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13716000" cx="24377650"/>
  <p:notesSz cx="6858000" cy="9144000"/>
  <p:embeddedFontLst>
    <p:embeddedFont>
      <p:font typeface="Blinker ExtraLight"/>
      <p:regular r:id="rId20"/>
      <p:bold r:id="rId21"/>
    </p:embeddedFont>
    <p:embeddedFont>
      <p:font typeface="Blinker"/>
      <p:regular r:id="rId22"/>
      <p:bold r:id="rId23"/>
    </p:embeddedFont>
    <p:embeddedFont>
      <p:font typeface="Major Mono Display"/>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linkerExtraLight-regular.fntdata"/><Relationship Id="rId11" Type="http://schemas.openxmlformats.org/officeDocument/2006/relationships/slide" Target="slides/slide7.xml"/><Relationship Id="rId22" Type="http://schemas.openxmlformats.org/officeDocument/2006/relationships/font" Target="fonts/Blinker-regular.fntdata"/><Relationship Id="rId10" Type="http://schemas.openxmlformats.org/officeDocument/2006/relationships/slide" Target="slides/slide6.xml"/><Relationship Id="rId21" Type="http://schemas.openxmlformats.org/officeDocument/2006/relationships/font" Target="fonts/BlinkerExtraLight-bold.fntdata"/><Relationship Id="rId13" Type="http://schemas.openxmlformats.org/officeDocument/2006/relationships/slide" Target="slides/slide9.xml"/><Relationship Id="rId24" Type="http://schemas.openxmlformats.org/officeDocument/2006/relationships/font" Target="fonts/MajorMonoDisplay-regular.fntdata"/><Relationship Id="rId12" Type="http://schemas.openxmlformats.org/officeDocument/2006/relationships/slide" Target="slides/slide8.xml"/><Relationship Id="rId23" Type="http://schemas.openxmlformats.org/officeDocument/2006/relationships/font" Target="fonts/Blinker-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Blinker ExtraLight"/>
                <a:ea typeface="Blinker ExtraLight"/>
                <a:cs typeface="Blinker ExtraLight"/>
                <a:sym typeface="Blinker ExtraLight"/>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Blinker ExtraLight"/>
                <a:ea typeface="Blinker ExtraLight"/>
                <a:cs typeface="Blinker ExtraLight"/>
                <a:sym typeface="Blinker ExtraLight"/>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2400" u="none" cap="none" strike="noStrike">
                <a:solidFill>
                  <a:schemeClr val="dk1"/>
                </a:solidFill>
                <a:latin typeface="Blinker ExtraLight"/>
                <a:ea typeface="Blinker ExtraLight"/>
                <a:cs typeface="Blinker ExtraLight"/>
                <a:sym typeface="Blinker ExtraLight"/>
              </a:defRPr>
            </a:lvl1pPr>
            <a:lvl2pPr indent="-228600" lvl="1" marL="914400" marR="0" rtl="0" algn="l">
              <a:spcBef>
                <a:spcPts val="0"/>
              </a:spcBef>
              <a:spcAft>
                <a:spcPts val="0"/>
              </a:spcAft>
              <a:buSzPts val="1400"/>
              <a:buNone/>
              <a:defRPr b="0" i="0" sz="2400" u="none" cap="none" strike="noStrike">
                <a:solidFill>
                  <a:schemeClr val="dk1"/>
                </a:solidFill>
                <a:latin typeface="Blinker ExtraLight"/>
                <a:ea typeface="Blinker ExtraLight"/>
                <a:cs typeface="Blinker ExtraLight"/>
                <a:sym typeface="Blinker ExtraLight"/>
              </a:defRPr>
            </a:lvl2pPr>
            <a:lvl3pPr indent="-228600" lvl="2" marL="1371600" marR="0" rtl="0" algn="l">
              <a:spcBef>
                <a:spcPts val="0"/>
              </a:spcBef>
              <a:spcAft>
                <a:spcPts val="0"/>
              </a:spcAft>
              <a:buSzPts val="1400"/>
              <a:buNone/>
              <a:defRPr b="0" i="0" sz="2400" u="none" cap="none" strike="noStrike">
                <a:solidFill>
                  <a:schemeClr val="dk1"/>
                </a:solidFill>
                <a:latin typeface="Blinker ExtraLight"/>
                <a:ea typeface="Blinker ExtraLight"/>
                <a:cs typeface="Blinker ExtraLight"/>
                <a:sym typeface="Blinker ExtraLight"/>
              </a:defRPr>
            </a:lvl3pPr>
            <a:lvl4pPr indent="-228600" lvl="3" marL="1828800" marR="0" rtl="0" algn="l">
              <a:spcBef>
                <a:spcPts val="0"/>
              </a:spcBef>
              <a:spcAft>
                <a:spcPts val="0"/>
              </a:spcAft>
              <a:buSzPts val="1400"/>
              <a:buNone/>
              <a:defRPr b="0" i="0" sz="2400" u="none" cap="none" strike="noStrike">
                <a:solidFill>
                  <a:schemeClr val="dk1"/>
                </a:solidFill>
                <a:latin typeface="Blinker ExtraLight"/>
                <a:ea typeface="Blinker ExtraLight"/>
                <a:cs typeface="Blinker ExtraLight"/>
                <a:sym typeface="Blinker ExtraLight"/>
              </a:defRPr>
            </a:lvl4pPr>
            <a:lvl5pPr indent="-228600" lvl="4" marL="2286000" marR="0" rtl="0" algn="l">
              <a:spcBef>
                <a:spcPts val="0"/>
              </a:spcBef>
              <a:spcAft>
                <a:spcPts val="0"/>
              </a:spcAft>
              <a:buSzPts val="1400"/>
              <a:buNone/>
              <a:defRPr b="0" i="0" sz="2400" u="none" cap="none" strike="noStrike">
                <a:solidFill>
                  <a:schemeClr val="dk1"/>
                </a:solidFill>
                <a:latin typeface="Blinker ExtraLight"/>
                <a:ea typeface="Blinker ExtraLight"/>
                <a:cs typeface="Blinker ExtraLight"/>
                <a:sym typeface="Blinker ExtraLight"/>
              </a:defRPr>
            </a:lvl5pPr>
            <a:lvl6pPr indent="-228600" lvl="5" marL="27432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Blinker ExtraLight"/>
                <a:ea typeface="Blinker ExtraLight"/>
                <a:cs typeface="Blinker ExtraLight"/>
                <a:sym typeface="Blinker ExtraLight"/>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Blinker ExtraLight"/>
                <a:ea typeface="Blinker ExtraLight"/>
                <a:cs typeface="Blinker ExtraLight"/>
                <a:sym typeface="Blinker ExtraLight"/>
              </a:rPr>
              <a:t>‹#›</a:t>
            </a:fld>
            <a:endParaRPr b="0" i="0" sz="1200" u="none" cap="none" strike="noStrike">
              <a:solidFill>
                <a:schemeClr val="dk1"/>
              </a:solidFill>
              <a:latin typeface="Blinker ExtraLight"/>
              <a:ea typeface="Blinker ExtraLight"/>
              <a:cs typeface="Blinker ExtraLight"/>
              <a:sym typeface="Blinker ExtraLight"/>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 name="Shape 13"/>
        <p:cNvGrpSpPr/>
        <p:nvPr/>
      </p:nvGrpSpPr>
      <p:grpSpPr>
        <a:xfrm>
          <a:off x="0" y="0"/>
          <a:ext cx="0" cy="0"/>
          <a:chOff x="0" y="0"/>
          <a:chExt cx="0" cy="0"/>
        </a:xfrm>
      </p:grpSpPr>
      <p:sp>
        <p:nvSpPr>
          <p:cNvPr id="14" name="Google Shape;14;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Good [morning/afternoon/evening] esteemed colleagues and guests. Thank you for affording me the opportunity to discuss a subject of paramount importance—advanced forecasting techniques. Forecasting is not merely an exercise in numbers; it is an indispensable instrument for strategic planning and risk management in today's volatile markets.</a:t>
            </a:r>
            <a:endParaRPr/>
          </a:p>
        </p:txBody>
      </p:sp>
      <p:sp>
        <p:nvSpPr>
          <p:cNvPr id="15" name="Google Shape;1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8c0cb61df3_0_1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Another pivotal concept is that of 'New X Variables.' These are nascently identified predictor variables that can significantly augment the fidelity of our forecasting models. As Green &amp; Zhao have posited, the discovery of new variables is an efficacious strategy for ameliorating models beleaguered by 'Noisy X.'</a:t>
            </a:r>
            <a:endParaRPr/>
          </a:p>
        </p:txBody>
      </p:sp>
      <p:sp>
        <p:nvSpPr>
          <p:cNvPr id="122" name="Google Shape;122;g28c0cb61df3_0_1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8c0cb61df3_0_2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Mastering the intricacies of 'Noisy X' and 'New X Variables' can catalyze more precise forecasts, thereby conferring strategic advantages. This mastery enables the judicious allocation of capital, optimizes the utilization of data resources, and engenders efficiencies in both time and operational overhead.</a:t>
            </a:r>
            <a:endParaRPr/>
          </a:p>
        </p:txBody>
      </p:sp>
      <p:sp>
        <p:nvSpPr>
          <p:cNvPr id="136" name="Google Shape;136;g28c0cb61df3_0_2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8c0cb61df3_0_1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Mastering the intricacies of 'Noisy X' and 'New X Variables' can catalyze more precise forecasts, thereby conferring strategic advantages. This mastery enables the judicious allocation of capital, optimizes the utilization of data resources, and engenders efficiencies in both time and operational overhead.</a:t>
            </a:r>
            <a:endParaRPr/>
          </a:p>
        </p:txBody>
      </p:sp>
      <p:sp>
        <p:nvSpPr>
          <p:cNvPr id="143" name="Google Shape;143;g28c0cb61df3_0_1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In summation, the adoption of advanced forecasting techniques and a nuanced understanding of 'Noisy X' and 'New X Variables' can precipitate a quantum leap in our financial decision-making acumen. This is not merely a theoretical assertion but a pragmatic pathway for future research and real-world applications.</a:t>
            </a:r>
            <a:endParaRPr/>
          </a:p>
        </p:txBody>
      </p:sp>
      <p:sp>
        <p:nvSpPr>
          <p:cNvPr id="157" name="Google Shape;15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 extend my heartfelt gratitude for your time and intellectual engagement. I am now open to fielding any questions you may have to further elucidate the topics discussed.</a:t>
            </a:r>
            <a:endParaRPr/>
          </a:p>
        </p:txBody>
      </p:sp>
      <p:sp>
        <p:nvSpPr>
          <p:cNvPr id="164" name="Google Shape;164;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Before we transition to the Q&amp;A session, I must acknowledge the seminal research by Jeremiah Green and Wanjia Zhao, which has been instrumental in shaping the intellectual contours of this presentation.</a:t>
            </a:r>
            <a:endParaRPr/>
          </a:p>
        </p:txBody>
      </p:sp>
      <p:sp>
        <p:nvSpPr>
          <p:cNvPr id="183" name="Google Shape;183;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g28c0cb61df3_0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Today's discourse will traverse a meticulously curated agenda. We will commence by dissecting the inherent challenges of financial forecasting, segue into the avant-garde concepts of 'Noisy X' and 'New X Variables,' and culminate in an exploration of the tangible benefits that accrue from mastering these concepts.</a:t>
            </a:r>
            <a:endParaRPr/>
          </a:p>
        </p:txBody>
      </p:sp>
      <p:sp>
        <p:nvSpPr>
          <p:cNvPr id="25" name="Google Shape;25;g28c0cb61df3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28c0cb61df3_0_1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import of forecasting transcends mere number-crunching. It serves as the linchpin for strategic planning, risk mitigation, and the judicious navigation of our increasingly complex data ecosystem. The challenges are manifold, but the dividends for overcoming them are substantial.</a:t>
            </a:r>
            <a:endParaRPr/>
          </a:p>
        </p:txBody>
      </p:sp>
      <p:sp>
        <p:nvSpPr>
          <p:cNvPr id="56" name="Google Shape;56;g28c0cb61df3_0_1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8c0cb61df3_0_2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While traditional forecasting methodologies have their merits, they are not without limitations. One of the most salient challenges in contemporary financial forecasting is the phenomenon of 'Noisy X,' a term coined in the seminal 2022 research by Green &amp; Zhao.</a:t>
            </a:r>
            <a:endParaRPr/>
          </a:p>
        </p:txBody>
      </p:sp>
      <p:sp>
        <p:nvSpPr>
          <p:cNvPr id="67" name="Google Shape;67;g28c0cb61df3_0_2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8c0cb61df3_0_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While traditional forecasting methodologies have their merits, they are not without limitations. One of the most salient challenges in contemporary financial forecasting is the phenomenon of 'Noisy X,' a term coined in the seminal 2022 research by Green &amp; Zhao.</a:t>
            </a:r>
            <a:endParaRPr/>
          </a:p>
        </p:txBody>
      </p:sp>
      <p:sp>
        <p:nvSpPr>
          <p:cNvPr id="74" name="Google Shape;74;g28c0cb61df3_0_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8c0cb61df3_0_1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term 'Noisy X' encapsulates predictor variables that introduce an elevated level of stochastic noise into our forecasting models. This noise not only attenuates the accuracy of our forecasts but also amplifies the uncertainty. However, this challenge is not insurmountable; it can be mitigated through the deployment of advanced analytical models and rigorous data cleansing protocols.</a:t>
            </a:r>
            <a:endParaRPr/>
          </a:p>
        </p:txBody>
      </p:sp>
      <p:sp>
        <p:nvSpPr>
          <p:cNvPr id="87" name="Google Shape;87;g28c0cb61df3_0_1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8c0cb61df3_0_1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term 'Noisy X' encapsulates predictor variables that introduce an elevated level of stochastic noise into our forecasting models. This noise not only attenuates the accuracy of our forecasts but also amplifies the uncertainty. However, this challenge is not insurmountable; it can be mitigated through the deployment of advanced analytical models and rigorous data cleansing protocols.</a:t>
            </a:r>
            <a:endParaRPr/>
          </a:p>
        </p:txBody>
      </p:sp>
      <p:sp>
        <p:nvSpPr>
          <p:cNvPr id="94" name="Google Shape;94;g28c0cb61df3_0_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To draw an analogy, managing 'Noisy X' variables is akin to tuning a guitar. It necessitates the discernment of the perfect note amidst a cacophony of dissonance, thereby harmonizing your data into a symphony of actionable insights.</a:t>
            </a:r>
            <a:endParaRPr/>
          </a:p>
        </p:txBody>
      </p:sp>
      <p:sp>
        <p:nvSpPr>
          <p:cNvPr id="108" name="Google Shape;10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8c0cb61df3_0_2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Another pivotal concept is that of 'New X Variables.' These are nascently identified predictor variables that can significantly augment the fidelity of our forecasting models. As Green &amp; Zhao have posited, the discovery of new variables is an efficacious strategy for ameliorating models beleaguered by 'Noisy X.'</a:t>
            </a:r>
            <a:endParaRPr/>
          </a:p>
        </p:txBody>
      </p:sp>
      <p:sp>
        <p:nvSpPr>
          <p:cNvPr id="115" name="Google Shape;115;g28c0cb61df3_0_2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lide">
  <p:cSld name="Default Slide">
    <p:spTree>
      <p:nvGrpSpPr>
        <p:cNvPr id="12" name="Shape 1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675964" y="730259"/>
            <a:ext cx="21025723" cy="2651126"/>
          </a:xfrm>
          <a:prstGeom prst="rect">
            <a:avLst/>
          </a:prstGeom>
          <a:noFill/>
          <a:ln>
            <a:noFill/>
          </a:ln>
        </p:spPr>
        <p:txBody>
          <a:bodyPr anchorCtr="0" anchor="ctr" bIns="91400" lIns="182825" spcFirstLastPara="1" rIns="182825" wrap="square" tIns="91400">
            <a:normAutofit/>
          </a:bodyPr>
          <a:lstStyle>
            <a:lvl1pPr lvl="0" marR="0" rtl="0" algn="ctr">
              <a:lnSpc>
                <a:spcPct val="90000"/>
              </a:lnSpc>
              <a:spcBef>
                <a:spcPts val="0"/>
              </a:spcBef>
              <a:spcAft>
                <a:spcPts val="0"/>
              </a:spcAft>
              <a:buClr>
                <a:schemeClr val="dk2"/>
              </a:buClr>
              <a:buSzPts val="8800"/>
              <a:buFont typeface="Blinker ExtraLight"/>
              <a:buNone/>
              <a:defRPr b="0" i="0" sz="8800" u="none" cap="none" strike="noStrike">
                <a:solidFill>
                  <a:schemeClr val="dk2"/>
                </a:solidFill>
                <a:latin typeface="Blinker ExtraLight"/>
                <a:ea typeface="Blinker ExtraLight"/>
                <a:cs typeface="Blinker ExtraLight"/>
                <a:sym typeface="Blinker Extra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675964" y="3651250"/>
            <a:ext cx="21025723" cy="8702676"/>
          </a:xfrm>
          <a:prstGeom prst="rect">
            <a:avLst/>
          </a:prstGeom>
          <a:noFill/>
          <a:ln>
            <a:noFill/>
          </a:ln>
        </p:spPr>
        <p:txBody>
          <a:bodyPr anchorCtr="0" anchor="t" bIns="91400" lIns="182825" spcFirstLastPara="1" rIns="182825" wrap="square" tIns="91400">
            <a:normAutofit/>
          </a:bodyPr>
          <a:lstStyle>
            <a:lvl1pPr indent="-482600" lvl="0" marL="457200" marR="0" rtl="0" algn="l">
              <a:lnSpc>
                <a:spcPct val="104999"/>
              </a:lnSpc>
              <a:spcBef>
                <a:spcPts val="2000"/>
              </a:spcBef>
              <a:spcAft>
                <a:spcPts val="0"/>
              </a:spcAft>
              <a:buClr>
                <a:schemeClr val="dk1"/>
              </a:buClr>
              <a:buSzPts val="4000"/>
              <a:buFont typeface="Arial"/>
              <a:buChar char="•"/>
              <a:defRPr b="0" i="0" sz="4000" u="none" cap="none" strike="noStrike">
                <a:solidFill>
                  <a:schemeClr val="dk1"/>
                </a:solidFill>
                <a:latin typeface="Blinker ExtraLight"/>
                <a:ea typeface="Blinker ExtraLight"/>
                <a:cs typeface="Blinker ExtraLight"/>
                <a:sym typeface="Blinker ExtraLight"/>
              </a:defRPr>
            </a:lvl1pPr>
            <a:lvl2pPr indent="-431800" lvl="1" marL="914400" marR="0" rtl="0" algn="l">
              <a:lnSpc>
                <a:spcPct val="131250"/>
              </a:lnSpc>
              <a:spcBef>
                <a:spcPts val="1000"/>
              </a:spcBef>
              <a:spcAft>
                <a:spcPts val="0"/>
              </a:spcAft>
              <a:buClr>
                <a:schemeClr val="dk1"/>
              </a:buClr>
              <a:buSzPts val="3200"/>
              <a:buFont typeface="Arial"/>
              <a:buChar char="•"/>
              <a:defRPr b="0" i="0" sz="3200" u="none" cap="none" strike="noStrike">
                <a:solidFill>
                  <a:schemeClr val="dk1"/>
                </a:solidFill>
                <a:latin typeface="Blinker ExtraLight"/>
                <a:ea typeface="Blinker ExtraLight"/>
                <a:cs typeface="Blinker ExtraLight"/>
                <a:sym typeface="Blinker ExtraLight"/>
              </a:defRPr>
            </a:lvl2pPr>
            <a:lvl3pPr indent="-406400" lvl="2" marL="1371600" marR="0" rtl="0" algn="l">
              <a:lnSpc>
                <a:spcPct val="150000"/>
              </a:lnSpc>
              <a:spcBef>
                <a:spcPts val="1000"/>
              </a:spcBef>
              <a:spcAft>
                <a:spcPts val="0"/>
              </a:spcAft>
              <a:buClr>
                <a:schemeClr val="dk1"/>
              </a:buClr>
              <a:buSzPts val="2800"/>
              <a:buFont typeface="Arial"/>
              <a:buChar char="•"/>
              <a:defRPr b="0" i="0" sz="2800" u="none" cap="none" strike="noStrike">
                <a:solidFill>
                  <a:schemeClr val="dk1"/>
                </a:solidFill>
                <a:latin typeface="Blinker ExtraLight"/>
                <a:ea typeface="Blinker ExtraLight"/>
                <a:cs typeface="Blinker ExtraLight"/>
                <a:sym typeface="Blinker ExtraLight"/>
              </a:defRPr>
            </a:lvl3pPr>
            <a:lvl4pPr indent="-381000" lvl="3" marL="1828800" marR="0" rtl="0" algn="l">
              <a:lnSpc>
                <a:spcPct val="175000"/>
              </a:lnSpc>
              <a:spcBef>
                <a:spcPts val="1000"/>
              </a:spcBef>
              <a:spcAft>
                <a:spcPts val="0"/>
              </a:spcAft>
              <a:buClr>
                <a:schemeClr val="dk1"/>
              </a:buClr>
              <a:buSzPts val="2400"/>
              <a:buFont typeface="Arial"/>
              <a:buChar char="•"/>
              <a:defRPr b="0" i="0" sz="2400" u="none" cap="none" strike="noStrike">
                <a:solidFill>
                  <a:schemeClr val="dk1"/>
                </a:solidFill>
                <a:latin typeface="Blinker ExtraLight"/>
                <a:ea typeface="Blinker ExtraLight"/>
                <a:cs typeface="Blinker ExtraLight"/>
                <a:sym typeface="Blinker ExtraLight"/>
              </a:defRPr>
            </a:lvl4pPr>
            <a:lvl5pPr indent="-381000" lvl="4" marL="2286000" marR="0" rtl="0" algn="l">
              <a:lnSpc>
                <a:spcPct val="175000"/>
              </a:lnSpc>
              <a:spcBef>
                <a:spcPts val="1000"/>
              </a:spcBef>
              <a:spcAft>
                <a:spcPts val="0"/>
              </a:spcAft>
              <a:buClr>
                <a:schemeClr val="dk1"/>
              </a:buClr>
              <a:buSzPts val="2400"/>
              <a:buFont typeface="Arial"/>
              <a:buChar char="•"/>
              <a:defRPr b="0" i="0" sz="2400" u="none" cap="none" strike="noStrike">
                <a:solidFill>
                  <a:schemeClr val="dk1"/>
                </a:solidFill>
                <a:latin typeface="Blinker ExtraLight"/>
                <a:ea typeface="Blinker ExtraLight"/>
                <a:cs typeface="Blinker ExtraLight"/>
                <a:sym typeface="Blinker ExtraLight"/>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320">
          <p15:clr>
            <a:srgbClr val="A4A3A4"/>
          </p15:clr>
        </p15:guide>
        <p15:guide id="2" pos="7678">
          <p15:clr>
            <a:srgbClr val="A4A3A4"/>
          </p15:clr>
        </p15:guide>
        <p15:guide id="3" pos="958">
          <p15:clr>
            <a:srgbClr val="A4A3A4"/>
          </p15:clr>
        </p15:guide>
        <p15:guide id="4" pos="14398">
          <p15:clr>
            <a:srgbClr val="A4A3A4"/>
          </p15:clr>
        </p15:guide>
        <p15:guide id="5" orient="horz" pos="8160">
          <p15:clr>
            <a:srgbClr val="A4A3A4"/>
          </p15:clr>
        </p15:guide>
        <p15:guide id="6" orient="horz" pos="480">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fonts.google.com/specimen/Major+Mono+Display" TargetMode="External"/><Relationship Id="rId4" Type="http://schemas.openxmlformats.org/officeDocument/2006/relationships/hyperlink" Target="https://fonts.google.com/specimen/Blinker?query=blink" TargetMode="External"/><Relationship Id="rId5" Type="http://schemas.openxmlformats.org/officeDocument/2006/relationships/hyperlink" Target="https://myaidrive.com/YukoXzHEdfgSDt3E/1-s2.0-S2405.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 name="Shape 16"/>
        <p:cNvGrpSpPr/>
        <p:nvPr/>
      </p:nvGrpSpPr>
      <p:grpSpPr>
        <a:xfrm>
          <a:off x="0" y="0"/>
          <a:ext cx="0" cy="0"/>
          <a:chOff x="0" y="0"/>
          <a:chExt cx="0" cy="0"/>
        </a:xfrm>
      </p:grpSpPr>
      <p:pic>
        <p:nvPicPr>
          <p:cNvPr descr="Background pattern&#10;&#10;Description automatically generated" id="17" name="Google Shape;17;p3"/>
          <p:cNvPicPr preferRelativeResize="0"/>
          <p:nvPr/>
        </p:nvPicPr>
        <p:blipFill rotWithShape="1">
          <a:blip r:embed="rId3">
            <a:alphaModFix/>
          </a:blip>
          <a:srcRect b="49" l="0" r="0" t="50"/>
          <a:stretch/>
        </p:blipFill>
        <p:spPr>
          <a:xfrm>
            <a:off x="12595199" y="3028318"/>
            <a:ext cx="12937515" cy="7659364"/>
          </a:xfrm>
          <a:custGeom>
            <a:rect b="b" l="l" r="r" t="t"/>
            <a:pathLst>
              <a:path extrusionOk="0" h="2237537" w="3779448">
                <a:moveTo>
                  <a:pt x="1930196" y="1105"/>
                </a:moveTo>
                <a:cubicBezTo>
                  <a:pt x="2750840" y="32236"/>
                  <a:pt x="3779448" y="776903"/>
                  <a:pt x="3779448" y="776903"/>
                </a:cubicBezTo>
                <a:cubicBezTo>
                  <a:pt x="3779448" y="776903"/>
                  <a:pt x="3501748" y="1407005"/>
                  <a:pt x="2759557" y="1434401"/>
                </a:cubicBezTo>
                <a:cubicBezTo>
                  <a:pt x="2895294" y="1520323"/>
                  <a:pt x="2976237" y="1578851"/>
                  <a:pt x="2976237" y="1578851"/>
                </a:cubicBezTo>
                <a:cubicBezTo>
                  <a:pt x="2976237" y="1578851"/>
                  <a:pt x="2672387" y="2269971"/>
                  <a:pt x="1850497" y="2236349"/>
                </a:cubicBezTo>
                <a:cubicBezTo>
                  <a:pt x="1028608" y="2205217"/>
                  <a:pt x="0" y="1460551"/>
                  <a:pt x="0" y="1460551"/>
                </a:cubicBezTo>
                <a:cubicBezTo>
                  <a:pt x="0" y="1460551"/>
                  <a:pt x="277699" y="831694"/>
                  <a:pt x="1019890" y="803053"/>
                </a:cubicBezTo>
                <a:cubicBezTo>
                  <a:pt x="884154" y="717130"/>
                  <a:pt x="801965" y="658603"/>
                  <a:pt x="801965" y="658603"/>
                </a:cubicBezTo>
                <a:cubicBezTo>
                  <a:pt x="801965" y="658603"/>
                  <a:pt x="1107061" y="-31272"/>
                  <a:pt x="1930196" y="1105"/>
                </a:cubicBezTo>
                <a:close/>
              </a:path>
            </a:pathLst>
          </a:custGeom>
          <a:noFill/>
          <a:ln>
            <a:noFill/>
          </a:ln>
        </p:spPr>
      </p:pic>
      <p:sp>
        <p:nvSpPr>
          <p:cNvPr id="18" name="Google Shape;18;p3"/>
          <p:cNvSpPr/>
          <p:nvPr/>
        </p:nvSpPr>
        <p:spPr>
          <a:xfrm>
            <a:off x="1708137" y="9774625"/>
            <a:ext cx="10412948" cy="10419492"/>
          </a:xfrm>
          <a:custGeom>
            <a:rect b="b" l="l" r="r" t="t"/>
            <a:pathLst>
              <a:path extrusionOk="0" h="7775740" w="7770857">
                <a:moveTo>
                  <a:pt x="7724860" y="4395747"/>
                </a:moveTo>
                <a:cubicBezTo>
                  <a:pt x="7763481" y="4290920"/>
                  <a:pt x="7777963" y="4186092"/>
                  <a:pt x="7767619" y="4081954"/>
                </a:cubicBezTo>
                <a:cubicBezTo>
                  <a:pt x="7757964" y="3983333"/>
                  <a:pt x="7726239" y="3888851"/>
                  <a:pt x="7672447" y="3797817"/>
                </a:cubicBezTo>
                <a:cubicBezTo>
                  <a:pt x="7691757" y="3743334"/>
                  <a:pt x="7704171" y="3686782"/>
                  <a:pt x="7708998" y="3630231"/>
                </a:cubicBezTo>
                <a:cubicBezTo>
                  <a:pt x="7713137" y="3579196"/>
                  <a:pt x="7711757" y="3527472"/>
                  <a:pt x="7704171" y="3475748"/>
                </a:cubicBezTo>
                <a:cubicBezTo>
                  <a:pt x="7738654" y="3319887"/>
                  <a:pt x="7730378" y="3175749"/>
                  <a:pt x="7680033" y="3045404"/>
                </a:cubicBezTo>
                <a:cubicBezTo>
                  <a:pt x="7644171" y="2952991"/>
                  <a:pt x="7588309" y="2870232"/>
                  <a:pt x="7513137" y="2796439"/>
                </a:cubicBezTo>
                <a:cubicBezTo>
                  <a:pt x="7517275" y="2738508"/>
                  <a:pt x="7514516" y="2681267"/>
                  <a:pt x="7503482" y="2624715"/>
                </a:cubicBezTo>
                <a:cubicBezTo>
                  <a:pt x="7493826" y="2574371"/>
                  <a:pt x="7478654" y="2524716"/>
                  <a:pt x="7457965" y="2477130"/>
                </a:cubicBezTo>
                <a:cubicBezTo>
                  <a:pt x="7449688" y="2317819"/>
                  <a:pt x="7403482" y="2181268"/>
                  <a:pt x="7320034" y="2068854"/>
                </a:cubicBezTo>
                <a:cubicBezTo>
                  <a:pt x="7261413" y="1989544"/>
                  <a:pt x="7185551" y="1924027"/>
                  <a:pt x="7093138" y="1873682"/>
                </a:cubicBezTo>
                <a:cubicBezTo>
                  <a:pt x="7082103" y="1816441"/>
                  <a:pt x="7063482" y="1761958"/>
                  <a:pt x="7038655" y="1710924"/>
                </a:cubicBezTo>
                <a:cubicBezTo>
                  <a:pt x="7015896" y="1664717"/>
                  <a:pt x="6988310" y="1621269"/>
                  <a:pt x="6955207" y="1581269"/>
                </a:cubicBezTo>
                <a:cubicBezTo>
                  <a:pt x="6904862" y="1430235"/>
                  <a:pt x="6824173" y="1310235"/>
                  <a:pt x="6713828" y="1224028"/>
                </a:cubicBezTo>
                <a:cubicBezTo>
                  <a:pt x="6635897" y="1162649"/>
                  <a:pt x="6545552" y="1120580"/>
                  <a:pt x="6442794" y="1095752"/>
                </a:cubicBezTo>
                <a:cubicBezTo>
                  <a:pt x="6416587" y="1044028"/>
                  <a:pt x="6384863" y="996442"/>
                  <a:pt x="6346932" y="952994"/>
                </a:cubicBezTo>
                <a:cubicBezTo>
                  <a:pt x="6313139" y="914374"/>
                  <a:pt x="6274518" y="879891"/>
                  <a:pt x="6232449" y="849546"/>
                </a:cubicBezTo>
                <a:cubicBezTo>
                  <a:pt x="6143484" y="717132"/>
                  <a:pt x="6034519" y="623340"/>
                  <a:pt x="5904864" y="569547"/>
                </a:cubicBezTo>
                <a:cubicBezTo>
                  <a:pt x="5813830" y="531616"/>
                  <a:pt x="5715209" y="514374"/>
                  <a:pt x="5609692" y="517822"/>
                </a:cubicBezTo>
                <a:cubicBezTo>
                  <a:pt x="5571071" y="474374"/>
                  <a:pt x="5527623" y="437133"/>
                  <a:pt x="5479347" y="406099"/>
                </a:cubicBezTo>
                <a:cubicBezTo>
                  <a:pt x="5436589" y="377823"/>
                  <a:pt x="5390382" y="355064"/>
                  <a:pt x="5341417" y="337133"/>
                </a:cubicBezTo>
                <a:cubicBezTo>
                  <a:pt x="5220727" y="232995"/>
                  <a:pt x="5090382" y="171616"/>
                  <a:pt x="4951072" y="153685"/>
                </a:cubicBezTo>
                <a:cubicBezTo>
                  <a:pt x="4853141" y="141271"/>
                  <a:pt x="4753141" y="150927"/>
                  <a:pt x="4653142" y="182651"/>
                </a:cubicBezTo>
                <a:cubicBezTo>
                  <a:pt x="4604176" y="151616"/>
                  <a:pt x="4552452" y="126789"/>
                  <a:pt x="4497969" y="109547"/>
                </a:cubicBezTo>
                <a:cubicBezTo>
                  <a:pt x="4449004" y="93685"/>
                  <a:pt x="4398660" y="84030"/>
                  <a:pt x="4346246" y="79892"/>
                </a:cubicBezTo>
                <a:cubicBezTo>
                  <a:pt x="4202108" y="10927"/>
                  <a:pt x="4060039" y="-13211"/>
                  <a:pt x="3921419" y="6789"/>
                </a:cubicBezTo>
                <a:cubicBezTo>
                  <a:pt x="3823488" y="20582"/>
                  <a:pt x="3729695" y="56444"/>
                  <a:pt x="3641419" y="113685"/>
                </a:cubicBezTo>
                <a:cubicBezTo>
                  <a:pt x="3585557" y="96444"/>
                  <a:pt x="3529695" y="86789"/>
                  <a:pt x="3472454" y="84030"/>
                </a:cubicBezTo>
                <a:cubicBezTo>
                  <a:pt x="3420730" y="81961"/>
                  <a:pt x="3369696" y="85409"/>
                  <a:pt x="3318661" y="95754"/>
                </a:cubicBezTo>
                <a:cubicBezTo>
                  <a:pt x="3161420" y="68168"/>
                  <a:pt x="3017972" y="81961"/>
                  <a:pt x="2889696" y="138513"/>
                </a:cubicBezTo>
                <a:cubicBezTo>
                  <a:pt x="2798662" y="177823"/>
                  <a:pt x="2718662" y="237133"/>
                  <a:pt x="2648318" y="315754"/>
                </a:cubicBezTo>
                <a:cubicBezTo>
                  <a:pt x="2590387" y="313685"/>
                  <a:pt x="2533146" y="319202"/>
                  <a:pt x="2477283" y="332306"/>
                </a:cubicBezTo>
                <a:cubicBezTo>
                  <a:pt x="2426939" y="344030"/>
                  <a:pt x="2378663" y="361271"/>
                  <a:pt x="2331766" y="384030"/>
                </a:cubicBezTo>
                <a:cubicBezTo>
                  <a:pt x="2173146" y="399202"/>
                  <a:pt x="2038663" y="450926"/>
                  <a:pt x="1929698" y="539202"/>
                </a:cubicBezTo>
                <a:cubicBezTo>
                  <a:pt x="1852457" y="601271"/>
                  <a:pt x="1791078" y="679891"/>
                  <a:pt x="1744181" y="774374"/>
                </a:cubicBezTo>
                <a:cubicBezTo>
                  <a:pt x="1687630" y="788167"/>
                  <a:pt x="1633837" y="808856"/>
                  <a:pt x="1583492" y="835753"/>
                </a:cubicBezTo>
                <a:cubicBezTo>
                  <a:pt x="1537975" y="859891"/>
                  <a:pt x="1495906" y="889546"/>
                  <a:pt x="1457285" y="924718"/>
                </a:cubicBezTo>
                <a:cubicBezTo>
                  <a:pt x="1308320" y="981270"/>
                  <a:pt x="1192458" y="1066787"/>
                  <a:pt x="1110389" y="1180580"/>
                </a:cubicBezTo>
                <a:cubicBezTo>
                  <a:pt x="1052458" y="1261269"/>
                  <a:pt x="1013838" y="1352993"/>
                  <a:pt x="993838" y="1456442"/>
                </a:cubicBezTo>
                <a:cubicBezTo>
                  <a:pt x="942803" y="1484717"/>
                  <a:pt x="896596" y="1518510"/>
                  <a:pt x="855217" y="1558510"/>
                </a:cubicBezTo>
                <a:cubicBezTo>
                  <a:pt x="817976" y="1594372"/>
                  <a:pt x="785562" y="1633683"/>
                  <a:pt x="757286" y="1677820"/>
                </a:cubicBezTo>
                <a:cubicBezTo>
                  <a:pt x="628321" y="1770924"/>
                  <a:pt x="539356" y="1884717"/>
                  <a:pt x="490390" y="2016440"/>
                </a:cubicBezTo>
                <a:cubicBezTo>
                  <a:pt x="455908" y="2109544"/>
                  <a:pt x="442804" y="2208854"/>
                  <a:pt x="451080" y="2313681"/>
                </a:cubicBezTo>
                <a:cubicBezTo>
                  <a:pt x="409701" y="2354371"/>
                  <a:pt x="373839" y="2399198"/>
                  <a:pt x="344873" y="2448854"/>
                </a:cubicBezTo>
                <a:cubicBezTo>
                  <a:pt x="318666" y="2492991"/>
                  <a:pt x="297287" y="2539888"/>
                  <a:pt x="282115" y="2589543"/>
                </a:cubicBezTo>
                <a:cubicBezTo>
                  <a:pt x="183494" y="2714370"/>
                  <a:pt x="127632" y="2847474"/>
                  <a:pt x="115219" y="2987473"/>
                </a:cubicBezTo>
                <a:cubicBezTo>
                  <a:pt x="106943" y="3086094"/>
                  <a:pt x="120736" y="3185404"/>
                  <a:pt x="156598" y="3284025"/>
                </a:cubicBezTo>
                <a:cubicBezTo>
                  <a:pt x="127632" y="3334369"/>
                  <a:pt x="104874" y="3386783"/>
                  <a:pt x="89701" y="3442645"/>
                </a:cubicBezTo>
                <a:cubicBezTo>
                  <a:pt x="75908" y="3492300"/>
                  <a:pt x="68322" y="3543334"/>
                  <a:pt x="66253" y="3595058"/>
                </a:cubicBezTo>
                <a:cubicBezTo>
                  <a:pt x="4184" y="3741955"/>
                  <a:pt x="-14436" y="3884713"/>
                  <a:pt x="11081" y="4022644"/>
                </a:cubicBezTo>
                <a:cubicBezTo>
                  <a:pt x="29012" y="4119885"/>
                  <a:pt x="69012" y="4211609"/>
                  <a:pt x="129701" y="4297816"/>
                </a:cubicBezTo>
                <a:cubicBezTo>
                  <a:pt x="115219" y="4354368"/>
                  <a:pt x="107632" y="4410919"/>
                  <a:pt x="107632" y="4468161"/>
                </a:cubicBezTo>
                <a:cubicBezTo>
                  <a:pt x="107632" y="4519885"/>
                  <a:pt x="113839" y="4570919"/>
                  <a:pt x="125563" y="4621264"/>
                </a:cubicBezTo>
                <a:cubicBezTo>
                  <a:pt x="104874" y="4779194"/>
                  <a:pt x="124874" y="4921953"/>
                  <a:pt x="186253" y="5048159"/>
                </a:cubicBezTo>
                <a:cubicBezTo>
                  <a:pt x="242115" y="5163332"/>
                  <a:pt x="330391" y="5259883"/>
                  <a:pt x="449701" y="5337125"/>
                </a:cubicBezTo>
                <a:cubicBezTo>
                  <a:pt x="428321" y="5612296"/>
                  <a:pt x="487632" y="5832296"/>
                  <a:pt x="626942" y="5990227"/>
                </a:cubicBezTo>
                <a:cubicBezTo>
                  <a:pt x="711769" y="6086089"/>
                  <a:pt x="822114" y="6155744"/>
                  <a:pt x="957976" y="6199192"/>
                </a:cubicBezTo>
                <a:cubicBezTo>
                  <a:pt x="1010389" y="6470226"/>
                  <a:pt x="1126251" y="6666087"/>
                  <a:pt x="1302803" y="6781950"/>
                </a:cubicBezTo>
                <a:cubicBezTo>
                  <a:pt x="1409699" y="6852294"/>
                  <a:pt x="1535216" y="6889536"/>
                  <a:pt x="1677285" y="6895053"/>
                </a:cubicBezTo>
                <a:cubicBezTo>
                  <a:pt x="1800043" y="7142638"/>
                  <a:pt x="1963491" y="7300569"/>
                  <a:pt x="2164181" y="7365397"/>
                </a:cubicBezTo>
                <a:cubicBezTo>
                  <a:pt x="2230387" y="7386776"/>
                  <a:pt x="2300042" y="7397121"/>
                  <a:pt x="2371766" y="7397121"/>
                </a:cubicBezTo>
                <a:cubicBezTo>
                  <a:pt x="2431077" y="7397121"/>
                  <a:pt x="2492456" y="7389535"/>
                  <a:pt x="2555904" y="7375052"/>
                </a:cubicBezTo>
                <a:cubicBezTo>
                  <a:pt x="2740042" y="7581259"/>
                  <a:pt x="2939352" y="7690224"/>
                  <a:pt x="3150386" y="7699189"/>
                </a:cubicBezTo>
                <a:cubicBezTo>
                  <a:pt x="3160041" y="7699879"/>
                  <a:pt x="3169006" y="7699879"/>
                  <a:pt x="3178661" y="7699879"/>
                </a:cubicBezTo>
                <a:cubicBezTo>
                  <a:pt x="3297282" y="7699879"/>
                  <a:pt x="3414523" y="7668155"/>
                  <a:pt x="3530385" y="7604706"/>
                </a:cubicBezTo>
                <a:cubicBezTo>
                  <a:pt x="3706937" y="7718499"/>
                  <a:pt x="3877281" y="7775741"/>
                  <a:pt x="4039349" y="7775741"/>
                </a:cubicBezTo>
                <a:cubicBezTo>
                  <a:pt x="4090384" y="7775741"/>
                  <a:pt x="4140039" y="7770223"/>
                  <a:pt x="4189004" y="7758499"/>
                </a:cubicBezTo>
                <a:cubicBezTo>
                  <a:pt x="4212453" y="7752982"/>
                  <a:pt x="4235211" y="7746085"/>
                  <a:pt x="4257970" y="7738499"/>
                </a:cubicBezTo>
                <a:cubicBezTo>
                  <a:pt x="4291073" y="7742637"/>
                  <a:pt x="4323487" y="7744706"/>
                  <a:pt x="4355211" y="7744706"/>
                </a:cubicBezTo>
                <a:cubicBezTo>
                  <a:pt x="4431073" y="7744706"/>
                  <a:pt x="4503487" y="7732983"/>
                  <a:pt x="4573142" y="7709534"/>
                </a:cubicBezTo>
                <a:cubicBezTo>
                  <a:pt x="4637280" y="7688155"/>
                  <a:pt x="4697280" y="7656430"/>
                  <a:pt x="4753141" y="7615741"/>
                </a:cubicBezTo>
                <a:cubicBezTo>
                  <a:pt x="4791072" y="7620569"/>
                  <a:pt x="4828314" y="7622638"/>
                  <a:pt x="4864865" y="7622638"/>
                </a:cubicBezTo>
                <a:cubicBezTo>
                  <a:pt x="4990383" y="7622638"/>
                  <a:pt x="5104865" y="7595052"/>
                  <a:pt x="5206244" y="7540569"/>
                </a:cubicBezTo>
                <a:cubicBezTo>
                  <a:pt x="5318658" y="7479879"/>
                  <a:pt x="5411761" y="7387465"/>
                  <a:pt x="5484175" y="7264707"/>
                </a:cubicBezTo>
                <a:cubicBezTo>
                  <a:pt x="5501416" y="7265397"/>
                  <a:pt x="5518657" y="7265397"/>
                  <a:pt x="5535209" y="7265397"/>
                </a:cubicBezTo>
                <a:cubicBezTo>
                  <a:pt x="5786933" y="7265397"/>
                  <a:pt x="5986243" y="7196432"/>
                  <a:pt x="6129001" y="7059880"/>
                </a:cubicBezTo>
                <a:cubicBezTo>
                  <a:pt x="6221415" y="6971605"/>
                  <a:pt x="6286243" y="6857812"/>
                  <a:pt x="6323484" y="6720570"/>
                </a:cubicBezTo>
                <a:cubicBezTo>
                  <a:pt x="6591759" y="6657122"/>
                  <a:pt x="6782793" y="6532984"/>
                  <a:pt x="6891069" y="6351605"/>
                </a:cubicBezTo>
                <a:cubicBezTo>
                  <a:pt x="6956586" y="6241950"/>
                  <a:pt x="6989000" y="6115054"/>
                  <a:pt x="6988310" y="5972985"/>
                </a:cubicBezTo>
                <a:cubicBezTo>
                  <a:pt x="7230379" y="5839882"/>
                  <a:pt x="7381412" y="5669538"/>
                  <a:pt x="7437275" y="5466780"/>
                </a:cubicBezTo>
                <a:cubicBezTo>
                  <a:pt x="7443481" y="5443331"/>
                  <a:pt x="7448999" y="5420573"/>
                  <a:pt x="7452447" y="5396435"/>
                </a:cubicBezTo>
                <a:cubicBezTo>
                  <a:pt x="7517275" y="5305400"/>
                  <a:pt x="7559344" y="5208159"/>
                  <a:pt x="7576585" y="5105401"/>
                </a:cubicBezTo>
                <a:cubicBezTo>
                  <a:pt x="7588309" y="5038504"/>
                  <a:pt x="7588999" y="4970918"/>
                  <a:pt x="7580033" y="4902643"/>
                </a:cubicBezTo>
                <a:cubicBezTo>
                  <a:pt x="7678654" y="4762643"/>
                  <a:pt x="7728998" y="4617126"/>
                  <a:pt x="7728998" y="4468161"/>
                </a:cubicBezTo>
                <a:cubicBezTo>
                  <a:pt x="7728998" y="4443333"/>
                  <a:pt x="7727619" y="4419195"/>
                  <a:pt x="7724860" y="4395747"/>
                </a:cubicBezTo>
                <a:close/>
                <a:moveTo>
                  <a:pt x="7760722" y="4082644"/>
                </a:moveTo>
                <a:cubicBezTo>
                  <a:pt x="7770377" y="4181954"/>
                  <a:pt x="7757274" y="4281264"/>
                  <a:pt x="7722791" y="4379195"/>
                </a:cubicBezTo>
                <a:cubicBezTo>
                  <a:pt x="7709688" y="4281264"/>
                  <a:pt x="7674515" y="4184713"/>
                  <a:pt x="7617275" y="4090230"/>
                </a:cubicBezTo>
                <a:cubicBezTo>
                  <a:pt x="7604171" y="4055747"/>
                  <a:pt x="7589688" y="4021264"/>
                  <a:pt x="7573137" y="3986092"/>
                </a:cubicBezTo>
                <a:cubicBezTo>
                  <a:pt x="7614516" y="3927472"/>
                  <a:pt x="7646240" y="3867472"/>
                  <a:pt x="7668999" y="3806093"/>
                </a:cubicBezTo>
                <a:cubicBezTo>
                  <a:pt x="7720723" y="3895058"/>
                  <a:pt x="7751068" y="3986782"/>
                  <a:pt x="7760722" y="4082644"/>
                </a:cubicBezTo>
                <a:close/>
                <a:moveTo>
                  <a:pt x="7446240" y="5392297"/>
                </a:moveTo>
                <a:cubicBezTo>
                  <a:pt x="7427620" y="5417814"/>
                  <a:pt x="7406930" y="5443331"/>
                  <a:pt x="7384861" y="5468159"/>
                </a:cubicBezTo>
                <a:cubicBezTo>
                  <a:pt x="7424172" y="5364021"/>
                  <a:pt x="7440033" y="5245400"/>
                  <a:pt x="7433137" y="5114366"/>
                </a:cubicBezTo>
                <a:cubicBezTo>
                  <a:pt x="7455206" y="5208849"/>
                  <a:pt x="7460033" y="5301952"/>
                  <a:pt x="7446240" y="5392297"/>
                </a:cubicBezTo>
                <a:close/>
                <a:moveTo>
                  <a:pt x="73839" y="3595058"/>
                </a:moveTo>
                <a:cubicBezTo>
                  <a:pt x="104184" y="3523334"/>
                  <a:pt x="145563" y="3450231"/>
                  <a:pt x="197287" y="3377128"/>
                </a:cubicBezTo>
                <a:cubicBezTo>
                  <a:pt x="211080" y="3405404"/>
                  <a:pt x="226942" y="3433679"/>
                  <a:pt x="244874" y="3461266"/>
                </a:cubicBezTo>
                <a:cubicBezTo>
                  <a:pt x="167632" y="3548162"/>
                  <a:pt x="113839" y="3641955"/>
                  <a:pt x="83494" y="3741265"/>
                </a:cubicBezTo>
                <a:cubicBezTo>
                  <a:pt x="75908" y="3691610"/>
                  <a:pt x="72460" y="3643334"/>
                  <a:pt x="73839" y="3595058"/>
                </a:cubicBezTo>
                <a:close/>
                <a:moveTo>
                  <a:pt x="7097965" y="2081958"/>
                </a:moveTo>
                <a:cubicBezTo>
                  <a:pt x="7097965" y="2081958"/>
                  <a:pt x="7097275" y="2081268"/>
                  <a:pt x="7097275" y="2081268"/>
                </a:cubicBezTo>
                <a:cubicBezTo>
                  <a:pt x="7071759" y="2064027"/>
                  <a:pt x="7044862" y="2047475"/>
                  <a:pt x="7017276" y="2031613"/>
                </a:cubicBezTo>
                <a:cubicBezTo>
                  <a:pt x="7017965" y="1965406"/>
                  <a:pt x="7015206" y="1901958"/>
                  <a:pt x="7009000" y="1841268"/>
                </a:cubicBezTo>
                <a:cubicBezTo>
                  <a:pt x="7035896" y="1852303"/>
                  <a:pt x="7062103" y="1865406"/>
                  <a:pt x="7086931" y="1878510"/>
                </a:cubicBezTo>
                <a:cubicBezTo>
                  <a:pt x="7099345" y="1943337"/>
                  <a:pt x="7102793" y="2010923"/>
                  <a:pt x="7097965" y="2081958"/>
                </a:cubicBezTo>
                <a:close/>
                <a:moveTo>
                  <a:pt x="7435206" y="2730232"/>
                </a:moveTo>
                <a:cubicBezTo>
                  <a:pt x="7363482" y="2675060"/>
                  <a:pt x="7277964" y="2626784"/>
                  <a:pt x="7180034" y="2585405"/>
                </a:cubicBezTo>
                <a:cubicBezTo>
                  <a:pt x="7118654" y="2559198"/>
                  <a:pt x="7053137" y="2536440"/>
                  <a:pt x="6982793" y="2516440"/>
                </a:cubicBezTo>
                <a:cubicBezTo>
                  <a:pt x="7002103" y="2473681"/>
                  <a:pt x="7020034" y="2431612"/>
                  <a:pt x="7035207" y="2390233"/>
                </a:cubicBezTo>
                <a:cubicBezTo>
                  <a:pt x="7073137" y="2286785"/>
                  <a:pt x="7095896" y="2188164"/>
                  <a:pt x="7103482" y="2095061"/>
                </a:cubicBezTo>
                <a:cubicBezTo>
                  <a:pt x="7266930" y="2205406"/>
                  <a:pt x="7386241" y="2334371"/>
                  <a:pt x="7451068" y="2479888"/>
                </a:cubicBezTo>
                <a:cubicBezTo>
                  <a:pt x="7455206" y="2557819"/>
                  <a:pt x="7449688" y="2641267"/>
                  <a:pt x="7435206" y="2730232"/>
                </a:cubicBezTo>
                <a:close/>
                <a:moveTo>
                  <a:pt x="7555206" y="3999196"/>
                </a:moveTo>
                <a:cubicBezTo>
                  <a:pt x="7538654" y="3977127"/>
                  <a:pt x="7520723" y="3955747"/>
                  <a:pt x="7501412" y="3934368"/>
                </a:cubicBezTo>
                <a:cubicBezTo>
                  <a:pt x="7508309" y="3923334"/>
                  <a:pt x="7515206" y="3912989"/>
                  <a:pt x="7521413" y="3901954"/>
                </a:cubicBezTo>
                <a:cubicBezTo>
                  <a:pt x="7536585" y="3930230"/>
                  <a:pt x="7551068" y="3957817"/>
                  <a:pt x="7564861" y="3985403"/>
                </a:cubicBezTo>
                <a:cubicBezTo>
                  <a:pt x="7562102" y="3990230"/>
                  <a:pt x="7558654" y="3994368"/>
                  <a:pt x="7555206" y="3999196"/>
                </a:cubicBezTo>
                <a:close/>
                <a:moveTo>
                  <a:pt x="7568999" y="3992989"/>
                </a:moveTo>
                <a:cubicBezTo>
                  <a:pt x="7579344" y="4014368"/>
                  <a:pt x="7588309" y="4035747"/>
                  <a:pt x="7597274" y="4057127"/>
                </a:cubicBezTo>
                <a:cubicBezTo>
                  <a:pt x="7585551" y="4039885"/>
                  <a:pt x="7573137" y="4021954"/>
                  <a:pt x="7560033" y="4004713"/>
                </a:cubicBezTo>
                <a:cubicBezTo>
                  <a:pt x="7562792" y="4001265"/>
                  <a:pt x="7565551" y="3997127"/>
                  <a:pt x="7568999" y="3992989"/>
                </a:cubicBezTo>
                <a:close/>
                <a:moveTo>
                  <a:pt x="7002793" y="5750917"/>
                </a:moveTo>
                <a:cubicBezTo>
                  <a:pt x="6991069" y="5757124"/>
                  <a:pt x="6979345" y="5763331"/>
                  <a:pt x="6966931" y="5768848"/>
                </a:cubicBezTo>
                <a:cubicBezTo>
                  <a:pt x="6960724" y="5737813"/>
                  <a:pt x="6953138" y="5706090"/>
                  <a:pt x="6944862" y="5673676"/>
                </a:cubicBezTo>
                <a:cubicBezTo>
                  <a:pt x="6925551" y="5602641"/>
                  <a:pt x="6900724" y="5530228"/>
                  <a:pt x="6869000" y="5455745"/>
                </a:cubicBezTo>
                <a:cubicBezTo>
                  <a:pt x="6906931" y="5436435"/>
                  <a:pt x="6944172" y="5417124"/>
                  <a:pt x="6980034" y="5397124"/>
                </a:cubicBezTo>
                <a:cubicBezTo>
                  <a:pt x="6997965" y="5522641"/>
                  <a:pt x="7005551" y="5640572"/>
                  <a:pt x="7002793" y="5750917"/>
                </a:cubicBezTo>
                <a:close/>
                <a:moveTo>
                  <a:pt x="4621418" y="7490224"/>
                </a:moveTo>
                <a:cubicBezTo>
                  <a:pt x="4615901" y="7488155"/>
                  <a:pt x="4611073" y="7486086"/>
                  <a:pt x="4605556" y="7483327"/>
                </a:cubicBezTo>
                <a:cubicBezTo>
                  <a:pt x="4644176" y="7437121"/>
                  <a:pt x="4680728" y="7385397"/>
                  <a:pt x="4715210" y="7328155"/>
                </a:cubicBezTo>
                <a:cubicBezTo>
                  <a:pt x="4753141" y="7265397"/>
                  <a:pt x="4788314" y="7197121"/>
                  <a:pt x="4820038" y="7122639"/>
                </a:cubicBezTo>
                <a:cubicBezTo>
                  <a:pt x="4860728" y="7137121"/>
                  <a:pt x="4900728" y="7150225"/>
                  <a:pt x="4940038" y="7162638"/>
                </a:cubicBezTo>
                <a:cubicBezTo>
                  <a:pt x="4837969" y="7292294"/>
                  <a:pt x="4732452" y="7401258"/>
                  <a:pt x="4625555" y="7486776"/>
                </a:cubicBezTo>
                <a:cubicBezTo>
                  <a:pt x="4624176" y="7488155"/>
                  <a:pt x="4622797" y="7489534"/>
                  <a:pt x="4621418" y="7490224"/>
                </a:cubicBezTo>
                <a:close/>
                <a:moveTo>
                  <a:pt x="1958664" y="761270"/>
                </a:moveTo>
                <a:cubicBezTo>
                  <a:pt x="2092456" y="766788"/>
                  <a:pt x="2236594" y="801960"/>
                  <a:pt x="2387628" y="864029"/>
                </a:cubicBezTo>
                <a:cubicBezTo>
                  <a:pt x="2386249" y="868856"/>
                  <a:pt x="2385559" y="872994"/>
                  <a:pt x="2384180" y="877822"/>
                </a:cubicBezTo>
                <a:cubicBezTo>
                  <a:pt x="2213836" y="850925"/>
                  <a:pt x="2056595" y="839201"/>
                  <a:pt x="1911767" y="843339"/>
                </a:cubicBezTo>
                <a:cubicBezTo>
                  <a:pt x="1926250" y="816443"/>
                  <a:pt x="1940733" y="790236"/>
                  <a:pt x="1955905" y="765408"/>
                </a:cubicBezTo>
                <a:cubicBezTo>
                  <a:pt x="1957284" y="763339"/>
                  <a:pt x="1957974" y="761960"/>
                  <a:pt x="1958664" y="761270"/>
                </a:cubicBezTo>
                <a:close/>
                <a:moveTo>
                  <a:pt x="5015900" y="721270"/>
                </a:moveTo>
                <a:cubicBezTo>
                  <a:pt x="4955900" y="757132"/>
                  <a:pt x="4895900" y="797822"/>
                  <a:pt x="4834521" y="843339"/>
                </a:cubicBezTo>
                <a:cubicBezTo>
                  <a:pt x="4815900" y="849546"/>
                  <a:pt x="4797279" y="855753"/>
                  <a:pt x="4777969" y="862649"/>
                </a:cubicBezTo>
                <a:cubicBezTo>
                  <a:pt x="4706935" y="887477"/>
                  <a:pt x="4634521" y="914374"/>
                  <a:pt x="4562108" y="944029"/>
                </a:cubicBezTo>
                <a:cubicBezTo>
                  <a:pt x="4491763" y="865408"/>
                  <a:pt x="4420039" y="791615"/>
                  <a:pt x="4348315" y="721960"/>
                </a:cubicBezTo>
                <a:cubicBezTo>
                  <a:pt x="4300729" y="675753"/>
                  <a:pt x="4253832" y="632305"/>
                  <a:pt x="4206246" y="590926"/>
                </a:cubicBezTo>
                <a:cubicBezTo>
                  <a:pt x="4204177" y="588167"/>
                  <a:pt x="4202108" y="584719"/>
                  <a:pt x="4200039" y="581960"/>
                </a:cubicBezTo>
                <a:cubicBezTo>
                  <a:pt x="4380039" y="478512"/>
                  <a:pt x="4551073" y="403340"/>
                  <a:pt x="4711762" y="356443"/>
                </a:cubicBezTo>
                <a:cubicBezTo>
                  <a:pt x="4815900" y="456443"/>
                  <a:pt x="4917279" y="578512"/>
                  <a:pt x="5015900" y="721270"/>
                </a:cubicBezTo>
                <a:close/>
                <a:moveTo>
                  <a:pt x="6488311" y="5948847"/>
                </a:moveTo>
                <a:cubicBezTo>
                  <a:pt x="6483483" y="5950227"/>
                  <a:pt x="6478656" y="5951606"/>
                  <a:pt x="6473828" y="5952986"/>
                </a:cubicBezTo>
                <a:cubicBezTo>
                  <a:pt x="6417966" y="5953675"/>
                  <a:pt x="6360725" y="5952296"/>
                  <a:pt x="6301415" y="5948847"/>
                </a:cubicBezTo>
                <a:cubicBezTo>
                  <a:pt x="6282794" y="5871606"/>
                  <a:pt x="6260725" y="5791606"/>
                  <a:pt x="6233829" y="5708848"/>
                </a:cubicBezTo>
                <a:cubicBezTo>
                  <a:pt x="6322794" y="5680572"/>
                  <a:pt x="6409001" y="5650917"/>
                  <a:pt x="6492449" y="5619883"/>
                </a:cubicBezTo>
                <a:cubicBezTo>
                  <a:pt x="6495208" y="5733676"/>
                  <a:pt x="6493828" y="5844020"/>
                  <a:pt x="6488311" y="5948847"/>
                </a:cubicBezTo>
                <a:close/>
                <a:moveTo>
                  <a:pt x="5064865" y="6990915"/>
                </a:moveTo>
                <a:cubicBezTo>
                  <a:pt x="5012452" y="6961260"/>
                  <a:pt x="4959348" y="6927466"/>
                  <a:pt x="4905555" y="6890915"/>
                </a:cubicBezTo>
                <a:cubicBezTo>
                  <a:pt x="4929003" y="6815053"/>
                  <a:pt x="4951072" y="6735053"/>
                  <a:pt x="4969693" y="6650915"/>
                </a:cubicBezTo>
                <a:cubicBezTo>
                  <a:pt x="5049693" y="6670226"/>
                  <a:pt x="5129003" y="6686777"/>
                  <a:pt x="5206934" y="6701260"/>
                </a:cubicBezTo>
                <a:cubicBezTo>
                  <a:pt x="5201417" y="6732984"/>
                  <a:pt x="5195210" y="6763329"/>
                  <a:pt x="5189003" y="6793673"/>
                </a:cubicBezTo>
                <a:cubicBezTo>
                  <a:pt x="5148313" y="6863329"/>
                  <a:pt x="5106934" y="6928846"/>
                  <a:pt x="5064865" y="6990915"/>
                </a:cubicBezTo>
                <a:close/>
                <a:moveTo>
                  <a:pt x="5184175" y="6815742"/>
                </a:moveTo>
                <a:cubicBezTo>
                  <a:pt x="5167624" y="6889536"/>
                  <a:pt x="5148313" y="6959190"/>
                  <a:pt x="5126934" y="7024708"/>
                </a:cubicBezTo>
                <a:cubicBezTo>
                  <a:pt x="5108313" y="7015053"/>
                  <a:pt x="5089693" y="7004708"/>
                  <a:pt x="5071072" y="6994363"/>
                </a:cubicBezTo>
                <a:cubicBezTo>
                  <a:pt x="5109003" y="6937811"/>
                  <a:pt x="5146934" y="6878501"/>
                  <a:pt x="5184175" y="6815742"/>
                </a:cubicBezTo>
                <a:close/>
                <a:moveTo>
                  <a:pt x="3303489" y="7144018"/>
                </a:moveTo>
                <a:cubicBezTo>
                  <a:pt x="3275903" y="7095053"/>
                  <a:pt x="3249696" y="7042639"/>
                  <a:pt x="3224179" y="6988156"/>
                </a:cubicBezTo>
                <a:cubicBezTo>
                  <a:pt x="3283489" y="6935053"/>
                  <a:pt x="3343489" y="6877122"/>
                  <a:pt x="3402799" y="6814363"/>
                </a:cubicBezTo>
                <a:cubicBezTo>
                  <a:pt x="3469695" y="6879191"/>
                  <a:pt x="3537281" y="6941260"/>
                  <a:pt x="3604178" y="6999880"/>
                </a:cubicBezTo>
                <a:cubicBezTo>
                  <a:pt x="3592454" y="7006777"/>
                  <a:pt x="3581420" y="7012984"/>
                  <a:pt x="3569695" y="7019880"/>
                </a:cubicBezTo>
                <a:cubicBezTo>
                  <a:pt x="3482109" y="7070225"/>
                  <a:pt x="3395902" y="7114363"/>
                  <a:pt x="3312454" y="7154363"/>
                </a:cubicBezTo>
                <a:cubicBezTo>
                  <a:pt x="3309696" y="7150225"/>
                  <a:pt x="3306247" y="7146777"/>
                  <a:pt x="3303489" y="7144018"/>
                </a:cubicBezTo>
                <a:close/>
                <a:moveTo>
                  <a:pt x="751080" y="2845405"/>
                </a:moveTo>
                <a:cubicBezTo>
                  <a:pt x="883493" y="2794370"/>
                  <a:pt x="1032458" y="2752301"/>
                  <a:pt x="1197975" y="2720577"/>
                </a:cubicBezTo>
                <a:cubicBezTo>
                  <a:pt x="1211768" y="2795060"/>
                  <a:pt x="1227630" y="2870232"/>
                  <a:pt x="1245561" y="2946094"/>
                </a:cubicBezTo>
                <a:cubicBezTo>
                  <a:pt x="1091769" y="2984715"/>
                  <a:pt x="951769" y="3030232"/>
                  <a:pt x="824873" y="3081956"/>
                </a:cubicBezTo>
                <a:cubicBezTo>
                  <a:pt x="821424" y="3077128"/>
                  <a:pt x="817286" y="3072990"/>
                  <a:pt x="813838" y="3068163"/>
                </a:cubicBezTo>
                <a:cubicBezTo>
                  <a:pt x="786252" y="2995059"/>
                  <a:pt x="761424" y="2923335"/>
                  <a:pt x="740045" y="2852991"/>
                </a:cubicBezTo>
                <a:cubicBezTo>
                  <a:pt x="744183" y="2850232"/>
                  <a:pt x="747631" y="2847474"/>
                  <a:pt x="751080" y="2845405"/>
                </a:cubicBezTo>
                <a:close/>
                <a:moveTo>
                  <a:pt x="1140734" y="2048854"/>
                </a:moveTo>
                <a:cubicBezTo>
                  <a:pt x="1213837" y="2041268"/>
                  <a:pt x="1291079" y="2037820"/>
                  <a:pt x="1371768" y="2037820"/>
                </a:cubicBezTo>
                <a:cubicBezTo>
                  <a:pt x="1392458" y="2037820"/>
                  <a:pt x="1413837" y="2037820"/>
                  <a:pt x="1434527" y="2038510"/>
                </a:cubicBezTo>
                <a:cubicBezTo>
                  <a:pt x="1430389" y="2166096"/>
                  <a:pt x="1431768" y="2298509"/>
                  <a:pt x="1437285" y="2434371"/>
                </a:cubicBezTo>
                <a:cubicBezTo>
                  <a:pt x="1377285" y="2463336"/>
                  <a:pt x="1317975" y="2493681"/>
                  <a:pt x="1260734" y="2524026"/>
                </a:cubicBezTo>
                <a:cubicBezTo>
                  <a:pt x="1215906" y="2441957"/>
                  <a:pt x="1176596" y="2361268"/>
                  <a:pt x="1142113" y="2282647"/>
                </a:cubicBezTo>
                <a:cubicBezTo>
                  <a:pt x="1134527" y="2203337"/>
                  <a:pt x="1130389" y="2126785"/>
                  <a:pt x="1127631" y="2052992"/>
                </a:cubicBezTo>
                <a:cubicBezTo>
                  <a:pt x="1132458" y="2051613"/>
                  <a:pt x="1136596" y="2050233"/>
                  <a:pt x="1140734" y="2048854"/>
                </a:cubicBezTo>
                <a:close/>
                <a:moveTo>
                  <a:pt x="1707630" y="1386097"/>
                </a:moveTo>
                <a:cubicBezTo>
                  <a:pt x="1691768" y="1450235"/>
                  <a:pt x="1677974" y="1516441"/>
                  <a:pt x="1664871" y="1586096"/>
                </a:cubicBezTo>
                <a:cubicBezTo>
                  <a:pt x="1655906" y="1519200"/>
                  <a:pt x="1650388" y="1455062"/>
                  <a:pt x="1646940" y="1392304"/>
                </a:cubicBezTo>
                <a:cubicBezTo>
                  <a:pt x="1667630" y="1389545"/>
                  <a:pt x="1687630" y="1387476"/>
                  <a:pt x="1707630" y="1386097"/>
                </a:cubicBezTo>
                <a:close/>
                <a:moveTo>
                  <a:pt x="1646940" y="1384718"/>
                </a:moveTo>
                <a:cubicBezTo>
                  <a:pt x="1646940" y="1380580"/>
                  <a:pt x="1646250" y="1376442"/>
                  <a:pt x="1646250" y="1372304"/>
                </a:cubicBezTo>
                <a:cubicBezTo>
                  <a:pt x="1662802" y="1374373"/>
                  <a:pt x="1680043" y="1377131"/>
                  <a:pt x="1697285" y="1379890"/>
                </a:cubicBezTo>
                <a:cubicBezTo>
                  <a:pt x="1680733" y="1381269"/>
                  <a:pt x="1663492" y="1383338"/>
                  <a:pt x="1646940" y="1384718"/>
                </a:cubicBezTo>
                <a:close/>
                <a:moveTo>
                  <a:pt x="1715216" y="1385407"/>
                </a:moveTo>
                <a:cubicBezTo>
                  <a:pt x="1718664" y="1385407"/>
                  <a:pt x="1722112" y="1384718"/>
                  <a:pt x="1725561" y="1384718"/>
                </a:cubicBezTo>
                <a:cubicBezTo>
                  <a:pt x="1866940" y="1408855"/>
                  <a:pt x="2017974" y="1449545"/>
                  <a:pt x="2175905" y="1506786"/>
                </a:cubicBezTo>
                <a:cubicBezTo>
                  <a:pt x="2140732" y="1603338"/>
                  <a:pt x="2106939" y="1704027"/>
                  <a:pt x="2075905" y="1806786"/>
                </a:cubicBezTo>
                <a:cubicBezTo>
                  <a:pt x="1953146" y="1826096"/>
                  <a:pt x="1834526" y="1848855"/>
                  <a:pt x="1719354" y="1874372"/>
                </a:cubicBezTo>
                <a:cubicBezTo>
                  <a:pt x="1697974" y="1782648"/>
                  <a:pt x="1680733" y="1693683"/>
                  <a:pt x="1669009" y="1607476"/>
                </a:cubicBezTo>
                <a:cubicBezTo>
                  <a:pt x="1682112" y="1530234"/>
                  <a:pt x="1697285" y="1456442"/>
                  <a:pt x="1715216" y="1385407"/>
                </a:cubicBezTo>
                <a:close/>
                <a:moveTo>
                  <a:pt x="3315903" y="629546"/>
                </a:moveTo>
                <a:cubicBezTo>
                  <a:pt x="3424178" y="721960"/>
                  <a:pt x="3531764" y="832994"/>
                  <a:pt x="3637971" y="963339"/>
                </a:cubicBezTo>
                <a:cubicBezTo>
                  <a:pt x="3579351" y="1010925"/>
                  <a:pt x="3520730" y="1060580"/>
                  <a:pt x="3462109" y="1112304"/>
                </a:cubicBezTo>
                <a:cubicBezTo>
                  <a:pt x="3355213" y="995753"/>
                  <a:pt x="3248317" y="893684"/>
                  <a:pt x="3142800" y="806787"/>
                </a:cubicBezTo>
                <a:cubicBezTo>
                  <a:pt x="3144868" y="801960"/>
                  <a:pt x="3146938" y="797132"/>
                  <a:pt x="3149006" y="792305"/>
                </a:cubicBezTo>
                <a:cubicBezTo>
                  <a:pt x="3200730" y="732995"/>
                  <a:pt x="3252454" y="676443"/>
                  <a:pt x="3304868" y="623340"/>
                </a:cubicBezTo>
                <a:cubicBezTo>
                  <a:pt x="3308317" y="626098"/>
                  <a:pt x="3311765" y="628167"/>
                  <a:pt x="3315903" y="629546"/>
                </a:cubicBezTo>
                <a:close/>
                <a:moveTo>
                  <a:pt x="4201418" y="593684"/>
                </a:moveTo>
                <a:cubicBezTo>
                  <a:pt x="4280728" y="710926"/>
                  <a:pt x="4355211" y="847477"/>
                  <a:pt x="4423487" y="1001270"/>
                </a:cubicBezTo>
                <a:cubicBezTo>
                  <a:pt x="4329004" y="1042649"/>
                  <a:pt x="4233143" y="1088166"/>
                  <a:pt x="4136591" y="1137132"/>
                </a:cubicBezTo>
                <a:cubicBezTo>
                  <a:pt x="4037281" y="1061959"/>
                  <a:pt x="3938660" y="991615"/>
                  <a:pt x="3840040" y="926098"/>
                </a:cubicBezTo>
                <a:cubicBezTo>
                  <a:pt x="3891074" y="847477"/>
                  <a:pt x="3942798" y="774374"/>
                  <a:pt x="3995901" y="707477"/>
                </a:cubicBezTo>
                <a:cubicBezTo>
                  <a:pt x="4062108" y="663339"/>
                  <a:pt x="4126936" y="622650"/>
                  <a:pt x="4191073" y="586098"/>
                </a:cubicBezTo>
                <a:cubicBezTo>
                  <a:pt x="4195212" y="588167"/>
                  <a:pt x="4198660" y="590926"/>
                  <a:pt x="4201418" y="593684"/>
                </a:cubicBezTo>
                <a:close/>
                <a:moveTo>
                  <a:pt x="5065555" y="795063"/>
                </a:moveTo>
                <a:cubicBezTo>
                  <a:pt x="5111072" y="929546"/>
                  <a:pt x="5146244" y="1080580"/>
                  <a:pt x="5171072" y="1246787"/>
                </a:cubicBezTo>
                <a:cubicBezTo>
                  <a:pt x="5069003" y="1261959"/>
                  <a:pt x="4964865" y="1279890"/>
                  <a:pt x="4858659" y="1301269"/>
                </a:cubicBezTo>
                <a:cubicBezTo>
                  <a:pt x="4783486" y="1202649"/>
                  <a:pt x="4706935" y="1108166"/>
                  <a:pt x="4629004" y="1019201"/>
                </a:cubicBezTo>
                <a:cubicBezTo>
                  <a:pt x="4698659" y="957822"/>
                  <a:pt x="4767624" y="901270"/>
                  <a:pt x="4835900" y="850925"/>
                </a:cubicBezTo>
                <a:cubicBezTo>
                  <a:pt x="4911762" y="826098"/>
                  <a:pt x="4986245" y="804029"/>
                  <a:pt x="5058658" y="784719"/>
                </a:cubicBezTo>
                <a:cubicBezTo>
                  <a:pt x="5060727" y="787477"/>
                  <a:pt x="5063486" y="791615"/>
                  <a:pt x="5065555" y="795063"/>
                </a:cubicBezTo>
                <a:close/>
                <a:moveTo>
                  <a:pt x="5844864" y="1220580"/>
                </a:moveTo>
                <a:cubicBezTo>
                  <a:pt x="5853139" y="1361959"/>
                  <a:pt x="5846933" y="1515752"/>
                  <a:pt x="5826933" y="1681958"/>
                </a:cubicBezTo>
                <a:cubicBezTo>
                  <a:pt x="5724175" y="1668855"/>
                  <a:pt x="5619347" y="1659200"/>
                  <a:pt x="5511071" y="1651614"/>
                </a:cubicBezTo>
                <a:cubicBezTo>
                  <a:pt x="5464864" y="1536441"/>
                  <a:pt x="5415899" y="1425407"/>
                  <a:pt x="5364865" y="1319200"/>
                </a:cubicBezTo>
                <a:cubicBezTo>
                  <a:pt x="5449002" y="1277821"/>
                  <a:pt x="5531071" y="1241959"/>
                  <a:pt x="5611071" y="1210925"/>
                </a:cubicBezTo>
                <a:cubicBezTo>
                  <a:pt x="5673829" y="1207476"/>
                  <a:pt x="5735209" y="1206097"/>
                  <a:pt x="5794519" y="1206097"/>
                </a:cubicBezTo>
                <a:cubicBezTo>
                  <a:pt x="5809691" y="1206097"/>
                  <a:pt x="5824864" y="1206097"/>
                  <a:pt x="5840036" y="1206097"/>
                </a:cubicBezTo>
                <a:cubicBezTo>
                  <a:pt x="5842105" y="1210925"/>
                  <a:pt x="5843485" y="1215752"/>
                  <a:pt x="5844864" y="1220580"/>
                </a:cubicBezTo>
                <a:close/>
                <a:moveTo>
                  <a:pt x="6483483" y="1829544"/>
                </a:moveTo>
                <a:cubicBezTo>
                  <a:pt x="6453828" y="1969544"/>
                  <a:pt x="6406242" y="2118509"/>
                  <a:pt x="6342104" y="2274371"/>
                </a:cubicBezTo>
                <a:cubicBezTo>
                  <a:pt x="6246932" y="2235061"/>
                  <a:pt x="6148312" y="2197130"/>
                  <a:pt x="6046243" y="2161268"/>
                </a:cubicBezTo>
                <a:cubicBezTo>
                  <a:pt x="6031760" y="2037820"/>
                  <a:pt x="6014519" y="1918510"/>
                  <a:pt x="5993829" y="1801958"/>
                </a:cubicBezTo>
                <a:cubicBezTo>
                  <a:pt x="6085553" y="1784717"/>
                  <a:pt x="6174518" y="1771613"/>
                  <a:pt x="6260035" y="1763338"/>
                </a:cubicBezTo>
                <a:cubicBezTo>
                  <a:pt x="6337277" y="1780579"/>
                  <a:pt x="6411070" y="1799199"/>
                  <a:pt x="6482794" y="1819889"/>
                </a:cubicBezTo>
                <a:cubicBezTo>
                  <a:pt x="6483483" y="1823337"/>
                  <a:pt x="6483483" y="1826786"/>
                  <a:pt x="6483483" y="1829544"/>
                </a:cubicBezTo>
                <a:close/>
                <a:moveTo>
                  <a:pt x="6486932" y="2026785"/>
                </a:moveTo>
                <a:cubicBezTo>
                  <a:pt x="6486242" y="2126095"/>
                  <a:pt x="6482104" y="2227475"/>
                  <a:pt x="6474518" y="2332302"/>
                </a:cubicBezTo>
                <a:cubicBezTo>
                  <a:pt x="6433828" y="2313681"/>
                  <a:pt x="6391759" y="2295750"/>
                  <a:pt x="6349690" y="2278509"/>
                </a:cubicBezTo>
                <a:cubicBezTo>
                  <a:pt x="6409690" y="2132303"/>
                  <a:pt x="6455208" y="1992303"/>
                  <a:pt x="6484863" y="1860579"/>
                </a:cubicBezTo>
                <a:cubicBezTo>
                  <a:pt x="6486932" y="1913682"/>
                  <a:pt x="6487621" y="1969544"/>
                  <a:pt x="6486932" y="2026785"/>
                </a:cubicBezTo>
                <a:close/>
                <a:moveTo>
                  <a:pt x="6935207" y="2597819"/>
                </a:moveTo>
                <a:cubicBezTo>
                  <a:pt x="6869690" y="2722646"/>
                  <a:pt x="6785552" y="2851612"/>
                  <a:pt x="6683483" y="2984025"/>
                </a:cubicBezTo>
                <a:cubicBezTo>
                  <a:pt x="6602104" y="2920577"/>
                  <a:pt x="6516587" y="2857818"/>
                  <a:pt x="6427622" y="2796439"/>
                </a:cubicBezTo>
                <a:cubicBezTo>
                  <a:pt x="6446932" y="2673681"/>
                  <a:pt x="6461414" y="2553681"/>
                  <a:pt x="6472449" y="2436440"/>
                </a:cubicBezTo>
                <a:cubicBezTo>
                  <a:pt x="6566242" y="2444026"/>
                  <a:pt x="6656586" y="2455061"/>
                  <a:pt x="6742104" y="2470233"/>
                </a:cubicBezTo>
                <a:cubicBezTo>
                  <a:pt x="6811069" y="2506785"/>
                  <a:pt x="6876586" y="2544026"/>
                  <a:pt x="6938655" y="2582646"/>
                </a:cubicBezTo>
                <a:cubicBezTo>
                  <a:pt x="6937965" y="2587474"/>
                  <a:pt x="6936586" y="2592302"/>
                  <a:pt x="6935207" y="2597819"/>
                </a:cubicBezTo>
                <a:close/>
                <a:moveTo>
                  <a:pt x="7170379" y="3450921"/>
                </a:moveTo>
                <a:cubicBezTo>
                  <a:pt x="7131758" y="3492300"/>
                  <a:pt x="7090379" y="3533679"/>
                  <a:pt x="7046241" y="3574369"/>
                </a:cubicBezTo>
                <a:cubicBezTo>
                  <a:pt x="6935896" y="3509541"/>
                  <a:pt x="6813138" y="3448162"/>
                  <a:pt x="6679345" y="3390231"/>
                </a:cubicBezTo>
                <a:cubicBezTo>
                  <a:pt x="6710380" y="3317128"/>
                  <a:pt x="6739345" y="3245404"/>
                  <a:pt x="6766241" y="3173680"/>
                </a:cubicBezTo>
                <a:cubicBezTo>
                  <a:pt x="6853828" y="3205404"/>
                  <a:pt x="6935896" y="3239197"/>
                  <a:pt x="7012448" y="3275749"/>
                </a:cubicBezTo>
                <a:cubicBezTo>
                  <a:pt x="7070379" y="3330921"/>
                  <a:pt x="7125551" y="3385404"/>
                  <a:pt x="7176586" y="3440576"/>
                </a:cubicBezTo>
                <a:cubicBezTo>
                  <a:pt x="7174516" y="3443335"/>
                  <a:pt x="7172448" y="3446783"/>
                  <a:pt x="7170379" y="3450921"/>
                </a:cubicBezTo>
                <a:close/>
                <a:moveTo>
                  <a:pt x="6851069" y="3952989"/>
                </a:moveTo>
                <a:cubicBezTo>
                  <a:pt x="6803483" y="3919196"/>
                  <a:pt x="6754517" y="3886092"/>
                  <a:pt x="6702793" y="3852989"/>
                </a:cubicBezTo>
                <a:cubicBezTo>
                  <a:pt x="6743483" y="3824713"/>
                  <a:pt x="6783483" y="3796437"/>
                  <a:pt x="6821414" y="3768162"/>
                </a:cubicBezTo>
                <a:cubicBezTo>
                  <a:pt x="6849689" y="3806093"/>
                  <a:pt x="6876586" y="3843334"/>
                  <a:pt x="6902793" y="3880575"/>
                </a:cubicBezTo>
                <a:cubicBezTo>
                  <a:pt x="6885552" y="3904713"/>
                  <a:pt x="6868310" y="3928851"/>
                  <a:pt x="6851069" y="3952989"/>
                </a:cubicBezTo>
                <a:close/>
                <a:moveTo>
                  <a:pt x="6906931" y="3886782"/>
                </a:moveTo>
                <a:cubicBezTo>
                  <a:pt x="6958655" y="3961265"/>
                  <a:pt x="7006931" y="4034368"/>
                  <a:pt x="7051758" y="4107471"/>
                </a:cubicBezTo>
                <a:cubicBezTo>
                  <a:pt x="6991758" y="4057127"/>
                  <a:pt x="6926241" y="4006782"/>
                  <a:pt x="6856586" y="3957127"/>
                </a:cubicBezTo>
                <a:cubicBezTo>
                  <a:pt x="6873827" y="3933679"/>
                  <a:pt x="6890379" y="3910230"/>
                  <a:pt x="6906931" y="3886782"/>
                </a:cubicBezTo>
                <a:close/>
                <a:moveTo>
                  <a:pt x="5251762" y="6334364"/>
                </a:moveTo>
                <a:cubicBezTo>
                  <a:pt x="5221417" y="6318502"/>
                  <a:pt x="5191072" y="6302640"/>
                  <a:pt x="5160727" y="6285399"/>
                </a:cubicBezTo>
                <a:cubicBezTo>
                  <a:pt x="5144865" y="6276433"/>
                  <a:pt x="5129003" y="6267468"/>
                  <a:pt x="5113141" y="6258502"/>
                </a:cubicBezTo>
                <a:cubicBezTo>
                  <a:pt x="5161417" y="6261261"/>
                  <a:pt x="5209003" y="6263330"/>
                  <a:pt x="5256589" y="6264709"/>
                </a:cubicBezTo>
                <a:cubicBezTo>
                  <a:pt x="5255899" y="6275054"/>
                  <a:pt x="5255899" y="6285399"/>
                  <a:pt x="5255210" y="6295054"/>
                </a:cubicBezTo>
                <a:cubicBezTo>
                  <a:pt x="5253830" y="6308847"/>
                  <a:pt x="5253141" y="6321260"/>
                  <a:pt x="5251762" y="6334364"/>
                </a:cubicBezTo>
                <a:close/>
                <a:moveTo>
                  <a:pt x="3717281" y="6535053"/>
                </a:moveTo>
                <a:cubicBezTo>
                  <a:pt x="3708316" y="6519881"/>
                  <a:pt x="3700040" y="6504019"/>
                  <a:pt x="3691074" y="6488157"/>
                </a:cubicBezTo>
                <a:cubicBezTo>
                  <a:pt x="3794522" y="6440571"/>
                  <a:pt x="3897970" y="6390226"/>
                  <a:pt x="4002798" y="6335743"/>
                </a:cubicBezTo>
                <a:cubicBezTo>
                  <a:pt x="4120729" y="6384019"/>
                  <a:pt x="4237280" y="6428157"/>
                  <a:pt x="4353142" y="6468847"/>
                </a:cubicBezTo>
                <a:cubicBezTo>
                  <a:pt x="4242108" y="6561260"/>
                  <a:pt x="4131074" y="6647467"/>
                  <a:pt x="4020039" y="6728156"/>
                </a:cubicBezTo>
                <a:cubicBezTo>
                  <a:pt x="3920039" y="6668157"/>
                  <a:pt x="3819350" y="6603329"/>
                  <a:pt x="3717281" y="6535053"/>
                </a:cubicBezTo>
                <a:close/>
                <a:moveTo>
                  <a:pt x="4013143" y="6732984"/>
                </a:moveTo>
                <a:cubicBezTo>
                  <a:pt x="3973143" y="6761950"/>
                  <a:pt x="3932453" y="6790225"/>
                  <a:pt x="3892453" y="6817811"/>
                </a:cubicBezTo>
                <a:cubicBezTo>
                  <a:pt x="3845557" y="6748846"/>
                  <a:pt x="3799350" y="6675743"/>
                  <a:pt x="3753833" y="6597812"/>
                </a:cubicBezTo>
                <a:cubicBezTo>
                  <a:pt x="3744868" y="6581950"/>
                  <a:pt x="3735902" y="6566088"/>
                  <a:pt x="3726936" y="6550226"/>
                </a:cubicBezTo>
                <a:cubicBezTo>
                  <a:pt x="3822108" y="6615053"/>
                  <a:pt x="3917971" y="6675743"/>
                  <a:pt x="4013143" y="6732984"/>
                </a:cubicBezTo>
                <a:close/>
                <a:moveTo>
                  <a:pt x="929010" y="3344024"/>
                </a:moveTo>
                <a:cubicBezTo>
                  <a:pt x="950389" y="3323335"/>
                  <a:pt x="971769" y="3302645"/>
                  <a:pt x="993838" y="3281956"/>
                </a:cubicBezTo>
                <a:cubicBezTo>
                  <a:pt x="1033838" y="3323335"/>
                  <a:pt x="1076596" y="3364714"/>
                  <a:pt x="1120734" y="3406783"/>
                </a:cubicBezTo>
                <a:cubicBezTo>
                  <a:pt x="1075217" y="3426783"/>
                  <a:pt x="1031079" y="3447472"/>
                  <a:pt x="988320" y="3468852"/>
                </a:cubicBezTo>
                <a:cubicBezTo>
                  <a:pt x="967631" y="3426783"/>
                  <a:pt x="947631" y="3385404"/>
                  <a:pt x="929010" y="3344024"/>
                </a:cubicBezTo>
                <a:close/>
                <a:moveTo>
                  <a:pt x="981424" y="3471610"/>
                </a:moveTo>
                <a:cubicBezTo>
                  <a:pt x="840735" y="3541265"/>
                  <a:pt x="715218" y="3615748"/>
                  <a:pt x="606252" y="3693679"/>
                </a:cubicBezTo>
                <a:cubicBezTo>
                  <a:pt x="700045" y="3579886"/>
                  <a:pt x="806252" y="3464024"/>
                  <a:pt x="923493" y="3348852"/>
                </a:cubicBezTo>
                <a:cubicBezTo>
                  <a:pt x="942114" y="3389542"/>
                  <a:pt x="961424" y="3430231"/>
                  <a:pt x="981424" y="3471610"/>
                </a:cubicBezTo>
                <a:close/>
                <a:moveTo>
                  <a:pt x="1441423" y="2038510"/>
                </a:moveTo>
                <a:cubicBezTo>
                  <a:pt x="1494527" y="2039889"/>
                  <a:pt x="1549009" y="2042647"/>
                  <a:pt x="1604871" y="2046785"/>
                </a:cubicBezTo>
                <a:cubicBezTo>
                  <a:pt x="1596595" y="2149544"/>
                  <a:pt x="1590388" y="2255751"/>
                  <a:pt x="1587630" y="2363337"/>
                </a:cubicBezTo>
                <a:cubicBezTo>
                  <a:pt x="1539354" y="2385405"/>
                  <a:pt x="1491078" y="2407474"/>
                  <a:pt x="1444182" y="2430923"/>
                </a:cubicBezTo>
                <a:cubicBezTo>
                  <a:pt x="1438665" y="2296440"/>
                  <a:pt x="1437285" y="2165406"/>
                  <a:pt x="1441423" y="2038510"/>
                </a:cubicBezTo>
                <a:close/>
                <a:moveTo>
                  <a:pt x="2330387" y="1376442"/>
                </a:moveTo>
                <a:cubicBezTo>
                  <a:pt x="2447628" y="1381959"/>
                  <a:pt x="2566939" y="1392304"/>
                  <a:pt x="2689007" y="1405407"/>
                </a:cubicBezTo>
                <a:cubicBezTo>
                  <a:pt x="2638662" y="1485407"/>
                  <a:pt x="2589007" y="1567476"/>
                  <a:pt x="2540732" y="1652303"/>
                </a:cubicBezTo>
                <a:cubicBezTo>
                  <a:pt x="2502111" y="1633683"/>
                  <a:pt x="2464180" y="1615752"/>
                  <a:pt x="2425559" y="1599200"/>
                </a:cubicBezTo>
                <a:cubicBezTo>
                  <a:pt x="2392456" y="1584717"/>
                  <a:pt x="2360042" y="1570924"/>
                  <a:pt x="2327629" y="1557131"/>
                </a:cubicBezTo>
                <a:cubicBezTo>
                  <a:pt x="2327629" y="1495752"/>
                  <a:pt x="2328318" y="1435062"/>
                  <a:pt x="2330387" y="1376442"/>
                </a:cubicBezTo>
                <a:close/>
                <a:moveTo>
                  <a:pt x="2962110" y="1023339"/>
                </a:moveTo>
                <a:cubicBezTo>
                  <a:pt x="2990386" y="1032304"/>
                  <a:pt x="3018662" y="1041270"/>
                  <a:pt x="3046938" y="1050235"/>
                </a:cubicBezTo>
                <a:cubicBezTo>
                  <a:pt x="3029696" y="1105408"/>
                  <a:pt x="3013144" y="1161959"/>
                  <a:pt x="2997283" y="1221270"/>
                </a:cubicBezTo>
                <a:cubicBezTo>
                  <a:pt x="2957972" y="1190925"/>
                  <a:pt x="2919352" y="1161959"/>
                  <a:pt x="2880041" y="1134373"/>
                </a:cubicBezTo>
                <a:cubicBezTo>
                  <a:pt x="2907628" y="1097132"/>
                  <a:pt x="2934524" y="1059890"/>
                  <a:pt x="2962110" y="1023339"/>
                </a:cubicBezTo>
                <a:close/>
                <a:moveTo>
                  <a:pt x="2874524" y="1130235"/>
                </a:moveTo>
                <a:cubicBezTo>
                  <a:pt x="2746249" y="1039201"/>
                  <a:pt x="2621421" y="964718"/>
                  <a:pt x="2500732" y="906098"/>
                </a:cubicBezTo>
                <a:cubicBezTo>
                  <a:pt x="2645559" y="934373"/>
                  <a:pt x="2797283" y="972994"/>
                  <a:pt x="2955214" y="1021270"/>
                </a:cubicBezTo>
                <a:cubicBezTo>
                  <a:pt x="2927627" y="1057132"/>
                  <a:pt x="2900731" y="1092994"/>
                  <a:pt x="2874524" y="1130235"/>
                </a:cubicBezTo>
                <a:close/>
                <a:moveTo>
                  <a:pt x="5613140" y="5859192"/>
                </a:moveTo>
                <a:cubicBezTo>
                  <a:pt x="5501416" y="5881951"/>
                  <a:pt x="5386934" y="5902641"/>
                  <a:pt x="5269692" y="5920572"/>
                </a:cubicBezTo>
                <a:cubicBezTo>
                  <a:pt x="5269692" y="5909537"/>
                  <a:pt x="5269003" y="5898503"/>
                  <a:pt x="5269003" y="5887468"/>
                </a:cubicBezTo>
                <a:cubicBezTo>
                  <a:pt x="5282796" y="5864710"/>
                  <a:pt x="5296589" y="5841951"/>
                  <a:pt x="5310382" y="5819193"/>
                </a:cubicBezTo>
                <a:cubicBezTo>
                  <a:pt x="5356589" y="5808158"/>
                  <a:pt x="5402796" y="5796434"/>
                  <a:pt x="5449002" y="5784710"/>
                </a:cubicBezTo>
                <a:cubicBezTo>
                  <a:pt x="5504864" y="5801951"/>
                  <a:pt x="5560037" y="5817813"/>
                  <a:pt x="5614519" y="5832986"/>
                </a:cubicBezTo>
                <a:cubicBezTo>
                  <a:pt x="5615209" y="5838503"/>
                  <a:pt x="5615899" y="5843330"/>
                  <a:pt x="5617278" y="5848848"/>
                </a:cubicBezTo>
                <a:cubicBezTo>
                  <a:pt x="5615209" y="5852986"/>
                  <a:pt x="5613830" y="5856434"/>
                  <a:pt x="5613140" y="5859192"/>
                </a:cubicBezTo>
                <a:close/>
                <a:moveTo>
                  <a:pt x="3659350" y="6495053"/>
                </a:moveTo>
                <a:cubicBezTo>
                  <a:pt x="3559351" y="6426088"/>
                  <a:pt x="3459351" y="6352985"/>
                  <a:pt x="3358661" y="6275744"/>
                </a:cubicBezTo>
                <a:cubicBezTo>
                  <a:pt x="3422799" y="6261950"/>
                  <a:pt x="3487627" y="6247468"/>
                  <a:pt x="3553143" y="6231605"/>
                </a:cubicBezTo>
                <a:cubicBezTo>
                  <a:pt x="3593833" y="6317123"/>
                  <a:pt x="3635902" y="6399881"/>
                  <a:pt x="3678661" y="6479191"/>
                </a:cubicBezTo>
                <a:cubicBezTo>
                  <a:pt x="3675902" y="6483329"/>
                  <a:pt x="3672454" y="6486777"/>
                  <a:pt x="3669695" y="6490916"/>
                </a:cubicBezTo>
                <a:cubicBezTo>
                  <a:pt x="3666247" y="6492295"/>
                  <a:pt x="3662799" y="6493674"/>
                  <a:pt x="3659350" y="6495053"/>
                </a:cubicBezTo>
                <a:close/>
                <a:moveTo>
                  <a:pt x="2974524" y="6339192"/>
                </a:moveTo>
                <a:cubicBezTo>
                  <a:pt x="2896593" y="6246088"/>
                  <a:pt x="2820041" y="6149537"/>
                  <a:pt x="2743490" y="6048158"/>
                </a:cubicBezTo>
                <a:cubicBezTo>
                  <a:pt x="2809007" y="6052295"/>
                  <a:pt x="2875214" y="6055054"/>
                  <a:pt x="2942800" y="6057123"/>
                </a:cubicBezTo>
                <a:cubicBezTo>
                  <a:pt x="2959352" y="6150226"/>
                  <a:pt x="2977972" y="6240571"/>
                  <a:pt x="2997972" y="6328157"/>
                </a:cubicBezTo>
                <a:cubicBezTo>
                  <a:pt x="2993834" y="6330916"/>
                  <a:pt x="2990386" y="6333675"/>
                  <a:pt x="2986248" y="6336433"/>
                </a:cubicBezTo>
                <a:cubicBezTo>
                  <a:pt x="2982800" y="6337812"/>
                  <a:pt x="2978662" y="6338502"/>
                  <a:pt x="2974524" y="6339192"/>
                </a:cubicBezTo>
                <a:close/>
                <a:moveTo>
                  <a:pt x="2356594" y="6008847"/>
                </a:moveTo>
                <a:cubicBezTo>
                  <a:pt x="2337973" y="5967468"/>
                  <a:pt x="2318663" y="5925399"/>
                  <a:pt x="2300732" y="5882641"/>
                </a:cubicBezTo>
                <a:cubicBezTo>
                  <a:pt x="2329698" y="5888158"/>
                  <a:pt x="2357973" y="5893675"/>
                  <a:pt x="2386939" y="5898503"/>
                </a:cubicBezTo>
                <a:cubicBezTo>
                  <a:pt x="2384870" y="5933675"/>
                  <a:pt x="2382801" y="5968847"/>
                  <a:pt x="2381422" y="6004020"/>
                </a:cubicBezTo>
                <a:cubicBezTo>
                  <a:pt x="2376594" y="6006089"/>
                  <a:pt x="2371766" y="6008158"/>
                  <a:pt x="2366249" y="6010227"/>
                </a:cubicBezTo>
                <a:cubicBezTo>
                  <a:pt x="2363491" y="6009537"/>
                  <a:pt x="2360042" y="6008847"/>
                  <a:pt x="2356594" y="6008847"/>
                </a:cubicBezTo>
                <a:close/>
                <a:moveTo>
                  <a:pt x="1478664" y="4995056"/>
                </a:moveTo>
                <a:cubicBezTo>
                  <a:pt x="1490389" y="4976435"/>
                  <a:pt x="1502113" y="4958504"/>
                  <a:pt x="1513837" y="4939884"/>
                </a:cubicBezTo>
                <a:cubicBezTo>
                  <a:pt x="1580044" y="4950229"/>
                  <a:pt x="1647630" y="4959884"/>
                  <a:pt x="1715905" y="4968160"/>
                </a:cubicBezTo>
                <a:cubicBezTo>
                  <a:pt x="1735905" y="4984711"/>
                  <a:pt x="1756595" y="5001953"/>
                  <a:pt x="1777285" y="5018504"/>
                </a:cubicBezTo>
                <a:cubicBezTo>
                  <a:pt x="1788319" y="5139194"/>
                  <a:pt x="1802112" y="5257814"/>
                  <a:pt x="1817974" y="5374366"/>
                </a:cubicBezTo>
                <a:cubicBezTo>
                  <a:pt x="1693837" y="5312987"/>
                  <a:pt x="1575216" y="5249539"/>
                  <a:pt x="1462113" y="5184021"/>
                </a:cubicBezTo>
                <a:cubicBezTo>
                  <a:pt x="1466940" y="5121953"/>
                  <a:pt x="1472458" y="5059194"/>
                  <a:pt x="1478664" y="4995056"/>
                </a:cubicBezTo>
                <a:close/>
                <a:moveTo>
                  <a:pt x="1455906" y="5180573"/>
                </a:moveTo>
                <a:cubicBezTo>
                  <a:pt x="1433837" y="5168159"/>
                  <a:pt x="1411768" y="5155056"/>
                  <a:pt x="1390389" y="5141952"/>
                </a:cubicBezTo>
                <a:cubicBezTo>
                  <a:pt x="1406940" y="5112987"/>
                  <a:pt x="1424182" y="5084022"/>
                  <a:pt x="1442113" y="5054367"/>
                </a:cubicBezTo>
                <a:cubicBezTo>
                  <a:pt x="1451768" y="5039194"/>
                  <a:pt x="1461423" y="5023332"/>
                  <a:pt x="1471078" y="5007470"/>
                </a:cubicBezTo>
                <a:cubicBezTo>
                  <a:pt x="1464871" y="5066780"/>
                  <a:pt x="1460044" y="5124021"/>
                  <a:pt x="1455906" y="5180573"/>
                </a:cubicBezTo>
                <a:close/>
                <a:moveTo>
                  <a:pt x="1271079" y="4315057"/>
                </a:moveTo>
                <a:cubicBezTo>
                  <a:pt x="1286941" y="4300574"/>
                  <a:pt x="1303492" y="4286092"/>
                  <a:pt x="1319354" y="4271609"/>
                </a:cubicBezTo>
                <a:cubicBezTo>
                  <a:pt x="1380044" y="4299195"/>
                  <a:pt x="1442803" y="4326092"/>
                  <a:pt x="1506940" y="4352298"/>
                </a:cubicBezTo>
                <a:cubicBezTo>
                  <a:pt x="1522113" y="4373678"/>
                  <a:pt x="1537285" y="4395747"/>
                  <a:pt x="1552457" y="4417126"/>
                </a:cubicBezTo>
                <a:cubicBezTo>
                  <a:pt x="1531078" y="4536436"/>
                  <a:pt x="1512457" y="4655057"/>
                  <a:pt x="1497285" y="4770919"/>
                </a:cubicBezTo>
                <a:cubicBezTo>
                  <a:pt x="1394527" y="4678505"/>
                  <a:pt x="1296596" y="4586091"/>
                  <a:pt x="1204872" y="4492988"/>
                </a:cubicBezTo>
                <a:cubicBezTo>
                  <a:pt x="1226251" y="4433678"/>
                  <a:pt x="1248320" y="4374367"/>
                  <a:pt x="1271079" y="4315057"/>
                </a:cubicBezTo>
                <a:close/>
                <a:moveTo>
                  <a:pt x="1200044" y="4487471"/>
                </a:moveTo>
                <a:cubicBezTo>
                  <a:pt x="1182113" y="4469540"/>
                  <a:pt x="1164182" y="4450919"/>
                  <a:pt x="1146941" y="4432988"/>
                </a:cubicBezTo>
                <a:cubicBezTo>
                  <a:pt x="1170389" y="4409540"/>
                  <a:pt x="1194527" y="4386092"/>
                  <a:pt x="1220044" y="4362643"/>
                </a:cubicBezTo>
                <a:cubicBezTo>
                  <a:pt x="1233148" y="4350230"/>
                  <a:pt x="1246251" y="4337816"/>
                  <a:pt x="1260044" y="4325402"/>
                </a:cubicBezTo>
                <a:cubicBezTo>
                  <a:pt x="1238665" y="4379885"/>
                  <a:pt x="1218665" y="4433678"/>
                  <a:pt x="1200044" y="4487471"/>
                </a:cubicBezTo>
                <a:close/>
                <a:moveTo>
                  <a:pt x="1594526" y="2368164"/>
                </a:moveTo>
                <a:cubicBezTo>
                  <a:pt x="1669699" y="2334371"/>
                  <a:pt x="1746940" y="2301268"/>
                  <a:pt x="1825560" y="2268854"/>
                </a:cubicBezTo>
                <a:cubicBezTo>
                  <a:pt x="1850388" y="2341268"/>
                  <a:pt x="1877285" y="2414371"/>
                  <a:pt x="1906250" y="2488164"/>
                </a:cubicBezTo>
                <a:cubicBezTo>
                  <a:pt x="1901422" y="2513681"/>
                  <a:pt x="1895905" y="2539888"/>
                  <a:pt x="1891078" y="2566095"/>
                </a:cubicBezTo>
                <a:cubicBezTo>
                  <a:pt x="1851078" y="2592302"/>
                  <a:pt x="1811767" y="2619198"/>
                  <a:pt x="1773147" y="2646095"/>
                </a:cubicBezTo>
                <a:cubicBezTo>
                  <a:pt x="1712457" y="2649543"/>
                  <a:pt x="1652457" y="2653681"/>
                  <a:pt x="1593837" y="2659198"/>
                </a:cubicBezTo>
                <a:cubicBezTo>
                  <a:pt x="1591768" y="2560577"/>
                  <a:pt x="1591768" y="2463336"/>
                  <a:pt x="1594526" y="2368164"/>
                </a:cubicBezTo>
                <a:close/>
                <a:moveTo>
                  <a:pt x="2179353" y="2135061"/>
                </a:moveTo>
                <a:cubicBezTo>
                  <a:pt x="2211767" y="2141958"/>
                  <a:pt x="2244870" y="2149544"/>
                  <a:pt x="2277284" y="2157820"/>
                </a:cubicBezTo>
                <a:cubicBezTo>
                  <a:pt x="2241422" y="2232992"/>
                  <a:pt x="2206939" y="2308854"/>
                  <a:pt x="2173146" y="2386095"/>
                </a:cubicBezTo>
                <a:cubicBezTo>
                  <a:pt x="2091767" y="2435750"/>
                  <a:pt x="2011767" y="2486095"/>
                  <a:pt x="1933836" y="2537129"/>
                </a:cubicBezTo>
                <a:cubicBezTo>
                  <a:pt x="1926939" y="2519888"/>
                  <a:pt x="1920043" y="2502647"/>
                  <a:pt x="1913146" y="2485405"/>
                </a:cubicBezTo>
                <a:cubicBezTo>
                  <a:pt x="1931767" y="2392302"/>
                  <a:pt x="1951767" y="2299888"/>
                  <a:pt x="1973146" y="2209544"/>
                </a:cubicBezTo>
                <a:cubicBezTo>
                  <a:pt x="2041422" y="2184716"/>
                  <a:pt x="2109698" y="2159889"/>
                  <a:pt x="2179353" y="2135061"/>
                </a:cubicBezTo>
                <a:close/>
                <a:moveTo>
                  <a:pt x="1975215" y="2202647"/>
                </a:moveTo>
                <a:cubicBezTo>
                  <a:pt x="1983491" y="2168164"/>
                  <a:pt x="1991767" y="2133682"/>
                  <a:pt x="2000733" y="2099889"/>
                </a:cubicBezTo>
                <a:cubicBezTo>
                  <a:pt x="2055215" y="2109544"/>
                  <a:pt x="2111077" y="2120578"/>
                  <a:pt x="2166939" y="2132992"/>
                </a:cubicBezTo>
                <a:cubicBezTo>
                  <a:pt x="2102112" y="2155061"/>
                  <a:pt x="2037974" y="2178509"/>
                  <a:pt x="1975215" y="2202647"/>
                </a:cubicBezTo>
                <a:close/>
                <a:moveTo>
                  <a:pt x="2489007" y="1761269"/>
                </a:moveTo>
                <a:cubicBezTo>
                  <a:pt x="2560042" y="1754372"/>
                  <a:pt x="2632456" y="1748855"/>
                  <a:pt x="2704869" y="1743338"/>
                </a:cubicBezTo>
                <a:cubicBezTo>
                  <a:pt x="2734524" y="1759200"/>
                  <a:pt x="2764180" y="1775062"/>
                  <a:pt x="2794524" y="1791613"/>
                </a:cubicBezTo>
                <a:cubicBezTo>
                  <a:pt x="2740731" y="1854372"/>
                  <a:pt x="2686938" y="1918510"/>
                  <a:pt x="2633835" y="1984027"/>
                </a:cubicBezTo>
                <a:cubicBezTo>
                  <a:pt x="2542111" y="2010234"/>
                  <a:pt x="2451766" y="2037820"/>
                  <a:pt x="2362801" y="2066096"/>
                </a:cubicBezTo>
                <a:cubicBezTo>
                  <a:pt x="2360732" y="2048165"/>
                  <a:pt x="2358663" y="2030923"/>
                  <a:pt x="2356594" y="2012992"/>
                </a:cubicBezTo>
                <a:cubicBezTo>
                  <a:pt x="2400042" y="1927475"/>
                  <a:pt x="2444180" y="1843337"/>
                  <a:pt x="2489007" y="1761269"/>
                </a:cubicBezTo>
                <a:close/>
                <a:moveTo>
                  <a:pt x="2355215" y="1999889"/>
                </a:moveTo>
                <a:cubicBezTo>
                  <a:pt x="2346939" y="1924717"/>
                  <a:pt x="2340732" y="1850924"/>
                  <a:pt x="2336594" y="1777820"/>
                </a:cubicBezTo>
                <a:cubicBezTo>
                  <a:pt x="2384180" y="1772303"/>
                  <a:pt x="2431766" y="1766786"/>
                  <a:pt x="2480042" y="1762648"/>
                </a:cubicBezTo>
                <a:cubicBezTo>
                  <a:pt x="2437283" y="1839889"/>
                  <a:pt x="2395904" y="1919199"/>
                  <a:pt x="2355215" y="1999889"/>
                </a:cubicBezTo>
                <a:close/>
                <a:moveTo>
                  <a:pt x="2493145" y="1754372"/>
                </a:moveTo>
                <a:cubicBezTo>
                  <a:pt x="2510387" y="1723338"/>
                  <a:pt x="2526938" y="1692993"/>
                  <a:pt x="2544180" y="1662648"/>
                </a:cubicBezTo>
                <a:cubicBezTo>
                  <a:pt x="2593145" y="1686096"/>
                  <a:pt x="2643490" y="1711613"/>
                  <a:pt x="2693145" y="1737820"/>
                </a:cubicBezTo>
                <a:cubicBezTo>
                  <a:pt x="2626249" y="1742648"/>
                  <a:pt x="2559352" y="1747475"/>
                  <a:pt x="2493145" y="1754372"/>
                </a:cubicBezTo>
                <a:close/>
                <a:moveTo>
                  <a:pt x="3972453" y="1440579"/>
                </a:moveTo>
                <a:cubicBezTo>
                  <a:pt x="3989695" y="1468855"/>
                  <a:pt x="4006246" y="1497131"/>
                  <a:pt x="4023488" y="1526097"/>
                </a:cubicBezTo>
                <a:cubicBezTo>
                  <a:pt x="3963488" y="1546097"/>
                  <a:pt x="3902798" y="1566786"/>
                  <a:pt x="3842109" y="1588855"/>
                </a:cubicBezTo>
                <a:cubicBezTo>
                  <a:pt x="3793833" y="1520579"/>
                  <a:pt x="3745557" y="1454373"/>
                  <a:pt x="3695902" y="1390924"/>
                </a:cubicBezTo>
                <a:cubicBezTo>
                  <a:pt x="3722109" y="1375062"/>
                  <a:pt x="3749005" y="1359200"/>
                  <a:pt x="3775212" y="1344028"/>
                </a:cubicBezTo>
                <a:cubicBezTo>
                  <a:pt x="3840729" y="1375062"/>
                  <a:pt x="3906246" y="1406786"/>
                  <a:pt x="3972453" y="1440579"/>
                </a:cubicBezTo>
                <a:close/>
                <a:moveTo>
                  <a:pt x="3782799" y="1339200"/>
                </a:moveTo>
                <a:cubicBezTo>
                  <a:pt x="3813143" y="1321269"/>
                  <a:pt x="3844177" y="1304028"/>
                  <a:pt x="3874522" y="1286787"/>
                </a:cubicBezTo>
                <a:cubicBezTo>
                  <a:pt x="3904867" y="1332993"/>
                  <a:pt x="3935212" y="1379890"/>
                  <a:pt x="3964867" y="1428855"/>
                </a:cubicBezTo>
                <a:cubicBezTo>
                  <a:pt x="3904177" y="1397821"/>
                  <a:pt x="3843488" y="1367476"/>
                  <a:pt x="3782799" y="1339200"/>
                </a:cubicBezTo>
                <a:close/>
                <a:moveTo>
                  <a:pt x="4455901" y="1404028"/>
                </a:moveTo>
                <a:cubicBezTo>
                  <a:pt x="4510384" y="1450924"/>
                  <a:pt x="4564866" y="1499200"/>
                  <a:pt x="4619349" y="1548855"/>
                </a:cubicBezTo>
                <a:cubicBezTo>
                  <a:pt x="4628314" y="1581269"/>
                  <a:pt x="4637280" y="1613683"/>
                  <a:pt x="4646245" y="1646096"/>
                </a:cubicBezTo>
                <a:cubicBezTo>
                  <a:pt x="4563487" y="1650234"/>
                  <a:pt x="4480039" y="1655752"/>
                  <a:pt x="4395211" y="1662648"/>
                </a:cubicBezTo>
                <a:cubicBezTo>
                  <a:pt x="4312453" y="1614372"/>
                  <a:pt x="4230384" y="1568165"/>
                  <a:pt x="4147625" y="1524028"/>
                </a:cubicBezTo>
                <a:cubicBezTo>
                  <a:pt x="4158660" y="1510235"/>
                  <a:pt x="4170384" y="1496441"/>
                  <a:pt x="4181418" y="1483338"/>
                </a:cubicBezTo>
                <a:cubicBezTo>
                  <a:pt x="4274522" y="1455062"/>
                  <a:pt x="4365556" y="1428166"/>
                  <a:pt x="4455901" y="1404028"/>
                </a:cubicBezTo>
                <a:close/>
                <a:moveTo>
                  <a:pt x="4191073" y="1472304"/>
                </a:moveTo>
                <a:cubicBezTo>
                  <a:pt x="4240039" y="1414373"/>
                  <a:pt x="4289004" y="1358511"/>
                  <a:pt x="4338660" y="1304718"/>
                </a:cubicBezTo>
                <a:cubicBezTo>
                  <a:pt x="4375211" y="1335062"/>
                  <a:pt x="4412453" y="1366097"/>
                  <a:pt x="4449004" y="1397131"/>
                </a:cubicBezTo>
                <a:cubicBezTo>
                  <a:pt x="4363487" y="1421269"/>
                  <a:pt x="4277280" y="1446097"/>
                  <a:pt x="4191073" y="1472304"/>
                </a:cubicBezTo>
                <a:close/>
                <a:moveTo>
                  <a:pt x="4464177" y="1401959"/>
                </a:moveTo>
                <a:cubicBezTo>
                  <a:pt x="4498659" y="1392993"/>
                  <a:pt x="4532452" y="1384028"/>
                  <a:pt x="4566245" y="1375752"/>
                </a:cubicBezTo>
                <a:cubicBezTo>
                  <a:pt x="4583487" y="1428166"/>
                  <a:pt x="4600039" y="1481959"/>
                  <a:pt x="4615901" y="1536441"/>
                </a:cubicBezTo>
                <a:cubicBezTo>
                  <a:pt x="4564866" y="1490235"/>
                  <a:pt x="4514521" y="1445407"/>
                  <a:pt x="4464177" y="1401959"/>
                </a:cubicBezTo>
                <a:close/>
                <a:moveTo>
                  <a:pt x="5044175" y="1643338"/>
                </a:moveTo>
                <a:cubicBezTo>
                  <a:pt x="5061417" y="1643338"/>
                  <a:pt x="5077969" y="1643338"/>
                  <a:pt x="5095210" y="1643338"/>
                </a:cubicBezTo>
                <a:cubicBezTo>
                  <a:pt x="5135210" y="1703338"/>
                  <a:pt x="5175210" y="1764027"/>
                  <a:pt x="5214520" y="1826096"/>
                </a:cubicBezTo>
                <a:cubicBezTo>
                  <a:pt x="5214520" y="1859199"/>
                  <a:pt x="5214520" y="1892992"/>
                  <a:pt x="5214520" y="1926785"/>
                </a:cubicBezTo>
                <a:cubicBezTo>
                  <a:pt x="5133831" y="1908854"/>
                  <a:pt x="5051762" y="1892303"/>
                  <a:pt x="4968314" y="1876441"/>
                </a:cubicBezTo>
                <a:cubicBezTo>
                  <a:pt x="4902107" y="1808165"/>
                  <a:pt x="4834521" y="1741958"/>
                  <a:pt x="4767624" y="1677131"/>
                </a:cubicBezTo>
                <a:cubicBezTo>
                  <a:pt x="4782107" y="1666786"/>
                  <a:pt x="4797279" y="1656441"/>
                  <a:pt x="4811762" y="1646096"/>
                </a:cubicBezTo>
                <a:cubicBezTo>
                  <a:pt x="4890383" y="1644717"/>
                  <a:pt x="4967624" y="1643338"/>
                  <a:pt x="5044175" y="1643338"/>
                </a:cubicBezTo>
                <a:close/>
                <a:moveTo>
                  <a:pt x="4823486" y="1639200"/>
                </a:moveTo>
                <a:cubicBezTo>
                  <a:pt x="4885555" y="1596441"/>
                  <a:pt x="4947624" y="1555752"/>
                  <a:pt x="5009003" y="1517821"/>
                </a:cubicBezTo>
                <a:cubicBezTo>
                  <a:pt x="5036589" y="1556441"/>
                  <a:pt x="5063486" y="1595752"/>
                  <a:pt x="5090382" y="1635752"/>
                </a:cubicBezTo>
                <a:cubicBezTo>
                  <a:pt x="5002107" y="1635062"/>
                  <a:pt x="4913141" y="1636441"/>
                  <a:pt x="4823486" y="1639200"/>
                </a:cubicBezTo>
                <a:close/>
                <a:moveTo>
                  <a:pt x="5103486" y="1643338"/>
                </a:moveTo>
                <a:cubicBezTo>
                  <a:pt x="5138658" y="1643338"/>
                  <a:pt x="5173830" y="1644027"/>
                  <a:pt x="5209003" y="1644717"/>
                </a:cubicBezTo>
                <a:cubicBezTo>
                  <a:pt x="5211761" y="1699889"/>
                  <a:pt x="5213141" y="1755751"/>
                  <a:pt x="5213831" y="1812993"/>
                </a:cubicBezTo>
                <a:cubicBezTo>
                  <a:pt x="5177969" y="1755751"/>
                  <a:pt x="5140727" y="1699200"/>
                  <a:pt x="5103486" y="1643338"/>
                </a:cubicBezTo>
                <a:close/>
                <a:moveTo>
                  <a:pt x="5647623" y="2042647"/>
                </a:moveTo>
                <a:cubicBezTo>
                  <a:pt x="5670381" y="2111613"/>
                  <a:pt x="5692450" y="2181268"/>
                  <a:pt x="5713830" y="2251613"/>
                </a:cubicBezTo>
                <a:cubicBezTo>
                  <a:pt x="5705554" y="2284026"/>
                  <a:pt x="5696588" y="2316440"/>
                  <a:pt x="5686933" y="2348854"/>
                </a:cubicBezTo>
                <a:cubicBezTo>
                  <a:pt x="5613830" y="2310233"/>
                  <a:pt x="5538657" y="2272302"/>
                  <a:pt x="5462796" y="2235061"/>
                </a:cubicBezTo>
                <a:cubicBezTo>
                  <a:pt x="5416589" y="2151613"/>
                  <a:pt x="5369692" y="2070234"/>
                  <a:pt x="5322106" y="1989544"/>
                </a:cubicBezTo>
                <a:cubicBezTo>
                  <a:pt x="5339347" y="1983337"/>
                  <a:pt x="5357279" y="1977130"/>
                  <a:pt x="5374520" y="1970923"/>
                </a:cubicBezTo>
                <a:cubicBezTo>
                  <a:pt x="5467623" y="1993682"/>
                  <a:pt x="5558658" y="2017820"/>
                  <a:pt x="5647623" y="2042647"/>
                </a:cubicBezTo>
                <a:close/>
                <a:moveTo>
                  <a:pt x="5386934" y="1967475"/>
                </a:moveTo>
                <a:cubicBezTo>
                  <a:pt x="5458658" y="1942648"/>
                  <a:pt x="5529002" y="1920579"/>
                  <a:pt x="5597968" y="1899889"/>
                </a:cubicBezTo>
                <a:cubicBezTo>
                  <a:pt x="5613830" y="1944717"/>
                  <a:pt x="5629692" y="1989544"/>
                  <a:pt x="5644864" y="2035061"/>
                </a:cubicBezTo>
                <a:cubicBezTo>
                  <a:pt x="5560726" y="2010923"/>
                  <a:pt x="5474520" y="1988854"/>
                  <a:pt x="5386934" y="1967475"/>
                </a:cubicBezTo>
                <a:close/>
                <a:moveTo>
                  <a:pt x="5655899" y="2045406"/>
                </a:moveTo>
                <a:cubicBezTo>
                  <a:pt x="5690381" y="2055061"/>
                  <a:pt x="5724175" y="2065406"/>
                  <a:pt x="5757967" y="2075061"/>
                </a:cubicBezTo>
                <a:cubicBezTo>
                  <a:pt x="5745554" y="2129544"/>
                  <a:pt x="5732450" y="2184027"/>
                  <a:pt x="5717967" y="2239199"/>
                </a:cubicBezTo>
                <a:cubicBezTo>
                  <a:pt x="5697967" y="2173682"/>
                  <a:pt x="5677278" y="2108854"/>
                  <a:pt x="5655899" y="2045406"/>
                </a:cubicBezTo>
                <a:close/>
                <a:moveTo>
                  <a:pt x="6073829" y="2576440"/>
                </a:moveTo>
                <a:cubicBezTo>
                  <a:pt x="6077967" y="2648164"/>
                  <a:pt x="6080725" y="2721267"/>
                  <a:pt x="6082795" y="2795060"/>
                </a:cubicBezTo>
                <a:cubicBezTo>
                  <a:pt x="6066243" y="2824025"/>
                  <a:pt x="6049001" y="2852301"/>
                  <a:pt x="6031071" y="2881267"/>
                </a:cubicBezTo>
                <a:cubicBezTo>
                  <a:pt x="5971071" y="2824715"/>
                  <a:pt x="5909002" y="2768163"/>
                  <a:pt x="5845553" y="2712301"/>
                </a:cubicBezTo>
                <a:cubicBezTo>
                  <a:pt x="5823484" y="2619888"/>
                  <a:pt x="5800036" y="2528164"/>
                  <a:pt x="5775209" y="2438509"/>
                </a:cubicBezTo>
                <a:cubicBezTo>
                  <a:pt x="5793140" y="2437129"/>
                  <a:pt x="5811760" y="2435750"/>
                  <a:pt x="5829692" y="2434371"/>
                </a:cubicBezTo>
                <a:cubicBezTo>
                  <a:pt x="5913139" y="2481267"/>
                  <a:pt x="5994519" y="2528164"/>
                  <a:pt x="6073829" y="2576440"/>
                </a:cubicBezTo>
                <a:close/>
                <a:moveTo>
                  <a:pt x="5843485" y="2433681"/>
                </a:moveTo>
                <a:cubicBezTo>
                  <a:pt x="5918657" y="2428854"/>
                  <a:pt x="5991760" y="2426095"/>
                  <a:pt x="6064174" y="2424716"/>
                </a:cubicBezTo>
                <a:cubicBezTo>
                  <a:pt x="6067622" y="2471612"/>
                  <a:pt x="6071070" y="2519198"/>
                  <a:pt x="6073829" y="2567474"/>
                </a:cubicBezTo>
                <a:cubicBezTo>
                  <a:pt x="5998657" y="2521957"/>
                  <a:pt x="5922105" y="2477130"/>
                  <a:pt x="5843485" y="2433681"/>
                </a:cubicBezTo>
                <a:close/>
                <a:moveTo>
                  <a:pt x="6082105" y="2581267"/>
                </a:moveTo>
                <a:cubicBezTo>
                  <a:pt x="6112450" y="2599198"/>
                  <a:pt x="6142105" y="2617819"/>
                  <a:pt x="6171070" y="2636439"/>
                </a:cubicBezTo>
                <a:cubicBezTo>
                  <a:pt x="6145553" y="2684715"/>
                  <a:pt x="6117967" y="2733681"/>
                  <a:pt x="6089691" y="2782646"/>
                </a:cubicBezTo>
                <a:cubicBezTo>
                  <a:pt x="6088312" y="2714370"/>
                  <a:pt x="6085553" y="2647474"/>
                  <a:pt x="6082105" y="2581267"/>
                </a:cubicBezTo>
                <a:close/>
                <a:moveTo>
                  <a:pt x="6344863" y="3204025"/>
                </a:moveTo>
                <a:cubicBezTo>
                  <a:pt x="6340725" y="3221956"/>
                  <a:pt x="6336587" y="3239887"/>
                  <a:pt x="6332449" y="3257818"/>
                </a:cubicBezTo>
                <a:cubicBezTo>
                  <a:pt x="6253829" y="3231611"/>
                  <a:pt x="6173139" y="3206094"/>
                  <a:pt x="6090381" y="3182645"/>
                </a:cubicBezTo>
                <a:cubicBezTo>
                  <a:pt x="6091760" y="3117818"/>
                  <a:pt x="6092449" y="3053680"/>
                  <a:pt x="6092449" y="2989542"/>
                </a:cubicBezTo>
                <a:cubicBezTo>
                  <a:pt x="6109691" y="2992991"/>
                  <a:pt x="6127622" y="2996439"/>
                  <a:pt x="6144863" y="2999887"/>
                </a:cubicBezTo>
                <a:cubicBezTo>
                  <a:pt x="6213829" y="3068163"/>
                  <a:pt x="6280725" y="3136439"/>
                  <a:pt x="6344863" y="3204025"/>
                </a:cubicBezTo>
                <a:close/>
                <a:moveTo>
                  <a:pt x="6158657" y="3003335"/>
                </a:moveTo>
                <a:cubicBezTo>
                  <a:pt x="6232449" y="3018508"/>
                  <a:pt x="6304863" y="3035749"/>
                  <a:pt x="6375898" y="3053680"/>
                </a:cubicBezTo>
                <a:cubicBezTo>
                  <a:pt x="6366932" y="3100577"/>
                  <a:pt x="6357277" y="3147473"/>
                  <a:pt x="6346932" y="3194370"/>
                </a:cubicBezTo>
                <a:cubicBezTo>
                  <a:pt x="6285553" y="3130921"/>
                  <a:pt x="6223484" y="3066784"/>
                  <a:pt x="6158657" y="3003335"/>
                </a:cubicBezTo>
                <a:close/>
                <a:moveTo>
                  <a:pt x="6332449" y="4072299"/>
                </a:moveTo>
                <a:cubicBezTo>
                  <a:pt x="6303484" y="4088161"/>
                  <a:pt x="6274518" y="4104023"/>
                  <a:pt x="6244863" y="4119885"/>
                </a:cubicBezTo>
                <a:cubicBezTo>
                  <a:pt x="6222104" y="4039885"/>
                  <a:pt x="6197966" y="3959886"/>
                  <a:pt x="6172450" y="3879196"/>
                </a:cubicBezTo>
                <a:cubicBezTo>
                  <a:pt x="6180725" y="3852989"/>
                  <a:pt x="6189001" y="3826782"/>
                  <a:pt x="6196587" y="3799886"/>
                </a:cubicBezTo>
                <a:cubicBezTo>
                  <a:pt x="6269691" y="3844713"/>
                  <a:pt x="6340035" y="3889541"/>
                  <a:pt x="6407621" y="3935058"/>
                </a:cubicBezTo>
                <a:cubicBezTo>
                  <a:pt x="6383484" y="3981265"/>
                  <a:pt x="6357966" y="4026782"/>
                  <a:pt x="6332449" y="4072299"/>
                </a:cubicBezTo>
                <a:close/>
                <a:moveTo>
                  <a:pt x="6413828" y="3939885"/>
                </a:moveTo>
                <a:cubicBezTo>
                  <a:pt x="6436587" y="3955058"/>
                  <a:pt x="6459345" y="3970920"/>
                  <a:pt x="6481414" y="3986782"/>
                </a:cubicBezTo>
                <a:cubicBezTo>
                  <a:pt x="6436587" y="4013678"/>
                  <a:pt x="6391070" y="4039885"/>
                  <a:pt x="6344173" y="4066092"/>
                </a:cubicBezTo>
                <a:cubicBezTo>
                  <a:pt x="6368311" y="4024023"/>
                  <a:pt x="6391759" y="3981955"/>
                  <a:pt x="6413828" y="3939885"/>
                </a:cubicBezTo>
                <a:close/>
                <a:moveTo>
                  <a:pt x="6197966" y="4712988"/>
                </a:moveTo>
                <a:cubicBezTo>
                  <a:pt x="6165553" y="4720574"/>
                  <a:pt x="6132449" y="4728160"/>
                  <a:pt x="6098657" y="4735746"/>
                </a:cubicBezTo>
                <a:cubicBezTo>
                  <a:pt x="6097967" y="4652988"/>
                  <a:pt x="6095898" y="4569539"/>
                  <a:pt x="6092449" y="4485402"/>
                </a:cubicBezTo>
                <a:cubicBezTo>
                  <a:pt x="6107622" y="4461954"/>
                  <a:pt x="6122105" y="4439195"/>
                  <a:pt x="6136588" y="4415747"/>
                </a:cubicBezTo>
                <a:cubicBezTo>
                  <a:pt x="6195208" y="4478505"/>
                  <a:pt x="6251760" y="4540574"/>
                  <a:pt x="6304863" y="4602643"/>
                </a:cubicBezTo>
                <a:cubicBezTo>
                  <a:pt x="6270380" y="4639884"/>
                  <a:pt x="6234518" y="4676436"/>
                  <a:pt x="6197966" y="4712988"/>
                </a:cubicBezTo>
                <a:close/>
                <a:moveTo>
                  <a:pt x="6309690" y="4608160"/>
                </a:moveTo>
                <a:cubicBezTo>
                  <a:pt x="6327622" y="4628850"/>
                  <a:pt x="6344863" y="4649540"/>
                  <a:pt x="6362104" y="4670919"/>
                </a:cubicBezTo>
                <a:cubicBezTo>
                  <a:pt x="6312449" y="4684712"/>
                  <a:pt x="6262105" y="4697815"/>
                  <a:pt x="6210381" y="4710229"/>
                </a:cubicBezTo>
                <a:cubicBezTo>
                  <a:pt x="6244173" y="4676436"/>
                  <a:pt x="6277277" y="4641953"/>
                  <a:pt x="6309690" y="4608160"/>
                </a:cubicBezTo>
                <a:close/>
                <a:moveTo>
                  <a:pt x="5894519" y="5297124"/>
                </a:moveTo>
                <a:cubicBezTo>
                  <a:pt x="5861415" y="5295745"/>
                  <a:pt x="5827623" y="5294366"/>
                  <a:pt x="5793829" y="5292987"/>
                </a:cubicBezTo>
                <a:cubicBezTo>
                  <a:pt x="5815209" y="5212987"/>
                  <a:pt x="5835209" y="5131607"/>
                  <a:pt x="5854519" y="5048849"/>
                </a:cubicBezTo>
                <a:cubicBezTo>
                  <a:pt x="5875209" y="5030229"/>
                  <a:pt x="5895898" y="5011608"/>
                  <a:pt x="5916588" y="4992987"/>
                </a:cubicBezTo>
                <a:cubicBezTo>
                  <a:pt x="5956588" y="5068849"/>
                  <a:pt x="5993829" y="5144022"/>
                  <a:pt x="6029001" y="5218504"/>
                </a:cubicBezTo>
                <a:cubicBezTo>
                  <a:pt x="5984864" y="5244711"/>
                  <a:pt x="5940036" y="5270918"/>
                  <a:pt x="5894519" y="5297124"/>
                </a:cubicBezTo>
                <a:close/>
                <a:moveTo>
                  <a:pt x="6032450" y="5224711"/>
                </a:moveTo>
                <a:cubicBezTo>
                  <a:pt x="6044174" y="5249539"/>
                  <a:pt x="6055898" y="5275056"/>
                  <a:pt x="6066932" y="5299883"/>
                </a:cubicBezTo>
                <a:cubicBezTo>
                  <a:pt x="6062105" y="5299883"/>
                  <a:pt x="6057277" y="5299883"/>
                  <a:pt x="6052450" y="5299883"/>
                </a:cubicBezTo>
                <a:cubicBezTo>
                  <a:pt x="6004863" y="5299883"/>
                  <a:pt x="5956588" y="5299194"/>
                  <a:pt x="5908312" y="5297814"/>
                </a:cubicBezTo>
                <a:cubicBezTo>
                  <a:pt x="5949691" y="5273676"/>
                  <a:pt x="5991070" y="5248849"/>
                  <a:pt x="6032450" y="5224711"/>
                </a:cubicBezTo>
                <a:close/>
                <a:moveTo>
                  <a:pt x="5446934" y="5778503"/>
                </a:moveTo>
                <a:cubicBezTo>
                  <a:pt x="5415209" y="5768848"/>
                  <a:pt x="5384175" y="5758503"/>
                  <a:pt x="5352451" y="5748158"/>
                </a:cubicBezTo>
                <a:cubicBezTo>
                  <a:pt x="5394520" y="5676434"/>
                  <a:pt x="5435209" y="5603331"/>
                  <a:pt x="5475899" y="5528848"/>
                </a:cubicBezTo>
                <a:cubicBezTo>
                  <a:pt x="5500726" y="5516435"/>
                  <a:pt x="5525554" y="5504021"/>
                  <a:pt x="5549692" y="5491607"/>
                </a:cubicBezTo>
                <a:cubicBezTo>
                  <a:pt x="5568312" y="5575055"/>
                  <a:pt x="5584174" y="5657124"/>
                  <a:pt x="5597968" y="5737813"/>
                </a:cubicBezTo>
                <a:cubicBezTo>
                  <a:pt x="5548313" y="5751607"/>
                  <a:pt x="5497968" y="5765400"/>
                  <a:pt x="5446934" y="5778503"/>
                </a:cubicBezTo>
                <a:close/>
                <a:moveTo>
                  <a:pt x="5599347" y="5745399"/>
                </a:moveTo>
                <a:cubicBezTo>
                  <a:pt x="5604175" y="5772986"/>
                  <a:pt x="5608312" y="5799882"/>
                  <a:pt x="5612451" y="5826779"/>
                </a:cubicBezTo>
                <a:cubicBezTo>
                  <a:pt x="5562106" y="5812986"/>
                  <a:pt x="5511761" y="5798503"/>
                  <a:pt x="5460727" y="5782641"/>
                </a:cubicBezTo>
                <a:cubicBezTo>
                  <a:pt x="5507623" y="5770227"/>
                  <a:pt x="5553830" y="5757814"/>
                  <a:pt x="5599347" y="5745399"/>
                </a:cubicBezTo>
                <a:close/>
                <a:moveTo>
                  <a:pt x="5237279" y="5926089"/>
                </a:moveTo>
                <a:cubicBezTo>
                  <a:pt x="5181417" y="5934365"/>
                  <a:pt x="5124865" y="5942641"/>
                  <a:pt x="5067624" y="5950227"/>
                </a:cubicBezTo>
                <a:cubicBezTo>
                  <a:pt x="5069003" y="5924709"/>
                  <a:pt x="5071072" y="5899193"/>
                  <a:pt x="5072452" y="5872985"/>
                </a:cubicBezTo>
                <a:cubicBezTo>
                  <a:pt x="5135899" y="5859882"/>
                  <a:pt x="5198658" y="5846089"/>
                  <a:pt x="5260727" y="5831606"/>
                </a:cubicBezTo>
                <a:cubicBezTo>
                  <a:pt x="5261416" y="5850227"/>
                  <a:pt x="5262106" y="5868158"/>
                  <a:pt x="5262106" y="5886089"/>
                </a:cubicBezTo>
                <a:cubicBezTo>
                  <a:pt x="5253830" y="5899193"/>
                  <a:pt x="5245555" y="5912986"/>
                  <a:pt x="5237279" y="5926089"/>
                </a:cubicBezTo>
                <a:close/>
                <a:moveTo>
                  <a:pt x="5262106" y="5898503"/>
                </a:moveTo>
                <a:cubicBezTo>
                  <a:pt x="5262106" y="5906089"/>
                  <a:pt x="5262796" y="5913675"/>
                  <a:pt x="5262796" y="5921951"/>
                </a:cubicBezTo>
                <a:cubicBezTo>
                  <a:pt x="5257279" y="5922641"/>
                  <a:pt x="5251762" y="5923331"/>
                  <a:pt x="5246244" y="5924709"/>
                </a:cubicBezTo>
                <a:cubicBezTo>
                  <a:pt x="5251762" y="5915744"/>
                  <a:pt x="5256589" y="5907468"/>
                  <a:pt x="5262106" y="5898503"/>
                </a:cubicBezTo>
                <a:close/>
                <a:moveTo>
                  <a:pt x="5018658" y="6124709"/>
                </a:moveTo>
                <a:cubicBezTo>
                  <a:pt x="4975900" y="6124709"/>
                  <a:pt x="4932451" y="6124020"/>
                  <a:pt x="4888314" y="6123330"/>
                </a:cubicBezTo>
                <a:cubicBezTo>
                  <a:pt x="4860728" y="6105399"/>
                  <a:pt x="4833142" y="6087468"/>
                  <a:pt x="4805555" y="6068847"/>
                </a:cubicBezTo>
                <a:cubicBezTo>
                  <a:pt x="4836590" y="6038502"/>
                  <a:pt x="4867624" y="6008158"/>
                  <a:pt x="4897969" y="5977123"/>
                </a:cubicBezTo>
                <a:cubicBezTo>
                  <a:pt x="4952452" y="5970916"/>
                  <a:pt x="5006245" y="5964710"/>
                  <a:pt x="5059348" y="5957813"/>
                </a:cubicBezTo>
                <a:cubicBezTo>
                  <a:pt x="5055900" y="6014364"/>
                  <a:pt x="5051072" y="6069537"/>
                  <a:pt x="5045555" y="6124020"/>
                </a:cubicBezTo>
                <a:cubicBezTo>
                  <a:pt x="5037279" y="6124709"/>
                  <a:pt x="5028314" y="6124709"/>
                  <a:pt x="5018658" y="6124709"/>
                </a:cubicBezTo>
                <a:close/>
                <a:moveTo>
                  <a:pt x="5045555" y="6132296"/>
                </a:moveTo>
                <a:cubicBezTo>
                  <a:pt x="5042796" y="6159882"/>
                  <a:pt x="5040038" y="6187468"/>
                  <a:pt x="5036589" y="6214364"/>
                </a:cubicBezTo>
                <a:cubicBezTo>
                  <a:pt x="4991762" y="6187468"/>
                  <a:pt x="4946245" y="6159882"/>
                  <a:pt x="4901417" y="6130916"/>
                </a:cubicBezTo>
                <a:cubicBezTo>
                  <a:pt x="4942107" y="6131606"/>
                  <a:pt x="4982797" y="6132296"/>
                  <a:pt x="5023486" y="6132296"/>
                </a:cubicBezTo>
                <a:cubicBezTo>
                  <a:pt x="5030382" y="6132296"/>
                  <a:pt x="5037969" y="6132296"/>
                  <a:pt x="5045555" y="6132296"/>
                </a:cubicBezTo>
                <a:close/>
                <a:moveTo>
                  <a:pt x="3686247" y="6198502"/>
                </a:moveTo>
                <a:cubicBezTo>
                  <a:pt x="3735902" y="6221261"/>
                  <a:pt x="3785557" y="6243330"/>
                  <a:pt x="3834523" y="6264709"/>
                </a:cubicBezTo>
                <a:cubicBezTo>
                  <a:pt x="3784867" y="6336433"/>
                  <a:pt x="3734523" y="6406088"/>
                  <a:pt x="3682799" y="6472984"/>
                </a:cubicBezTo>
                <a:cubicBezTo>
                  <a:pt x="3640040" y="6395054"/>
                  <a:pt x="3599350" y="6313674"/>
                  <a:pt x="3559351" y="6230227"/>
                </a:cubicBezTo>
                <a:cubicBezTo>
                  <a:pt x="3601419" y="6219882"/>
                  <a:pt x="3643488" y="6209537"/>
                  <a:pt x="3686247" y="6198502"/>
                </a:cubicBezTo>
                <a:close/>
                <a:moveTo>
                  <a:pt x="3556592" y="6223330"/>
                </a:moveTo>
                <a:cubicBezTo>
                  <a:pt x="3539350" y="6187468"/>
                  <a:pt x="3522799" y="6150916"/>
                  <a:pt x="3505558" y="6113675"/>
                </a:cubicBezTo>
                <a:cubicBezTo>
                  <a:pt x="3562109" y="6141261"/>
                  <a:pt x="3618661" y="6168158"/>
                  <a:pt x="3675212" y="6193675"/>
                </a:cubicBezTo>
                <a:cubicBezTo>
                  <a:pt x="3635212" y="6203330"/>
                  <a:pt x="3595902" y="6213675"/>
                  <a:pt x="3556592" y="6223330"/>
                </a:cubicBezTo>
                <a:close/>
                <a:moveTo>
                  <a:pt x="3697281" y="6195744"/>
                </a:moveTo>
                <a:cubicBezTo>
                  <a:pt x="3771764" y="6176433"/>
                  <a:pt x="3846936" y="6155744"/>
                  <a:pt x="3922798" y="6134364"/>
                </a:cubicBezTo>
                <a:cubicBezTo>
                  <a:pt x="3895212" y="6176433"/>
                  <a:pt x="3867626" y="6218502"/>
                  <a:pt x="3839350" y="6259192"/>
                </a:cubicBezTo>
                <a:cubicBezTo>
                  <a:pt x="3791764" y="6237813"/>
                  <a:pt x="3744868" y="6217123"/>
                  <a:pt x="3697281" y="6195744"/>
                </a:cubicBezTo>
                <a:close/>
                <a:moveTo>
                  <a:pt x="3686247" y="6190226"/>
                </a:moveTo>
                <a:cubicBezTo>
                  <a:pt x="3624868" y="6161951"/>
                  <a:pt x="3562799" y="6132985"/>
                  <a:pt x="3500730" y="6102641"/>
                </a:cubicBezTo>
                <a:cubicBezTo>
                  <a:pt x="3493833" y="6087468"/>
                  <a:pt x="3487627" y="6072985"/>
                  <a:pt x="3480730" y="6057813"/>
                </a:cubicBezTo>
                <a:cubicBezTo>
                  <a:pt x="3553143" y="6055744"/>
                  <a:pt x="3625557" y="6052985"/>
                  <a:pt x="3698661" y="6048847"/>
                </a:cubicBezTo>
                <a:cubicBezTo>
                  <a:pt x="3780040" y="6068158"/>
                  <a:pt x="3861419" y="6086089"/>
                  <a:pt x="3942108" y="6102641"/>
                </a:cubicBezTo>
                <a:cubicBezTo>
                  <a:pt x="3937281" y="6110227"/>
                  <a:pt x="3932453" y="6117123"/>
                  <a:pt x="3928315" y="6124709"/>
                </a:cubicBezTo>
                <a:cubicBezTo>
                  <a:pt x="3846936" y="6148158"/>
                  <a:pt x="3766247" y="6170227"/>
                  <a:pt x="3686247" y="6190226"/>
                </a:cubicBezTo>
                <a:close/>
                <a:moveTo>
                  <a:pt x="2430387" y="5906089"/>
                </a:moveTo>
                <a:cubicBezTo>
                  <a:pt x="2441421" y="5927468"/>
                  <a:pt x="2453146" y="5948847"/>
                  <a:pt x="2464870" y="5970227"/>
                </a:cubicBezTo>
                <a:cubicBezTo>
                  <a:pt x="2439353" y="5981261"/>
                  <a:pt x="2413835" y="5991606"/>
                  <a:pt x="2388318" y="6001261"/>
                </a:cubicBezTo>
                <a:cubicBezTo>
                  <a:pt x="2389697" y="5967468"/>
                  <a:pt x="2391766" y="5933675"/>
                  <a:pt x="2393146" y="5899882"/>
                </a:cubicBezTo>
                <a:cubicBezTo>
                  <a:pt x="2406249" y="5901951"/>
                  <a:pt x="2417973" y="5904020"/>
                  <a:pt x="2430387" y="5906089"/>
                </a:cubicBezTo>
                <a:close/>
                <a:moveTo>
                  <a:pt x="2394525" y="5891606"/>
                </a:moveTo>
                <a:cubicBezTo>
                  <a:pt x="2395215" y="5875055"/>
                  <a:pt x="2396594" y="5859192"/>
                  <a:pt x="2397973" y="5842641"/>
                </a:cubicBezTo>
                <a:cubicBezTo>
                  <a:pt x="2407628" y="5860572"/>
                  <a:pt x="2417284" y="5879192"/>
                  <a:pt x="2426249" y="5897123"/>
                </a:cubicBezTo>
                <a:cubicBezTo>
                  <a:pt x="2415215" y="5895744"/>
                  <a:pt x="2404870" y="5893675"/>
                  <a:pt x="2394525" y="5891606"/>
                </a:cubicBezTo>
                <a:close/>
                <a:moveTo>
                  <a:pt x="2439353" y="5907468"/>
                </a:moveTo>
                <a:cubicBezTo>
                  <a:pt x="2480042" y="5914365"/>
                  <a:pt x="2521421" y="5921261"/>
                  <a:pt x="2562801" y="5927468"/>
                </a:cubicBezTo>
                <a:cubicBezTo>
                  <a:pt x="2532456" y="5941261"/>
                  <a:pt x="2502111" y="5954365"/>
                  <a:pt x="2471766" y="5966779"/>
                </a:cubicBezTo>
                <a:cubicBezTo>
                  <a:pt x="2460732" y="5947468"/>
                  <a:pt x="2449697" y="5927468"/>
                  <a:pt x="2439353" y="5907468"/>
                </a:cubicBezTo>
                <a:close/>
                <a:moveTo>
                  <a:pt x="2434525" y="5899193"/>
                </a:moveTo>
                <a:cubicBezTo>
                  <a:pt x="2422111" y="5876434"/>
                  <a:pt x="2410387" y="5853675"/>
                  <a:pt x="2398663" y="5830227"/>
                </a:cubicBezTo>
                <a:cubicBezTo>
                  <a:pt x="2401422" y="5797123"/>
                  <a:pt x="2404180" y="5763331"/>
                  <a:pt x="2406939" y="5729537"/>
                </a:cubicBezTo>
                <a:cubicBezTo>
                  <a:pt x="2448318" y="5742641"/>
                  <a:pt x="2489697" y="5755055"/>
                  <a:pt x="2531076" y="5766779"/>
                </a:cubicBezTo>
                <a:cubicBezTo>
                  <a:pt x="2562111" y="5811606"/>
                  <a:pt x="2593145" y="5855744"/>
                  <a:pt x="2624180" y="5899193"/>
                </a:cubicBezTo>
                <a:cubicBezTo>
                  <a:pt x="2607628" y="5906779"/>
                  <a:pt x="2591076" y="5914365"/>
                  <a:pt x="2574525" y="5921261"/>
                </a:cubicBezTo>
                <a:cubicBezTo>
                  <a:pt x="2527628" y="5915055"/>
                  <a:pt x="2480732" y="5906779"/>
                  <a:pt x="2434525" y="5899193"/>
                </a:cubicBezTo>
                <a:close/>
                <a:moveTo>
                  <a:pt x="1859353" y="5528848"/>
                </a:moveTo>
                <a:cubicBezTo>
                  <a:pt x="1855215" y="5527469"/>
                  <a:pt x="1851767" y="5526090"/>
                  <a:pt x="1847629" y="5524021"/>
                </a:cubicBezTo>
                <a:cubicBezTo>
                  <a:pt x="1840733" y="5479193"/>
                  <a:pt x="1833836" y="5432986"/>
                  <a:pt x="1826940" y="5387469"/>
                </a:cubicBezTo>
                <a:cubicBezTo>
                  <a:pt x="1853147" y="5400572"/>
                  <a:pt x="1880043" y="5413676"/>
                  <a:pt x="1906940" y="5426090"/>
                </a:cubicBezTo>
                <a:cubicBezTo>
                  <a:pt x="1895216" y="5459883"/>
                  <a:pt x="1884181" y="5493676"/>
                  <a:pt x="1873836" y="5526779"/>
                </a:cubicBezTo>
                <a:cubicBezTo>
                  <a:pt x="1869009" y="5528158"/>
                  <a:pt x="1864181" y="5528848"/>
                  <a:pt x="1859353" y="5528848"/>
                </a:cubicBezTo>
                <a:close/>
                <a:moveTo>
                  <a:pt x="1579354" y="4842643"/>
                </a:moveTo>
                <a:cubicBezTo>
                  <a:pt x="1624181" y="4776436"/>
                  <a:pt x="1672457" y="4710229"/>
                  <a:pt x="1722112" y="4644022"/>
                </a:cubicBezTo>
                <a:cubicBezTo>
                  <a:pt x="1732457" y="4657816"/>
                  <a:pt x="1743492" y="4671609"/>
                  <a:pt x="1753836" y="4685402"/>
                </a:cubicBezTo>
                <a:cubicBezTo>
                  <a:pt x="1758664" y="4780574"/>
                  <a:pt x="1764871" y="4874367"/>
                  <a:pt x="1773147" y="4967470"/>
                </a:cubicBezTo>
                <a:cubicBezTo>
                  <a:pt x="1755216" y="4965401"/>
                  <a:pt x="1737285" y="4963332"/>
                  <a:pt x="1719354" y="4961263"/>
                </a:cubicBezTo>
                <a:cubicBezTo>
                  <a:pt x="1671078" y="4921953"/>
                  <a:pt x="1624871" y="4881953"/>
                  <a:pt x="1579354" y="4842643"/>
                </a:cubicBezTo>
                <a:close/>
                <a:moveTo>
                  <a:pt x="1704871" y="4959884"/>
                </a:moveTo>
                <a:cubicBezTo>
                  <a:pt x="1641423" y="4952297"/>
                  <a:pt x="1579354" y="4943332"/>
                  <a:pt x="1517975" y="4933677"/>
                </a:cubicBezTo>
                <a:cubicBezTo>
                  <a:pt x="1536595" y="4905401"/>
                  <a:pt x="1555216" y="4877125"/>
                  <a:pt x="1574526" y="4849539"/>
                </a:cubicBezTo>
                <a:cubicBezTo>
                  <a:pt x="1617285" y="4886091"/>
                  <a:pt x="1660733" y="4922642"/>
                  <a:pt x="1704871" y="4959884"/>
                </a:cubicBezTo>
                <a:close/>
                <a:moveTo>
                  <a:pt x="1407630" y="4194368"/>
                </a:moveTo>
                <a:cubicBezTo>
                  <a:pt x="1469009" y="4142644"/>
                  <a:pt x="1532458" y="4090920"/>
                  <a:pt x="1598664" y="4040575"/>
                </a:cubicBezTo>
                <a:cubicBezTo>
                  <a:pt x="1605561" y="4056437"/>
                  <a:pt x="1611768" y="4072989"/>
                  <a:pt x="1618664" y="4088851"/>
                </a:cubicBezTo>
                <a:cubicBezTo>
                  <a:pt x="1597975" y="4181954"/>
                  <a:pt x="1579354" y="4275058"/>
                  <a:pt x="1562113" y="4366781"/>
                </a:cubicBezTo>
                <a:cubicBezTo>
                  <a:pt x="1544871" y="4359885"/>
                  <a:pt x="1528320" y="4352988"/>
                  <a:pt x="1511768" y="4346092"/>
                </a:cubicBezTo>
                <a:cubicBezTo>
                  <a:pt x="1475906" y="4295747"/>
                  <a:pt x="1441423" y="4245402"/>
                  <a:pt x="1407630" y="4194368"/>
                </a:cubicBezTo>
                <a:close/>
                <a:moveTo>
                  <a:pt x="1500044" y="4341954"/>
                </a:moveTo>
                <a:cubicBezTo>
                  <a:pt x="1440734" y="4317816"/>
                  <a:pt x="1382113" y="4292299"/>
                  <a:pt x="1325561" y="4266092"/>
                </a:cubicBezTo>
                <a:cubicBezTo>
                  <a:pt x="1351079" y="4243333"/>
                  <a:pt x="1376596" y="4221264"/>
                  <a:pt x="1402803" y="4199196"/>
                </a:cubicBezTo>
                <a:cubicBezTo>
                  <a:pt x="1434527" y="4246782"/>
                  <a:pt x="1466940" y="4294368"/>
                  <a:pt x="1500044" y="4341954"/>
                </a:cubicBezTo>
                <a:close/>
                <a:moveTo>
                  <a:pt x="1415906" y="3524714"/>
                </a:moveTo>
                <a:cubicBezTo>
                  <a:pt x="1464871" y="3501955"/>
                  <a:pt x="1514526" y="3479886"/>
                  <a:pt x="1565561" y="3458507"/>
                </a:cubicBezTo>
                <a:cubicBezTo>
                  <a:pt x="1573837" y="3500576"/>
                  <a:pt x="1582802" y="3542645"/>
                  <a:pt x="1591768" y="3585403"/>
                </a:cubicBezTo>
                <a:cubicBezTo>
                  <a:pt x="1566940" y="3633679"/>
                  <a:pt x="1542802" y="3681955"/>
                  <a:pt x="1519354" y="3730231"/>
                </a:cubicBezTo>
                <a:cubicBezTo>
                  <a:pt x="1504182" y="3719196"/>
                  <a:pt x="1489699" y="3708162"/>
                  <a:pt x="1475216" y="3696438"/>
                </a:cubicBezTo>
                <a:cubicBezTo>
                  <a:pt x="1454527" y="3639196"/>
                  <a:pt x="1434527" y="3581955"/>
                  <a:pt x="1415906" y="3524714"/>
                </a:cubicBezTo>
                <a:close/>
                <a:moveTo>
                  <a:pt x="1464871" y="3688852"/>
                </a:moveTo>
                <a:cubicBezTo>
                  <a:pt x="1414527" y="3649541"/>
                  <a:pt x="1365561" y="3610231"/>
                  <a:pt x="1318665" y="3570921"/>
                </a:cubicBezTo>
                <a:cubicBezTo>
                  <a:pt x="1348320" y="3556438"/>
                  <a:pt x="1379354" y="3541955"/>
                  <a:pt x="1409699" y="3527472"/>
                </a:cubicBezTo>
                <a:cubicBezTo>
                  <a:pt x="1426940" y="3581265"/>
                  <a:pt x="1445561" y="3635058"/>
                  <a:pt x="1464871" y="3688852"/>
                </a:cubicBezTo>
                <a:close/>
                <a:moveTo>
                  <a:pt x="1524182" y="3259887"/>
                </a:moveTo>
                <a:cubicBezTo>
                  <a:pt x="1525561" y="3259197"/>
                  <a:pt x="1526940" y="3259197"/>
                  <a:pt x="1529009" y="3258507"/>
                </a:cubicBezTo>
                <a:cubicBezTo>
                  <a:pt x="1540044" y="3322645"/>
                  <a:pt x="1551768" y="3386783"/>
                  <a:pt x="1564182" y="3450921"/>
                </a:cubicBezTo>
                <a:cubicBezTo>
                  <a:pt x="1513147" y="3472300"/>
                  <a:pt x="1462802" y="3495059"/>
                  <a:pt x="1413837" y="3517817"/>
                </a:cubicBezTo>
                <a:cubicBezTo>
                  <a:pt x="1404182" y="3488852"/>
                  <a:pt x="1395216" y="3459886"/>
                  <a:pt x="1385561" y="3430921"/>
                </a:cubicBezTo>
                <a:cubicBezTo>
                  <a:pt x="1430389" y="3373680"/>
                  <a:pt x="1476596" y="3316438"/>
                  <a:pt x="1524182" y="3259887"/>
                </a:cubicBezTo>
                <a:close/>
                <a:moveTo>
                  <a:pt x="1382803" y="3421266"/>
                </a:moveTo>
                <a:cubicBezTo>
                  <a:pt x="1372458" y="3387473"/>
                  <a:pt x="1362113" y="3353680"/>
                  <a:pt x="1352458" y="3320576"/>
                </a:cubicBezTo>
                <a:cubicBezTo>
                  <a:pt x="1404182" y="3301266"/>
                  <a:pt x="1456596" y="3282645"/>
                  <a:pt x="1511078" y="3264714"/>
                </a:cubicBezTo>
                <a:cubicBezTo>
                  <a:pt x="1466940" y="3316438"/>
                  <a:pt x="1424182" y="3368852"/>
                  <a:pt x="1382803" y="3421266"/>
                </a:cubicBezTo>
                <a:close/>
                <a:moveTo>
                  <a:pt x="1486251" y="2900577"/>
                </a:moveTo>
                <a:cubicBezTo>
                  <a:pt x="1524182" y="2955749"/>
                  <a:pt x="1564182" y="3010922"/>
                  <a:pt x="1605561" y="3065404"/>
                </a:cubicBezTo>
                <a:cubicBezTo>
                  <a:pt x="1607630" y="3091611"/>
                  <a:pt x="1609699" y="3117818"/>
                  <a:pt x="1611768" y="3144025"/>
                </a:cubicBezTo>
                <a:cubicBezTo>
                  <a:pt x="1584871" y="3175059"/>
                  <a:pt x="1557975" y="3206094"/>
                  <a:pt x="1531768" y="3237818"/>
                </a:cubicBezTo>
                <a:cubicBezTo>
                  <a:pt x="1512457" y="3124025"/>
                  <a:pt x="1496595" y="3011611"/>
                  <a:pt x="1483492" y="2900577"/>
                </a:cubicBezTo>
                <a:cubicBezTo>
                  <a:pt x="1484871" y="2901267"/>
                  <a:pt x="1485561" y="2900577"/>
                  <a:pt x="1486251" y="2900577"/>
                </a:cubicBezTo>
                <a:close/>
                <a:moveTo>
                  <a:pt x="1930388" y="2548853"/>
                </a:moveTo>
                <a:cubicBezTo>
                  <a:pt x="1942802" y="2579198"/>
                  <a:pt x="1955215" y="2608853"/>
                  <a:pt x="1968319" y="2639198"/>
                </a:cubicBezTo>
                <a:cubicBezTo>
                  <a:pt x="1940043" y="2639888"/>
                  <a:pt x="1911767" y="2640577"/>
                  <a:pt x="1884181" y="2641267"/>
                </a:cubicBezTo>
                <a:cubicBezTo>
                  <a:pt x="1888319" y="2617819"/>
                  <a:pt x="1892457" y="2594371"/>
                  <a:pt x="1897284" y="2570922"/>
                </a:cubicBezTo>
                <a:cubicBezTo>
                  <a:pt x="1908319" y="2563336"/>
                  <a:pt x="1919353" y="2556440"/>
                  <a:pt x="1930388" y="2548853"/>
                </a:cubicBezTo>
                <a:close/>
                <a:moveTo>
                  <a:pt x="1899353" y="2560577"/>
                </a:moveTo>
                <a:cubicBezTo>
                  <a:pt x="1903491" y="2540578"/>
                  <a:pt x="1906940" y="2519888"/>
                  <a:pt x="1911078" y="2499888"/>
                </a:cubicBezTo>
                <a:cubicBezTo>
                  <a:pt x="1916595" y="2513681"/>
                  <a:pt x="1922112" y="2527474"/>
                  <a:pt x="1927629" y="2541957"/>
                </a:cubicBezTo>
                <a:cubicBezTo>
                  <a:pt x="1917974" y="2548164"/>
                  <a:pt x="1909009" y="2554371"/>
                  <a:pt x="1899353" y="2560577"/>
                </a:cubicBezTo>
                <a:close/>
                <a:moveTo>
                  <a:pt x="3463489" y="1537131"/>
                </a:moveTo>
                <a:cubicBezTo>
                  <a:pt x="3475902" y="1539890"/>
                  <a:pt x="3488316" y="1542648"/>
                  <a:pt x="3501420" y="1545407"/>
                </a:cubicBezTo>
                <a:cubicBezTo>
                  <a:pt x="3488316" y="1575062"/>
                  <a:pt x="3475213" y="1605407"/>
                  <a:pt x="3462109" y="1635752"/>
                </a:cubicBezTo>
                <a:cubicBezTo>
                  <a:pt x="3442109" y="1615752"/>
                  <a:pt x="3422799" y="1596441"/>
                  <a:pt x="3402799" y="1577131"/>
                </a:cubicBezTo>
                <a:cubicBezTo>
                  <a:pt x="3422799" y="1564028"/>
                  <a:pt x="3443489" y="1550234"/>
                  <a:pt x="3463489" y="1537131"/>
                </a:cubicBezTo>
                <a:close/>
                <a:moveTo>
                  <a:pt x="3397282" y="1571614"/>
                </a:moveTo>
                <a:cubicBezTo>
                  <a:pt x="3375213" y="1550234"/>
                  <a:pt x="3353834" y="1529545"/>
                  <a:pt x="3331765" y="1508855"/>
                </a:cubicBezTo>
                <a:cubicBezTo>
                  <a:pt x="3372454" y="1517131"/>
                  <a:pt x="3412454" y="1526097"/>
                  <a:pt x="3453834" y="1535062"/>
                </a:cubicBezTo>
                <a:cubicBezTo>
                  <a:pt x="3434523" y="1546786"/>
                  <a:pt x="3415903" y="1559200"/>
                  <a:pt x="3397282" y="1571614"/>
                </a:cubicBezTo>
                <a:close/>
                <a:moveTo>
                  <a:pt x="3689695" y="1394373"/>
                </a:moveTo>
                <a:cubicBezTo>
                  <a:pt x="3738661" y="1457821"/>
                  <a:pt x="3786936" y="1523338"/>
                  <a:pt x="3835212" y="1590924"/>
                </a:cubicBezTo>
                <a:cubicBezTo>
                  <a:pt x="3818660" y="1597131"/>
                  <a:pt x="3802798" y="1602648"/>
                  <a:pt x="3786247" y="1608855"/>
                </a:cubicBezTo>
                <a:cubicBezTo>
                  <a:pt x="3693833" y="1584027"/>
                  <a:pt x="3602109" y="1561269"/>
                  <a:pt x="3511075" y="1540579"/>
                </a:cubicBezTo>
                <a:cubicBezTo>
                  <a:pt x="3518661" y="1524028"/>
                  <a:pt x="3525557" y="1508166"/>
                  <a:pt x="3533144" y="1492303"/>
                </a:cubicBezTo>
                <a:cubicBezTo>
                  <a:pt x="3585557" y="1458510"/>
                  <a:pt x="3637971" y="1426097"/>
                  <a:pt x="3689695" y="1394373"/>
                </a:cubicBezTo>
                <a:close/>
                <a:moveTo>
                  <a:pt x="3538661" y="1479890"/>
                </a:moveTo>
                <a:cubicBezTo>
                  <a:pt x="3565558" y="1421269"/>
                  <a:pt x="3593144" y="1364718"/>
                  <a:pt x="3621419" y="1308856"/>
                </a:cubicBezTo>
                <a:cubicBezTo>
                  <a:pt x="3642798" y="1335062"/>
                  <a:pt x="3664178" y="1361959"/>
                  <a:pt x="3684868" y="1388855"/>
                </a:cubicBezTo>
                <a:cubicBezTo>
                  <a:pt x="3636592" y="1417821"/>
                  <a:pt x="3587626" y="1448166"/>
                  <a:pt x="3538661" y="1479890"/>
                </a:cubicBezTo>
                <a:close/>
                <a:moveTo>
                  <a:pt x="6083484" y="3181266"/>
                </a:moveTo>
                <a:cubicBezTo>
                  <a:pt x="6060726" y="3174369"/>
                  <a:pt x="6037277" y="3168163"/>
                  <a:pt x="6013829" y="3161956"/>
                </a:cubicBezTo>
                <a:cubicBezTo>
                  <a:pt x="5988312" y="3124025"/>
                  <a:pt x="5962105" y="3085404"/>
                  <a:pt x="5935208" y="3047473"/>
                </a:cubicBezTo>
                <a:cubicBezTo>
                  <a:pt x="5951760" y="3021956"/>
                  <a:pt x="5968312" y="2995749"/>
                  <a:pt x="5984864" y="2970232"/>
                </a:cubicBezTo>
                <a:cubicBezTo>
                  <a:pt x="6018656" y="2976439"/>
                  <a:pt x="6051760" y="2982646"/>
                  <a:pt x="6084863" y="2988853"/>
                </a:cubicBezTo>
                <a:cubicBezTo>
                  <a:pt x="6085553" y="3052301"/>
                  <a:pt x="6084863" y="3116439"/>
                  <a:pt x="6083484" y="3181266"/>
                </a:cubicBezTo>
                <a:close/>
                <a:moveTo>
                  <a:pt x="6294518" y="3416438"/>
                </a:moveTo>
                <a:cubicBezTo>
                  <a:pt x="6270380" y="3439886"/>
                  <a:pt x="6246242" y="3462645"/>
                  <a:pt x="6222104" y="3486093"/>
                </a:cubicBezTo>
                <a:cubicBezTo>
                  <a:pt x="6178656" y="3415059"/>
                  <a:pt x="6134519" y="3344024"/>
                  <a:pt x="6088312" y="3272990"/>
                </a:cubicBezTo>
                <a:cubicBezTo>
                  <a:pt x="6089001" y="3245404"/>
                  <a:pt x="6089691" y="3217818"/>
                  <a:pt x="6090381" y="3190232"/>
                </a:cubicBezTo>
                <a:cubicBezTo>
                  <a:pt x="6173139" y="3213680"/>
                  <a:pt x="6253139" y="3238507"/>
                  <a:pt x="6331070" y="3264714"/>
                </a:cubicBezTo>
                <a:cubicBezTo>
                  <a:pt x="6319346" y="3315749"/>
                  <a:pt x="6307622" y="3366093"/>
                  <a:pt x="6294518" y="3416438"/>
                </a:cubicBezTo>
                <a:close/>
                <a:moveTo>
                  <a:pt x="6337277" y="3267473"/>
                </a:moveTo>
                <a:cubicBezTo>
                  <a:pt x="6363483" y="3276438"/>
                  <a:pt x="6389691" y="3285404"/>
                  <a:pt x="6415207" y="3294369"/>
                </a:cubicBezTo>
                <a:cubicBezTo>
                  <a:pt x="6379346" y="3332300"/>
                  <a:pt x="6342104" y="3369542"/>
                  <a:pt x="6304173" y="3406783"/>
                </a:cubicBezTo>
                <a:cubicBezTo>
                  <a:pt x="6315898" y="3360576"/>
                  <a:pt x="6326932" y="3314369"/>
                  <a:pt x="6337277" y="3267473"/>
                </a:cubicBezTo>
                <a:close/>
                <a:moveTo>
                  <a:pt x="6247622" y="3597127"/>
                </a:moveTo>
                <a:cubicBezTo>
                  <a:pt x="6218656" y="3582645"/>
                  <a:pt x="6189001" y="3568162"/>
                  <a:pt x="6159346" y="3554369"/>
                </a:cubicBezTo>
                <a:cubicBezTo>
                  <a:pt x="6180036" y="3535748"/>
                  <a:pt x="6200725" y="3516438"/>
                  <a:pt x="6220725" y="3497817"/>
                </a:cubicBezTo>
                <a:cubicBezTo>
                  <a:pt x="6233139" y="3518507"/>
                  <a:pt x="6245553" y="3539197"/>
                  <a:pt x="6257966" y="3559886"/>
                </a:cubicBezTo>
                <a:cubicBezTo>
                  <a:pt x="6254518" y="3572300"/>
                  <a:pt x="6251070" y="3584714"/>
                  <a:pt x="6247622" y="3597127"/>
                </a:cubicBezTo>
                <a:close/>
                <a:moveTo>
                  <a:pt x="6262794" y="3568162"/>
                </a:moveTo>
                <a:cubicBezTo>
                  <a:pt x="6273139" y="3585403"/>
                  <a:pt x="6283484" y="3602645"/>
                  <a:pt x="6293139" y="3619886"/>
                </a:cubicBezTo>
                <a:cubicBezTo>
                  <a:pt x="6280035" y="3612990"/>
                  <a:pt x="6266932" y="3606783"/>
                  <a:pt x="6253829" y="3599886"/>
                </a:cubicBezTo>
                <a:cubicBezTo>
                  <a:pt x="6256587" y="3589541"/>
                  <a:pt x="6260035" y="3579196"/>
                  <a:pt x="6262794" y="3568162"/>
                </a:cubicBezTo>
                <a:close/>
                <a:moveTo>
                  <a:pt x="4690383" y="5990227"/>
                </a:moveTo>
                <a:cubicBezTo>
                  <a:pt x="4677280" y="5980572"/>
                  <a:pt x="4663486" y="5971606"/>
                  <a:pt x="4650383" y="5961951"/>
                </a:cubicBezTo>
                <a:cubicBezTo>
                  <a:pt x="4658659" y="5956434"/>
                  <a:pt x="4667625" y="5950917"/>
                  <a:pt x="4675901" y="5945399"/>
                </a:cubicBezTo>
                <a:cubicBezTo>
                  <a:pt x="4775210" y="5929537"/>
                  <a:pt x="4873831" y="5912296"/>
                  <a:pt x="4970382" y="5892986"/>
                </a:cubicBezTo>
                <a:cubicBezTo>
                  <a:pt x="4945555" y="5919192"/>
                  <a:pt x="4920038" y="5944710"/>
                  <a:pt x="4894521" y="5970227"/>
                </a:cubicBezTo>
                <a:cubicBezTo>
                  <a:pt x="4828314" y="5977813"/>
                  <a:pt x="4759348" y="5984020"/>
                  <a:pt x="4690383" y="5990227"/>
                </a:cubicBezTo>
                <a:close/>
                <a:moveTo>
                  <a:pt x="4887624" y="5978503"/>
                </a:moveTo>
                <a:cubicBezTo>
                  <a:pt x="4858659" y="6007468"/>
                  <a:pt x="4829003" y="6036434"/>
                  <a:pt x="4800038" y="6065399"/>
                </a:cubicBezTo>
                <a:cubicBezTo>
                  <a:pt x="4766935" y="6043330"/>
                  <a:pt x="4733142" y="6019882"/>
                  <a:pt x="4700038" y="5996434"/>
                </a:cubicBezTo>
                <a:cubicBezTo>
                  <a:pt x="4762797" y="5990917"/>
                  <a:pt x="4825555" y="5985399"/>
                  <a:pt x="4887624" y="5978503"/>
                </a:cubicBezTo>
                <a:close/>
                <a:moveTo>
                  <a:pt x="4056591" y="6067468"/>
                </a:moveTo>
                <a:cubicBezTo>
                  <a:pt x="4046246" y="6054365"/>
                  <a:pt x="4035901" y="6041261"/>
                  <a:pt x="4025556" y="6028158"/>
                </a:cubicBezTo>
                <a:cubicBezTo>
                  <a:pt x="4102798" y="6027468"/>
                  <a:pt x="4179350" y="6025399"/>
                  <a:pt x="4255901" y="6022640"/>
                </a:cubicBezTo>
                <a:cubicBezTo>
                  <a:pt x="4204177" y="6039882"/>
                  <a:pt x="4152453" y="6056434"/>
                  <a:pt x="4101418" y="6072296"/>
                </a:cubicBezTo>
                <a:cubicBezTo>
                  <a:pt x="4086246" y="6070916"/>
                  <a:pt x="4071763" y="6069537"/>
                  <a:pt x="4056591" y="6067468"/>
                </a:cubicBezTo>
                <a:close/>
                <a:moveTo>
                  <a:pt x="4084867" y="6077813"/>
                </a:moveTo>
                <a:cubicBezTo>
                  <a:pt x="4079350" y="6079192"/>
                  <a:pt x="4074522" y="6081261"/>
                  <a:pt x="4069005" y="6082640"/>
                </a:cubicBezTo>
                <a:cubicBezTo>
                  <a:pt x="4066936" y="6079882"/>
                  <a:pt x="4064867" y="6077813"/>
                  <a:pt x="4062798" y="6075054"/>
                </a:cubicBezTo>
                <a:cubicBezTo>
                  <a:pt x="4070384" y="6076433"/>
                  <a:pt x="4077280" y="6077123"/>
                  <a:pt x="4084867" y="6077813"/>
                </a:cubicBezTo>
                <a:close/>
                <a:moveTo>
                  <a:pt x="3300041" y="6001951"/>
                </a:moveTo>
                <a:cubicBezTo>
                  <a:pt x="3252454" y="5977123"/>
                  <a:pt x="3204868" y="5951606"/>
                  <a:pt x="3156593" y="5926089"/>
                </a:cubicBezTo>
                <a:cubicBezTo>
                  <a:pt x="3242110" y="5944710"/>
                  <a:pt x="3328316" y="5961951"/>
                  <a:pt x="3415903" y="5977813"/>
                </a:cubicBezTo>
                <a:cubicBezTo>
                  <a:pt x="3405558" y="5987468"/>
                  <a:pt x="3394523" y="5997123"/>
                  <a:pt x="3384178" y="6006778"/>
                </a:cubicBezTo>
                <a:cubicBezTo>
                  <a:pt x="3355903" y="6005399"/>
                  <a:pt x="3327627" y="6003330"/>
                  <a:pt x="3300041" y="6001951"/>
                </a:cubicBezTo>
                <a:close/>
                <a:moveTo>
                  <a:pt x="3376592" y="6013675"/>
                </a:moveTo>
                <a:cubicBezTo>
                  <a:pt x="3370385" y="6019882"/>
                  <a:pt x="3363489" y="6025399"/>
                  <a:pt x="3357282" y="6031606"/>
                </a:cubicBezTo>
                <a:cubicBezTo>
                  <a:pt x="3343489" y="6024709"/>
                  <a:pt x="3329696" y="6017123"/>
                  <a:pt x="3315213" y="6010227"/>
                </a:cubicBezTo>
                <a:cubicBezTo>
                  <a:pt x="3335903" y="6010916"/>
                  <a:pt x="3356592" y="6012296"/>
                  <a:pt x="3376592" y="6013675"/>
                </a:cubicBezTo>
                <a:close/>
                <a:moveTo>
                  <a:pt x="2926938" y="5919882"/>
                </a:moveTo>
                <a:cubicBezTo>
                  <a:pt x="2924179" y="5904020"/>
                  <a:pt x="2922110" y="5887468"/>
                  <a:pt x="2920041" y="5871606"/>
                </a:cubicBezTo>
                <a:cubicBezTo>
                  <a:pt x="2990386" y="5888848"/>
                  <a:pt x="3061420" y="5904710"/>
                  <a:pt x="3132455" y="5920572"/>
                </a:cubicBezTo>
                <a:cubicBezTo>
                  <a:pt x="3182799" y="5948158"/>
                  <a:pt x="3232455" y="5974365"/>
                  <a:pt x="3282799" y="6000571"/>
                </a:cubicBezTo>
                <a:cubicBezTo>
                  <a:pt x="3184179" y="5993675"/>
                  <a:pt x="3086938" y="5985399"/>
                  <a:pt x="2991076" y="5975744"/>
                </a:cubicBezTo>
                <a:cubicBezTo>
                  <a:pt x="2969007" y="5957123"/>
                  <a:pt x="2948317" y="5938503"/>
                  <a:pt x="2926938" y="5919882"/>
                </a:cubicBezTo>
                <a:close/>
                <a:moveTo>
                  <a:pt x="2977972" y="5974365"/>
                </a:moveTo>
                <a:cubicBezTo>
                  <a:pt x="2963490" y="5972985"/>
                  <a:pt x="2949007" y="5971606"/>
                  <a:pt x="2934524" y="5969537"/>
                </a:cubicBezTo>
                <a:cubicBezTo>
                  <a:pt x="2932455" y="5956434"/>
                  <a:pt x="2930386" y="5944020"/>
                  <a:pt x="2928317" y="5930917"/>
                </a:cubicBezTo>
                <a:cubicBezTo>
                  <a:pt x="2944869" y="5945399"/>
                  <a:pt x="2961420" y="5959882"/>
                  <a:pt x="2977972" y="5974365"/>
                </a:cubicBezTo>
                <a:close/>
                <a:moveTo>
                  <a:pt x="2536594" y="5761262"/>
                </a:moveTo>
                <a:cubicBezTo>
                  <a:pt x="2515904" y="5731606"/>
                  <a:pt x="2495904" y="5701951"/>
                  <a:pt x="2475904" y="5671607"/>
                </a:cubicBezTo>
                <a:cubicBezTo>
                  <a:pt x="2567628" y="5707468"/>
                  <a:pt x="2661421" y="5741262"/>
                  <a:pt x="2756593" y="5774365"/>
                </a:cubicBezTo>
                <a:cubicBezTo>
                  <a:pt x="2771076" y="5788158"/>
                  <a:pt x="2786248" y="5801951"/>
                  <a:pt x="2801421" y="5815055"/>
                </a:cubicBezTo>
                <a:cubicBezTo>
                  <a:pt x="2793145" y="5819193"/>
                  <a:pt x="2784869" y="5823331"/>
                  <a:pt x="2777283" y="5827468"/>
                </a:cubicBezTo>
                <a:cubicBezTo>
                  <a:pt x="2695214" y="5806779"/>
                  <a:pt x="2615214" y="5784710"/>
                  <a:pt x="2536594" y="5761262"/>
                </a:cubicBezTo>
                <a:close/>
                <a:moveTo>
                  <a:pt x="2766248" y="5832296"/>
                </a:moveTo>
                <a:cubicBezTo>
                  <a:pt x="2720731" y="5854365"/>
                  <a:pt x="2675904" y="5875744"/>
                  <a:pt x="2631076" y="5896434"/>
                </a:cubicBezTo>
                <a:cubicBezTo>
                  <a:pt x="2601421" y="5855055"/>
                  <a:pt x="2571766" y="5812986"/>
                  <a:pt x="2542111" y="5770227"/>
                </a:cubicBezTo>
                <a:cubicBezTo>
                  <a:pt x="2616593" y="5792296"/>
                  <a:pt x="2691076" y="5812986"/>
                  <a:pt x="2766248" y="5832296"/>
                </a:cubicBezTo>
                <a:close/>
                <a:moveTo>
                  <a:pt x="2022112" y="5139194"/>
                </a:moveTo>
                <a:cubicBezTo>
                  <a:pt x="2030388" y="5118504"/>
                  <a:pt x="2038663" y="5098504"/>
                  <a:pt x="2047629" y="5077815"/>
                </a:cubicBezTo>
                <a:cubicBezTo>
                  <a:pt x="2075215" y="5146090"/>
                  <a:pt x="2102801" y="5214366"/>
                  <a:pt x="2131767" y="5281262"/>
                </a:cubicBezTo>
                <a:cubicBezTo>
                  <a:pt x="2103491" y="5260573"/>
                  <a:pt x="2075905" y="5240573"/>
                  <a:pt x="2048319" y="5219883"/>
                </a:cubicBezTo>
                <a:cubicBezTo>
                  <a:pt x="2039353" y="5192987"/>
                  <a:pt x="2031077" y="5166090"/>
                  <a:pt x="2022112" y="5139194"/>
                </a:cubicBezTo>
                <a:close/>
                <a:moveTo>
                  <a:pt x="2037974" y="5212297"/>
                </a:moveTo>
                <a:cubicBezTo>
                  <a:pt x="2026250" y="5203332"/>
                  <a:pt x="2014526" y="5195056"/>
                  <a:pt x="2002801" y="5186090"/>
                </a:cubicBezTo>
                <a:cubicBezTo>
                  <a:pt x="2007629" y="5173677"/>
                  <a:pt x="2012457" y="5161952"/>
                  <a:pt x="2017284" y="5149539"/>
                </a:cubicBezTo>
                <a:cubicBezTo>
                  <a:pt x="2024870" y="5170228"/>
                  <a:pt x="2031767" y="5191607"/>
                  <a:pt x="2037974" y="5212297"/>
                </a:cubicBezTo>
                <a:close/>
                <a:moveTo>
                  <a:pt x="1756595" y="4598505"/>
                </a:moveTo>
                <a:cubicBezTo>
                  <a:pt x="1775216" y="4574367"/>
                  <a:pt x="1794526" y="4549540"/>
                  <a:pt x="1813836" y="4525402"/>
                </a:cubicBezTo>
                <a:cubicBezTo>
                  <a:pt x="1832457" y="4564022"/>
                  <a:pt x="1851767" y="4603333"/>
                  <a:pt x="1871078" y="4641953"/>
                </a:cubicBezTo>
                <a:cubicBezTo>
                  <a:pt x="1894526" y="4732298"/>
                  <a:pt x="1919353" y="4822643"/>
                  <a:pt x="1944871" y="4910918"/>
                </a:cubicBezTo>
                <a:cubicBezTo>
                  <a:pt x="1881422" y="4835056"/>
                  <a:pt x="1820043" y="4759194"/>
                  <a:pt x="1760733" y="4682643"/>
                </a:cubicBezTo>
                <a:cubicBezTo>
                  <a:pt x="1759354" y="4654367"/>
                  <a:pt x="1757974" y="4626781"/>
                  <a:pt x="1756595" y="4598505"/>
                </a:cubicBezTo>
                <a:close/>
                <a:moveTo>
                  <a:pt x="1753147" y="4672988"/>
                </a:moveTo>
                <a:cubicBezTo>
                  <a:pt x="1744181" y="4661264"/>
                  <a:pt x="1735216" y="4649540"/>
                  <a:pt x="1726250" y="4637815"/>
                </a:cubicBezTo>
                <a:cubicBezTo>
                  <a:pt x="1734526" y="4627471"/>
                  <a:pt x="1742112" y="4617126"/>
                  <a:pt x="1750388" y="4606091"/>
                </a:cubicBezTo>
                <a:cubicBezTo>
                  <a:pt x="1751078" y="4628850"/>
                  <a:pt x="1751767" y="4650919"/>
                  <a:pt x="1753147" y="4672988"/>
                </a:cubicBezTo>
                <a:close/>
                <a:moveTo>
                  <a:pt x="1644871" y="4006092"/>
                </a:moveTo>
                <a:cubicBezTo>
                  <a:pt x="1657975" y="3996437"/>
                  <a:pt x="1671078" y="3986092"/>
                  <a:pt x="1684181" y="3976437"/>
                </a:cubicBezTo>
                <a:cubicBezTo>
                  <a:pt x="1702802" y="4046092"/>
                  <a:pt x="1722112" y="4116437"/>
                  <a:pt x="1742112" y="4186781"/>
                </a:cubicBezTo>
                <a:cubicBezTo>
                  <a:pt x="1742112" y="4244023"/>
                  <a:pt x="1742112" y="4300574"/>
                  <a:pt x="1742802" y="4357126"/>
                </a:cubicBezTo>
                <a:cubicBezTo>
                  <a:pt x="1702112" y="4267471"/>
                  <a:pt x="1662802" y="4177816"/>
                  <a:pt x="1625561" y="4088161"/>
                </a:cubicBezTo>
                <a:cubicBezTo>
                  <a:pt x="1631768" y="4060575"/>
                  <a:pt x="1637974" y="4032989"/>
                  <a:pt x="1644871" y="4006092"/>
                </a:cubicBezTo>
                <a:close/>
                <a:moveTo>
                  <a:pt x="1621423" y="4077127"/>
                </a:moveTo>
                <a:cubicBezTo>
                  <a:pt x="1615906" y="4063334"/>
                  <a:pt x="1610388" y="4049541"/>
                  <a:pt x="1604871" y="4036437"/>
                </a:cubicBezTo>
                <a:cubicBezTo>
                  <a:pt x="1615216" y="4028161"/>
                  <a:pt x="1625561" y="4020575"/>
                  <a:pt x="1636595" y="4012299"/>
                </a:cubicBezTo>
                <a:cubicBezTo>
                  <a:pt x="1631078" y="4033679"/>
                  <a:pt x="1626250" y="4055747"/>
                  <a:pt x="1621423" y="4077127"/>
                </a:cubicBezTo>
                <a:close/>
                <a:moveTo>
                  <a:pt x="1598664" y="3586093"/>
                </a:moveTo>
                <a:cubicBezTo>
                  <a:pt x="1615216" y="3553679"/>
                  <a:pt x="1631768" y="3521955"/>
                  <a:pt x="1648319" y="3489541"/>
                </a:cubicBezTo>
                <a:cubicBezTo>
                  <a:pt x="1660733" y="3587472"/>
                  <a:pt x="1675216" y="3686093"/>
                  <a:pt x="1691078" y="3785403"/>
                </a:cubicBezTo>
                <a:cubicBezTo>
                  <a:pt x="1686250" y="3804713"/>
                  <a:pt x="1681423" y="3824713"/>
                  <a:pt x="1675905" y="3844024"/>
                </a:cubicBezTo>
                <a:cubicBezTo>
                  <a:pt x="1668319" y="3838506"/>
                  <a:pt x="1660733" y="3833679"/>
                  <a:pt x="1653837" y="3828161"/>
                </a:cubicBezTo>
                <a:cubicBezTo>
                  <a:pt x="1634526" y="3747472"/>
                  <a:pt x="1615906" y="3666783"/>
                  <a:pt x="1598664" y="3586093"/>
                </a:cubicBezTo>
                <a:close/>
                <a:moveTo>
                  <a:pt x="1645561" y="3823334"/>
                </a:moveTo>
                <a:cubicBezTo>
                  <a:pt x="1604181" y="3793679"/>
                  <a:pt x="1564182" y="3764714"/>
                  <a:pt x="1524871" y="3735058"/>
                </a:cubicBezTo>
                <a:cubicBezTo>
                  <a:pt x="1546940" y="3688852"/>
                  <a:pt x="1570388" y="3642645"/>
                  <a:pt x="1593837" y="3596438"/>
                </a:cubicBezTo>
                <a:cubicBezTo>
                  <a:pt x="1609699" y="3671610"/>
                  <a:pt x="1626940" y="3746782"/>
                  <a:pt x="1645561" y="3823334"/>
                </a:cubicBezTo>
                <a:close/>
                <a:moveTo>
                  <a:pt x="1645561" y="3117818"/>
                </a:moveTo>
                <a:cubicBezTo>
                  <a:pt x="1665561" y="3143335"/>
                  <a:pt x="1685561" y="3169542"/>
                  <a:pt x="1706250" y="3195059"/>
                </a:cubicBezTo>
                <a:cubicBezTo>
                  <a:pt x="1679354" y="3202645"/>
                  <a:pt x="1652457" y="3210921"/>
                  <a:pt x="1625561" y="3219197"/>
                </a:cubicBezTo>
                <a:cubicBezTo>
                  <a:pt x="1623492" y="3195059"/>
                  <a:pt x="1621423" y="3171611"/>
                  <a:pt x="1619354" y="3148163"/>
                </a:cubicBezTo>
                <a:cubicBezTo>
                  <a:pt x="1627630" y="3137818"/>
                  <a:pt x="1636595" y="3128163"/>
                  <a:pt x="1645561" y="3117818"/>
                </a:cubicBezTo>
                <a:close/>
                <a:moveTo>
                  <a:pt x="1618664" y="3137818"/>
                </a:moveTo>
                <a:cubicBezTo>
                  <a:pt x="1617285" y="3117128"/>
                  <a:pt x="1615216" y="3097128"/>
                  <a:pt x="1613837" y="3076439"/>
                </a:cubicBezTo>
                <a:cubicBezTo>
                  <a:pt x="1622802" y="3088163"/>
                  <a:pt x="1631768" y="3100577"/>
                  <a:pt x="1641423" y="3112301"/>
                </a:cubicBezTo>
                <a:cubicBezTo>
                  <a:pt x="1633147" y="3120577"/>
                  <a:pt x="1625561" y="3128852"/>
                  <a:pt x="1618664" y="3137818"/>
                </a:cubicBezTo>
                <a:close/>
                <a:moveTo>
                  <a:pt x="2446249" y="2235061"/>
                </a:moveTo>
                <a:cubicBezTo>
                  <a:pt x="2460042" y="2227475"/>
                  <a:pt x="2473146" y="2219888"/>
                  <a:pt x="2486939" y="2212302"/>
                </a:cubicBezTo>
                <a:cubicBezTo>
                  <a:pt x="2504180" y="2217130"/>
                  <a:pt x="2520732" y="2221958"/>
                  <a:pt x="2537973" y="2226785"/>
                </a:cubicBezTo>
                <a:cubicBezTo>
                  <a:pt x="2510387" y="2250923"/>
                  <a:pt x="2482801" y="2274371"/>
                  <a:pt x="2455214" y="2298509"/>
                </a:cubicBezTo>
                <a:cubicBezTo>
                  <a:pt x="2437283" y="2314371"/>
                  <a:pt x="2420042" y="2329543"/>
                  <a:pt x="2402801" y="2345406"/>
                </a:cubicBezTo>
                <a:cubicBezTo>
                  <a:pt x="2400732" y="2330923"/>
                  <a:pt x="2397973" y="2317130"/>
                  <a:pt x="2395904" y="2302647"/>
                </a:cubicBezTo>
                <a:cubicBezTo>
                  <a:pt x="2412456" y="2280578"/>
                  <a:pt x="2429008" y="2257819"/>
                  <a:pt x="2446249" y="2235061"/>
                </a:cubicBezTo>
                <a:close/>
                <a:moveTo>
                  <a:pt x="2393835" y="2293682"/>
                </a:moveTo>
                <a:cubicBezTo>
                  <a:pt x="2392456" y="2284716"/>
                  <a:pt x="2391077" y="2275750"/>
                  <a:pt x="2389697" y="2266785"/>
                </a:cubicBezTo>
                <a:cubicBezTo>
                  <a:pt x="2403490" y="2259199"/>
                  <a:pt x="2417284" y="2250923"/>
                  <a:pt x="2431077" y="2243337"/>
                </a:cubicBezTo>
                <a:cubicBezTo>
                  <a:pt x="2418663" y="2260578"/>
                  <a:pt x="2406249" y="2277130"/>
                  <a:pt x="2393835" y="2293682"/>
                </a:cubicBezTo>
                <a:close/>
                <a:moveTo>
                  <a:pt x="2457284" y="2221268"/>
                </a:moveTo>
                <a:cubicBezTo>
                  <a:pt x="2460732" y="2216440"/>
                  <a:pt x="2464180" y="2211613"/>
                  <a:pt x="2468318" y="2206785"/>
                </a:cubicBezTo>
                <a:cubicBezTo>
                  <a:pt x="2471766" y="2207475"/>
                  <a:pt x="2474525" y="2208854"/>
                  <a:pt x="2477973" y="2209544"/>
                </a:cubicBezTo>
                <a:cubicBezTo>
                  <a:pt x="2470387" y="2213682"/>
                  <a:pt x="2463490" y="2217130"/>
                  <a:pt x="2457284" y="2221268"/>
                </a:cubicBezTo>
                <a:close/>
                <a:moveTo>
                  <a:pt x="2937972" y="1910234"/>
                </a:moveTo>
                <a:cubicBezTo>
                  <a:pt x="2952455" y="1906786"/>
                  <a:pt x="2966938" y="1903337"/>
                  <a:pt x="2981421" y="1899889"/>
                </a:cubicBezTo>
                <a:cubicBezTo>
                  <a:pt x="2996593" y="1908854"/>
                  <a:pt x="3011765" y="1918510"/>
                  <a:pt x="3026938" y="1927475"/>
                </a:cubicBezTo>
                <a:cubicBezTo>
                  <a:pt x="2994524" y="1942648"/>
                  <a:pt x="2961420" y="1958510"/>
                  <a:pt x="2929007" y="1974372"/>
                </a:cubicBezTo>
                <a:cubicBezTo>
                  <a:pt x="2908317" y="1984716"/>
                  <a:pt x="2887628" y="1995061"/>
                  <a:pt x="2866938" y="2004716"/>
                </a:cubicBezTo>
                <a:cubicBezTo>
                  <a:pt x="2868317" y="1990234"/>
                  <a:pt x="2869697" y="1975751"/>
                  <a:pt x="2871765" y="1961958"/>
                </a:cubicBezTo>
                <a:cubicBezTo>
                  <a:pt x="2893145" y="1944717"/>
                  <a:pt x="2915903" y="1927475"/>
                  <a:pt x="2937972" y="1910234"/>
                </a:cubicBezTo>
                <a:close/>
                <a:moveTo>
                  <a:pt x="2871765" y="1952303"/>
                </a:moveTo>
                <a:cubicBezTo>
                  <a:pt x="2872455" y="1943337"/>
                  <a:pt x="2873835" y="1935061"/>
                  <a:pt x="2874524" y="1926096"/>
                </a:cubicBezTo>
                <a:cubicBezTo>
                  <a:pt x="2889696" y="1921958"/>
                  <a:pt x="2904869" y="1918510"/>
                  <a:pt x="2920731" y="1914372"/>
                </a:cubicBezTo>
                <a:cubicBezTo>
                  <a:pt x="2904869" y="1927475"/>
                  <a:pt x="2888317" y="1939889"/>
                  <a:pt x="2871765" y="1952303"/>
                </a:cubicBezTo>
                <a:close/>
                <a:moveTo>
                  <a:pt x="2951765" y="1899889"/>
                </a:moveTo>
                <a:cubicBezTo>
                  <a:pt x="2955903" y="1896441"/>
                  <a:pt x="2960731" y="1892992"/>
                  <a:pt x="2964869" y="1889544"/>
                </a:cubicBezTo>
                <a:cubicBezTo>
                  <a:pt x="2967627" y="1890924"/>
                  <a:pt x="2970386" y="1892992"/>
                  <a:pt x="2973145" y="1894372"/>
                </a:cubicBezTo>
                <a:cubicBezTo>
                  <a:pt x="2965558" y="1896441"/>
                  <a:pt x="2958662" y="1898510"/>
                  <a:pt x="2951765" y="1899889"/>
                </a:cubicBezTo>
                <a:close/>
                <a:moveTo>
                  <a:pt x="4129004" y="1715062"/>
                </a:moveTo>
                <a:cubicBezTo>
                  <a:pt x="4137280" y="1730924"/>
                  <a:pt x="4145556" y="1746096"/>
                  <a:pt x="4153832" y="1761958"/>
                </a:cubicBezTo>
                <a:cubicBezTo>
                  <a:pt x="4117281" y="1758510"/>
                  <a:pt x="4080729" y="1755062"/>
                  <a:pt x="4044177" y="1752303"/>
                </a:cubicBezTo>
                <a:cubicBezTo>
                  <a:pt x="4020729" y="1750234"/>
                  <a:pt x="3997281" y="1748165"/>
                  <a:pt x="3973832" y="1746786"/>
                </a:cubicBezTo>
                <a:cubicBezTo>
                  <a:pt x="3982108" y="1735062"/>
                  <a:pt x="3991074" y="1724027"/>
                  <a:pt x="3999350" y="1712303"/>
                </a:cubicBezTo>
                <a:cubicBezTo>
                  <a:pt x="4027626" y="1708855"/>
                  <a:pt x="4056591" y="1705407"/>
                  <a:pt x="4084867" y="1701958"/>
                </a:cubicBezTo>
                <a:cubicBezTo>
                  <a:pt x="4099349" y="1706096"/>
                  <a:pt x="4114522" y="1710234"/>
                  <a:pt x="4129004" y="1715062"/>
                </a:cubicBezTo>
                <a:close/>
                <a:moveTo>
                  <a:pt x="4102108" y="1699200"/>
                </a:moveTo>
                <a:cubicBezTo>
                  <a:pt x="4107625" y="1698510"/>
                  <a:pt x="4113832" y="1697820"/>
                  <a:pt x="4119350" y="1697131"/>
                </a:cubicBezTo>
                <a:cubicBezTo>
                  <a:pt x="4120729" y="1699889"/>
                  <a:pt x="4122108" y="1702648"/>
                  <a:pt x="4124177" y="1706096"/>
                </a:cubicBezTo>
                <a:cubicBezTo>
                  <a:pt x="4117281" y="1704027"/>
                  <a:pt x="4109694" y="1701958"/>
                  <a:pt x="4102108" y="1699200"/>
                </a:cubicBezTo>
                <a:close/>
                <a:moveTo>
                  <a:pt x="4658659" y="1830924"/>
                </a:moveTo>
                <a:cubicBezTo>
                  <a:pt x="4671762" y="1839200"/>
                  <a:pt x="4684866" y="1847475"/>
                  <a:pt x="4697969" y="1855751"/>
                </a:cubicBezTo>
                <a:cubicBezTo>
                  <a:pt x="4702107" y="1872993"/>
                  <a:pt x="4705556" y="1890234"/>
                  <a:pt x="4709693" y="1907475"/>
                </a:cubicBezTo>
                <a:cubicBezTo>
                  <a:pt x="4675901" y="1894372"/>
                  <a:pt x="4641418" y="1881268"/>
                  <a:pt x="4606935" y="1868855"/>
                </a:cubicBezTo>
                <a:cubicBezTo>
                  <a:pt x="4584866" y="1860579"/>
                  <a:pt x="4563487" y="1852993"/>
                  <a:pt x="4541418" y="1845406"/>
                </a:cubicBezTo>
                <a:cubicBezTo>
                  <a:pt x="4553142" y="1836441"/>
                  <a:pt x="4564177" y="1827475"/>
                  <a:pt x="4575901" y="1819199"/>
                </a:cubicBezTo>
                <a:cubicBezTo>
                  <a:pt x="4602797" y="1822648"/>
                  <a:pt x="4631073" y="1826786"/>
                  <a:pt x="4658659" y="1830924"/>
                </a:cubicBezTo>
                <a:close/>
                <a:moveTo>
                  <a:pt x="4582797" y="1812993"/>
                </a:moveTo>
                <a:cubicBezTo>
                  <a:pt x="4589694" y="1807475"/>
                  <a:pt x="4596590" y="1802648"/>
                  <a:pt x="4603487" y="1797131"/>
                </a:cubicBezTo>
                <a:cubicBezTo>
                  <a:pt x="4616590" y="1805406"/>
                  <a:pt x="4630383" y="1813682"/>
                  <a:pt x="4643487" y="1821958"/>
                </a:cubicBezTo>
                <a:cubicBezTo>
                  <a:pt x="4623487" y="1819199"/>
                  <a:pt x="4603487" y="1815751"/>
                  <a:pt x="4582797" y="1812993"/>
                </a:cubicBezTo>
                <a:close/>
                <a:moveTo>
                  <a:pt x="4675211" y="1833682"/>
                </a:moveTo>
                <a:cubicBezTo>
                  <a:pt x="4681418" y="1834372"/>
                  <a:pt x="4686935" y="1835751"/>
                  <a:pt x="4693142" y="1836441"/>
                </a:cubicBezTo>
                <a:cubicBezTo>
                  <a:pt x="4693831" y="1839889"/>
                  <a:pt x="4694521" y="1843337"/>
                  <a:pt x="4695211" y="1846096"/>
                </a:cubicBezTo>
                <a:cubicBezTo>
                  <a:pt x="4689004" y="1841958"/>
                  <a:pt x="4682107" y="1837820"/>
                  <a:pt x="4675211" y="1833682"/>
                </a:cubicBezTo>
                <a:close/>
                <a:moveTo>
                  <a:pt x="5177969" y="2109544"/>
                </a:moveTo>
                <a:cubicBezTo>
                  <a:pt x="5188313" y="2120578"/>
                  <a:pt x="5198658" y="2132303"/>
                  <a:pt x="5208313" y="2143337"/>
                </a:cubicBezTo>
                <a:cubicBezTo>
                  <a:pt x="5207624" y="2161268"/>
                  <a:pt x="5206934" y="2178509"/>
                  <a:pt x="5205555" y="2196440"/>
                </a:cubicBezTo>
                <a:cubicBezTo>
                  <a:pt x="5175900" y="2175061"/>
                  <a:pt x="5146244" y="2152992"/>
                  <a:pt x="5116589" y="2131613"/>
                </a:cubicBezTo>
                <a:cubicBezTo>
                  <a:pt x="5097968" y="2117820"/>
                  <a:pt x="5078658" y="2104716"/>
                  <a:pt x="5060037" y="2091613"/>
                </a:cubicBezTo>
                <a:cubicBezTo>
                  <a:pt x="5073141" y="2086096"/>
                  <a:pt x="5086934" y="2080578"/>
                  <a:pt x="5100038" y="2075061"/>
                </a:cubicBezTo>
                <a:cubicBezTo>
                  <a:pt x="5126244" y="2086096"/>
                  <a:pt x="5151762" y="2097820"/>
                  <a:pt x="5177969" y="2109544"/>
                </a:cubicBezTo>
                <a:close/>
                <a:moveTo>
                  <a:pt x="5109003" y="2071613"/>
                </a:moveTo>
                <a:cubicBezTo>
                  <a:pt x="5117279" y="2068165"/>
                  <a:pt x="5125555" y="2064716"/>
                  <a:pt x="5133831" y="2061958"/>
                </a:cubicBezTo>
                <a:cubicBezTo>
                  <a:pt x="5144175" y="2073682"/>
                  <a:pt x="5155210" y="2085406"/>
                  <a:pt x="5165555" y="2096440"/>
                </a:cubicBezTo>
                <a:cubicBezTo>
                  <a:pt x="5146934" y="2088164"/>
                  <a:pt x="5128313" y="2079889"/>
                  <a:pt x="5109003" y="2071613"/>
                </a:cubicBezTo>
                <a:close/>
                <a:moveTo>
                  <a:pt x="5193141" y="2116440"/>
                </a:moveTo>
                <a:cubicBezTo>
                  <a:pt x="5198658" y="2118509"/>
                  <a:pt x="5203486" y="2121268"/>
                  <a:pt x="5209003" y="2123337"/>
                </a:cubicBezTo>
                <a:cubicBezTo>
                  <a:pt x="5209003" y="2126785"/>
                  <a:pt x="5209003" y="2130233"/>
                  <a:pt x="5208313" y="2132992"/>
                </a:cubicBezTo>
                <a:cubicBezTo>
                  <a:pt x="5203486" y="2127475"/>
                  <a:pt x="5198658" y="2121958"/>
                  <a:pt x="5193141" y="2116440"/>
                </a:cubicBezTo>
                <a:close/>
                <a:moveTo>
                  <a:pt x="5603485" y="2515060"/>
                </a:moveTo>
                <a:cubicBezTo>
                  <a:pt x="5610382" y="2528854"/>
                  <a:pt x="5617278" y="2541957"/>
                  <a:pt x="5624175" y="2555750"/>
                </a:cubicBezTo>
                <a:cubicBezTo>
                  <a:pt x="5618657" y="2572302"/>
                  <a:pt x="5613140" y="2589543"/>
                  <a:pt x="5607623" y="2606095"/>
                </a:cubicBezTo>
                <a:cubicBezTo>
                  <a:pt x="5584864" y="2577129"/>
                  <a:pt x="5562106" y="2548853"/>
                  <a:pt x="5539347" y="2520578"/>
                </a:cubicBezTo>
                <a:cubicBezTo>
                  <a:pt x="5524864" y="2502647"/>
                  <a:pt x="5510382" y="2484716"/>
                  <a:pt x="5495209" y="2466785"/>
                </a:cubicBezTo>
                <a:cubicBezTo>
                  <a:pt x="5509692" y="2464716"/>
                  <a:pt x="5524175" y="2463336"/>
                  <a:pt x="5537968" y="2461957"/>
                </a:cubicBezTo>
                <a:cubicBezTo>
                  <a:pt x="5560037" y="2479198"/>
                  <a:pt x="5582106" y="2497129"/>
                  <a:pt x="5603485" y="2515060"/>
                </a:cubicBezTo>
                <a:close/>
                <a:moveTo>
                  <a:pt x="5548313" y="2460578"/>
                </a:moveTo>
                <a:cubicBezTo>
                  <a:pt x="5557278" y="2459888"/>
                  <a:pt x="5565554" y="2458509"/>
                  <a:pt x="5574520" y="2457819"/>
                </a:cubicBezTo>
                <a:cubicBezTo>
                  <a:pt x="5581416" y="2471612"/>
                  <a:pt x="5589002" y="2486095"/>
                  <a:pt x="5595899" y="2499888"/>
                </a:cubicBezTo>
                <a:cubicBezTo>
                  <a:pt x="5580037" y="2486095"/>
                  <a:pt x="5564175" y="2472992"/>
                  <a:pt x="5548313" y="2460578"/>
                </a:cubicBezTo>
                <a:close/>
                <a:moveTo>
                  <a:pt x="5617278" y="2526095"/>
                </a:moveTo>
                <a:cubicBezTo>
                  <a:pt x="5621416" y="2529543"/>
                  <a:pt x="5626244" y="2533681"/>
                  <a:pt x="5630381" y="2537129"/>
                </a:cubicBezTo>
                <a:cubicBezTo>
                  <a:pt x="5629692" y="2540578"/>
                  <a:pt x="5628312" y="2543336"/>
                  <a:pt x="5627623" y="2546784"/>
                </a:cubicBezTo>
                <a:cubicBezTo>
                  <a:pt x="5624175" y="2539888"/>
                  <a:pt x="5620726" y="2532991"/>
                  <a:pt x="5617278" y="2526095"/>
                </a:cubicBezTo>
                <a:close/>
                <a:moveTo>
                  <a:pt x="5906933" y="3019197"/>
                </a:moveTo>
                <a:cubicBezTo>
                  <a:pt x="5909691" y="3033680"/>
                  <a:pt x="5912450" y="3048163"/>
                  <a:pt x="5915898" y="3062646"/>
                </a:cubicBezTo>
                <a:cubicBezTo>
                  <a:pt x="5906243" y="3077128"/>
                  <a:pt x="5895898" y="3092301"/>
                  <a:pt x="5886243" y="3106783"/>
                </a:cubicBezTo>
                <a:cubicBezTo>
                  <a:pt x="5872450" y="3073680"/>
                  <a:pt x="5857967" y="3039887"/>
                  <a:pt x="5843485" y="3006784"/>
                </a:cubicBezTo>
                <a:cubicBezTo>
                  <a:pt x="5833829" y="2985404"/>
                  <a:pt x="5824864" y="2963336"/>
                  <a:pt x="5815209" y="2941956"/>
                </a:cubicBezTo>
                <a:cubicBezTo>
                  <a:pt x="5829692" y="2944025"/>
                  <a:pt x="5843485" y="2946094"/>
                  <a:pt x="5857967" y="2948163"/>
                </a:cubicBezTo>
                <a:cubicBezTo>
                  <a:pt x="5873829" y="2972301"/>
                  <a:pt x="5890381" y="2995749"/>
                  <a:pt x="5906933" y="3019197"/>
                </a:cubicBezTo>
                <a:close/>
                <a:moveTo>
                  <a:pt x="5866933" y="2950232"/>
                </a:moveTo>
                <a:cubicBezTo>
                  <a:pt x="5875898" y="2951611"/>
                  <a:pt x="5884864" y="2952991"/>
                  <a:pt x="5893829" y="2954370"/>
                </a:cubicBezTo>
                <a:cubicBezTo>
                  <a:pt x="5897278" y="2970232"/>
                  <a:pt x="5900726" y="2986094"/>
                  <a:pt x="5903485" y="3001956"/>
                </a:cubicBezTo>
                <a:cubicBezTo>
                  <a:pt x="5891070" y="2984715"/>
                  <a:pt x="5879347" y="2967473"/>
                  <a:pt x="5866933" y="2950232"/>
                </a:cubicBezTo>
                <a:close/>
                <a:moveTo>
                  <a:pt x="5191072" y="5657124"/>
                </a:moveTo>
                <a:cubicBezTo>
                  <a:pt x="5177279" y="5663331"/>
                  <a:pt x="5162796" y="5669538"/>
                  <a:pt x="5149003" y="5676434"/>
                </a:cubicBezTo>
                <a:cubicBezTo>
                  <a:pt x="5132451" y="5670227"/>
                  <a:pt x="5115900" y="5664020"/>
                  <a:pt x="5099348" y="5657814"/>
                </a:cubicBezTo>
                <a:cubicBezTo>
                  <a:pt x="5129003" y="5636434"/>
                  <a:pt x="5158658" y="5615055"/>
                  <a:pt x="5188313" y="5592986"/>
                </a:cubicBezTo>
                <a:cubicBezTo>
                  <a:pt x="5206934" y="5579193"/>
                  <a:pt x="5226244" y="5564710"/>
                  <a:pt x="5244865" y="5550917"/>
                </a:cubicBezTo>
                <a:cubicBezTo>
                  <a:pt x="5246244" y="5565400"/>
                  <a:pt x="5246934" y="5579883"/>
                  <a:pt x="5248313" y="5593676"/>
                </a:cubicBezTo>
                <a:cubicBezTo>
                  <a:pt x="5228313" y="5614365"/>
                  <a:pt x="5209692" y="5635745"/>
                  <a:pt x="5191072" y="5657124"/>
                </a:cubicBezTo>
                <a:close/>
                <a:moveTo>
                  <a:pt x="5248313" y="5602641"/>
                </a:moveTo>
                <a:cubicBezTo>
                  <a:pt x="5249003" y="5611607"/>
                  <a:pt x="5249692" y="5620572"/>
                  <a:pt x="5250382" y="5629538"/>
                </a:cubicBezTo>
                <a:cubicBezTo>
                  <a:pt x="5235899" y="5636434"/>
                  <a:pt x="5221417" y="5642641"/>
                  <a:pt x="5206934" y="5649538"/>
                </a:cubicBezTo>
                <a:cubicBezTo>
                  <a:pt x="5220037" y="5634365"/>
                  <a:pt x="5234520" y="5618503"/>
                  <a:pt x="5248313" y="5602641"/>
                </a:cubicBezTo>
                <a:close/>
                <a:moveTo>
                  <a:pt x="4628314" y="5945399"/>
                </a:moveTo>
                <a:cubicBezTo>
                  <a:pt x="4613832" y="5935054"/>
                  <a:pt x="4600039" y="5924709"/>
                  <a:pt x="4585556" y="5914365"/>
                </a:cubicBezTo>
                <a:cubicBezTo>
                  <a:pt x="4620038" y="5901261"/>
                  <a:pt x="4653832" y="5888848"/>
                  <a:pt x="4688314" y="5875744"/>
                </a:cubicBezTo>
                <a:cubicBezTo>
                  <a:pt x="4757280" y="5849537"/>
                  <a:pt x="4824866" y="5821951"/>
                  <a:pt x="4892452" y="5794365"/>
                </a:cubicBezTo>
                <a:cubicBezTo>
                  <a:pt x="4820038" y="5844020"/>
                  <a:pt x="4746935" y="5892296"/>
                  <a:pt x="4674521" y="5939192"/>
                </a:cubicBezTo>
                <a:cubicBezTo>
                  <a:pt x="4659349" y="5940572"/>
                  <a:pt x="4643487" y="5943330"/>
                  <a:pt x="4628314" y="5945399"/>
                </a:cubicBezTo>
                <a:close/>
                <a:moveTo>
                  <a:pt x="4660038" y="5947468"/>
                </a:moveTo>
                <a:cubicBezTo>
                  <a:pt x="4655211" y="5950917"/>
                  <a:pt x="4650383" y="5953675"/>
                  <a:pt x="4644866" y="5957123"/>
                </a:cubicBezTo>
                <a:cubicBezTo>
                  <a:pt x="4642107" y="5955054"/>
                  <a:pt x="4639349" y="5952986"/>
                  <a:pt x="4636590" y="5950917"/>
                </a:cubicBezTo>
                <a:cubicBezTo>
                  <a:pt x="4644176" y="5950227"/>
                  <a:pt x="4651763" y="5948847"/>
                  <a:pt x="4660038" y="5947468"/>
                </a:cubicBezTo>
                <a:close/>
                <a:moveTo>
                  <a:pt x="2759352" y="5768848"/>
                </a:moveTo>
                <a:cubicBezTo>
                  <a:pt x="2695904" y="5710227"/>
                  <a:pt x="2633145" y="5650227"/>
                  <a:pt x="2570387" y="5588158"/>
                </a:cubicBezTo>
                <a:cubicBezTo>
                  <a:pt x="2651766" y="5639882"/>
                  <a:pt x="2733835" y="5690917"/>
                  <a:pt x="2817973" y="5741262"/>
                </a:cubicBezTo>
                <a:cubicBezTo>
                  <a:pt x="2837972" y="5752986"/>
                  <a:pt x="2857972" y="5764710"/>
                  <a:pt x="2877972" y="5776434"/>
                </a:cubicBezTo>
                <a:cubicBezTo>
                  <a:pt x="2864869" y="5783330"/>
                  <a:pt x="2852455" y="5789537"/>
                  <a:pt x="2839352" y="5796434"/>
                </a:cubicBezTo>
                <a:cubicBezTo>
                  <a:pt x="2812455" y="5787469"/>
                  <a:pt x="2786248" y="5777813"/>
                  <a:pt x="2759352" y="5768848"/>
                </a:cubicBezTo>
                <a:close/>
                <a:moveTo>
                  <a:pt x="2830386" y="5800572"/>
                </a:moveTo>
                <a:cubicBezTo>
                  <a:pt x="2822800" y="5804710"/>
                  <a:pt x="2814524" y="5808158"/>
                  <a:pt x="2806938" y="5812296"/>
                </a:cubicBezTo>
                <a:cubicBezTo>
                  <a:pt x="2795214" y="5801951"/>
                  <a:pt x="2784180" y="5790917"/>
                  <a:pt x="2772455" y="5780572"/>
                </a:cubicBezTo>
                <a:cubicBezTo>
                  <a:pt x="2791766" y="5787469"/>
                  <a:pt x="2811076" y="5793675"/>
                  <a:pt x="2830386" y="5800572"/>
                </a:cubicBezTo>
                <a:close/>
                <a:moveTo>
                  <a:pt x="1697974" y="3786782"/>
                </a:moveTo>
                <a:cubicBezTo>
                  <a:pt x="1719354" y="3702645"/>
                  <a:pt x="1742802" y="3618507"/>
                  <a:pt x="1766940" y="3534369"/>
                </a:cubicBezTo>
                <a:cubicBezTo>
                  <a:pt x="1760043" y="3630920"/>
                  <a:pt x="1754526" y="3727472"/>
                  <a:pt x="1750388" y="3825403"/>
                </a:cubicBezTo>
                <a:cubicBezTo>
                  <a:pt x="1749699" y="3848851"/>
                  <a:pt x="1748319" y="3871610"/>
                  <a:pt x="1747630" y="3895058"/>
                </a:cubicBezTo>
                <a:cubicBezTo>
                  <a:pt x="1735905" y="3886782"/>
                  <a:pt x="1723492" y="3878506"/>
                  <a:pt x="1711768" y="3870230"/>
                </a:cubicBezTo>
                <a:cubicBezTo>
                  <a:pt x="1707630" y="3841954"/>
                  <a:pt x="1702802" y="3814368"/>
                  <a:pt x="1697974" y="3786782"/>
                </a:cubicBezTo>
                <a:close/>
                <a:moveTo>
                  <a:pt x="1704181" y="3864023"/>
                </a:moveTo>
                <a:cubicBezTo>
                  <a:pt x="1696595" y="3859196"/>
                  <a:pt x="1689699" y="3853679"/>
                  <a:pt x="1682802" y="3848851"/>
                </a:cubicBezTo>
                <a:cubicBezTo>
                  <a:pt x="1686940" y="3833679"/>
                  <a:pt x="1690388" y="3818506"/>
                  <a:pt x="1694526" y="3802644"/>
                </a:cubicBezTo>
                <a:cubicBezTo>
                  <a:pt x="1697285" y="3823334"/>
                  <a:pt x="1700733" y="3844024"/>
                  <a:pt x="1704181" y="3864023"/>
                </a:cubicBezTo>
                <a:close/>
                <a:moveTo>
                  <a:pt x="1693147" y="3406093"/>
                </a:moveTo>
                <a:cubicBezTo>
                  <a:pt x="1722112" y="3395059"/>
                  <a:pt x="1751078" y="3383335"/>
                  <a:pt x="1780043" y="3372300"/>
                </a:cubicBezTo>
                <a:cubicBezTo>
                  <a:pt x="1775905" y="3415059"/>
                  <a:pt x="1772457" y="3457817"/>
                  <a:pt x="1769009" y="3500576"/>
                </a:cubicBezTo>
                <a:cubicBezTo>
                  <a:pt x="1742802" y="3590231"/>
                  <a:pt x="1717974" y="3679886"/>
                  <a:pt x="1694526" y="3769541"/>
                </a:cubicBezTo>
                <a:cubicBezTo>
                  <a:pt x="1678664" y="3672300"/>
                  <a:pt x="1664871" y="3575059"/>
                  <a:pt x="1653147" y="3479197"/>
                </a:cubicBezTo>
                <a:cubicBezTo>
                  <a:pt x="1666940" y="3455059"/>
                  <a:pt x="1680043" y="3430231"/>
                  <a:pt x="1693147" y="3406093"/>
                </a:cubicBezTo>
                <a:close/>
                <a:moveTo>
                  <a:pt x="1652457" y="3467472"/>
                </a:moveTo>
                <a:cubicBezTo>
                  <a:pt x="1650388" y="3452990"/>
                  <a:pt x="1649009" y="3438507"/>
                  <a:pt x="1647630" y="3424714"/>
                </a:cubicBezTo>
                <a:cubicBezTo>
                  <a:pt x="1659354" y="3419886"/>
                  <a:pt x="1671768" y="3415059"/>
                  <a:pt x="1683492" y="3410231"/>
                </a:cubicBezTo>
                <a:cubicBezTo>
                  <a:pt x="1673147" y="3428852"/>
                  <a:pt x="1662802" y="3448162"/>
                  <a:pt x="1652457" y="3467472"/>
                </a:cubicBezTo>
                <a:close/>
                <a:moveTo>
                  <a:pt x="2020732" y="2757819"/>
                </a:moveTo>
                <a:cubicBezTo>
                  <a:pt x="2012457" y="2779198"/>
                  <a:pt x="2004181" y="2800577"/>
                  <a:pt x="1995905" y="2821956"/>
                </a:cubicBezTo>
                <a:cubicBezTo>
                  <a:pt x="1966940" y="2824715"/>
                  <a:pt x="1937284" y="2827474"/>
                  <a:pt x="1908319" y="2830922"/>
                </a:cubicBezTo>
                <a:cubicBezTo>
                  <a:pt x="1940733" y="2797129"/>
                  <a:pt x="1973836" y="2763336"/>
                  <a:pt x="2007629" y="2729543"/>
                </a:cubicBezTo>
                <a:cubicBezTo>
                  <a:pt x="2012457" y="2739198"/>
                  <a:pt x="2016594" y="2748163"/>
                  <a:pt x="2020732" y="2757819"/>
                </a:cubicBezTo>
                <a:close/>
                <a:moveTo>
                  <a:pt x="2013836" y="2723336"/>
                </a:moveTo>
                <a:cubicBezTo>
                  <a:pt x="2024870" y="2712301"/>
                  <a:pt x="2035905" y="2701267"/>
                  <a:pt x="2046939" y="2690233"/>
                </a:cubicBezTo>
                <a:cubicBezTo>
                  <a:pt x="2039353" y="2709543"/>
                  <a:pt x="2031767" y="2728164"/>
                  <a:pt x="2024181" y="2747474"/>
                </a:cubicBezTo>
                <a:cubicBezTo>
                  <a:pt x="2021422" y="2739198"/>
                  <a:pt x="2017284" y="2731612"/>
                  <a:pt x="2013836" y="2723336"/>
                </a:cubicBezTo>
                <a:close/>
                <a:moveTo>
                  <a:pt x="2024870" y="2766784"/>
                </a:moveTo>
                <a:cubicBezTo>
                  <a:pt x="2030388" y="2779198"/>
                  <a:pt x="2035905" y="2791612"/>
                  <a:pt x="2042112" y="2803336"/>
                </a:cubicBezTo>
                <a:cubicBezTo>
                  <a:pt x="2038663" y="2808853"/>
                  <a:pt x="2035215" y="2813681"/>
                  <a:pt x="2031767" y="2818508"/>
                </a:cubicBezTo>
                <a:cubicBezTo>
                  <a:pt x="2022112" y="2819198"/>
                  <a:pt x="2013146" y="2819887"/>
                  <a:pt x="2004181" y="2821267"/>
                </a:cubicBezTo>
                <a:cubicBezTo>
                  <a:pt x="2011077" y="2803336"/>
                  <a:pt x="2017974" y="2784715"/>
                  <a:pt x="2024870" y="2766784"/>
                </a:cubicBezTo>
                <a:close/>
                <a:moveTo>
                  <a:pt x="3791764" y="1740579"/>
                </a:moveTo>
                <a:cubicBezTo>
                  <a:pt x="3842109" y="1743338"/>
                  <a:pt x="3893143" y="1746786"/>
                  <a:pt x="3943488" y="1750234"/>
                </a:cubicBezTo>
                <a:cubicBezTo>
                  <a:pt x="3946246" y="1754372"/>
                  <a:pt x="3949005" y="1759200"/>
                  <a:pt x="3951764" y="1763338"/>
                </a:cubicBezTo>
                <a:cubicBezTo>
                  <a:pt x="3896591" y="1837820"/>
                  <a:pt x="3842798" y="1914372"/>
                  <a:pt x="3789005" y="1993682"/>
                </a:cubicBezTo>
                <a:cubicBezTo>
                  <a:pt x="3724178" y="1917130"/>
                  <a:pt x="3658661" y="1843337"/>
                  <a:pt x="3593144" y="1772303"/>
                </a:cubicBezTo>
                <a:cubicBezTo>
                  <a:pt x="3660040" y="1761269"/>
                  <a:pt x="3726247" y="1750924"/>
                  <a:pt x="3791764" y="1740579"/>
                </a:cubicBezTo>
                <a:close/>
                <a:moveTo>
                  <a:pt x="3587626" y="1766786"/>
                </a:moveTo>
                <a:cubicBezTo>
                  <a:pt x="3575902" y="1754372"/>
                  <a:pt x="3564178" y="1741958"/>
                  <a:pt x="3552454" y="1729545"/>
                </a:cubicBezTo>
                <a:cubicBezTo>
                  <a:pt x="3620730" y="1731613"/>
                  <a:pt x="3689005" y="1735062"/>
                  <a:pt x="3757971" y="1738510"/>
                </a:cubicBezTo>
                <a:cubicBezTo>
                  <a:pt x="3701419" y="1747475"/>
                  <a:pt x="3644868" y="1757131"/>
                  <a:pt x="3587626" y="1766786"/>
                </a:cubicBezTo>
                <a:close/>
                <a:moveTo>
                  <a:pt x="6064863" y="3585403"/>
                </a:moveTo>
                <a:cubicBezTo>
                  <a:pt x="6063484" y="3600576"/>
                  <a:pt x="6062794" y="3616438"/>
                  <a:pt x="6061415" y="3631610"/>
                </a:cubicBezTo>
                <a:cubicBezTo>
                  <a:pt x="6048312" y="3643334"/>
                  <a:pt x="6034519" y="3655058"/>
                  <a:pt x="6021415" y="3666093"/>
                </a:cubicBezTo>
                <a:cubicBezTo>
                  <a:pt x="6016588" y="3629541"/>
                  <a:pt x="6011760" y="3593679"/>
                  <a:pt x="6006243" y="3557127"/>
                </a:cubicBezTo>
                <a:cubicBezTo>
                  <a:pt x="6002794" y="3533679"/>
                  <a:pt x="5999346" y="3510921"/>
                  <a:pt x="5995898" y="3487473"/>
                </a:cubicBezTo>
                <a:cubicBezTo>
                  <a:pt x="6009002" y="3492990"/>
                  <a:pt x="6022105" y="3499197"/>
                  <a:pt x="6035208" y="3504714"/>
                </a:cubicBezTo>
                <a:cubicBezTo>
                  <a:pt x="6045553" y="3531610"/>
                  <a:pt x="6055208" y="3558507"/>
                  <a:pt x="6064863" y="3585403"/>
                </a:cubicBezTo>
                <a:close/>
                <a:moveTo>
                  <a:pt x="6044864" y="3508852"/>
                </a:moveTo>
                <a:cubicBezTo>
                  <a:pt x="6053139" y="3512300"/>
                  <a:pt x="6061415" y="3516438"/>
                  <a:pt x="6069691" y="3519886"/>
                </a:cubicBezTo>
                <a:cubicBezTo>
                  <a:pt x="6069002" y="3535748"/>
                  <a:pt x="6067622" y="3551610"/>
                  <a:pt x="6066932" y="3567472"/>
                </a:cubicBezTo>
                <a:cubicBezTo>
                  <a:pt x="6059346" y="3548162"/>
                  <a:pt x="6051760" y="3528852"/>
                  <a:pt x="6044864" y="3508852"/>
                </a:cubicBezTo>
                <a:close/>
                <a:moveTo>
                  <a:pt x="6005553" y="3679886"/>
                </a:moveTo>
                <a:cubicBezTo>
                  <a:pt x="5883484" y="3611610"/>
                  <a:pt x="5755209" y="3545403"/>
                  <a:pt x="5622795" y="3481955"/>
                </a:cubicBezTo>
                <a:cubicBezTo>
                  <a:pt x="5651761" y="3444714"/>
                  <a:pt x="5680726" y="3406783"/>
                  <a:pt x="5709002" y="3369542"/>
                </a:cubicBezTo>
                <a:cubicBezTo>
                  <a:pt x="5804864" y="3406783"/>
                  <a:pt x="5897967" y="3444714"/>
                  <a:pt x="5989001" y="3484714"/>
                </a:cubicBezTo>
                <a:cubicBezTo>
                  <a:pt x="5992450" y="3509541"/>
                  <a:pt x="5996588" y="3533679"/>
                  <a:pt x="6000036" y="3558507"/>
                </a:cubicBezTo>
                <a:cubicBezTo>
                  <a:pt x="6005553" y="3596438"/>
                  <a:pt x="6010381" y="3634369"/>
                  <a:pt x="6015208" y="3671610"/>
                </a:cubicBezTo>
                <a:cubicBezTo>
                  <a:pt x="6012450" y="3674369"/>
                  <a:pt x="6009002" y="3677127"/>
                  <a:pt x="6005553" y="3679886"/>
                </a:cubicBezTo>
                <a:close/>
                <a:moveTo>
                  <a:pt x="6016588" y="3679886"/>
                </a:moveTo>
                <a:cubicBezTo>
                  <a:pt x="6016588" y="3681955"/>
                  <a:pt x="6017277" y="3684713"/>
                  <a:pt x="6017277" y="3686782"/>
                </a:cubicBezTo>
                <a:cubicBezTo>
                  <a:pt x="6015208" y="3686093"/>
                  <a:pt x="6013829" y="3684713"/>
                  <a:pt x="6011760" y="3684024"/>
                </a:cubicBezTo>
                <a:cubicBezTo>
                  <a:pt x="6013829" y="3681955"/>
                  <a:pt x="6015208" y="3681265"/>
                  <a:pt x="6016588" y="3679886"/>
                </a:cubicBezTo>
                <a:close/>
                <a:moveTo>
                  <a:pt x="5079348" y="5649538"/>
                </a:moveTo>
                <a:cubicBezTo>
                  <a:pt x="5081417" y="5509538"/>
                  <a:pt x="5078658" y="5365400"/>
                  <a:pt x="5071762" y="5219194"/>
                </a:cubicBezTo>
                <a:cubicBezTo>
                  <a:pt x="5118658" y="5226780"/>
                  <a:pt x="5165555" y="5234366"/>
                  <a:pt x="5211761" y="5241263"/>
                </a:cubicBezTo>
                <a:cubicBezTo>
                  <a:pt x="5224865" y="5343331"/>
                  <a:pt x="5235210" y="5443331"/>
                  <a:pt x="5243486" y="5542641"/>
                </a:cubicBezTo>
                <a:cubicBezTo>
                  <a:pt x="5223486" y="5557814"/>
                  <a:pt x="5203486" y="5572296"/>
                  <a:pt x="5183486" y="5587469"/>
                </a:cubicBezTo>
                <a:cubicBezTo>
                  <a:pt x="5152451" y="5610227"/>
                  <a:pt x="5122106" y="5632296"/>
                  <a:pt x="5091072" y="5655055"/>
                </a:cubicBezTo>
                <a:cubicBezTo>
                  <a:pt x="5086934" y="5652296"/>
                  <a:pt x="5083486" y="5650917"/>
                  <a:pt x="5079348" y="5649538"/>
                </a:cubicBezTo>
                <a:close/>
                <a:moveTo>
                  <a:pt x="5084865" y="5659193"/>
                </a:moveTo>
                <a:cubicBezTo>
                  <a:pt x="5082796" y="5660572"/>
                  <a:pt x="5081417" y="5661951"/>
                  <a:pt x="5079348" y="5663331"/>
                </a:cubicBezTo>
                <a:cubicBezTo>
                  <a:pt x="5079348" y="5661262"/>
                  <a:pt x="5079348" y="5659193"/>
                  <a:pt x="5079348" y="5657124"/>
                </a:cubicBezTo>
                <a:cubicBezTo>
                  <a:pt x="5080727" y="5657124"/>
                  <a:pt x="5082796" y="5658503"/>
                  <a:pt x="5084865" y="5659193"/>
                </a:cubicBezTo>
                <a:close/>
                <a:moveTo>
                  <a:pt x="4556590" y="5917813"/>
                </a:moveTo>
                <a:cubicBezTo>
                  <a:pt x="4497969" y="5939192"/>
                  <a:pt x="4439349" y="5960572"/>
                  <a:pt x="4381418" y="5980572"/>
                </a:cubicBezTo>
                <a:cubicBezTo>
                  <a:pt x="4298660" y="5990917"/>
                  <a:pt x="4215211" y="6000571"/>
                  <a:pt x="4131074" y="6008847"/>
                </a:cubicBezTo>
                <a:cubicBezTo>
                  <a:pt x="4093143" y="6012296"/>
                  <a:pt x="4055901" y="6015744"/>
                  <a:pt x="4018660" y="6019192"/>
                </a:cubicBezTo>
                <a:cubicBezTo>
                  <a:pt x="4015901" y="6015744"/>
                  <a:pt x="4013143" y="6011606"/>
                  <a:pt x="4010384" y="6008158"/>
                </a:cubicBezTo>
                <a:cubicBezTo>
                  <a:pt x="4083488" y="5888848"/>
                  <a:pt x="4155212" y="5764710"/>
                  <a:pt x="4224177" y="5635055"/>
                </a:cubicBezTo>
                <a:cubicBezTo>
                  <a:pt x="4336591" y="5730227"/>
                  <a:pt x="4449004" y="5819882"/>
                  <a:pt x="4561418" y="5904020"/>
                </a:cubicBezTo>
                <a:cubicBezTo>
                  <a:pt x="4559349" y="5908848"/>
                  <a:pt x="4557969" y="5912986"/>
                  <a:pt x="4556590" y="5917813"/>
                </a:cubicBezTo>
                <a:close/>
                <a:moveTo>
                  <a:pt x="4566245" y="5908848"/>
                </a:moveTo>
                <a:cubicBezTo>
                  <a:pt x="4567625" y="5910227"/>
                  <a:pt x="4569694" y="5910916"/>
                  <a:pt x="4571073" y="5912296"/>
                </a:cubicBezTo>
                <a:cubicBezTo>
                  <a:pt x="4569004" y="5912986"/>
                  <a:pt x="4566935" y="5913675"/>
                  <a:pt x="4564866" y="5914365"/>
                </a:cubicBezTo>
                <a:cubicBezTo>
                  <a:pt x="4565556" y="5912986"/>
                  <a:pt x="4566245" y="5910916"/>
                  <a:pt x="4566245" y="5908848"/>
                </a:cubicBezTo>
                <a:close/>
                <a:moveTo>
                  <a:pt x="4002108" y="6020572"/>
                </a:moveTo>
                <a:cubicBezTo>
                  <a:pt x="4003488" y="6018503"/>
                  <a:pt x="4004177" y="6017123"/>
                  <a:pt x="4005557" y="6015054"/>
                </a:cubicBezTo>
                <a:cubicBezTo>
                  <a:pt x="4006936" y="6016434"/>
                  <a:pt x="4007626" y="6017813"/>
                  <a:pt x="4009005" y="6019882"/>
                </a:cubicBezTo>
                <a:cubicBezTo>
                  <a:pt x="4006936" y="6020572"/>
                  <a:pt x="4004867" y="6020572"/>
                  <a:pt x="4002108" y="6020572"/>
                </a:cubicBezTo>
                <a:close/>
                <a:moveTo>
                  <a:pt x="3431765" y="5973675"/>
                </a:moveTo>
                <a:cubicBezTo>
                  <a:pt x="3433144" y="5972296"/>
                  <a:pt x="3434523" y="5970916"/>
                  <a:pt x="3436592" y="5969537"/>
                </a:cubicBezTo>
                <a:cubicBezTo>
                  <a:pt x="3437282" y="5971606"/>
                  <a:pt x="3437971" y="5972985"/>
                  <a:pt x="3438661" y="5975055"/>
                </a:cubicBezTo>
                <a:cubicBezTo>
                  <a:pt x="3435902" y="5974365"/>
                  <a:pt x="3433833" y="5974365"/>
                  <a:pt x="3431765" y="5973675"/>
                </a:cubicBezTo>
                <a:close/>
                <a:moveTo>
                  <a:pt x="3422109" y="5972296"/>
                </a:moveTo>
                <a:cubicBezTo>
                  <a:pt x="3420730" y="5972296"/>
                  <a:pt x="3419351" y="5971606"/>
                  <a:pt x="3417971" y="5971606"/>
                </a:cubicBezTo>
                <a:cubicBezTo>
                  <a:pt x="3395902" y="5965399"/>
                  <a:pt x="3373144" y="5959882"/>
                  <a:pt x="3351075" y="5953675"/>
                </a:cubicBezTo>
                <a:cubicBezTo>
                  <a:pt x="3246248" y="5924709"/>
                  <a:pt x="3142110" y="5894365"/>
                  <a:pt x="3040731" y="5861951"/>
                </a:cubicBezTo>
                <a:cubicBezTo>
                  <a:pt x="2996593" y="5837124"/>
                  <a:pt x="2952455" y="5812296"/>
                  <a:pt x="2909007" y="5786779"/>
                </a:cubicBezTo>
                <a:cubicBezTo>
                  <a:pt x="2908317" y="5781951"/>
                  <a:pt x="2907628" y="5776434"/>
                  <a:pt x="2906938" y="5771607"/>
                </a:cubicBezTo>
                <a:cubicBezTo>
                  <a:pt x="3031076" y="5706779"/>
                  <a:pt x="3156593" y="5636434"/>
                  <a:pt x="3282110" y="5559883"/>
                </a:cubicBezTo>
                <a:cubicBezTo>
                  <a:pt x="3329696" y="5699193"/>
                  <a:pt x="3380040" y="5833675"/>
                  <a:pt x="3433833" y="5962640"/>
                </a:cubicBezTo>
                <a:cubicBezTo>
                  <a:pt x="3429696" y="5965399"/>
                  <a:pt x="3425558" y="5968847"/>
                  <a:pt x="3422109" y="5972296"/>
                </a:cubicBezTo>
                <a:close/>
                <a:moveTo>
                  <a:pt x="2900731" y="5781951"/>
                </a:moveTo>
                <a:cubicBezTo>
                  <a:pt x="2897972" y="5780572"/>
                  <a:pt x="2895903" y="5779193"/>
                  <a:pt x="2893145" y="5777813"/>
                </a:cubicBezTo>
                <a:cubicBezTo>
                  <a:pt x="2895214" y="5776434"/>
                  <a:pt x="2897283" y="5775744"/>
                  <a:pt x="2900041" y="5774365"/>
                </a:cubicBezTo>
                <a:cubicBezTo>
                  <a:pt x="2900041" y="5776434"/>
                  <a:pt x="2900041" y="5779193"/>
                  <a:pt x="2900731" y="5781951"/>
                </a:cubicBezTo>
                <a:close/>
                <a:moveTo>
                  <a:pt x="2421421" y="5438503"/>
                </a:moveTo>
                <a:cubicBezTo>
                  <a:pt x="2404180" y="5420573"/>
                  <a:pt x="2386939" y="5402642"/>
                  <a:pt x="2369697" y="5384711"/>
                </a:cubicBezTo>
                <a:cubicBezTo>
                  <a:pt x="2294525" y="5306090"/>
                  <a:pt x="2221422" y="5226780"/>
                  <a:pt x="2149698" y="5146780"/>
                </a:cubicBezTo>
                <a:cubicBezTo>
                  <a:pt x="2124870" y="5103332"/>
                  <a:pt x="2099353" y="5059194"/>
                  <a:pt x="2075215" y="5014366"/>
                </a:cubicBezTo>
                <a:cubicBezTo>
                  <a:pt x="2077284" y="5009539"/>
                  <a:pt x="2079353" y="5004711"/>
                  <a:pt x="2081422" y="4999884"/>
                </a:cubicBezTo>
                <a:cubicBezTo>
                  <a:pt x="2207629" y="5006780"/>
                  <a:pt x="2336594" y="5010918"/>
                  <a:pt x="2468318" y="5010918"/>
                </a:cubicBezTo>
                <a:cubicBezTo>
                  <a:pt x="2482801" y="5010918"/>
                  <a:pt x="2497283" y="5010918"/>
                  <a:pt x="2511766" y="5010918"/>
                </a:cubicBezTo>
                <a:cubicBezTo>
                  <a:pt x="2481421" y="5155056"/>
                  <a:pt x="2455904" y="5297124"/>
                  <a:pt x="2435904" y="5435745"/>
                </a:cubicBezTo>
                <a:cubicBezTo>
                  <a:pt x="2430387" y="5436435"/>
                  <a:pt x="2426249" y="5437814"/>
                  <a:pt x="2421421" y="5438503"/>
                </a:cubicBezTo>
                <a:close/>
                <a:moveTo>
                  <a:pt x="2434525" y="5442642"/>
                </a:moveTo>
                <a:cubicBezTo>
                  <a:pt x="2433835" y="5445400"/>
                  <a:pt x="2433835" y="5448159"/>
                  <a:pt x="2433146" y="5450228"/>
                </a:cubicBezTo>
                <a:cubicBezTo>
                  <a:pt x="2431077" y="5448159"/>
                  <a:pt x="2429008" y="5446090"/>
                  <a:pt x="2426939" y="5444021"/>
                </a:cubicBezTo>
                <a:cubicBezTo>
                  <a:pt x="2429697" y="5444021"/>
                  <a:pt x="2431766" y="5443331"/>
                  <a:pt x="2434525" y="5442642"/>
                </a:cubicBezTo>
                <a:close/>
                <a:moveTo>
                  <a:pt x="2126939" y="5121953"/>
                </a:moveTo>
                <a:cubicBezTo>
                  <a:pt x="2104870" y="5097125"/>
                  <a:pt x="2082801" y="5071608"/>
                  <a:pt x="2060732" y="5046780"/>
                </a:cubicBezTo>
                <a:cubicBezTo>
                  <a:pt x="2064181" y="5038504"/>
                  <a:pt x="2067629" y="5030918"/>
                  <a:pt x="2071077" y="5022642"/>
                </a:cubicBezTo>
                <a:cubicBezTo>
                  <a:pt x="2089698" y="5056435"/>
                  <a:pt x="2108319" y="5089539"/>
                  <a:pt x="2126939" y="5121953"/>
                </a:cubicBezTo>
                <a:close/>
                <a:moveTo>
                  <a:pt x="2026250" y="4926781"/>
                </a:moveTo>
                <a:cubicBezTo>
                  <a:pt x="1991767" y="4863332"/>
                  <a:pt x="1958664" y="4799195"/>
                  <a:pt x="1925560" y="4735746"/>
                </a:cubicBezTo>
                <a:cubicBezTo>
                  <a:pt x="1909698" y="4690229"/>
                  <a:pt x="1893146" y="4644712"/>
                  <a:pt x="1877974" y="4598505"/>
                </a:cubicBezTo>
                <a:cubicBezTo>
                  <a:pt x="1865560" y="4562643"/>
                  <a:pt x="1853836" y="4526091"/>
                  <a:pt x="1842112" y="4490229"/>
                </a:cubicBezTo>
                <a:cubicBezTo>
                  <a:pt x="1844871" y="4486781"/>
                  <a:pt x="1847629" y="4483333"/>
                  <a:pt x="1850388" y="4480574"/>
                </a:cubicBezTo>
                <a:cubicBezTo>
                  <a:pt x="1982801" y="4525402"/>
                  <a:pt x="2120732" y="4566781"/>
                  <a:pt x="2262801" y="4605402"/>
                </a:cubicBezTo>
                <a:cubicBezTo>
                  <a:pt x="2195215" y="4735746"/>
                  <a:pt x="2133146" y="4865401"/>
                  <a:pt x="2077284" y="4993677"/>
                </a:cubicBezTo>
                <a:cubicBezTo>
                  <a:pt x="2072456" y="4993677"/>
                  <a:pt x="2066939" y="4992987"/>
                  <a:pt x="2062112" y="4992987"/>
                </a:cubicBezTo>
                <a:cubicBezTo>
                  <a:pt x="2049698" y="4970229"/>
                  <a:pt x="2037974" y="4948849"/>
                  <a:pt x="2026250" y="4926781"/>
                </a:cubicBezTo>
                <a:close/>
                <a:moveTo>
                  <a:pt x="2053146" y="4990918"/>
                </a:moveTo>
                <a:cubicBezTo>
                  <a:pt x="2042112" y="4990228"/>
                  <a:pt x="2031077" y="4989539"/>
                  <a:pt x="2019353" y="4988849"/>
                </a:cubicBezTo>
                <a:cubicBezTo>
                  <a:pt x="1993146" y="4921263"/>
                  <a:pt x="1967629" y="4853677"/>
                  <a:pt x="1942802" y="4784712"/>
                </a:cubicBezTo>
                <a:cubicBezTo>
                  <a:pt x="1967629" y="4832987"/>
                  <a:pt x="1993836" y="4881953"/>
                  <a:pt x="2019353" y="4930229"/>
                </a:cubicBezTo>
                <a:cubicBezTo>
                  <a:pt x="2031077" y="4950229"/>
                  <a:pt x="2042112" y="4970918"/>
                  <a:pt x="2053146" y="4990918"/>
                </a:cubicBezTo>
                <a:close/>
                <a:moveTo>
                  <a:pt x="1817285" y="4394368"/>
                </a:moveTo>
                <a:cubicBezTo>
                  <a:pt x="1793147" y="4288161"/>
                  <a:pt x="1770388" y="4182644"/>
                  <a:pt x="1750388" y="4077816"/>
                </a:cubicBezTo>
                <a:cubicBezTo>
                  <a:pt x="1751078" y="4027472"/>
                  <a:pt x="1752457" y="3976437"/>
                  <a:pt x="1753836" y="3926092"/>
                </a:cubicBezTo>
                <a:cubicBezTo>
                  <a:pt x="1757974" y="3923334"/>
                  <a:pt x="1762112" y="3919886"/>
                  <a:pt x="1766250" y="3917127"/>
                </a:cubicBezTo>
                <a:cubicBezTo>
                  <a:pt x="1882112" y="3995748"/>
                  <a:pt x="2004181" y="4072299"/>
                  <a:pt x="2130387" y="4146782"/>
                </a:cubicBezTo>
                <a:cubicBezTo>
                  <a:pt x="2030388" y="4255057"/>
                  <a:pt x="1935905" y="4363333"/>
                  <a:pt x="1847629" y="4472298"/>
                </a:cubicBezTo>
                <a:cubicBezTo>
                  <a:pt x="1843491" y="4470919"/>
                  <a:pt x="1838664" y="4469540"/>
                  <a:pt x="1834526" y="4467471"/>
                </a:cubicBezTo>
                <a:cubicBezTo>
                  <a:pt x="1833836" y="4466091"/>
                  <a:pt x="1833147" y="4464022"/>
                  <a:pt x="1833147" y="4462643"/>
                </a:cubicBezTo>
                <a:cubicBezTo>
                  <a:pt x="1827629" y="4439885"/>
                  <a:pt x="1822802" y="4417126"/>
                  <a:pt x="1817285" y="4394368"/>
                </a:cubicBezTo>
                <a:close/>
                <a:moveTo>
                  <a:pt x="2829697" y="2690233"/>
                </a:moveTo>
                <a:cubicBezTo>
                  <a:pt x="2920731" y="2700577"/>
                  <a:pt x="3013144" y="2712301"/>
                  <a:pt x="3105558" y="2726094"/>
                </a:cubicBezTo>
                <a:cubicBezTo>
                  <a:pt x="3098662" y="2752991"/>
                  <a:pt x="3092455" y="2780577"/>
                  <a:pt x="3086248" y="2808163"/>
                </a:cubicBezTo>
                <a:cubicBezTo>
                  <a:pt x="3000041" y="2803336"/>
                  <a:pt x="2914524" y="2799198"/>
                  <a:pt x="2829697" y="2797129"/>
                </a:cubicBezTo>
                <a:cubicBezTo>
                  <a:pt x="2829697" y="2761957"/>
                  <a:pt x="2829697" y="2726094"/>
                  <a:pt x="2829697" y="2690233"/>
                </a:cubicBezTo>
                <a:close/>
                <a:moveTo>
                  <a:pt x="4873141" y="3643334"/>
                </a:moveTo>
                <a:cubicBezTo>
                  <a:pt x="4854521" y="3606783"/>
                  <a:pt x="4835900" y="3570921"/>
                  <a:pt x="4816590" y="3535058"/>
                </a:cubicBezTo>
                <a:cubicBezTo>
                  <a:pt x="4806935" y="3495748"/>
                  <a:pt x="4796590" y="3456438"/>
                  <a:pt x="4786245" y="3417128"/>
                </a:cubicBezTo>
                <a:cubicBezTo>
                  <a:pt x="4815210" y="3448852"/>
                  <a:pt x="4844176" y="3481265"/>
                  <a:pt x="4872452" y="3513679"/>
                </a:cubicBezTo>
                <a:cubicBezTo>
                  <a:pt x="4873141" y="3556438"/>
                  <a:pt x="4873141" y="3599886"/>
                  <a:pt x="4873141" y="3643334"/>
                </a:cubicBezTo>
                <a:close/>
                <a:moveTo>
                  <a:pt x="4876590" y="3822644"/>
                </a:moveTo>
                <a:cubicBezTo>
                  <a:pt x="4884176" y="3857817"/>
                  <a:pt x="4891762" y="3892300"/>
                  <a:pt x="4898659" y="3927472"/>
                </a:cubicBezTo>
                <a:cubicBezTo>
                  <a:pt x="4889003" y="3961954"/>
                  <a:pt x="4878659" y="3996437"/>
                  <a:pt x="4868314" y="4030230"/>
                </a:cubicBezTo>
                <a:cubicBezTo>
                  <a:pt x="4869693" y="4006092"/>
                  <a:pt x="4871073" y="3981265"/>
                  <a:pt x="4871762" y="3957127"/>
                </a:cubicBezTo>
                <a:cubicBezTo>
                  <a:pt x="4873831" y="3911610"/>
                  <a:pt x="4875210" y="3866782"/>
                  <a:pt x="4876590" y="3822644"/>
                </a:cubicBezTo>
                <a:close/>
                <a:moveTo>
                  <a:pt x="4864865" y="3956437"/>
                </a:moveTo>
                <a:cubicBezTo>
                  <a:pt x="4863486" y="3990230"/>
                  <a:pt x="4862107" y="4023334"/>
                  <a:pt x="4860038" y="4057127"/>
                </a:cubicBezTo>
                <a:cubicBezTo>
                  <a:pt x="4844176" y="4108851"/>
                  <a:pt x="4828314" y="4160575"/>
                  <a:pt x="4811762" y="4212299"/>
                </a:cubicBezTo>
                <a:cubicBezTo>
                  <a:pt x="4801417" y="4244023"/>
                  <a:pt x="4791072" y="4276437"/>
                  <a:pt x="4780038" y="4308161"/>
                </a:cubicBezTo>
                <a:cubicBezTo>
                  <a:pt x="4751073" y="4353678"/>
                  <a:pt x="4722107" y="4399885"/>
                  <a:pt x="4691762" y="4445402"/>
                </a:cubicBezTo>
                <a:cubicBezTo>
                  <a:pt x="4673142" y="4473678"/>
                  <a:pt x="4654521" y="4501953"/>
                  <a:pt x="4635900" y="4529540"/>
                </a:cubicBezTo>
                <a:cubicBezTo>
                  <a:pt x="4595900" y="4566091"/>
                  <a:pt x="4555901" y="4601953"/>
                  <a:pt x="4515211" y="4637815"/>
                </a:cubicBezTo>
                <a:cubicBezTo>
                  <a:pt x="4489694" y="4659884"/>
                  <a:pt x="4464177" y="4681953"/>
                  <a:pt x="4439349" y="4704022"/>
                </a:cubicBezTo>
                <a:cubicBezTo>
                  <a:pt x="4391073" y="4728160"/>
                  <a:pt x="4342797" y="4752988"/>
                  <a:pt x="4293832" y="4776436"/>
                </a:cubicBezTo>
                <a:cubicBezTo>
                  <a:pt x="4263487" y="4790919"/>
                  <a:pt x="4233143" y="4805401"/>
                  <a:pt x="4202798" y="4819884"/>
                </a:cubicBezTo>
                <a:cubicBezTo>
                  <a:pt x="4149694" y="4830918"/>
                  <a:pt x="4096591" y="4841263"/>
                  <a:pt x="4042798" y="4850919"/>
                </a:cubicBezTo>
                <a:cubicBezTo>
                  <a:pt x="4009694" y="4857125"/>
                  <a:pt x="3976591" y="4863332"/>
                  <a:pt x="3943488" y="4868849"/>
                </a:cubicBezTo>
                <a:cubicBezTo>
                  <a:pt x="3889695" y="4865401"/>
                  <a:pt x="3835212" y="4861263"/>
                  <a:pt x="3780729" y="4856436"/>
                </a:cubicBezTo>
                <a:cubicBezTo>
                  <a:pt x="3746936" y="4853677"/>
                  <a:pt x="3713833" y="4850229"/>
                  <a:pt x="3680040" y="4847470"/>
                </a:cubicBezTo>
                <a:cubicBezTo>
                  <a:pt x="3629005" y="4829539"/>
                  <a:pt x="3577971" y="4811608"/>
                  <a:pt x="3526937" y="4792298"/>
                </a:cubicBezTo>
                <a:cubicBezTo>
                  <a:pt x="3495213" y="4780574"/>
                  <a:pt x="3464178" y="4768850"/>
                  <a:pt x="3432454" y="4757125"/>
                </a:cubicBezTo>
                <a:cubicBezTo>
                  <a:pt x="3387627" y="4726091"/>
                  <a:pt x="3343489" y="4695057"/>
                  <a:pt x="3299351" y="4663333"/>
                </a:cubicBezTo>
                <a:cubicBezTo>
                  <a:pt x="3271765" y="4643333"/>
                  <a:pt x="3244868" y="4624022"/>
                  <a:pt x="3217282" y="4604022"/>
                </a:cubicBezTo>
                <a:cubicBezTo>
                  <a:pt x="3182799" y="4562643"/>
                  <a:pt x="3148317" y="4520574"/>
                  <a:pt x="3113834" y="4478505"/>
                </a:cubicBezTo>
                <a:cubicBezTo>
                  <a:pt x="3092455" y="4452298"/>
                  <a:pt x="3071765" y="4426092"/>
                  <a:pt x="3051075" y="4399885"/>
                </a:cubicBezTo>
                <a:cubicBezTo>
                  <a:pt x="3029007" y="4350920"/>
                  <a:pt x="3006248" y="4301264"/>
                  <a:pt x="2984869" y="4251609"/>
                </a:cubicBezTo>
                <a:cubicBezTo>
                  <a:pt x="2971076" y="4220575"/>
                  <a:pt x="2957972" y="4189540"/>
                  <a:pt x="2944869" y="4159195"/>
                </a:cubicBezTo>
                <a:cubicBezTo>
                  <a:pt x="2936593" y="4106092"/>
                  <a:pt x="2928317" y="4052299"/>
                  <a:pt x="2920041" y="3998506"/>
                </a:cubicBezTo>
                <a:cubicBezTo>
                  <a:pt x="2915214" y="3965403"/>
                  <a:pt x="2910386" y="3931609"/>
                  <a:pt x="2906248" y="3898506"/>
                </a:cubicBezTo>
                <a:cubicBezTo>
                  <a:pt x="2912455" y="3844713"/>
                  <a:pt x="2918662" y="3790920"/>
                  <a:pt x="2925559" y="3736437"/>
                </a:cubicBezTo>
                <a:cubicBezTo>
                  <a:pt x="2929697" y="3703334"/>
                  <a:pt x="2934524" y="3669541"/>
                  <a:pt x="2938662" y="3636438"/>
                </a:cubicBezTo>
                <a:cubicBezTo>
                  <a:pt x="2958662" y="3586093"/>
                  <a:pt x="2979351" y="3535748"/>
                  <a:pt x="3000041" y="3485403"/>
                </a:cubicBezTo>
                <a:cubicBezTo>
                  <a:pt x="3013144" y="3454369"/>
                  <a:pt x="3026248" y="3423335"/>
                  <a:pt x="3039351" y="3392300"/>
                </a:cubicBezTo>
                <a:cubicBezTo>
                  <a:pt x="3071765" y="3348852"/>
                  <a:pt x="3104869" y="3306093"/>
                  <a:pt x="3138662" y="3263335"/>
                </a:cubicBezTo>
                <a:cubicBezTo>
                  <a:pt x="3159351" y="3236438"/>
                  <a:pt x="3180731" y="3210232"/>
                  <a:pt x="3201420" y="3184025"/>
                </a:cubicBezTo>
                <a:cubicBezTo>
                  <a:pt x="3244179" y="3150921"/>
                  <a:pt x="3287627" y="3118508"/>
                  <a:pt x="3331075" y="3086094"/>
                </a:cubicBezTo>
                <a:cubicBezTo>
                  <a:pt x="3357971" y="3066094"/>
                  <a:pt x="3385558" y="3046094"/>
                  <a:pt x="3413144" y="3026094"/>
                </a:cubicBezTo>
                <a:cubicBezTo>
                  <a:pt x="3462799" y="3006094"/>
                  <a:pt x="3513144" y="2986094"/>
                  <a:pt x="3564178" y="2966094"/>
                </a:cubicBezTo>
                <a:cubicBezTo>
                  <a:pt x="3595902" y="2953680"/>
                  <a:pt x="3626937" y="2941956"/>
                  <a:pt x="3658661" y="2930232"/>
                </a:cubicBezTo>
                <a:cubicBezTo>
                  <a:pt x="3712454" y="2924025"/>
                  <a:pt x="3766247" y="2917818"/>
                  <a:pt x="3820040" y="2912301"/>
                </a:cubicBezTo>
                <a:cubicBezTo>
                  <a:pt x="3826247" y="2911612"/>
                  <a:pt x="3832453" y="2910922"/>
                  <a:pt x="3838660" y="2910232"/>
                </a:cubicBezTo>
                <a:cubicBezTo>
                  <a:pt x="3864867" y="2910232"/>
                  <a:pt x="3891074" y="2909542"/>
                  <a:pt x="3917281" y="2909542"/>
                </a:cubicBezTo>
                <a:cubicBezTo>
                  <a:pt x="3934522" y="2909542"/>
                  <a:pt x="3951764" y="2909542"/>
                  <a:pt x="3969005" y="2909542"/>
                </a:cubicBezTo>
                <a:cubicBezTo>
                  <a:pt x="4006246" y="2915749"/>
                  <a:pt x="4043488" y="2921267"/>
                  <a:pt x="4081419" y="2928163"/>
                </a:cubicBezTo>
                <a:cubicBezTo>
                  <a:pt x="4087625" y="2929542"/>
                  <a:pt x="4093832" y="2930232"/>
                  <a:pt x="4099349" y="2931611"/>
                </a:cubicBezTo>
                <a:cubicBezTo>
                  <a:pt x="4124867" y="2938508"/>
                  <a:pt x="4150384" y="2945405"/>
                  <a:pt x="4175211" y="2952301"/>
                </a:cubicBezTo>
                <a:cubicBezTo>
                  <a:pt x="4207625" y="2961266"/>
                  <a:pt x="4240039" y="2970232"/>
                  <a:pt x="4272453" y="2979887"/>
                </a:cubicBezTo>
                <a:cubicBezTo>
                  <a:pt x="4319349" y="3006784"/>
                  <a:pt x="4366246" y="3034370"/>
                  <a:pt x="4413142" y="3061956"/>
                </a:cubicBezTo>
                <a:cubicBezTo>
                  <a:pt x="4442108" y="3079197"/>
                  <a:pt x="4471073" y="3096439"/>
                  <a:pt x="4499349" y="3114370"/>
                </a:cubicBezTo>
                <a:cubicBezTo>
                  <a:pt x="4537280" y="3152990"/>
                  <a:pt x="4575211" y="3191611"/>
                  <a:pt x="4613142" y="3230921"/>
                </a:cubicBezTo>
                <a:cubicBezTo>
                  <a:pt x="4636590" y="3255059"/>
                  <a:pt x="4659349" y="3279887"/>
                  <a:pt x="4682797" y="3304025"/>
                </a:cubicBezTo>
                <a:cubicBezTo>
                  <a:pt x="4709004" y="3350921"/>
                  <a:pt x="4735211" y="3398507"/>
                  <a:pt x="4761417" y="3446093"/>
                </a:cubicBezTo>
                <a:cubicBezTo>
                  <a:pt x="4769693" y="3461266"/>
                  <a:pt x="4777969" y="3476438"/>
                  <a:pt x="4785555" y="3491610"/>
                </a:cubicBezTo>
                <a:cubicBezTo>
                  <a:pt x="4797969" y="3527472"/>
                  <a:pt x="4810383" y="3563334"/>
                  <a:pt x="4822797" y="3599197"/>
                </a:cubicBezTo>
                <a:cubicBezTo>
                  <a:pt x="4824866" y="3604714"/>
                  <a:pt x="4826245" y="3610920"/>
                  <a:pt x="4828314" y="3616438"/>
                </a:cubicBezTo>
                <a:cubicBezTo>
                  <a:pt x="4834521" y="3641955"/>
                  <a:pt x="4840728" y="3668162"/>
                  <a:pt x="4846245" y="3693679"/>
                </a:cubicBezTo>
                <a:cubicBezTo>
                  <a:pt x="4853831" y="3726783"/>
                  <a:pt x="4861417" y="3759196"/>
                  <a:pt x="4868314" y="3792300"/>
                </a:cubicBezTo>
                <a:cubicBezTo>
                  <a:pt x="4869004" y="3848161"/>
                  <a:pt x="4866934" y="3901954"/>
                  <a:pt x="4864865" y="3956437"/>
                </a:cubicBezTo>
                <a:close/>
                <a:moveTo>
                  <a:pt x="4858659" y="4086092"/>
                </a:moveTo>
                <a:cubicBezTo>
                  <a:pt x="4856590" y="4121954"/>
                  <a:pt x="4854521" y="4157816"/>
                  <a:pt x="4851762" y="4192988"/>
                </a:cubicBezTo>
                <a:cubicBezTo>
                  <a:pt x="4833142" y="4223334"/>
                  <a:pt x="4814521" y="4253678"/>
                  <a:pt x="4795211" y="4284023"/>
                </a:cubicBezTo>
                <a:cubicBezTo>
                  <a:pt x="4802797" y="4260575"/>
                  <a:pt x="4810383" y="4237816"/>
                  <a:pt x="4817969" y="4214368"/>
                </a:cubicBezTo>
                <a:cubicBezTo>
                  <a:pt x="4831762" y="4172299"/>
                  <a:pt x="4845555" y="4129540"/>
                  <a:pt x="4858659" y="4086092"/>
                </a:cubicBezTo>
                <a:close/>
                <a:moveTo>
                  <a:pt x="4771073" y="4336437"/>
                </a:moveTo>
                <a:cubicBezTo>
                  <a:pt x="4759348" y="4370230"/>
                  <a:pt x="4748314" y="4404023"/>
                  <a:pt x="4736590" y="4437816"/>
                </a:cubicBezTo>
                <a:cubicBezTo>
                  <a:pt x="4710383" y="4461954"/>
                  <a:pt x="4684866" y="4486092"/>
                  <a:pt x="4657969" y="4510919"/>
                </a:cubicBezTo>
                <a:cubicBezTo>
                  <a:pt x="4671762" y="4490919"/>
                  <a:pt x="4684866" y="4470230"/>
                  <a:pt x="4697969" y="4450229"/>
                </a:cubicBezTo>
                <a:cubicBezTo>
                  <a:pt x="4722797" y="4411609"/>
                  <a:pt x="4746935" y="4374367"/>
                  <a:pt x="4771073" y="4336437"/>
                </a:cubicBezTo>
                <a:close/>
                <a:moveTo>
                  <a:pt x="4620038" y="4553678"/>
                </a:moveTo>
                <a:cubicBezTo>
                  <a:pt x="4600039" y="4583333"/>
                  <a:pt x="4580038" y="4612988"/>
                  <a:pt x="4559349" y="4641953"/>
                </a:cubicBezTo>
                <a:cubicBezTo>
                  <a:pt x="4527625" y="4658505"/>
                  <a:pt x="4495901" y="4675057"/>
                  <a:pt x="4464177" y="4691608"/>
                </a:cubicBezTo>
                <a:cubicBezTo>
                  <a:pt x="4482797" y="4675746"/>
                  <a:pt x="4501418" y="4659884"/>
                  <a:pt x="4519349" y="4643333"/>
                </a:cubicBezTo>
                <a:cubicBezTo>
                  <a:pt x="4553832" y="4613677"/>
                  <a:pt x="4586935" y="4584022"/>
                  <a:pt x="4620038" y="4553678"/>
                </a:cubicBezTo>
                <a:close/>
                <a:moveTo>
                  <a:pt x="4175901" y="4832987"/>
                </a:moveTo>
                <a:cubicBezTo>
                  <a:pt x="4143487" y="4848160"/>
                  <a:pt x="4111074" y="4863332"/>
                  <a:pt x="4078660" y="4877815"/>
                </a:cubicBezTo>
                <a:cubicBezTo>
                  <a:pt x="4042798" y="4875746"/>
                  <a:pt x="4007626" y="4873677"/>
                  <a:pt x="3971763" y="4871608"/>
                </a:cubicBezTo>
                <a:cubicBezTo>
                  <a:pt x="3995901" y="4867470"/>
                  <a:pt x="4020039" y="4863332"/>
                  <a:pt x="4044177" y="4858505"/>
                </a:cubicBezTo>
                <a:cubicBezTo>
                  <a:pt x="4088315" y="4850919"/>
                  <a:pt x="4132453" y="4841953"/>
                  <a:pt x="4175901" y="4832987"/>
                </a:cubicBezTo>
                <a:close/>
                <a:moveTo>
                  <a:pt x="3651764" y="4846091"/>
                </a:moveTo>
                <a:cubicBezTo>
                  <a:pt x="3615902" y="4842643"/>
                  <a:pt x="3580730" y="4839194"/>
                  <a:pt x="3544868" y="4835056"/>
                </a:cubicBezTo>
                <a:cubicBezTo>
                  <a:pt x="3515213" y="4815057"/>
                  <a:pt x="3485557" y="4795056"/>
                  <a:pt x="3455902" y="4775057"/>
                </a:cubicBezTo>
                <a:cubicBezTo>
                  <a:pt x="3478661" y="4783332"/>
                  <a:pt x="3501420" y="4792298"/>
                  <a:pt x="3524178" y="4800574"/>
                </a:cubicBezTo>
                <a:cubicBezTo>
                  <a:pt x="3566937" y="4815746"/>
                  <a:pt x="3609695" y="4830918"/>
                  <a:pt x="3651764" y="4846091"/>
                </a:cubicBezTo>
                <a:close/>
                <a:moveTo>
                  <a:pt x="2933145" y="3635058"/>
                </a:moveTo>
                <a:cubicBezTo>
                  <a:pt x="2917972" y="3672989"/>
                  <a:pt x="2903490" y="3710920"/>
                  <a:pt x="2889007" y="3748162"/>
                </a:cubicBezTo>
                <a:cubicBezTo>
                  <a:pt x="2884179" y="3704714"/>
                  <a:pt x="2879352" y="3661955"/>
                  <a:pt x="2875214" y="3619196"/>
                </a:cubicBezTo>
                <a:cubicBezTo>
                  <a:pt x="2900041" y="3584024"/>
                  <a:pt x="2925559" y="3548851"/>
                  <a:pt x="2951076" y="3513679"/>
                </a:cubicBezTo>
                <a:cubicBezTo>
                  <a:pt x="2944869" y="3554369"/>
                  <a:pt x="2938662" y="3595058"/>
                  <a:pt x="2933145" y="3635058"/>
                </a:cubicBezTo>
                <a:close/>
                <a:moveTo>
                  <a:pt x="2959352" y="3501955"/>
                </a:moveTo>
                <a:cubicBezTo>
                  <a:pt x="2980731" y="3472990"/>
                  <a:pt x="3001420" y="3444714"/>
                  <a:pt x="3022800" y="3415748"/>
                </a:cubicBezTo>
                <a:cubicBezTo>
                  <a:pt x="3013144" y="3438507"/>
                  <a:pt x="3003489" y="3460576"/>
                  <a:pt x="2994524" y="3483335"/>
                </a:cubicBezTo>
                <a:cubicBezTo>
                  <a:pt x="2977283" y="3524714"/>
                  <a:pt x="2960041" y="3566093"/>
                  <a:pt x="2943490" y="3608162"/>
                </a:cubicBezTo>
                <a:cubicBezTo>
                  <a:pt x="2949007" y="3572989"/>
                  <a:pt x="2953834" y="3537128"/>
                  <a:pt x="2959352" y="3501955"/>
                </a:cubicBezTo>
                <a:close/>
                <a:moveTo>
                  <a:pt x="2929007" y="3663334"/>
                </a:moveTo>
                <a:cubicBezTo>
                  <a:pt x="2925559" y="3687472"/>
                  <a:pt x="2922800" y="3711610"/>
                  <a:pt x="2919352" y="3736437"/>
                </a:cubicBezTo>
                <a:cubicBezTo>
                  <a:pt x="2913834" y="3781265"/>
                  <a:pt x="2908317" y="3826092"/>
                  <a:pt x="2903490" y="3870230"/>
                </a:cubicBezTo>
                <a:cubicBezTo>
                  <a:pt x="2898662" y="3834368"/>
                  <a:pt x="2894524" y="3799196"/>
                  <a:pt x="2890386" y="3763334"/>
                </a:cubicBezTo>
                <a:cubicBezTo>
                  <a:pt x="2903490" y="3730231"/>
                  <a:pt x="2915903" y="3697127"/>
                  <a:pt x="2929007" y="3663334"/>
                </a:cubicBezTo>
                <a:close/>
                <a:moveTo>
                  <a:pt x="2900731" y="3899196"/>
                </a:moveTo>
                <a:cubicBezTo>
                  <a:pt x="2896593" y="3939885"/>
                  <a:pt x="2891766" y="3979885"/>
                  <a:pt x="2888317" y="4019885"/>
                </a:cubicBezTo>
                <a:cubicBezTo>
                  <a:pt x="2871765" y="3979885"/>
                  <a:pt x="2855903" y="3939885"/>
                  <a:pt x="2840731" y="3899196"/>
                </a:cubicBezTo>
                <a:cubicBezTo>
                  <a:pt x="2855214" y="3858506"/>
                  <a:pt x="2870386" y="3817817"/>
                  <a:pt x="2886248" y="3777127"/>
                </a:cubicBezTo>
                <a:cubicBezTo>
                  <a:pt x="2890386" y="3817817"/>
                  <a:pt x="2895214" y="3858506"/>
                  <a:pt x="2900731" y="3899196"/>
                </a:cubicBezTo>
                <a:close/>
                <a:moveTo>
                  <a:pt x="2904179" y="3926782"/>
                </a:moveTo>
                <a:cubicBezTo>
                  <a:pt x="2907628" y="3950920"/>
                  <a:pt x="2911076" y="3975058"/>
                  <a:pt x="2914524" y="3999196"/>
                </a:cubicBezTo>
                <a:cubicBezTo>
                  <a:pt x="2920731" y="4044023"/>
                  <a:pt x="2927627" y="4088161"/>
                  <a:pt x="2934524" y="4132299"/>
                </a:cubicBezTo>
                <a:cubicBezTo>
                  <a:pt x="2920731" y="4099196"/>
                  <a:pt x="2906938" y="4066092"/>
                  <a:pt x="2893834" y="4032989"/>
                </a:cubicBezTo>
                <a:cubicBezTo>
                  <a:pt x="2896593" y="3997816"/>
                  <a:pt x="2900731" y="3962644"/>
                  <a:pt x="2904179" y="3926782"/>
                </a:cubicBezTo>
                <a:close/>
                <a:moveTo>
                  <a:pt x="2938662" y="4161265"/>
                </a:moveTo>
                <a:cubicBezTo>
                  <a:pt x="2944869" y="4201265"/>
                  <a:pt x="2951765" y="4241264"/>
                  <a:pt x="2958662" y="4281264"/>
                </a:cubicBezTo>
                <a:cubicBezTo>
                  <a:pt x="2932455" y="4246782"/>
                  <a:pt x="2906248" y="4212299"/>
                  <a:pt x="2880731" y="4177816"/>
                </a:cubicBezTo>
                <a:cubicBezTo>
                  <a:pt x="2884179" y="4135057"/>
                  <a:pt x="2887628" y="4091609"/>
                  <a:pt x="2891766" y="4048161"/>
                </a:cubicBezTo>
                <a:cubicBezTo>
                  <a:pt x="2907628" y="4086092"/>
                  <a:pt x="2922800" y="4124023"/>
                  <a:pt x="2938662" y="4161265"/>
                </a:cubicBezTo>
                <a:close/>
                <a:moveTo>
                  <a:pt x="2950386" y="4187471"/>
                </a:moveTo>
                <a:cubicBezTo>
                  <a:pt x="2960041" y="4210230"/>
                  <a:pt x="2969696" y="4232299"/>
                  <a:pt x="2979351" y="4255057"/>
                </a:cubicBezTo>
                <a:cubicBezTo>
                  <a:pt x="2997283" y="4296437"/>
                  <a:pt x="3015214" y="4337126"/>
                  <a:pt x="3033834" y="4377816"/>
                </a:cubicBezTo>
                <a:cubicBezTo>
                  <a:pt x="3011765" y="4349540"/>
                  <a:pt x="2989696" y="4321264"/>
                  <a:pt x="2968317" y="4292988"/>
                </a:cubicBezTo>
                <a:cubicBezTo>
                  <a:pt x="2962110" y="4258506"/>
                  <a:pt x="2955903" y="4223334"/>
                  <a:pt x="2950386" y="4187471"/>
                </a:cubicBezTo>
                <a:close/>
                <a:moveTo>
                  <a:pt x="3045558" y="4404712"/>
                </a:moveTo>
                <a:cubicBezTo>
                  <a:pt x="3062800" y="4441953"/>
                  <a:pt x="3079351" y="4478505"/>
                  <a:pt x="3096593" y="4515747"/>
                </a:cubicBezTo>
                <a:cubicBezTo>
                  <a:pt x="3062110" y="4489540"/>
                  <a:pt x="3027627" y="4463333"/>
                  <a:pt x="2993834" y="4436436"/>
                </a:cubicBezTo>
                <a:cubicBezTo>
                  <a:pt x="2985558" y="4393678"/>
                  <a:pt x="2977972" y="4351609"/>
                  <a:pt x="2970386" y="4308850"/>
                </a:cubicBezTo>
                <a:cubicBezTo>
                  <a:pt x="2995214" y="4340575"/>
                  <a:pt x="3020041" y="4372299"/>
                  <a:pt x="3045558" y="4404712"/>
                </a:cubicBezTo>
                <a:close/>
                <a:moveTo>
                  <a:pt x="3063489" y="4426781"/>
                </a:moveTo>
                <a:cubicBezTo>
                  <a:pt x="3078662" y="4446092"/>
                  <a:pt x="3093834" y="4464712"/>
                  <a:pt x="3109007" y="4484023"/>
                </a:cubicBezTo>
                <a:cubicBezTo>
                  <a:pt x="3137282" y="4519195"/>
                  <a:pt x="3165558" y="4553678"/>
                  <a:pt x="3194524" y="4588160"/>
                </a:cubicBezTo>
                <a:cubicBezTo>
                  <a:pt x="3165558" y="4566781"/>
                  <a:pt x="3137282" y="4545402"/>
                  <a:pt x="3109007" y="4524022"/>
                </a:cubicBezTo>
                <a:cubicBezTo>
                  <a:pt x="3093834" y="4492299"/>
                  <a:pt x="3078662" y="4459885"/>
                  <a:pt x="3063489" y="4426781"/>
                </a:cubicBezTo>
                <a:close/>
                <a:moveTo>
                  <a:pt x="3051765" y="3366783"/>
                </a:moveTo>
                <a:cubicBezTo>
                  <a:pt x="3066248" y="3333680"/>
                  <a:pt x="3080731" y="3301266"/>
                  <a:pt x="3095213" y="3268162"/>
                </a:cubicBezTo>
                <a:cubicBezTo>
                  <a:pt x="3123489" y="3246094"/>
                  <a:pt x="3151075" y="3224025"/>
                  <a:pt x="3180041" y="3201956"/>
                </a:cubicBezTo>
                <a:cubicBezTo>
                  <a:pt x="3164868" y="3221266"/>
                  <a:pt x="3149696" y="3239887"/>
                  <a:pt x="3134524" y="3259197"/>
                </a:cubicBezTo>
                <a:cubicBezTo>
                  <a:pt x="3106248" y="3295749"/>
                  <a:pt x="3079351" y="3331611"/>
                  <a:pt x="3051765" y="3366783"/>
                </a:cubicBezTo>
                <a:close/>
                <a:moveTo>
                  <a:pt x="3971074" y="2905404"/>
                </a:moveTo>
                <a:cubicBezTo>
                  <a:pt x="3964177" y="2904025"/>
                  <a:pt x="3957281" y="2903336"/>
                  <a:pt x="3950384" y="2901956"/>
                </a:cubicBezTo>
                <a:cubicBezTo>
                  <a:pt x="3957281" y="2901267"/>
                  <a:pt x="3964867" y="2900577"/>
                  <a:pt x="3971763" y="2899887"/>
                </a:cubicBezTo>
                <a:cubicBezTo>
                  <a:pt x="3978660" y="2901267"/>
                  <a:pt x="3984867" y="2903336"/>
                  <a:pt x="3991764" y="2904715"/>
                </a:cubicBezTo>
                <a:cubicBezTo>
                  <a:pt x="3984867" y="2905404"/>
                  <a:pt x="3977971" y="2905404"/>
                  <a:pt x="3971074" y="2905404"/>
                </a:cubicBezTo>
                <a:close/>
                <a:moveTo>
                  <a:pt x="4019350" y="2912301"/>
                </a:moveTo>
                <a:cubicBezTo>
                  <a:pt x="4021419" y="2912991"/>
                  <a:pt x="4024177" y="2913680"/>
                  <a:pt x="4026246" y="2914370"/>
                </a:cubicBezTo>
                <a:cubicBezTo>
                  <a:pt x="4022798" y="2913680"/>
                  <a:pt x="4019350" y="2912991"/>
                  <a:pt x="4015212" y="2912301"/>
                </a:cubicBezTo>
                <a:cubicBezTo>
                  <a:pt x="4016591" y="2912301"/>
                  <a:pt x="4017970" y="2912301"/>
                  <a:pt x="4019350" y="2912301"/>
                </a:cubicBezTo>
                <a:close/>
                <a:moveTo>
                  <a:pt x="3924867" y="2905404"/>
                </a:moveTo>
                <a:cubicBezTo>
                  <a:pt x="3922798" y="2905404"/>
                  <a:pt x="3920729" y="2905404"/>
                  <a:pt x="3918660" y="2905404"/>
                </a:cubicBezTo>
                <a:cubicBezTo>
                  <a:pt x="3917971" y="2905404"/>
                  <a:pt x="3917281" y="2905404"/>
                  <a:pt x="3917281" y="2905404"/>
                </a:cubicBezTo>
                <a:cubicBezTo>
                  <a:pt x="3918660" y="2905404"/>
                  <a:pt x="3920729" y="2905404"/>
                  <a:pt x="3922108" y="2904715"/>
                </a:cubicBezTo>
                <a:cubicBezTo>
                  <a:pt x="3922798" y="2904715"/>
                  <a:pt x="3923488" y="2904715"/>
                  <a:pt x="3924867" y="2905404"/>
                </a:cubicBezTo>
                <a:close/>
                <a:moveTo>
                  <a:pt x="4175901" y="2946784"/>
                </a:moveTo>
                <a:cubicBezTo>
                  <a:pt x="4194522" y="2950232"/>
                  <a:pt x="4212453" y="2953680"/>
                  <a:pt x="4231074" y="2957128"/>
                </a:cubicBezTo>
                <a:cubicBezTo>
                  <a:pt x="4237280" y="2960577"/>
                  <a:pt x="4243487" y="2964025"/>
                  <a:pt x="4249694" y="2967473"/>
                </a:cubicBezTo>
                <a:cubicBezTo>
                  <a:pt x="4226246" y="2960577"/>
                  <a:pt x="4202798" y="2954370"/>
                  <a:pt x="4178660" y="2947473"/>
                </a:cubicBezTo>
                <a:cubicBezTo>
                  <a:pt x="4177970" y="2947473"/>
                  <a:pt x="4176591" y="2947473"/>
                  <a:pt x="4175901" y="2946784"/>
                </a:cubicBezTo>
                <a:close/>
                <a:moveTo>
                  <a:pt x="4301418" y="2989542"/>
                </a:moveTo>
                <a:cubicBezTo>
                  <a:pt x="4335901" y="2999887"/>
                  <a:pt x="4370384" y="3009542"/>
                  <a:pt x="4404177" y="3019887"/>
                </a:cubicBezTo>
                <a:cubicBezTo>
                  <a:pt x="4429694" y="3044715"/>
                  <a:pt x="4454521" y="3069542"/>
                  <a:pt x="4480039" y="3095059"/>
                </a:cubicBezTo>
                <a:cubicBezTo>
                  <a:pt x="4459349" y="3082646"/>
                  <a:pt x="4438659" y="3070232"/>
                  <a:pt x="4417280" y="3057818"/>
                </a:cubicBezTo>
                <a:cubicBezTo>
                  <a:pt x="4379349" y="3035060"/>
                  <a:pt x="4340728" y="3012301"/>
                  <a:pt x="4301418" y="2989542"/>
                </a:cubicBezTo>
                <a:close/>
                <a:moveTo>
                  <a:pt x="4525556" y="3130921"/>
                </a:moveTo>
                <a:cubicBezTo>
                  <a:pt x="4555901" y="3149542"/>
                  <a:pt x="4586246" y="3168852"/>
                  <a:pt x="4616590" y="3187473"/>
                </a:cubicBezTo>
                <a:cubicBezTo>
                  <a:pt x="4634521" y="3218508"/>
                  <a:pt x="4652452" y="3249542"/>
                  <a:pt x="4670383" y="3280576"/>
                </a:cubicBezTo>
                <a:cubicBezTo>
                  <a:pt x="4653832" y="3262645"/>
                  <a:pt x="4636590" y="3245404"/>
                  <a:pt x="4620038" y="3227473"/>
                </a:cubicBezTo>
                <a:cubicBezTo>
                  <a:pt x="4588314" y="3195059"/>
                  <a:pt x="4556590" y="3162645"/>
                  <a:pt x="4525556" y="3130921"/>
                </a:cubicBezTo>
                <a:close/>
                <a:moveTo>
                  <a:pt x="4793831" y="3491610"/>
                </a:moveTo>
                <a:cubicBezTo>
                  <a:pt x="4780728" y="3454369"/>
                  <a:pt x="4767624" y="3417817"/>
                  <a:pt x="4754521" y="3381266"/>
                </a:cubicBezTo>
                <a:cubicBezTo>
                  <a:pt x="4762107" y="3389542"/>
                  <a:pt x="4769693" y="3397818"/>
                  <a:pt x="4777279" y="3406093"/>
                </a:cubicBezTo>
                <a:cubicBezTo>
                  <a:pt x="4786245" y="3440576"/>
                  <a:pt x="4795211" y="3475059"/>
                  <a:pt x="4804176" y="3510231"/>
                </a:cubicBezTo>
                <a:cubicBezTo>
                  <a:pt x="4800038" y="3503335"/>
                  <a:pt x="4796590" y="3497817"/>
                  <a:pt x="4793831" y="3491610"/>
                </a:cubicBezTo>
                <a:close/>
                <a:moveTo>
                  <a:pt x="4810383" y="3537128"/>
                </a:moveTo>
                <a:cubicBezTo>
                  <a:pt x="4811073" y="3539197"/>
                  <a:pt x="4811073" y="3541265"/>
                  <a:pt x="4811762" y="3543334"/>
                </a:cubicBezTo>
                <a:cubicBezTo>
                  <a:pt x="4810383" y="3539886"/>
                  <a:pt x="4809693" y="3537128"/>
                  <a:pt x="4808314" y="3533679"/>
                </a:cubicBezTo>
                <a:cubicBezTo>
                  <a:pt x="4809004" y="3535058"/>
                  <a:pt x="4809693" y="3535748"/>
                  <a:pt x="4810383" y="3537128"/>
                </a:cubicBezTo>
                <a:close/>
                <a:moveTo>
                  <a:pt x="4771762" y="3450231"/>
                </a:moveTo>
                <a:cubicBezTo>
                  <a:pt x="4771073" y="3448162"/>
                  <a:pt x="4769693" y="3446783"/>
                  <a:pt x="4769004" y="3444714"/>
                </a:cubicBezTo>
                <a:cubicBezTo>
                  <a:pt x="4747624" y="3405404"/>
                  <a:pt x="4726245" y="3366093"/>
                  <a:pt x="4704176" y="3326783"/>
                </a:cubicBezTo>
                <a:cubicBezTo>
                  <a:pt x="4716590" y="3340576"/>
                  <a:pt x="4729004" y="3353680"/>
                  <a:pt x="4742107" y="3367473"/>
                </a:cubicBezTo>
                <a:cubicBezTo>
                  <a:pt x="4751762" y="3395059"/>
                  <a:pt x="4762107" y="3422645"/>
                  <a:pt x="4771762" y="3450231"/>
                </a:cubicBezTo>
                <a:close/>
                <a:moveTo>
                  <a:pt x="4855211" y="3693679"/>
                </a:moveTo>
                <a:cubicBezTo>
                  <a:pt x="4855211" y="3692989"/>
                  <a:pt x="4854521" y="3691610"/>
                  <a:pt x="4854521" y="3690920"/>
                </a:cubicBezTo>
                <a:cubicBezTo>
                  <a:pt x="4860038" y="3708851"/>
                  <a:pt x="4866245" y="3726093"/>
                  <a:pt x="4871762" y="3744024"/>
                </a:cubicBezTo>
                <a:cubicBezTo>
                  <a:pt x="4871762" y="3750920"/>
                  <a:pt x="4871762" y="3757817"/>
                  <a:pt x="4871073" y="3765403"/>
                </a:cubicBezTo>
                <a:cubicBezTo>
                  <a:pt x="4865555" y="3741955"/>
                  <a:pt x="4860038" y="3717817"/>
                  <a:pt x="4855211" y="3693679"/>
                </a:cubicBezTo>
                <a:close/>
                <a:moveTo>
                  <a:pt x="4836590" y="3616438"/>
                </a:moveTo>
                <a:cubicBezTo>
                  <a:pt x="4832452" y="3598507"/>
                  <a:pt x="4827624" y="3580576"/>
                  <a:pt x="4823486" y="3562645"/>
                </a:cubicBezTo>
                <a:cubicBezTo>
                  <a:pt x="4840038" y="3594369"/>
                  <a:pt x="4856590" y="3626093"/>
                  <a:pt x="4872452" y="3657817"/>
                </a:cubicBezTo>
                <a:cubicBezTo>
                  <a:pt x="4872452" y="3679196"/>
                  <a:pt x="4871762" y="3701265"/>
                  <a:pt x="4871762" y="3722644"/>
                </a:cubicBezTo>
                <a:cubicBezTo>
                  <a:pt x="4860038" y="3687472"/>
                  <a:pt x="4848314" y="3652300"/>
                  <a:pt x="4836590" y="3616438"/>
                </a:cubicBezTo>
                <a:close/>
                <a:moveTo>
                  <a:pt x="4782797" y="3402645"/>
                </a:moveTo>
                <a:cubicBezTo>
                  <a:pt x="4771073" y="3358507"/>
                  <a:pt x="4759348" y="3315059"/>
                  <a:pt x="4746935" y="3272300"/>
                </a:cubicBezTo>
                <a:cubicBezTo>
                  <a:pt x="4788314" y="3299887"/>
                  <a:pt x="4829693" y="3327473"/>
                  <a:pt x="4871073" y="3355059"/>
                </a:cubicBezTo>
                <a:cubicBezTo>
                  <a:pt x="4872452" y="3404714"/>
                  <a:pt x="4873141" y="3453679"/>
                  <a:pt x="4873141" y="3503335"/>
                </a:cubicBezTo>
                <a:cubicBezTo>
                  <a:pt x="4843486" y="3469542"/>
                  <a:pt x="4813141" y="3435749"/>
                  <a:pt x="4782797" y="3402645"/>
                </a:cubicBezTo>
                <a:close/>
                <a:moveTo>
                  <a:pt x="4772452" y="3391610"/>
                </a:moveTo>
                <a:cubicBezTo>
                  <a:pt x="4764176" y="3382645"/>
                  <a:pt x="4755900" y="3373680"/>
                  <a:pt x="4747624" y="3364024"/>
                </a:cubicBezTo>
                <a:cubicBezTo>
                  <a:pt x="4732452" y="3323335"/>
                  <a:pt x="4717280" y="3282645"/>
                  <a:pt x="4702107" y="3242645"/>
                </a:cubicBezTo>
                <a:cubicBezTo>
                  <a:pt x="4714521" y="3250231"/>
                  <a:pt x="4726245" y="3258507"/>
                  <a:pt x="4738659" y="3266094"/>
                </a:cubicBezTo>
                <a:cubicBezTo>
                  <a:pt x="4749693" y="3307473"/>
                  <a:pt x="4761417" y="3349542"/>
                  <a:pt x="4772452" y="3391610"/>
                </a:cubicBezTo>
                <a:close/>
                <a:moveTo>
                  <a:pt x="4735900" y="3350921"/>
                </a:moveTo>
                <a:cubicBezTo>
                  <a:pt x="4720728" y="3334369"/>
                  <a:pt x="4705556" y="3317818"/>
                  <a:pt x="4690383" y="3301955"/>
                </a:cubicBezTo>
                <a:cubicBezTo>
                  <a:pt x="4670383" y="3266094"/>
                  <a:pt x="4650383" y="3230921"/>
                  <a:pt x="4629694" y="3195749"/>
                </a:cubicBezTo>
                <a:cubicBezTo>
                  <a:pt x="4651073" y="3208852"/>
                  <a:pt x="4671762" y="3222645"/>
                  <a:pt x="4692452" y="3235749"/>
                </a:cubicBezTo>
                <a:cubicBezTo>
                  <a:pt x="4706935" y="3274369"/>
                  <a:pt x="4721418" y="3312300"/>
                  <a:pt x="4735900" y="3350921"/>
                </a:cubicBezTo>
                <a:close/>
                <a:moveTo>
                  <a:pt x="4621418" y="3182645"/>
                </a:moveTo>
                <a:cubicBezTo>
                  <a:pt x="4598659" y="3143335"/>
                  <a:pt x="4575901" y="3104715"/>
                  <a:pt x="4552452" y="3066094"/>
                </a:cubicBezTo>
                <a:cubicBezTo>
                  <a:pt x="4580038" y="3075059"/>
                  <a:pt x="4608314" y="3084025"/>
                  <a:pt x="4635900" y="3092990"/>
                </a:cubicBezTo>
                <a:cubicBezTo>
                  <a:pt x="4653142" y="3136439"/>
                  <a:pt x="4671073" y="3180577"/>
                  <a:pt x="4687624" y="3224025"/>
                </a:cubicBezTo>
                <a:cubicBezTo>
                  <a:pt x="4666245" y="3210921"/>
                  <a:pt x="4644176" y="3197128"/>
                  <a:pt x="4621418" y="3182645"/>
                </a:cubicBezTo>
                <a:close/>
                <a:moveTo>
                  <a:pt x="4609004" y="3175059"/>
                </a:moveTo>
                <a:cubicBezTo>
                  <a:pt x="4574521" y="3153680"/>
                  <a:pt x="4540039" y="3132301"/>
                  <a:pt x="4504866" y="3110921"/>
                </a:cubicBezTo>
                <a:cubicBezTo>
                  <a:pt x="4475901" y="3081956"/>
                  <a:pt x="4447625" y="3053680"/>
                  <a:pt x="4418659" y="3025404"/>
                </a:cubicBezTo>
                <a:cubicBezTo>
                  <a:pt x="4460039" y="3037818"/>
                  <a:pt x="4501418" y="3050921"/>
                  <a:pt x="4542108" y="3064025"/>
                </a:cubicBezTo>
                <a:cubicBezTo>
                  <a:pt x="4564866" y="3099887"/>
                  <a:pt x="4586935" y="3137128"/>
                  <a:pt x="4609004" y="3175059"/>
                </a:cubicBezTo>
                <a:close/>
                <a:moveTo>
                  <a:pt x="4408314" y="3014370"/>
                </a:moveTo>
                <a:cubicBezTo>
                  <a:pt x="4398660" y="3004715"/>
                  <a:pt x="4389004" y="2995749"/>
                  <a:pt x="4379349" y="2986094"/>
                </a:cubicBezTo>
                <a:cubicBezTo>
                  <a:pt x="4424177" y="2995059"/>
                  <a:pt x="4468314" y="3004715"/>
                  <a:pt x="4513142" y="3014370"/>
                </a:cubicBezTo>
                <a:cubicBezTo>
                  <a:pt x="4521418" y="3027473"/>
                  <a:pt x="4529004" y="3040577"/>
                  <a:pt x="4537280" y="3054370"/>
                </a:cubicBezTo>
                <a:cubicBezTo>
                  <a:pt x="4494521" y="3040577"/>
                  <a:pt x="4451763" y="3027473"/>
                  <a:pt x="4408314" y="3014370"/>
                </a:cubicBezTo>
                <a:close/>
                <a:moveTo>
                  <a:pt x="4393832" y="3009542"/>
                </a:moveTo>
                <a:cubicBezTo>
                  <a:pt x="4355211" y="2997818"/>
                  <a:pt x="4315901" y="2986094"/>
                  <a:pt x="4276591" y="2975060"/>
                </a:cubicBezTo>
                <a:cubicBezTo>
                  <a:pt x="4268315" y="2970232"/>
                  <a:pt x="4260039" y="2965404"/>
                  <a:pt x="4251763" y="2960577"/>
                </a:cubicBezTo>
                <a:cubicBezTo>
                  <a:pt x="4290384" y="2968163"/>
                  <a:pt x="4328315" y="2975060"/>
                  <a:pt x="4366935" y="2983335"/>
                </a:cubicBezTo>
                <a:cubicBezTo>
                  <a:pt x="4375901" y="2992301"/>
                  <a:pt x="4384866" y="3001267"/>
                  <a:pt x="4393832" y="3009542"/>
                </a:cubicBezTo>
                <a:close/>
                <a:moveTo>
                  <a:pt x="4233143" y="2950922"/>
                </a:moveTo>
                <a:cubicBezTo>
                  <a:pt x="4212453" y="2939198"/>
                  <a:pt x="4191073" y="2927473"/>
                  <a:pt x="4170384" y="2915749"/>
                </a:cubicBezTo>
                <a:cubicBezTo>
                  <a:pt x="4213832" y="2917129"/>
                  <a:pt x="4257281" y="2918508"/>
                  <a:pt x="4300039" y="2919887"/>
                </a:cubicBezTo>
                <a:cubicBezTo>
                  <a:pt x="4319349" y="2937818"/>
                  <a:pt x="4338660" y="2956439"/>
                  <a:pt x="4357280" y="2975060"/>
                </a:cubicBezTo>
                <a:cubicBezTo>
                  <a:pt x="4316591" y="2966094"/>
                  <a:pt x="4275211" y="2958508"/>
                  <a:pt x="4233143" y="2950922"/>
                </a:cubicBezTo>
                <a:close/>
                <a:moveTo>
                  <a:pt x="4212453" y="2946784"/>
                </a:moveTo>
                <a:cubicBezTo>
                  <a:pt x="4175901" y="2939887"/>
                  <a:pt x="4138660" y="2933680"/>
                  <a:pt x="4102108" y="2926784"/>
                </a:cubicBezTo>
                <a:cubicBezTo>
                  <a:pt x="4084177" y="2921956"/>
                  <a:pt x="4066246" y="2917129"/>
                  <a:pt x="4049005" y="2912991"/>
                </a:cubicBezTo>
                <a:cubicBezTo>
                  <a:pt x="4084867" y="2913680"/>
                  <a:pt x="4120729" y="2914370"/>
                  <a:pt x="4156591" y="2915060"/>
                </a:cubicBezTo>
                <a:cubicBezTo>
                  <a:pt x="4174522" y="2925405"/>
                  <a:pt x="4193143" y="2935749"/>
                  <a:pt x="4212453" y="2946784"/>
                </a:cubicBezTo>
                <a:close/>
                <a:moveTo>
                  <a:pt x="4020039" y="2905404"/>
                </a:moveTo>
                <a:cubicBezTo>
                  <a:pt x="4011074" y="2903336"/>
                  <a:pt x="4002108" y="2900577"/>
                  <a:pt x="3993143" y="2898508"/>
                </a:cubicBezTo>
                <a:cubicBezTo>
                  <a:pt x="4032453" y="2895060"/>
                  <a:pt x="4071074" y="2892301"/>
                  <a:pt x="4109694" y="2889542"/>
                </a:cubicBezTo>
                <a:cubicBezTo>
                  <a:pt x="4120729" y="2895749"/>
                  <a:pt x="4131763" y="2901267"/>
                  <a:pt x="4142798" y="2907474"/>
                </a:cubicBezTo>
                <a:cubicBezTo>
                  <a:pt x="4102108" y="2906784"/>
                  <a:pt x="4061418" y="2906094"/>
                  <a:pt x="4020039" y="2905404"/>
                </a:cubicBezTo>
                <a:close/>
                <a:moveTo>
                  <a:pt x="3972453" y="2893680"/>
                </a:moveTo>
                <a:cubicBezTo>
                  <a:pt x="3931074" y="2883336"/>
                  <a:pt x="3890384" y="2872991"/>
                  <a:pt x="3849005" y="2863336"/>
                </a:cubicBezTo>
                <a:cubicBezTo>
                  <a:pt x="3892453" y="2848163"/>
                  <a:pt x="3935212" y="2833680"/>
                  <a:pt x="3978660" y="2819198"/>
                </a:cubicBezTo>
                <a:cubicBezTo>
                  <a:pt x="4018660" y="2840577"/>
                  <a:pt x="4058660" y="2861956"/>
                  <a:pt x="4098660" y="2883336"/>
                </a:cubicBezTo>
                <a:cubicBezTo>
                  <a:pt x="4056591" y="2886784"/>
                  <a:pt x="4014522" y="2889542"/>
                  <a:pt x="3972453" y="2893680"/>
                </a:cubicBezTo>
                <a:close/>
                <a:moveTo>
                  <a:pt x="3951074" y="2895060"/>
                </a:moveTo>
                <a:cubicBezTo>
                  <a:pt x="3941419" y="2895749"/>
                  <a:pt x="3931764" y="2896439"/>
                  <a:pt x="3922108" y="2897818"/>
                </a:cubicBezTo>
                <a:cubicBezTo>
                  <a:pt x="3882108" y="2891611"/>
                  <a:pt x="3842109" y="2885405"/>
                  <a:pt x="3802109" y="2879887"/>
                </a:cubicBezTo>
                <a:cubicBezTo>
                  <a:pt x="3813833" y="2875749"/>
                  <a:pt x="3825557" y="2871611"/>
                  <a:pt x="3837281" y="2867473"/>
                </a:cubicBezTo>
                <a:cubicBezTo>
                  <a:pt x="3875212" y="2876439"/>
                  <a:pt x="3913143" y="2885405"/>
                  <a:pt x="3951074" y="2895060"/>
                </a:cubicBezTo>
                <a:close/>
                <a:moveTo>
                  <a:pt x="3893833" y="2900577"/>
                </a:moveTo>
                <a:cubicBezTo>
                  <a:pt x="3875902" y="2901956"/>
                  <a:pt x="3857281" y="2904025"/>
                  <a:pt x="3839350" y="2906094"/>
                </a:cubicBezTo>
                <a:cubicBezTo>
                  <a:pt x="3802109" y="2906094"/>
                  <a:pt x="3764178" y="2906784"/>
                  <a:pt x="3726936" y="2907474"/>
                </a:cubicBezTo>
                <a:cubicBezTo>
                  <a:pt x="3747626" y="2899887"/>
                  <a:pt x="3767626" y="2892991"/>
                  <a:pt x="3787626" y="2885405"/>
                </a:cubicBezTo>
                <a:cubicBezTo>
                  <a:pt x="3822798" y="2890232"/>
                  <a:pt x="3857971" y="2895060"/>
                  <a:pt x="3893833" y="2900577"/>
                </a:cubicBezTo>
                <a:close/>
                <a:moveTo>
                  <a:pt x="3762798" y="2912991"/>
                </a:moveTo>
                <a:cubicBezTo>
                  <a:pt x="3737281" y="2915749"/>
                  <a:pt x="3711764" y="2918508"/>
                  <a:pt x="3686936" y="2921267"/>
                </a:cubicBezTo>
                <a:cubicBezTo>
                  <a:pt x="3693833" y="2918508"/>
                  <a:pt x="3700040" y="2916439"/>
                  <a:pt x="3706937" y="2913680"/>
                </a:cubicBezTo>
                <a:cubicBezTo>
                  <a:pt x="3725557" y="2913680"/>
                  <a:pt x="3744178" y="2913680"/>
                  <a:pt x="3762798" y="2912991"/>
                </a:cubicBezTo>
                <a:close/>
                <a:moveTo>
                  <a:pt x="3657971" y="2924715"/>
                </a:moveTo>
                <a:cubicBezTo>
                  <a:pt x="3617282" y="2929542"/>
                  <a:pt x="3577281" y="2934370"/>
                  <a:pt x="3537281" y="2939887"/>
                </a:cubicBezTo>
                <a:cubicBezTo>
                  <a:pt x="3547626" y="2932991"/>
                  <a:pt x="3557971" y="2925405"/>
                  <a:pt x="3567626" y="2918508"/>
                </a:cubicBezTo>
                <a:cubicBezTo>
                  <a:pt x="3606937" y="2917129"/>
                  <a:pt x="3645557" y="2915749"/>
                  <a:pt x="3684868" y="2915060"/>
                </a:cubicBezTo>
                <a:cubicBezTo>
                  <a:pt x="3675902" y="2918508"/>
                  <a:pt x="3666936" y="2921267"/>
                  <a:pt x="3657971" y="2924715"/>
                </a:cubicBezTo>
                <a:close/>
                <a:moveTo>
                  <a:pt x="3631075" y="2935060"/>
                </a:moveTo>
                <a:cubicBezTo>
                  <a:pt x="3608316" y="2944025"/>
                  <a:pt x="3585557" y="2952301"/>
                  <a:pt x="3562799" y="2961266"/>
                </a:cubicBezTo>
                <a:cubicBezTo>
                  <a:pt x="3520730" y="2977818"/>
                  <a:pt x="3479351" y="2993680"/>
                  <a:pt x="3437282" y="3010922"/>
                </a:cubicBezTo>
                <a:cubicBezTo>
                  <a:pt x="3466247" y="2990232"/>
                  <a:pt x="3495213" y="2969542"/>
                  <a:pt x="3524868" y="2948853"/>
                </a:cubicBezTo>
                <a:cubicBezTo>
                  <a:pt x="3560040" y="2944025"/>
                  <a:pt x="3595213" y="2939198"/>
                  <a:pt x="3631075" y="2935060"/>
                </a:cubicBezTo>
                <a:close/>
                <a:moveTo>
                  <a:pt x="3410385" y="3021266"/>
                </a:moveTo>
                <a:cubicBezTo>
                  <a:pt x="3372454" y="3036439"/>
                  <a:pt x="3335213" y="3052301"/>
                  <a:pt x="3297972" y="3068163"/>
                </a:cubicBezTo>
                <a:cubicBezTo>
                  <a:pt x="3325558" y="3035060"/>
                  <a:pt x="3353144" y="3001956"/>
                  <a:pt x="3381420" y="2968853"/>
                </a:cubicBezTo>
                <a:cubicBezTo>
                  <a:pt x="3424178" y="2962646"/>
                  <a:pt x="3466937" y="2956439"/>
                  <a:pt x="3510385" y="2950922"/>
                </a:cubicBezTo>
                <a:cubicBezTo>
                  <a:pt x="3476592" y="2973680"/>
                  <a:pt x="3443489" y="2997818"/>
                  <a:pt x="3410385" y="3021266"/>
                </a:cubicBezTo>
                <a:close/>
                <a:moveTo>
                  <a:pt x="3387627" y="3038508"/>
                </a:moveTo>
                <a:cubicBezTo>
                  <a:pt x="3367627" y="3052991"/>
                  <a:pt x="3348316" y="3067473"/>
                  <a:pt x="3328316" y="3081956"/>
                </a:cubicBezTo>
                <a:cubicBezTo>
                  <a:pt x="3292454" y="3108852"/>
                  <a:pt x="3256592" y="3135749"/>
                  <a:pt x="3220730" y="3162645"/>
                </a:cubicBezTo>
                <a:cubicBezTo>
                  <a:pt x="3242799" y="3135059"/>
                  <a:pt x="3265558" y="3107473"/>
                  <a:pt x="3288317" y="3079887"/>
                </a:cubicBezTo>
                <a:cubicBezTo>
                  <a:pt x="3321420" y="3065404"/>
                  <a:pt x="3354523" y="3051611"/>
                  <a:pt x="3387627" y="3038508"/>
                </a:cubicBezTo>
                <a:close/>
                <a:moveTo>
                  <a:pt x="3197972" y="3179887"/>
                </a:moveTo>
                <a:cubicBezTo>
                  <a:pt x="3165558" y="3204714"/>
                  <a:pt x="3133834" y="3229542"/>
                  <a:pt x="3101420" y="3255059"/>
                </a:cubicBezTo>
                <a:cubicBezTo>
                  <a:pt x="3119351" y="3215749"/>
                  <a:pt x="3137282" y="3176439"/>
                  <a:pt x="3155213" y="3137128"/>
                </a:cubicBezTo>
                <a:cubicBezTo>
                  <a:pt x="3194524" y="3119887"/>
                  <a:pt x="3234523" y="3102646"/>
                  <a:pt x="3274524" y="3085404"/>
                </a:cubicBezTo>
                <a:cubicBezTo>
                  <a:pt x="3249006" y="3116439"/>
                  <a:pt x="3223489" y="3148163"/>
                  <a:pt x="3197972" y="3179887"/>
                </a:cubicBezTo>
                <a:close/>
                <a:moveTo>
                  <a:pt x="3089696" y="3264025"/>
                </a:moveTo>
                <a:cubicBezTo>
                  <a:pt x="3054524" y="3292300"/>
                  <a:pt x="3019352" y="3320576"/>
                  <a:pt x="2984179" y="3348852"/>
                </a:cubicBezTo>
                <a:cubicBezTo>
                  <a:pt x="2992455" y="3299887"/>
                  <a:pt x="3001420" y="3250921"/>
                  <a:pt x="3010386" y="3202645"/>
                </a:cubicBezTo>
                <a:cubicBezTo>
                  <a:pt x="3055213" y="3181956"/>
                  <a:pt x="3100041" y="3161266"/>
                  <a:pt x="3145558" y="3141266"/>
                </a:cubicBezTo>
                <a:cubicBezTo>
                  <a:pt x="3126937" y="3181956"/>
                  <a:pt x="3108317" y="3223335"/>
                  <a:pt x="3089696" y="3264025"/>
                </a:cubicBezTo>
                <a:close/>
                <a:moveTo>
                  <a:pt x="3083489" y="3277818"/>
                </a:moveTo>
                <a:cubicBezTo>
                  <a:pt x="3066938" y="3315059"/>
                  <a:pt x="3050386" y="3352300"/>
                  <a:pt x="3034524" y="3390231"/>
                </a:cubicBezTo>
                <a:cubicBezTo>
                  <a:pt x="3009696" y="3422645"/>
                  <a:pt x="2985558" y="3455059"/>
                  <a:pt x="2962110" y="3487473"/>
                </a:cubicBezTo>
                <a:cubicBezTo>
                  <a:pt x="2969007" y="3444714"/>
                  <a:pt x="2975214" y="3401955"/>
                  <a:pt x="2982800" y="3359197"/>
                </a:cubicBezTo>
                <a:cubicBezTo>
                  <a:pt x="3015903" y="3332300"/>
                  <a:pt x="3049696" y="3304714"/>
                  <a:pt x="3083489" y="3277818"/>
                </a:cubicBezTo>
                <a:close/>
                <a:moveTo>
                  <a:pt x="2953145" y="3499197"/>
                </a:moveTo>
                <a:cubicBezTo>
                  <a:pt x="2926248" y="3535748"/>
                  <a:pt x="2900041" y="3572300"/>
                  <a:pt x="2873835" y="3608851"/>
                </a:cubicBezTo>
                <a:cubicBezTo>
                  <a:pt x="2869007" y="3559196"/>
                  <a:pt x="2864179" y="3509541"/>
                  <a:pt x="2860041" y="3460576"/>
                </a:cubicBezTo>
                <a:cubicBezTo>
                  <a:pt x="2897972" y="3428852"/>
                  <a:pt x="2935903" y="3397128"/>
                  <a:pt x="2974524" y="3365404"/>
                </a:cubicBezTo>
                <a:cubicBezTo>
                  <a:pt x="2966938" y="3410231"/>
                  <a:pt x="2960041" y="3455059"/>
                  <a:pt x="2953145" y="3499197"/>
                </a:cubicBezTo>
                <a:close/>
                <a:moveTo>
                  <a:pt x="2867628" y="3617817"/>
                </a:moveTo>
                <a:cubicBezTo>
                  <a:pt x="2837972" y="3659196"/>
                  <a:pt x="2809007" y="3700575"/>
                  <a:pt x="2780731" y="3742645"/>
                </a:cubicBezTo>
                <a:cubicBezTo>
                  <a:pt x="2760731" y="3688162"/>
                  <a:pt x="2741421" y="3633679"/>
                  <a:pt x="2722800" y="3579886"/>
                </a:cubicBezTo>
                <a:cubicBezTo>
                  <a:pt x="2765559" y="3541955"/>
                  <a:pt x="2809697" y="3504024"/>
                  <a:pt x="2853835" y="3466783"/>
                </a:cubicBezTo>
                <a:cubicBezTo>
                  <a:pt x="2857972" y="3517128"/>
                  <a:pt x="2862110" y="3567472"/>
                  <a:pt x="2867628" y="3617817"/>
                </a:cubicBezTo>
                <a:close/>
                <a:moveTo>
                  <a:pt x="2868317" y="3628162"/>
                </a:moveTo>
                <a:cubicBezTo>
                  <a:pt x="2873145" y="3672989"/>
                  <a:pt x="2877972" y="3717817"/>
                  <a:pt x="2883490" y="3762644"/>
                </a:cubicBezTo>
                <a:cubicBezTo>
                  <a:pt x="2867628" y="3804713"/>
                  <a:pt x="2851766" y="3847472"/>
                  <a:pt x="2835904" y="3889541"/>
                </a:cubicBezTo>
                <a:cubicBezTo>
                  <a:pt x="2817973" y="3843334"/>
                  <a:pt x="2800731" y="3796437"/>
                  <a:pt x="2783490" y="3750231"/>
                </a:cubicBezTo>
                <a:cubicBezTo>
                  <a:pt x="2811766" y="3709541"/>
                  <a:pt x="2840042" y="3668851"/>
                  <a:pt x="2868317" y="3628162"/>
                </a:cubicBezTo>
                <a:close/>
                <a:moveTo>
                  <a:pt x="2832455" y="3899196"/>
                </a:moveTo>
                <a:cubicBezTo>
                  <a:pt x="2815214" y="3946782"/>
                  <a:pt x="2797973" y="3994368"/>
                  <a:pt x="2782110" y="4041954"/>
                </a:cubicBezTo>
                <a:cubicBezTo>
                  <a:pt x="2748317" y="3995058"/>
                  <a:pt x="2715214" y="3947472"/>
                  <a:pt x="2682800" y="3900575"/>
                </a:cubicBezTo>
                <a:cubicBezTo>
                  <a:pt x="2713835" y="3852989"/>
                  <a:pt x="2746249" y="3804713"/>
                  <a:pt x="2778662" y="3757127"/>
                </a:cubicBezTo>
                <a:cubicBezTo>
                  <a:pt x="2796593" y="3804713"/>
                  <a:pt x="2814524" y="3852299"/>
                  <a:pt x="2832455" y="3899196"/>
                </a:cubicBezTo>
                <a:close/>
                <a:moveTo>
                  <a:pt x="2836593" y="3908851"/>
                </a:moveTo>
                <a:cubicBezTo>
                  <a:pt x="2853145" y="3950920"/>
                  <a:pt x="2869697" y="3992299"/>
                  <a:pt x="2886938" y="4034368"/>
                </a:cubicBezTo>
                <a:cubicBezTo>
                  <a:pt x="2882800" y="4079196"/>
                  <a:pt x="2878662" y="4124713"/>
                  <a:pt x="2875214" y="4169540"/>
                </a:cubicBezTo>
                <a:cubicBezTo>
                  <a:pt x="2845559" y="4129540"/>
                  <a:pt x="2816593" y="4089540"/>
                  <a:pt x="2787628" y="4049541"/>
                </a:cubicBezTo>
                <a:cubicBezTo>
                  <a:pt x="2802800" y="4002644"/>
                  <a:pt x="2819352" y="3955747"/>
                  <a:pt x="2836593" y="3908851"/>
                </a:cubicBezTo>
                <a:close/>
                <a:moveTo>
                  <a:pt x="2873835" y="4179885"/>
                </a:moveTo>
                <a:cubicBezTo>
                  <a:pt x="2869697" y="4230230"/>
                  <a:pt x="2866248" y="4281264"/>
                  <a:pt x="2862800" y="4331609"/>
                </a:cubicBezTo>
                <a:cubicBezTo>
                  <a:pt x="2817973" y="4295057"/>
                  <a:pt x="2773145" y="4258506"/>
                  <a:pt x="2729697" y="4221264"/>
                </a:cubicBezTo>
                <a:cubicBezTo>
                  <a:pt x="2746938" y="4166782"/>
                  <a:pt x="2765559" y="4112299"/>
                  <a:pt x="2784180" y="4057127"/>
                </a:cubicBezTo>
                <a:cubicBezTo>
                  <a:pt x="2813835" y="4098506"/>
                  <a:pt x="2843490" y="4139196"/>
                  <a:pt x="2873835" y="4179885"/>
                </a:cubicBezTo>
                <a:close/>
                <a:moveTo>
                  <a:pt x="2880041" y="4188851"/>
                </a:moveTo>
                <a:cubicBezTo>
                  <a:pt x="2906938" y="4224712"/>
                  <a:pt x="2933834" y="4260575"/>
                  <a:pt x="2961420" y="4296437"/>
                </a:cubicBezTo>
                <a:cubicBezTo>
                  <a:pt x="2969007" y="4341264"/>
                  <a:pt x="2977283" y="4385402"/>
                  <a:pt x="2985558" y="4429540"/>
                </a:cubicBezTo>
                <a:cubicBezTo>
                  <a:pt x="2946248" y="4399195"/>
                  <a:pt x="2907628" y="4368161"/>
                  <a:pt x="2869007" y="4337126"/>
                </a:cubicBezTo>
                <a:cubicBezTo>
                  <a:pt x="2872455" y="4287471"/>
                  <a:pt x="2875903" y="4238506"/>
                  <a:pt x="2880041" y="4188851"/>
                </a:cubicBezTo>
                <a:close/>
                <a:moveTo>
                  <a:pt x="2987627" y="4439885"/>
                </a:moveTo>
                <a:cubicBezTo>
                  <a:pt x="2997283" y="4489540"/>
                  <a:pt x="3006938" y="4539195"/>
                  <a:pt x="3017282" y="4588850"/>
                </a:cubicBezTo>
                <a:cubicBezTo>
                  <a:pt x="2964179" y="4565402"/>
                  <a:pt x="2911765" y="4541953"/>
                  <a:pt x="2859352" y="4517815"/>
                </a:cubicBezTo>
                <a:cubicBezTo>
                  <a:pt x="2861421" y="4460574"/>
                  <a:pt x="2864869" y="4403333"/>
                  <a:pt x="2868317" y="4345402"/>
                </a:cubicBezTo>
                <a:cubicBezTo>
                  <a:pt x="2908317" y="4377126"/>
                  <a:pt x="2947627" y="4408850"/>
                  <a:pt x="2987627" y="4439885"/>
                </a:cubicBezTo>
                <a:close/>
                <a:moveTo>
                  <a:pt x="2995903" y="4446092"/>
                </a:moveTo>
                <a:cubicBezTo>
                  <a:pt x="3031076" y="4473678"/>
                  <a:pt x="3066938" y="4501264"/>
                  <a:pt x="3103489" y="4528160"/>
                </a:cubicBezTo>
                <a:cubicBezTo>
                  <a:pt x="3122800" y="4568850"/>
                  <a:pt x="3142110" y="4609540"/>
                  <a:pt x="3162110" y="4649540"/>
                </a:cubicBezTo>
                <a:cubicBezTo>
                  <a:pt x="3115903" y="4630229"/>
                  <a:pt x="3070386" y="4610919"/>
                  <a:pt x="3025558" y="4590919"/>
                </a:cubicBezTo>
                <a:cubicBezTo>
                  <a:pt x="3015214" y="4544023"/>
                  <a:pt x="3005558" y="4495057"/>
                  <a:pt x="2995903" y="4446092"/>
                </a:cubicBezTo>
                <a:close/>
                <a:moveTo>
                  <a:pt x="3115213" y="4537816"/>
                </a:moveTo>
                <a:cubicBezTo>
                  <a:pt x="3147627" y="4561953"/>
                  <a:pt x="3180041" y="4586781"/>
                  <a:pt x="3213144" y="4610919"/>
                </a:cubicBezTo>
                <a:cubicBezTo>
                  <a:pt x="3239351" y="4641953"/>
                  <a:pt x="3265558" y="4672988"/>
                  <a:pt x="3291765" y="4704022"/>
                </a:cubicBezTo>
                <a:cubicBezTo>
                  <a:pt x="3251765" y="4688160"/>
                  <a:pt x="3211765" y="4671609"/>
                  <a:pt x="3171765" y="4655057"/>
                </a:cubicBezTo>
                <a:cubicBezTo>
                  <a:pt x="3153144" y="4615746"/>
                  <a:pt x="3133834" y="4577126"/>
                  <a:pt x="3115213" y="4537816"/>
                </a:cubicBezTo>
                <a:close/>
                <a:moveTo>
                  <a:pt x="3236593" y="4627471"/>
                </a:moveTo>
                <a:cubicBezTo>
                  <a:pt x="3256592" y="4641953"/>
                  <a:pt x="3275903" y="4656436"/>
                  <a:pt x="3295903" y="4670229"/>
                </a:cubicBezTo>
                <a:cubicBezTo>
                  <a:pt x="3332454" y="4696436"/>
                  <a:pt x="3369696" y="4722643"/>
                  <a:pt x="3406247" y="4748160"/>
                </a:cubicBezTo>
                <a:cubicBezTo>
                  <a:pt x="3372454" y="4735056"/>
                  <a:pt x="3339351" y="4721953"/>
                  <a:pt x="3306247" y="4708850"/>
                </a:cubicBezTo>
                <a:cubicBezTo>
                  <a:pt x="3282799" y="4681953"/>
                  <a:pt x="3259351" y="4655057"/>
                  <a:pt x="3236593" y="4627471"/>
                </a:cubicBezTo>
                <a:close/>
                <a:moveTo>
                  <a:pt x="3429696" y="4764712"/>
                </a:moveTo>
                <a:cubicBezTo>
                  <a:pt x="3462799" y="4787470"/>
                  <a:pt x="3496592" y="4810918"/>
                  <a:pt x="3529695" y="4832987"/>
                </a:cubicBezTo>
                <a:cubicBezTo>
                  <a:pt x="3486937" y="4828160"/>
                  <a:pt x="3443489" y="4823332"/>
                  <a:pt x="3400730" y="4817815"/>
                </a:cubicBezTo>
                <a:cubicBezTo>
                  <a:pt x="3371765" y="4785401"/>
                  <a:pt x="3343489" y="4752988"/>
                  <a:pt x="3315213" y="4719884"/>
                </a:cubicBezTo>
                <a:cubicBezTo>
                  <a:pt x="3353834" y="4735056"/>
                  <a:pt x="3391765" y="4750229"/>
                  <a:pt x="3429696" y="4764712"/>
                </a:cubicBezTo>
                <a:close/>
                <a:moveTo>
                  <a:pt x="3542799" y="4841263"/>
                </a:moveTo>
                <a:cubicBezTo>
                  <a:pt x="3580730" y="4866781"/>
                  <a:pt x="3617971" y="4890918"/>
                  <a:pt x="3655902" y="4915746"/>
                </a:cubicBezTo>
                <a:cubicBezTo>
                  <a:pt x="3606247" y="4922642"/>
                  <a:pt x="3557282" y="4929539"/>
                  <a:pt x="3508316" y="4935746"/>
                </a:cubicBezTo>
                <a:cubicBezTo>
                  <a:pt x="3475213" y="4899194"/>
                  <a:pt x="3441420" y="4862642"/>
                  <a:pt x="3408316" y="4825401"/>
                </a:cubicBezTo>
                <a:cubicBezTo>
                  <a:pt x="3453144" y="4831608"/>
                  <a:pt x="3497971" y="4836436"/>
                  <a:pt x="3542799" y="4841263"/>
                </a:cubicBezTo>
                <a:close/>
                <a:moveTo>
                  <a:pt x="3557282" y="4843332"/>
                </a:moveTo>
                <a:cubicBezTo>
                  <a:pt x="3597971" y="4847470"/>
                  <a:pt x="3637971" y="4851608"/>
                  <a:pt x="3678661" y="4855746"/>
                </a:cubicBezTo>
                <a:cubicBezTo>
                  <a:pt x="3717281" y="4868849"/>
                  <a:pt x="3755212" y="4881953"/>
                  <a:pt x="3793833" y="4895056"/>
                </a:cubicBezTo>
                <a:cubicBezTo>
                  <a:pt x="3751074" y="4901953"/>
                  <a:pt x="3708316" y="4908160"/>
                  <a:pt x="3665557" y="4914366"/>
                </a:cubicBezTo>
                <a:cubicBezTo>
                  <a:pt x="3629695" y="4890918"/>
                  <a:pt x="3593833" y="4867470"/>
                  <a:pt x="3557282" y="4843332"/>
                </a:cubicBezTo>
                <a:close/>
                <a:moveTo>
                  <a:pt x="3707626" y="4858505"/>
                </a:moveTo>
                <a:cubicBezTo>
                  <a:pt x="3731764" y="4860574"/>
                  <a:pt x="3755902" y="4862642"/>
                  <a:pt x="3780729" y="4864712"/>
                </a:cubicBezTo>
                <a:cubicBezTo>
                  <a:pt x="3825557" y="4868849"/>
                  <a:pt x="3870384" y="4871608"/>
                  <a:pt x="3915212" y="4875057"/>
                </a:cubicBezTo>
                <a:cubicBezTo>
                  <a:pt x="3880040" y="4881263"/>
                  <a:pt x="3844867" y="4886780"/>
                  <a:pt x="3809695" y="4892298"/>
                </a:cubicBezTo>
                <a:cubicBezTo>
                  <a:pt x="3775212" y="4881263"/>
                  <a:pt x="3741419" y="4870229"/>
                  <a:pt x="3707626" y="4858505"/>
                </a:cubicBezTo>
                <a:close/>
                <a:moveTo>
                  <a:pt x="3944177" y="4877125"/>
                </a:moveTo>
                <a:cubicBezTo>
                  <a:pt x="3984867" y="4879884"/>
                  <a:pt x="4024867" y="4882643"/>
                  <a:pt x="4065557" y="4884711"/>
                </a:cubicBezTo>
                <a:cubicBezTo>
                  <a:pt x="4026246" y="4902643"/>
                  <a:pt x="3986246" y="4920573"/>
                  <a:pt x="3946936" y="4937815"/>
                </a:cubicBezTo>
                <a:cubicBezTo>
                  <a:pt x="3905557" y="4924711"/>
                  <a:pt x="3864867" y="4911608"/>
                  <a:pt x="3823488" y="4897815"/>
                </a:cubicBezTo>
                <a:cubicBezTo>
                  <a:pt x="3863488" y="4890918"/>
                  <a:pt x="3903488" y="4884022"/>
                  <a:pt x="3944177" y="4877125"/>
                </a:cubicBezTo>
                <a:close/>
                <a:moveTo>
                  <a:pt x="4080039" y="4885401"/>
                </a:moveTo>
                <a:cubicBezTo>
                  <a:pt x="4125556" y="4887470"/>
                  <a:pt x="4170384" y="4889539"/>
                  <a:pt x="4215211" y="4891608"/>
                </a:cubicBezTo>
                <a:cubicBezTo>
                  <a:pt x="4176591" y="4923332"/>
                  <a:pt x="4137280" y="4953677"/>
                  <a:pt x="4098660" y="4984022"/>
                </a:cubicBezTo>
                <a:cubicBezTo>
                  <a:pt x="4051074" y="4970229"/>
                  <a:pt x="4004177" y="4955746"/>
                  <a:pt x="3956591" y="4940574"/>
                </a:cubicBezTo>
                <a:cubicBezTo>
                  <a:pt x="3997970" y="4922642"/>
                  <a:pt x="4039349" y="4904022"/>
                  <a:pt x="4080039" y="4885401"/>
                </a:cubicBezTo>
                <a:close/>
                <a:moveTo>
                  <a:pt x="4093832" y="4879194"/>
                </a:moveTo>
                <a:cubicBezTo>
                  <a:pt x="4131074" y="4861953"/>
                  <a:pt x="4167625" y="4845401"/>
                  <a:pt x="4204867" y="4827470"/>
                </a:cubicBezTo>
                <a:cubicBezTo>
                  <a:pt x="4244867" y="4819194"/>
                  <a:pt x="4284177" y="4810918"/>
                  <a:pt x="4324177" y="4802643"/>
                </a:cubicBezTo>
                <a:cubicBezTo>
                  <a:pt x="4291073" y="4830229"/>
                  <a:pt x="4257281" y="4857815"/>
                  <a:pt x="4224177" y="4884711"/>
                </a:cubicBezTo>
                <a:cubicBezTo>
                  <a:pt x="4180729" y="4883332"/>
                  <a:pt x="4137280" y="4881263"/>
                  <a:pt x="4093832" y="4879194"/>
                </a:cubicBezTo>
                <a:close/>
                <a:moveTo>
                  <a:pt x="4230384" y="4815057"/>
                </a:moveTo>
                <a:cubicBezTo>
                  <a:pt x="4252453" y="4804712"/>
                  <a:pt x="4274522" y="4793677"/>
                  <a:pt x="4296591" y="4783332"/>
                </a:cubicBezTo>
                <a:cubicBezTo>
                  <a:pt x="4337280" y="4763332"/>
                  <a:pt x="4377280" y="4744022"/>
                  <a:pt x="4417280" y="4723333"/>
                </a:cubicBezTo>
                <a:cubicBezTo>
                  <a:pt x="4390384" y="4746781"/>
                  <a:pt x="4362797" y="4769539"/>
                  <a:pt x="4335901" y="4792298"/>
                </a:cubicBezTo>
                <a:cubicBezTo>
                  <a:pt x="4300729" y="4800574"/>
                  <a:pt x="4265556" y="4808160"/>
                  <a:pt x="4230384" y="4815057"/>
                </a:cubicBezTo>
                <a:close/>
                <a:moveTo>
                  <a:pt x="4442797" y="4710919"/>
                </a:moveTo>
                <a:cubicBezTo>
                  <a:pt x="4479349" y="4692298"/>
                  <a:pt x="4515211" y="4673677"/>
                  <a:pt x="4551073" y="4655057"/>
                </a:cubicBezTo>
                <a:cubicBezTo>
                  <a:pt x="4526246" y="4690919"/>
                  <a:pt x="4501418" y="4726091"/>
                  <a:pt x="4476590" y="4761264"/>
                </a:cubicBezTo>
                <a:cubicBezTo>
                  <a:pt x="4434522" y="4770919"/>
                  <a:pt x="4392453" y="4780574"/>
                  <a:pt x="4349694" y="4790229"/>
                </a:cubicBezTo>
                <a:cubicBezTo>
                  <a:pt x="4380728" y="4763332"/>
                  <a:pt x="4411763" y="4737126"/>
                  <a:pt x="4442797" y="4710919"/>
                </a:cubicBezTo>
                <a:close/>
                <a:moveTo>
                  <a:pt x="4564866" y="4647471"/>
                </a:moveTo>
                <a:cubicBezTo>
                  <a:pt x="4604866" y="4626091"/>
                  <a:pt x="4644866" y="4605402"/>
                  <a:pt x="4684176" y="4583333"/>
                </a:cubicBezTo>
                <a:cubicBezTo>
                  <a:pt x="4666935" y="4630229"/>
                  <a:pt x="4649693" y="4676436"/>
                  <a:pt x="4631763" y="4722643"/>
                </a:cubicBezTo>
                <a:cubicBezTo>
                  <a:pt x="4584176" y="4735056"/>
                  <a:pt x="4535900" y="4746781"/>
                  <a:pt x="4487625" y="4757815"/>
                </a:cubicBezTo>
                <a:cubicBezTo>
                  <a:pt x="4513142" y="4721953"/>
                  <a:pt x="4538659" y="4684712"/>
                  <a:pt x="4564866" y="4647471"/>
                </a:cubicBezTo>
                <a:close/>
                <a:moveTo>
                  <a:pt x="4573142" y="4635057"/>
                </a:moveTo>
                <a:cubicBezTo>
                  <a:pt x="4595900" y="4601264"/>
                  <a:pt x="4619349" y="4568160"/>
                  <a:pt x="4642107" y="4533678"/>
                </a:cubicBezTo>
                <a:cubicBezTo>
                  <a:pt x="4672452" y="4506092"/>
                  <a:pt x="4702107" y="4479195"/>
                  <a:pt x="4731762" y="4451609"/>
                </a:cubicBezTo>
                <a:cubicBezTo>
                  <a:pt x="4717280" y="4492299"/>
                  <a:pt x="4702797" y="4532988"/>
                  <a:pt x="4688314" y="4573678"/>
                </a:cubicBezTo>
                <a:cubicBezTo>
                  <a:pt x="4649693" y="4594367"/>
                  <a:pt x="4611073" y="4615057"/>
                  <a:pt x="4573142" y="4635057"/>
                </a:cubicBezTo>
                <a:close/>
                <a:moveTo>
                  <a:pt x="4742107" y="4441264"/>
                </a:moveTo>
                <a:cubicBezTo>
                  <a:pt x="4775210" y="4410230"/>
                  <a:pt x="4807624" y="4379195"/>
                  <a:pt x="4840038" y="4347471"/>
                </a:cubicBezTo>
                <a:cubicBezTo>
                  <a:pt x="4835900" y="4397126"/>
                  <a:pt x="4831073" y="4446781"/>
                  <a:pt x="4826245" y="4495747"/>
                </a:cubicBezTo>
                <a:cubicBezTo>
                  <a:pt x="4783486" y="4519885"/>
                  <a:pt x="4740038" y="4544023"/>
                  <a:pt x="4696590" y="4568160"/>
                </a:cubicBezTo>
                <a:cubicBezTo>
                  <a:pt x="4711762" y="4526781"/>
                  <a:pt x="4726935" y="4484023"/>
                  <a:pt x="4742107" y="4441264"/>
                </a:cubicBezTo>
                <a:close/>
                <a:moveTo>
                  <a:pt x="4746935" y="4427471"/>
                </a:moveTo>
                <a:cubicBezTo>
                  <a:pt x="4760038" y="4388850"/>
                  <a:pt x="4773831" y="4350230"/>
                  <a:pt x="4786245" y="4311609"/>
                </a:cubicBezTo>
                <a:cubicBezTo>
                  <a:pt x="4807624" y="4277126"/>
                  <a:pt x="4829693" y="4242644"/>
                  <a:pt x="4850383" y="4208161"/>
                </a:cubicBezTo>
                <a:cubicBezTo>
                  <a:pt x="4847624" y="4251609"/>
                  <a:pt x="4844176" y="4294368"/>
                  <a:pt x="4840728" y="4337126"/>
                </a:cubicBezTo>
                <a:cubicBezTo>
                  <a:pt x="4810383" y="4367471"/>
                  <a:pt x="4778659" y="4397816"/>
                  <a:pt x="4746935" y="4427471"/>
                </a:cubicBezTo>
                <a:close/>
                <a:moveTo>
                  <a:pt x="4858659" y="4195747"/>
                </a:moveTo>
                <a:cubicBezTo>
                  <a:pt x="4882107" y="4157126"/>
                  <a:pt x="4905555" y="4118506"/>
                  <a:pt x="4928314" y="4079885"/>
                </a:cubicBezTo>
                <a:cubicBezTo>
                  <a:pt x="4937279" y="4128851"/>
                  <a:pt x="4946245" y="4177816"/>
                  <a:pt x="4954520" y="4226092"/>
                </a:cubicBezTo>
                <a:cubicBezTo>
                  <a:pt x="4920038" y="4261264"/>
                  <a:pt x="4884176" y="4295747"/>
                  <a:pt x="4849004" y="4330919"/>
                </a:cubicBezTo>
                <a:cubicBezTo>
                  <a:pt x="4852452" y="4285402"/>
                  <a:pt x="4855211" y="4240575"/>
                  <a:pt x="4858659" y="4195747"/>
                </a:cubicBezTo>
                <a:close/>
                <a:moveTo>
                  <a:pt x="4859348" y="4180575"/>
                </a:moveTo>
                <a:cubicBezTo>
                  <a:pt x="4862107" y="4139885"/>
                  <a:pt x="4864865" y="4099196"/>
                  <a:pt x="4866934" y="4058506"/>
                </a:cubicBezTo>
                <a:cubicBezTo>
                  <a:pt x="4878659" y="4019885"/>
                  <a:pt x="4890383" y="3980575"/>
                  <a:pt x="4901417" y="3941954"/>
                </a:cubicBezTo>
                <a:cubicBezTo>
                  <a:pt x="4909693" y="3984713"/>
                  <a:pt x="4918658" y="4026782"/>
                  <a:pt x="4926245" y="4068851"/>
                </a:cubicBezTo>
                <a:cubicBezTo>
                  <a:pt x="4904176" y="4106092"/>
                  <a:pt x="4882107" y="4143333"/>
                  <a:pt x="4859348" y="4180575"/>
                </a:cubicBezTo>
                <a:close/>
                <a:moveTo>
                  <a:pt x="4905555" y="3927472"/>
                </a:moveTo>
                <a:cubicBezTo>
                  <a:pt x="4909003" y="3914368"/>
                  <a:pt x="4913141" y="3901954"/>
                  <a:pt x="4916590" y="3888851"/>
                </a:cubicBezTo>
                <a:cubicBezTo>
                  <a:pt x="4929693" y="3932299"/>
                  <a:pt x="4942796" y="3976437"/>
                  <a:pt x="4955210" y="4019885"/>
                </a:cubicBezTo>
                <a:cubicBezTo>
                  <a:pt x="4947624" y="4032989"/>
                  <a:pt x="4939348" y="4046782"/>
                  <a:pt x="4931762" y="4059885"/>
                </a:cubicBezTo>
                <a:cubicBezTo>
                  <a:pt x="4923486" y="4015747"/>
                  <a:pt x="4914521" y="3971610"/>
                  <a:pt x="4905555" y="3927472"/>
                </a:cubicBezTo>
                <a:close/>
                <a:moveTo>
                  <a:pt x="4902796" y="3912989"/>
                </a:moveTo>
                <a:cubicBezTo>
                  <a:pt x="4894521" y="3872989"/>
                  <a:pt x="4886245" y="3832989"/>
                  <a:pt x="4877279" y="3793679"/>
                </a:cubicBezTo>
                <a:cubicBezTo>
                  <a:pt x="4877279" y="3784024"/>
                  <a:pt x="4877969" y="3775058"/>
                  <a:pt x="4877969" y="3765403"/>
                </a:cubicBezTo>
                <a:cubicBezTo>
                  <a:pt x="4889693" y="3802644"/>
                  <a:pt x="4901417" y="3839886"/>
                  <a:pt x="4913141" y="3877127"/>
                </a:cubicBezTo>
                <a:cubicBezTo>
                  <a:pt x="4909693" y="3888851"/>
                  <a:pt x="4906245" y="3900575"/>
                  <a:pt x="4902796" y="3912989"/>
                </a:cubicBezTo>
                <a:close/>
                <a:moveTo>
                  <a:pt x="4877969" y="3743334"/>
                </a:moveTo>
                <a:cubicBezTo>
                  <a:pt x="4878659" y="3719196"/>
                  <a:pt x="4878659" y="3695058"/>
                  <a:pt x="4879348" y="3671610"/>
                </a:cubicBezTo>
                <a:cubicBezTo>
                  <a:pt x="4898659" y="3710231"/>
                  <a:pt x="4917969" y="3748851"/>
                  <a:pt x="4937279" y="3787472"/>
                </a:cubicBezTo>
                <a:cubicBezTo>
                  <a:pt x="4930383" y="3812989"/>
                  <a:pt x="4923486" y="3838506"/>
                  <a:pt x="4916590" y="3864023"/>
                </a:cubicBezTo>
                <a:cubicBezTo>
                  <a:pt x="4904176" y="3824024"/>
                  <a:pt x="4891072" y="3784024"/>
                  <a:pt x="4877969" y="3743334"/>
                </a:cubicBezTo>
                <a:close/>
                <a:moveTo>
                  <a:pt x="4879348" y="3656438"/>
                </a:moveTo>
                <a:cubicBezTo>
                  <a:pt x="4880038" y="3610920"/>
                  <a:pt x="4880038" y="3566093"/>
                  <a:pt x="4880038" y="3521266"/>
                </a:cubicBezTo>
                <a:cubicBezTo>
                  <a:pt x="4913141" y="3558507"/>
                  <a:pt x="4945555" y="3595748"/>
                  <a:pt x="4977279" y="3633679"/>
                </a:cubicBezTo>
                <a:cubicBezTo>
                  <a:pt x="4965555" y="3681265"/>
                  <a:pt x="4952452" y="3729541"/>
                  <a:pt x="4940038" y="3777817"/>
                </a:cubicBezTo>
                <a:cubicBezTo>
                  <a:pt x="4920038" y="3737127"/>
                  <a:pt x="4900038" y="3697127"/>
                  <a:pt x="4879348" y="3656438"/>
                </a:cubicBezTo>
                <a:close/>
                <a:moveTo>
                  <a:pt x="4880038" y="3510921"/>
                </a:moveTo>
                <a:cubicBezTo>
                  <a:pt x="4880038" y="3459886"/>
                  <a:pt x="4879348" y="3409542"/>
                  <a:pt x="4877969" y="3359197"/>
                </a:cubicBezTo>
                <a:cubicBezTo>
                  <a:pt x="4926245" y="3391610"/>
                  <a:pt x="4973141" y="3424714"/>
                  <a:pt x="5020038" y="3457817"/>
                </a:cubicBezTo>
                <a:cubicBezTo>
                  <a:pt x="5006934" y="3513679"/>
                  <a:pt x="4993831" y="3569541"/>
                  <a:pt x="4979348" y="3625403"/>
                </a:cubicBezTo>
                <a:cubicBezTo>
                  <a:pt x="4946934" y="3586782"/>
                  <a:pt x="4913831" y="3548851"/>
                  <a:pt x="4880038" y="3510921"/>
                </a:cubicBezTo>
                <a:close/>
                <a:moveTo>
                  <a:pt x="4877969" y="3350231"/>
                </a:moveTo>
                <a:cubicBezTo>
                  <a:pt x="4876590" y="3291611"/>
                  <a:pt x="4874521" y="3233680"/>
                  <a:pt x="4872452" y="3175749"/>
                </a:cubicBezTo>
                <a:cubicBezTo>
                  <a:pt x="4937969" y="3199197"/>
                  <a:pt x="5002107" y="3224025"/>
                  <a:pt x="5065555" y="3248852"/>
                </a:cubicBezTo>
                <a:cubicBezTo>
                  <a:pt x="5051762" y="3315749"/>
                  <a:pt x="5037279" y="3382645"/>
                  <a:pt x="5022106" y="3450231"/>
                </a:cubicBezTo>
                <a:cubicBezTo>
                  <a:pt x="4974521" y="3416438"/>
                  <a:pt x="4926245" y="3383335"/>
                  <a:pt x="4877969" y="3350231"/>
                </a:cubicBezTo>
                <a:close/>
                <a:moveTo>
                  <a:pt x="4871073" y="3345404"/>
                </a:moveTo>
                <a:cubicBezTo>
                  <a:pt x="4829003" y="3317128"/>
                  <a:pt x="4786935" y="3288852"/>
                  <a:pt x="4744866" y="3261266"/>
                </a:cubicBezTo>
                <a:cubicBezTo>
                  <a:pt x="4731073" y="3212300"/>
                  <a:pt x="4717280" y="3164025"/>
                  <a:pt x="4702797" y="3115749"/>
                </a:cubicBezTo>
                <a:cubicBezTo>
                  <a:pt x="4757969" y="3134370"/>
                  <a:pt x="4811762" y="3153680"/>
                  <a:pt x="4865555" y="3172990"/>
                </a:cubicBezTo>
                <a:cubicBezTo>
                  <a:pt x="4867624" y="3230232"/>
                  <a:pt x="4869693" y="3287473"/>
                  <a:pt x="4871073" y="3345404"/>
                </a:cubicBezTo>
                <a:close/>
                <a:moveTo>
                  <a:pt x="4735211" y="3255749"/>
                </a:moveTo>
                <a:cubicBezTo>
                  <a:pt x="4722797" y="3247473"/>
                  <a:pt x="4710383" y="3239197"/>
                  <a:pt x="4697280" y="3231611"/>
                </a:cubicBezTo>
                <a:cubicBezTo>
                  <a:pt x="4680038" y="3186094"/>
                  <a:pt x="4662107" y="3141266"/>
                  <a:pt x="4644176" y="3096439"/>
                </a:cubicBezTo>
                <a:cubicBezTo>
                  <a:pt x="4660728" y="3101956"/>
                  <a:pt x="4677280" y="3107473"/>
                  <a:pt x="4693831" y="3112990"/>
                </a:cubicBezTo>
                <a:cubicBezTo>
                  <a:pt x="4708314" y="3160576"/>
                  <a:pt x="4722107" y="3208163"/>
                  <a:pt x="4735211" y="3255749"/>
                </a:cubicBezTo>
                <a:close/>
                <a:moveTo>
                  <a:pt x="4641418" y="3088163"/>
                </a:moveTo>
                <a:cubicBezTo>
                  <a:pt x="4634521" y="3071611"/>
                  <a:pt x="4628314" y="3055059"/>
                  <a:pt x="4621418" y="3039197"/>
                </a:cubicBezTo>
                <a:cubicBezTo>
                  <a:pt x="4639349" y="3043335"/>
                  <a:pt x="4657969" y="3047473"/>
                  <a:pt x="4675901" y="3052301"/>
                </a:cubicBezTo>
                <a:cubicBezTo>
                  <a:pt x="4681418" y="3070232"/>
                  <a:pt x="4686935" y="3088163"/>
                  <a:pt x="4691762" y="3105404"/>
                </a:cubicBezTo>
                <a:cubicBezTo>
                  <a:pt x="4674521" y="3099197"/>
                  <a:pt x="4657969" y="3093680"/>
                  <a:pt x="4641418" y="3088163"/>
                </a:cubicBezTo>
                <a:close/>
                <a:moveTo>
                  <a:pt x="4632452" y="3085404"/>
                </a:moveTo>
                <a:cubicBezTo>
                  <a:pt x="4604176" y="3075749"/>
                  <a:pt x="4575901" y="3066784"/>
                  <a:pt x="4546935" y="3057818"/>
                </a:cubicBezTo>
                <a:cubicBezTo>
                  <a:pt x="4538659" y="3044025"/>
                  <a:pt x="4530383" y="3030232"/>
                  <a:pt x="4522107" y="3017128"/>
                </a:cubicBezTo>
                <a:cubicBezTo>
                  <a:pt x="4552452" y="3024025"/>
                  <a:pt x="4582107" y="3030232"/>
                  <a:pt x="4612452" y="3037818"/>
                </a:cubicBezTo>
                <a:cubicBezTo>
                  <a:pt x="4619349" y="3052991"/>
                  <a:pt x="4626245" y="3068853"/>
                  <a:pt x="4632452" y="3085404"/>
                </a:cubicBezTo>
                <a:close/>
                <a:moveTo>
                  <a:pt x="4517280" y="3008163"/>
                </a:moveTo>
                <a:cubicBezTo>
                  <a:pt x="4500728" y="2981266"/>
                  <a:pt x="4484176" y="2954370"/>
                  <a:pt x="4467625" y="2928163"/>
                </a:cubicBezTo>
                <a:cubicBezTo>
                  <a:pt x="4502108" y="2930232"/>
                  <a:pt x="4535900" y="2932301"/>
                  <a:pt x="4569694" y="2935060"/>
                </a:cubicBezTo>
                <a:cubicBezTo>
                  <a:pt x="4582797" y="2966094"/>
                  <a:pt x="4595900" y="2997818"/>
                  <a:pt x="4609004" y="3029542"/>
                </a:cubicBezTo>
                <a:cubicBezTo>
                  <a:pt x="4579349" y="3021956"/>
                  <a:pt x="4548315" y="3015060"/>
                  <a:pt x="4517280" y="3008163"/>
                </a:cubicBezTo>
                <a:close/>
                <a:moveTo>
                  <a:pt x="4508314" y="3006094"/>
                </a:moveTo>
                <a:cubicBezTo>
                  <a:pt x="4462797" y="2996439"/>
                  <a:pt x="4416590" y="2986094"/>
                  <a:pt x="4370384" y="2977129"/>
                </a:cubicBezTo>
                <a:cubicBezTo>
                  <a:pt x="4350384" y="2957818"/>
                  <a:pt x="4331074" y="2939198"/>
                  <a:pt x="4311073" y="2919887"/>
                </a:cubicBezTo>
                <a:cubicBezTo>
                  <a:pt x="4360729" y="2921956"/>
                  <a:pt x="4410384" y="2924715"/>
                  <a:pt x="4459349" y="2927473"/>
                </a:cubicBezTo>
                <a:cubicBezTo>
                  <a:pt x="4475901" y="2953680"/>
                  <a:pt x="4491763" y="2979887"/>
                  <a:pt x="4508314" y="3006094"/>
                </a:cubicBezTo>
                <a:close/>
                <a:moveTo>
                  <a:pt x="4302797" y="2912991"/>
                </a:moveTo>
                <a:cubicBezTo>
                  <a:pt x="4291073" y="2901956"/>
                  <a:pt x="4279350" y="2890922"/>
                  <a:pt x="4268315" y="2879887"/>
                </a:cubicBezTo>
                <a:cubicBezTo>
                  <a:pt x="4320729" y="2877129"/>
                  <a:pt x="4373142" y="2875060"/>
                  <a:pt x="4424866" y="2872991"/>
                </a:cubicBezTo>
                <a:cubicBezTo>
                  <a:pt x="4434522" y="2888853"/>
                  <a:pt x="4444866" y="2904025"/>
                  <a:pt x="4454521" y="2919887"/>
                </a:cubicBezTo>
                <a:cubicBezTo>
                  <a:pt x="4404177" y="2917818"/>
                  <a:pt x="4353832" y="2915060"/>
                  <a:pt x="4302797" y="2912991"/>
                </a:cubicBezTo>
                <a:close/>
                <a:moveTo>
                  <a:pt x="4292453" y="2912301"/>
                </a:moveTo>
                <a:cubicBezTo>
                  <a:pt x="4247625" y="2910232"/>
                  <a:pt x="4202798" y="2908853"/>
                  <a:pt x="4157281" y="2908163"/>
                </a:cubicBezTo>
                <a:cubicBezTo>
                  <a:pt x="4145556" y="2901956"/>
                  <a:pt x="4133832" y="2895060"/>
                  <a:pt x="4122108" y="2888853"/>
                </a:cubicBezTo>
                <a:cubicBezTo>
                  <a:pt x="4167625" y="2886094"/>
                  <a:pt x="4213142" y="2882646"/>
                  <a:pt x="4257970" y="2880577"/>
                </a:cubicBezTo>
                <a:cubicBezTo>
                  <a:pt x="4269694" y="2890922"/>
                  <a:pt x="4281418" y="2901956"/>
                  <a:pt x="4292453" y="2912301"/>
                </a:cubicBezTo>
                <a:close/>
                <a:moveTo>
                  <a:pt x="4111074" y="2882646"/>
                </a:moveTo>
                <a:cubicBezTo>
                  <a:pt x="4069694" y="2859887"/>
                  <a:pt x="4028315" y="2837818"/>
                  <a:pt x="3986936" y="2816439"/>
                </a:cubicBezTo>
                <a:cubicBezTo>
                  <a:pt x="4036591" y="2799887"/>
                  <a:pt x="4086246" y="2784026"/>
                  <a:pt x="4135901" y="2768163"/>
                </a:cubicBezTo>
                <a:cubicBezTo>
                  <a:pt x="4174522" y="2802646"/>
                  <a:pt x="4213142" y="2838508"/>
                  <a:pt x="4251073" y="2874370"/>
                </a:cubicBezTo>
                <a:cubicBezTo>
                  <a:pt x="4204867" y="2876439"/>
                  <a:pt x="4157970" y="2879198"/>
                  <a:pt x="4111074" y="2882646"/>
                </a:cubicBezTo>
                <a:close/>
                <a:moveTo>
                  <a:pt x="3978660" y="2811612"/>
                </a:moveTo>
                <a:cubicBezTo>
                  <a:pt x="3931764" y="2786784"/>
                  <a:pt x="3884177" y="2762646"/>
                  <a:pt x="3837281" y="2738508"/>
                </a:cubicBezTo>
                <a:cubicBezTo>
                  <a:pt x="3889005" y="2705405"/>
                  <a:pt x="3940729" y="2672991"/>
                  <a:pt x="3992453" y="2641267"/>
                </a:cubicBezTo>
                <a:cubicBezTo>
                  <a:pt x="4038660" y="2681267"/>
                  <a:pt x="4084177" y="2721267"/>
                  <a:pt x="4130384" y="2762646"/>
                </a:cubicBezTo>
                <a:cubicBezTo>
                  <a:pt x="4080039" y="2778508"/>
                  <a:pt x="4029005" y="2795060"/>
                  <a:pt x="3978660" y="2811612"/>
                </a:cubicBezTo>
                <a:close/>
                <a:moveTo>
                  <a:pt x="3969695" y="2814370"/>
                </a:moveTo>
                <a:cubicBezTo>
                  <a:pt x="3925557" y="2829543"/>
                  <a:pt x="3880729" y="2844025"/>
                  <a:pt x="3836591" y="2859887"/>
                </a:cubicBezTo>
                <a:cubicBezTo>
                  <a:pt x="3791074" y="2848853"/>
                  <a:pt x="3744868" y="2838508"/>
                  <a:pt x="3699350" y="2828853"/>
                </a:cubicBezTo>
                <a:cubicBezTo>
                  <a:pt x="3742798" y="2799887"/>
                  <a:pt x="3786936" y="2770922"/>
                  <a:pt x="3830384" y="2742646"/>
                </a:cubicBezTo>
                <a:cubicBezTo>
                  <a:pt x="3876591" y="2766094"/>
                  <a:pt x="3923488" y="2790232"/>
                  <a:pt x="3969695" y="2814370"/>
                </a:cubicBezTo>
                <a:close/>
                <a:moveTo>
                  <a:pt x="3824178" y="2864715"/>
                </a:moveTo>
                <a:cubicBezTo>
                  <a:pt x="3811764" y="2868853"/>
                  <a:pt x="3799350" y="2873681"/>
                  <a:pt x="3786936" y="2878508"/>
                </a:cubicBezTo>
                <a:cubicBezTo>
                  <a:pt x="3742109" y="2872301"/>
                  <a:pt x="3697281" y="2866784"/>
                  <a:pt x="3652454" y="2861267"/>
                </a:cubicBezTo>
                <a:cubicBezTo>
                  <a:pt x="3665557" y="2852301"/>
                  <a:pt x="3678661" y="2844025"/>
                  <a:pt x="3691074" y="2835060"/>
                </a:cubicBezTo>
                <a:cubicBezTo>
                  <a:pt x="3735212" y="2844025"/>
                  <a:pt x="3780040" y="2854370"/>
                  <a:pt x="3824178" y="2864715"/>
                </a:cubicBezTo>
                <a:close/>
                <a:moveTo>
                  <a:pt x="3772454" y="2883336"/>
                </a:moveTo>
                <a:cubicBezTo>
                  <a:pt x="3749695" y="2891611"/>
                  <a:pt x="3727626" y="2899887"/>
                  <a:pt x="3704867" y="2908163"/>
                </a:cubicBezTo>
                <a:cubicBezTo>
                  <a:pt x="3662109" y="2908853"/>
                  <a:pt x="3620040" y="2910232"/>
                  <a:pt x="3577971" y="2911612"/>
                </a:cubicBezTo>
                <a:cubicBezTo>
                  <a:pt x="3600040" y="2896439"/>
                  <a:pt x="3621419" y="2881267"/>
                  <a:pt x="3643488" y="2866784"/>
                </a:cubicBezTo>
                <a:cubicBezTo>
                  <a:pt x="3686247" y="2871611"/>
                  <a:pt x="3729695" y="2877129"/>
                  <a:pt x="3772454" y="2883336"/>
                </a:cubicBezTo>
                <a:close/>
                <a:moveTo>
                  <a:pt x="3565558" y="2911612"/>
                </a:moveTo>
                <a:cubicBezTo>
                  <a:pt x="3518661" y="2913680"/>
                  <a:pt x="3471764" y="2915749"/>
                  <a:pt x="3424868" y="2917818"/>
                </a:cubicBezTo>
                <a:cubicBezTo>
                  <a:pt x="3444868" y="2894370"/>
                  <a:pt x="3465558" y="2870922"/>
                  <a:pt x="3485557" y="2848163"/>
                </a:cubicBezTo>
                <a:cubicBezTo>
                  <a:pt x="3534523" y="2852991"/>
                  <a:pt x="3583488" y="2858508"/>
                  <a:pt x="3633144" y="2864715"/>
                </a:cubicBezTo>
                <a:cubicBezTo>
                  <a:pt x="3610385" y="2880577"/>
                  <a:pt x="3587626" y="2895749"/>
                  <a:pt x="3565558" y="2911612"/>
                </a:cubicBezTo>
                <a:close/>
                <a:moveTo>
                  <a:pt x="3554523" y="2919198"/>
                </a:moveTo>
                <a:cubicBezTo>
                  <a:pt x="3543489" y="2926784"/>
                  <a:pt x="3533144" y="2934370"/>
                  <a:pt x="3522109" y="2941956"/>
                </a:cubicBezTo>
                <a:cubicBezTo>
                  <a:pt x="3477282" y="2948163"/>
                  <a:pt x="3432454" y="2954370"/>
                  <a:pt x="3387627" y="2960577"/>
                </a:cubicBezTo>
                <a:cubicBezTo>
                  <a:pt x="3397972" y="2948853"/>
                  <a:pt x="3407627" y="2937129"/>
                  <a:pt x="3417971" y="2925405"/>
                </a:cubicBezTo>
                <a:cubicBezTo>
                  <a:pt x="3463489" y="2922646"/>
                  <a:pt x="3509006" y="2920577"/>
                  <a:pt x="3554523" y="2919198"/>
                </a:cubicBezTo>
                <a:close/>
                <a:moveTo>
                  <a:pt x="3377972" y="2961956"/>
                </a:moveTo>
                <a:cubicBezTo>
                  <a:pt x="3327627" y="2969542"/>
                  <a:pt x="3277972" y="2977129"/>
                  <a:pt x="3227627" y="2985404"/>
                </a:cubicBezTo>
                <a:cubicBezTo>
                  <a:pt x="3235903" y="2968853"/>
                  <a:pt x="3244179" y="2952301"/>
                  <a:pt x="3252454" y="2935749"/>
                </a:cubicBezTo>
                <a:cubicBezTo>
                  <a:pt x="3304179" y="2932301"/>
                  <a:pt x="3356592" y="2928853"/>
                  <a:pt x="3409006" y="2926094"/>
                </a:cubicBezTo>
                <a:cubicBezTo>
                  <a:pt x="3398661" y="2937818"/>
                  <a:pt x="3387627" y="2950232"/>
                  <a:pt x="3377972" y="2961956"/>
                </a:cubicBezTo>
                <a:close/>
                <a:moveTo>
                  <a:pt x="3371075" y="2970232"/>
                </a:moveTo>
                <a:cubicBezTo>
                  <a:pt x="3342110" y="3004715"/>
                  <a:pt x="3313144" y="3039197"/>
                  <a:pt x="3284179" y="3073680"/>
                </a:cubicBezTo>
                <a:cubicBezTo>
                  <a:pt x="3242799" y="3091611"/>
                  <a:pt x="3201420" y="3108852"/>
                  <a:pt x="3160041" y="3127473"/>
                </a:cubicBezTo>
                <a:cubicBezTo>
                  <a:pt x="3181420" y="3082646"/>
                  <a:pt x="3202110" y="3037818"/>
                  <a:pt x="3224179" y="2993680"/>
                </a:cubicBezTo>
                <a:cubicBezTo>
                  <a:pt x="3272454" y="2985404"/>
                  <a:pt x="3321420" y="2977818"/>
                  <a:pt x="3371075" y="2970232"/>
                </a:cubicBezTo>
                <a:close/>
                <a:moveTo>
                  <a:pt x="3150386" y="3131611"/>
                </a:moveTo>
                <a:cubicBezTo>
                  <a:pt x="3104179" y="3152301"/>
                  <a:pt x="3057972" y="3172990"/>
                  <a:pt x="3011765" y="3194370"/>
                </a:cubicBezTo>
                <a:cubicBezTo>
                  <a:pt x="3022110" y="3137818"/>
                  <a:pt x="3033834" y="3081266"/>
                  <a:pt x="3045558" y="3025404"/>
                </a:cubicBezTo>
                <a:cubicBezTo>
                  <a:pt x="3101420" y="3015060"/>
                  <a:pt x="3158662" y="3004715"/>
                  <a:pt x="3215903" y="2995059"/>
                </a:cubicBezTo>
                <a:cubicBezTo>
                  <a:pt x="3193144" y="3039887"/>
                  <a:pt x="3171765" y="3086094"/>
                  <a:pt x="3150386" y="3131611"/>
                </a:cubicBezTo>
                <a:close/>
                <a:moveTo>
                  <a:pt x="3004179" y="3197818"/>
                </a:moveTo>
                <a:cubicBezTo>
                  <a:pt x="2951076" y="3222645"/>
                  <a:pt x="2898662" y="3247473"/>
                  <a:pt x="2846248" y="3272990"/>
                </a:cubicBezTo>
                <a:cubicBezTo>
                  <a:pt x="2842110" y="3204025"/>
                  <a:pt x="2838662" y="3135059"/>
                  <a:pt x="2835904" y="3067473"/>
                </a:cubicBezTo>
                <a:cubicBezTo>
                  <a:pt x="2902800" y="3052991"/>
                  <a:pt x="2969696" y="3039887"/>
                  <a:pt x="3037972" y="3026784"/>
                </a:cubicBezTo>
                <a:cubicBezTo>
                  <a:pt x="3026248" y="3083335"/>
                  <a:pt x="3015214" y="3140576"/>
                  <a:pt x="3004179" y="3197818"/>
                </a:cubicBezTo>
                <a:close/>
                <a:moveTo>
                  <a:pt x="3002800" y="3206094"/>
                </a:moveTo>
                <a:cubicBezTo>
                  <a:pt x="2993834" y="3255749"/>
                  <a:pt x="2984869" y="3305404"/>
                  <a:pt x="2975903" y="3355749"/>
                </a:cubicBezTo>
                <a:cubicBezTo>
                  <a:pt x="2936593" y="3388162"/>
                  <a:pt x="2897972" y="3419886"/>
                  <a:pt x="2859352" y="3452990"/>
                </a:cubicBezTo>
                <a:cubicBezTo>
                  <a:pt x="2854524" y="3395059"/>
                  <a:pt x="2850386" y="3337818"/>
                  <a:pt x="2846938" y="3280576"/>
                </a:cubicBezTo>
                <a:cubicBezTo>
                  <a:pt x="2897972" y="3255059"/>
                  <a:pt x="2950386" y="3230232"/>
                  <a:pt x="3002800" y="3206094"/>
                </a:cubicBezTo>
                <a:close/>
                <a:moveTo>
                  <a:pt x="2852455" y="3457817"/>
                </a:moveTo>
                <a:cubicBezTo>
                  <a:pt x="2807628" y="3495748"/>
                  <a:pt x="2763490" y="3533679"/>
                  <a:pt x="2720042" y="3572300"/>
                </a:cubicBezTo>
                <a:cubicBezTo>
                  <a:pt x="2697283" y="3506783"/>
                  <a:pt x="2675904" y="3441266"/>
                  <a:pt x="2655214" y="3376438"/>
                </a:cubicBezTo>
                <a:cubicBezTo>
                  <a:pt x="2715904" y="3344714"/>
                  <a:pt x="2777283" y="3313680"/>
                  <a:pt x="2840042" y="3283335"/>
                </a:cubicBezTo>
                <a:cubicBezTo>
                  <a:pt x="2843490" y="3341266"/>
                  <a:pt x="2847628" y="3399886"/>
                  <a:pt x="2852455" y="3457817"/>
                </a:cubicBezTo>
                <a:close/>
                <a:moveTo>
                  <a:pt x="2714524" y="3577817"/>
                </a:moveTo>
                <a:cubicBezTo>
                  <a:pt x="2662111" y="3624024"/>
                  <a:pt x="2610387" y="3670920"/>
                  <a:pt x="2560042" y="3717127"/>
                </a:cubicBezTo>
                <a:cubicBezTo>
                  <a:pt x="2513145" y="3644714"/>
                  <a:pt x="2467628" y="3572989"/>
                  <a:pt x="2424180" y="3500576"/>
                </a:cubicBezTo>
                <a:cubicBezTo>
                  <a:pt x="2497283" y="3459197"/>
                  <a:pt x="2572456" y="3419197"/>
                  <a:pt x="2648318" y="3379886"/>
                </a:cubicBezTo>
                <a:cubicBezTo>
                  <a:pt x="2669697" y="3445404"/>
                  <a:pt x="2691766" y="3511610"/>
                  <a:pt x="2714524" y="3577817"/>
                </a:cubicBezTo>
                <a:close/>
                <a:moveTo>
                  <a:pt x="2717283" y="3584714"/>
                </a:moveTo>
                <a:cubicBezTo>
                  <a:pt x="2736593" y="3639886"/>
                  <a:pt x="2755904" y="3694369"/>
                  <a:pt x="2775904" y="3749541"/>
                </a:cubicBezTo>
                <a:cubicBezTo>
                  <a:pt x="2742800" y="3797817"/>
                  <a:pt x="2710386" y="3846093"/>
                  <a:pt x="2678662" y="3895058"/>
                </a:cubicBezTo>
                <a:cubicBezTo>
                  <a:pt x="2639352" y="3837817"/>
                  <a:pt x="2601421" y="3780575"/>
                  <a:pt x="2564180" y="3723334"/>
                </a:cubicBezTo>
                <a:cubicBezTo>
                  <a:pt x="2614525" y="3676437"/>
                  <a:pt x="2664869" y="3630231"/>
                  <a:pt x="2717283" y="3584714"/>
                </a:cubicBezTo>
                <a:close/>
                <a:moveTo>
                  <a:pt x="2674525" y="3901265"/>
                </a:moveTo>
                <a:cubicBezTo>
                  <a:pt x="2635904" y="3959886"/>
                  <a:pt x="2598663" y="4018506"/>
                  <a:pt x="2562801" y="4077127"/>
                </a:cubicBezTo>
                <a:cubicBezTo>
                  <a:pt x="2498663" y="4019885"/>
                  <a:pt x="2435904" y="3962644"/>
                  <a:pt x="2374525" y="3904713"/>
                </a:cubicBezTo>
                <a:cubicBezTo>
                  <a:pt x="2434525" y="3845403"/>
                  <a:pt x="2495904" y="3786782"/>
                  <a:pt x="2559352" y="3728162"/>
                </a:cubicBezTo>
                <a:cubicBezTo>
                  <a:pt x="2596594" y="3786093"/>
                  <a:pt x="2635214" y="3843334"/>
                  <a:pt x="2674525" y="3901265"/>
                </a:cubicBezTo>
                <a:close/>
                <a:moveTo>
                  <a:pt x="2678662" y="3907472"/>
                </a:moveTo>
                <a:cubicBezTo>
                  <a:pt x="2711766" y="3955058"/>
                  <a:pt x="2744869" y="4003334"/>
                  <a:pt x="2779352" y="4050920"/>
                </a:cubicBezTo>
                <a:cubicBezTo>
                  <a:pt x="2760042" y="4106092"/>
                  <a:pt x="2742111" y="4161954"/>
                  <a:pt x="2724180" y="4217126"/>
                </a:cubicBezTo>
                <a:cubicBezTo>
                  <a:pt x="2671076" y="4172299"/>
                  <a:pt x="2619352" y="4127471"/>
                  <a:pt x="2567628" y="4081954"/>
                </a:cubicBezTo>
                <a:cubicBezTo>
                  <a:pt x="2603490" y="4023334"/>
                  <a:pt x="2640731" y="3965403"/>
                  <a:pt x="2678662" y="3907472"/>
                </a:cubicBezTo>
                <a:close/>
                <a:moveTo>
                  <a:pt x="2722111" y="4224023"/>
                </a:moveTo>
                <a:cubicBezTo>
                  <a:pt x="2700731" y="4290230"/>
                  <a:pt x="2680731" y="4357126"/>
                  <a:pt x="2660731" y="4422643"/>
                </a:cubicBezTo>
                <a:cubicBezTo>
                  <a:pt x="2583490" y="4384712"/>
                  <a:pt x="2507628" y="4346092"/>
                  <a:pt x="2433146" y="4306092"/>
                </a:cubicBezTo>
                <a:cubicBezTo>
                  <a:pt x="2475214" y="4232988"/>
                  <a:pt x="2518663" y="4160575"/>
                  <a:pt x="2563490" y="4087471"/>
                </a:cubicBezTo>
                <a:cubicBezTo>
                  <a:pt x="2615904" y="4133678"/>
                  <a:pt x="2668318" y="4178506"/>
                  <a:pt x="2722111" y="4224023"/>
                </a:cubicBezTo>
                <a:close/>
                <a:moveTo>
                  <a:pt x="2727628" y="4228851"/>
                </a:moveTo>
                <a:cubicBezTo>
                  <a:pt x="2771766" y="4266092"/>
                  <a:pt x="2817283" y="4303333"/>
                  <a:pt x="2862800" y="4340575"/>
                </a:cubicBezTo>
                <a:cubicBezTo>
                  <a:pt x="2859352" y="4399195"/>
                  <a:pt x="2855903" y="4457126"/>
                  <a:pt x="2853835" y="4515057"/>
                </a:cubicBezTo>
                <a:cubicBezTo>
                  <a:pt x="2791076" y="4486092"/>
                  <a:pt x="2728317" y="4456436"/>
                  <a:pt x="2667628" y="4426092"/>
                </a:cubicBezTo>
                <a:cubicBezTo>
                  <a:pt x="2686249" y="4360574"/>
                  <a:pt x="2706248" y="4294368"/>
                  <a:pt x="2727628" y="4228851"/>
                </a:cubicBezTo>
                <a:close/>
                <a:moveTo>
                  <a:pt x="2853145" y="4522643"/>
                </a:moveTo>
                <a:cubicBezTo>
                  <a:pt x="2850386" y="4592298"/>
                  <a:pt x="2848317" y="4661953"/>
                  <a:pt x="2846938" y="4730919"/>
                </a:cubicBezTo>
                <a:cubicBezTo>
                  <a:pt x="2762800" y="4715057"/>
                  <a:pt x="2679352" y="4697815"/>
                  <a:pt x="2596594" y="4679195"/>
                </a:cubicBezTo>
                <a:cubicBezTo>
                  <a:pt x="2617973" y="4597816"/>
                  <a:pt x="2640731" y="4515747"/>
                  <a:pt x="2664869" y="4432988"/>
                </a:cubicBezTo>
                <a:cubicBezTo>
                  <a:pt x="2726938" y="4463333"/>
                  <a:pt x="2789697" y="4492988"/>
                  <a:pt x="2853145" y="4522643"/>
                </a:cubicBezTo>
                <a:close/>
                <a:moveTo>
                  <a:pt x="2860041" y="4525402"/>
                </a:moveTo>
                <a:cubicBezTo>
                  <a:pt x="2912455" y="4549540"/>
                  <a:pt x="2966248" y="4573678"/>
                  <a:pt x="3020041" y="4597126"/>
                </a:cubicBezTo>
                <a:cubicBezTo>
                  <a:pt x="3031765" y="4654367"/>
                  <a:pt x="3044869" y="4711608"/>
                  <a:pt x="3057972" y="4768160"/>
                </a:cubicBezTo>
                <a:cubicBezTo>
                  <a:pt x="2989696" y="4757125"/>
                  <a:pt x="2921421" y="4744712"/>
                  <a:pt x="2854524" y="4732298"/>
                </a:cubicBezTo>
                <a:cubicBezTo>
                  <a:pt x="2855214" y="4664022"/>
                  <a:pt x="2857283" y="4595057"/>
                  <a:pt x="2860041" y="4525402"/>
                </a:cubicBezTo>
                <a:close/>
                <a:moveTo>
                  <a:pt x="3027627" y="4600574"/>
                </a:moveTo>
                <a:cubicBezTo>
                  <a:pt x="3073834" y="4620574"/>
                  <a:pt x="3120041" y="4640574"/>
                  <a:pt x="3166937" y="4659884"/>
                </a:cubicBezTo>
                <a:cubicBezTo>
                  <a:pt x="3189696" y="4705401"/>
                  <a:pt x="3212455" y="4750919"/>
                  <a:pt x="3235213" y="4795746"/>
                </a:cubicBezTo>
                <a:cubicBezTo>
                  <a:pt x="3177972" y="4787470"/>
                  <a:pt x="3120731" y="4778505"/>
                  <a:pt x="3064869" y="4769539"/>
                </a:cubicBezTo>
                <a:cubicBezTo>
                  <a:pt x="3051765" y="4713677"/>
                  <a:pt x="3039351" y="4657126"/>
                  <a:pt x="3027627" y="4600574"/>
                </a:cubicBezTo>
                <a:close/>
                <a:moveTo>
                  <a:pt x="3176593" y="4664022"/>
                </a:moveTo>
                <a:cubicBezTo>
                  <a:pt x="3217972" y="4681263"/>
                  <a:pt x="3260041" y="4698505"/>
                  <a:pt x="3302110" y="4715057"/>
                </a:cubicBezTo>
                <a:cubicBezTo>
                  <a:pt x="3331765" y="4749539"/>
                  <a:pt x="3361420" y="4783332"/>
                  <a:pt x="3391075" y="4817125"/>
                </a:cubicBezTo>
                <a:cubicBezTo>
                  <a:pt x="3341420" y="4810918"/>
                  <a:pt x="3292454" y="4804022"/>
                  <a:pt x="3244179" y="4797125"/>
                </a:cubicBezTo>
                <a:cubicBezTo>
                  <a:pt x="3221420" y="4752988"/>
                  <a:pt x="3198662" y="4708850"/>
                  <a:pt x="3176593" y="4664022"/>
                </a:cubicBezTo>
                <a:close/>
                <a:moveTo>
                  <a:pt x="3397972" y="4824711"/>
                </a:moveTo>
                <a:cubicBezTo>
                  <a:pt x="3431765" y="4862642"/>
                  <a:pt x="3465558" y="4899884"/>
                  <a:pt x="3499351" y="4937125"/>
                </a:cubicBezTo>
                <a:cubicBezTo>
                  <a:pt x="3442109" y="4944022"/>
                  <a:pt x="3384868" y="4950918"/>
                  <a:pt x="3328316" y="4957125"/>
                </a:cubicBezTo>
                <a:cubicBezTo>
                  <a:pt x="3301420" y="4906780"/>
                  <a:pt x="3273834" y="4855746"/>
                  <a:pt x="3247627" y="4804712"/>
                </a:cubicBezTo>
                <a:cubicBezTo>
                  <a:pt x="3297282" y="4811608"/>
                  <a:pt x="3347627" y="4817815"/>
                  <a:pt x="3397972" y="4824711"/>
                </a:cubicBezTo>
                <a:close/>
                <a:moveTo>
                  <a:pt x="3505558" y="4943332"/>
                </a:moveTo>
                <a:cubicBezTo>
                  <a:pt x="3545557" y="4986780"/>
                  <a:pt x="3585557" y="5028849"/>
                  <a:pt x="3625557" y="5070918"/>
                </a:cubicBezTo>
                <a:cubicBezTo>
                  <a:pt x="3561419" y="5096435"/>
                  <a:pt x="3497282" y="5120573"/>
                  <a:pt x="3433144" y="5144022"/>
                </a:cubicBezTo>
                <a:cubicBezTo>
                  <a:pt x="3399351" y="5084711"/>
                  <a:pt x="3365558" y="5024711"/>
                  <a:pt x="3332454" y="4963332"/>
                </a:cubicBezTo>
                <a:cubicBezTo>
                  <a:pt x="3389696" y="4957125"/>
                  <a:pt x="3447626" y="4950918"/>
                  <a:pt x="3505558" y="4943332"/>
                </a:cubicBezTo>
                <a:close/>
                <a:moveTo>
                  <a:pt x="3513833" y="4941953"/>
                </a:moveTo>
                <a:cubicBezTo>
                  <a:pt x="3564178" y="4935746"/>
                  <a:pt x="3613833" y="4928849"/>
                  <a:pt x="3664178" y="4921263"/>
                </a:cubicBezTo>
                <a:cubicBezTo>
                  <a:pt x="3706937" y="4948849"/>
                  <a:pt x="3749695" y="4976435"/>
                  <a:pt x="3792453" y="5002642"/>
                </a:cubicBezTo>
                <a:cubicBezTo>
                  <a:pt x="3738661" y="5024711"/>
                  <a:pt x="3685557" y="5046780"/>
                  <a:pt x="3632454" y="5067470"/>
                </a:cubicBezTo>
                <a:cubicBezTo>
                  <a:pt x="3592454" y="5026780"/>
                  <a:pt x="3553143" y="4984711"/>
                  <a:pt x="3513833" y="4941953"/>
                </a:cubicBezTo>
                <a:close/>
                <a:moveTo>
                  <a:pt x="3674523" y="4919884"/>
                </a:moveTo>
                <a:cubicBezTo>
                  <a:pt x="3719350" y="4913677"/>
                  <a:pt x="3763488" y="4906780"/>
                  <a:pt x="3808315" y="4899194"/>
                </a:cubicBezTo>
                <a:cubicBezTo>
                  <a:pt x="3851074" y="4913677"/>
                  <a:pt x="3893833" y="4927470"/>
                  <a:pt x="3937281" y="4941263"/>
                </a:cubicBezTo>
                <a:cubicBezTo>
                  <a:pt x="3891764" y="4961263"/>
                  <a:pt x="3846246" y="4980573"/>
                  <a:pt x="3800729" y="4999884"/>
                </a:cubicBezTo>
                <a:cubicBezTo>
                  <a:pt x="3758661" y="4973677"/>
                  <a:pt x="3716592" y="4947470"/>
                  <a:pt x="3674523" y="4919884"/>
                </a:cubicBezTo>
                <a:close/>
                <a:moveTo>
                  <a:pt x="3946936" y="4944711"/>
                </a:moveTo>
                <a:cubicBezTo>
                  <a:pt x="3995212" y="4959884"/>
                  <a:pt x="4043488" y="4975056"/>
                  <a:pt x="4091763" y="4988849"/>
                </a:cubicBezTo>
                <a:cubicBezTo>
                  <a:pt x="4046246" y="5024711"/>
                  <a:pt x="4000040" y="5059194"/>
                  <a:pt x="3954522" y="5093676"/>
                </a:cubicBezTo>
                <a:cubicBezTo>
                  <a:pt x="3905557" y="5064711"/>
                  <a:pt x="3855902" y="5034366"/>
                  <a:pt x="3806936" y="5004021"/>
                </a:cubicBezTo>
                <a:cubicBezTo>
                  <a:pt x="3854522" y="4984711"/>
                  <a:pt x="3900729" y="4965401"/>
                  <a:pt x="3946936" y="4944711"/>
                </a:cubicBezTo>
                <a:close/>
                <a:moveTo>
                  <a:pt x="4100729" y="4991608"/>
                </a:moveTo>
                <a:cubicBezTo>
                  <a:pt x="4156591" y="5008160"/>
                  <a:pt x="4213142" y="5024022"/>
                  <a:pt x="4269005" y="5039884"/>
                </a:cubicBezTo>
                <a:cubicBezTo>
                  <a:pt x="4226246" y="5095056"/>
                  <a:pt x="4183487" y="5148849"/>
                  <a:pt x="4140729" y="5201263"/>
                </a:cubicBezTo>
                <a:cubicBezTo>
                  <a:pt x="4081419" y="5167470"/>
                  <a:pt x="4021419" y="5133677"/>
                  <a:pt x="3962109" y="5097815"/>
                </a:cubicBezTo>
                <a:cubicBezTo>
                  <a:pt x="4008315" y="5063332"/>
                  <a:pt x="4054522" y="5028159"/>
                  <a:pt x="4100729" y="4991608"/>
                </a:cubicBezTo>
                <a:close/>
                <a:moveTo>
                  <a:pt x="4106936" y="4986780"/>
                </a:moveTo>
                <a:cubicBezTo>
                  <a:pt x="4146936" y="4955746"/>
                  <a:pt x="4186246" y="4924022"/>
                  <a:pt x="4225556" y="4892298"/>
                </a:cubicBezTo>
                <a:cubicBezTo>
                  <a:pt x="4275901" y="4894367"/>
                  <a:pt x="4326935" y="4895746"/>
                  <a:pt x="4377280" y="4896436"/>
                </a:cubicBezTo>
                <a:cubicBezTo>
                  <a:pt x="4342797" y="4942643"/>
                  <a:pt x="4307625" y="4988849"/>
                  <a:pt x="4273142" y="5034366"/>
                </a:cubicBezTo>
                <a:cubicBezTo>
                  <a:pt x="4217970" y="5018504"/>
                  <a:pt x="4162798" y="5002642"/>
                  <a:pt x="4106936" y="4986780"/>
                </a:cubicBezTo>
                <a:close/>
                <a:moveTo>
                  <a:pt x="4234522" y="4885401"/>
                </a:moveTo>
                <a:cubicBezTo>
                  <a:pt x="4269005" y="4857125"/>
                  <a:pt x="4304177" y="4828160"/>
                  <a:pt x="4338660" y="4799195"/>
                </a:cubicBezTo>
                <a:cubicBezTo>
                  <a:pt x="4382798" y="4789539"/>
                  <a:pt x="4426935" y="4779194"/>
                  <a:pt x="4470383" y="4768850"/>
                </a:cubicBezTo>
                <a:cubicBezTo>
                  <a:pt x="4441418" y="4809539"/>
                  <a:pt x="4412453" y="4849539"/>
                  <a:pt x="4382798" y="4888850"/>
                </a:cubicBezTo>
                <a:cubicBezTo>
                  <a:pt x="4333832" y="4888160"/>
                  <a:pt x="4284177" y="4886780"/>
                  <a:pt x="4234522" y="4885401"/>
                </a:cubicBezTo>
                <a:close/>
                <a:moveTo>
                  <a:pt x="4480728" y="4766781"/>
                </a:moveTo>
                <a:cubicBezTo>
                  <a:pt x="4530383" y="4755057"/>
                  <a:pt x="4579349" y="4743332"/>
                  <a:pt x="4628314" y="4730919"/>
                </a:cubicBezTo>
                <a:cubicBezTo>
                  <a:pt x="4607625" y="4784712"/>
                  <a:pt x="4586246" y="4838505"/>
                  <a:pt x="4564177" y="4890918"/>
                </a:cubicBezTo>
                <a:cubicBezTo>
                  <a:pt x="4560728" y="4890918"/>
                  <a:pt x="4557280" y="4890918"/>
                  <a:pt x="4553832" y="4890918"/>
                </a:cubicBezTo>
                <a:cubicBezTo>
                  <a:pt x="4500039" y="4890918"/>
                  <a:pt x="4445556" y="4890229"/>
                  <a:pt x="4391073" y="4889539"/>
                </a:cubicBezTo>
                <a:cubicBezTo>
                  <a:pt x="4421418" y="4848849"/>
                  <a:pt x="4451073" y="4808160"/>
                  <a:pt x="4480728" y="4766781"/>
                </a:cubicBezTo>
                <a:close/>
                <a:moveTo>
                  <a:pt x="4636590" y="4728850"/>
                </a:moveTo>
                <a:cubicBezTo>
                  <a:pt x="4693142" y="4714367"/>
                  <a:pt x="4749693" y="4699195"/>
                  <a:pt x="4805555" y="4684022"/>
                </a:cubicBezTo>
                <a:cubicBezTo>
                  <a:pt x="4797279" y="4752988"/>
                  <a:pt x="4788314" y="4820574"/>
                  <a:pt x="4777969" y="4888160"/>
                </a:cubicBezTo>
                <a:cubicBezTo>
                  <a:pt x="4709693" y="4890229"/>
                  <a:pt x="4640728" y="4890918"/>
                  <a:pt x="4571073" y="4890918"/>
                </a:cubicBezTo>
                <a:cubicBezTo>
                  <a:pt x="4593832" y="4837126"/>
                  <a:pt x="4615211" y="4783332"/>
                  <a:pt x="4636590" y="4728850"/>
                </a:cubicBezTo>
                <a:close/>
                <a:moveTo>
                  <a:pt x="4639349" y="4720574"/>
                </a:moveTo>
                <a:cubicBezTo>
                  <a:pt x="4657280" y="4673677"/>
                  <a:pt x="4675211" y="4626091"/>
                  <a:pt x="4693142" y="4578505"/>
                </a:cubicBezTo>
                <a:cubicBezTo>
                  <a:pt x="4737969" y="4554367"/>
                  <a:pt x="4782107" y="4529540"/>
                  <a:pt x="4825555" y="4504712"/>
                </a:cubicBezTo>
                <a:cubicBezTo>
                  <a:pt x="4820038" y="4561953"/>
                  <a:pt x="4813141" y="4619195"/>
                  <a:pt x="4806245" y="4676436"/>
                </a:cubicBezTo>
                <a:cubicBezTo>
                  <a:pt x="4751073" y="4691608"/>
                  <a:pt x="4695211" y="4706091"/>
                  <a:pt x="4639349" y="4720574"/>
                </a:cubicBezTo>
                <a:close/>
                <a:moveTo>
                  <a:pt x="4833142" y="4500574"/>
                </a:moveTo>
                <a:cubicBezTo>
                  <a:pt x="4884176" y="4471609"/>
                  <a:pt x="4934521" y="4441953"/>
                  <a:pt x="4984176" y="4412298"/>
                </a:cubicBezTo>
                <a:cubicBezTo>
                  <a:pt x="4994520" y="4480574"/>
                  <a:pt x="5003486" y="4548850"/>
                  <a:pt x="5012452" y="4617126"/>
                </a:cubicBezTo>
                <a:cubicBezTo>
                  <a:pt x="4946934" y="4637126"/>
                  <a:pt x="4880727" y="4656436"/>
                  <a:pt x="4813831" y="4674367"/>
                </a:cubicBezTo>
                <a:cubicBezTo>
                  <a:pt x="4820728" y="4616436"/>
                  <a:pt x="4826934" y="4558505"/>
                  <a:pt x="4833142" y="4500574"/>
                </a:cubicBezTo>
                <a:close/>
                <a:moveTo>
                  <a:pt x="4833831" y="4492299"/>
                </a:moveTo>
                <a:cubicBezTo>
                  <a:pt x="4838659" y="4441953"/>
                  <a:pt x="4843486" y="4391609"/>
                  <a:pt x="4847624" y="4340575"/>
                </a:cubicBezTo>
                <a:cubicBezTo>
                  <a:pt x="4884176" y="4305402"/>
                  <a:pt x="4920038" y="4269540"/>
                  <a:pt x="4955900" y="4233678"/>
                </a:cubicBezTo>
                <a:cubicBezTo>
                  <a:pt x="4965555" y="4290920"/>
                  <a:pt x="4974521" y="4347471"/>
                  <a:pt x="4982797" y="4404712"/>
                </a:cubicBezTo>
                <a:cubicBezTo>
                  <a:pt x="4933831" y="4434367"/>
                  <a:pt x="4884176" y="4463333"/>
                  <a:pt x="4833831" y="4492299"/>
                </a:cubicBezTo>
                <a:close/>
                <a:moveTo>
                  <a:pt x="4962107" y="4228161"/>
                </a:moveTo>
                <a:cubicBezTo>
                  <a:pt x="4975210" y="4215058"/>
                  <a:pt x="4989003" y="4201265"/>
                  <a:pt x="5002107" y="4188161"/>
                </a:cubicBezTo>
                <a:cubicBezTo>
                  <a:pt x="5017969" y="4247471"/>
                  <a:pt x="5033141" y="4307471"/>
                  <a:pt x="5047624" y="4366092"/>
                </a:cubicBezTo>
                <a:cubicBezTo>
                  <a:pt x="5028314" y="4377816"/>
                  <a:pt x="5009003" y="4389540"/>
                  <a:pt x="4989693" y="4401264"/>
                </a:cubicBezTo>
                <a:cubicBezTo>
                  <a:pt x="4980727" y="4344023"/>
                  <a:pt x="4971762" y="4286092"/>
                  <a:pt x="4962107" y="4228161"/>
                </a:cubicBezTo>
                <a:close/>
                <a:moveTo>
                  <a:pt x="4960038" y="4219885"/>
                </a:moveTo>
                <a:cubicBezTo>
                  <a:pt x="4951762" y="4170230"/>
                  <a:pt x="4942796" y="4120575"/>
                  <a:pt x="4933141" y="4070230"/>
                </a:cubicBezTo>
                <a:cubicBezTo>
                  <a:pt x="4941417" y="4056437"/>
                  <a:pt x="4949003" y="4042644"/>
                  <a:pt x="4957279" y="4028851"/>
                </a:cubicBezTo>
                <a:cubicBezTo>
                  <a:pt x="4971762" y="4079196"/>
                  <a:pt x="4985555" y="4129540"/>
                  <a:pt x="4999348" y="4179885"/>
                </a:cubicBezTo>
                <a:cubicBezTo>
                  <a:pt x="4986245" y="4192988"/>
                  <a:pt x="4973141" y="4206782"/>
                  <a:pt x="4960038" y="4219885"/>
                </a:cubicBezTo>
                <a:close/>
                <a:moveTo>
                  <a:pt x="4962796" y="4020575"/>
                </a:moveTo>
                <a:cubicBezTo>
                  <a:pt x="4978658" y="3992989"/>
                  <a:pt x="4994520" y="3966092"/>
                  <a:pt x="5009693" y="3938506"/>
                </a:cubicBezTo>
                <a:cubicBezTo>
                  <a:pt x="5033831" y="3990920"/>
                  <a:pt x="5057969" y="4043333"/>
                  <a:pt x="5081417" y="4095747"/>
                </a:cubicBezTo>
                <a:cubicBezTo>
                  <a:pt x="5056589" y="4121954"/>
                  <a:pt x="5031072" y="4148161"/>
                  <a:pt x="5005555" y="4173678"/>
                </a:cubicBezTo>
                <a:cubicBezTo>
                  <a:pt x="4991762" y="4123334"/>
                  <a:pt x="4977279" y="4072299"/>
                  <a:pt x="4962796" y="4020575"/>
                </a:cubicBezTo>
                <a:close/>
                <a:moveTo>
                  <a:pt x="4960038" y="4011610"/>
                </a:moveTo>
                <a:cubicBezTo>
                  <a:pt x="4946934" y="3966782"/>
                  <a:pt x="4933831" y="3921265"/>
                  <a:pt x="4920038" y="3876437"/>
                </a:cubicBezTo>
                <a:cubicBezTo>
                  <a:pt x="4927624" y="3850230"/>
                  <a:pt x="4934521" y="3823334"/>
                  <a:pt x="4942107" y="3797127"/>
                </a:cubicBezTo>
                <a:cubicBezTo>
                  <a:pt x="4964176" y="3841954"/>
                  <a:pt x="4985555" y="3886782"/>
                  <a:pt x="5006245" y="3931609"/>
                </a:cubicBezTo>
                <a:cubicBezTo>
                  <a:pt x="4991072" y="3957817"/>
                  <a:pt x="4975210" y="3984713"/>
                  <a:pt x="4960038" y="4011610"/>
                </a:cubicBezTo>
                <a:close/>
                <a:moveTo>
                  <a:pt x="4944866" y="3786782"/>
                </a:moveTo>
                <a:cubicBezTo>
                  <a:pt x="4957969" y="3737817"/>
                  <a:pt x="4971072" y="3688852"/>
                  <a:pt x="4983486" y="3639886"/>
                </a:cubicBezTo>
                <a:cubicBezTo>
                  <a:pt x="5020728" y="3684024"/>
                  <a:pt x="5057969" y="3728162"/>
                  <a:pt x="5094520" y="3772300"/>
                </a:cubicBezTo>
                <a:cubicBezTo>
                  <a:pt x="5067624" y="3822644"/>
                  <a:pt x="5039348" y="3872989"/>
                  <a:pt x="5011072" y="3923334"/>
                </a:cubicBezTo>
                <a:cubicBezTo>
                  <a:pt x="4989003" y="3878506"/>
                  <a:pt x="4966934" y="3832300"/>
                  <a:pt x="4944866" y="3786782"/>
                </a:cubicBezTo>
                <a:close/>
                <a:moveTo>
                  <a:pt x="4984865" y="3631610"/>
                </a:moveTo>
                <a:cubicBezTo>
                  <a:pt x="4999348" y="3575059"/>
                  <a:pt x="5012452" y="3517817"/>
                  <a:pt x="5025555" y="3461955"/>
                </a:cubicBezTo>
                <a:cubicBezTo>
                  <a:pt x="5082106" y="3501955"/>
                  <a:pt x="5137969" y="3542645"/>
                  <a:pt x="5192451" y="3583334"/>
                </a:cubicBezTo>
                <a:cubicBezTo>
                  <a:pt x="5161417" y="3644024"/>
                  <a:pt x="5129693" y="3705403"/>
                  <a:pt x="5096589" y="3766092"/>
                </a:cubicBezTo>
                <a:cubicBezTo>
                  <a:pt x="5060727" y="3721265"/>
                  <a:pt x="5022796" y="3676437"/>
                  <a:pt x="4984865" y="3631610"/>
                </a:cubicBezTo>
                <a:close/>
                <a:moveTo>
                  <a:pt x="5027624" y="3454369"/>
                </a:moveTo>
                <a:cubicBezTo>
                  <a:pt x="5043486" y="3386093"/>
                  <a:pt x="5057969" y="3318507"/>
                  <a:pt x="5071762" y="3250921"/>
                </a:cubicBezTo>
                <a:cubicBezTo>
                  <a:pt x="5151762" y="3282645"/>
                  <a:pt x="5231072" y="3314369"/>
                  <a:pt x="5308313" y="3347473"/>
                </a:cubicBezTo>
                <a:cubicBezTo>
                  <a:pt x="5272451" y="3423335"/>
                  <a:pt x="5235210" y="3499886"/>
                  <a:pt x="5196589" y="3576438"/>
                </a:cubicBezTo>
                <a:cubicBezTo>
                  <a:pt x="5140727" y="3535748"/>
                  <a:pt x="5084865" y="3494369"/>
                  <a:pt x="5027624" y="3454369"/>
                </a:cubicBezTo>
                <a:close/>
                <a:moveTo>
                  <a:pt x="5073141" y="3244025"/>
                </a:moveTo>
                <a:cubicBezTo>
                  <a:pt x="5078658" y="3216438"/>
                  <a:pt x="5084175" y="3188852"/>
                  <a:pt x="5089693" y="3161266"/>
                </a:cubicBezTo>
                <a:cubicBezTo>
                  <a:pt x="5180037" y="3187473"/>
                  <a:pt x="5269003" y="3215059"/>
                  <a:pt x="5355899" y="3244025"/>
                </a:cubicBezTo>
                <a:cubicBezTo>
                  <a:pt x="5341417" y="3276438"/>
                  <a:pt x="5326244" y="3308852"/>
                  <a:pt x="5311072" y="3341266"/>
                </a:cubicBezTo>
                <a:cubicBezTo>
                  <a:pt x="5233141" y="3307473"/>
                  <a:pt x="5153831" y="3275059"/>
                  <a:pt x="5073141" y="3244025"/>
                </a:cubicBezTo>
                <a:close/>
                <a:moveTo>
                  <a:pt x="5066934" y="3241266"/>
                </a:moveTo>
                <a:cubicBezTo>
                  <a:pt x="5002796" y="3216438"/>
                  <a:pt x="4937279" y="3191611"/>
                  <a:pt x="4871762" y="3168163"/>
                </a:cubicBezTo>
                <a:cubicBezTo>
                  <a:pt x="4871073" y="3145404"/>
                  <a:pt x="4869693" y="3122645"/>
                  <a:pt x="4868314" y="3099887"/>
                </a:cubicBezTo>
                <a:cubicBezTo>
                  <a:pt x="4940727" y="3118508"/>
                  <a:pt x="5012452" y="3138508"/>
                  <a:pt x="5082796" y="3159197"/>
                </a:cubicBezTo>
                <a:cubicBezTo>
                  <a:pt x="5077969" y="3186094"/>
                  <a:pt x="5072452" y="3213680"/>
                  <a:pt x="5066934" y="3241266"/>
                </a:cubicBezTo>
                <a:close/>
                <a:moveTo>
                  <a:pt x="4864865" y="3165404"/>
                </a:moveTo>
                <a:cubicBezTo>
                  <a:pt x="4810383" y="3145404"/>
                  <a:pt x="4755211" y="3126094"/>
                  <a:pt x="4699349" y="3107473"/>
                </a:cubicBezTo>
                <a:cubicBezTo>
                  <a:pt x="4693831" y="3089542"/>
                  <a:pt x="4688314" y="3071611"/>
                  <a:pt x="4682797" y="3052991"/>
                </a:cubicBezTo>
                <a:cubicBezTo>
                  <a:pt x="4742797" y="3067473"/>
                  <a:pt x="4802107" y="3081956"/>
                  <a:pt x="4861417" y="3097818"/>
                </a:cubicBezTo>
                <a:cubicBezTo>
                  <a:pt x="4862797" y="3120577"/>
                  <a:pt x="4863486" y="3142646"/>
                  <a:pt x="4864865" y="3165404"/>
                </a:cubicBezTo>
                <a:close/>
                <a:moveTo>
                  <a:pt x="4680728" y="3046094"/>
                </a:moveTo>
                <a:cubicBezTo>
                  <a:pt x="4669693" y="3010922"/>
                  <a:pt x="4658659" y="2975749"/>
                  <a:pt x="4647624" y="2941267"/>
                </a:cubicBezTo>
                <a:cubicBezTo>
                  <a:pt x="4716590" y="2946784"/>
                  <a:pt x="4785555" y="2952991"/>
                  <a:pt x="4853141" y="2959887"/>
                </a:cubicBezTo>
                <a:cubicBezTo>
                  <a:pt x="4855900" y="3003335"/>
                  <a:pt x="4858659" y="3047473"/>
                  <a:pt x="4860728" y="3090922"/>
                </a:cubicBezTo>
                <a:cubicBezTo>
                  <a:pt x="4801417" y="3075059"/>
                  <a:pt x="4741418" y="3060577"/>
                  <a:pt x="4680728" y="3046094"/>
                </a:cubicBezTo>
                <a:close/>
                <a:moveTo>
                  <a:pt x="4673142" y="3044025"/>
                </a:moveTo>
                <a:cubicBezTo>
                  <a:pt x="4654521" y="3039887"/>
                  <a:pt x="4636590" y="3035060"/>
                  <a:pt x="4617969" y="3030922"/>
                </a:cubicBezTo>
                <a:cubicBezTo>
                  <a:pt x="4604866" y="2999197"/>
                  <a:pt x="4591073" y="2966784"/>
                  <a:pt x="4577970" y="2935060"/>
                </a:cubicBezTo>
                <a:cubicBezTo>
                  <a:pt x="4598659" y="2936439"/>
                  <a:pt x="4620038" y="2937818"/>
                  <a:pt x="4640728" y="2939887"/>
                </a:cubicBezTo>
                <a:cubicBezTo>
                  <a:pt x="4651073" y="2974370"/>
                  <a:pt x="4662107" y="3008853"/>
                  <a:pt x="4673142" y="3044025"/>
                </a:cubicBezTo>
                <a:close/>
                <a:moveTo>
                  <a:pt x="4574521" y="2928163"/>
                </a:moveTo>
                <a:cubicBezTo>
                  <a:pt x="4566245" y="2908853"/>
                  <a:pt x="4557969" y="2889542"/>
                  <a:pt x="4549694" y="2870232"/>
                </a:cubicBezTo>
                <a:cubicBezTo>
                  <a:pt x="4572452" y="2869543"/>
                  <a:pt x="4594521" y="2869543"/>
                  <a:pt x="4617280" y="2868853"/>
                </a:cubicBezTo>
                <a:cubicBezTo>
                  <a:pt x="4624176" y="2890232"/>
                  <a:pt x="4631073" y="2911612"/>
                  <a:pt x="4637970" y="2932991"/>
                </a:cubicBezTo>
                <a:cubicBezTo>
                  <a:pt x="4616590" y="2930922"/>
                  <a:pt x="4595900" y="2929542"/>
                  <a:pt x="4574521" y="2928163"/>
                </a:cubicBezTo>
                <a:close/>
                <a:moveTo>
                  <a:pt x="4566935" y="2927473"/>
                </a:moveTo>
                <a:cubicBezTo>
                  <a:pt x="4532452" y="2925405"/>
                  <a:pt x="4497969" y="2922646"/>
                  <a:pt x="4463487" y="2920577"/>
                </a:cubicBezTo>
                <a:cubicBezTo>
                  <a:pt x="4453142" y="2904715"/>
                  <a:pt x="4443487" y="2888853"/>
                  <a:pt x="4433142" y="2872991"/>
                </a:cubicBezTo>
                <a:cubicBezTo>
                  <a:pt x="4469694" y="2871611"/>
                  <a:pt x="4505556" y="2870922"/>
                  <a:pt x="4542108" y="2870232"/>
                </a:cubicBezTo>
                <a:cubicBezTo>
                  <a:pt x="4550383" y="2888853"/>
                  <a:pt x="4558659" y="2908163"/>
                  <a:pt x="4566935" y="2927473"/>
                </a:cubicBezTo>
                <a:close/>
                <a:moveTo>
                  <a:pt x="4429004" y="2866094"/>
                </a:moveTo>
                <a:cubicBezTo>
                  <a:pt x="4395211" y="2813681"/>
                  <a:pt x="4361418" y="2761957"/>
                  <a:pt x="4327625" y="2710232"/>
                </a:cubicBezTo>
                <a:cubicBezTo>
                  <a:pt x="4370384" y="2697819"/>
                  <a:pt x="4412453" y="2686095"/>
                  <a:pt x="4454521" y="2674370"/>
                </a:cubicBezTo>
                <a:cubicBezTo>
                  <a:pt x="4483487" y="2736439"/>
                  <a:pt x="4511763" y="2799198"/>
                  <a:pt x="4539349" y="2862646"/>
                </a:cubicBezTo>
                <a:cubicBezTo>
                  <a:pt x="4502108" y="2864025"/>
                  <a:pt x="4465556" y="2864715"/>
                  <a:pt x="4429004" y="2866094"/>
                </a:cubicBezTo>
                <a:close/>
                <a:moveTo>
                  <a:pt x="4420729" y="2866784"/>
                </a:moveTo>
                <a:cubicBezTo>
                  <a:pt x="4367625" y="2868853"/>
                  <a:pt x="4314522" y="2870922"/>
                  <a:pt x="4261418" y="2873681"/>
                </a:cubicBezTo>
                <a:cubicBezTo>
                  <a:pt x="4222798" y="2837129"/>
                  <a:pt x="4183487" y="2801267"/>
                  <a:pt x="4144177" y="2766094"/>
                </a:cubicBezTo>
                <a:cubicBezTo>
                  <a:pt x="4202798" y="2747474"/>
                  <a:pt x="4261418" y="2730232"/>
                  <a:pt x="4320039" y="2712991"/>
                </a:cubicBezTo>
                <a:cubicBezTo>
                  <a:pt x="4353832" y="2763336"/>
                  <a:pt x="4387625" y="2814370"/>
                  <a:pt x="4420729" y="2866784"/>
                </a:cubicBezTo>
                <a:close/>
                <a:moveTo>
                  <a:pt x="4137970" y="2759888"/>
                </a:moveTo>
                <a:cubicBezTo>
                  <a:pt x="4091763" y="2717819"/>
                  <a:pt x="4045557" y="2677129"/>
                  <a:pt x="3998660" y="2637129"/>
                </a:cubicBezTo>
                <a:cubicBezTo>
                  <a:pt x="4062108" y="2597819"/>
                  <a:pt x="4126246" y="2560577"/>
                  <a:pt x="4189694" y="2523336"/>
                </a:cubicBezTo>
                <a:cubicBezTo>
                  <a:pt x="4231763" y="2583336"/>
                  <a:pt x="4273832" y="2644026"/>
                  <a:pt x="4315901" y="2706095"/>
                </a:cubicBezTo>
                <a:cubicBezTo>
                  <a:pt x="4256591" y="2724026"/>
                  <a:pt x="4197281" y="2741267"/>
                  <a:pt x="4137970" y="2759888"/>
                </a:cubicBezTo>
                <a:close/>
                <a:moveTo>
                  <a:pt x="3993143" y="2632302"/>
                </a:moveTo>
                <a:cubicBezTo>
                  <a:pt x="3935901" y="2583336"/>
                  <a:pt x="3879350" y="2535060"/>
                  <a:pt x="3821419" y="2488164"/>
                </a:cubicBezTo>
                <a:cubicBezTo>
                  <a:pt x="3887626" y="2421268"/>
                  <a:pt x="3953833" y="2356440"/>
                  <a:pt x="4020039" y="2293682"/>
                </a:cubicBezTo>
                <a:cubicBezTo>
                  <a:pt x="4075212" y="2366095"/>
                  <a:pt x="4130384" y="2440578"/>
                  <a:pt x="4184867" y="2517819"/>
                </a:cubicBezTo>
                <a:cubicBezTo>
                  <a:pt x="4121418" y="2554371"/>
                  <a:pt x="4057281" y="2592991"/>
                  <a:pt x="3993143" y="2632302"/>
                </a:cubicBezTo>
                <a:close/>
                <a:moveTo>
                  <a:pt x="3986936" y="2636439"/>
                </a:moveTo>
                <a:cubicBezTo>
                  <a:pt x="3934522" y="2668853"/>
                  <a:pt x="3882108" y="2701267"/>
                  <a:pt x="3829695" y="2735060"/>
                </a:cubicBezTo>
                <a:cubicBezTo>
                  <a:pt x="3773833" y="2706784"/>
                  <a:pt x="3718660" y="2679888"/>
                  <a:pt x="3662799" y="2653681"/>
                </a:cubicBezTo>
                <a:cubicBezTo>
                  <a:pt x="3713833" y="2599198"/>
                  <a:pt x="3764867" y="2546095"/>
                  <a:pt x="3816591" y="2493681"/>
                </a:cubicBezTo>
                <a:cubicBezTo>
                  <a:pt x="3873143" y="2539888"/>
                  <a:pt x="3930384" y="2587474"/>
                  <a:pt x="3986936" y="2636439"/>
                </a:cubicBezTo>
                <a:close/>
                <a:moveTo>
                  <a:pt x="3822798" y="2739198"/>
                </a:moveTo>
                <a:cubicBezTo>
                  <a:pt x="3777971" y="2768163"/>
                  <a:pt x="3733833" y="2797129"/>
                  <a:pt x="3689695" y="2826784"/>
                </a:cubicBezTo>
                <a:cubicBezTo>
                  <a:pt x="3637281" y="2815060"/>
                  <a:pt x="3585557" y="2804715"/>
                  <a:pt x="3533833" y="2794370"/>
                </a:cubicBezTo>
                <a:cubicBezTo>
                  <a:pt x="3575212" y="2748163"/>
                  <a:pt x="3616592" y="2703336"/>
                  <a:pt x="3657971" y="2658508"/>
                </a:cubicBezTo>
                <a:cubicBezTo>
                  <a:pt x="3713143" y="2684715"/>
                  <a:pt x="3767626" y="2711612"/>
                  <a:pt x="3822798" y="2739198"/>
                </a:cubicBezTo>
                <a:close/>
                <a:moveTo>
                  <a:pt x="3682109" y="2832301"/>
                </a:moveTo>
                <a:cubicBezTo>
                  <a:pt x="3669006" y="2841267"/>
                  <a:pt x="3655213" y="2850232"/>
                  <a:pt x="3642109" y="2859198"/>
                </a:cubicBezTo>
                <a:cubicBezTo>
                  <a:pt x="3591764" y="2852991"/>
                  <a:pt x="3541420" y="2847474"/>
                  <a:pt x="3491075" y="2841956"/>
                </a:cubicBezTo>
                <a:cubicBezTo>
                  <a:pt x="3503488" y="2828163"/>
                  <a:pt x="3515902" y="2814370"/>
                  <a:pt x="3528316" y="2800577"/>
                </a:cubicBezTo>
                <a:cubicBezTo>
                  <a:pt x="3579351" y="2810232"/>
                  <a:pt x="3630385" y="2821267"/>
                  <a:pt x="3682109" y="2832301"/>
                </a:cubicBezTo>
                <a:close/>
                <a:moveTo>
                  <a:pt x="3482799" y="2841267"/>
                </a:moveTo>
                <a:cubicBezTo>
                  <a:pt x="3424178" y="2835060"/>
                  <a:pt x="3366247" y="2829543"/>
                  <a:pt x="3308317" y="2824715"/>
                </a:cubicBezTo>
                <a:cubicBezTo>
                  <a:pt x="3318661" y="2804715"/>
                  <a:pt x="3329006" y="2784715"/>
                  <a:pt x="3339351" y="2764715"/>
                </a:cubicBezTo>
                <a:cubicBezTo>
                  <a:pt x="3399351" y="2775060"/>
                  <a:pt x="3459351" y="2786784"/>
                  <a:pt x="3520040" y="2798508"/>
                </a:cubicBezTo>
                <a:cubicBezTo>
                  <a:pt x="3507626" y="2812991"/>
                  <a:pt x="3495213" y="2826784"/>
                  <a:pt x="3482799" y="2841267"/>
                </a:cubicBezTo>
                <a:close/>
                <a:moveTo>
                  <a:pt x="3476592" y="2847474"/>
                </a:moveTo>
                <a:cubicBezTo>
                  <a:pt x="3455902" y="2870922"/>
                  <a:pt x="3435213" y="2894370"/>
                  <a:pt x="3414523" y="2918508"/>
                </a:cubicBezTo>
                <a:cubicBezTo>
                  <a:pt x="3361420" y="2921267"/>
                  <a:pt x="3308317" y="2924715"/>
                  <a:pt x="3255213" y="2928163"/>
                </a:cubicBezTo>
                <a:cubicBezTo>
                  <a:pt x="3271075" y="2895749"/>
                  <a:pt x="3287627" y="2863336"/>
                  <a:pt x="3304179" y="2830922"/>
                </a:cubicBezTo>
                <a:cubicBezTo>
                  <a:pt x="3362109" y="2836439"/>
                  <a:pt x="3419351" y="2841956"/>
                  <a:pt x="3476592" y="2847474"/>
                </a:cubicBezTo>
                <a:close/>
                <a:moveTo>
                  <a:pt x="3247627" y="2928853"/>
                </a:moveTo>
                <a:cubicBezTo>
                  <a:pt x="3185558" y="2933680"/>
                  <a:pt x="3123489" y="2938508"/>
                  <a:pt x="3062110" y="2944025"/>
                </a:cubicBezTo>
                <a:cubicBezTo>
                  <a:pt x="3071765" y="2901267"/>
                  <a:pt x="3080731" y="2858508"/>
                  <a:pt x="3091076" y="2815749"/>
                </a:cubicBezTo>
                <a:cubicBezTo>
                  <a:pt x="3159351" y="2819887"/>
                  <a:pt x="3227627" y="2824715"/>
                  <a:pt x="3297282" y="2830232"/>
                </a:cubicBezTo>
                <a:cubicBezTo>
                  <a:pt x="3280730" y="2863336"/>
                  <a:pt x="3264179" y="2896439"/>
                  <a:pt x="3247627" y="2928853"/>
                </a:cubicBezTo>
                <a:close/>
                <a:moveTo>
                  <a:pt x="3244179" y="2936439"/>
                </a:moveTo>
                <a:cubicBezTo>
                  <a:pt x="3235903" y="2952991"/>
                  <a:pt x="3227627" y="2970232"/>
                  <a:pt x="3219351" y="2987473"/>
                </a:cubicBezTo>
                <a:cubicBezTo>
                  <a:pt x="3161420" y="2997129"/>
                  <a:pt x="3104179" y="3007473"/>
                  <a:pt x="3046938" y="3017818"/>
                </a:cubicBezTo>
                <a:cubicBezTo>
                  <a:pt x="3051765" y="2995749"/>
                  <a:pt x="3055903" y="2973680"/>
                  <a:pt x="3060731" y="2952301"/>
                </a:cubicBezTo>
                <a:cubicBezTo>
                  <a:pt x="3121420" y="2946094"/>
                  <a:pt x="3182799" y="2941267"/>
                  <a:pt x="3244179" y="2936439"/>
                </a:cubicBezTo>
                <a:close/>
                <a:moveTo>
                  <a:pt x="3039351" y="3019197"/>
                </a:moveTo>
                <a:cubicBezTo>
                  <a:pt x="2970386" y="3032301"/>
                  <a:pt x="2902800" y="3045404"/>
                  <a:pt x="2835214" y="3059887"/>
                </a:cubicBezTo>
                <a:cubicBezTo>
                  <a:pt x="2833834" y="3032301"/>
                  <a:pt x="2833145" y="3004025"/>
                  <a:pt x="2832455" y="2976439"/>
                </a:cubicBezTo>
                <a:cubicBezTo>
                  <a:pt x="2904869" y="2967473"/>
                  <a:pt x="2978662" y="2959887"/>
                  <a:pt x="3053145" y="2952301"/>
                </a:cubicBezTo>
                <a:cubicBezTo>
                  <a:pt x="3049007" y="2974370"/>
                  <a:pt x="3044179" y="2996439"/>
                  <a:pt x="3039351" y="3019197"/>
                </a:cubicBezTo>
                <a:close/>
                <a:moveTo>
                  <a:pt x="2828317" y="3061266"/>
                </a:moveTo>
                <a:cubicBezTo>
                  <a:pt x="2743490" y="3079197"/>
                  <a:pt x="2660042" y="3098508"/>
                  <a:pt x="2577973" y="3119197"/>
                </a:cubicBezTo>
                <a:cubicBezTo>
                  <a:pt x="2568318" y="3084714"/>
                  <a:pt x="2558663" y="3050921"/>
                  <a:pt x="2549697" y="3016439"/>
                </a:cubicBezTo>
                <a:cubicBezTo>
                  <a:pt x="2640042" y="3001956"/>
                  <a:pt x="2732455" y="2988853"/>
                  <a:pt x="2825559" y="2977818"/>
                </a:cubicBezTo>
                <a:cubicBezTo>
                  <a:pt x="2826248" y="3005404"/>
                  <a:pt x="2826938" y="3032990"/>
                  <a:pt x="2828317" y="3061266"/>
                </a:cubicBezTo>
                <a:close/>
                <a:moveTo>
                  <a:pt x="2828317" y="3068853"/>
                </a:moveTo>
                <a:cubicBezTo>
                  <a:pt x="2831076" y="3137818"/>
                  <a:pt x="2834524" y="3206783"/>
                  <a:pt x="2839352" y="3276438"/>
                </a:cubicBezTo>
                <a:cubicBezTo>
                  <a:pt x="2776593" y="3307473"/>
                  <a:pt x="2714524" y="3338507"/>
                  <a:pt x="2653145" y="3370231"/>
                </a:cubicBezTo>
                <a:cubicBezTo>
                  <a:pt x="2626938" y="3288852"/>
                  <a:pt x="2602800" y="3207473"/>
                  <a:pt x="2580042" y="3126094"/>
                </a:cubicBezTo>
                <a:cubicBezTo>
                  <a:pt x="2661421" y="3106094"/>
                  <a:pt x="2744179" y="3086784"/>
                  <a:pt x="2828317" y="3068853"/>
                </a:cubicBezTo>
                <a:close/>
                <a:moveTo>
                  <a:pt x="2646938" y="3372990"/>
                </a:moveTo>
                <a:cubicBezTo>
                  <a:pt x="2570387" y="3412990"/>
                  <a:pt x="2495215" y="3453679"/>
                  <a:pt x="2421421" y="3495059"/>
                </a:cubicBezTo>
                <a:cubicBezTo>
                  <a:pt x="2364180" y="3400576"/>
                  <a:pt x="2309697" y="3306093"/>
                  <a:pt x="2258663" y="3212990"/>
                </a:cubicBezTo>
                <a:cubicBezTo>
                  <a:pt x="2360732" y="3182645"/>
                  <a:pt x="2465559" y="3154370"/>
                  <a:pt x="2573145" y="3128163"/>
                </a:cubicBezTo>
                <a:cubicBezTo>
                  <a:pt x="2595904" y="3208852"/>
                  <a:pt x="2620731" y="3290921"/>
                  <a:pt x="2646938" y="3372990"/>
                </a:cubicBezTo>
                <a:close/>
                <a:moveTo>
                  <a:pt x="2414525" y="3498507"/>
                </a:moveTo>
                <a:cubicBezTo>
                  <a:pt x="2317284" y="3552990"/>
                  <a:pt x="2222801" y="3608851"/>
                  <a:pt x="2131077" y="3665403"/>
                </a:cubicBezTo>
                <a:cubicBezTo>
                  <a:pt x="2029008" y="3560576"/>
                  <a:pt x="1933147" y="3455059"/>
                  <a:pt x="1842112" y="3348852"/>
                </a:cubicBezTo>
                <a:cubicBezTo>
                  <a:pt x="1972457" y="3301266"/>
                  <a:pt x="2109008" y="3256438"/>
                  <a:pt x="2250387" y="3214370"/>
                </a:cubicBezTo>
                <a:cubicBezTo>
                  <a:pt x="2302801" y="3309542"/>
                  <a:pt x="2357284" y="3404024"/>
                  <a:pt x="2414525" y="3498507"/>
                </a:cubicBezTo>
                <a:close/>
                <a:moveTo>
                  <a:pt x="2417973" y="3504714"/>
                </a:moveTo>
                <a:cubicBezTo>
                  <a:pt x="2462111" y="3577128"/>
                  <a:pt x="2507628" y="3649541"/>
                  <a:pt x="2554525" y="3721955"/>
                </a:cubicBezTo>
                <a:cubicBezTo>
                  <a:pt x="2491077" y="3780575"/>
                  <a:pt x="2429008" y="3839886"/>
                  <a:pt x="2369008" y="3899886"/>
                </a:cubicBezTo>
                <a:cubicBezTo>
                  <a:pt x="2289008" y="3824024"/>
                  <a:pt x="2211077" y="3747472"/>
                  <a:pt x="2135905" y="3670231"/>
                </a:cubicBezTo>
                <a:cubicBezTo>
                  <a:pt x="2227629" y="3614369"/>
                  <a:pt x="2321422" y="3558507"/>
                  <a:pt x="2417973" y="3504714"/>
                </a:cubicBezTo>
                <a:close/>
                <a:moveTo>
                  <a:pt x="2364180" y="3904713"/>
                </a:moveTo>
                <a:cubicBezTo>
                  <a:pt x="2285560" y="3982644"/>
                  <a:pt x="2209008" y="4061265"/>
                  <a:pt x="2135905" y="4139885"/>
                </a:cubicBezTo>
                <a:cubicBezTo>
                  <a:pt x="2009008" y="4065402"/>
                  <a:pt x="1887629" y="3988851"/>
                  <a:pt x="1773147" y="3910920"/>
                </a:cubicBezTo>
                <a:cubicBezTo>
                  <a:pt x="1886940" y="3830231"/>
                  <a:pt x="2005560" y="3750920"/>
                  <a:pt x="2130387" y="3673679"/>
                </a:cubicBezTo>
                <a:cubicBezTo>
                  <a:pt x="2205560" y="3751610"/>
                  <a:pt x="2283491" y="3828161"/>
                  <a:pt x="2364180" y="3904713"/>
                </a:cubicBezTo>
                <a:close/>
                <a:moveTo>
                  <a:pt x="2369008" y="3909541"/>
                </a:moveTo>
                <a:cubicBezTo>
                  <a:pt x="2430387" y="3967472"/>
                  <a:pt x="2493835" y="4025403"/>
                  <a:pt x="2558663" y="4083333"/>
                </a:cubicBezTo>
                <a:cubicBezTo>
                  <a:pt x="2513145" y="4157126"/>
                  <a:pt x="2469697" y="4230230"/>
                  <a:pt x="2426939" y="4303333"/>
                </a:cubicBezTo>
                <a:cubicBezTo>
                  <a:pt x="2329008" y="4250920"/>
                  <a:pt x="2233836" y="4197816"/>
                  <a:pt x="2141422" y="4144023"/>
                </a:cubicBezTo>
                <a:cubicBezTo>
                  <a:pt x="2215215" y="4065402"/>
                  <a:pt x="2290387" y="3987472"/>
                  <a:pt x="2369008" y="3909541"/>
                </a:cubicBezTo>
                <a:close/>
                <a:moveTo>
                  <a:pt x="2423490" y="4309540"/>
                </a:moveTo>
                <a:cubicBezTo>
                  <a:pt x="2368318" y="4406092"/>
                  <a:pt x="2315215" y="4501953"/>
                  <a:pt x="2265560" y="4597816"/>
                </a:cubicBezTo>
                <a:cubicBezTo>
                  <a:pt x="2124181" y="4559885"/>
                  <a:pt x="1986939" y="4518505"/>
                  <a:pt x="1854526" y="4473678"/>
                </a:cubicBezTo>
                <a:cubicBezTo>
                  <a:pt x="1942802" y="4365402"/>
                  <a:pt x="2036595" y="4257126"/>
                  <a:pt x="2136594" y="4149540"/>
                </a:cubicBezTo>
                <a:cubicBezTo>
                  <a:pt x="2229698" y="4204023"/>
                  <a:pt x="2325560" y="4257816"/>
                  <a:pt x="2423490" y="4309540"/>
                </a:cubicBezTo>
                <a:close/>
                <a:moveTo>
                  <a:pt x="2429697" y="4312989"/>
                </a:moveTo>
                <a:cubicBezTo>
                  <a:pt x="2504870" y="4352988"/>
                  <a:pt x="2580732" y="4391609"/>
                  <a:pt x="2658662" y="4429540"/>
                </a:cubicBezTo>
                <a:cubicBezTo>
                  <a:pt x="2634525" y="4512298"/>
                  <a:pt x="2611766" y="4595057"/>
                  <a:pt x="2590387" y="4677126"/>
                </a:cubicBezTo>
                <a:cubicBezTo>
                  <a:pt x="2482801" y="4652988"/>
                  <a:pt x="2376594" y="4626781"/>
                  <a:pt x="2273146" y="4599195"/>
                </a:cubicBezTo>
                <a:cubicBezTo>
                  <a:pt x="2322111" y="4504712"/>
                  <a:pt x="2374525" y="4408850"/>
                  <a:pt x="2429697" y="4312989"/>
                </a:cubicBezTo>
                <a:close/>
                <a:moveTo>
                  <a:pt x="2588318" y="4684712"/>
                </a:moveTo>
                <a:cubicBezTo>
                  <a:pt x="2560732" y="4792298"/>
                  <a:pt x="2535214" y="4898504"/>
                  <a:pt x="2513145" y="5003332"/>
                </a:cubicBezTo>
                <a:cubicBezTo>
                  <a:pt x="2499352" y="5003332"/>
                  <a:pt x="2484870" y="5003332"/>
                  <a:pt x="2471077" y="5003332"/>
                </a:cubicBezTo>
                <a:cubicBezTo>
                  <a:pt x="2338663" y="5003332"/>
                  <a:pt x="2209698" y="4999884"/>
                  <a:pt x="2084181" y="4992298"/>
                </a:cubicBezTo>
                <a:cubicBezTo>
                  <a:pt x="2140043" y="4864712"/>
                  <a:pt x="2202112" y="4735746"/>
                  <a:pt x="2269698" y="4605402"/>
                </a:cubicBezTo>
                <a:cubicBezTo>
                  <a:pt x="2373835" y="4634367"/>
                  <a:pt x="2480042" y="4659884"/>
                  <a:pt x="2588318" y="4684712"/>
                </a:cubicBezTo>
                <a:close/>
                <a:moveTo>
                  <a:pt x="2595214" y="4686091"/>
                </a:moveTo>
                <a:cubicBezTo>
                  <a:pt x="2677973" y="4704712"/>
                  <a:pt x="2762110" y="4721953"/>
                  <a:pt x="2846938" y="4737815"/>
                </a:cubicBezTo>
                <a:cubicBezTo>
                  <a:pt x="2845559" y="4824022"/>
                  <a:pt x="2845559" y="4909539"/>
                  <a:pt x="2846938" y="4994367"/>
                </a:cubicBezTo>
                <a:cubicBezTo>
                  <a:pt x="2735904" y="4999884"/>
                  <a:pt x="2627628" y="5002642"/>
                  <a:pt x="2520732" y="5003332"/>
                </a:cubicBezTo>
                <a:cubicBezTo>
                  <a:pt x="2542801" y="4898504"/>
                  <a:pt x="2567628" y="4792988"/>
                  <a:pt x="2595214" y="4686091"/>
                </a:cubicBezTo>
                <a:close/>
                <a:moveTo>
                  <a:pt x="2853835" y="4739195"/>
                </a:moveTo>
                <a:cubicBezTo>
                  <a:pt x="2921421" y="4752298"/>
                  <a:pt x="2990386" y="4764022"/>
                  <a:pt x="3059351" y="4775057"/>
                </a:cubicBezTo>
                <a:cubicBezTo>
                  <a:pt x="3075213" y="4843332"/>
                  <a:pt x="3091765" y="4910229"/>
                  <a:pt x="3109007" y="4977125"/>
                </a:cubicBezTo>
                <a:cubicBezTo>
                  <a:pt x="3023489" y="4984022"/>
                  <a:pt x="2937972" y="4989539"/>
                  <a:pt x="2854524" y="4993677"/>
                </a:cubicBezTo>
                <a:cubicBezTo>
                  <a:pt x="2852455" y="4909539"/>
                  <a:pt x="2852455" y="4824711"/>
                  <a:pt x="2853835" y="4739195"/>
                </a:cubicBezTo>
                <a:close/>
                <a:moveTo>
                  <a:pt x="3066248" y="4776436"/>
                </a:moveTo>
                <a:cubicBezTo>
                  <a:pt x="3123489" y="4786091"/>
                  <a:pt x="3181420" y="4794367"/>
                  <a:pt x="3239351" y="4803332"/>
                </a:cubicBezTo>
                <a:cubicBezTo>
                  <a:pt x="3266248" y="4855746"/>
                  <a:pt x="3293144" y="4906780"/>
                  <a:pt x="3320730" y="4957815"/>
                </a:cubicBezTo>
                <a:cubicBezTo>
                  <a:pt x="3251765" y="4965401"/>
                  <a:pt x="3183489" y="4971608"/>
                  <a:pt x="3115213" y="4977125"/>
                </a:cubicBezTo>
                <a:cubicBezTo>
                  <a:pt x="3097972" y="4910918"/>
                  <a:pt x="3082110" y="4844022"/>
                  <a:pt x="3066248" y="4776436"/>
                </a:cubicBezTo>
                <a:close/>
                <a:moveTo>
                  <a:pt x="3324178" y="4964712"/>
                </a:moveTo>
                <a:cubicBezTo>
                  <a:pt x="3357282" y="5026090"/>
                  <a:pt x="3391075" y="5086780"/>
                  <a:pt x="3425558" y="5146780"/>
                </a:cubicBezTo>
                <a:cubicBezTo>
                  <a:pt x="3344868" y="5176435"/>
                  <a:pt x="3264179" y="5204021"/>
                  <a:pt x="3184179" y="5230918"/>
                </a:cubicBezTo>
                <a:cubicBezTo>
                  <a:pt x="3160731" y="5150228"/>
                  <a:pt x="3137972" y="5067470"/>
                  <a:pt x="3116593" y="4984711"/>
                </a:cubicBezTo>
                <a:cubicBezTo>
                  <a:pt x="3185558" y="4978505"/>
                  <a:pt x="3254523" y="4971608"/>
                  <a:pt x="3324178" y="4964712"/>
                </a:cubicBezTo>
                <a:close/>
                <a:moveTo>
                  <a:pt x="3429696" y="5152297"/>
                </a:moveTo>
                <a:cubicBezTo>
                  <a:pt x="3472454" y="5227470"/>
                  <a:pt x="3516592" y="5300573"/>
                  <a:pt x="3560730" y="5372986"/>
                </a:cubicBezTo>
                <a:cubicBezTo>
                  <a:pt x="3468316" y="5434366"/>
                  <a:pt x="3376592" y="5492986"/>
                  <a:pt x="3284868" y="5548159"/>
                </a:cubicBezTo>
                <a:cubicBezTo>
                  <a:pt x="3250386" y="5446779"/>
                  <a:pt x="3217282" y="5343331"/>
                  <a:pt x="3186937" y="5237125"/>
                </a:cubicBezTo>
                <a:cubicBezTo>
                  <a:pt x="3266937" y="5210228"/>
                  <a:pt x="3348316" y="5181953"/>
                  <a:pt x="3429696" y="5152297"/>
                </a:cubicBezTo>
                <a:close/>
                <a:moveTo>
                  <a:pt x="3436592" y="5150228"/>
                </a:moveTo>
                <a:cubicBezTo>
                  <a:pt x="3501420" y="5126780"/>
                  <a:pt x="3566247" y="5101952"/>
                  <a:pt x="3631075" y="5076435"/>
                </a:cubicBezTo>
                <a:cubicBezTo>
                  <a:pt x="3679350" y="5126780"/>
                  <a:pt x="3728316" y="5176435"/>
                  <a:pt x="3777281" y="5224711"/>
                </a:cubicBezTo>
                <a:cubicBezTo>
                  <a:pt x="3706937" y="5274366"/>
                  <a:pt x="3637281" y="5322642"/>
                  <a:pt x="3567626" y="5368849"/>
                </a:cubicBezTo>
                <a:cubicBezTo>
                  <a:pt x="3522799" y="5297814"/>
                  <a:pt x="3479351" y="5224711"/>
                  <a:pt x="3436592" y="5150228"/>
                </a:cubicBezTo>
                <a:close/>
                <a:moveTo>
                  <a:pt x="3637281" y="5073677"/>
                </a:moveTo>
                <a:cubicBezTo>
                  <a:pt x="3691074" y="5052297"/>
                  <a:pt x="3745557" y="5030229"/>
                  <a:pt x="3799350" y="5008160"/>
                </a:cubicBezTo>
                <a:cubicBezTo>
                  <a:pt x="3849005" y="5039194"/>
                  <a:pt x="3898660" y="5069539"/>
                  <a:pt x="3948315" y="5099194"/>
                </a:cubicBezTo>
                <a:cubicBezTo>
                  <a:pt x="3892453" y="5140573"/>
                  <a:pt x="3837281" y="5181263"/>
                  <a:pt x="3781419" y="5221262"/>
                </a:cubicBezTo>
                <a:cubicBezTo>
                  <a:pt x="3733833" y="5172297"/>
                  <a:pt x="3685557" y="5123332"/>
                  <a:pt x="3637281" y="5073677"/>
                </a:cubicBezTo>
                <a:close/>
                <a:moveTo>
                  <a:pt x="3955902" y="5102642"/>
                </a:moveTo>
                <a:cubicBezTo>
                  <a:pt x="4015901" y="5138504"/>
                  <a:pt x="4075901" y="5172987"/>
                  <a:pt x="4135901" y="5206780"/>
                </a:cubicBezTo>
                <a:cubicBezTo>
                  <a:pt x="4081419" y="5273676"/>
                  <a:pt x="4026936" y="5338504"/>
                  <a:pt x="3971763" y="5401952"/>
                </a:cubicBezTo>
                <a:cubicBezTo>
                  <a:pt x="3910385" y="5344711"/>
                  <a:pt x="3849005" y="5286090"/>
                  <a:pt x="3787626" y="5225401"/>
                </a:cubicBezTo>
                <a:cubicBezTo>
                  <a:pt x="3843488" y="5185401"/>
                  <a:pt x="3900040" y="5144711"/>
                  <a:pt x="3955902" y="5102642"/>
                </a:cubicBezTo>
                <a:close/>
                <a:moveTo>
                  <a:pt x="4142108" y="5210228"/>
                </a:moveTo>
                <a:cubicBezTo>
                  <a:pt x="4217281" y="5252297"/>
                  <a:pt x="4293143" y="5293676"/>
                  <a:pt x="4368315" y="5332297"/>
                </a:cubicBezTo>
                <a:cubicBezTo>
                  <a:pt x="4320729" y="5432297"/>
                  <a:pt x="4271763" y="5529538"/>
                  <a:pt x="4221418" y="5624021"/>
                </a:cubicBezTo>
                <a:cubicBezTo>
                  <a:pt x="4140039" y="5554366"/>
                  <a:pt x="4057970" y="5481952"/>
                  <a:pt x="3977281" y="5406780"/>
                </a:cubicBezTo>
                <a:cubicBezTo>
                  <a:pt x="4032453" y="5343331"/>
                  <a:pt x="4087625" y="5277814"/>
                  <a:pt x="4142108" y="5210228"/>
                </a:cubicBezTo>
                <a:close/>
                <a:moveTo>
                  <a:pt x="4146936" y="5205400"/>
                </a:moveTo>
                <a:cubicBezTo>
                  <a:pt x="4190384" y="5151608"/>
                  <a:pt x="4233832" y="5097125"/>
                  <a:pt x="4276591" y="5041952"/>
                </a:cubicBezTo>
                <a:cubicBezTo>
                  <a:pt x="4344177" y="5060573"/>
                  <a:pt x="4411073" y="5077815"/>
                  <a:pt x="4477970" y="5094366"/>
                </a:cubicBezTo>
                <a:cubicBezTo>
                  <a:pt x="4443487" y="5172987"/>
                  <a:pt x="4407625" y="5250228"/>
                  <a:pt x="4371763" y="5326780"/>
                </a:cubicBezTo>
                <a:cubicBezTo>
                  <a:pt x="4296591" y="5287469"/>
                  <a:pt x="4222108" y="5247470"/>
                  <a:pt x="4146936" y="5205400"/>
                </a:cubicBezTo>
                <a:close/>
                <a:moveTo>
                  <a:pt x="4280728" y="5035746"/>
                </a:moveTo>
                <a:cubicBezTo>
                  <a:pt x="4315901" y="4989539"/>
                  <a:pt x="4351763" y="4943332"/>
                  <a:pt x="4386246" y="4896436"/>
                </a:cubicBezTo>
                <a:cubicBezTo>
                  <a:pt x="4444177" y="4897815"/>
                  <a:pt x="4502797" y="4898504"/>
                  <a:pt x="4560038" y="4898504"/>
                </a:cubicBezTo>
                <a:cubicBezTo>
                  <a:pt x="4560728" y="4898504"/>
                  <a:pt x="4560728" y="4898504"/>
                  <a:pt x="4561418" y="4898504"/>
                </a:cubicBezTo>
                <a:cubicBezTo>
                  <a:pt x="4535211" y="4962642"/>
                  <a:pt x="4508314" y="5026090"/>
                  <a:pt x="4480728" y="5088159"/>
                </a:cubicBezTo>
                <a:cubicBezTo>
                  <a:pt x="4414522" y="5071608"/>
                  <a:pt x="4347625" y="5054367"/>
                  <a:pt x="4280728" y="5035746"/>
                </a:cubicBezTo>
                <a:close/>
                <a:moveTo>
                  <a:pt x="4569004" y="4897815"/>
                </a:moveTo>
                <a:cubicBezTo>
                  <a:pt x="4639349" y="4897815"/>
                  <a:pt x="4708314" y="4897125"/>
                  <a:pt x="4777279" y="4895056"/>
                </a:cubicBezTo>
                <a:cubicBezTo>
                  <a:pt x="4764866" y="4979884"/>
                  <a:pt x="4751073" y="5064021"/>
                  <a:pt x="4736590" y="5146780"/>
                </a:cubicBezTo>
                <a:cubicBezTo>
                  <a:pt x="4653832" y="5128849"/>
                  <a:pt x="4571073" y="5109539"/>
                  <a:pt x="4487625" y="5089539"/>
                </a:cubicBezTo>
                <a:cubicBezTo>
                  <a:pt x="4515211" y="5026780"/>
                  <a:pt x="4542108" y="4962642"/>
                  <a:pt x="4569004" y="4897815"/>
                </a:cubicBezTo>
                <a:close/>
                <a:moveTo>
                  <a:pt x="4784176" y="4895056"/>
                </a:moveTo>
                <a:cubicBezTo>
                  <a:pt x="4871073" y="4892987"/>
                  <a:pt x="4956589" y="4889539"/>
                  <a:pt x="5041417" y="4884711"/>
                </a:cubicBezTo>
                <a:cubicBezTo>
                  <a:pt x="5051762" y="4995056"/>
                  <a:pt x="5059348" y="5103332"/>
                  <a:pt x="5064176" y="5210918"/>
                </a:cubicBezTo>
                <a:cubicBezTo>
                  <a:pt x="4958659" y="5192987"/>
                  <a:pt x="4851072" y="5172297"/>
                  <a:pt x="4742797" y="5149539"/>
                </a:cubicBezTo>
                <a:cubicBezTo>
                  <a:pt x="4757969" y="5065401"/>
                  <a:pt x="4771762" y="4980573"/>
                  <a:pt x="4784176" y="4895056"/>
                </a:cubicBezTo>
                <a:close/>
                <a:moveTo>
                  <a:pt x="4785555" y="4888160"/>
                </a:moveTo>
                <a:cubicBezTo>
                  <a:pt x="4795211" y="4819884"/>
                  <a:pt x="4804865" y="4751608"/>
                  <a:pt x="4813141" y="4681953"/>
                </a:cubicBezTo>
                <a:cubicBezTo>
                  <a:pt x="4880727" y="4663333"/>
                  <a:pt x="4947624" y="4644022"/>
                  <a:pt x="5013141" y="4624022"/>
                </a:cubicBezTo>
                <a:cubicBezTo>
                  <a:pt x="5023486" y="4708850"/>
                  <a:pt x="5033141" y="4793677"/>
                  <a:pt x="5040727" y="4877125"/>
                </a:cubicBezTo>
                <a:cubicBezTo>
                  <a:pt x="4956589" y="4881953"/>
                  <a:pt x="4871762" y="4885401"/>
                  <a:pt x="4785555" y="4888160"/>
                </a:cubicBezTo>
                <a:close/>
                <a:moveTo>
                  <a:pt x="5020038" y="4621953"/>
                </a:moveTo>
                <a:cubicBezTo>
                  <a:pt x="5046934" y="4613677"/>
                  <a:pt x="5073831" y="4605402"/>
                  <a:pt x="5100727" y="4597126"/>
                </a:cubicBezTo>
                <a:cubicBezTo>
                  <a:pt x="5120727" y="4688850"/>
                  <a:pt x="5138658" y="4779884"/>
                  <a:pt x="5154520" y="4870229"/>
                </a:cubicBezTo>
                <a:cubicBezTo>
                  <a:pt x="5119348" y="4872987"/>
                  <a:pt x="5083486" y="4875057"/>
                  <a:pt x="5047624" y="4877125"/>
                </a:cubicBezTo>
                <a:cubicBezTo>
                  <a:pt x="5039348" y="4792298"/>
                  <a:pt x="5030382" y="4707470"/>
                  <a:pt x="5020038" y="4621953"/>
                </a:cubicBezTo>
                <a:close/>
                <a:moveTo>
                  <a:pt x="5018658" y="4615057"/>
                </a:moveTo>
                <a:cubicBezTo>
                  <a:pt x="5010383" y="4546781"/>
                  <a:pt x="5000727" y="4477816"/>
                  <a:pt x="4990383" y="4408850"/>
                </a:cubicBezTo>
                <a:cubicBezTo>
                  <a:pt x="5009693" y="4397126"/>
                  <a:pt x="5029693" y="4385402"/>
                  <a:pt x="5049003" y="4373678"/>
                </a:cubicBezTo>
                <a:cubicBezTo>
                  <a:pt x="5066934" y="4446092"/>
                  <a:pt x="5083486" y="4518505"/>
                  <a:pt x="5098658" y="4590229"/>
                </a:cubicBezTo>
                <a:cubicBezTo>
                  <a:pt x="5072452" y="4598505"/>
                  <a:pt x="5045555" y="4606781"/>
                  <a:pt x="5018658" y="4615057"/>
                </a:cubicBezTo>
                <a:close/>
                <a:moveTo>
                  <a:pt x="5055210" y="4369540"/>
                </a:moveTo>
                <a:cubicBezTo>
                  <a:pt x="5093141" y="4346092"/>
                  <a:pt x="5131072" y="4323333"/>
                  <a:pt x="5168313" y="4299885"/>
                </a:cubicBezTo>
                <a:cubicBezTo>
                  <a:pt x="5201417" y="4379195"/>
                  <a:pt x="5232451" y="4458505"/>
                  <a:pt x="5262106" y="4537126"/>
                </a:cubicBezTo>
                <a:cubicBezTo>
                  <a:pt x="5210382" y="4554367"/>
                  <a:pt x="5158658" y="4571609"/>
                  <a:pt x="5106244" y="4588160"/>
                </a:cubicBezTo>
                <a:cubicBezTo>
                  <a:pt x="5089693" y="4515747"/>
                  <a:pt x="5073141" y="4442643"/>
                  <a:pt x="5055210" y="4369540"/>
                </a:cubicBezTo>
                <a:close/>
                <a:moveTo>
                  <a:pt x="5053141" y="4362643"/>
                </a:moveTo>
                <a:cubicBezTo>
                  <a:pt x="5038658" y="4302644"/>
                  <a:pt x="5022796" y="4242644"/>
                  <a:pt x="5006934" y="4182644"/>
                </a:cubicBezTo>
                <a:cubicBezTo>
                  <a:pt x="5032451" y="4156437"/>
                  <a:pt x="5058658" y="4130230"/>
                  <a:pt x="5083486" y="4103333"/>
                </a:cubicBezTo>
                <a:cubicBezTo>
                  <a:pt x="5111761" y="4166782"/>
                  <a:pt x="5138658" y="4230230"/>
                  <a:pt x="5164865" y="4292988"/>
                </a:cubicBezTo>
                <a:cubicBezTo>
                  <a:pt x="5128313" y="4316437"/>
                  <a:pt x="5091072" y="4339885"/>
                  <a:pt x="5053141" y="4362643"/>
                </a:cubicBezTo>
                <a:close/>
                <a:moveTo>
                  <a:pt x="5089003" y="4097816"/>
                </a:moveTo>
                <a:cubicBezTo>
                  <a:pt x="5137279" y="4047472"/>
                  <a:pt x="5184865" y="3996437"/>
                  <a:pt x="5231072" y="3945403"/>
                </a:cubicBezTo>
                <a:cubicBezTo>
                  <a:pt x="5284175" y="4012989"/>
                  <a:pt x="5335210" y="4081264"/>
                  <a:pt x="5384865" y="4149540"/>
                </a:cubicBezTo>
                <a:cubicBezTo>
                  <a:pt x="5315209" y="4197126"/>
                  <a:pt x="5243486" y="4243333"/>
                  <a:pt x="5171072" y="4289540"/>
                </a:cubicBezTo>
                <a:cubicBezTo>
                  <a:pt x="5144865" y="4225402"/>
                  <a:pt x="5117969" y="4161265"/>
                  <a:pt x="5089003" y="4097816"/>
                </a:cubicBezTo>
                <a:close/>
                <a:moveTo>
                  <a:pt x="5086245" y="4090920"/>
                </a:moveTo>
                <a:cubicBezTo>
                  <a:pt x="5062796" y="4037816"/>
                  <a:pt x="5038658" y="3984713"/>
                  <a:pt x="5013831" y="3931609"/>
                </a:cubicBezTo>
                <a:cubicBezTo>
                  <a:pt x="5042796" y="3880575"/>
                  <a:pt x="5071072" y="3829541"/>
                  <a:pt x="5098658" y="3778507"/>
                </a:cubicBezTo>
                <a:cubicBezTo>
                  <a:pt x="5142106" y="3832300"/>
                  <a:pt x="5185555" y="3886092"/>
                  <a:pt x="5227624" y="3939885"/>
                </a:cubicBezTo>
                <a:cubicBezTo>
                  <a:pt x="5181417" y="3990230"/>
                  <a:pt x="5134520" y="4040575"/>
                  <a:pt x="5086245" y="4090920"/>
                </a:cubicBezTo>
                <a:close/>
                <a:moveTo>
                  <a:pt x="5102107" y="3771610"/>
                </a:moveTo>
                <a:cubicBezTo>
                  <a:pt x="5135210" y="3710231"/>
                  <a:pt x="5167624" y="3648851"/>
                  <a:pt x="5198658" y="3587472"/>
                </a:cubicBezTo>
                <a:cubicBezTo>
                  <a:pt x="5267624" y="3639196"/>
                  <a:pt x="5334520" y="3690920"/>
                  <a:pt x="5400037" y="3743334"/>
                </a:cubicBezTo>
                <a:cubicBezTo>
                  <a:pt x="5345554" y="3806782"/>
                  <a:pt x="5289693" y="3870920"/>
                  <a:pt x="5231761" y="3934368"/>
                </a:cubicBezTo>
                <a:cubicBezTo>
                  <a:pt x="5189693" y="3879885"/>
                  <a:pt x="5146244" y="3826092"/>
                  <a:pt x="5102107" y="3771610"/>
                </a:cubicBezTo>
                <a:close/>
                <a:moveTo>
                  <a:pt x="5202106" y="3580576"/>
                </a:moveTo>
                <a:cubicBezTo>
                  <a:pt x="5241417" y="3503335"/>
                  <a:pt x="5278658" y="3426783"/>
                  <a:pt x="5314520" y="3350231"/>
                </a:cubicBezTo>
                <a:cubicBezTo>
                  <a:pt x="5415899" y="3393680"/>
                  <a:pt x="5515209" y="3438507"/>
                  <a:pt x="5611071" y="3484714"/>
                </a:cubicBezTo>
                <a:cubicBezTo>
                  <a:pt x="5545554" y="3568852"/>
                  <a:pt x="5476589" y="3652989"/>
                  <a:pt x="5404864" y="3737127"/>
                </a:cubicBezTo>
                <a:cubicBezTo>
                  <a:pt x="5338658" y="3684713"/>
                  <a:pt x="5271072" y="3632300"/>
                  <a:pt x="5202106" y="3580576"/>
                </a:cubicBezTo>
                <a:close/>
                <a:moveTo>
                  <a:pt x="5317968" y="3343335"/>
                </a:moveTo>
                <a:cubicBezTo>
                  <a:pt x="5333141" y="3310921"/>
                  <a:pt x="5348313" y="3277818"/>
                  <a:pt x="5362796" y="3245404"/>
                </a:cubicBezTo>
                <a:cubicBezTo>
                  <a:pt x="5478657" y="3283335"/>
                  <a:pt x="5591761" y="3324024"/>
                  <a:pt x="5702106" y="3366093"/>
                </a:cubicBezTo>
                <a:cubicBezTo>
                  <a:pt x="5674519" y="3403335"/>
                  <a:pt x="5645554" y="3440576"/>
                  <a:pt x="5616588" y="3478507"/>
                </a:cubicBezTo>
                <a:cubicBezTo>
                  <a:pt x="5519347" y="3432300"/>
                  <a:pt x="5419347" y="3386783"/>
                  <a:pt x="5317968" y="3343335"/>
                </a:cubicBezTo>
                <a:close/>
                <a:moveTo>
                  <a:pt x="5365554" y="3239197"/>
                </a:moveTo>
                <a:cubicBezTo>
                  <a:pt x="5395210" y="3173680"/>
                  <a:pt x="5422796" y="3108163"/>
                  <a:pt x="5450382" y="3043335"/>
                </a:cubicBezTo>
                <a:cubicBezTo>
                  <a:pt x="5595209" y="3069542"/>
                  <a:pt x="5734519" y="3099197"/>
                  <a:pt x="5869002" y="3132301"/>
                </a:cubicBezTo>
                <a:cubicBezTo>
                  <a:pt x="5817278" y="3208163"/>
                  <a:pt x="5762795" y="3284025"/>
                  <a:pt x="5706243" y="3360576"/>
                </a:cubicBezTo>
                <a:cubicBezTo>
                  <a:pt x="5595209" y="3318507"/>
                  <a:pt x="5482106" y="3277818"/>
                  <a:pt x="5365554" y="3239197"/>
                </a:cubicBezTo>
                <a:close/>
                <a:moveTo>
                  <a:pt x="5358658" y="3237128"/>
                </a:moveTo>
                <a:cubicBezTo>
                  <a:pt x="5271072" y="3208163"/>
                  <a:pt x="5181417" y="3180577"/>
                  <a:pt x="5091072" y="3154370"/>
                </a:cubicBezTo>
                <a:cubicBezTo>
                  <a:pt x="5101417" y="3099887"/>
                  <a:pt x="5111072" y="3045404"/>
                  <a:pt x="5120727" y="2991611"/>
                </a:cubicBezTo>
                <a:cubicBezTo>
                  <a:pt x="5230382" y="3006784"/>
                  <a:pt x="5337968" y="3023335"/>
                  <a:pt x="5443485" y="3042646"/>
                </a:cubicBezTo>
                <a:cubicBezTo>
                  <a:pt x="5415899" y="3106783"/>
                  <a:pt x="5388313" y="3172301"/>
                  <a:pt x="5358658" y="3237128"/>
                </a:cubicBezTo>
                <a:close/>
                <a:moveTo>
                  <a:pt x="5084175" y="3152301"/>
                </a:moveTo>
                <a:cubicBezTo>
                  <a:pt x="5013141" y="3131611"/>
                  <a:pt x="4940727" y="3111611"/>
                  <a:pt x="4867624" y="3092990"/>
                </a:cubicBezTo>
                <a:cubicBezTo>
                  <a:pt x="4865555" y="3048853"/>
                  <a:pt x="4862797" y="3004715"/>
                  <a:pt x="4860038" y="2960577"/>
                </a:cubicBezTo>
                <a:cubicBezTo>
                  <a:pt x="4945555" y="2969542"/>
                  <a:pt x="5030382" y="2979887"/>
                  <a:pt x="5113141" y="2990922"/>
                </a:cubicBezTo>
                <a:cubicBezTo>
                  <a:pt x="5104175" y="3044025"/>
                  <a:pt x="5094520" y="3097818"/>
                  <a:pt x="5084175" y="3152301"/>
                </a:cubicBezTo>
                <a:close/>
                <a:moveTo>
                  <a:pt x="4860038" y="2952991"/>
                </a:moveTo>
                <a:cubicBezTo>
                  <a:pt x="4857969" y="2924715"/>
                  <a:pt x="4855900" y="2896439"/>
                  <a:pt x="4853831" y="2868853"/>
                </a:cubicBezTo>
                <a:cubicBezTo>
                  <a:pt x="4947624" y="2870232"/>
                  <a:pt x="5040727" y="2872991"/>
                  <a:pt x="5132451" y="2877818"/>
                </a:cubicBezTo>
                <a:cubicBezTo>
                  <a:pt x="5126934" y="2912991"/>
                  <a:pt x="5121417" y="2948163"/>
                  <a:pt x="5115210" y="2983335"/>
                </a:cubicBezTo>
                <a:cubicBezTo>
                  <a:pt x="5031072" y="2971611"/>
                  <a:pt x="4945555" y="2961956"/>
                  <a:pt x="4860038" y="2952991"/>
                </a:cubicBezTo>
                <a:close/>
                <a:moveTo>
                  <a:pt x="4853141" y="2952301"/>
                </a:moveTo>
                <a:cubicBezTo>
                  <a:pt x="4784866" y="2945405"/>
                  <a:pt x="4715210" y="2939198"/>
                  <a:pt x="4645556" y="2933680"/>
                </a:cubicBezTo>
                <a:cubicBezTo>
                  <a:pt x="4638659" y="2912301"/>
                  <a:pt x="4631763" y="2890232"/>
                  <a:pt x="4624176" y="2868853"/>
                </a:cubicBezTo>
                <a:cubicBezTo>
                  <a:pt x="4660038" y="2868163"/>
                  <a:pt x="4696590" y="2868163"/>
                  <a:pt x="4732452" y="2868163"/>
                </a:cubicBezTo>
                <a:cubicBezTo>
                  <a:pt x="4771073" y="2868163"/>
                  <a:pt x="4809004" y="2868163"/>
                  <a:pt x="4846935" y="2868853"/>
                </a:cubicBezTo>
                <a:cubicBezTo>
                  <a:pt x="4849004" y="2896439"/>
                  <a:pt x="4851072" y="2924025"/>
                  <a:pt x="4853141" y="2952301"/>
                </a:cubicBezTo>
                <a:close/>
                <a:moveTo>
                  <a:pt x="4622107" y="2861956"/>
                </a:moveTo>
                <a:cubicBezTo>
                  <a:pt x="4598659" y="2790232"/>
                  <a:pt x="4573831" y="2719888"/>
                  <a:pt x="4549004" y="2650232"/>
                </a:cubicBezTo>
                <a:cubicBezTo>
                  <a:pt x="4640038" y="2626784"/>
                  <a:pt x="4730383" y="2604715"/>
                  <a:pt x="4820038" y="2584715"/>
                </a:cubicBezTo>
                <a:cubicBezTo>
                  <a:pt x="4830383" y="2675750"/>
                  <a:pt x="4839348" y="2768163"/>
                  <a:pt x="4846935" y="2861267"/>
                </a:cubicBezTo>
                <a:cubicBezTo>
                  <a:pt x="4771762" y="2860577"/>
                  <a:pt x="4697280" y="2860577"/>
                  <a:pt x="4622107" y="2861956"/>
                </a:cubicBezTo>
                <a:close/>
                <a:moveTo>
                  <a:pt x="4614521" y="2861956"/>
                </a:moveTo>
                <a:cubicBezTo>
                  <a:pt x="4591763" y="2861956"/>
                  <a:pt x="4569004" y="2862646"/>
                  <a:pt x="4546245" y="2863336"/>
                </a:cubicBezTo>
                <a:cubicBezTo>
                  <a:pt x="4517970" y="2799198"/>
                  <a:pt x="4489694" y="2736439"/>
                  <a:pt x="4460728" y="2673681"/>
                </a:cubicBezTo>
                <a:cubicBezTo>
                  <a:pt x="4487625" y="2666095"/>
                  <a:pt x="4514521" y="2659198"/>
                  <a:pt x="4541418" y="2652302"/>
                </a:cubicBezTo>
                <a:cubicBezTo>
                  <a:pt x="4566935" y="2721267"/>
                  <a:pt x="4591073" y="2790922"/>
                  <a:pt x="4614521" y="2861956"/>
                </a:cubicBezTo>
                <a:close/>
                <a:moveTo>
                  <a:pt x="4457970" y="2666784"/>
                </a:moveTo>
                <a:cubicBezTo>
                  <a:pt x="4421418" y="2588853"/>
                  <a:pt x="4384177" y="2511612"/>
                  <a:pt x="4345556" y="2435750"/>
                </a:cubicBezTo>
                <a:cubicBezTo>
                  <a:pt x="4377280" y="2418509"/>
                  <a:pt x="4408314" y="2401268"/>
                  <a:pt x="4440039" y="2384716"/>
                </a:cubicBezTo>
                <a:cubicBezTo>
                  <a:pt x="4474522" y="2469543"/>
                  <a:pt x="4507625" y="2556440"/>
                  <a:pt x="4539349" y="2644715"/>
                </a:cubicBezTo>
                <a:cubicBezTo>
                  <a:pt x="4512452" y="2651612"/>
                  <a:pt x="4484866" y="2659198"/>
                  <a:pt x="4457970" y="2666784"/>
                </a:cubicBezTo>
                <a:close/>
                <a:moveTo>
                  <a:pt x="4451073" y="2668164"/>
                </a:moveTo>
                <a:cubicBezTo>
                  <a:pt x="4408314" y="2679888"/>
                  <a:pt x="4365556" y="2691612"/>
                  <a:pt x="4323487" y="2704026"/>
                </a:cubicBezTo>
                <a:cubicBezTo>
                  <a:pt x="4281418" y="2641267"/>
                  <a:pt x="4239349" y="2579888"/>
                  <a:pt x="4196591" y="2519198"/>
                </a:cubicBezTo>
                <a:cubicBezTo>
                  <a:pt x="4244867" y="2491612"/>
                  <a:pt x="4292453" y="2464716"/>
                  <a:pt x="4340039" y="2438509"/>
                </a:cubicBezTo>
                <a:cubicBezTo>
                  <a:pt x="4377280" y="2514371"/>
                  <a:pt x="4414522" y="2590922"/>
                  <a:pt x="4451073" y="2668164"/>
                </a:cubicBezTo>
                <a:close/>
                <a:moveTo>
                  <a:pt x="4191763" y="2513681"/>
                </a:moveTo>
                <a:cubicBezTo>
                  <a:pt x="4137280" y="2436440"/>
                  <a:pt x="4082108" y="2361268"/>
                  <a:pt x="4026246" y="2288164"/>
                </a:cubicBezTo>
                <a:cubicBezTo>
                  <a:pt x="4078660" y="2239199"/>
                  <a:pt x="4130384" y="2190923"/>
                  <a:pt x="4182798" y="2144716"/>
                </a:cubicBezTo>
                <a:cubicBezTo>
                  <a:pt x="4235211" y="2237820"/>
                  <a:pt x="4286246" y="2333681"/>
                  <a:pt x="4336591" y="2432302"/>
                </a:cubicBezTo>
                <a:cubicBezTo>
                  <a:pt x="4288315" y="2459198"/>
                  <a:pt x="4240039" y="2486095"/>
                  <a:pt x="4191763" y="2513681"/>
                </a:cubicBezTo>
                <a:close/>
                <a:moveTo>
                  <a:pt x="4021419" y="2281957"/>
                </a:moveTo>
                <a:cubicBezTo>
                  <a:pt x="3946936" y="2184027"/>
                  <a:pt x="3871074" y="2089544"/>
                  <a:pt x="3793833" y="1999199"/>
                </a:cubicBezTo>
                <a:cubicBezTo>
                  <a:pt x="3846936" y="1920579"/>
                  <a:pt x="3901419" y="1844027"/>
                  <a:pt x="3955902" y="1769544"/>
                </a:cubicBezTo>
                <a:cubicBezTo>
                  <a:pt x="4031763" y="1886786"/>
                  <a:pt x="4106246" y="2009544"/>
                  <a:pt x="4178660" y="2137130"/>
                </a:cubicBezTo>
                <a:cubicBezTo>
                  <a:pt x="4126246" y="2184716"/>
                  <a:pt x="4073832" y="2232992"/>
                  <a:pt x="4021419" y="2281957"/>
                </a:cubicBezTo>
                <a:close/>
                <a:moveTo>
                  <a:pt x="4015901" y="2287475"/>
                </a:moveTo>
                <a:cubicBezTo>
                  <a:pt x="3949005" y="2350923"/>
                  <a:pt x="3882108" y="2415750"/>
                  <a:pt x="3815902" y="2483336"/>
                </a:cubicBezTo>
                <a:cubicBezTo>
                  <a:pt x="3742798" y="2423336"/>
                  <a:pt x="3669006" y="2365405"/>
                  <a:pt x="3595902" y="2309543"/>
                </a:cubicBezTo>
                <a:cubicBezTo>
                  <a:pt x="3659350" y="2205406"/>
                  <a:pt x="3723488" y="2104027"/>
                  <a:pt x="3789695" y="2006096"/>
                </a:cubicBezTo>
                <a:cubicBezTo>
                  <a:pt x="3865557" y="2095751"/>
                  <a:pt x="3940729" y="2190233"/>
                  <a:pt x="4015901" y="2287475"/>
                </a:cubicBezTo>
                <a:close/>
                <a:moveTo>
                  <a:pt x="3811074" y="2488854"/>
                </a:moveTo>
                <a:cubicBezTo>
                  <a:pt x="3759350" y="2541267"/>
                  <a:pt x="3707626" y="2595750"/>
                  <a:pt x="3655902" y="2650232"/>
                </a:cubicBezTo>
                <a:cubicBezTo>
                  <a:pt x="3587626" y="2617819"/>
                  <a:pt x="3520040" y="2586784"/>
                  <a:pt x="3451764" y="2556440"/>
                </a:cubicBezTo>
                <a:cubicBezTo>
                  <a:pt x="3497282" y="2474371"/>
                  <a:pt x="3544178" y="2394371"/>
                  <a:pt x="3591764" y="2315750"/>
                </a:cubicBezTo>
                <a:cubicBezTo>
                  <a:pt x="3664867" y="2371612"/>
                  <a:pt x="3737971" y="2428854"/>
                  <a:pt x="3811074" y="2488854"/>
                </a:cubicBezTo>
                <a:close/>
                <a:moveTo>
                  <a:pt x="3651074" y="2655060"/>
                </a:moveTo>
                <a:cubicBezTo>
                  <a:pt x="3609006" y="2699888"/>
                  <a:pt x="3566937" y="2746095"/>
                  <a:pt x="3525557" y="2792301"/>
                </a:cubicBezTo>
                <a:cubicBezTo>
                  <a:pt x="3464178" y="2779888"/>
                  <a:pt x="3403489" y="2768853"/>
                  <a:pt x="3342799" y="2757819"/>
                </a:cubicBezTo>
                <a:cubicBezTo>
                  <a:pt x="3377282" y="2691612"/>
                  <a:pt x="3413144" y="2626095"/>
                  <a:pt x="3449006" y="2561957"/>
                </a:cubicBezTo>
                <a:cubicBezTo>
                  <a:pt x="3515902" y="2592302"/>
                  <a:pt x="3583488" y="2623336"/>
                  <a:pt x="3651074" y="2655060"/>
                </a:cubicBezTo>
                <a:close/>
                <a:moveTo>
                  <a:pt x="3335903" y="2757129"/>
                </a:moveTo>
                <a:cubicBezTo>
                  <a:pt x="3261420" y="2744025"/>
                  <a:pt x="3187627" y="2732301"/>
                  <a:pt x="3114524" y="2721267"/>
                </a:cubicBezTo>
                <a:cubicBezTo>
                  <a:pt x="3137282" y="2630233"/>
                  <a:pt x="3160731" y="2539888"/>
                  <a:pt x="3185558" y="2451612"/>
                </a:cubicBezTo>
                <a:cubicBezTo>
                  <a:pt x="3271075" y="2486095"/>
                  <a:pt x="3356592" y="2521957"/>
                  <a:pt x="3442799" y="2559888"/>
                </a:cubicBezTo>
                <a:cubicBezTo>
                  <a:pt x="3406247" y="2624715"/>
                  <a:pt x="3370385" y="2690233"/>
                  <a:pt x="3335903" y="2757129"/>
                </a:cubicBezTo>
                <a:close/>
                <a:moveTo>
                  <a:pt x="3332454" y="2763336"/>
                </a:moveTo>
                <a:cubicBezTo>
                  <a:pt x="3322110" y="2783336"/>
                  <a:pt x="3311765" y="2803336"/>
                  <a:pt x="3301420" y="2824025"/>
                </a:cubicBezTo>
                <a:cubicBezTo>
                  <a:pt x="3231765" y="2818508"/>
                  <a:pt x="3162110" y="2812991"/>
                  <a:pt x="3093834" y="2808853"/>
                </a:cubicBezTo>
                <a:cubicBezTo>
                  <a:pt x="3100041" y="2781267"/>
                  <a:pt x="3106937" y="2754370"/>
                  <a:pt x="3113144" y="2727474"/>
                </a:cubicBezTo>
                <a:cubicBezTo>
                  <a:pt x="3185558" y="2738508"/>
                  <a:pt x="3258661" y="2750232"/>
                  <a:pt x="3332454" y="2763336"/>
                </a:cubicBezTo>
                <a:close/>
                <a:moveTo>
                  <a:pt x="3084179" y="2815749"/>
                </a:moveTo>
                <a:cubicBezTo>
                  <a:pt x="3074524" y="2858508"/>
                  <a:pt x="3064869" y="2901956"/>
                  <a:pt x="3055213" y="2944715"/>
                </a:cubicBezTo>
                <a:cubicBezTo>
                  <a:pt x="2980041" y="2951611"/>
                  <a:pt x="2906248" y="2959887"/>
                  <a:pt x="2832455" y="2968853"/>
                </a:cubicBezTo>
                <a:cubicBezTo>
                  <a:pt x="2831076" y="2913680"/>
                  <a:pt x="2829697" y="2859198"/>
                  <a:pt x="2829697" y="2804715"/>
                </a:cubicBezTo>
                <a:cubicBezTo>
                  <a:pt x="2913834" y="2807474"/>
                  <a:pt x="2998662" y="2810922"/>
                  <a:pt x="3084179" y="2815749"/>
                </a:cubicBezTo>
                <a:close/>
                <a:moveTo>
                  <a:pt x="2825559" y="2970232"/>
                </a:moveTo>
                <a:cubicBezTo>
                  <a:pt x="2731766" y="2981956"/>
                  <a:pt x="2638662" y="2994370"/>
                  <a:pt x="2547628" y="3008853"/>
                </a:cubicBezTo>
                <a:cubicBezTo>
                  <a:pt x="2529008" y="2939887"/>
                  <a:pt x="2511766" y="2871611"/>
                  <a:pt x="2495904" y="2803336"/>
                </a:cubicBezTo>
                <a:cubicBezTo>
                  <a:pt x="2537973" y="2802646"/>
                  <a:pt x="2580042" y="2801956"/>
                  <a:pt x="2622801" y="2801956"/>
                </a:cubicBezTo>
                <a:cubicBezTo>
                  <a:pt x="2688318" y="2801956"/>
                  <a:pt x="2755214" y="2802646"/>
                  <a:pt x="2822800" y="2804715"/>
                </a:cubicBezTo>
                <a:cubicBezTo>
                  <a:pt x="2822800" y="2859887"/>
                  <a:pt x="2823490" y="2914370"/>
                  <a:pt x="2825559" y="2970232"/>
                </a:cubicBezTo>
                <a:close/>
                <a:moveTo>
                  <a:pt x="2540732" y="3009542"/>
                </a:moveTo>
                <a:cubicBezTo>
                  <a:pt x="2419353" y="3028853"/>
                  <a:pt x="2300732" y="3050921"/>
                  <a:pt x="2184870" y="3075059"/>
                </a:cubicBezTo>
                <a:cubicBezTo>
                  <a:pt x="2140732" y="2990922"/>
                  <a:pt x="2099353" y="2906784"/>
                  <a:pt x="2060732" y="2824025"/>
                </a:cubicBezTo>
                <a:cubicBezTo>
                  <a:pt x="2198663" y="2812991"/>
                  <a:pt x="2341422" y="2806094"/>
                  <a:pt x="2489007" y="2803336"/>
                </a:cubicBezTo>
                <a:cubicBezTo>
                  <a:pt x="2504870" y="2871611"/>
                  <a:pt x="2522111" y="2940577"/>
                  <a:pt x="2540732" y="3009542"/>
                </a:cubicBezTo>
                <a:close/>
                <a:moveTo>
                  <a:pt x="2542801" y="3017128"/>
                </a:moveTo>
                <a:cubicBezTo>
                  <a:pt x="2551766" y="3051611"/>
                  <a:pt x="2561421" y="3086094"/>
                  <a:pt x="2571076" y="3120577"/>
                </a:cubicBezTo>
                <a:cubicBezTo>
                  <a:pt x="2463490" y="3147473"/>
                  <a:pt x="2357973" y="3175749"/>
                  <a:pt x="2254525" y="3206094"/>
                </a:cubicBezTo>
                <a:cubicBezTo>
                  <a:pt x="2231767" y="3164714"/>
                  <a:pt x="2209698" y="3123335"/>
                  <a:pt x="2188319" y="3082646"/>
                </a:cubicBezTo>
                <a:cubicBezTo>
                  <a:pt x="2303491" y="3058508"/>
                  <a:pt x="2421421" y="3036439"/>
                  <a:pt x="2542801" y="3017128"/>
                </a:cubicBezTo>
                <a:close/>
                <a:moveTo>
                  <a:pt x="2246939" y="3208163"/>
                </a:moveTo>
                <a:cubicBezTo>
                  <a:pt x="2105560" y="3249542"/>
                  <a:pt x="1969008" y="3295059"/>
                  <a:pt x="1837284" y="3342645"/>
                </a:cubicBezTo>
                <a:cubicBezTo>
                  <a:pt x="1834526" y="3339197"/>
                  <a:pt x="1831078" y="3335749"/>
                  <a:pt x="1828319" y="3331611"/>
                </a:cubicBezTo>
                <a:cubicBezTo>
                  <a:pt x="1835905" y="3307473"/>
                  <a:pt x="1843491" y="3284025"/>
                  <a:pt x="1851078" y="3259887"/>
                </a:cubicBezTo>
                <a:cubicBezTo>
                  <a:pt x="1862802" y="3224025"/>
                  <a:pt x="1874526" y="3188163"/>
                  <a:pt x="1886250" y="3152301"/>
                </a:cubicBezTo>
                <a:cubicBezTo>
                  <a:pt x="1981422" y="3127473"/>
                  <a:pt x="2080043" y="3104715"/>
                  <a:pt x="2180732" y="3083335"/>
                </a:cubicBezTo>
                <a:cubicBezTo>
                  <a:pt x="2202112" y="3125404"/>
                  <a:pt x="2224180" y="3166783"/>
                  <a:pt x="2246939" y="3208163"/>
                </a:cubicBezTo>
                <a:close/>
                <a:moveTo>
                  <a:pt x="1830388" y="3345404"/>
                </a:moveTo>
                <a:cubicBezTo>
                  <a:pt x="1827629" y="3346093"/>
                  <a:pt x="1825560" y="3347473"/>
                  <a:pt x="1822802" y="3348162"/>
                </a:cubicBezTo>
                <a:cubicBezTo>
                  <a:pt x="1823491" y="3345404"/>
                  <a:pt x="1824871" y="3342645"/>
                  <a:pt x="1825560" y="3339886"/>
                </a:cubicBezTo>
                <a:cubicBezTo>
                  <a:pt x="1826940" y="3341956"/>
                  <a:pt x="1829009" y="3343335"/>
                  <a:pt x="1830388" y="3345404"/>
                </a:cubicBezTo>
                <a:close/>
                <a:moveTo>
                  <a:pt x="1814526" y="3350921"/>
                </a:moveTo>
                <a:cubicBezTo>
                  <a:pt x="1805561" y="3354369"/>
                  <a:pt x="1797285" y="3357817"/>
                  <a:pt x="1788319" y="3360576"/>
                </a:cubicBezTo>
                <a:cubicBezTo>
                  <a:pt x="1790388" y="3341266"/>
                  <a:pt x="1791767" y="3321266"/>
                  <a:pt x="1793836" y="3301955"/>
                </a:cubicBezTo>
                <a:cubicBezTo>
                  <a:pt x="1802802" y="3312300"/>
                  <a:pt x="1811078" y="3322645"/>
                  <a:pt x="1820043" y="3332990"/>
                </a:cubicBezTo>
                <a:cubicBezTo>
                  <a:pt x="1818664" y="3339197"/>
                  <a:pt x="1816595" y="3345404"/>
                  <a:pt x="1814526" y="3350921"/>
                </a:cubicBezTo>
                <a:close/>
                <a:moveTo>
                  <a:pt x="1811767" y="3360576"/>
                </a:moveTo>
                <a:cubicBezTo>
                  <a:pt x="1800733" y="3396438"/>
                  <a:pt x="1789698" y="3432990"/>
                  <a:pt x="1779354" y="3468852"/>
                </a:cubicBezTo>
                <a:cubicBezTo>
                  <a:pt x="1782112" y="3435749"/>
                  <a:pt x="1784871" y="3402645"/>
                  <a:pt x="1787629" y="3369542"/>
                </a:cubicBezTo>
                <a:cubicBezTo>
                  <a:pt x="1795905" y="3366783"/>
                  <a:pt x="1803491" y="3363335"/>
                  <a:pt x="1811767" y="3360576"/>
                </a:cubicBezTo>
                <a:close/>
                <a:moveTo>
                  <a:pt x="1820043" y="3357817"/>
                </a:moveTo>
                <a:cubicBezTo>
                  <a:pt x="1825560" y="3355749"/>
                  <a:pt x="1830388" y="3353680"/>
                  <a:pt x="1835905" y="3352300"/>
                </a:cubicBezTo>
                <a:cubicBezTo>
                  <a:pt x="1926939" y="3458507"/>
                  <a:pt x="2023491" y="3564714"/>
                  <a:pt x="2125560" y="3669541"/>
                </a:cubicBezTo>
                <a:cubicBezTo>
                  <a:pt x="2000733" y="3746782"/>
                  <a:pt x="1881422" y="3826782"/>
                  <a:pt x="1766940" y="3907472"/>
                </a:cubicBezTo>
                <a:cubicBezTo>
                  <a:pt x="1762802" y="3904713"/>
                  <a:pt x="1758664" y="3901954"/>
                  <a:pt x="1754526" y="3899196"/>
                </a:cubicBezTo>
                <a:cubicBezTo>
                  <a:pt x="1755216" y="3874368"/>
                  <a:pt x="1755905" y="3850230"/>
                  <a:pt x="1757285" y="3825403"/>
                </a:cubicBezTo>
                <a:cubicBezTo>
                  <a:pt x="1762112" y="3717127"/>
                  <a:pt x="1768319" y="3608851"/>
                  <a:pt x="1776595" y="3501955"/>
                </a:cubicBezTo>
                <a:cubicBezTo>
                  <a:pt x="1790388" y="3453679"/>
                  <a:pt x="1804871" y="3406093"/>
                  <a:pt x="1820043" y="3357817"/>
                </a:cubicBezTo>
                <a:close/>
                <a:moveTo>
                  <a:pt x="1760043" y="3912299"/>
                </a:moveTo>
                <a:cubicBezTo>
                  <a:pt x="1757974" y="3913679"/>
                  <a:pt x="1755905" y="3915058"/>
                  <a:pt x="1753836" y="3917127"/>
                </a:cubicBezTo>
                <a:cubicBezTo>
                  <a:pt x="1753836" y="3914368"/>
                  <a:pt x="1753836" y="3911610"/>
                  <a:pt x="1753836" y="3908161"/>
                </a:cubicBezTo>
                <a:cubicBezTo>
                  <a:pt x="1755905" y="3909541"/>
                  <a:pt x="1757974" y="3910920"/>
                  <a:pt x="1760043" y="3912299"/>
                </a:cubicBezTo>
                <a:close/>
                <a:moveTo>
                  <a:pt x="1837284" y="4475057"/>
                </a:moveTo>
                <a:cubicBezTo>
                  <a:pt x="1839354" y="4475747"/>
                  <a:pt x="1841422" y="4476436"/>
                  <a:pt x="1842802" y="4477126"/>
                </a:cubicBezTo>
                <a:cubicBezTo>
                  <a:pt x="1841422" y="4478505"/>
                  <a:pt x="1840043" y="4479884"/>
                  <a:pt x="1839354" y="4481954"/>
                </a:cubicBezTo>
                <a:cubicBezTo>
                  <a:pt x="1838664" y="4479884"/>
                  <a:pt x="1837974" y="4477816"/>
                  <a:pt x="1837284" y="4475057"/>
                </a:cubicBezTo>
                <a:close/>
                <a:moveTo>
                  <a:pt x="2073836" y="4999884"/>
                </a:moveTo>
                <a:cubicBezTo>
                  <a:pt x="2072456" y="5001953"/>
                  <a:pt x="2071767" y="5004711"/>
                  <a:pt x="2070388" y="5006780"/>
                </a:cubicBezTo>
                <a:cubicBezTo>
                  <a:pt x="2069008" y="5004021"/>
                  <a:pt x="2067629" y="5001953"/>
                  <a:pt x="2066250" y="4999194"/>
                </a:cubicBezTo>
                <a:cubicBezTo>
                  <a:pt x="2068319" y="4999884"/>
                  <a:pt x="2071077" y="4999884"/>
                  <a:pt x="2073836" y="4999884"/>
                </a:cubicBezTo>
                <a:close/>
                <a:moveTo>
                  <a:pt x="2518663" y="5010918"/>
                </a:moveTo>
                <a:cubicBezTo>
                  <a:pt x="2626249" y="5010229"/>
                  <a:pt x="2735904" y="5007470"/>
                  <a:pt x="2846938" y="5001953"/>
                </a:cubicBezTo>
                <a:cubicBezTo>
                  <a:pt x="2849007" y="5112987"/>
                  <a:pt x="2853145" y="5222642"/>
                  <a:pt x="2859352" y="5330228"/>
                </a:cubicBezTo>
                <a:cubicBezTo>
                  <a:pt x="2718662" y="5370228"/>
                  <a:pt x="2579352" y="5404711"/>
                  <a:pt x="2442801" y="5434366"/>
                </a:cubicBezTo>
                <a:cubicBezTo>
                  <a:pt x="2462801" y="5295745"/>
                  <a:pt x="2488318" y="5154366"/>
                  <a:pt x="2518663" y="5010918"/>
                </a:cubicBezTo>
                <a:close/>
                <a:moveTo>
                  <a:pt x="2853835" y="5001263"/>
                </a:moveTo>
                <a:cubicBezTo>
                  <a:pt x="2938662" y="4997125"/>
                  <a:pt x="3024179" y="4991608"/>
                  <a:pt x="3110386" y="4984022"/>
                </a:cubicBezTo>
                <a:cubicBezTo>
                  <a:pt x="3131765" y="5068160"/>
                  <a:pt x="3154524" y="5150918"/>
                  <a:pt x="3178661" y="5232297"/>
                </a:cubicBezTo>
                <a:cubicBezTo>
                  <a:pt x="3073834" y="5266780"/>
                  <a:pt x="2969696" y="5298504"/>
                  <a:pt x="2866248" y="5328159"/>
                </a:cubicBezTo>
                <a:cubicBezTo>
                  <a:pt x="2859352" y="5221262"/>
                  <a:pt x="2855214" y="5112297"/>
                  <a:pt x="2853835" y="5001263"/>
                </a:cubicBezTo>
                <a:close/>
                <a:moveTo>
                  <a:pt x="3180041" y="5239194"/>
                </a:moveTo>
                <a:cubicBezTo>
                  <a:pt x="3211075" y="5345400"/>
                  <a:pt x="3244179" y="5450228"/>
                  <a:pt x="3278661" y="5551607"/>
                </a:cubicBezTo>
                <a:cubicBezTo>
                  <a:pt x="3152455" y="5627469"/>
                  <a:pt x="3027627" y="5697814"/>
                  <a:pt x="2904869" y="5761951"/>
                </a:cubicBezTo>
                <a:cubicBezTo>
                  <a:pt x="2887628" y="5623331"/>
                  <a:pt x="2874524" y="5481262"/>
                  <a:pt x="2866248" y="5335055"/>
                </a:cubicBezTo>
                <a:cubicBezTo>
                  <a:pt x="2969696" y="5306090"/>
                  <a:pt x="3074524" y="5273676"/>
                  <a:pt x="3180041" y="5239194"/>
                </a:cubicBezTo>
                <a:close/>
                <a:moveTo>
                  <a:pt x="3287627" y="5555745"/>
                </a:moveTo>
                <a:cubicBezTo>
                  <a:pt x="3380040" y="5499883"/>
                  <a:pt x="3472454" y="5441262"/>
                  <a:pt x="3564868" y="5379883"/>
                </a:cubicBezTo>
                <a:cubicBezTo>
                  <a:pt x="3623488" y="5474366"/>
                  <a:pt x="3682799" y="5566089"/>
                  <a:pt x="3742798" y="5655055"/>
                </a:cubicBezTo>
                <a:cubicBezTo>
                  <a:pt x="3641419" y="5761951"/>
                  <a:pt x="3540040" y="5862641"/>
                  <a:pt x="3438661" y="5957123"/>
                </a:cubicBezTo>
                <a:cubicBezTo>
                  <a:pt x="3384868" y="5828158"/>
                  <a:pt x="3334523" y="5694365"/>
                  <a:pt x="3287627" y="5555745"/>
                </a:cubicBezTo>
                <a:close/>
                <a:moveTo>
                  <a:pt x="3571075" y="5375056"/>
                </a:moveTo>
                <a:cubicBezTo>
                  <a:pt x="3641419" y="5328159"/>
                  <a:pt x="3711764" y="5279883"/>
                  <a:pt x="3782109" y="5229538"/>
                </a:cubicBezTo>
                <a:cubicBezTo>
                  <a:pt x="3843488" y="5290228"/>
                  <a:pt x="3904867" y="5349538"/>
                  <a:pt x="3966936" y="5407469"/>
                </a:cubicBezTo>
                <a:cubicBezTo>
                  <a:pt x="3894522" y="5490917"/>
                  <a:pt x="3821419" y="5571607"/>
                  <a:pt x="3748316" y="5648848"/>
                </a:cubicBezTo>
                <a:cubicBezTo>
                  <a:pt x="3688316" y="5560572"/>
                  <a:pt x="3629005" y="5469538"/>
                  <a:pt x="3571075" y="5375056"/>
                </a:cubicBezTo>
                <a:close/>
                <a:moveTo>
                  <a:pt x="3972453" y="5412297"/>
                </a:moveTo>
                <a:cubicBezTo>
                  <a:pt x="4053832" y="5488159"/>
                  <a:pt x="4135901" y="5560572"/>
                  <a:pt x="4217970" y="5630917"/>
                </a:cubicBezTo>
                <a:cubicBezTo>
                  <a:pt x="4149005" y="5759882"/>
                  <a:pt x="4078660" y="5884020"/>
                  <a:pt x="4005557" y="6002641"/>
                </a:cubicBezTo>
                <a:cubicBezTo>
                  <a:pt x="3920039" y="5892986"/>
                  <a:pt x="3835902" y="5777124"/>
                  <a:pt x="3753143" y="5655055"/>
                </a:cubicBezTo>
                <a:cubicBezTo>
                  <a:pt x="3826247" y="5577124"/>
                  <a:pt x="3900040" y="5496435"/>
                  <a:pt x="3972453" y="5412297"/>
                </a:cubicBezTo>
                <a:close/>
                <a:moveTo>
                  <a:pt x="4226936" y="5629538"/>
                </a:moveTo>
                <a:cubicBezTo>
                  <a:pt x="4277280" y="5534366"/>
                  <a:pt x="4326935" y="5436435"/>
                  <a:pt x="4374522" y="5336435"/>
                </a:cubicBezTo>
                <a:cubicBezTo>
                  <a:pt x="4473142" y="5387469"/>
                  <a:pt x="4571763" y="5436435"/>
                  <a:pt x="4669004" y="5481952"/>
                </a:cubicBezTo>
                <a:cubicBezTo>
                  <a:pt x="4637280" y="5624710"/>
                  <a:pt x="4601418" y="5764020"/>
                  <a:pt x="4562108" y="5897813"/>
                </a:cubicBezTo>
                <a:cubicBezTo>
                  <a:pt x="4451073" y="5813675"/>
                  <a:pt x="4338660" y="5724710"/>
                  <a:pt x="4226936" y="5629538"/>
                </a:cubicBezTo>
                <a:close/>
                <a:moveTo>
                  <a:pt x="4377280" y="5330228"/>
                </a:moveTo>
                <a:cubicBezTo>
                  <a:pt x="4413832" y="5253676"/>
                  <a:pt x="4449694" y="5175745"/>
                  <a:pt x="4484176" y="5096435"/>
                </a:cubicBezTo>
                <a:cubicBezTo>
                  <a:pt x="4568314" y="5117125"/>
                  <a:pt x="4651763" y="5136435"/>
                  <a:pt x="4734521" y="5154366"/>
                </a:cubicBezTo>
                <a:cubicBezTo>
                  <a:pt x="4715210" y="5263332"/>
                  <a:pt x="4693831" y="5370228"/>
                  <a:pt x="4670383" y="5475055"/>
                </a:cubicBezTo>
                <a:cubicBezTo>
                  <a:pt x="4573831" y="5429538"/>
                  <a:pt x="4475901" y="5381262"/>
                  <a:pt x="4377280" y="5330228"/>
                </a:cubicBezTo>
                <a:close/>
                <a:moveTo>
                  <a:pt x="4742107" y="5155745"/>
                </a:moveTo>
                <a:cubicBezTo>
                  <a:pt x="4851072" y="5179194"/>
                  <a:pt x="4958659" y="5199883"/>
                  <a:pt x="5064865" y="5217814"/>
                </a:cubicBezTo>
                <a:cubicBezTo>
                  <a:pt x="5071762" y="5364021"/>
                  <a:pt x="5074520" y="5507469"/>
                  <a:pt x="5072452" y="5646779"/>
                </a:cubicBezTo>
                <a:cubicBezTo>
                  <a:pt x="4942107" y="5595745"/>
                  <a:pt x="4810383" y="5539883"/>
                  <a:pt x="4677280" y="5477814"/>
                </a:cubicBezTo>
                <a:cubicBezTo>
                  <a:pt x="4700728" y="5372297"/>
                  <a:pt x="4722107" y="5264711"/>
                  <a:pt x="4742107" y="5155745"/>
                </a:cubicBezTo>
                <a:close/>
                <a:moveTo>
                  <a:pt x="5071072" y="5211608"/>
                </a:moveTo>
                <a:cubicBezTo>
                  <a:pt x="5065555" y="5104021"/>
                  <a:pt x="5057969" y="4994367"/>
                  <a:pt x="5047624" y="4884022"/>
                </a:cubicBezTo>
                <a:cubicBezTo>
                  <a:pt x="5083486" y="4881953"/>
                  <a:pt x="5119348" y="4879884"/>
                  <a:pt x="5155210" y="4877125"/>
                </a:cubicBezTo>
                <a:cubicBezTo>
                  <a:pt x="5176589" y="4997815"/>
                  <a:pt x="5195210" y="5116435"/>
                  <a:pt x="5210382" y="5233677"/>
                </a:cubicBezTo>
                <a:cubicBezTo>
                  <a:pt x="5164175" y="5226780"/>
                  <a:pt x="5117969" y="5219883"/>
                  <a:pt x="5071072" y="5211608"/>
                </a:cubicBezTo>
                <a:close/>
                <a:moveTo>
                  <a:pt x="5162796" y="4876435"/>
                </a:moveTo>
                <a:cubicBezTo>
                  <a:pt x="5234520" y="4870918"/>
                  <a:pt x="5304865" y="4864712"/>
                  <a:pt x="5375209" y="4857815"/>
                </a:cubicBezTo>
                <a:cubicBezTo>
                  <a:pt x="5420727" y="4997815"/>
                  <a:pt x="5461416" y="5135056"/>
                  <a:pt x="5496589" y="5269538"/>
                </a:cubicBezTo>
                <a:cubicBezTo>
                  <a:pt x="5404864" y="5259883"/>
                  <a:pt x="5312451" y="5248159"/>
                  <a:pt x="5217968" y="5234366"/>
                </a:cubicBezTo>
                <a:cubicBezTo>
                  <a:pt x="5202796" y="5117125"/>
                  <a:pt x="5184175" y="4997815"/>
                  <a:pt x="5162796" y="4876435"/>
                </a:cubicBezTo>
                <a:close/>
                <a:moveTo>
                  <a:pt x="5161417" y="4868849"/>
                </a:moveTo>
                <a:cubicBezTo>
                  <a:pt x="5144865" y="4777815"/>
                  <a:pt x="5126934" y="4686781"/>
                  <a:pt x="5106934" y="4594367"/>
                </a:cubicBezTo>
                <a:cubicBezTo>
                  <a:pt x="5160037" y="4577815"/>
                  <a:pt x="5212451" y="4560574"/>
                  <a:pt x="5264175" y="4543333"/>
                </a:cubicBezTo>
                <a:cubicBezTo>
                  <a:pt x="5302796" y="4646781"/>
                  <a:pt x="5339347" y="4749539"/>
                  <a:pt x="5372451" y="4850919"/>
                </a:cubicBezTo>
                <a:cubicBezTo>
                  <a:pt x="5302796" y="4857815"/>
                  <a:pt x="5232451" y="4864022"/>
                  <a:pt x="5161417" y="4868849"/>
                </a:cubicBezTo>
                <a:close/>
                <a:moveTo>
                  <a:pt x="5271072" y="4541264"/>
                </a:moveTo>
                <a:cubicBezTo>
                  <a:pt x="5376589" y="4505402"/>
                  <a:pt x="5479347" y="4468161"/>
                  <a:pt x="5580037" y="4428850"/>
                </a:cubicBezTo>
                <a:cubicBezTo>
                  <a:pt x="5660726" y="4550919"/>
                  <a:pt x="5736588" y="4672298"/>
                  <a:pt x="5806243" y="4792988"/>
                </a:cubicBezTo>
                <a:cubicBezTo>
                  <a:pt x="5669692" y="4815746"/>
                  <a:pt x="5526933" y="4835056"/>
                  <a:pt x="5380727" y="4850229"/>
                </a:cubicBezTo>
                <a:cubicBezTo>
                  <a:pt x="5346934" y="4747471"/>
                  <a:pt x="5310382" y="4644712"/>
                  <a:pt x="5271072" y="4541264"/>
                </a:cubicBezTo>
                <a:close/>
                <a:moveTo>
                  <a:pt x="5269003" y="4534367"/>
                </a:moveTo>
                <a:cubicBezTo>
                  <a:pt x="5239347" y="4455057"/>
                  <a:pt x="5207624" y="4375057"/>
                  <a:pt x="5174520" y="4295747"/>
                </a:cubicBezTo>
                <a:cubicBezTo>
                  <a:pt x="5247623" y="4249540"/>
                  <a:pt x="5319348" y="4202644"/>
                  <a:pt x="5389692" y="4155057"/>
                </a:cubicBezTo>
                <a:cubicBezTo>
                  <a:pt x="5454520" y="4244713"/>
                  <a:pt x="5517278" y="4333678"/>
                  <a:pt x="5576588" y="4423333"/>
                </a:cubicBezTo>
                <a:cubicBezTo>
                  <a:pt x="5475899" y="4461954"/>
                  <a:pt x="5373830" y="4499195"/>
                  <a:pt x="5269003" y="4534367"/>
                </a:cubicBezTo>
                <a:close/>
                <a:moveTo>
                  <a:pt x="5395210" y="4150920"/>
                </a:moveTo>
                <a:cubicBezTo>
                  <a:pt x="5486933" y="4088851"/>
                  <a:pt x="5575899" y="4025403"/>
                  <a:pt x="5662795" y="3961265"/>
                </a:cubicBezTo>
                <a:cubicBezTo>
                  <a:pt x="5773829" y="4057816"/>
                  <a:pt x="5878657" y="4155057"/>
                  <a:pt x="5977277" y="4252299"/>
                </a:cubicBezTo>
                <a:cubicBezTo>
                  <a:pt x="5851071" y="4310919"/>
                  <a:pt x="5719347" y="4366781"/>
                  <a:pt x="5582795" y="4419885"/>
                </a:cubicBezTo>
                <a:cubicBezTo>
                  <a:pt x="5522796" y="4330919"/>
                  <a:pt x="5460727" y="4240575"/>
                  <a:pt x="5395210" y="4150920"/>
                </a:cubicBezTo>
                <a:close/>
                <a:moveTo>
                  <a:pt x="5391071" y="4145402"/>
                </a:moveTo>
                <a:cubicBezTo>
                  <a:pt x="5341417" y="4077127"/>
                  <a:pt x="5289693" y="4008161"/>
                  <a:pt x="5236589" y="3939885"/>
                </a:cubicBezTo>
                <a:cubicBezTo>
                  <a:pt x="5294520" y="3875748"/>
                  <a:pt x="5351072" y="3811610"/>
                  <a:pt x="5406244" y="3747472"/>
                </a:cubicBezTo>
                <a:cubicBezTo>
                  <a:pt x="5493140" y="3816438"/>
                  <a:pt x="5576588" y="3886092"/>
                  <a:pt x="5657278" y="3956437"/>
                </a:cubicBezTo>
                <a:cubicBezTo>
                  <a:pt x="5571071" y="4020575"/>
                  <a:pt x="5482106" y="4083333"/>
                  <a:pt x="5391071" y="4145402"/>
                </a:cubicBezTo>
                <a:close/>
                <a:moveTo>
                  <a:pt x="5411071" y="3741955"/>
                </a:moveTo>
                <a:cubicBezTo>
                  <a:pt x="5482796" y="3657817"/>
                  <a:pt x="5552451" y="3572989"/>
                  <a:pt x="5618657" y="3488162"/>
                </a:cubicBezTo>
                <a:cubicBezTo>
                  <a:pt x="5751071" y="3551610"/>
                  <a:pt x="5878657" y="3617817"/>
                  <a:pt x="6000036" y="3685403"/>
                </a:cubicBezTo>
                <a:cubicBezTo>
                  <a:pt x="5893829" y="3775748"/>
                  <a:pt x="5781416" y="3864713"/>
                  <a:pt x="5664175" y="3952299"/>
                </a:cubicBezTo>
                <a:cubicBezTo>
                  <a:pt x="5582106" y="3881265"/>
                  <a:pt x="5497968" y="3810920"/>
                  <a:pt x="5411071" y="3741955"/>
                </a:cubicBezTo>
                <a:close/>
                <a:moveTo>
                  <a:pt x="5995208" y="3479886"/>
                </a:moveTo>
                <a:cubicBezTo>
                  <a:pt x="5988312" y="3432990"/>
                  <a:pt x="5980725" y="3386783"/>
                  <a:pt x="5973139" y="3340576"/>
                </a:cubicBezTo>
                <a:cubicBezTo>
                  <a:pt x="5993829" y="3392990"/>
                  <a:pt x="6013139" y="3444714"/>
                  <a:pt x="6032450" y="3496438"/>
                </a:cubicBezTo>
                <a:cubicBezTo>
                  <a:pt x="6020036" y="3490231"/>
                  <a:pt x="6007622" y="3484714"/>
                  <a:pt x="5995208" y="3479886"/>
                </a:cubicBezTo>
                <a:close/>
                <a:moveTo>
                  <a:pt x="5987622" y="3476438"/>
                </a:moveTo>
                <a:cubicBezTo>
                  <a:pt x="5898657" y="3437128"/>
                  <a:pt x="5806933" y="3399886"/>
                  <a:pt x="5713140" y="3363335"/>
                </a:cubicBezTo>
                <a:cubicBezTo>
                  <a:pt x="5770381" y="3286783"/>
                  <a:pt x="5824864" y="3210232"/>
                  <a:pt x="5876588" y="3134370"/>
                </a:cubicBezTo>
                <a:cubicBezTo>
                  <a:pt x="5881416" y="3135749"/>
                  <a:pt x="5886243" y="3136439"/>
                  <a:pt x="5891070" y="3137818"/>
                </a:cubicBezTo>
                <a:cubicBezTo>
                  <a:pt x="5915208" y="3195059"/>
                  <a:pt x="5937967" y="3251611"/>
                  <a:pt x="5960726" y="3308852"/>
                </a:cubicBezTo>
                <a:cubicBezTo>
                  <a:pt x="5970381" y="3364024"/>
                  <a:pt x="5979346" y="3419886"/>
                  <a:pt x="5987622" y="3476438"/>
                </a:cubicBezTo>
                <a:close/>
                <a:moveTo>
                  <a:pt x="5900036" y="3139887"/>
                </a:moveTo>
                <a:cubicBezTo>
                  <a:pt x="5911071" y="3142646"/>
                  <a:pt x="5921415" y="3145404"/>
                  <a:pt x="5932450" y="3148163"/>
                </a:cubicBezTo>
                <a:cubicBezTo>
                  <a:pt x="5940726" y="3190921"/>
                  <a:pt x="5948312" y="3232990"/>
                  <a:pt x="5955898" y="3275749"/>
                </a:cubicBezTo>
                <a:cubicBezTo>
                  <a:pt x="5937277" y="3230921"/>
                  <a:pt x="5918657" y="3185404"/>
                  <a:pt x="5900036" y="3139887"/>
                </a:cubicBezTo>
                <a:close/>
                <a:moveTo>
                  <a:pt x="5895898" y="3130921"/>
                </a:moveTo>
                <a:cubicBezTo>
                  <a:pt x="5893829" y="3126094"/>
                  <a:pt x="5891760" y="3120577"/>
                  <a:pt x="5889691" y="3115749"/>
                </a:cubicBezTo>
                <a:cubicBezTo>
                  <a:pt x="5899346" y="3101956"/>
                  <a:pt x="5908312" y="3087473"/>
                  <a:pt x="5917967" y="3073680"/>
                </a:cubicBezTo>
                <a:cubicBezTo>
                  <a:pt x="5922105" y="3095749"/>
                  <a:pt x="5926243" y="3117818"/>
                  <a:pt x="5931071" y="3139887"/>
                </a:cubicBezTo>
                <a:cubicBezTo>
                  <a:pt x="5919347" y="3137128"/>
                  <a:pt x="5907622" y="3133680"/>
                  <a:pt x="5895898" y="3130921"/>
                </a:cubicBezTo>
                <a:close/>
                <a:moveTo>
                  <a:pt x="5887622" y="3128852"/>
                </a:moveTo>
                <a:cubicBezTo>
                  <a:pt x="5885553" y="3128163"/>
                  <a:pt x="5883484" y="3128163"/>
                  <a:pt x="5881416" y="3127473"/>
                </a:cubicBezTo>
                <a:cubicBezTo>
                  <a:pt x="5882795" y="3126094"/>
                  <a:pt x="5883484" y="3124025"/>
                  <a:pt x="5884864" y="3122645"/>
                </a:cubicBezTo>
                <a:cubicBezTo>
                  <a:pt x="5885553" y="3124715"/>
                  <a:pt x="5886933" y="3126783"/>
                  <a:pt x="5887622" y="3128852"/>
                </a:cubicBezTo>
                <a:close/>
                <a:moveTo>
                  <a:pt x="5873829" y="3125404"/>
                </a:moveTo>
                <a:cubicBezTo>
                  <a:pt x="5737968" y="3092301"/>
                  <a:pt x="5597968" y="3062646"/>
                  <a:pt x="5453140" y="3036439"/>
                </a:cubicBezTo>
                <a:cubicBezTo>
                  <a:pt x="5471071" y="2992301"/>
                  <a:pt x="5489002" y="2948853"/>
                  <a:pt x="5506244" y="2904715"/>
                </a:cubicBezTo>
                <a:cubicBezTo>
                  <a:pt x="5608312" y="2915060"/>
                  <a:pt x="5709002" y="2926784"/>
                  <a:pt x="5806933" y="2941267"/>
                </a:cubicBezTo>
                <a:cubicBezTo>
                  <a:pt x="5817278" y="2964025"/>
                  <a:pt x="5826933" y="2986784"/>
                  <a:pt x="5837278" y="3009542"/>
                </a:cubicBezTo>
                <a:cubicBezTo>
                  <a:pt x="5852450" y="3044025"/>
                  <a:pt x="5866933" y="3079197"/>
                  <a:pt x="5882105" y="3113680"/>
                </a:cubicBezTo>
                <a:cubicBezTo>
                  <a:pt x="5878657" y="3117818"/>
                  <a:pt x="5875898" y="3121956"/>
                  <a:pt x="5873829" y="3125404"/>
                </a:cubicBezTo>
                <a:close/>
                <a:moveTo>
                  <a:pt x="5446244" y="3035060"/>
                </a:moveTo>
                <a:cubicBezTo>
                  <a:pt x="5340037" y="3015749"/>
                  <a:pt x="5231761" y="2999197"/>
                  <a:pt x="5122106" y="2984025"/>
                </a:cubicBezTo>
                <a:cubicBezTo>
                  <a:pt x="5128313" y="2948163"/>
                  <a:pt x="5133831" y="2912991"/>
                  <a:pt x="5139348" y="2877818"/>
                </a:cubicBezTo>
                <a:cubicBezTo>
                  <a:pt x="5261416" y="2884025"/>
                  <a:pt x="5381416" y="2892991"/>
                  <a:pt x="5499347" y="2904025"/>
                </a:cubicBezTo>
                <a:cubicBezTo>
                  <a:pt x="5482106" y="2947473"/>
                  <a:pt x="5464175" y="2991611"/>
                  <a:pt x="5446244" y="3035060"/>
                </a:cubicBezTo>
                <a:close/>
                <a:moveTo>
                  <a:pt x="5140038" y="2870922"/>
                </a:moveTo>
                <a:cubicBezTo>
                  <a:pt x="5158658" y="2749543"/>
                  <a:pt x="5174520" y="2629543"/>
                  <a:pt x="5186934" y="2512302"/>
                </a:cubicBezTo>
                <a:cubicBezTo>
                  <a:pt x="5289003" y="2495060"/>
                  <a:pt x="5389002" y="2479888"/>
                  <a:pt x="5486933" y="2467474"/>
                </a:cubicBezTo>
                <a:cubicBezTo>
                  <a:pt x="5502795" y="2486785"/>
                  <a:pt x="5517968" y="2505405"/>
                  <a:pt x="5533830" y="2524716"/>
                </a:cubicBezTo>
                <a:cubicBezTo>
                  <a:pt x="5557968" y="2554371"/>
                  <a:pt x="5581416" y="2584026"/>
                  <a:pt x="5604864" y="2614371"/>
                </a:cubicBezTo>
                <a:cubicBezTo>
                  <a:pt x="5573140" y="2708164"/>
                  <a:pt x="5538657" y="2802646"/>
                  <a:pt x="5501416" y="2897818"/>
                </a:cubicBezTo>
                <a:cubicBezTo>
                  <a:pt x="5383485" y="2886094"/>
                  <a:pt x="5262796" y="2877129"/>
                  <a:pt x="5140038" y="2870922"/>
                </a:cubicBezTo>
                <a:close/>
                <a:moveTo>
                  <a:pt x="5133141" y="2870922"/>
                </a:moveTo>
                <a:cubicBezTo>
                  <a:pt x="5040727" y="2866094"/>
                  <a:pt x="4947624" y="2863336"/>
                  <a:pt x="4853141" y="2861956"/>
                </a:cubicBezTo>
                <a:cubicBezTo>
                  <a:pt x="4845555" y="2768163"/>
                  <a:pt x="4836590" y="2675060"/>
                  <a:pt x="4826245" y="2583336"/>
                </a:cubicBezTo>
                <a:cubicBezTo>
                  <a:pt x="4946245" y="2556440"/>
                  <a:pt x="5064176" y="2532991"/>
                  <a:pt x="5180037" y="2513681"/>
                </a:cubicBezTo>
                <a:cubicBezTo>
                  <a:pt x="5167624" y="2630233"/>
                  <a:pt x="5151762" y="2749543"/>
                  <a:pt x="5133141" y="2870922"/>
                </a:cubicBezTo>
                <a:close/>
                <a:moveTo>
                  <a:pt x="4825555" y="2575750"/>
                </a:moveTo>
                <a:cubicBezTo>
                  <a:pt x="4811762" y="2453681"/>
                  <a:pt x="4794521" y="2334371"/>
                  <a:pt x="4775210" y="2217130"/>
                </a:cubicBezTo>
                <a:cubicBezTo>
                  <a:pt x="4869004" y="2172992"/>
                  <a:pt x="4961417" y="2132303"/>
                  <a:pt x="5053141" y="2094372"/>
                </a:cubicBezTo>
                <a:cubicBezTo>
                  <a:pt x="5073141" y="2108854"/>
                  <a:pt x="5093141" y="2122647"/>
                  <a:pt x="5113141" y="2137130"/>
                </a:cubicBezTo>
                <a:cubicBezTo>
                  <a:pt x="5144175" y="2159199"/>
                  <a:pt x="5175210" y="2181958"/>
                  <a:pt x="5205555" y="2204027"/>
                </a:cubicBezTo>
                <a:cubicBezTo>
                  <a:pt x="5200038" y="2302647"/>
                  <a:pt x="5191762" y="2403336"/>
                  <a:pt x="5181417" y="2504716"/>
                </a:cubicBezTo>
                <a:cubicBezTo>
                  <a:pt x="5063486" y="2525405"/>
                  <a:pt x="4944866" y="2548853"/>
                  <a:pt x="4825555" y="2575750"/>
                </a:cubicBezTo>
                <a:close/>
                <a:moveTo>
                  <a:pt x="4818659" y="2577129"/>
                </a:moveTo>
                <a:cubicBezTo>
                  <a:pt x="4728314" y="2597129"/>
                  <a:pt x="4637280" y="2619198"/>
                  <a:pt x="4546245" y="2643336"/>
                </a:cubicBezTo>
                <a:cubicBezTo>
                  <a:pt x="4513832" y="2554371"/>
                  <a:pt x="4480728" y="2467474"/>
                  <a:pt x="4446245" y="2381957"/>
                </a:cubicBezTo>
                <a:cubicBezTo>
                  <a:pt x="4554521" y="2324716"/>
                  <a:pt x="4662107" y="2270923"/>
                  <a:pt x="4769004" y="2220578"/>
                </a:cubicBezTo>
                <a:cubicBezTo>
                  <a:pt x="4787624" y="2336440"/>
                  <a:pt x="4804176" y="2455750"/>
                  <a:pt x="4818659" y="2577129"/>
                </a:cubicBezTo>
                <a:close/>
                <a:moveTo>
                  <a:pt x="4443487" y="2374371"/>
                </a:moveTo>
                <a:cubicBezTo>
                  <a:pt x="4397280" y="2260578"/>
                  <a:pt x="4349694" y="2149544"/>
                  <a:pt x="4300039" y="2041958"/>
                </a:cubicBezTo>
                <a:cubicBezTo>
                  <a:pt x="4378659" y="1975061"/>
                  <a:pt x="4457280" y="1910924"/>
                  <a:pt x="4535211" y="1850234"/>
                </a:cubicBezTo>
                <a:cubicBezTo>
                  <a:pt x="4558659" y="1858510"/>
                  <a:pt x="4581418" y="1866786"/>
                  <a:pt x="4604866" y="1875751"/>
                </a:cubicBezTo>
                <a:cubicBezTo>
                  <a:pt x="4640728" y="1888855"/>
                  <a:pt x="4676590" y="1902648"/>
                  <a:pt x="4711762" y="1915751"/>
                </a:cubicBezTo>
                <a:cubicBezTo>
                  <a:pt x="4732452" y="2012303"/>
                  <a:pt x="4751073" y="2111613"/>
                  <a:pt x="4768314" y="2212302"/>
                </a:cubicBezTo>
                <a:cubicBezTo>
                  <a:pt x="4660038" y="2262647"/>
                  <a:pt x="4551763" y="2317130"/>
                  <a:pt x="4443487" y="2374371"/>
                </a:cubicBezTo>
                <a:close/>
                <a:moveTo>
                  <a:pt x="4437280" y="2377819"/>
                </a:moveTo>
                <a:cubicBezTo>
                  <a:pt x="4405556" y="2394371"/>
                  <a:pt x="4373832" y="2411612"/>
                  <a:pt x="4342108" y="2428854"/>
                </a:cubicBezTo>
                <a:cubicBezTo>
                  <a:pt x="4291763" y="2330233"/>
                  <a:pt x="4240729" y="2233682"/>
                  <a:pt x="4187625" y="2139889"/>
                </a:cubicBezTo>
                <a:cubicBezTo>
                  <a:pt x="4222798" y="2108165"/>
                  <a:pt x="4258660" y="2077130"/>
                  <a:pt x="4293832" y="2046785"/>
                </a:cubicBezTo>
                <a:cubicBezTo>
                  <a:pt x="4343487" y="2154371"/>
                  <a:pt x="4391073" y="2264716"/>
                  <a:pt x="4437280" y="2377819"/>
                </a:cubicBezTo>
                <a:close/>
                <a:moveTo>
                  <a:pt x="4184177" y="2132992"/>
                </a:moveTo>
                <a:cubicBezTo>
                  <a:pt x="4111763" y="2004716"/>
                  <a:pt x="4037281" y="1881268"/>
                  <a:pt x="3960729" y="1764027"/>
                </a:cubicBezTo>
                <a:cubicBezTo>
                  <a:pt x="3963488" y="1759889"/>
                  <a:pt x="3966246" y="1756441"/>
                  <a:pt x="3969005" y="1752303"/>
                </a:cubicBezTo>
                <a:cubicBezTo>
                  <a:pt x="3993832" y="1754372"/>
                  <a:pt x="4018660" y="1756441"/>
                  <a:pt x="4043488" y="1758510"/>
                </a:cubicBezTo>
                <a:cubicBezTo>
                  <a:pt x="4081419" y="1761958"/>
                  <a:pt x="4119350" y="1765406"/>
                  <a:pt x="4157281" y="1768855"/>
                </a:cubicBezTo>
                <a:cubicBezTo>
                  <a:pt x="4202798" y="1856441"/>
                  <a:pt x="4246936" y="1946785"/>
                  <a:pt x="4290384" y="2039889"/>
                </a:cubicBezTo>
                <a:cubicBezTo>
                  <a:pt x="4255212" y="2070234"/>
                  <a:pt x="4219350" y="2101268"/>
                  <a:pt x="4184177" y="2132992"/>
                </a:cubicBezTo>
                <a:close/>
                <a:moveTo>
                  <a:pt x="3956591" y="1757820"/>
                </a:moveTo>
                <a:cubicBezTo>
                  <a:pt x="3955212" y="1755751"/>
                  <a:pt x="3953833" y="1753682"/>
                  <a:pt x="3952453" y="1750924"/>
                </a:cubicBezTo>
                <a:cubicBezTo>
                  <a:pt x="3955212" y="1750924"/>
                  <a:pt x="3957970" y="1751613"/>
                  <a:pt x="3961419" y="1751613"/>
                </a:cubicBezTo>
                <a:cubicBezTo>
                  <a:pt x="3959350" y="1753682"/>
                  <a:pt x="3957970" y="1755751"/>
                  <a:pt x="3956591" y="1757820"/>
                </a:cubicBezTo>
                <a:close/>
                <a:moveTo>
                  <a:pt x="3947626" y="1744027"/>
                </a:moveTo>
                <a:cubicBezTo>
                  <a:pt x="3942798" y="1736441"/>
                  <a:pt x="3937281" y="1728855"/>
                  <a:pt x="3932453" y="1720579"/>
                </a:cubicBezTo>
                <a:cubicBezTo>
                  <a:pt x="3951764" y="1717820"/>
                  <a:pt x="3971074" y="1715062"/>
                  <a:pt x="3990384" y="1712993"/>
                </a:cubicBezTo>
                <a:cubicBezTo>
                  <a:pt x="3982108" y="1724027"/>
                  <a:pt x="3973832" y="1734372"/>
                  <a:pt x="3966246" y="1745407"/>
                </a:cubicBezTo>
                <a:cubicBezTo>
                  <a:pt x="3960039" y="1744717"/>
                  <a:pt x="3953833" y="1744717"/>
                  <a:pt x="3947626" y="1744027"/>
                </a:cubicBezTo>
                <a:close/>
                <a:moveTo>
                  <a:pt x="3938660" y="1743338"/>
                </a:moveTo>
                <a:cubicBezTo>
                  <a:pt x="3900729" y="1740579"/>
                  <a:pt x="3862798" y="1737820"/>
                  <a:pt x="3825557" y="1735751"/>
                </a:cubicBezTo>
                <a:cubicBezTo>
                  <a:pt x="3858660" y="1730924"/>
                  <a:pt x="3891764" y="1726096"/>
                  <a:pt x="3924178" y="1721958"/>
                </a:cubicBezTo>
                <a:cubicBezTo>
                  <a:pt x="3929005" y="1728855"/>
                  <a:pt x="3933833" y="1736441"/>
                  <a:pt x="3938660" y="1743338"/>
                </a:cubicBezTo>
                <a:close/>
                <a:moveTo>
                  <a:pt x="3784867" y="2000579"/>
                </a:moveTo>
                <a:cubicBezTo>
                  <a:pt x="3718660" y="2098509"/>
                  <a:pt x="3653833" y="2200578"/>
                  <a:pt x="3590385" y="2305406"/>
                </a:cubicBezTo>
                <a:cubicBezTo>
                  <a:pt x="3492454" y="2230923"/>
                  <a:pt x="3394523" y="2160578"/>
                  <a:pt x="3295903" y="2092992"/>
                </a:cubicBezTo>
                <a:cubicBezTo>
                  <a:pt x="3329006" y="1995751"/>
                  <a:pt x="3362799" y="1900579"/>
                  <a:pt x="3399351" y="1808165"/>
                </a:cubicBezTo>
                <a:cubicBezTo>
                  <a:pt x="3423489" y="1803337"/>
                  <a:pt x="3448316" y="1798510"/>
                  <a:pt x="3473144" y="1794372"/>
                </a:cubicBezTo>
                <a:cubicBezTo>
                  <a:pt x="3510385" y="1787476"/>
                  <a:pt x="3547626" y="1780579"/>
                  <a:pt x="3584178" y="1774372"/>
                </a:cubicBezTo>
                <a:cubicBezTo>
                  <a:pt x="3651074" y="1846786"/>
                  <a:pt x="3717971" y="1921958"/>
                  <a:pt x="3784867" y="2000579"/>
                </a:cubicBezTo>
                <a:close/>
                <a:moveTo>
                  <a:pt x="3586247" y="2311613"/>
                </a:moveTo>
                <a:cubicBezTo>
                  <a:pt x="3538661" y="2390233"/>
                  <a:pt x="3491764" y="2470922"/>
                  <a:pt x="3445558" y="2553681"/>
                </a:cubicBezTo>
                <a:cubicBezTo>
                  <a:pt x="3359351" y="2515750"/>
                  <a:pt x="3273144" y="2479198"/>
                  <a:pt x="3186937" y="2444716"/>
                </a:cubicBezTo>
                <a:cubicBezTo>
                  <a:pt x="3220041" y="2327475"/>
                  <a:pt x="3255903" y="2212302"/>
                  <a:pt x="3293144" y="2101268"/>
                </a:cubicBezTo>
                <a:cubicBezTo>
                  <a:pt x="3390385" y="2167475"/>
                  <a:pt x="3488316" y="2237820"/>
                  <a:pt x="3586247" y="2311613"/>
                </a:cubicBezTo>
                <a:close/>
                <a:moveTo>
                  <a:pt x="3180731" y="2441957"/>
                </a:moveTo>
                <a:cubicBezTo>
                  <a:pt x="3066938" y="2396440"/>
                  <a:pt x="2953834" y="2354371"/>
                  <a:pt x="2841421" y="2315750"/>
                </a:cubicBezTo>
                <a:cubicBezTo>
                  <a:pt x="2847628" y="2212302"/>
                  <a:pt x="2855214" y="2111613"/>
                  <a:pt x="2865559" y="2012992"/>
                </a:cubicBezTo>
                <a:cubicBezTo>
                  <a:pt x="2887628" y="2001958"/>
                  <a:pt x="2909696" y="1990923"/>
                  <a:pt x="2931765" y="1980579"/>
                </a:cubicBezTo>
                <a:cubicBezTo>
                  <a:pt x="2965558" y="1964027"/>
                  <a:pt x="3000041" y="1947475"/>
                  <a:pt x="3033834" y="1931613"/>
                </a:cubicBezTo>
                <a:cubicBezTo>
                  <a:pt x="3117972" y="1983337"/>
                  <a:pt x="3202799" y="2038510"/>
                  <a:pt x="3287627" y="2096440"/>
                </a:cubicBezTo>
                <a:cubicBezTo>
                  <a:pt x="3249696" y="2208854"/>
                  <a:pt x="3214524" y="2324026"/>
                  <a:pt x="3180731" y="2441957"/>
                </a:cubicBezTo>
                <a:close/>
                <a:moveTo>
                  <a:pt x="3178661" y="2448854"/>
                </a:moveTo>
                <a:cubicBezTo>
                  <a:pt x="3153834" y="2537819"/>
                  <a:pt x="3129696" y="2628164"/>
                  <a:pt x="3106937" y="2719888"/>
                </a:cubicBezTo>
                <a:cubicBezTo>
                  <a:pt x="3013834" y="2706095"/>
                  <a:pt x="2920731" y="2693681"/>
                  <a:pt x="2829697" y="2683336"/>
                </a:cubicBezTo>
                <a:cubicBezTo>
                  <a:pt x="2830386" y="2560577"/>
                  <a:pt x="2834524" y="2440578"/>
                  <a:pt x="2841421" y="2323337"/>
                </a:cubicBezTo>
                <a:cubicBezTo>
                  <a:pt x="2952455" y="2361268"/>
                  <a:pt x="3065558" y="2403336"/>
                  <a:pt x="3178661" y="2448854"/>
                </a:cubicBezTo>
                <a:close/>
                <a:moveTo>
                  <a:pt x="2822110" y="2682646"/>
                </a:moveTo>
                <a:cubicBezTo>
                  <a:pt x="2700042" y="2668853"/>
                  <a:pt x="2579352" y="2658508"/>
                  <a:pt x="2460732" y="2650922"/>
                </a:cubicBezTo>
                <a:cubicBezTo>
                  <a:pt x="2439353" y="2550233"/>
                  <a:pt x="2420042" y="2451612"/>
                  <a:pt x="2403490" y="2353681"/>
                </a:cubicBezTo>
                <a:cubicBezTo>
                  <a:pt x="2422111" y="2337130"/>
                  <a:pt x="2440732" y="2320578"/>
                  <a:pt x="2459352" y="2304026"/>
                </a:cubicBezTo>
                <a:cubicBezTo>
                  <a:pt x="2488318" y="2278509"/>
                  <a:pt x="2516594" y="2253681"/>
                  <a:pt x="2545559" y="2228854"/>
                </a:cubicBezTo>
                <a:cubicBezTo>
                  <a:pt x="2640042" y="2256440"/>
                  <a:pt x="2736593" y="2286785"/>
                  <a:pt x="2833145" y="2320578"/>
                </a:cubicBezTo>
                <a:cubicBezTo>
                  <a:pt x="2826938" y="2439199"/>
                  <a:pt x="2823490" y="2559888"/>
                  <a:pt x="2822110" y="2682646"/>
                </a:cubicBezTo>
                <a:close/>
                <a:moveTo>
                  <a:pt x="2822110" y="2689543"/>
                </a:moveTo>
                <a:cubicBezTo>
                  <a:pt x="2822110" y="2725405"/>
                  <a:pt x="2822110" y="2761267"/>
                  <a:pt x="2822110" y="2797129"/>
                </a:cubicBezTo>
                <a:cubicBezTo>
                  <a:pt x="2711076" y="2794370"/>
                  <a:pt x="2601421" y="2793681"/>
                  <a:pt x="2493835" y="2795750"/>
                </a:cubicBezTo>
                <a:cubicBezTo>
                  <a:pt x="2482801" y="2749543"/>
                  <a:pt x="2472456" y="2704026"/>
                  <a:pt x="2462801" y="2657819"/>
                </a:cubicBezTo>
                <a:cubicBezTo>
                  <a:pt x="2580732" y="2665405"/>
                  <a:pt x="2700731" y="2675750"/>
                  <a:pt x="2822110" y="2689543"/>
                </a:cubicBezTo>
                <a:close/>
                <a:moveTo>
                  <a:pt x="2486249" y="2795750"/>
                </a:moveTo>
                <a:cubicBezTo>
                  <a:pt x="2339353" y="2798508"/>
                  <a:pt x="2195905" y="2805405"/>
                  <a:pt x="2056595" y="2817129"/>
                </a:cubicBezTo>
                <a:cubicBezTo>
                  <a:pt x="2054525" y="2812301"/>
                  <a:pt x="2052457" y="2808163"/>
                  <a:pt x="2050388" y="2803336"/>
                </a:cubicBezTo>
                <a:cubicBezTo>
                  <a:pt x="2063491" y="2782646"/>
                  <a:pt x="2077284" y="2761957"/>
                  <a:pt x="2090388" y="2741267"/>
                </a:cubicBezTo>
                <a:cubicBezTo>
                  <a:pt x="2111077" y="2709543"/>
                  <a:pt x="2132457" y="2677819"/>
                  <a:pt x="2153836" y="2646095"/>
                </a:cubicBezTo>
                <a:cubicBezTo>
                  <a:pt x="2252456" y="2647474"/>
                  <a:pt x="2353146" y="2651612"/>
                  <a:pt x="2455214" y="2657819"/>
                </a:cubicBezTo>
                <a:cubicBezTo>
                  <a:pt x="2464870" y="2703336"/>
                  <a:pt x="2475214" y="2749543"/>
                  <a:pt x="2486249" y="2795750"/>
                </a:cubicBezTo>
                <a:close/>
                <a:moveTo>
                  <a:pt x="2048319" y="2817819"/>
                </a:moveTo>
                <a:cubicBezTo>
                  <a:pt x="2045560" y="2817819"/>
                  <a:pt x="2042801" y="2818508"/>
                  <a:pt x="2040732" y="2818508"/>
                </a:cubicBezTo>
                <a:cubicBezTo>
                  <a:pt x="2042112" y="2815749"/>
                  <a:pt x="2044181" y="2813681"/>
                  <a:pt x="2045560" y="2810922"/>
                </a:cubicBezTo>
                <a:cubicBezTo>
                  <a:pt x="2046250" y="2812991"/>
                  <a:pt x="2047629" y="2815060"/>
                  <a:pt x="2048319" y="2817819"/>
                </a:cubicBezTo>
                <a:close/>
                <a:moveTo>
                  <a:pt x="2026250" y="2827474"/>
                </a:moveTo>
                <a:cubicBezTo>
                  <a:pt x="2005560" y="2859198"/>
                  <a:pt x="1985560" y="2890922"/>
                  <a:pt x="1966250" y="2923335"/>
                </a:cubicBezTo>
                <a:cubicBezTo>
                  <a:pt x="1977974" y="2892301"/>
                  <a:pt x="1989008" y="2860577"/>
                  <a:pt x="2000733" y="2830232"/>
                </a:cubicBezTo>
                <a:cubicBezTo>
                  <a:pt x="2009698" y="2828853"/>
                  <a:pt x="2017974" y="2828163"/>
                  <a:pt x="2026250" y="2827474"/>
                </a:cubicBezTo>
                <a:close/>
                <a:moveTo>
                  <a:pt x="2035215" y="2826784"/>
                </a:moveTo>
                <a:cubicBezTo>
                  <a:pt x="2040732" y="2826094"/>
                  <a:pt x="2046250" y="2826094"/>
                  <a:pt x="2051767" y="2825405"/>
                </a:cubicBezTo>
                <a:cubicBezTo>
                  <a:pt x="2091077" y="2908853"/>
                  <a:pt x="2132457" y="2992991"/>
                  <a:pt x="2176594" y="3077128"/>
                </a:cubicBezTo>
                <a:cubicBezTo>
                  <a:pt x="2078663" y="3097818"/>
                  <a:pt x="1982112" y="3120577"/>
                  <a:pt x="1888319" y="3144714"/>
                </a:cubicBezTo>
                <a:cubicBezTo>
                  <a:pt x="1909698" y="3080577"/>
                  <a:pt x="1931767" y="3017128"/>
                  <a:pt x="1954526" y="2955060"/>
                </a:cubicBezTo>
                <a:cubicBezTo>
                  <a:pt x="1981422" y="2911612"/>
                  <a:pt x="2008319" y="2868853"/>
                  <a:pt x="2035215" y="2826784"/>
                </a:cubicBezTo>
                <a:close/>
                <a:moveTo>
                  <a:pt x="1880733" y="3146094"/>
                </a:moveTo>
                <a:cubicBezTo>
                  <a:pt x="1864181" y="3150232"/>
                  <a:pt x="1847629" y="3155059"/>
                  <a:pt x="1831767" y="3159197"/>
                </a:cubicBezTo>
                <a:cubicBezTo>
                  <a:pt x="1866250" y="3099887"/>
                  <a:pt x="1901422" y="3041266"/>
                  <a:pt x="1937284" y="2982646"/>
                </a:cubicBezTo>
                <a:cubicBezTo>
                  <a:pt x="1917974" y="3037128"/>
                  <a:pt x="1899353" y="3091611"/>
                  <a:pt x="1880733" y="3146094"/>
                </a:cubicBezTo>
                <a:close/>
                <a:moveTo>
                  <a:pt x="1877974" y="3155059"/>
                </a:moveTo>
                <a:cubicBezTo>
                  <a:pt x="1866250" y="3189542"/>
                  <a:pt x="1855215" y="3224025"/>
                  <a:pt x="1844181" y="3258507"/>
                </a:cubicBezTo>
                <a:cubicBezTo>
                  <a:pt x="1837284" y="3281266"/>
                  <a:pt x="1829698" y="3303335"/>
                  <a:pt x="1822802" y="3326093"/>
                </a:cubicBezTo>
                <a:cubicBezTo>
                  <a:pt x="1813836" y="3315059"/>
                  <a:pt x="1804181" y="3304025"/>
                  <a:pt x="1795216" y="3292990"/>
                </a:cubicBezTo>
                <a:cubicBezTo>
                  <a:pt x="1797974" y="3264714"/>
                  <a:pt x="1800733" y="3236438"/>
                  <a:pt x="1804181" y="3207473"/>
                </a:cubicBezTo>
                <a:cubicBezTo>
                  <a:pt x="1811767" y="3194370"/>
                  <a:pt x="1819354" y="3181266"/>
                  <a:pt x="1826940" y="3168852"/>
                </a:cubicBezTo>
                <a:cubicBezTo>
                  <a:pt x="1843491" y="3164025"/>
                  <a:pt x="1860733" y="3159887"/>
                  <a:pt x="1877974" y="3155059"/>
                </a:cubicBezTo>
                <a:close/>
                <a:moveTo>
                  <a:pt x="1805561" y="3190921"/>
                </a:moveTo>
                <a:cubicBezTo>
                  <a:pt x="1806250" y="3185404"/>
                  <a:pt x="1806940" y="3179887"/>
                  <a:pt x="1807629" y="3174369"/>
                </a:cubicBezTo>
                <a:cubicBezTo>
                  <a:pt x="1811078" y="3173680"/>
                  <a:pt x="1813836" y="3172990"/>
                  <a:pt x="1817285" y="3171611"/>
                </a:cubicBezTo>
                <a:cubicBezTo>
                  <a:pt x="1813147" y="3177818"/>
                  <a:pt x="1809698" y="3184714"/>
                  <a:pt x="1805561" y="3190921"/>
                </a:cubicBezTo>
                <a:close/>
                <a:moveTo>
                  <a:pt x="1797285" y="3205404"/>
                </a:moveTo>
                <a:cubicBezTo>
                  <a:pt x="1786940" y="3223335"/>
                  <a:pt x="1777285" y="3241266"/>
                  <a:pt x="1766940" y="3259197"/>
                </a:cubicBezTo>
                <a:cubicBezTo>
                  <a:pt x="1750388" y="3239197"/>
                  <a:pt x="1734526" y="3219197"/>
                  <a:pt x="1718664" y="3199197"/>
                </a:cubicBezTo>
                <a:cubicBezTo>
                  <a:pt x="1745561" y="3191611"/>
                  <a:pt x="1773147" y="3183335"/>
                  <a:pt x="1800733" y="3175749"/>
                </a:cubicBezTo>
                <a:cubicBezTo>
                  <a:pt x="1799353" y="3186094"/>
                  <a:pt x="1797974" y="3195749"/>
                  <a:pt x="1797285" y="3205404"/>
                </a:cubicBezTo>
                <a:close/>
                <a:moveTo>
                  <a:pt x="1795216" y="3222645"/>
                </a:moveTo>
                <a:cubicBezTo>
                  <a:pt x="1793147" y="3243335"/>
                  <a:pt x="1791078" y="3264714"/>
                  <a:pt x="1788319" y="3285404"/>
                </a:cubicBezTo>
                <a:cubicBezTo>
                  <a:pt x="1782802" y="3278507"/>
                  <a:pt x="1776595" y="3271611"/>
                  <a:pt x="1771078" y="3264714"/>
                </a:cubicBezTo>
                <a:cubicBezTo>
                  <a:pt x="1779354" y="3250921"/>
                  <a:pt x="1787629" y="3236438"/>
                  <a:pt x="1795216" y="3222645"/>
                </a:cubicBezTo>
                <a:close/>
                <a:moveTo>
                  <a:pt x="1787629" y="3295059"/>
                </a:moveTo>
                <a:cubicBezTo>
                  <a:pt x="1785560" y="3317818"/>
                  <a:pt x="1782802" y="3340576"/>
                  <a:pt x="1780733" y="3364024"/>
                </a:cubicBezTo>
                <a:cubicBezTo>
                  <a:pt x="1753147" y="3374369"/>
                  <a:pt x="1725561" y="3384714"/>
                  <a:pt x="1698664" y="3395748"/>
                </a:cubicBezTo>
                <a:cubicBezTo>
                  <a:pt x="1721423" y="3354369"/>
                  <a:pt x="1744181" y="3312990"/>
                  <a:pt x="1767630" y="3271611"/>
                </a:cubicBezTo>
                <a:cubicBezTo>
                  <a:pt x="1774526" y="3279197"/>
                  <a:pt x="1781423" y="3287473"/>
                  <a:pt x="1787629" y="3295059"/>
                </a:cubicBezTo>
                <a:close/>
                <a:moveTo>
                  <a:pt x="1747630" y="3903334"/>
                </a:moveTo>
                <a:cubicBezTo>
                  <a:pt x="1747630" y="3909541"/>
                  <a:pt x="1746940" y="3915747"/>
                  <a:pt x="1746940" y="3921955"/>
                </a:cubicBezTo>
                <a:cubicBezTo>
                  <a:pt x="1739354" y="3927472"/>
                  <a:pt x="1731767" y="3932989"/>
                  <a:pt x="1724181" y="3938506"/>
                </a:cubicBezTo>
                <a:cubicBezTo>
                  <a:pt x="1720733" y="3919196"/>
                  <a:pt x="1717285" y="3899886"/>
                  <a:pt x="1713836" y="3880575"/>
                </a:cubicBezTo>
                <a:cubicBezTo>
                  <a:pt x="1724871" y="3888161"/>
                  <a:pt x="1735905" y="3895748"/>
                  <a:pt x="1747630" y="3903334"/>
                </a:cubicBezTo>
                <a:close/>
                <a:moveTo>
                  <a:pt x="1746250" y="3930920"/>
                </a:moveTo>
                <a:cubicBezTo>
                  <a:pt x="1744871" y="3968851"/>
                  <a:pt x="1744181" y="4007471"/>
                  <a:pt x="1743492" y="4045402"/>
                </a:cubicBezTo>
                <a:cubicBezTo>
                  <a:pt x="1737285" y="4012299"/>
                  <a:pt x="1731078" y="3979196"/>
                  <a:pt x="1724871" y="3946782"/>
                </a:cubicBezTo>
                <a:cubicBezTo>
                  <a:pt x="1732457" y="3940575"/>
                  <a:pt x="1739354" y="3935748"/>
                  <a:pt x="1746250" y="3930920"/>
                </a:cubicBezTo>
                <a:close/>
                <a:moveTo>
                  <a:pt x="1743492" y="4077816"/>
                </a:moveTo>
                <a:cubicBezTo>
                  <a:pt x="1742802" y="4106092"/>
                  <a:pt x="1742802" y="4134368"/>
                  <a:pt x="1742802" y="4161954"/>
                </a:cubicBezTo>
                <a:cubicBezTo>
                  <a:pt x="1724871" y="4098506"/>
                  <a:pt x="1706940" y="4034368"/>
                  <a:pt x="1690388" y="3971610"/>
                </a:cubicBezTo>
                <a:cubicBezTo>
                  <a:pt x="1700043" y="3964713"/>
                  <a:pt x="1709699" y="3957127"/>
                  <a:pt x="1719354" y="3950230"/>
                </a:cubicBezTo>
                <a:cubicBezTo>
                  <a:pt x="1726940" y="3992989"/>
                  <a:pt x="1735216" y="4035747"/>
                  <a:pt x="1743492" y="4077816"/>
                </a:cubicBezTo>
                <a:close/>
                <a:moveTo>
                  <a:pt x="1749699" y="4110919"/>
                </a:moveTo>
                <a:cubicBezTo>
                  <a:pt x="1766940" y="4199885"/>
                  <a:pt x="1786250" y="4288851"/>
                  <a:pt x="1806940" y="4377816"/>
                </a:cubicBezTo>
                <a:cubicBezTo>
                  <a:pt x="1786940" y="4313678"/>
                  <a:pt x="1767630" y="4249540"/>
                  <a:pt x="1749699" y="4186092"/>
                </a:cubicBezTo>
                <a:cubicBezTo>
                  <a:pt x="1749009" y="4160575"/>
                  <a:pt x="1749009" y="4135747"/>
                  <a:pt x="1749699" y="4110919"/>
                </a:cubicBezTo>
                <a:close/>
                <a:moveTo>
                  <a:pt x="1826940" y="4464022"/>
                </a:moveTo>
                <a:cubicBezTo>
                  <a:pt x="1813147" y="4459195"/>
                  <a:pt x="1800043" y="4455057"/>
                  <a:pt x="1786250" y="4450229"/>
                </a:cubicBezTo>
                <a:cubicBezTo>
                  <a:pt x="1773836" y="4424023"/>
                  <a:pt x="1762112" y="4398505"/>
                  <a:pt x="1750388" y="4372299"/>
                </a:cubicBezTo>
                <a:cubicBezTo>
                  <a:pt x="1749699" y="4318506"/>
                  <a:pt x="1749009" y="4264023"/>
                  <a:pt x="1749009" y="4209540"/>
                </a:cubicBezTo>
                <a:cubicBezTo>
                  <a:pt x="1773147" y="4295057"/>
                  <a:pt x="1799353" y="4379195"/>
                  <a:pt x="1826940" y="4464022"/>
                </a:cubicBezTo>
                <a:close/>
                <a:moveTo>
                  <a:pt x="1828319" y="4472298"/>
                </a:moveTo>
                <a:cubicBezTo>
                  <a:pt x="1829698" y="4478505"/>
                  <a:pt x="1831078" y="4484023"/>
                  <a:pt x="1832457" y="4490229"/>
                </a:cubicBezTo>
                <a:cubicBezTo>
                  <a:pt x="1826250" y="4497816"/>
                  <a:pt x="1820733" y="4504712"/>
                  <a:pt x="1814526" y="4512298"/>
                </a:cubicBezTo>
                <a:cubicBezTo>
                  <a:pt x="1806250" y="4494367"/>
                  <a:pt x="1797974" y="4477126"/>
                  <a:pt x="1789698" y="4459195"/>
                </a:cubicBezTo>
                <a:cubicBezTo>
                  <a:pt x="1802802" y="4463333"/>
                  <a:pt x="1815905" y="4468161"/>
                  <a:pt x="1828319" y="4472298"/>
                </a:cubicBezTo>
                <a:close/>
                <a:moveTo>
                  <a:pt x="1835216" y="4498505"/>
                </a:moveTo>
                <a:cubicBezTo>
                  <a:pt x="1844181" y="4535747"/>
                  <a:pt x="1853147" y="4572298"/>
                  <a:pt x="1862802" y="4609540"/>
                </a:cubicBezTo>
                <a:cubicBezTo>
                  <a:pt x="1847629" y="4579195"/>
                  <a:pt x="1833147" y="4549540"/>
                  <a:pt x="1818664" y="4519195"/>
                </a:cubicBezTo>
                <a:cubicBezTo>
                  <a:pt x="1824181" y="4512298"/>
                  <a:pt x="1829698" y="4505402"/>
                  <a:pt x="1835216" y="4498505"/>
                </a:cubicBezTo>
                <a:close/>
                <a:moveTo>
                  <a:pt x="1854526" y="4548850"/>
                </a:moveTo>
                <a:cubicBezTo>
                  <a:pt x="1860043" y="4566091"/>
                  <a:pt x="1865560" y="4583333"/>
                  <a:pt x="1871767" y="4600574"/>
                </a:cubicBezTo>
                <a:cubicBezTo>
                  <a:pt x="1881422" y="4629539"/>
                  <a:pt x="1891767" y="4659194"/>
                  <a:pt x="1902112" y="4688160"/>
                </a:cubicBezTo>
                <a:cubicBezTo>
                  <a:pt x="1893836" y="4671609"/>
                  <a:pt x="1885560" y="4655746"/>
                  <a:pt x="1877974" y="4639195"/>
                </a:cubicBezTo>
                <a:cubicBezTo>
                  <a:pt x="1869698" y="4609540"/>
                  <a:pt x="1862112" y="4579195"/>
                  <a:pt x="1854526" y="4548850"/>
                </a:cubicBezTo>
                <a:close/>
                <a:moveTo>
                  <a:pt x="1919353" y="4738505"/>
                </a:moveTo>
                <a:cubicBezTo>
                  <a:pt x="1949008" y="4822643"/>
                  <a:pt x="1980043" y="4906091"/>
                  <a:pt x="2012457" y="4988849"/>
                </a:cubicBezTo>
                <a:cubicBezTo>
                  <a:pt x="2011767" y="4988849"/>
                  <a:pt x="2011077" y="4988849"/>
                  <a:pt x="2010388" y="4988849"/>
                </a:cubicBezTo>
                <a:cubicBezTo>
                  <a:pt x="1992457" y="4967470"/>
                  <a:pt x="1973836" y="4946091"/>
                  <a:pt x="1955905" y="4924711"/>
                </a:cubicBezTo>
                <a:cubicBezTo>
                  <a:pt x="1931767" y="4841953"/>
                  <a:pt x="1908319" y="4757815"/>
                  <a:pt x="1885560" y="4672298"/>
                </a:cubicBezTo>
                <a:cubicBezTo>
                  <a:pt x="1896595" y="4694367"/>
                  <a:pt x="1908319" y="4716436"/>
                  <a:pt x="1919353" y="4738505"/>
                </a:cubicBezTo>
                <a:close/>
                <a:moveTo>
                  <a:pt x="2023491" y="4997125"/>
                </a:moveTo>
                <a:cubicBezTo>
                  <a:pt x="2035215" y="4997815"/>
                  <a:pt x="2046939" y="4998504"/>
                  <a:pt x="2057974" y="4999194"/>
                </a:cubicBezTo>
                <a:cubicBezTo>
                  <a:pt x="2060732" y="5004711"/>
                  <a:pt x="2064181" y="5010229"/>
                  <a:pt x="2066939" y="5015056"/>
                </a:cubicBezTo>
                <a:cubicBezTo>
                  <a:pt x="2063491" y="5024022"/>
                  <a:pt x="2059353" y="5032298"/>
                  <a:pt x="2055905" y="5041263"/>
                </a:cubicBezTo>
                <a:cubicBezTo>
                  <a:pt x="2046250" y="5030229"/>
                  <a:pt x="2037284" y="5019194"/>
                  <a:pt x="2027629" y="5008849"/>
                </a:cubicBezTo>
                <a:cubicBezTo>
                  <a:pt x="2026250" y="5004711"/>
                  <a:pt x="2024870" y="5000573"/>
                  <a:pt x="2023491" y="4997125"/>
                </a:cubicBezTo>
                <a:close/>
                <a:moveTo>
                  <a:pt x="2052457" y="5048159"/>
                </a:moveTo>
                <a:cubicBezTo>
                  <a:pt x="2051077" y="5052297"/>
                  <a:pt x="2049008" y="5055746"/>
                  <a:pt x="2047629" y="5059884"/>
                </a:cubicBezTo>
                <a:cubicBezTo>
                  <a:pt x="2043491" y="5049539"/>
                  <a:pt x="2039353" y="5038504"/>
                  <a:pt x="2035215" y="5028159"/>
                </a:cubicBezTo>
                <a:cubicBezTo>
                  <a:pt x="2041422" y="5035056"/>
                  <a:pt x="2046939" y="5041263"/>
                  <a:pt x="2052457" y="5048159"/>
                </a:cubicBezTo>
                <a:close/>
                <a:moveTo>
                  <a:pt x="2057974" y="5053677"/>
                </a:moveTo>
                <a:cubicBezTo>
                  <a:pt x="2086250" y="5086090"/>
                  <a:pt x="2114525" y="5118504"/>
                  <a:pt x="2143491" y="5150918"/>
                </a:cubicBezTo>
                <a:cubicBezTo>
                  <a:pt x="2190387" y="5232297"/>
                  <a:pt x="2237973" y="5312297"/>
                  <a:pt x="2286249" y="5390228"/>
                </a:cubicBezTo>
                <a:cubicBezTo>
                  <a:pt x="2237973" y="5356435"/>
                  <a:pt x="2189698" y="5322642"/>
                  <a:pt x="2142801" y="5288849"/>
                </a:cubicBezTo>
                <a:cubicBezTo>
                  <a:pt x="2111767" y="5216435"/>
                  <a:pt x="2081422" y="5142642"/>
                  <a:pt x="2051767" y="5068849"/>
                </a:cubicBezTo>
                <a:cubicBezTo>
                  <a:pt x="2053836" y="5064021"/>
                  <a:pt x="2055905" y="5059194"/>
                  <a:pt x="2057974" y="5053677"/>
                </a:cubicBezTo>
                <a:close/>
                <a:moveTo>
                  <a:pt x="2166250" y="5176435"/>
                </a:moveTo>
                <a:cubicBezTo>
                  <a:pt x="2231077" y="5248159"/>
                  <a:pt x="2296594" y="5319193"/>
                  <a:pt x="2364180" y="5389538"/>
                </a:cubicBezTo>
                <a:cubicBezTo>
                  <a:pt x="2380732" y="5406780"/>
                  <a:pt x="2396594" y="5423331"/>
                  <a:pt x="2413146" y="5439883"/>
                </a:cubicBezTo>
                <a:cubicBezTo>
                  <a:pt x="2399352" y="5442642"/>
                  <a:pt x="2384870" y="5446090"/>
                  <a:pt x="2371077" y="5448848"/>
                </a:cubicBezTo>
                <a:cubicBezTo>
                  <a:pt x="2347628" y="5432986"/>
                  <a:pt x="2323491" y="5416435"/>
                  <a:pt x="2300732" y="5400572"/>
                </a:cubicBezTo>
                <a:cubicBezTo>
                  <a:pt x="2255215" y="5327469"/>
                  <a:pt x="2210387" y="5252297"/>
                  <a:pt x="2166250" y="5176435"/>
                </a:cubicBezTo>
                <a:close/>
                <a:moveTo>
                  <a:pt x="2418663" y="5446090"/>
                </a:moveTo>
                <a:cubicBezTo>
                  <a:pt x="2422801" y="5450228"/>
                  <a:pt x="2426939" y="5455055"/>
                  <a:pt x="2431766" y="5459193"/>
                </a:cubicBezTo>
                <a:cubicBezTo>
                  <a:pt x="2430387" y="5468159"/>
                  <a:pt x="2429008" y="5477814"/>
                  <a:pt x="2428318" y="5486779"/>
                </a:cubicBezTo>
                <a:cubicBezTo>
                  <a:pt x="2411766" y="5475745"/>
                  <a:pt x="2395904" y="5464711"/>
                  <a:pt x="2379353" y="5454366"/>
                </a:cubicBezTo>
                <a:cubicBezTo>
                  <a:pt x="2392456" y="5451607"/>
                  <a:pt x="2405560" y="5448848"/>
                  <a:pt x="2418663" y="5446090"/>
                </a:cubicBezTo>
                <a:close/>
                <a:moveTo>
                  <a:pt x="2437973" y="5465400"/>
                </a:moveTo>
                <a:cubicBezTo>
                  <a:pt x="2464870" y="5492986"/>
                  <a:pt x="2491766" y="5519883"/>
                  <a:pt x="2518663" y="5546090"/>
                </a:cubicBezTo>
                <a:cubicBezTo>
                  <a:pt x="2490387" y="5527469"/>
                  <a:pt x="2462801" y="5509538"/>
                  <a:pt x="2434525" y="5490917"/>
                </a:cubicBezTo>
                <a:cubicBezTo>
                  <a:pt x="2435904" y="5482641"/>
                  <a:pt x="2436594" y="5474366"/>
                  <a:pt x="2437973" y="5465400"/>
                </a:cubicBezTo>
                <a:close/>
                <a:moveTo>
                  <a:pt x="2439353" y="5457124"/>
                </a:moveTo>
                <a:cubicBezTo>
                  <a:pt x="2440042" y="5452297"/>
                  <a:pt x="2440732" y="5446779"/>
                  <a:pt x="2441421" y="5441952"/>
                </a:cubicBezTo>
                <a:cubicBezTo>
                  <a:pt x="2578663" y="5412297"/>
                  <a:pt x="2717973" y="5377814"/>
                  <a:pt x="2859352" y="5337814"/>
                </a:cubicBezTo>
                <a:cubicBezTo>
                  <a:pt x="2868317" y="5484710"/>
                  <a:pt x="2881421" y="5627469"/>
                  <a:pt x="2898662" y="5766089"/>
                </a:cubicBezTo>
                <a:cubicBezTo>
                  <a:pt x="2893834" y="5768158"/>
                  <a:pt x="2889696" y="5770917"/>
                  <a:pt x="2884869" y="5772986"/>
                </a:cubicBezTo>
                <a:cubicBezTo>
                  <a:pt x="2863490" y="5760572"/>
                  <a:pt x="2842800" y="5748158"/>
                  <a:pt x="2821421" y="5735745"/>
                </a:cubicBezTo>
                <a:cubicBezTo>
                  <a:pt x="2727628" y="5679882"/>
                  <a:pt x="2635904" y="5623331"/>
                  <a:pt x="2546249" y="5565400"/>
                </a:cubicBezTo>
                <a:cubicBezTo>
                  <a:pt x="2510387" y="5529538"/>
                  <a:pt x="2474525" y="5492986"/>
                  <a:pt x="2439353" y="5457124"/>
                </a:cubicBezTo>
                <a:close/>
                <a:moveTo>
                  <a:pt x="2885559" y="5781262"/>
                </a:moveTo>
                <a:cubicBezTo>
                  <a:pt x="2891076" y="5784710"/>
                  <a:pt x="2895903" y="5787469"/>
                  <a:pt x="2901421" y="5790917"/>
                </a:cubicBezTo>
                <a:cubicBezTo>
                  <a:pt x="2902800" y="5799882"/>
                  <a:pt x="2904179" y="5809538"/>
                  <a:pt x="2904869" y="5818503"/>
                </a:cubicBezTo>
                <a:cubicBezTo>
                  <a:pt x="2886248" y="5812296"/>
                  <a:pt x="2867628" y="5806089"/>
                  <a:pt x="2849007" y="5799882"/>
                </a:cubicBezTo>
                <a:cubicBezTo>
                  <a:pt x="2861421" y="5793675"/>
                  <a:pt x="2873835" y="5787469"/>
                  <a:pt x="2885559" y="5781262"/>
                </a:cubicBezTo>
                <a:close/>
                <a:moveTo>
                  <a:pt x="2909007" y="5795055"/>
                </a:moveTo>
                <a:cubicBezTo>
                  <a:pt x="2942110" y="5814365"/>
                  <a:pt x="2975214" y="5832986"/>
                  <a:pt x="3008317" y="5851606"/>
                </a:cubicBezTo>
                <a:cubicBezTo>
                  <a:pt x="2976593" y="5841262"/>
                  <a:pt x="2944179" y="5830917"/>
                  <a:pt x="2912455" y="5820572"/>
                </a:cubicBezTo>
                <a:cubicBezTo>
                  <a:pt x="2911765" y="5812296"/>
                  <a:pt x="2910386" y="5803331"/>
                  <a:pt x="2909007" y="5795055"/>
                </a:cubicBezTo>
                <a:close/>
                <a:moveTo>
                  <a:pt x="3037282" y="5868158"/>
                </a:moveTo>
                <a:cubicBezTo>
                  <a:pt x="3062110" y="5881951"/>
                  <a:pt x="3086248" y="5895744"/>
                  <a:pt x="3111075" y="5908848"/>
                </a:cubicBezTo>
                <a:cubicBezTo>
                  <a:pt x="3046248" y="5894365"/>
                  <a:pt x="2982110" y="5879882"/>
                  <a:pt x="2918662" y="5864020"/>
                </a:cubicBezTo>
                <a:cubicBezTo>
                  <a:pt x="2917283" y="5852296"/>
                  <a:pt x="2915214" y="5839882"/>
                  <a:pt x="2913834" y="5828158"/>
                </a:cubicBezTo>
                <a:cubicBezTo>
                  <a:pt x="2954524" y="5841951"/>
                  <a:pt x="2995903" y="5855055"/>
                  <a:pt x="3037282" y="5868158"/>
                </a:cubicBezTo>
                <a:close/>
                <a:moveTo>
                  <a:pt x="3069696" y="5877813"/>
                </a:moveTo>
                <a:cubicBezTo>
                  <a:pt x="3155903" y="5904710"/>
                  <a:pt x="3243489" y="5930227"/>
                  <a:pt x="3331075" y="5954365"/>
                </a:cubicBezTo>
                <a:cubicBezTo>
                  <a:pt x="3264868" y="5941261"/>
                  <a:pt x="3200041" y="5928158"/>
                  <a:pt x="3134524" y="5913675"/>
                </a:cubicBezTo>
                <a:cubicBezTo>
                  <a:pt x="3113144" y="5901951"/>
                  <a:pt x="3091076" y="5890227"/>
                  <a:pt x="3069696" y="5877813"/>
                </a:cubicBezTo>
                <a:close/>
                <a:moveTo>
                  <a:pt x="3559351" y="5996434"/>
                </a:moveTo>
                <a:cubicBezTo>
                  <a:pt x="3521420" y="5990227"/>
                  <a:pt x="3484178" y="5983330"/>
                  <a:pt x="3446937" y="5976434"/>
                </a:cubicBezTo>
                <a:cubicBezTo>
                  <a:pt x="3445558" y="5972296"/>
                  <a:pt x="3443489" y="5968158"/>
                  <a:pt x="3442109" y="5964710"/>
                </a:cubicBezTo>
                <a:cubicBezTo>
                  <a:pt x="3544868" y="5869537"/>
                  <a:pt x="3646937" y="5768158"/>
                  <a:pt x="3747626" y="5661262"/>
                </a:cubicBezTo>
                <a:cubicBezTo>
                  <a:pt x="3830384" y="5783330"/>
                  <a:pt x="3915212" y="5899193"/>
                  <a:pt x="4001419" y="6010227"/>
                </a:cubicBezTo>
                <a:cubicBezTo>
                  <a:pt x="3998660" y="6014364"/>
                  <a:pt x="3996591" y="6017813"/>
                  <a:pt x="3993832" y="6021951"/>
                </a:cubicBezTo>
                <a:cubicBezTo>
                  <a:pt x="3992453" y="6021951"/>
                  <a:pt x="3990384" y="6021951"/>
                  <a:pt x="3989005" y="6022640"/>
                </a:cubicBezTo>
                <a:cubicBezTo>
                  <a:pt x="3965557" y="6022640"/>
                  <a:pt x="3942798" y="6022640"/>
                  <a:pt x="3919350" y="6022640"/>
                </a:cubicBezTo>
                <a:cubicBezTo>
                  <a:pt x="3846936" y="6022640"/>
                  <a:pt x="3775212" y="6021951"/>
                  <a:pt x="3703488" y="6019882"/>
                </a:cubicBezTo>
                <a:cubicBezTo>
                  <a:pt x="3655213" y="6012296"/>
                  <a:pt x="3606937" y="6004710"/>
                  <a:pt x="3559351" y="5996434"/>
                </a:cubicBezTo>
                <a:close/>
                <a:moveTo>
                  <a:pt x="3649006" y="6018503"/>
                </a:moveTo>
                <a:cubicBezTo>
                  <a:pt x="3631075" y="6017813"/>
                  <a:pt x="3613143" y="6017123"/>
                  <a:pt x="3594523" y="6017123"/>
                </a:cubicBezTo>
                <a:cubicBezTo>
                  <a:pt x="3564178" y="6009537"/>
                  <a:pt x="3534523" y="6001951"/>
                  <a:pt x="3504178" y="5994365"/>
                </a:cubicBezTo>
                <a:cubicBezTo>
                  <a:pt x="3522109" y="5997813"/>
                  <a:pt x="3539350" y="6000571"/>
                  <a:pt x="3557282" y="6004020"/>
                </a:cubicBezTo>
                <a:cubicBezTo>
                  <a:pt x="3588316" y="6008847"/>
                  <a:pt x="3618661" y="6013675"/>
                  <a:pt x="3649006" y="6018503"/>
                </a:cubicBezTo>
                <a:close/>
                <a:moveTo>
                  <a:pt x="3900040" y="6028847"/>
                </a:moveTo>
                <a:cubicBezTo>
                  <a:pt x="3869695" y="6030916"/>
                  <a:pt x="3839350" y="6032985"/>
                  <a:pt x="3808315" y="6035054"/>
                </a:cubicBezTo>
                <a:cubicBezTo>
                  <a:pt x="3790385" y="6032296"/>
                  <a:pt x="3771764" y="6030227"/>
                  <a:pt x="3753833" y="6027468"/>
                </a:cubicBezTo>
                <a:cubicBezTo>
                  <a:pt x="3802798" y="6028847"/>
                  <a:pt x="3851074" y="6028847"/>
                  <a:pt x="3900040" y="6028847"/>
                </a:cubicBezTo>
                <a:close/>
                <a:moveTo>
                  <a:pt x="4131763" y="6015744"/>
                </a:moveTo>
                <a:cubicBezTo>
                  <a:pt x="4204867" y="6008158"/>
                  <a:pt x="4277970" y="5999882"/>
                  <a:pt x="4350384" y="5990917"/>
                </a:cubicBezTo>
                <a:cubicBezTo>
                  <a:pt x="4326935" y="5999192"/>
                  <a:pt x="4302797" y="6006778"/>
                  <a:pt x="4279350" y="6015054"/>
                </a:cubicBezTo>
                <a:cubicBezTo>
                  <a:pt x="4212453" y="6017813"/>
                  <a:pt x="4144867" y="6019192"/>
                  <a:pt x="4077280" y="6020572"/>
                </a:cubicBezTo>
                <a:cubicBezTo>
                  <a:pt x="4095212" y="6019192"/>
                  <a:pt x="4113832" y="6017813"/>
                  <a:pt x="4131763" y="6015744"/>
                </a:cubicBezTo>
                <a:close/>
                <a:moveTo>
                  <a:pt x="4383487" y="5986778"/>
                </a:moveTo>
                <a:cubicBezTo>
                  <a:pt x="4436591" y="5979882"/>
                  <a:pt x="4489694" y="5972985"/>
                  <a:pt x="4542797" y="5965399"/>
                </a:cubicBezTo>
                <a:cubicBezTo>
                  <a:pt x="4539349" y="5977813"/>
                  <a:pt x="4535211" y="5989537"/>
                  <a:pt x="4531763" y="6001951"/>
                </a:cubicBezTo>
                <a:cubicBezTo>
                  <a:pt x="4456590" y="6006778"/>
                  <a:pt x="4380728" y="6010916"/>
                  <a:pt x="4304177" y="6014364"/>
                </a:cubicBezTo>
                <a:cubicBezTo>
                  <a:pt x="4330384" y="6005399"/>
                  <a:pt x="4356590" y="5996434"/>
                  <a:pt x="4383487" y="5986778"/>
                </a:cubicBezTo>
                <a:close/>
                <a:moveTo>
                  <a:pt x="4415211" y="5976434"/>
                </a:moveTo>
                <a:cubicBezTo>
                  <a:pt x="4461418" y="5959882"/>
                  <a:pt x="4508314" y="5943330"/>
                  <a:pt x="4554521" y="5926089"/>
                </a:cubicBezTo>
                <a:cubicBezTo>
                  <a:pt x="4551073" y="5937124"/>
                  <a:pt x="4548315" y="5947468"/>
                  <a:pt x="4544866" y="5958503"/>
                </a:cubicBezTo>
                <a:cubicBezTo>
                  <a:pt x="4501418" y="5964710"/>
                  <a:pt x="4458660" y="5970227"/>
                  <a:pt x="4415211" y="5976434"/>
                </a:cubicBezTo>
                <a:close/>
                <a:moveTo>
                  <a:pt x="4562108" y="5922641"/>
                </a:moveTo>
                <a:cubicBezTo>
                  <a:pt x="4567625" y="5920572"/>
                  <a:pt x="4572452" y="5918503"/>
                  <a:pt x="4577970" y="5917123"/>
                </a:cubicBezTo>
                <a:cubicBezTo>
                  <a:pt x="4591763" y="5927468"/>
                  <a:pt x="4605556" y="5937124"/>
                  <a:pt x="4618659" y="5946778"/>
                </a:cubicBezTo>
                <a:cubicBezTo>
                  <a:pt x="4596590" y="5950227"/>
                  <a:pt x="4574521" y="5953675"/>
                  <a:pt x="4551763" y="5956434"/>
                </a:cubicBezTo>
                <a:cubicBezTo>
                  <a:pt x="4555901" y="5946089"/>
                  <a:pt x="4558659" y="5934365"/>
                  <a:pt x="4562108" y="5922641"/>
                </a:cubicBezTo>
                <a:close/>
                <a:moveTo>
                  <a:pt x="4685555" y="5868848"/>
                </a:moveTo>
                <a:cubicBezTo>
                  <a:pt x="4649693" y="5882641"/>
                  <a:pt x="4614521" y="5895744"/>
                  <a:pt x="4578659" y="5909537"/>
                </a:cubicBezTo>
                <a:cubicBezTo>
                  <a:pt x="4575211" y="5906779"/>
                  <a:pt x="4571763" y="5904710"/>
                  <a:pt x="4568314" y="5901951"/>
                </a:cubicBezTo>
                <a:cubicBezTo>
                  <a:pt x="4607625" y="5767468"/>
                  <a:pt x="4643487" y="5628158"/>
                  <a:pt x="4675211" y="5484710"/>
                </a:cubicBezTo>
                <a:cubicBezTo>
                  <a:pt x="4809004" y="5546779"/>
                  <a:pt x="4941417" y="5603331"/>
                  <a:pt x="5071762" y="5654365"/>
                </a:cubicBezTo>
                <a:cubicBezTo>
                  <a:pt x="5071762" y="5659193"/>
                  <a:pt x="5071762" y="5663331"/>
                  <a:pt x="5071762" y="5668159"/>
                </a:cubicBezTo>
                <a:cubicBezTo>
                  <a:pt x="5021417" y="5704710"/>
                  <a:pt x="4970382" y="5739882"/>
                  <a:pt x="4919348" y="5775055"/>
                </a:cubicBezTo>
                <a:cubicBezTo>
                  <a:pt x="4842796" y="5807468"/>
                  <a:pt x="4764866" y="5838503"/>
                  <a:pt x="4685555" y="5868848"/>
                </a:cubicBezTo>
                <a:close/>
                <a:moveTo>
                  <a:pt x="5071762" y="5676434"/>
                </a:moveTo>
                <a:cubicBezTo>
                  <a:pt x="5071762" y="5687469"/>
                  <a:pt x="5071072" y="5699193"/>
                  <a:pt x="5071072" y="5710227"/>
                </a:cubicBezTo>
                <a:cubicBezTo>
                  <a:pt x="5031072" y="5727469"/>
                  <a:pt x="4991072" y="5744710"/>
                  <a:pt x="4951072" y="5761951"/>
                </a:cubicBezTo>
                <a:cubicBezTo>
                  <a:pt x="4991072" y="5733676"/>
                  <a:pt x="5031762" y="5705400"/>
                  <a:pt x="5071762" y="5676434"/>
                </a:cubicBezTo>
                <a:close/>
                <a:moveTo>
                  <a:pt x="5078658" y="5671607"/>
                </a:moveTo>
                <a:cubicBezTo>
                  <a:pt x="5083486" y="5668159"/>
                  <a:pt x="5087624" y="5665400"/>
                  <a:pt x="5092451" y="5661951"/>
                </a:cubicBezTo>
                <a:cubicBezTo>
                  <a:pt x="5108313" y="5668159"/>
                  <a:pt x="5124176" y="5673676"/>
                  <a:pt x="5140038" y="5679882"/>
                </a:cubicBezTo>
                <a:cubicBezTo>
                  <a:pt x="5119348" y="5688848"/>
                  <a:pt x="5098658" y="5698503"/>
                  <a:pt x="5077969" y="5707468"/>
                </a:cubicBezTo>
                <a:cubicBezTo>
                  <a:pt x="5078658" y="5695745"/>
                  <a:pt x="5078658" y="5683331"/>
                  <a:pt x="5078658" y="5671607"/>
                </a:cubicBezTo>
                <a:close/>
                <a:moveTo>
                  <a:pt x="5149003" y="5683331"/>
                </a:moveTo>
                <a:cubicBezTo>
                  <a:pt x="5153141" y="5684710"/>
                  <a:pt x="5157968" y="5686779"/>
                  <a:pt x="5162107" y="5688158"/>
                </a:cubicBezTo>
                <a:cubicBezTo>
                  <a:pt x="5133141" y="5719883"/>
                  <a:pt x="5104175" y="5751607"/>
                  <a:pt x="5075210" y="5782641"/>
                </a:cubicBezTo>
                <a:cubicBezTo>
                  <a:pt x="5075900" y="5759882"/>
                  <a:pt x="5076589" y="5737813"/>
                  <a:pt x="5077279" y="5715055"/>
                </a:cubicBezTo>
                <a:cubicBezTo>
                  <a:pt x="5101417" y="5704710"/>
                  <a:pt x="5125555" y="5693675"/>
                  <a:pt x="5149003" y="5683331"/>
                </a:cubicBezTo>
                <a:close/>
                <a:moveTo>
                  <a:pt x="5157968" y="5679193"/>
                </a:moveTo>
                <a:cubicBezTo>
                  <a:pt x="5164865" y="5675745"/>
                  <a:pt x="5172451" y="5672986"/>
                  <a:pt x="5179348" y="5669538"/>
                </a:cubicBezTo>
                <a:cubicBezTo>
                  <a:pt x="5175210" y="5673676"/>
                  <a:pt x="5171761" y="5678503"/>
                  <a:pt x="5167624" y="5682641"/>
                </a:cubicBezTo>
                <a:cubicBezTo>
                  <a:pt x="5164175" y="5681952"/>
                  <a:pt x="5161417" y="5680572"/>
                  <a:pt x="5157968" y="5679193"/>
                </a:cubicBezTo>
                <a:close/>
                <a:moveTo>
                  <a:pt x="5250382" y="5545400"/>
                </a:moveTo>
                <a:cubicBezTo>
                  <a:pt x="5288313" y="5517124"/>
                  <a:pt x="5325554" y="5488159"/>
                  <a:pt x="5362796" y="5459193"/>
                </a:cubicBezTo>
                <a:cubicBezTo>
                  <a:pt x="5326934" y="5501952"/>
                  <a:pt x="5290382" y="5544021"/>
                  <a:pt x="5253830" y="5585400"/>
                </a:cubicBezTo>
                <a:cubicBezTo>
                  <a:pt x="5253141" y="5572296"/>
                  <a:pt x="5251762" y="5558503"/>
                  <a:pt x="5250382" y="5545400"/>
                </a:cubicBezTo>
                <a:close/>
                <a:moveTo>
                  <a:pt x="5249692" y="5537124"/>
                </a:moveTo>
                <a:cubicBezTo>
                  <a:pt x="5241417" y="5440573"/>
                  <a:pt x="5231072" y="5341952"/>
                  <a:pt x="5218658" y="5241952"/>
                </a:cubicBezTo>
                <a:cubicBezTo>
                  <a:pt x="5313141" y="5255745"/>
                  <a:pt x="5406244" y="5267469"/>
                  <a:pt x="5497968" y="5277125"/>
                </a:cubicBezTo>
                <a:cubicBezTo>
                  <a:pt x="5499347" y="5281952"/>
                  <a:pt x="5500726" y="5286780"/>
                  <a:pt x="5501416" y="5291607"/>
                </a:cubicBezTo>
                <a:cubicBezTo>
                  <a:pt x="5462796" y="5339883"/>
                  <a:pt x="5423485" y="5387469"/>
                  <a:pt x="5384175" y="5433676"/>
                </a:cubicBezTo>
                <a:cubicBezTo>
                  <a:pt x="5340037" y="5468159"/>
                  <a:pt x="5295210" y="5502642"/>
                  <a:pt x="5249692" y="5537124"/>
                </a:cubicBezTo>
                <a:close/>
                <a:moveTo>
                  <a:pt x="5506244" y="5277814"/>
                </a:moveTo>
                <a:cubicBezTo>
                  <a:pt x="5508313" y="5277814"/>
                  <a:pt x="5510382" y="5278504"/>
                  <a:pt x="5512451" y="5278504"/>
                </a:cubicBezTo>
                <a:cubicBezTo>
                  <a:pt x="5511071" y="5280573"/>
                  <a:pt x="5509692" y="5281952"/>
                  <a:pt x="5508313" y="5284021"/>
                </a:cubicBezTo>
                <a:cubicBezTo>
                  <a:pt x="5507623" y="5281952"/>
                  <a:pt x="5506934" y="5279883"/>
                  <a:pt x="5506244" y="5277814"/>
                </a:cubicBezTo>
                <a:close/>
                <a:moveTo>
                  <a:pt x="5504175" y="5299883"/>
                </a:moveTo>
                <a:cubicBezTo>
                  <a:pt x="5506934" y="5310917"/>
                  <a:pt x="5509692" y="5321262"/>
                  <a:pt x="5512451" y="5332297"/>
                </a:cubicBezTo>
                <a:cubicBezTo>
                  <a:pt x="5478657" y="5359193"/>
                  <a:pt x="5444865" y="5386779"/>
                  <a:pt x="5411071" y="5413676"/>
                </a:cubicBezTo>
                <a:cubicBezTo>
                  <a:pt x="5442106" y="5375745"/>
                  <a:pt x="5473140" y="5337814"/>
                  <a:pt x="5504175" y="5299883"/>
                </a:cubicBezTo>
                <a:close/>
                <a:moveTo>
                  <a:pt x="5509692" y="5292297"/>
                </a:moveTo>
                <a:cubicBezTo>
                  <a:pt x="5513140" y="5288159"/>
                  <a:pt x="5516588" y="5283331"/>
                  <a:pt x="5520037" y="5279194"/>
                </a:cubicBezTo>
                <a:cubicBezTo>
                  <a:pt x="5537278" y="5280573"/>
                  <a:pt x="5553830" y="5282642"/>
                  <a:pt x="5570381" y="5284021"/>
                </a:cubicBezTo>
                <a:cubicBezTo>
                  <a:pt x="5553140" y="5298504"/>
                  <a:pt x="5535899" y="5312297"/>
                  <a:pt x="5517968" y="5326780"/>
                </a:cubicBezTo>
                <a:cubicBezTo>
                  <a:pt x="5515899" y="5315056"/>
                  <a:pt x="5513140" y="5303331"/>
                  <a:pt x="5509692" y="5292297"/>
                </a:cubicBezTo>
                <a:close/>
                <a:moveTo>
                  <a:pt x="5525554" y="5272297"/>
                </a:moveTo>
                <a:cubicBezTo>
                  <a:pt x="5548313" y="5244021"/>
                  <a:pt x="5571071" y="5215056"/>
                  <a:pt x="5593830" y="5186090"/>
                </a:cubicBezTo>
                <a:cubicBezTo>
                  <a:pt x="5639347" y="5128159"/>
                  <a:pt x="5684174" y="5069539"/>
                  <a:pt x="5727623" y="5010918"/>
                </a:cubicBezTo>
                <a:cubicBezTo>
                  <a:pt x="5690381" y="5090918"/>
                  <a:pt x="5652450" y="5169538"/>
                  <a:pt x="5613830" y="5247470"/>
                </a:cubicBezTo>
                <a:cubicBezTo>
                  <a:pt x="5602106" y="5257125"/>
                  <a:pt x="5590382" y="5266780"/>
                  <a:pt x="5578657" y="5277125"/>
                </a:cubicBezTo>
                <a:cubicBezTo>
                  <a:pt x="5560726" y="5275745"/>
                  <a:pt x="5543485" y="5274366"/>
                  <a:pt x="5525554" y="5272297"/>
                </a:cubicBezTo>
                <a:close/>
                <a:moveTo>
                  <a:pt x="5588313" y="5182642"/>
                </a:moveTo>
                <a:cubicBezTo>
                  <a:pt x="5564864" y="5212987"/>
                  <a:pt x="5541416" y="5242642"/>
                  <a:pt x="5517278" y="5272297"/>
                </a:cubicBezTo>
                <a:cubicBezTo>
                  <a:pt x="5513140" y="5271608"/>
                  <a:pt x="5508313" y="5271608"/>
                  <a:pt x="5504175" y="5270918"/>
                </a:cubicBezTo>
                <a:cubicBezTo>
                  <a:pt x="5469003" y="5135056"/>
                  <a:pt x="5428313" y="4997125"/>
                  <a:pt x="5382106" y="4857815"/>
                </a:cubicBezTo>
                <a:cubicBezTo>
                  <a:pt x="5528313" y="4842643"/>
                  <a:pt x="5671071" y="4823332"/>
                  <a:pt x="5809691" y="4800574"/>
                </a:cubicBezTo>
                <a:cubicBezTo>
                  <a:pt x="5811760" y="4804712"/>
                  <a:pt x="5814519" y="4808849"/>
                  <a:pt x="5816588" y="4812988"/>
                </a:cubicBezTo>
                <a:cubicBezTo>
                  <a:pt x="5791761" y="4870229"/>
                  <a:pt x="5766933" y="4926091"/>
                  <a:pt x="5740726" y="4982642"/>
                </a:cubicBezTo>
                <a:cubicBezTo>
                  <a:pt x="5691761" y="5048159"/>
                  <a:pt x="5640726" y="5115745"/>
                  <a:pt x="5588313" y="5182642"/>
                </a:cubicBezTo>
                <a:close/>
                <a:moveTo>
                  <a:pt x="5817278" y="4798505"/>
                </a:moveTo>
                <a:cubicBezTo>
                  <a:pt x="5819347" y="4798505"/>
                  <a:pt x="5821416" y="4797815"/>
                  <a:pt x="5823484" y="4797815"/>
                </a:cubicBezTo>
                <a:cubicBezTo>
                  <a:pt x="5822795" y="4799884"/>
                  <a:pt x="5821416" y="4801953"/>
                  <a:pt x="5820726" y="4804022"/>
                </a:cubicBezTo>
                <a:cubicBezTo>
                  <a:pt x="5819347" y="4802643"/>
                  <a:pt x="5818657" y="4800574"/>
                  <a:pt x="5817278" y="4798505"/>
                </a:cubicBezTo>
                <a:close/>
                <a:moveTo>
                  <a:pt x="5821416" y="4819884"/>
                </a:moveTo>
                <a:cubicBezTo>
                  <a:pt x="5826933" y="4829539"/>
                  <a:pt x="5832450" y="4839194"/>
                  <a:pt x="5837967" y="4848849"/>
                </a:cubicBezTo>
                <a:cubicBezTo>
                  <a:pt x="5813140" y="4884022"/>
                  <a:pt x="5787622" y="4919194"/>
                  <a:pt x="5761416" y="4954367"/>
                </a:cubicBezTo>
                <a:cubicBezTo>
                  <a:pt x="5781416" y="4909539"/>
                  <a:pt x="5801415" y="4864712"/>
                  <a:pt x="5821416" y="4819884"/>
                </a:cubicBezTo>
                <a:close/>
                <a:moveTo>
                  <a:pt x="5824864" y="4811608"/>
                </a:moveTo>
                <a:cubicBezTo>
                  <a:pt x="5826933" y="4806781"/>
                  <a:pt x="5829002" y="4801263"/>
                  <a:pt x="5831760" y="4796436"/>
                </a:cubicBezTo>
                <a:cubicBezTo>
                  <a:pt x="5848312" y="4793677"/>
                  <a:pt x="5864864" y="4790919"/>
                  <a:pt x="5881416" y="4787470"/>
                </a:cubicBezTo>
                <a:cubicBezTo>
                  <a:pt x="5868312" y="4806091"/>
                  <a:pt x="5855898" y="4824022"/>
                  <a:pt x="5842795" y="4842643"/>
                </a:cubicBezTo>
                <a:cubicBezTo>
                  <a:pt x="5836588" y="4832298"/>
                  <a:pt x="5830381" y="4821953"/>
                  <a:pt x="5824864" y="4811608"/>
                </a:cubicBezTo>
                <a:close/>
                <a:moveTo>
                  <a:pt x="5835209" y="4787470"/>
                </a:moveTo>
                <a:cubicBezTo>
                  <a:pt x="5849691" y="4754367"/>
                  <a:pt x="5863484" y="4720574"/>
                  <a:pt x="5877967" y="4687471"/>
                </a:cubicBezTo>
                <a:cubicBezTo>
                  <a:pt x="5906243" y="4619195"/>
                  <a:pt x="5933829" y="4551609"/>
                  <a:pt x="5960036" y="4483333"/>
                </a:cubicBezTo>
                <a:cubicBezTo>
                  <a:pt x="5945553" y="4570229"/>
                  <a:pt x="5930381" y="4655746"/>
                  <a:pt x="5913139" y="4741263"/>
                </a:cubicBezTo>
                <a:cubicBezTo>
                  <a:pt x="5904864" y="4753677"/>
                  <a:pt x="5895898" y="4766091"/>
                  <a:pt x="5887622" y="4778505"/>
                </a:cubicBezTo>
                <a:cubicBezTo>
                  <a:pt x="5870381" y="4781953"/>
                  <a:pt x="5852450" y="4784712"/>
                  <a:pt x="5835209" y="4787470"/>
                </a:cubicBezTo>
                <a:close/>
                <a:moveTo>
                  <a:pt x="5871071" y="4684712"/>
                </a:moveTo>
                <a:cubicBezTo>
                  <a:pt x="5856588" y="4719884"/>
                  <a:pt x="5841416" y="4754367"/>
                  <a:pt x="5826933" y="4788850"/>
                </a:cubicBezTo>
                <a:cubicBezTo>
                  <a:pt x="5822105" y="4789539"/>
                  <a:pt x="5817967" y="4790229"/>
                  <a:pt x="5813140" y="4790919"/>
                </a:cubicBezTo>
                <a:cubicBezTo>
                  <a:pt x="5743485" y="4669539"/>
                  <a:pt x="5667623" y="4548160"/>
                  <a:pt x="5586244" y="4425402"/>
                </a:cubicBezTo>
                <a:cubicBezTo>
                  <a:pt x="5723485" y="4372299"/>
                  <a:pt x="5855209" y="4315747"/>
                  <a:pt x="5982105" y="4257126"/>
                </a:cubicBezTo>
                <a:cubicBezTo>
                  <a:pt x="5985553" y="4260575"/>
                  <a:pt x="5989001" y="4264023"/>
                  <a:pt x="5992450" y="4267471"/>
                </a:cubicBezTo>
                <a:cubicBezTo>
                  <a:pt x="5983484" y="4328850"/>
                  <a:pt x="5974519" y="4389540"/>
                  <a:pt x="5964864" y="4450229"/>
                </a:cubicBezTo>
                <a:cubicBezTo>
                  <a:pt x="5935208" y="4528850"/>
                  <a:pt x="5904174" y="4606781"/>
                  <a:pt x="5871071" y="4684712"/>
                </a:cubicBezTo>
                <a:close/>
                <a:moveTo>
                  <a:pt x="5990381" y="4254368"/>
                </a:moveTo>
                <a:cubicBezTo>
                  <a:pt x="5992450" y="4253678"/>
                  <a:pt x="5993829" y="4252989"/>
                  <a:pt x="5995898" y="4251609"/>
                </a:cubicBezTo>
                <a:cubicBezTo>
                  <a:pt x="5995898" y="4253678"/>
                  <a:pt x="5995208" y="4256437"/>
                  <a:pt x="5995208" y="4258506"/>
                </a:cubicBezTo>
                <a:cubicBezTo>
                  <a:pt x="5993140" y="4257126"/>
                  <a:pt x="5991760" y="4255747"/>
                  <a:pt x="5990381" y="4254368"/>
                </a:cubicBezTo>
                <a:close/>
                <a:moveTo>
                  <a:pt x="5999346" y="4274368"/>
                </a:moveTo>
                <a:cubicBezTo>
                  <a:pt x="6006933" y="4281954"/>
                  <a:pt x="6015208" y="4290230"/>
                  <a:pt x="6022795" y="4297816"/>
                </a:cubicBezTo>
                <a:cubicBezTo>
                  <a:pt x="6007622" y="4338505"/>
                  <a:pt x="5993140" y="4379195"/>
                  <a:pt x="5977277" y="4419885"/>
                </a:cubicBezTo>
                <a:cubicBezTo>
                  <a:pt x="5984864" y="4371609"/>
                  <a:pt x="5992450" y="4322643"/>
                  <a:pt x="5999346" y="4274368"/>
                </a:cubicBezTo>
                <a:close/>
                <a:moveTo>
                  <a:pt x="6000726" y="4264713"/>
                </a:moveTo>
                <a:cubicBezTo>
                  <a:pt x="6001415" y="4259195"/>
                  <a:pt x="6002105" y="4253678"/>
                  <a:pt x="6002794" y="4248161"/>
                </a:cubicBezTo>
                <a:cubicBezTo>
                  <a:pt x="6017967" y="4241264"/>
                  <a:pt x="6033139" y="4233678"/>
                  <a:pt x="6049001" y="4226092"/>
                </a:cubicBezTo>
                <a:cubicBezTo>
                  <a:pt x="6041415" y="4247471"/>
                  <a:pt x="6033829" y="4268161"/>
                  <a:pt x="6026243" y="4289540"/>
                </a:cubicBezTo>
                <a:cubicBezTo>
                  <a:pt x="6017277" y="4281264"/>
                  <a:pt x="6009002" y="4272988"/>
                  <a:pt x="6000726" y="4264713"/>
                </a:cubicBezTo>
                <a:close/>
                <a:moveTo>
                  <a:pt x="6004174" y="4239885"/>
                </a:moveTo>
                <a:cubicBezTo>
                  <a:pt x="6009002" y="4204023"/>
                  <a:pt x="6013829" y="4167471"/>
                  <a:pt x="6018656" y="4130920"/>
                </a:cubicBezTo>
                <a:cubicBezTo>
                  <a:pt x="6028312" y="4057816"/>
                  <a:pt x="6036588" y="3984713"/>
                  <a:pt x="6044174" y="3912299"/>
                </a:cubicBezTo>
                <a:cubicBezTo>
                  <a:pt x="6053139" y="3999885"/>
                  <a:pt x="6061415" y="4087471"/>
                  <a:pt x="6067622" y="4173678"/>
                </a:cubicBezTo>
                <a:cubicBezTo>
                  <a:pt x="6062794" y="4188161"/>
                  <a:pt x="6057277" y="4202644"/>
                  <a:pt x="6052450" y="4217126"/>
                </a:cubicBezTo>
                <a:cubicBezTo>
                  <a:pt x="6035898" y="4224712"/>
                  <a:pt x="6020036" y="4232299"/>
                  <a:pt x="6004174" y="4239885"/>
                </a:cubicBezTo>
                <a:close/>
                <a:moveTo>
                  <a:pt x="6011760" y="4130230"/>
                </a:moveTo>
                <a:cubicBezTo>
                  <a:pt x="6006933" y="4168161"/>
                  <a:pt x="6002105" y="4206092"/>
                  <a:pt x="5996588" y="4243333"/>
                </a:cubicBezTo>
                <a:cubicBezTo>
                  <a:pt x="5992450" y="4245402"/>
                  <a:pt x="5989001" y="4246782"/>
                  <a:pt x="5984864" y="4248850"/>
                </a:cubicBezTo>
                <a:cubicBezTo>
                  <a:pt x="5884864" y="4150230"/>
                  <a:pt x="5779347" y="4052989"/>
                  <a:pt x="5669002" y="3956437"/>
                </a:cubicBezTo>
                <a:cubicBezTo>
                  <a:pt x="5786933" y="3868851"/>
                  <a:pt x="5899346" y="3779196"/>
                  <a:pt x="6006243" y="3688852"/>
                </a:cubicBezTo>
                <a:cubicBezTo>
                  <a:pt x="6010381" y="3691610"/>
                  <a:pt x="6015208" y="3693679"/>
                  <a:pt x="6019346" y="3696438"/>
                </a:cubicBezTo>
                <a:cubicBezTo>
                  <a:pt x="6026932" y="3757817"/>
                  <a:pt x="6034519" y="3819196"/>
                  <a:pt x="6040725" y="3879885"/>
                </a:cubicBezTo>
                <a:cubicBezTo>
                  <a:pt x="6031760" y="3962644"/>
                  <a:pt x="6022795" y="4046092"/>
                  <a:pt x="6011760" y="4130230"/>
                </a:cubicBezTo>
                <a:close/>
                <a:moveTo>
                  <a:pt x="6026243" y="3700575"/>
                </a:moveTo>
                <a:cubicBezTo>
                  <a:pt x="6035898" y="3706093"/>
                  <a:pt x="6045553" y="3711610"/>
                  <a:pt x="6055208" y="3717127"/>
                </a:cubicBezTo>
                <a:cubicBezTo>
                  <a:pt x="6051760" y="3759886"/>
                  <a:pt x="6047622" y="3803334"/>
                  <a:pt x="6043484" y="3846093"/>
                </a:cubicBezTo>
                <a:cubicBezTo>
                  <a:pt x="6037967" y="3797817"/>
                  <a:pt x="6032450" y="3748851"/>
                  <a:pt x="6026243" y="3700575"/>
                </a:cubicBezTo>
                <a:close/>
                <a:moveTo>
                  <a:pt x="6024863" y="3690920"/>
                </a:moveTo>
                <a:cubicBezTo>
                  <a:pt x="6024174" y="3685403"/>
                  <a:pt x="6023484" y="3679886"/>
                  <a:pt x="6022795" y="3674369"/>
                </a:cubicBezTo>
                <a:cubicBezTo>
                  <a:pt x="6035898" y="3663334"/>
                  <a:pt x="6048312" y="3652300"/>
                  <a:pt x="6061415" y="3641265"/>
                </a:cubicBezTo>
                <a:cubicBezTo>
                  <a:pt x="6060036" y="3663334"/>
                  <a:pt x="6057967" y="3686093"/>
                  <a:pt x="6055898" y="3708162"/>
                </a:cubicBezTo>
                <a:cubicBezTo>
                  <a:pt x="6045553" y="3702645"/>
                  <a:pt x="6035208" y="3696438"/>
                  <a:pt x="6024863" y="3690920"/>
                </a:cubicBezTo>
                <a:close/>
                <a:moveTo>
                  <a:pt x="6068312" y="3635058"/>
                </a:moveTo>
                <a:cubicBezTo>
                  <a:pt x="6071760" y="3631610"/>
                  <a:pt x="6075208" y="3628852"/>
                  <a:pt x="6079346" y="3625403"/>
                </a:cubicBezTo>
                <a:cubicBezTo>
                  <a:pt x="6093829" y="3665403"/>
                  <a:pt x="6107622" y="3706093"/>
                  <a:pt x="6120726" y="3746093"/>
                </a:cubicBezTo>
                <a:cubicBezTo>
                  <a:pt x="6101415" y="3735058"/>
                  <a:pt x="6082105" y="3723334"/>
                  <a:pt x="6062105" y="3712300"/>
                </a:cubicBezTo>
                <a:cubicBezTo>
                  <a:pt x="6064863" y="3686093"/>
                  <a:pt x="6066932" y="3660576"/>
                  <a:pt x="6068312" y="3635058"/>
                </a:cubicBezTo>
                <a:close/>
                <a:moveTo>
                  <a:pt x="6069002" y="3625403"/>
                </a:moveTo>
                <a:cubicBezTo>
                  <a:pt x="6069691" y="3617817"/>
                  <a:pt x="6070380" y="3610231"/>
                  <a:pt x="6070380" y="3601955"/>
                </a:cubicBezTo>
                <a:cubicBezTo>
                  <a:pt x="6072450" y="3607472"/>
                  <a:pt x="6074519" y="3612990"/>
                  <a:pt x="6076588" y="3618507"/>
                </a:cubicBezTo>
                <a:cubicBezTo>
                  <a:pt x="6074519" y="3620576"/>
                  <a:pt x="6071760" y="3622645"/>
                  <a:pt x="6069002" y="3625403"/>
                </a:cubicBezTo>
                <a:close/>
                <a:moveTo>
                  <a:pt x="6072450" y="3584714"/>
                </a:moveTo>
                <a:cubicBezTo>
                  <a:pt x="6073829" y="3564024"/>
                  <a:pt x="6075208" y="3544024"/>
                  <a:pt x="6076588" y="3523334"/>
                </a:cubicBezTo>
                <a:cubicBezTo>
                  <a:pt x="6100036" y="3534369"/>
                  <a:pt x="6123484" y="3545403"/>
                  <a:pt x="6146932" y="3556438"/>
                </a:cubicBezTo>
                <a:cubicBezTo>
                  <a:pt x="6125553" y="3575748"/>
                  <a:pt x="6104174" y="3594369"/>
                  <a:pt x="6082795" y="3613679"/>
                </a:cubicBezTo>
                <a:cubicBezTo>
                  <a:pt x="6079346" y="3604024"/>
                  <a:pt x="6075898" y="3594369"/>
                  <a:pt x="6072450" y="3584714"/>
                </a:cubicBezTo>
                <a:close/>
                <a:moveTo>
                  <a:pt x="6076588" y="3515748"/>
                </a:moveTo>
                <a:cubicBezTo>
                  <a:pt x="6081415" y="3438507"/>
                  <a:pt x="6084863" y="3361955"/>
                  <a:pt x="6087622" y="3286094"/>
                </a:cubicBezTo>
                <a:cubicBezTo>
                  <a:pt x="6132449" y="3354369"/>
                  <a:pt x="6175208" y="3423335"/>
                  <a:pt x="6216587" y="3490921"/>
                </a:cubicBezTo>
                <a:cubicBezTo>
                  <a:pt x="6195208" y="3510921"/>
                  <a:pt x="6173829" y="3530921"/>
                  <a:pt x="6152449" y="3550231"/>
                </a:cubicBezTo>
                <a:cubicBezTo>
                  <a:pt x="6126932" y="3539197"/>
                  <a:pt x="6102105" y="3527472"/>
                  <a:pt x="6076588" y="3515748"/>
                </a:cubicBezTo>
                <a:close/>
                <a:moveTo>
                  <a:pt x="6069691" y="3512990"/>
                </a:moveTo>
                <a:cubicBezTo>
                  <a:pt x="6060036" y="3508852"/>
                  <a:pt x="6051070" y="3504024"/>
                  <a:pt x="6041415" y="3499886"/>
                </a:cubicBezTo>
                <a:cubicBezTo>
                  <a:pt x="6017967" y="3435749"/>
                  <a:pt x="5993140" y="3371611"/>
                  <a:pt x="5967622" y="3306783"/>
                </a:cubicBezTo>
                <a:cubicBezTo>
                  <a:pt x="5958657" y="3254369"/>
                  <a:pt x="5949002" y="3201956"/>
                  <a:pt x="5939346" y="3149542"/>
                </a:cubicBezTo>
                <a:cubicBezTo>
                  <a:pt x="5962795" y="3155749"/>
                  <a:pt x="5986243" y="3161956"/>
                  <a:pt x="6009691" y="3168163"/>
                </a:cubicBezTo>
                <a:cubicBezTo>
                  <a:pt x="6033829" y="3204025"/>
                  <a:pt x="6057277" y="3239887"/>
                  <a:pt x="6080725" y="3275749"/>
                </a:cubicBezTo>
                <a:cubicBezTo>
                  <a:pt x="6077967" y="3354369"/>
                  <a:pt x="6074519" y="3432990"/>
                  <a:pt x="6069691" y="3512990"/>
                </a:cubicBezTo>
                <a:close/>
                <a:moveTo>
                  <a:pt x="5937967" y="3141956"/>
                </a:moveTo>
                <a:cubicBezTo>
                  <a:pt x="5933140" y="3116439"/>
                  <a:pt x="5928312" y="3090922"/>
                  <a:pt x="5923484" y="3065404"/>
                </a:cubicBezTo>
                <a:cubicBezTo>
                  <a:pt x="5926243" y="3061266"/>
                  <a:pt x="5929001" y="3057818"/>
                  <a:pt x="5931071" y="3053680"/>
                </a:cubicBezTo>
                <a:cubicBezTo>
                  <a:pt x="5955209" y="3088852"/>
                  <a:pt x="5979346" y="3124025"/>
                  <a:pt x="6003484" y="3159197"/>
                </a:cubicBezTo>
                <a:cubicBezTo>
                  <a:pt x="5981415" y="3152990"/>
                  <a:pt x="5960036" y="3147473"/>
                  <a:pt x="5937967" y="3141956"/>
                </a:cubicBezTo>
                <a:close/>
                <a:moveTo>
                  <a:pt x="5920726" y="3054370"/>
                </a:moveTo>
                <a:cubicBezTo>
                  <a:pt x="5919347" y="3047473"/>
                  <a:pt x="5917967" y="3039887"/>
                  <a:pt x="5916588" y="3032990"/>
                </a:cubicBezTo>
                <a:cubicBezTo>
                  <a:pt x="5920036" y="3037818"/>
                  <a:pt x="5922795" y="3041956"/>
                  <a:pt x="5926243" y="3046784"/>
                </a:cubicBezTo>
                <a:cubicBezTo>
                  <a:pt x="5924174" y="3049542"/>
                  <a:pt x="5922795" y="3052301"/>
                  <a:pt x="5920726" y="3054370"/>
                </a:cubicBezTo>
                <a:close/>
                <a:moveTo>
                  <a:pt x="5811760" y="2935060"/>
                </a:moveTo>
                <a:cubicBezTo>
                  <a:pt x="5792450" y="2892301"/>
                  <a:pt x="5773140" y="2849543"/>
                  <a:pt x="5753140" y="2806784"/>
                </a:cubicBezTo>
                <a:cubicBezTo>
                  <a:pt x="5786243" y="2851612"/>
                  <a:pt x="5819347" y="2896439"/>
                  <a:pt x="5851761" y="2941267"/>
                </a:cubicBezTo>
                <a:cubicBezTo>
                  <a:pt x="5837967" y="2939198"/>
                  <a:pt x="5824864" y="2937129"/>
                  <a:pt x="5811760" y="2935060"/>
                </a:cubicBezTo>
                <a:close/>
                <a:moveTo>
                  <a:pt x="5803485" y="2934370"/>
                </a:moveTo>
                <a:cubicBezTo>
                  <a:pt x="5706933" y="2920577"/>
                  <a:pt x="5609002" y="2908853"/>
                  <a:pt x="5509002" y="2898508"/>
                </a:cubicBezTo>
                <a:cubicBezTo>
                  <a:pt x="5545554" y="2805405"/>
                  <a:pt x="5579347" y="2712301"/>
                  <a:pt x="5610382" y="2620577"/>
                </a:cubicBezTo>
                <a:cubicBezTo>
                  <a:pt x="5652450" y="2673681"/>
                  <a:pt x="5693140" y="2726784"/>
                  <a:pt x="5733140" y="2780577"/>
                </a:cubicBezTo>
                <a:cubicBezTo>
                  <a:pt x="5756588" y="2830922"/>
                  <a:pt x="5780036" y="2882646"/>
                  <a:pt x="5803485" y="2934370"/>
                </a:cubicBezTo>
                <a:close/>
                <a:moveTo>
                  <a:pt x="5612451" y="2612991"/>
                </a:moveTo>
                <a:cubicBezTo>
                  <a:pt x="5617968" y="2597129"/>
                  <a:pt x="5623485" y="2580578"/>
                  <a:pt x="5628312" y="2564715"/>
                </a:cubicBezTo>
                <a:cubicBezTo>
                  <a:pt x="5658657" y="2626095"/>
                  <a:pt x="5689002" y="2687474"/>
                  <a:pt x="5718657" y="2750232"/>
                </a:cubicBezTo>
                <a:cubicBezTo>
                  <a:pt x="5684174" y="2704026"/>
                  <a:pt x="5648313" y="2658508"/>
                  <a:pt x="5612451" y="2612991"/>
                </a:cubicBezTo>
                <a:close/>
                <a:moveTo>
                  <a:pt x="5489692" y="2459198"/>
                </a:moveTo>
                <a:cubicBezTo>
                  <a:pt x="5460037" y="2422647"/>
                  <a:pt x="5429692" y="2386785"/>
                  <a:pt x="5399347" y="2350923"/>
                </a:cubicBezTo>
                <a:cubicBezTo>
                  <a:pt x="5443485" y="2385405"/>
                  <a:pt x="5486933" y="2419888"/>
                  <a:pt x="5529692" y="2454371"/>
                </a:cubicBezTo>
                <a:cubicBezTo>
                  <a:pt x="5516588" y="2455750"/>
                  <a:pt x="5502795" y="2457819"/>
                  <a:pt x="5489692" y="2459198"/>
                </a:cubicBezTo>
                <a:close/>
                <a:moveTo>
                  <a:pt x="5481416" y="2460578"/>
                </a:moveTo>
                <a:cubicBezTo>
                  <a:pt x="5384865" y="2472992"/>
                  <a:pt x="5286934" y="2487474"/>
                  <a:pt x="5187623" y="2504026"/>
                </a:cubicBezTo>
                <a:cubicBezTo>
                  <a:pt x="5197968" y="2404026"/>
                  <a:pt x="5206244" y="2306095"/>
                  <a:pt x="5211761" y="2209544"/>
                </a:cubicBezTo>
                <a:cubicBezTo>
                  <a:pt x="5266244" y="2249544"/>
                  <a:pt x="5320037" y="2290233"/>
                  <a:pt x="5372451" y="2330923"/>
                </a:cubicBezTo>
                <a:cubicBezTo>
                  <a:pt x="5409003" y="2373681"/>
                  <a:pt x="5445554" y="2416440"/>
                  <a:pt x="5481416" y="2460578"/>
                </a:cubicBezTo>
                <a:close/>
                <a:moveTo>
                  <a:pt x="5212451" y="2201268"/>
                </a:moveTo>
                <a:cubicBezTo>
                  <a:pt x="5213141" y="2184027"/>
                  <a:pt x="5214520" y="2167475"/>
                  <a:pt x="5215210" y="2150233"/>
                </a:cubicBezTo>
                <a:cubicBezTo>
                  <a:pt x="5260727" y="2201268"/>
                  <a:pt x="5306244" y="2252302"/>
                  <a:pt x="5351072" y="2304716"/>
                </a:cubicBezTo>
                <a:cubicBezTo>
                  <a:pt x="5304865" y="2270233"/>
                  <a:pt x="5258658" y="2235751"/>
                  <a:pt x="5212451" y="2201268"/>
                </a:cubicBezTo>
                <a:close/>
                <a:moveTo>
                  <a:pt x="5052451" y="2086096"/>
                </a:moveTo>
                <a:cubicBezTo>
                  <a:pt x="5013831" y="2059199"/>
                  <a:pt x="4975210" y="2032303"/>
                  <a:pt x="4936590" y="2005406"/>
                </a:cubicBezTo>
                <a:cubicBezTo>
                  <a:pt x="4988314" y="2026785"/>
                  <a:pt x="5039348" y="2048165"/>
                  <a:pt x="5090382" y="2070234"/>
                </a:cubicBezTo>
                <a:cubicBezTo>
                  <a:pt x="5077279" y="2075751"/>
                  <a:pt x="5064865" y="2081268"/>
                  <a:pt x="5052451" y="2086096"/>
                </a:cubicBezTo>
                <a:close/>
                <a:moveTo>
                  <a:pt x="5044865" y="2089544"/>
                </a:moveTo>
                <a:cubicBezTo>
                  <a:pt x="4955210" y="2126785"/>
                  <a:pt x="4864865" y="2166785"/>
                  <a:pt x="4773142" y="2209544"/>
                </a:cubicBezTo>
                <a:cubicBezTo>
                  <a:pt x="4756590" y="2110923"/>
                  <a:pt x="4737969" y="2013682"/>
                  <a:pt x="4717969" y="1919199"/>
                </a:cubicBezTo>
                <a:cubicBezTo>
                  <a:pt x="4780728" y="1943337"/>
                  <a:pt x="4843486" y="1968165"/>
                  <a:pt x="4904865" y="1993682"/>
                </a:cubicBezTo>
                <a:cubicBezTo>
                  <a:pt x="4952452" y="2024716"/>
                  <a:pt x="4998659" y="2056441"/>
                  <a:pt x="5044865" y="2089544"/>
                </a:cubicBezTo>
                <a:close/>
                <a:moveTo>
                  <a:pt x="4716590" y="1910924"/>
                </a:moveTo>
                <a:cubicBezTo>
                  <a:pt x="4713142" y="1894372"/>
                  <a:pt x="4709004" y="1877820"/>
                  <a:pt x="4705556" y="1861268"/>
                </a:cubicBezTo>
                <a:cubicBezTo>
                  <a:pt x="4762797" y="1897820"/>
                  <a:pt x="4820038" y="1935751"/>
                  <a:pt x="4877279" y="1974372"/>
                </a:cubicBezTo>
                <a:cubicBezTo>
                  <a:pt x="4824176" y="1952303"/>
                  <a:pt x="4771073" y="1931613"/>
                  <a:pt x="4716590" y="1910924"/>
                </a:cubicBezTo>
                <a:close/>
                <a:moveTo>
                  <a:pt x="4532452" y="1842648"/>
                </a:moveTo>
                <a:cubicBezTo>
                  <a:pt x="4488315" y="1826786"/>
                  <a:pt x="4443487" y="1810924"/>
                  <a:pt x="4399349" y="1795751"/>
                </a:cubicBezTo>
                <a:cubicBezTo>
                  <a:pt x="4454521" y="1802648"/>
                  <a:pt x="4509694" y="1810234"/>
                  <a:pt x="4564866" y="1817820"/>
                </a:cubicBezTo>
                <a:cubicBezTo>
                  <a:pt x="4553832" y="1825406"/>
                  <a:pt x="4542797" y="1833682"/>
                  <a:pt x="4532452" y="1842648"/>
                </a:cubicBezTo>
                <a:close/>
                <a:moveTo>
                  <a:pt x="4525556" y="1847475"/>
                </a:moveTo>
                <a:cubicBezTo>
                  <a:pt x="4449004" y="1907475"/>
                  <a:pt x="4372453" y="1970234"/>
                  <a:pt x="4295901" y="2035061"/>
                </a:cubicBezTo>
                <a:cubicBezTo>
                  <a:pt x="4253832" y="1944027"/>
                  <a:pt x="4210384" y="1855751"/>
                  <a:pt x="4165556" y="1769544"/>
                </a:cubicBezTo>
                <a:cubicBezTo>
                  <a:pt x="4232453" y="1776441"/>
                  <a:pt x="4299349" y="1783338"/>
                  <a:pt x="4365556" y="1790924"/>
                </a:cubicBezTo>
                <a:cubicBezTo>
                  <a:pt x="4419349" y="1809544"/>
                  <a:pt x="4472453" y="1828165"/>
                  <a:pt x="4525556" y="1847475"/>
                </a:cubicBezTo>
                <a:close/>
                <a:moveTo>
                  <a:pt x="4162108" y="1762648"/>
                </a:moveTo>
                <a:cubicBezTo>
                  <a:pt x="4154522" y="1747475"/>
                  <a:pt x="4146246" y="1732993"/>
                  <a:pt x="4138660" y="1717820"/>
                </a:cubicBezTo>
                <a:cubicBezTo>
                  <a:pt x="4204177" y="1737820"/>
                  <a:pt x="4269005" y="1759200"/>
                  <a:pt x="4334522" y="1781268"/>
                </a:cubicBezTo>
                <a:cubicBezTo>
                  <a:pt x="4277280" y="1774372"/>
                  <a:pt x="4219350" y="1768165"/>
                  <a:pt x="4162108" y="1762648"/>
                </a:cubicBezTo>
                <a:close/>
                <a:moveTo>
                  <a:pt x="4005557" y="1704027"/>
                </a:moveTo>
                <a:cubicBezTo>
                  <a:pt x="4011074" y="1697131"/>
                  <a:pt x="4016591" y="1689545"/>
                  <a:pt x="4022108" y="1682648"/>
                </a:cubicBezTo>
                <a:cubicBezTo>
                  <a:pt x="4037281" y="1687476"/>
                  <a:pt x="4053143" y="1691614"/>
                  <a:pt x="4068315" y="1696441"/>
                </a:cubicBezTo>
                <a:cubicBezTo>
                  <a:pt x="4047625" y="1698510"/>
                  <a:pt x="4026936" y="1701269"/>
                  <a:pt x="4005557" y="1704027"/>
                </a:cubicBezTo>
                <a:close/>
                <a:moveTo>
                  <a:pt x="3995901" y="1705407"/>
                </a:moveTo>
                <a:cubicBezTo>
                  <a:pt x="3973143" y="1708165"/>
                  <a:pt x="3950384" y="1711613"/>
                  <a:pt x="3927626" y="1714372"/>
                </a:cubicBezTo>
                <a:cubicBezTo>
                  <a:pt x="3911074" y="1689545"/>
                  <a:pt x="3894522" y="1665407"/>
                  <a:pt x="3877971" y="1641269"/>
                </a:cubicBezTo>
                <a:cubicBezTo>
                  <a:pt x="3923488" y="1653683"/>
                  <a:pt x="3969005" y="1666786"/>
                  <a:pt x="4014522" y="1680579"/>
                </a:cubicBezTo>
                <a:cubicBezTo>
                  <a:pt x="4009005" y="1688855"/>
                  <a:pt x="4002108" y="1697131"/>
                  <a:pt x="3995901" y="1705407"/>
                </a:cubicBezTo>
                <a:close/>
                <a:moveTo>
                  <a:pt x="3920039" y="1715062"/>
                </a:moveTo>
                <a:cubicBezTo>
                  <a:pt x="3877281" y="1720579"/>
                  <a:pt x="3834523" y="1726786"/>
                  <a:pt x="3791764" y="1733682"/>
                </a:cubicBezTo>
                <a:cubicBezTo>
                  <a:pt x="3709695" y="1728855"/>
                  <a:pt x="3627626" y="1725407"/>
                  <a:pt x="3546247" y="1722648"/>
                </a:cubicBezTo>
                <a:cubicBezTo>
                  <a:pt x="3542799" y="1719200"/>
                  <a:pt x="3540040" y="1715751"/>
                  <a:pt x="3536592" y="1712303"/>
                </a:cubicBezTo>
                <a:cubicBezTo>
                  <a:pt x="3620730" y="1678510"/>
                  <a:pt x="3704178" y="1646786"/>
                  <a:pt x="3787626" y="1616441"/>
                </a:cubicBezTo>
                <a:cubicBezTo>
                  <a:pt x="3814522" y="1623338"/>
                  <a:pt x="3841419" y="1630924"/>
                  <a:pt x="3868315" y="1638510"/>
                </a:cubicBezTo>
                <a:cubicBezTo>
                  <a:pt x="3885557" y="1664027"/>
                  <a:pt x="3902798" y="1689545"/>
                  <a:pt x="3920039" y="1715062"/>
                </a:cubicBezTo>
                <a:close/>
                <a:moveTo>
                  <a:pt x="3535213" y="1722648"/>
                </a:moveTo>
                <a:cubicBezTo>
                  <a:pt x="3527626" y="1722648"/>
                  <a:pt x="3520730" y="1721958"/>
                  <a:pt x="3513144" y="1721958"/>
                </a:cubicBezTo>
                <a:cubicBezTo>
                  <a:pt x="3517971" y="1719889"/>
                  <a:pt x="3523488" y="1717820"/>
                  <a:pt x="3528316" y="1715751"/>
                </a:cubicBezTo>
                <a:cubicBezTo>
                  <a:pt x="3531075" y="1717820"/>
                  <a:pt x="3533144" y="1720579"/>
                  <a:pt x="3535213" y="1722648"/>
                </a:cubicBezTo>
                <a:close/>
                <a:moveTo>
                  <a:pt x="3531075" y="1706786"/>
                </a:moveTo>
                <a:cubicBezTo>
                  <a:pt x="3509695" y="1684717"/>
                  <a:pt x="3488316" y="1662648"/>
                  <a:pt x="3466937" y="1641269"/>
                </a:cubicBezTo>
                <a:cubicBezTo>
                  <a:pt x="3480040" y="1609545"/>
                  <a:pt x="3493833" y="1578510"/>
                  <a:pt x="3507626" y="1547476"/>
                </a:cubicBezTo>
                <a:cubicBezTo>
                  <a:pt x="3595902" y="1567476"/>
                  <a:pt x="3684868" y="1589545"/>
                  <a:pt x="3774523" y="1613683"/>
                </a:cubicBezTo>
                <a:cubicBezTo>
                  <a:pt x="3693833" y="1643338"/>
                  <a:pt x="3612454" y="1674372"/>
                  <a:pt x="3531075" y="1706786"/>
                </a:cubicBezTo>
                <a:close/>
                <a:moveTo>
                  <a:pt x="3523488" y="1710234"/>
                </a:moveTo>
                <a:cubicBezTo>
                  <a:pt x="3514523" y="1713682"/>
                  <a:pt x="3504868" y="1717820"/>
                  <a:pt x="3495902" y="1721269"/>
                </a:cubicBezTo>
                <a:cubicBezTo>
                  <a:pt x="3475213" y="1720579"/>
                  <a:pt x="3455213" y="1720579"/>
                  <a:pt x="3434523" y="1719889"/>
                </a:cubicBezTo>
                <a:cubicBezTo>
                  <a:pt x="3444178" y="1695751"/>
                  <a:pt x="3453834" y="1672303"/>
                  <a:pt x="3464178" y="1648855"/>
                </a:cubicBezTo>
                <a:cubicBezTo>
                  <a:pt x="3483489" y="1668855"/>
                  <a:pt x="3503488" y="1689545"/>
                  <a:pt x="3523488" y="1710234"/>
                </a:cubicBezTo>
                <a:close/>
                <a:moveTo>
                  <a:pt x="3480040" y="1728165"/>
                </a:moveTo>
                <a:cubicBezTo>
                  <a:pt x="3460730" y="1736441"/>
                  <a:pt x="3441420" y="1744027"/>
                  <a:pt x="3421420" y="1752303"/>
                </a:cubicBezTo>
                <a:cubicBezTo>
                  <a:pt x="3424868" y="1744027"/>
                  <a:pt x="3428316" y="1735751"/>
                  <a:pt x="3431765" y="1727476"/>
                </a:cubicBezTo>
                <a:cubicBezTo>
                  <a:pt x="3447626" y="1727476"/>
                  <a:pt x="3463489" y="1727476"/>
                  <a:pt x="3480040" y="1728165"/>
                </a:cubicBezTo>
                <a:close/>
                <a:moveTo>
                  <a:pt x="3497282" y="1728165"/>
                </a:moveTo>
                <a:cubicBezTo>
                  <a:pt x="3511764" y="1728855"/>
                  <a:pt x="3526937" y="1728855"/>
                  <a:pt x="3541420" y="1729545"/>
                </a:cubicBezTo>
                <a:cubicBezTo>
                  <a:pt x="3553833" y="1742648"/>
                  <a:pt x="3565558" y="1755062"/>
                  <a:pt x="3577971" y="1768165"/>
                </a:cubicBezTo>
                <a:cubicBezTo>
                  <a:pt x="3542109" y="1774372"/>
                  <a:pt x="3506937" y="1780579"/>
                  <a:pt x="3471075" y="1787476"/>
                </a:cubicBezTo>
                <a:cubicBezTo>
                  <a:pt x="3447626" y="1791613"/>
                  <a:pt x="3424868" y="1796441"/>
                  <a:pt x="3402109" y="1800579"/>
                </a:cubicBezTo>
                <a:cubicBezTo>
                  <a:pt x="3407627" y="1787476"/>
                  <a:pt x="3412454" y="1773682"/>
                  <a:pt x="3417971" y="1760579"/>
                </a:cubicBezTo>
                <a:cubicBezTo>
                  <a:pt x="3444178" y="1750234"/>
                  <a:pt x="3471075" y="1739200"/>
                  <a:pt x="3497282" y="1728165"/>
                </a:cubicBezTo>
                <a:close/>
                <a:moveTo>
                  <a:pt x="3394523" y="1802648"/>
                </a:moveTo>
                <a:cubicBezTo>
                  <a:pt x="3348316" y="1811613"/>
                  <a:pt x="3302110" y="1821269"/>
                  <a:pt x="3256592" y="1830924"/>
                </a:cubicBezTo>
                <a:cubicBezTo>
                  <a:pt x="3307627" y="1808165"/>
                  <a:pt x="3358661" y="1786786"/>
                  <a:pt x="3409696" y="1765406"/>
                </a:cubicBezTo>
                <a:cubicBezTo>
                  <a:pt x="3404178" y="1777131"/>
                  <a:pt x="3399351" y="1790234"/>
                  <a:pt x="3394523" y="1802648"/>
                </a:cubicBezTo>
                <a:close/>
                <a:moveTo>
                  <a:pt x="3391075" y="1810234"/>
                </a:moveTo>
                <a:cubicBezTo>
                  <a:pt x="3355903" y="1900579"/>
                  <a:pt x="3322110" y="1993682"/>
                  <a:pt x="3289696" y="2089544"/>
                </a:cubicBezTo>
                <a:cubicBezTo>
                  <a:pt x="3206937" y="2032992"/>
                  <a:pt x="3124179" y="1979199"/>
                  <a:pt x="3042110" y="1928165"/>
                </a:cubicBezTo>
                <a:cubicBezTo>
                  <a:pt x="3102800" y="1899199"/>
                  <a:pt x="3164179" y="1871613"/>
                  <a:pt x="3224868" y="1844717"/>
                </a:cubicBezTo>
                <a:cubicBezTo>
                  <a:pt x="3280041" y="1832303"/>
                  <a:pt x="3335213" y="1821269"/>
                  <a:pt x="3391075" y="1810234"/>
                </a:cubicBezTo>
                <a:close/>
                <a:moveTo>
                  <a:pt x="3035214" y="1924027"/>
                </a:moveTo>
                <a:cubicBezTo>
                  <a:pt x="3020731" y="1915061"/>
                  <a:pt x="3006248" y="1906096"/>
                  <a:pt x="2991765" y="1897820"/>
                </a:cubicBezTo>
                <a:cubicBezTo>
                  <a:pt x="3057972" y="1881958"/>
                  <a:pt x="3124869" y="1866096"/>
                  <a:pt x="3192455" y="1851613"/>
                </a:cubicBezTo>
                <a:cubicBezTo>
                  <a:pt x="3140041" y="1875061"/>
                  <a:pt x="3087627" y="1899199"/>
                  <a:pt x="3035214" y="1924027"/>
                </a:cubicBezTo>
                <a:close/>
                <a:moveTo>
                  <a:pt x="2857972" y="2009544"/>
                </a:moveTo>
                <a:cubicBezTo>
                  <a:pt x="2815904" y="2030234"/>
                  <a:pt x="2773835" y="2051613"/>
                  <a:pt x="2732455" y="2072992"/>
                </a:cubicBezTo>
                <a:cubicBezTo>
                  <a:pt x="2775904" y="2037820"/>
                  <a:pt x="2819352" y="2003337"/>
                  <a:pt x="2862800" y="1968854"/>
                </a:cubicBezTo>
                <a:cubicBezTo>
                  <a:pt x="2860731" y="1982647"/>
                  <a:pt x="2859352" y="1995751"/>
                  <a:pt x="2857972" y="2009544"/>
                </a:cubicBezTo>
                <a:close/>
                <a:moveTo>
                  <a:pt x="2857283" y="2017820"/>
                </a:moveTo>
                <a:cubicBezTo>
                  <a:pt x="2847628" y="2114371"/>
                  <a:pt x="2839352" y="2212992"/>
                  <a:pt x="2833834" y="2313681"/>
                </a:cubicBezTo>
                <a:cubicBezTo>
                  <a:pt x="2738662" y="2281268"/>
                  <a:pt x="2644869" y="2250923"/>
                  <a:pt x="2551766" y="2224026"/>
                </a:cubicBezTo>
                <a:cubicBezTo>
                  <a:pt x="2602800" y="2179889"/>
                  <a:pt x="2654524" y="2137130"/>
                  <a:pt x="2706248" y="2094372"/>
                </a:cubicBezTo>
                <a:cubicBezTo>
                  <a:pt x="2755904" y="2068165"/>
                  <a:pt x="2806248" y="2042647"/>
                  <a:pt x="2857283" y="2017820"/>
                </a:cubicBezTo>
                <a:close/>
                <a:moveTo>
                  <a:pt x="2544180" y="2221268"/>
                </a:moveTo>
                <a:cubicBezTo>
                  <a:pt x="2527628" y="2216440"/>
                  <a:pt x="2511766" y="2212302"/>
                  <a:pt x="2495215" y="2207475"/>
                </a:cubicBezTo>
                <a:cubicBezTo>
                  <a:pt x="2554525" y="2174371"/>
                  <a:pt x="2615214" y="2141958"/>
                  <a:pt x="2675904" y="2109544"/>
                </a:cubicBezTo>
                <a:cubicBezTo>
                  <a:pt x="2632456" y="2146785"/>
                  <a:pt x="2588318" y="2184027"/>
                  <a:pt x="2544180" y="2221268"/>
                </a:cubicBezTo>
                <a:close/>
                <a:moveTo>
                  <a:pt x="2396594" y="2350923"/>
                </a:moveTo>
                <a:cubicBezTo>
                  <a:pt x="2361422" y="2382647"/>
                  <a:pt x="2326249" y="2414371"/>
                  <a:pt x="2291767" y="2446095"/>
                </a:cubicBezTo>
                <a:cubicBezTo>
                  <a:pt x="2324180" y="2400578"/>
                  <a:pt x="2357284" y="2355061"/>
                  <a:pt x="2389697" y="2310233"/>
                </a:cubicBezTo>
                <a:cubicBezTo>
                  <a:pt x="2391766" y="2324716"/>
                  <a:pt x="2393835" y="2337819"/>
                  <a:pt x="2396594" y="2350923"/>
                </a:cubicBezTo>
                <a:close/>
                <a:moveTo>
                  <a:pt x="2397973" y="2359199"/>
                </a:moveTo>
                <a:cubicBezTo>
                  <a:pt x="2413835" y="2455061"/>
                  <a:pt x="2433146" y="2552302"/>
                  <a:pt x="2453835" y="2650922"/>
                </a:cubicBezTo>
                <a:cubicBezTo>
                  <a:pt x="2353835" y="2644715"/>
                  <a:pt x="2255215" y="2640577"/>
                  <a:pt x="2157974" y="2639198"/>
                </a:cubicBezTo>
                <a:cubicBezTo>
                  <a:pt x="2195905" y="2583336"/>
                  <a:pt x="2233836" y="2528164"/>
                  <a:pt x="2271766" y="2473681"/>
                </a:cubicBezTo>
                <a:cubicBezTo>
                  <a:pt x="2313835" y="2435061"/>
                  <a:pt x="2355215" y="2397130"/>
                  <a:pt x="2397973" y="2359199"/>
                </a:cubicBezTo>
                <a:close/>
                <a:moveTo>
                  <a:pt x="2149698" y="2639198"/>
                </a:moveTo>
                <a:cubicBezTo>
                  <a:pt x="2132457" y="2639198"/>
                  <a:pt x="2115905" y="2639198"/>
                  <a:pt x="2099353" y="2638508"/>
                </a:cubicBezTo>
                <a:cubicBezTo>
                  <a:pt x="2147629" y="2590922"/>
                  <a:pt x="2197284" y="2543336"/>
                  <a:pt x="2247629" y="2496440"/>
                </a:cubicBezTo>
                <a:cubicBezTo>
                  <a:pt x="2215215" y="2543336"/>
                  <a:pt x="2182111" y="2590922"/>
                  <a:pt x="2149698" y="2639198"/>
                </a:cubicBezTo>
                <a:close/>
                <a:moveTo>
                  <a:pt x="2145560" y="2646095"/>
                </a:moveTo>
                <a:cubicBezTo>
                  <a:pt x="2124870" y="2676439"/>
                  <a:pt x="2104870" y="2706784"/>
                  <a:pt x="2084870" y="2737819"/>
                </a:cubicBezTo>
                <a:cubicBezTo>
                  <a:pt x="2072456" y="2757129"/>
                  <a:pt x="2059353" y="2776439"/>
                  <a:pt x="2046939" y="2796439"/>
                </a:cubicBezTo>
                <a:cubicBezTo>
                  <a:pt x="2040732" y="2783336"/>
                  <a:pt x="2034526" y="2770232"/>
                  <a:pt x="2029008" y="2757129"/>
                </a:cubicBezTo>
                <a:cubicBezTo>
                  <a:pt x="2039353" y="2730922"/>
                  <a:pt x="2049698" y="2704715"/>
                  <a:pt x="2060043" y="2678508"/>
                </a:cubicBezTo>
                <a:cubicBezTo>
                  <a:pt x="2071077" y="2667474"/>
                  <a:pt x="2082112" y="2657129"/>
                  <a:pt x="2093146" y="2646095"/>
                </a:cubicBezTo>
                <a:cubicBezTo>
                  <a:pt x="2109698" y="2645405"/>
                  <a:pt x="2127629" y="2646095"/>
                  <a:pt x="2145560" y="2646095"/>
                </a:cubicBezTo>
                <a:close/>
                <a:moveTo>
                  <a:pt x="2066250" y="2661957"/>
                </a:moveTo>
                <a:cubicBezTo>
                  <a:pt x="2068319" y="2656440"/>
                  <a:pt x="2070388" y="2650922"/>
                  <a:pt x="2072456" y="2645405"/>
                </a:cubicBezTo>
                <a:cubicBezTo>
                  <a:pt x="2075905" y="2645405"/>
                  <a:pt x="2079353" y="2645405"/>
                  <a:pt x="2082112" y="2645405"/>
                </a:cubicBezTo>
                <a:cubicBezTo>
                  <a:pt x="2077284" y="2650922"/>
                  <a:pt x="2071767" y="2656440"/>
                  <a:pt x="2066250" y="2661957"/>
                </a:cubicBezTo>
                <a:close/>
                <a:moveTo>
                  <a:pt x="2053836" y="2673681"/>
                </a:moveTo>
                <a:cubicBezTo>
                  <a:pt x="2039353" y="2688163"/>
                  <a:pt x="2025560" y="2701957"/>
                  <a:pt x="2011077" y="2716439"/>
                </a:cubicBezTo>
                <a:cubicBezTo>
                  <a:pt x="2000733" y="2692991"/>
                  <a:pt x="1990388" y="2669543"/>
                  <a:pt x="1980043" y="2646095"/>
                </a:cubicBezTo>
                <a:cubicBezTo>
                  <a:pt x="2008319" y="2645405"/>
                  <a:pt x="2036595" y="2645405"/>
                  <a:pt x="2064870" y="2645405"/>
                </a:cubicBezTo>
                <a:cubicBezTo>
                  <a:pt x="2064870" y="2645405"/>
                  <a:pt x="2064870" y="2645405"/>
                  <a:pt x="2065560" y="2645405"/>
                </a:cubicBezTo>
                <a:cubicBezTo>
                  <a:pt x="2061422" y="2655060"/>
                  <a:pt x="2057284" y="2664715"/>
                  <a:pt x="2053836" y="2673681"/>
                </a:cubicBezTo>
                <a:close/>
                <a:moveTo>
                  <a:pt x="2004870" y="2722646"/>
                </a:moveTo>
                <a:cubicBezTo>
                  <a:pt x="1969008" y="2759198"/>
                  <a:pt x="1933147" y="2795750"/>
                  <a:pt x="1897974" y="2832301"/>
                </a:cubicBezTo>
                <a:cubicBezTo>
                  <a:pt x="1882802" y="2833680"/>
                  <a:pt x="1867629" y="2835750"/>
                  <a:pt x="1852457" y="2837818"/>
                </a:cubicBezTo>
                <a:cubicBezTo>
                  <a:pt x="1862112" y="2774370"/>
                  <a:pt x="1872457" y="2710922"/>
                  <a:pt x="1883491" y="2648853"/>
                </a:cubicBezTo>
                <a:cubicBezTo>
                  <a:pt x="1912457" y="2648164"/>
                  <a:pt x="1942112" y="2647474"/>
                  <a:pt x="1971767" y="2646784"/>
                </a:cubicBezTo>
                <a:cubicBezTo>
                  <a:pt x="1982112" y="2671612"/>
                  <a:pt x="1993836" y="2697129"/>
                  <a:pt x="2004870" y="2722646"/>
                </a:cubicBezTo>
                <a:close/>
                <a:moveTo>
                  <a:pt x="1889698" y="2840577"/>
                </a:moveTo>
                <a:cubicBezTo>
                  <a:pt x="1874526" y="2856439"/>
                  <a:pt x="1859353" y="2872301"/>
                  <a:pt x="1844871" y="2887474"/>
                </a:cubicBezTo>
                <a:cubicBezTo>
                  <a:pt x="1846940" y="2872991"/>
                  <a:pt x="1849009" y="2859198"/>
                  <a:pt x="1851078" y="2844715"/>
                </a:cubicBezTo>
                <a:cubicBezTo>
                  <a:pt x="1864181" y="2844025"/>
                  <a:pt x="1876595" y="2841956"/>
                  <a:pt x="1889698" y="2840577"/>
                </a:cubicBezTo>
                <a:close/>
                <a:moveTo>
                  <a:pt x="1900733" y="2839887"/>
                </a:moveTo>
                <a:cubicBezTo>
                  <a:pt x="1931077" y="2836439"/>
                  <a:pt x="1962112" y="2833680"/>
                  <a:pt x="1993146" y="2830232"/>
                </a:cubicBezTo>
                <a:cubicBezTo>
                  <a:pt x="1977974" y="2870232"/>
                  <a:pt x="1963491" y="2910922"/>
                  <a:pt x="1949008" y="2950922"/>
                </a:cubicBezTo>
                <a:cubicBezTo>
                  <a:pt x="1905560" y="3021266"/>
                  <a:pt x="1863491" y="3091611"/>
                  <a:pt x="1822802" y="3161956"/>
                </a:cubicBezTo>
                <a:cubicBezTo>
                  <a:pt x="1817974" y="3163335"/>
                  <a:pt x="1813836" y="3164714"/>
                  <a:pt x="1809009" y="3165404"/>
                </a:cubicBezTo>
                <a:cubicBezTo>
                  <a:pt x="1819354" y="3075749"/>
                  <a:pt x="1830388" y="2987473"/>
                  <a:pt x="1843491" y="2899887"/>
                </a:cubicBezTo>
                <a:cubicBezTo>
                  <a:pt x="1862112" y="2879887"/>
                  <a:pt x="1881422" y="2859887"/>
                  <a:pt x="1900733" y="2839887"/>
                </a:cubicBezTo>
                <a:close/>
                <a:moveTo>
                  <a:pt x="1801423" y="3167473"/>
                </a:moveTo>
                <a:cubicBezTo>
                  <a:pt x="1771767" y="3175749"/>
                  <a:pt x="1742112" y="3184025"/>
                  <a:pt x="1713147" y="3192301"/>
                </a:cubicBezTo>
                <a:cubicBezTo>
                  <a:pt x="1691768" y="3165404"/>
                  <a:pt x="1671078" y="3138508"/>
                  <a:pt x="1650388" y="3112301"/>
                </a:cubicBezTo>
                <a:cubicBezTo>
                  <a:pt x="1709699" y="3044715"/>
                  <a:pt x="1771767" y="2976439"/>
                  <a:pt x="1835216" y="2908853"/>
                </a:cubicBezTo>
                <a:cubicBezTo>
                  <a:pt x="1822112" y="2994370"/>
                  <a:pt x="1811078" y="3080577"/>
                  <a:pt x="1801423" y="3167473"/>
                </a:cubicBezTo>
                <a:close/>
                <a:moveTo>
                  <a:pt x="1711078" y="3201266"/>
                </a:moveTo>
                <a:cubicBezTo>
                  <a:pt x="1728319" y="3222645"/>
                  <a:pt x="1745561" y="3244025"/>
                  <a:pt x="1763492" y="3265404"/>
                </a:cubicBezTo>
                <a:cubicBezTo>
                  <a:pt x="1737974" y="3310231"/>
                  <a:pt x="1713836" y="3355059"/>
                  <a:pt x="1689699" y="3399197"/>
                </a:cubicBezTo>
                <a:cubicBezTo>
                  <a:pt x="1675216" y="3404714"/>
                  <a:pt x="1661423" y="3410231"/>
                  <a:pt x="1646940" y="3416438"/>
                </a:cubicBezTo>
                <a:cubicBezTo>
                  <a:pt x="1639354" y="3352990"/>
                  <a:pt x="1632457" y="3289542"/>
                  <a:pt x="1626940" y="3226783"/>
                </a:cubicBezTo>
                <a:cubicBezTo>
                  <a:pt x="1654526" y="3218508"/>
                  <a:pt x="1682802" y="3209542"/>
                  <a:pt x="1711078" y="3201266"/>
                </a:cubicBezTo>
                <a:close/>
                <a:moveTo>
                  <a:pt x="1640043" y="3419197"/>
                </a:moveTo>
                <a:cubicBezTo>
                  <a:pt x="1616595" y="3428852"/>
                  <a:pt x="1593147" y="3438507"/>
                  <a:pt x="1570388" y="3448162"/>
                </a:cubicBezTo>
                <a:cubicBezTo>
                  <a:pt x="1557975" y="3384024"/>
                  <a:pt x="1546251" y="3319887"/>
                  <a:pt x="1535216" y="3255749"/>
                </a:cubicBezTo>
                <a:cubicBezTo>
                  <a:pt x="1562802" y="3246783"/>
                  <a:pt x="1591078" y="3237818"/>
                  <a:pt x="1620044" y="3228852"/>
                </a:cubicBezTo>
                <a:cubicBezTo>
                  <a:pt x="1625561" y="3292300"/>
                  <a:pt x="1632457" y="3355749"/>
                  <a:pt x="1640043" y="3419197"/>
                </a:cubicBezTo>
                <a:close/>
                <a:moveTo>
                  <a:pt x="1640733" y="3427473"/>
                </a:moveTo>
                <a:cubicBezTo>
                  <a:pt x="1642802" y="3444714"/>
                  <a:pt x="1644871" y="3461266"/>
                  <a:pt x="1646940" y="3478507"/>
                </a:cubicBezTo>
                <a:cubicBezTo>
                  <a:pt x="1629699" y="3510921"/>
                  <a:pt x="1613147" y="3543334"/>
                  <a:pt x="1596595" y="3575748"/>
                </a:cubicBezTo>
                <a:cubicBezTo>
                  <a:pt x="1588319" y="3535748"/>
                  <a:pt x="1580044" y="3495748"/>
                  <a:pt x="1571768" y="3455748"/>
                </a:cubicBezTo>
                <a:cubicBezTo>
                  <a:pt x="1594526" y="3446093"/>
                  <a:pt x="1617285" y="3436438"/>
                  <a:pt x="1640733" y="3427473"/>
                </a:cubicBezTo>
                <a:close/>
                <a:moveTo>
                  <a:pt x="1674526" y="3852989"/>
                </a:moveTo>
                <a:cubicBezTo>
                  <a:pt x="1672457" y="3862644"/>
                  <a:pt x="1669699" y="3872299"/>
                  <a:pt x="1666940" y="3881955"/>
                </a:cubicBezTo>
                <a:cubicBezTo>
                  <a:pt x="1663492" y="3868162"/>
                  <a:pt x="1660044" y="3854369"/>
                  <a:pt x="1656595" y="3840575"/>
                </a:cubicBezTo>
                <a:cubicBezTo>
                  <a:pt x="1662802" y="3844713"/>
                  <a:pt x="1668319" y="3848851"/>
                  <a:pt x="1674526" y="3852989"/>
                </a:cubicBezTo>
                <a:close/>
                <a:moveTo>
                  <a:pt x="1680043" y="3857127"/>
                </a:moveTo>
                <a:cubicBezTo>
                  <a:pt x="1688319" y="3863334"/>
                  <a:pt x="1697285" y="3868851"/>
                  <a:pt x="1705561" y="3875058"/>
                </a:cubicBezTo>
                <a:cubicBezTo>
                  <a:pt x="1709699" y="3897817"/>
                  <a:pt x="1713147" y="3919886"/>
                  <a:pt x="1717285" y="3942644"/>
                </a:cubicBezTo>
                <a:cubicBezTo>
                  <a:pt x="1707630" y="3949541"/>
                  <a:pt x="1697285" y="3957127"/>
                  <a:pt x="1687630" y="3964023"/>
                </a:cubicBezTo>
                <a:cubicBezTo>
                  <a:pt x="1681423" y="3941265"/>
                  <a:pt x="1675905" y="3918506"/>
                  <a:pt x="1670388" y="3895748"/>
                </a:cubicBezTo>
                <a:cubicBezTo>
                  <a:pt x="1673837" y="3883334"/>
                  <a:pt x="1677285" y="3870230"/>
                  <a:pt x="1680043" y="3857127"/>
                </a:cubicBezTo>
                <a:close/>
                <a:moveTo>
                  <a:pt x="1682112" y="3968851"/>
                </a:moveTo>
                <a:cubicBezTo>
                  <a:pt x="1670388" y="3977816"/>
                  <a:pt x="1658664" y="3986092"/>
                  <a:pt x="1646940" y="3995058"/>
                </a:cubicBezTo>
                <a:cubicBezTo>
                  <a:pt x="1653837" y="3966782"/>
                  <a:pt x="1660044" y="3938506"/>
                  <a:pt x="1666940" y="3910230"/>
                </a:cubicBezTo>
                <a:cubicBezTo>
                  <a:pt x="1672457" y="3930230"/>
                  <a:pt x="1677285" y="3949541"/>
                  <a:pt x="1682112" y="3968851"/>
                </a:cubicBezTo>
                <a:close/>
                <a:moveTo>
                  <a:pt x="1743492" y="4374367"/>
                </a:moveTo>
                <a:cubicBezTo>
                  <a:pt x="1743492" y="4395057"/>
                  <a:pt x="1744181" y="4415057"/>
                  <a:pt x="1744871" y="4435747"/>
                </a:cubicBezTo>
                <a:cubicBezTo>
                  <a:pt x="1684871" y="4414367"/>
                  <a:pt x="1626250" y="4392299"/>
                  <a:pt x="1569009" y="4369540"/>
                </a:cubicBezTo>
                <a:cubicBezTo>
                  <a:pt x="1585561" y="4280575"/>
                  <a:pt x="1603492" y="4190230"/>
                  <a:pt x="1623492" y="4099885"/>
                </a:cubicBezTo>
                <a:cubicBezTo>
                  <a:pt x="1661423" y="4190920"/>
                  <a:pt x="1701423" y="4282644"/>
                  <a:pt x="1743492" y="4374367"/>
                </a:cubicBezTo>
                <a:close/>
                <a:moveTo>
                  <a:pt x="1750388" y="4389540"/>
                </a:moveTo>
                <a:cubicBezTo>
                  <a:pt x="1759354" y="4408850"/>
                  <a:pt x="1768319" y="4428160"/>
                  <a:pt x="1777285" y="4446781"/>
                </a:cubicBezTo>
                <a:cubicBezTo>
                  <a:pt x="1769009" y="4444023"/>
                  <a:pt x="1760043" y="4440575"/>
                  <a:pt x="1751767" y="4437816"/>
                </a:cubicBezTo>
                <a:cubicBezTo>
                  <a:pt x="1751078" y="4421954"/>
                  <a:pt x="1750388" y="4406092"/>
                  <a:pt x="1750388" y="4389540"/>
                </a:cubicBezTo>
                <a:close/>
                <a:moveTo>
                  <a:pt x="1781423" y="4455747"/>
                </a:moveTo>
                <a:cubicBezTo>
                  <a:pt x="1791078" y="4476436"/>
                  <a:pt x="1800733" y="4497126"/>
                  <a:pt x="1811078" y="4517815"/>
                </a:cubicBezTo>
                <a:cubicBezTo>
                  <a:pt x="1792457" y="4541264"/>
                  <a:pt x="1774526" y="4564022"/>
                  <a:pt x="1756595" y="4587471"/>
                </a:cubicBezTo>
                <a:cubicBezTo>
                  <a:pt x="1754526" y="4540574"/>
                  <a:pt x="1753147" y="4492988"/>
                  <a:pt x="1751767" y="4445402"/>
                </a:cubicBezTo>
                <a:cubicBezTo>
                  <a:pt x="1761423" y="4448850"/>
                  <a:pt x="1771078" y="4452298"/>
                  <a:pt x="1781423" y="4455747"/>
                </a:cubicBezTo>
                <a:close/>
                <a:moveTo>
                  <a:pt x="1949698" y="4927470"/>
                </a:moveTo>
                <a:cubicBezTo>
                  <a:pt x="1955215" y="4946780"/>
                  <a:pt x="1961422" y="4966090"/>
                  <a:pt x="1966940" y="4985401"/>
                </a:cubicBezTo>
                <a:cubicBezTo>
                  <a:pt x="1903491" y="4980573"/>
                  <a:pt x="1841422" y="4975056"/>
                  <a:pt x="1780043" y="4968160"/>
                </a:cubicBezTo>
                <a:cubicBezTo>
                  <a:pt x="1772457" y="4877815"/>
                  <a:pt x="1766250" y="4786780"/>
                  <a:pt x="1761423" y="4695057"/>
                </a:cubicBezTo>
                <a:cubicBezTo>
                  <a:pt x="1822112" y="4772298"/>
                  <a:pt x="1884871" y="4850229"/>
                  <a:pt x="1949698" y="4927470"/>
                </a:cubicBezTo>
                <a:close/>
                <a:moveTo>
                  <a:pt x="1960733" y="4940574"/>
                </a:moveTo>
                <a:cubicBezTo>
                  <a:pt x="1973836" y="4956436"/>
                  <a:pt x="1986939" y="4971608"/>
                  <a:pt x="2000733" y="4987470"/>
                </a:cubicBezTo>
                <a:cubicBezTo>
                  <a:pt x="1991767" y="4986780"/>
                  <a:pt x="1983491" y="4986091"/>
                  <a:pt x="1974526" y="4985401"/>
                </a:cubicBezTo>
                <a:cubicBezTo>
                  <a:pt x="1969698" y="4970918"/>
                  <a:pt x="1965560" y="4955746"/>
                  <a:pt x="1960733" y="4940574"/>
                </a:cubicBezTo>
                <a:close/>
                <a:moveTo>
                  <a:pt x="2007629" y="4995746"/>
                </a:moveTo>
                <a:cubicBezTo>
                  <a:pt x="2012457" y="5001263"/>
                  <a:pt x="2016594" y="5006780"/>
                  <a:pt x="2021422" y="5011608"/>
                </a:cubicBezTo>
                <a:cubicBezTo>
                  <a:pt x="2029008" y="5030229"/>
                  <a:pt x="2036595" y="5049539"/>
                  <a:pt x="2043491" y="5068160"/>
                </a:cubicBezTo>
                <a:cubicBezTo>
                  <a:pt x="2035215" y="5088159"/>
                  <a:pt x="2026939" y="5108849"/>
                  <a:pt x="2018664" y="5128849"/>
                </a:cubicBezTo>
                <a:cubicBezTo>
                  <a:pt x="2004181" y="5084022"/>
                  <a:pt x="1990388" y="5039194"/>
                  <a:pt x="1976595" y="4992987"/>
                </a:cubicBezTo>
                <a:cubicBezTo>
                  <a:pt x="1986939" y="4994367"/>
                  <a:pt x="1997284" y="4995056"/>
                  <a:pt x="2007629" y="4995746"/>
                </a:cubicBezTo>
                <a:close/>
                <a:moveTo>
                  <a:pt x="2137284" y="5293676"/>
                </a:moveTo>
                <a:cubicBezTo>
                  <a:pt x="2164181" y="5355745"/>
                  <a:pt x="2191077" y="5417124"/>
                  <a:pt x="2219353" y="5477814"/>
                </a:cubicBezTo>
                <a:cubicBezTo>
                  <a:pt x="2193836" y="5481952"/>
                  <a:pt x="2169008" y="5486779"/>
                  <a:pt x="2143491" y="5490917"/>
                </a:cubicBezTo>
                <a:cubicBezTo>
                  <a:pt x="2112457" y="5406090"/>
                  <a:pt x="2081422" y="5319883"/>
                  <a:pt x="2052457" y="5232297"/>
                </a:cubicBezTo>
                <a:cubicBezTo>
                  <a:pt x="2080732" y="5252297"/>
                  <a:pt x="2109008" y="5273676"/>
                  <a:pt x="2137284" y="5293676"/>
                </a:cubicBezTo>
                <a:close/>
                <a:moveTo>
                  <a:pt x="2148318" y="5301952"/>
                </a:moveTo>
                <a:cubicBezTo>
                  <a:pt x="2196594" y="5337125"/>
                  <a:pt x="2245560" y="5371607"/>
                  <a:pt x="2295215" y="5406090"/>
                </a:cubicBezTo>
                <a:cubicBezTo>
                  <a:pt x="2306249" y="5423331"/>
                  <a:pt x="2316594" y="5440573"/>
                  <a:pt x="2327629" y="5457814"/>
                </a:cubicBezTo>
                <a:cubicBezTo>
                  <a:pt x="2293836" y="5464711"/>
                  <a:pt x="2259353" y="5470917"/>
                  <a:pt x="2226250" y="5477124"/>
                </a:cubicBezTo>
                <a:cubicBezTo>
                  <a:pt x="2199353" y="5419193"/>
                  <a:pt x="2173836" y="5360573"/>
                  <a:pt x="2148318" y="5301952"/>
                </a:cubicBezTo>
                <a:close/>
                <a:moveTo>
                  <a:pt x="2309697" y="5415745"/>
                </a:moveTo>
                <a:cubicBezTo>
                  <a:pt x="2326939" y="5427469"/>
                  <a:pt x="2344180" y="5439193"/>
                  <a:pt x="2361422" y="5450918"/>
                </a:cubicBezTo>
                <a:cubicBezTo>
                  <a:pt x="2352456" y="5452986"/>
                  <a:pt x="2343491" y="5454366"/>
                  <a:pt x="2335215" y="5455745"/>
                </a:cubicBezTo>
                <a:cubicBezTo>
                  <a:pt x="2326939" y="5442642"/>
                  <a:pt x="2318663" y="5429538"/>
                  <a:pt x="2309697" y="5415745"/>
                </a:cubicBezTo>
                <a:close/>
                <a:moveTo>
                  <a:pt x="2369697" y="5456435"/>
                </a:moveTo>
                <a:cubicBezTo>
                  <a:pt x="2389008" y="5469538"/>
                  <a:pt x="2407628" y="5481952"/>
                  <a:pt x="2426939" y="5495055"/>
                </a:cubicBezTo>
                <a:cubicBezTo>
                  <a:pt x="2422801" y="5524021"/>
                  <a:pt x="2419353" y="5552986"/>
                  <a:pt x="2415904" y="5581952"/>
                </a:cubicBezTo>
                <a:cubicBezTo>
                  <a:pt x="2390387" y="5542641"/>
                  <a:pt x="2364870" y="5502642"/>
                  <a:pt x="2339353" y="5462641"/>
                </a:cubicBezTo>
                <a:cubicBezTo>
                  <a:pt x="2349008" y="5460572"/>
                  <a:pt x="2359353" y="5458504"/>
                  <a:pt x="2369697" y="5456435"/>
                </a:cubicBezTo>
                <a:close/>
                <a:moveTo>
                  <a:pt x="2433146" y="5499193"/>
                </a:moveTo>
                <a:cubicBezTo>
                  <a:pt x="2469008" y="5523331"/>
                  <a:pt x="2505559" y="5546779"/>
                  <a:pt x="2542111" y="5570228"/>
                </a:cubicBezTo>
                <a:cubicBezTo>
                  <a:pt x="2608318" y="5635745"/>
                  <a:pt x="2675214" y="5699882"/>
                  <a:pt x="2742800" y="5762641"/>
                </a:cubicBezTo>
                <a:cubicBezTo>
                  <a:pt x="2649697" y="5729537"/>
                  <a:pt x="2557973" y="5695745"/>
                  <a:pt x="2468318" y="5661262"/>
                </a:cubicBezTo>
                <a:cubicBezTo>
                  <a:pt x="2452456" y="5637814"/>
                  <a:pt x="2437283" y="5614365"/>
                  <a:pt x="2421421" y="5590917"/>
                </a:cubicBezTo>
                <a:cubicBezTo>
                  <a:pt x="2425559" y="5560572"/>
                  <a:pt x="2429008" y="5529538"/>
                  <a:pt x="2433146" y="5499193"/>
                </a:cubicBezTo>
                <a:close/>
                <a:moveTo>
                  <a:pt x="2456594" y="5656434"/>
                </a:moveTo>
                <a:cubicBezTo>
                  <a:pt x="2442801" y="5650917"/>
                  <a:pt x="2429697" y="5646090"/>
                  <a:pt x="2415904" y="5640572"/>
                </a:cubicBezTo>
                <a:cubicBezTo>
                  <a:pt x="2417284" y="5627469"/>
                  <a:pt x="2418663" y="5615055"/>
                  <a:pt x="2420042" y="5601952"/>
                </a:cubicBezTo>
                <a:cubicBezTo>
                  <a:pt x="2432456" y="5620572"/>
                  <a:pt x="2444180" y="5638503"/>
                  <a:pt x="2456594" y="5656434"/>
                </a:cubicBezTo>
                <a:close/>
                <a:moveTo>
                  <a:pt x="2463490" y="5667469"/>
                </a:moveTo>
                <a:cubicBezTo>
                  <a:pt x="2484180" y="5697814"/>
                  <a:pt x="2504180" y="5728158"/>
                  <a:pt x="2524870" y="5758503"/>
                </a:cubicBezTo>
                <a:cubicBezTo>
                  <a:pt x="2485559" y="5746779"/>
                  <a:pt x="2446249" y="5735055"/>
                  <a:pt x="2406939" y="5722641"/>
                </a:cubicBezTo>
                <a:cubicBezTo>
                  <a:pt x="2409008" y="5697814"/>
                  <a:pt x="2411766" y="5672986"/>
                  <a:pt x="2414525" y="5648158"/>
                </a:cubicBezTo>
                <a:cubicBezTo>
                  <a:pt x="2431077" y="5654365"/>
                  <a:pt x="2447628" y="5661262"/>
                  <a:pt x="2463490" y="5667469"/>
                </a:cubicBezTo>
                <a:close/>
                <a:moveTo>
                  <a:pt x="2806248" y="5821261"/>
                </a:moveTo>
                <a:cubicBezTo>
                  <a:pt x="2813835" y="5828158"/>
                  <a:pt x="2820731" y="5835054"/>
                  <a:pt x="2828317" y="5841262"/>
                </a:cubicBezTo>
                <a:cubicBezTo>
                  <a:pt x="2814524" y="5837813"/>
                  <a:pt x="2800731" y="5834365"/>
                  <a:pt x="2786938" y="5830227"/>
                </a:cubicBezTo>
                <a:cubicBezTo>
                  <a:pt x="2793835" y="5827468"/>
                  <a:pt x="2800041" y="5824710"/>
                  <a:pt x="2806248" y="5821261"/>
                </a:cubicBezTo>
                <a:close/>
                <a:moveTo>
                  <a:pt x="2813145" y="5817813"/>
                </a:moveTo>
                <a:cubicBezTo>
                  <a:pt x="2822110" y="5812986"/>
                  <a:pt x="2831766" y="5808848"/>
                  <a:pt x="2840731" y="5804020"/>
                </a:cubicBezTo>
                <a:cubicBezTo>
                  <a:pt x="2862800" y="5811606"/>
                  <a:pt x="2884179" y="5818503"/>
                  <a:pt x="2906248" y="5826089"/>
                </a:cubicBezTo>
                <a:cubicBezTo>
                  <a:pt x="2907628" y="5838503"/>
                  <a:pt x="2909696" y="5850227"/>
                  <a:pt x="2911076" y="5862641"/>
                </a:cubicBezTo>
                <a:cubicBezTo>
                  <a:pt x="2888317" y="5857123"/>
                  <a:pt x="2865559" y="5851606"/>
                  <a:pt x="2842800" y="5845399"/>
                </a:cubicBezTo>
                <a:cubicBezTo>
                  <a:pt x="2833145" y="5836434"/>
                  <a:pt x="2823490" y="5827468"/>
                  <a:pt x="2813145" y="5817813"/>
                </a:cubicBezTo>
                <a:close/>
                <a:moveTo>
                  <a:pt x="2912455" y="5869537"/>
                </a:moveTo>
                <a:cubicBezTo>
                  <a:pt x="2914524" y="5884020"/>
                  <a:pt x="2916593" y="5898503"/>
                  <a:pt x="2918662" y="5912296"/>
                </a:cubicBezTo>
                <a:cubicBezTo>
                  <a:pt x="2897283" y="5892986"/>
                  <a:pt x="2875214" y="5874365"/>
                  <a:pt x="2853835" y="5854365"/>
                </a:cubicBezTo>
                <a:cubicBezTo>
                  <a:pt x="2873835" y="5859882"/>
                  <a:pt x="2893145" y="5864710"/>
                  <a:pt x="2912455" y="5869537"/>
                </a:cubicBezTo>
                <a:close/>
                <a:moveTo>
                  <a:pt x="3424868" y="5979882"/>
                </a:moveTo>
                <a:cubicBezTo>
                  <a:pt x="3431075" y="5981261"/>
                  <a:pt x="3436592" y="5983330"/>
                  <a:pt x="3442799" y="5984709"/>
                </a:cubicBezTo>
                <a:cubicBezTo>
                  <a:pt x="3446247" y="5993675"/>
                  <a:pt x="3450385" y="6001951"/>
                  <a:pt x="3453834" y="6010227"/>
                </a:cubicBezTo>
                <a:cubicBezTo>
                  <a:pt x="3434523" y="6009537"/>
                  <a:pt x="3414523" y="6008158"/>
                  <a:pt x="3395213" y="6006778"/>
                </a:cubicBezTo>
                <a:cubicBezTo>
                  <a:pt x="3404868" y="5998503"/>
                  <a:pt x="3415213" y="5989537"/>
                  <a:pt x="3424868" y="5979882"/>
                </a:cubicBezTo>
                <a:close/>
                <a:moveTo>
                  <a:pt x="3451075" y="5986778"/>
                </a:moveTo>
                <a:cubicBezTo>
                  <a:pt x="3487627" y="5996434"/>
                  <a:pt x="3524868" y="6006089"/>
                  <a:pt x="3561419" y="6015054"/>
                </a:cubicBezTo>
                <a:cubicBezTo>
                  <a:pt x="3528316" y="6013675"/>
                  <a:pt x="3494523" y="6012296"/>
                  <a:pt x="3461420" y="6010916"/>
                </a:cubicBezTo>
                <a:cubicBezTo>
                  <a:pt x="3457971" y="6003330"/>
                  <a:pt x="3454523" y="5995054"/>
                  <a:pt x="3451075" y="5986778"/>
                </a:cubicBezTo>
                <a:close/>
                <a:moveTo>
                  <a:pt x="3593833" y="6023330"/>
                </a:moveTo>
                <a:cubicBezTo>
                  <a:pt x="3621419" y="6030227"/>
                  <a:pt x="3648316" y="6036434"/>
                  <a:pt x="3675902" y="6043330"/>
                </a:cubicBezTo>
                <a:cubicBezTo>
                  <a:pt x="3609695" y="6046778"/>
                  <a:pt x="3544178" y="6049537"/>
                  <a:pt x="3478661" y="6051606"/>
                </a:cubicBezTo>
                <a:cubicBezTo>
                  <a:pt x="3473833" y="6040572"/>
                  <a:pt x="3469006" y="6029537"/>
                  <a:pt x="3464178" y="6018503"/>
                </a:cubicBezTo>
                <a:cubicBezTo>
                  <a:pt x="3507626" y="6020572"/>
                  <a:pt x="3550385" y="6021951"/>
                  <a:pt x="3593833" y="6023330"/>
                </a:cubicBezTo>
                <a:close/>
                <a:moveTo>
                  <a:pt x="3626937" y="6024709"/>
                </a:moveTo>
                <a:cubicBezTo>
                  <a:pt x="3651764" y="6025399"/>
                  <a:pt x="3676592" y="6026089"/>
                  <a:pt x="3701419" y="6026779"/>
                </a:cubicBezTo>
                <a:cubicBezTo>
                  <a:pt x="3725557" y="6030916"/>
                  <a:pt x="3750385" y="6034365"/>
                  <a:pt x="3774523" y="6037813"/>
                </a:cubicBezTo>
                <a:cubicBezTo>
                  <a:pt x="3749695" y="6039192"/>
                  <a:pt x="3724178" y="6040572"/>
                  <a:pt x="3699350" y="6041951"/>
                </a:cubicBezTo>
                <a:cubicBezTo>
                  <a:pt x="3675902" y="6036434"/>
                  <a:pt x="3651764" y="6030916"/>
                  <a:pt x="3626937" y="6024709"/>
                </a:cubicBezTo>
                <a:close/>
                <a:moveTo>
                  <a:pt x="3808315" y="6042641"/>
                </a:moveTo>
                <a:cubicBezTo>
                  <a:pt x="3861419" y="6050227"/>
                  <a:pt x="3914522" y="6057123"/>
                  <a:pt x="3967626" y="6064020"/>
                </a:cubicBezTo>
                <a:cubicBezTo>
                  <a:pt x="3960729" y="6075054"/>
                  <a:pt x="3953833" y="6085399"/>
                  <a:pt x="3946936" y="6096433"/>
                </a:cubicBezTo>
                <a:cubicBezTo>
                  <a:pt x="3873143" y="6081261"/>
                  <a:pt x="3798661" y="6064710"/>
                  <a:pt x="3724178" y="6047468"/>
                </a:cubicBezTo>
                <a:cubicBezTo>
                  <a:pt x="3751764" y="6046089"/>
                  <a:pt x="3780040" y="6044020"/>
                  <a:pt x="3808315" y="6042641"/>
                </a:cubicBezTo>
                <a:close/>
                <a:moveTo>
                  <a:pt x="3840729" y="6040572"/>
                </a:moveTo>
                <a:cubicBezTo>
                  <a:pt x="3889695" y="6037123"/>
                  <a:pt x="3939350" y="6033675"/>
                  <a:pt x="3989005" y="6029537"/>
                </a:cubicBezTo>
                <a:cubicBezTo>
                  <a:pt x="3982798" y="6039192"/>
                  <a:pt x="3977281" y="6048847"/>
                  <a:pt x="3971074" y="6057813"/>
                </a:cubicBezTo>
                <a:cubicBezTo>
                  <a:pt x="3928315" y="6052295"/>
                  <a:pt x="3884867" y="6046089"/>
                  <a:pt x="3840729" y="6040572"/>
                </a:cubicBezTo>
                <a:close/>
                <a:moveTo>
                  <a:pt x="3997281" y="6028847"/>
                </a:moveTo>
                <a:cubicBezTo>
                  <a:pt x="4003488" y="6028847"/>
                  <a:pt x="4009694" y="6028847"/>
                  <a:pt x="4015901" y="6028847"/>
                </a:cubicBezTo>
                <a:cubicBezTo>
                  <a:pt x="4025556" y="6041261"/>
                  <a:pt x="4035901" y="6054365"/>
                  <a:pt x="4045557" y="6066778"/>
                </a:cubicBezTo>
                <a:cubicBezTo>
                  <a:pt x="4023488" y="6064020"/>
                  <a:pt x="4001419" y="6061261"/>
                  <a:pt x="3978660" y="6058503"/>
                </a:cubicBezTo>
                <a:cubicBezTo>
                  <a:pt x="3984867" y="6048847"/>
                  <a:pt x="3991074" y="6038502"/>
                  <a:pt x="3997281" y="6028847"/>
                </a:cubicBezTo>
                <a:close/>
                <a:moveTo>
                  <a:pt x="4280728" y="6021951"/>
                </a:moveTo>
                <a:cubicBezTo>
                  <a:pt x="4364177" y="6018503"/>
                  <a:pt x="4446935" y="6014364"/>
                  <a:pt x="4529004" y="6008847"/>
                </a:cubicBezTo>
                <a:cubicBezTo>
                  <a:pt x="4526246" y="6017123"/>
                  <a:pt x="4523487" y="6026089"/>
                  <a:pt x="4521418" y="6034365"/>
                </a:cubicBezTo>
                <a:cubicBezTo>
                  <a:pt x="4484866" y="6057123"/>
                  <a:pt x="4447625" y="6079192"/>
                  <a:pt x="4411073" y="6101261"/>
                </a:cubicBezTo>
                <a:cubicBezTo>
                  <a:pt x="4314522" y="6094365"/>
                  <a:pt x="4217281" y="6085399"/>
                  <a:pt x="4119350" y="6074364"/>
                </a:cubicBezTo>
                <a:cubicBezTo>
                  <a:pt x="4172453" y="6057813"/>
                  <a:pt x="4226246" y="6040572"/>
                  <a:pt x="4280728" y="6021951"/>
                </a:cubicBezTo>
                <a:close/>
                <a:moveTo>
                  <a:pt x="4536590" y="6008847"/>
                </a:moveTo>
                <a:cubicBezTo>
                  <a:pt x="4546245" y="6008158"/>
                  <a:pt x="4556590" y="6007468"/>
                  <a:pt x="4566245" y="6006778"/>
                </a:cubicBezTo>
                <a:cubicBezTo>
                  <a:pt x="4553832" y="6014364"/>
                  <a:pt x="4542108" y="6021951"/>
                  <a:pt x="4529694" y="6028847"/>
                </a:cubicBezTo>
                <a:cubicBezTo>
                  <a:pt x="4531763" y="6022640"/>
                  <a:pt x="4534521" y="6015744"/>
                  <a:pt x="4536590" y="6008847"/>
                </a:cubicBezTo>
                <a:close/>
                <a:moveTo>
                  <a:pt x="4538659" y="6001951"/>
                </a:moveTo>
                <a:cubicBezTo>
                  <a:pt x="4542797" y="5989537"/>
                  <a:pt x="4546245" y="5977123"/>
                  <a:pt x="4550383" y="5964710"/>
                </a:cubicBezTo>
                <a:cubicBezTo>
                  <a:pt x="4575901" y="5961261"/>
                  <a:pt x="4601418" y="5957123"/>
                  <a:pt x="4626935" y="5952986"/>
                </a:cubicBezTo>
                <a:cubicBezTo>
                  <a:pt x="4631073" y="5955744"/>
                  <a:pt x="4634521" y="5958503"/>
                  <a:pt x="4638659" y="5961261"/>
                </a:cubicBezTo>
                <a:cubicBezTo>
                  <a:pt x="4618659" y="5973675"/>
                  <a:pt x="4599349" y="5986089"/>
                  <a:pt x="4579349" y="5998503"/>
                </a:cubicBezTo>
                <a:cubicBezTo>
                  <a:pt x="4565556" y="5999882"/>
                  <a:pt x="4551763" y="6000571"/>
                  <a:pt x="4538659" y="6001951"/>
                </a:cubicBezTo>
                <a:close/>
                <a:moveTo>
                  <a:pt x="4644176" y="5966089"/>
                </a:moveTo>
                <a:cubicBezTo>
                  <a:pt x="4655900" y="5974365"/>
                  <a:pt x="4667625" y="5983330"/>
                  <a:pt x="4679349" y="5991606"/>
                </a:cubicBezTo>
                <a:cubicBezTo>
                  <a:pt x="4650383" y="5993675"/>
                  <a:pt x="4622107" y="5996434"/>
                  <a:pt x="4593142" y="5998503"/>
                </a:cubicBezTo>
                <a:cubicBezTo>
                  <a:pt x="4610383" y="5987468"/>
                  <a:pt x="4627625" y="5976434"/>
                  <a:pt x="4644176" y="5966089"/>
                </a:cubicBezTo>
                <a:close/>
                <a:moveTo>
                  <a:pt x="4691073" y="5935744"/>
                </a:moveTo>
                <a:cubicBezTo>
                  <a:pt x="4768314" y="5886089"/>
                  <a:pt x="4845555" y="5834365"/>
                  <a:pt x="4922797" y="5781262"/>
                </a:cubicBezTo>
                <a:cubicBezTo>
                  <a:pt x="4972452" y="5760572"/>
                  <a:pt x="5021417" y="5739193"/>
                  <a:pt x="5070382" y="5717813"/>
                </a:cubicBezTo>
                <a:cubicBezTo>
                  <a:pt x="5069693" y="5741951"/>
                  <a:pt x="5069003" y="5766089"/>
                  <a:pt x="5068313" y="5790227"/>
                </a:cubicBezTo>
                <a:cubicBezTo>
                  <a:pt x="5038658" y="5821951"/>
                  <a:pt x="5009003" y="5852986"/>
                  <a:pt x="4979348" y="5884020"/>
                </a:cubicBezTo>
                <a:cubicBezTo>
                  <a:pt x="4884866" y="5902641"/>
                  <a:pt x="4789004" y="5919882"/>
                  <a:pt x="4691073" y="5935744"/>
                </a:cubicBezTo>
                <a:close/>
                <a:moveTo>
                  <a:pt x="5068313" y="5800572"/>
                </a:moveTo>
                <a:cubicBezTo>
                  <a:pt x="5067624" y="5822641"/>
                  <a:pt x="5066245" y="5844710"/>
                  <a:pt x="5065555" y="5866779"/>
                </a:cubicBezTo>
                <a:cubicBezTo>
                  <a:pt x="5041417" y="5871606"/>
                  <a:pt x="5016589" y="5877124"/>
                  <a:pt x="4991762" y="5881951"/>
                </a:cubicBezTo>
                <a:cubicBezTo>
                  <a:pt x="5017279" y="5855055"/>
                  <a:pt x="5042796" y="5828158"/>
                  <a:pt x="5068313" y="5800572"/>
                </a:cubicBezTo>
                <a:close/>
                <a:moveTo>
                  <a:pt x="5075210" y="5792986"/>
                </a:moveTo>
                <a:cubicBezTo>
                  <a:pt x="5106934" y="5759193"/>
                  <a:pt x="5137969" y="5725400"/>
                  <a:pt x="5169003" y="5690917"/>
                </a:cubicBezTo>
                <a:cubicBezTo>
                  <a:pt x="5197968" y="5701262"/>
                  <a:pt x="5226244" y="5711607"/>
                  <a:pt x="5255210" y="5721951"/>
                </a:cubicBezTo>
                <a:cubicBezTo>
                  <a:pt x="5257279" y="5756434"/>
                  <a:pt x="5258658" y="5790227"/>
                  <a:pt x="5259348" y="5824020"/>
                </a:cubicBezTo>
                <a:cubicBezTo>
                  <a:pt x="5197279" y="5838503"/>
                  <a:pt x="5134520" y="5852296"/>
                  <a:pt x="5071762" y="5865399"/>
                </a:cubicBezTo>
                <a:cubicBezTo>
                  <a:pt x="5073141" y="5841262"/>
                  <a:pt x="5074520" y="5817124"/>
                  <a:pt x="5075210" y="5792986"/>
                </a:cubicBezTo>
                <a:close/>
                <a:moveTo>
                  <a:pt x="5174520" y="5685400"/>
                </a:moveTo>
                <a:cubicBezTo>
                  <a:pt x="5181417" y="5677813"/>
                  <a:pt x="5188313" y="5670227"/>
                  <a:pt x="5195210" y="5662641"/>
                </a:cubicBezTo>
                <a:cubicBezTo>
                  <a:pt x="5213831" y="5654365"/>
                  <a:pt x="5232451" y="5645400"/>
                  <a:pt x="5251072" y="5637124"/>
                </a:cubicBezTo>
                <a:cubicBezTo>
                  <a:pt x="5253141" y="5663331"/>
                  <a:pt x="5254520" y="5688848"/>
                  <a:pt x="5255899" y="5714365"/>
                </a:cubicBezTo>
                <a:cubicBezTo>
                  <a:pt x="5228313" y="5705400"/>
                  <a:pt x="5201417" y="5695745"/>
                  <a:pt x="5174520" y="5685400"/>
                </a:cubicBezTo>
                <a:close/>
                <a:moveTo>
                  <a:pt x="5257279" y="5633676"/>
                </a:moveTo>
                <a:cubicBezTo>
                  <a:pt x="5327624" y="5601262"/>
                  <a:pt x="5396589" y="5567469"/>
                  <a:pt x="5464864" y="5533676"/>
                </a:cubicBezTo>
                <a:cubicBezTo>
                  <a:pt x="5425554" y="5605400"/>
                  <a:pt x="5386244" y="5675745"/>
                  <a:pt x="5345554" y="5745399"/>
                </a:cubicBezTo>
                <a:cubicBezTo>
                  <a:pt x="5317968" y="5736434"/>
                  <a:pt x="5289693" y="5726779"/>
                  <a:pt x="5262106" y="5717124"/>
                </a:cubicBezTo>
                <a:cubicBezTo>
                  <a:pt x="5260727" y="5689538"/>
                  <a:pt x="5259348" y="5661951"/>
                  <a:pt x="5257279" y="5633676"/>
                </a:cubicBezTo>
                <a:close/>
                <a:moveTo>
                  <a:pt x="5256589" y="5626779"/>
                </a:moveTo>
                <a:cubicBezTo>
                  <a:pt x="5255899" y="5616434"/>
                  <a:pt x="5255210" y="5606090"/>
                  <a:pt x="5254520" y="5595745"/>
                </a:cubicBezTo>
                <a:cubicBezTo>
                  <a:pt x="5300037" y="5544021"/>
                  <a:pt x="5344865" y="5492297"/>
                  <a:pt x="5389002" y="5439193"/>
                </a:cubicBezTo>
                <a:cubicBezTo>
                  <a:pt x="5431072" y="5406090"/>
                  <a:pt x="5472451" y="5372986"/>
                  <a:pt x="5513830" y="5339883"/>
                </a:cubicBezTo>
                <a:cubicBezTo>
                  <a:pt x="5520037" y="5363331"/>
                  <a:pt x="5525554" y="5387469"/>
                  <a:pt x="5531071" y="5410917"/>
                </a:cubicBezTo>
                <a:cubicBezTo>
                  <a:pt x="5511071" y="5448848"/>
                  <a:pt x="5491071" y="5486779"/>
                  <a:pt x="5470382" y="5524021"/>
                </a:cubicBezTo>
                <a:cubicBezTo>
                  <a:pt x="5400727" y="5558503"/>
                  <a:pt x="5329002" y="5592986"/>
                  <a:pt x="5256589" y="5626779"/>
                </a:cubicBezTo>
                <a:close/>
                <a:moveTo>
                  <a:pt x="5520727" y="5333676"/>
                </a:moveTo>
                <a:cubicBezTo>
                  <a:pt x="5540726" y="5317125"/>
                  <a:pt x="5560726" y="5300573"/>
                  <a:pt x="5580726" y="5284021"/>
                </a:cubicBezTo>
                <a:cubicBezTo>
                  <a:pt x="5585554" y="5284711"/>
                  <a:pt x="5590382" y="5284711"/>
                  <a:pt x="5595209" y="5285401"/>
                </a:cubicBezTo>
                <a:cubicBezTo>
                  <a:pt x="5575899" y="5324021"/>
                  <a:pt x="5556588" y="5361952"/>
                  <a:pt x="5536589" y="5399194"/>
                </a:cubicBezTo>
                <a:cubicBezTo>
                  <a:pt x="5531071" y="5377814"/>
                  <a:pt x="5526244" y="5355745"/>
                  <a:pt x="5520727" y="5333676"/>
                </a:cubicBezTo>
                <a:close/>
                <a:moveTo>
                  <a:pt x="5588313" y="5278504"/>
                </a:moveTo>
                <a:cubicBezTo>
                  <a:pt x="5594519" y="5273676"/>
                  <a:pt x="5600037" y="5268849"/>
                  <a:pt x="5606243" y="5263332"/>
                </a:cubicBezTo>
                <a:cubicBezTo>
                  <a:pt x="5603485" y="5268849"/>
                  <a:pt x="5600726" y="5273676"/>
                  <a:pt x="5598657" y="5279194"/>
                </a:cubicBezTo>
                <a:cubicBezTo>
                  <a:pt x="5595209" y="5279194"/>
                  <a:pt x="5591761" y="5278504"/>
                  <a:pt x="5588313" y="5278504"/>
                </a:cubicBezTo>
                <a:close/>
                <a:moveTo>
                  <a:pt x="5619347" y="5252297"/>
                </a:moveTo>
                <a:cubicBezTo>
                  <a:pt x="5696588" y="5187470"/>
                  <a:pt x="5771760" y="5122642"/>
                  <a:pt x="5845553" y="5057125"/>
                </a:cubicBezTo>
                <a:cubicBezTo>
                  <a:pt x="5826933" y="5136435"/>
                  <a:pt x="5807622" y="5215056"/>
                  <a:pt x="5786933" y="5292297"/>
                </a:cubicBezTo>
                <a:cubicBezTo>
                  <a:pt x="5726933" y="5288849"/>
                  <a:pt x="5666933" y="5284711"/>
                  <a:pt x="5605554" y="5279883"/>
                </a:cubicBezTo>
                <a:cubicBezTo>
                  <a:pt x="5610382" y="5270918"/>
                  <a:pt x="5615209" y="5261952"/>
                  <a:pt x="5619347" y="5252297"/>
                </a:cubicBezTo>
                <a:close/>
                <a:moveTo>
                  <a:pt x="5626933" y="5237125"/>
                </a:moveTo>
                <a:cubicBezTo>
                  <a:pt x="5668312" y="5154366"/>
                  <a:pt x="5708312" y="5070228"/>
                  <a:pt x="5747623" y="4984711"/>
                </a:cubicBezTo>
                <a:cubicBezTo>
                  <a:pt x="5779347" y="4941953"/>
                  <a:pt x="5811071" y="4898504"/>
                  <a:pt x="5842105" y="4855056"/>
                </a:cubicBezTo>
                <a:cubicBezTo>
                  <a:pt x="5853829" y="4876435"/>
                  <a:pt x="5865554" y="4897125"/>
                  <a:pt x="5877277" y="4918505"/>
                </a:cubicBezTo>
                <a:cubicBezTo>
                  <a:pt x="5868312" y="4960573"/>
                  <a:pt x="5858657" y="5003332"/>
                  <a:pt x="5849002" y="5044711"/>
                </a:cubicBezTo>
                <a:cubicBezTo>
                  <a:pt x="5776588" y="5109539"/>
                  <a:pt x="5702795" y="5173677"/>
                  <a:pt x="5626933" y="5237125"/>
                </a:cubicBezTo>
                <a:close/>
                <a:moveTo>
                  <a:pt x="5846243" y="4848849"/>
                </a:moveTo>
                <a:cubicBezTo>
                  <a:pt x="5861415" y="4827470"/>
                  <a:pt x="5876588" y="4806781"/>
                  <a:pt x="5891070" y="4785401"/>
                </a:cubicBezTo>
                <a:cubicBezTo>
                  <a:pt x="5895898" y="4784712"/>
                  <a:pt x="5900726" y="4783332"/>
                  <a:pt x="5905553" y="4782643"/>
                </a:cubicBezTo>
                <a:cubicBezTo>
                  <a:pt x="5897278" y="4824711"/>
                  <a:pt x="5888312" y="4866091"/>
                  <a:pt x="5879347" y="4908160"/>
                </a:cubicBezTo>
                <a:cubicBezTo>
                  <a:pt x="5868312" y="4888850"/>
                  <a:pt x="5857278" y="4868849"/>
                  <a:pt x="5846243" y="4848849"/>
                </a:cubicBezTo>
                <a:close/>
                <a:moveTo>
                  <a:pt x="5897278" y="4776436"/>
                </a:moveTo>
                <a:cubicBezTo>
                  <a:pt x="5901415" y="4770229"/>
                  <a:pt x="5905553" y="4764022"/>
                  <a:pt x="5910381" y="4757815"/>
                </a:cubicBezTo>
                <a:cubicBezTo>
                  <a:pt x="5909002" y="4763332"/>
                  <a:pt x="5908312" y="4768850"/>
                  <a:pt x="5906933" y="4774367"/>
                </a:cubicBezTo>
                <a:cubicBezTo>
                  <a:pt x="5903485" y="4775746"/>
                  <a:pt x="5900726" y="4776436"/>
                  <a:pt x="5897278" y="4776436"/>
                </a:cubicBezTo>
                <a:close/>
                <a:moveTo>
                  <a:pt x="5920036" y="4744712"/>
                </a:moveTo>
                <a:cubicBezTo>
                  <a:pt x="5977277" y="4661953"/>
                  <a:pt x="6032450" y="4579195"/>
                  <a:pt x="6085553" y="4496436"/>
                </a:cubicBezTo>
                <a:cubicBezTo>
                  <a:pt x="6088312" y="4577815"/>
                  <a:pt x="6090381" y="4658505"/>
                  <a:pt x="6091070" y="4737815"/>
                </a:cubicBezTo>
                <a:cubicBezTo>
                  <a:pt x="6033139" y="4750229"/>
                  <a:pt x="5973829" y="4762643"/>
                  <a:pt x="5913829" y="4773677"/>
                </a:cubicBezTo>
                <a:cubicBezTo>
                  <a:pt x="5915898" y="4764022"/>
                  <a:pt x="5917967" y="4754367"/>
                  <a:pt x="5920036" y="4744712"/>
                </a:cubicBezTo>
                <a:close/>
                <a:moveTo>
                  <a:pt x="5922795" y="4727470"/>
                </a:moveTo>
                <a:cubicBezTo>
                  <a:pt x="5940036" y="4637126"/>
                  <a:pt x="5956588" y="4545402"/>
                  <a:pt x="5971760" y="4452988"/>
                </a:cubicBezTo>
                <a:cubicBezTo>
                  <a:pt x="5991070" y="4403333"/>
                  <a:pt x="6009691" y="4353678"/>
                  <a:pt x="6028312" y="4304023"/>
                </a:cubicBezTo>
                <a:cubicBezTo>
                  <a:pt x="6045553" y="4321264"/>
                  <a:pt x="6062105" y="4338505"/>
                  <a:pt x="6079346" y="4355747"/>
                </a:cubicBezTo>
                <a:cubicBezTo>
                  <a:pt x="6081415" y="4398505"/>
                  <a:pt x="6083484" y="4441953"/>
                  <a:pt x="6085553" y="4484023"/>
                </a:cubicBezTo>
                <a:cubicBezTo>
                  <a:pt x="6033139" y="4564712"/>
                  <a:pt x="5979346" y="4646091"/>
                  <a:pt x="5922795" y="4727470"/>
                </a:cubicBezTo>
                <a:close/>
                <a:moveTo>
                  <a:pt x="6031071" y="4295057"/>
                </a:moveTo>
                <a:cubicBezTo>
                  <a:pt x="6040036" y="4270919"/>
                  <a:pt x="6049001" y="4246092"/>
                  <a:pt x="6057277" y="4221954"/>
                </a:cubicBezTo>
                <a:cubicBezTo>
                  <a:pt x="6061415" y="4219885"/>
                  <a:pt x="6065553" y="4217816"/>
                  <a:pt x="6070380" y="4215747"/>
                </a:cubicBezTo>
                <a:cubicBezTo>
                  <a:pt x="6073139" y="4258506"/>
                  <a:pt x="6075898" y="4300574"/>
                  <a:pt x="6078656" y="4342644"/>
                </a:cubicBezTo>
                <a:cubicBezTo>
                  <a:pt x="6062794" y="4327471"/>
                  <a:pt x="6046933" y="4310919"/>
                  <a:pt x="6031071" y="4295057"/>
                </a:cubicBezTo>
                <a:close/>
                <a:moveTo>
                  <a:pt x="6060726" y="4212989"/>
                </a:moveTo>
                <a:cubicBezTo>
                  <a:pt x="6063484" y="4205402"/>
                  <a:pt x="6065553" y="4198506"/>
                  <a:pt x="6068312" y="4190920"/>
                </a:cubicBezTo>
                <a:cubicBezTo>
                  <a:pt x="6069002" y="4196437"/>
                  <a:pt x="6069002" y="4202644"/>
                  <a:pt x="6069691" y="4208161"/>
                </a:cubicBezTo>
                <a:cubicBezTo>
                  <a:pt x="6066932" y="4210230"/>
                  <a:pt x="6064174" y="4211609"/>
                  <a:pt x="6060726" y="4212989"/>
                </a:cubicBezTo>
                <a:close/>
                <a:moveTo>
                  <a:pt x="6074519" y="4175058"/>
                </a:moveTo>
                <a:cubicBezTo>
                  <a:pt x="6107622" y="4080575"/>
                  <a:pt x="6139346" y="3986092"/>
                  <a:pt x="6168311" y="3891610"/>
                </a:cubicBezTo>
                <a:cubicBezTo>
                  <a:pt x="6193139" y="3969540"/>
                  <a:pt x="6216587" y="4046782"/>
                  <a:pt x="6237967" y="4123334"/>
                </a:cubicBezTo>
                <a:cubicBezTo>
                  <a:pt x="6185553" y="4150920"/>
                  <a:pt x="6131760" y="4178506"/>
                  <a:pt x="6076588" y="4205402"/>
                </a:cubicBezTo>
                <a:cubicBezTo>
                  <a:pt x="6075898" y="4195057"/>
                  <a:pt x="6075208" y="4184713"/>
                  <a:pt x="6074519" y="4175058"/>
                </a:cubicBezTo>
                <a:close/>
                <a:moveTo>
                  <a:pt x="6073139" y="4157816"/>
                </a:moveTo>
                <a:cubicBezTo>
                  <a:pt x="6066243" y="4065402"/>
                  <a:pt x="6057277" y="3972989"/>
                  <a:pt x="6047622" y="3879885"/>
                </a:cubicBezTo>
                <a:cubicBezTo>
                  <a:pt x="6053139" y="3826782"/>
                  <a:pt x="6057967" y="3773679"/>
                  <a:pt x="6062105" y="3721265"/>
                </a:cubicBezTo>
                <a:cubicBezTo>
                  <a:pt x="6083484" y="3733679"/>
                  <a:pt x="6104174" y="3745403"/>
                  <a:pt x="6124863" y="3757817"/>
                </a:cubicBezTo>
                <a:cubicBezTo>
                  <a:pt x="6138656" y="3799196"/>
                  <a:pt x="6151760" y="3839886"/>
                  <a:pt x="6164863" y="3880575"/>
                </a:cubicBezTo>
                <a:cubicBezTo>
                  <a:pt x="6135898" y="3972299"/>
                  <a:pt x="6105553" y="4064713"/>
                  <a:pt x="6073139" y="4157816"/>
                </a:cubicBezTo>
                <a:close/>
                <a:moveTo>
                  <a:pt x="6133829" y="3762644"/>
                </a:moveTo>
                <a:cubicBezTo>
                  <a:pt x="6152449" y="3773679"/>
                  <a:pt x="6171760" y="3785403"/>
                  <a:pt x="6190380" y="3796437"/>
                </a:cubicBezTo>
                <a:cubicBezTo>
                  <a:pt x="6183484" y="3819886"/>
                  <a:pt x="6175898" y="3844024"/>
                  <a:pt x="6168311" y="3867472"/>
                </a:cubicBezTo>
                <a:cubicBezTo>
                  <a:pt x="6157277" y="3832989"/>
                  <a:pt x="6145553" y="3797817"/>
                  <a:pt x="6133829" y="3762644"/>
                </a:cubicBezTo>
                <a:close/>
                <a:moveTo>
                  <a:pt x="6130380" y="3751610"/>
                </a:moveTo>
                <a:cubicBezTo>
                  <a:pt x="6115898" y="3708162"/>
                  <a:pt x="6100725" y="3664024"/>
                  <a:pt x="6085553" y="3620576"/>
                </a:cubicBezTo>
                <a:cubicBezTo>
                  <a:pt x="6108311" y="3600576"/>
                  <a:pt x="6131070" y="3579886"/>
                  <a:pt x="6153829" y="3559196"/>
                </a:cubicBezTo>
                <a:cubicBezTo>
                  <a:pt x="6184863" y="3573679"/>
                  <a:pt x="6215898" y="3588852"/>
                  <a:pt x="6246242" y="3604024"/>
                </a:cubicBezTo>
                <a:cubicBezTo>
                  <a:pt x="6229691" y="3665403"/>
                  <a:pt x="6211760" y="3726783"/>
                  <a:pt x="6193139" y="3788851"/>
                </a:cubicBezTo>
                <a:cubicBezTo>
                  <a:pt x="6171760" y="3776437"/>
                  <a:pt x="6151070" y="3764024"/>
                  <a:pt x="6130380" y="3751610"/>
                </a:cubicBezTo>
                <a:close/>
                <a:moveTo>
                  <a:pt x="6225553" y="3492300"/>
                </a:moveTo>
                <a:cubicBezTo>
                  <a:pt x="6247622" y="3471610"/>
                  <a:pt x="6269691" y="3450231"/>
                  <a:pt x="6291070" y="3429541"/>
                </a:cubicBezTo>
                <a:cubicBezTo>
                  <a:pt x="6280725" y="3469542"/>
                  <a:pt x="6271070" y="3509541"/>
                  <a:pt x="6260035" y="3550231"/>
                </a:cubicBezTo>
                <a:cubicBezTo>
                  <a:pt x="6249001" y="3530921"/>
                  <a:pt x="6237277" y="3511610"/>
                  <a:pt x="6225553" y="3492300"/>
                </a:cubicBezTo>
                <a:close/>
                <a:moveTo>
                  <a:pt x="6081415" y="3263335"/>
                </a:moveTo>
                <a:cubicBezTo>
                  <a:pt x="6061415" y="3232990"/>
                  <a:pt x="6041415" y="3201956"/>
                  <a:pt x="6020726" y="3171611"/>
                </a:cubicBezTo>
                <a:cubicBezTo>
                  <a:pt x="6042105" y="3177128"/>
                  <a:pt x="6062794" y="3183335"/>
                  <a:pt x="6083484" y="3188852"/>
                </a:cubicBezTo>
                <a:cubicBezTo>
                  <a:pt x="6082795" y="3213680"/>
                  <a:pt x="6082105" y="3238507"/>
                  <a:pt x="6081415" y="3263335"/>
                </a:cubicBezTo>
                <a:close/>
                <a:moveTo>
                  <a:pt x="5930381" y="3040577"/>
                </a:moveTo>
                <a:cubicBezTo>
                  <a:pt x="5924864" y="3032301"/>
                  <a:pt x="5918657" y="3024715"/>
                  <a:pt x="5913139" y="3016439"/>
                </a:cubicBezTo>
                <a:cubicBezTo>
                  <a:pt x="5909002" y="2996439"/>
                  <a:pt x="5904864" y="2976439"/>
                  <a:pt x="5900726" y="2956439"/>
                </a:cubicBezTo>
                <a:cubicBezTo>
                  <a:pt x="5926243" y="2960577"/>
                  <a:pt x="5951760" y="2964715"/>
                  <a:pt x="5976588" y="2968853"/>
                </a:cubicBezTo>
                <a:cubicBezTo>
                  <a:pt x="5961415" y="2992301"/>
                  <a:pt x="5946243" y="3016439"/>
                  <a:pt x="5930381" y="3040577"/>
                </a:cubicBezTo>
                <a:close/>
                <a:moveTo>
                  <a:pt x="5899346" y="2948853"/>
                </a:moveTo>
                <a:cubicBezTo>
                  <a:pt x="5883484" y="2873681"/>
                  <a:pt x="5866933" y="2798508"/>
                  <a:pt x="5849002" y="2724715"/>
                </a:cubicBezTo>
                <a:cubicBezTo>
                  <a:pt x="5909691" y="2778508"/>
                  <a:pt x="5969002" y="2832991"/>
                  <a:pt x="6026932" y="2887474"/>
                </a:cubicBezTo>
                <a:cubicBezTo>
                  <a:pt x="6011760" y="2912301"/>
                  <a:pt x="5995898" y="2937129"/>
                  <a:pt x="5980725" y="2962646"/>
                </a:cubicBezTo>
                <a:cubicBezTo>
                  <a:pt x="5953829" y="2957818"/>
                  <a:pt x="5926933" y="2952991"/>
                  <a:pt x="5899346" y="2948853"/>
                </a:cubicBezTo>
                <a:close/>
                <a:moveTo>
                  <a:pt x="5891760" y="2947473"/>
                </a:moveTo>
                <a:cubicBezTo>
                  <a:pt x="5881416" y="2946094"/>
                  <a:pt x="5871071" y="2944025"/>
                  <a:pt x="5860726" y="2942646"/>
                </a:cubicBezTo>
                <a:cubicBezTo>
                  <a:pt x="5820726" y="2887474"/>
                  <a:pt x="5780036" y="2831612"/>
                  <a:pt x="5738657" y="2776439"/>
                </a:cubicBezTo>
                <a:cubicBezTo>
                  <a:pt x="5703485" y="2701957"/>
                  <a:pt x="5667623" y="2627474"/>
                  <a:pt x="5631071" y="2555060"/>
                </a:cubicBezTo>
                <a:cubicBezTo>
                  <a:pt x="5632450" y="2550922"/>
                  <a:pt x="5633830" y="2546095"/>
                  <a:pt x="5635209" y="2541957"/>
                </a:cubicBezTo>
                <a:cubicBezTo>
                  <a:pt x="5704864" y="2599888"/>
                  <a:pt x="5772450" y="2658508"/>
                  <a:pt x="5838657" y="2717129"/>
                </a:cubicBezTo>
                <a:cubicBezTo>
                  <a:pt x="5857967" y="2792991"/>
                  <a:pt x="5875209" y="2869543"/>
                  <a:pt x="5891760" y="2947473"/>
                </a:cubicBezTo>
                <a:close/>
                <a:moveTo>
                  <a:pt x="5638657" y="2534371"/>
                </a:moveTo>
                <a:cubicBezTo>
                  <a:pt x="5648313" y="2505405"/>
                  <a:pt x="5657278" y="2476440"/>
                  <a:pt x="5665554" y="2447474"/>
                </a:cubicBezTo>
                <a:cubicBezTo>
                  <a:pt x="5700037" y="2444026"/>
                  <a:pt x="5734519" y="2441267"/>
                  <a:pt x="5768312" y="2438509"/>
                </a:cubicBezTo>
                <a:cubicBezTo>
                  <a:pt x="5792450" y="2525405"/>
                  <a:pt x="5815209" y="2614371"/>
                  <a:pt x="5836588" y="2704026"/>
                </a:cubicBezTo>
                <a:cubicBezTo>
                  <a:pt x="5772450" y="2647474"/>
                  <a:pt x="5706243" y="2590233"/>
                  <a:pt x="5638657" y="2534371"/>
                </a:cubicBezTo>
                <a:close/>
                <a:moveTo>
                  <a:pt x="5633140" y="2529543"/>
                </a:moveTo>
                <a:cubicBezTo>
                  <a:pt x="5625554" y="2523336"/>
                  <a:pt x="5617278" y="2516440"/>
                  <a:pt x="5609692" y="2510233"/>
                </a:cubicBezTo>
                <a:cubicBezTo>
                  <a:pt x="5600726" y="2492302"/>
                  <a:pt x="5591761" y="2474371"/>
                  <a:pt x="5582106" y="2456440"/>
                </a:cubicBezTo>
                <a:cubicBezTo>
                  <a:pt x="5607623" y="2453681"/>
                  <a:pt x="5633140" y="2450923"/>
                  <a:pt x="5658657" y="2448854"/>
                </a:cubicBezTo>
                <a:cubicBezTo>
                  <a:pt x="5649692" y="2475750"/>
                  <a:pt x="5641416" y="2502647"/>
                  <a:pt x="5633140" y="2529543"/>
                </a:cubicBezTo>
                <a:close/>
                <a:moveTo>
                  <a:pt x="5577968" y="2448854"/>
                </a:moveTo>
                <a:cubicBezTo>
                  <a:pt x="5542795" y="2380578"/>
                  <a:pt x="5506244" y="2312992"/>
                  <a:pt x="5469692" y="2246095"/>
                </a:cubicBezTo>
                <a:cubicBezTo>
                  <a:pt x="5542795" y="2281957"/>
                  <a:pt x="5615209" y="2319199"/>
                  <a:pt x="5685554" y="2356440"/>
                </a:cubicBezTo>
                <a:cubicBezTo>
                  <a:pt x="5677278" y="2384026"/>
                  <a:pt x="5669002" y="2412302"/>
                  <a:pt x="5660726" y="2440578"/>
                </a:cubicBezTo>
                <a:cubicBezTo>
                  <a:pt x="5633140" y="2443336"/>
                  <a:pt x="5605554" y="2446095"/>
                  <a:pt x="5577968" y="2448854"/>
                </a:cubicBezTo>
                <a:close/>
                <a:moveTo>
                  <a:pt x="5570381" y="2449543"/>
                </a:moveTo>
                <a:cubicBezTo>
                  <a:pt x="5560037" y="2450923"/>
                  <a:pt x="5549692" y="2451612"/>
                  <a:pt x="5539347" y="2452992"/>
                </a:cubicBezTo>
                <a:cubicBezTo>
                  <a:pt x="5486244" y="2410233"/>
                  <a:pt x="5431761" y="2367474"/>
                  <a:pt x="5377278" y="2324716"/>
                </a:cubicBezTo>
                <a:cubicBezTo>
                  <a:pt x="5323485" y="2261957"/>
                  <a:pt x="5269692" y="2200578"/>
                  <a:pt x="5215210" y="2139889"/>
                </a:cubicBezTo>
                <a:cubicBezTo>
                  <a:pt x="5215210" y="2135061"/>
                  <a:pt x="5215899" y="2130233"/>
                  <a:pt x="5215899" y="2126095"/>
                </a:cubicBezTo>
                <a:cubicBezTo>
                  <a:pt x="5298658" y="2163337"/>
                  <a:pt x="5379348" y="2201957"/>
                  <a:pt x="5458658" y="2240578"/>
                </a:cubicBezTo>
                <a:cubicBezTo>
                  <a:pt x="5496589" y="2309543"/>
                  <a:pt x="5533830" y="2379199"/>
                  <a:pt x="5570381" y="2449543"/>
                </a:cubicBezTo>
                <a:close/>
                <a:moveTo>
                  <a:pt x="5216589" y="2119199"/>
                </a:moveTo>
                <a:cubicBezTo>
                  <a:pt x="5217968" y="2088854"/>
                  <a:pt x="5218658" y="2058509"/>
                  <a:pt x="5220037" y="2028854"/>
                </a:cubicBezTo>
                <a:cubicBezTo>
                  <a:pt x="5252451" y="2016440"/>
                  <a:pt x="5284865" y="2004716"/>
                  <a:pt x="5316589" y="1992992"/>
                </a:cubicBezTo>
                <a:cubicBezTo>
                  <a:pt x="5362796" y="2070923"/>
                  <a:pt x="5408313" y="2149544"/>
                  <a:pt x="5453140" y="2230923"/>
                </a:cubicBezTo>
                <a:cubicBezTo>
                  <a:pt x="5375209" y="2192302"/>
                  <a:pt x="5296589" y="2155061"/>
                  <a:pt x="5216589" y="2119199"/>
                </a:cubicBezTo>
                <a:close/>
                <a:moveTo>
                  <a:pt x="5209692" y="2115751"/>
                </a:moveTo>
                <a:cubicBezTo>
                  <a:pt x="5200038" y="2111613"/>
                  <a:pt x="5191072" y="2107475"/>
                  <a:pt x="5181417" y="2103337"/>
                </a:cubicBezTo>
                <a:cubicBezTo>
                  <a:pt x="5167624" y="2088164"/>
                  <a:pt x="5154520" y="2073682"/>
                  <a:pt x="5140727" y="2059199"/>
                </a:cubicBezTo>
                <a:cubicBezTo>
                  <a:pt x="5164865" y="2049544"/>
                  <a:pt x="5188313" y="2040578"/>
                  <a:pt x="5212451" y="2031613"/>
                </a:cubicBezTo>
                <a:cubicBezTo>
                  <a:pt x="5211761" y="2059199"/>
                  <a:pt x="5210382" y="2087475"/>
                  <a:pt x="5209692" y="2115751"/>
                </a:cubicBezTo>
                <a:close/>
                <a:moveTo>
                  <a:pt x="5135210" y="2052992"/>
                </a:moveTo>
                <a:cubicBezTo>
                  <a:pt x="5082796" y="1996441"/>
                  <a:pt x="5029693" y="1940579"/>
                  <a:pt x="4976589" y="1886096"/>
                </a:cubicBezTo>
                <a:cubicBezTo>
                  <a:pt x="5056589" y="1901268"/>
                  <a:pt x="5135899" y="1917820"/>
                  <a:pt x="5214520" y="1935061"/>
                </a:cubicBezTo>
                <a:cubicBezTo>
                  <a:pt x="5214520" y="1964027"/>
                  <a:pt x="5213831" y="1993682"/>
                  <a:pt x="5213141" y="2023337"/>
                </a:cubicBezTo>
                <a:cubicBezTo>
                  <a:pt x="5186934" y="2032303"/>
                  <a:pt x="5160727" y="2042647"/>
                  <a:pt x="5135210" y="2052992"/>
                </a:cubicBezTo>
                <a:close/>
                <a:moveTo>
                  <a:pt x="5128313" y="2055751"/>
                </a:moveTo>
                <a:cubicBezTo>
                  <a:pt x="5118658" y="2059889"/>
                  <a:pt x="5109003" y="2063337"/>
                  <a:pt x="5099348" y="2067475"/>
                </a:cubicBezTo>
                <a:cubicBezTo>
                  <a:pt x="5036589" y="2039889"/>
                  <a:pt x="4973141" y="2012992"/>
                  <a:pt x="4908314" y="1986785"/>
                </a:cubicBezTo>
                <a:cubicBezTo>
                  <a:pt x="4840038" y="1940579"/>
                  <a:pt x="4771762" y="1895751"/>
                  <a:pt x="4703487" y="1851613"/>
                </a:cubicBezTo>
                <a:cubicBezTo>
                  <a:pt x="4702107" y="1846786"/>
                  <a:pt x="4701417" y="1841958"/>
                  <a:pt x="4700038" y="1837820"/>
                </a:cubicBezTo>
                <a:cubicBezTo>
                  <a:pt x="4789004" y="1851613"/>
                  <a:pt x="4877279" y="1866786"/>
                  <a:pt x="4964176" y="1883337"/>
                </a:cubicBezTo>
                <a:cubicBezTo>
                  <a:pt x="5019348" y="1939199"/>
                  <a:pt x="5073831" y="1997130"/>
                  <a:pt x="5128313" y="2055751"/>
                </a:cubicBezTo>
                <a:close/>
                <a:moveTo>
                  <a:pt x="4698659" y="1830234"/>
                </a:moveTo>
                <a:cubicBezTo>
                  <a:pt x="4691762" y="1800579"/>
                  <a:pt x="4684866" y="1770924"/>
                  <a:pt x="4677280" y="1741958"/>
                </a:cubicBezTo>
                <a:cubicBezTo>
                  <a:pt x="4705556" y="1721269"/>
                  <a:pt x="4733142" y="1701269"/>
                  <a:pt x="4760728" y="1681958"/>
                </a:cubicBezTo>
                <a:cubicBezTo>
                  <a:pt x="4826245" y="1744717"/>
                  <a:pt x="4891072" y="1808855"/>
                  <a:pt x="4955900" y="1875061"/>
                </a:cubicBezTo>
                <a:cubicBezTo>
                  <a:pt x="4871762" y="1858510"/>
                  <a:pt x="4785555" y="1844027"/>
                  <a:pt x="4698659" y="1830234"/>
                </a:cubicBezTo>
                <a:close/>
                <a:moveTo>
                  <a:pt x="4691762" y="1829544"/>
                </a:moveTo>
                <a:cubicBezTo>
                  <a:pt x="4681418" y="1828165"/>
                  <a:pt x="4671762" y="1826786"/>
                  <a:pt x="4661418" y="1824717"/>
                </a:cubicBezTo>
                <a:cubicBezTo>
                  <a:pt x="4644176" y="1813682"/>
                  <a:pt x="4626935" y="1803337"/>
                  <a:pt x="4610383" y="1792993"/>
                </a:cubicBezTo>
                <a:cubicBezTo>
                  <a:pt x="4631073" y="1777131"/>
                  <a:pt x="4651763" y="1761958"/>
                  <a:pt x="4672452" y="1746786"/>
                </a:cubicBezTo>
                <a:cubicBezTo>
                  <a:pt x="4678659" y="1773682"/>
                  <a:pt x="4684866" y="1801269"/>
                  <a:pt x="4691762" y="1829544"/>
                </a:cubicBezTo>
                <a:close/>
                <a:moveTo>
                  <a:pt x="4602797" y="1788165"/>
                </a:moveTo>
                <a:cubicBezTo>
                  <a:pt x="4537280" y="1747475"/>
                  <a:pt x="4471763" y="1708165"/>
                  <a:pt x="4406246" y="1669545"/>
                </a:cubicBezTo>
                <a:cubicBezTo>
                  <a:pt x="4487625" y="1663338"/>
                  <a:pt x="4568314" y="1657820"/>
                  <a:pt x="4647624" y="1653683"/>
                </a:cubicBezTo>
                <a:cubicBezTo>
                  <a:pt x="4655211" y="1681958"/>
                  <a:pt x="4662107" y="1710234"/>
                  <a:pt x="4669004" y="1738510"/>
                </a:cubicBezTo>
                <a:cubicBezTo>
                  <a:pt x="4647624" y="1754372"/>
                  <a:pt x="4624866" y="1771613"/>
                  <a:pt x="4602797" y="1788165"/>
                </a:cubicBezTo>
                <a:close/>
                <a:moveTo>
                  <a:pt x="4596590" y="1792993"/>
                </a:moveTo>
                <a:cubicBezTo>
                  <a:pt x="4588314" y="1799199"/>
                  <a:pt x="4580038" y="1805406"/>
                  <a:pt x="4571763" y="1811613"/>
                </a:cubicBezTo>
                <a:cubicBezTo>
                  <a:pt x="4504177" y="1801958"/>
                  <a:pt x="4435901" y="1792993"/>
                  <a:pt x="4366935" y="1784717"/>
                </a:cubicBezTo>
                <a:cubicBezTo>
                  <a:pt x="4289004" y="1758510"/>
                  <a:pt x="4211074" y="1732993"/>
                  <a:pt x="4133143" y="1708855"/>
                </a:cubicBezTo>
                <a:cubicBezTo>
                  <a:pt x="4131074" y="1704717"/>
                  <a:pt x="4129004" y="1700579"/>
                  <a:pt x="4126246" y="1696441"/>
                </a:cubicBezTo>
                <a:cubicBezTo>
                  <a:pt x="4215901" y="1686096"/>
                  <a:pt x="4304866" y="1677820"/>
                  <a:pt x="4393142" y="1670234"/>
                </a:cubicBezTo>
                <a:cubicBezTo>
                  <a:pt x="4461418" y="1710234"/>
                  <a:pt x="4529004" y="1750924"/>
                  <a:pt x="4596590" y="1792993"/>
                </a:cubicBezTo>
                <a:close/>
                <a:moveTo>
                  <a:pt x="4123487" y="1689545"/>
                </a:moveTo>
                <a:cubicBezTo>
                  <a:pt x="4109005" y="1662648"/>
                  <a:pt x="4093832" y="1635752"/>
                  <a:pt x="4079350" y="1608855"/>
                </a:cubicBezTo>
                <a:cubicBezTo>
                  <a:pt x="4100729" y="1581959"/>
                  <a:pt x="4122108" y="1555752"/>
                  <a:pt x="4143487" y="1529545"/>
                </a:cubicBezTo>
                <a:cubicBezTo>
                  <a:pt x="4222798" y="1572303"/>
                  <a:pt x="4302797" y="1617131"/>
                  <a:pt x="4382798" y="1664027"/>
                </a:cubicBezTo>
                <a:cubicBezTo>
                  <a:pt x="4296591" y="1671614"/>
                  <a:pt x="4210384" y="1679889"/>
                  <a:pt x="4123487" y="1689545"/>
                </a:cubicBezTo>
                <a:close/>
                <a:moveTo>
                  <a:pt x="4115901" y="1690924"/>
                </a:moveTo>
                <a:cubicBezTo>
                  <a:pt x="4105557" y="1692303"/>
                  <a:pt x="4095901" y="1693683"/>
                  <a:pt x="4085556" y="1694372"/>
                </a:cubicBezTo>
                <a:cubicBezTo>
                  <a:pt x="4065557" y="1688165"/>
                  <a:pt x="4046246" y="1682648"/>
                  <a:pt x="4026936" y="1676441"/>
                </a:cubicBezTo>
                <a:cubicBezTo>
                  <a:pt x="4042798" y="1655752"/>
                  <a:pt x="4058660" y="1635062"/>
                  <a:pt x="4074522" y="1615062"/>
                </a:cubicBezTo>
                <a:cubicBezTo>
                  <a:pt x="4088315" y="1639889"/>
                  <a:pt x="4102108" y="1665407"/>
                  <a:pt x="4115901" y="1690924"/>
                </a:cubicBezTo>
                <a:close/>
                <a:moveTo>
                  <a:pt x="4019350" y="1674372"/>
                </a:moveTo>
                <a:cubicBezTo>
                  <a:pt x="3970384" y="1659889"/>
                  <a:pt x="3921419" y="1646096"/>
                  <a:pt x="3872454" y="1632303"/>
                </a:cubicBezTo>
                <a:cubicBezTo>
                  <a:pt x="3864178" y="1619889"/>
                  <a:pt x="3855212" y="1607476"/>
                  <a:pt x="3846246" y="1595062"/>
                </a:cubicBezTo>
                <a:cubicBezTo>
                  <a:pt x="3906936" y="1573683"/>
                  <a:pt x="3966936" y="1552303"/>
                  <a:pt x="4026936" y="1532993"/>
                </a:cubicBezTo>
                <a:cubicBezTo>
                  <a:pt x="4041419" y="1557821"/>
                  <a:pt x="4055901" y="1583338"/>
                  <a:pt x="4070384" y="1608855"/>
                </a:cubicBezTo>
                <a:cubicBezTo>
                  <a:pt x="4053832" y="1630234"/>
                  <a:pt x="4036591" y="1652303"/>
                  <a:pt x="4019350" y="1674372"/>
                </a:cubicBezTo>
                <a:close/>
                <a:moveTo>
                  <a:pt x="3862109" y="1629545"/>
                </a:moveTo>
                <a:cubicBezTo>
                  <a:pt x="3840729" y="1624027"/>
                  <a:pt x="3820040" y="1617821"/>
                  <a:pt x="3798661" y="1612303"/>
                </a:cubicBezTo>
                <a:cubicBezTo>
                  <a:pt x="3812454" y="1607476"/>
                  <a:pt x="3826247" y="1602648"/>
                  <a:pt x="3839350" y="1597821"/>
                </a:cubicBezTo>
                <a:cubicBezTo>
                  <a:pt x="3846936" y="1608165"/>
                  <a:pt x="3854522" y="1619200"/>
                  <a:pt x="3862109" y="1629545"/>
                </a:cubicBezTo>
                <a:close/>
                <a:moveTo>
                  <a:pt x="3504178" y="1539200"/>
                </a:moveTo>
                <a:cubicBezTo>
                  <a:pt x="3493144" y="1536441"/>
                  <a:pt x="3482799" y="1534372"/>
                  <a:pt x="3471764" y="1531614"/>
                </a:cubicBezTo>
                <a:cubicBezTo>
                  <a:pt x="3488316" y="1520579"/>
                  <a:pt x="3505558" y="1509545"/>
                  <a:pt x="3522109" y="1499200"/>
                </a:cubicBezTo>
                <a:cubicBezTo>
                  <a:pt x="3515902" y="1512304"/>
                  <a:pt x="3509695" y="1526097"/>
                  <a:pt x="3504178" y="1539200"/>
                </a:cubicBezTo>
                <a:close/>
                <a:moveTo>
                  <a:pt x="3458661" y="1644027"/>
                </a:moveTo>
                <a:cubicBezTo>
                  <a:pt x="3448316" y="1669545"/>
                  <a:pt x="3437282" y="1694372"/>
                  <a:pt x="3426937" y="1719889"/>
                </a:cubicBezTo>
                <a:cubicBezTo>
                  <a:pt x="3349696" y="1718510"/>
                  <a:pt x="3273144" y="1717820"/>
                  <a:pt x="3197282" y="1718510"/>
                </a:cubicBezTo>
                <a:cubicBezTo>
                  <a:pt x="3263489" y="1671614"/>
                  <a:pt x="3329696" y="1625407"/>
                  <a:pt x="3395902" y="1581269"/>
                </a:cubicBezTo>
                <a:cubicBezTo>
                  <a:pt x="3417282" y="1601959"/>
                  <a:pt x="3437971" y="1622648"/>
                  <a:pt x="3458661" y="1644027"/>
                </a:cubicBezTo>
                <a:close/>
                <a:moveTo>
                  <a:pt x="3264868" y="1725407"/>
                </a:moveTo>
                <a:cubicBezTo>
                  <a:pt x="3317972" y="1725407"/>
                  <a:pt x="3371075" y="1726096"/>
                  <a:pt x="3424178" y="1726786"/>
                </a:cubicBezTo>
                <a:cubicBezTo>
                  <a:pt x="3420040" y="1736441"/>
                  <a:pt x="3416592" y="1746096"/>
                  <a:pt x="3412454" y="1755751"/>
                </a:cubicBezTo>
                <a:cubicBezTo>
                  <a:pt x="3349006" y="1781958"/>
                  <a:pt x="3286247" y="1809544"/>
                  <a:pt x="3222799" y="1837820"/>
                </a:cubicBezTo>
                <a:cubicBezTo>
                  <a:pt x="3142110" y="1855062"/>
                  <a:pt x="3062110" y="1872993"/>
                  <a:pt x="2983489" y="1892303"/>
                </a:cubicBezTo>
                <a:cubicBezTo>
                  <a:pt x="2979351" y="1889544"/>
                  <a:pt x="2975214" y="1887475"/>
                  <a:pt x="2971076" y="1884717"/>
                </a:cubicBezTo>
                <a:cubicBezTo>
                  <a:pt x="3043489" y="1830234"/>
                  <a:pt x="3115213" y="1777131"/>
                  <a:pt x="3187627" y="1725407"/>
                </a:cubicBezTo>
                <a:cubicBezTo>
                  <a:pt x="3213144" y="1725407"/>
                  <a:pt x="3238661" y="1725407"/>
                  <a:pt x="3264868" y="1725407"/>
                </a:cubicBezTo>
                <a:close/>
                <a:moveTo>
                  <a:pt x="2964869" y="1881268"/>
                </a:moveTo>
                <a:cubicBezTo>
                  <a:pt x="2938662" y="1865406"/>
                  <a:pt x="2912455" y="1850234"/>
                  <a:pt x="2886248" y="1835062"/>
                </a:cubicBezTo>
                <a:cubicBezTo>
                  <a:pt x="2891076" y="1800579"/>
                  <a:pt x="2895903" y="1766786"/>
                  <a:pt x="2900731" y="1732993"/>
                </a:cubicBezTo>
                <a:cubicBezTo>
                  <a:pt x="2991076" y="1728855"/>
                  <a:pt x="3082800" y="1726786"/>
                  <a:pt x="3174524" y="1725407"/>
                </a:cubicBezTo>
                <a:cubicBezTo>
                  <a:pt x="3104869" y="1775751"/>
                  <a:pt x="3034524" y="1827475"/>
                  <a:pt x="2964869" y="1881268"/>
                </a:cubicBezTo>
                <a:close/>
                <a:moveTo>
                  <a:pt x="2957972" y="1886096"/>
                </a:moveTo>
                <a:cubicBezTo>
                  <a:pt x="2950386" y="1892303"/>
                  <a:pt x="2942110" y="1898510"/>
                  <a:pt x="2934524" y="1904027"/>
                </a:cubicBezTo>
                <a:cubicBezTo>
                  <a:pt x="2915214" y="1908854"/>
                  <a:pt x="2895214" y="1913682"/>
                  <a:pt x="2875903" y="1918510"/>
                </a:cubicBezTo>
                <a:cubicBezTo>
                  <a:pt x="2878662" y="1892992"/>
                  <a:pt x="2882110" y="1868165"/>
                  <a:pt x="2885559" y="1842648"/>
                </a:cubicBezTo>
                <a:cubicBezTo>
                  <a:pt x="2909696" y="1857130"/>
                  <a:pt x="2933834" y="1871613"/>
                  <a:pt x="2957972" y="1886096"/>
                </a:cubicBezTo>
                <a:close/>
                <a:moveTo>
                  <a:pt x="2867628" y="1921268"/>
                </a:moveTo>
                <a:cubicBezTo>
                  <a:pt x="2792455" y="1940579"/>
                  <a:pt x="2718662" y="1960578"/>
                  <a:pt x="2644869" y="1981268"/>
                </a:cubicBezTo>
                <a:cubicBezTo>
                  <a:pt x="2695904" y="1917820"/>
                  <a:pt x="2748317" y="1856441"/>
                  <a:pt x="2800041" y="1795751"/>
                </a:cubicBezTo>
                <a:cubicBezTo>
                  <a:pt x="2825559" y="1810234"/>
                  <a:pt x="2851766" y="1824717"/>
                  <a:pt x="2877283" y="1839200"/>
                </a:cubicBezTo>
                <a:cubicBezTo>
                  <a:pt x="2874524" y="1866096"/>
                  <a:pt x="2871076" y="1893682"/>
                  <a:pt x="2867628" y="1921268"/>
                </a:cubicBezTo>
                <a:close/>
                <a:moveTo>
                  <a:pt x="2866938" y="1928165"/>
                </a:moveTo>
                <a:cubicBezTo>
                  <a:pt x="2865559" y="1938510"/>
                  <a:pt x="2864179" y="1948854"/>
                  <a:pt x="2863490" y="1959199"/>
                </a:cubicBezTo>
                <a:cubicBezTo>
                  <a:pt x="2809697" y="2001268"/>
                  <a:pt x="2755904" y="2044716"/>
                  <a:pt x="2702800" y="2088164"/>
                </a:cubicBezTo>
                <a:cubicBezTo>
                  <a:pt x="2629697" y="2126095"/>
                  <a:pt x="2557283" y="2165406"/>
                  <a:pt x="2486249" y="2204716"/>
                </a:cubicBezTo>
                <a:cubicBezTo>
                  <a:pt x="2481421" y="2203337"/>
                  <a:pt x="2477283" y="2201957"/>
                  <a:pt x="2472456" y="2200578"/>
                </a:cubicBezTo>
                <a:cubicBezTo>
                  <a:pt x="2526938" y="2128854"/>
                  <a:pt x="2582111" y="2058509"/>
                  <a:pt x="2637973" y="1990234"/>
                </a:cubicBezTo>
                <a:cubicBezTo>
                  <a:pt x="2713145" y="1968854"/>
                  <a:pt x="2789697" y="1948165"/>
                  <a:pt x="2866938" y="1928165"/>
                </a:cubicBezTo>
                <a:close/>
                <a:moveTo>
                  <a:pt x="2464870" y="2199199"/>
                </a:moveTo>
                <a:cubicBezTo>
                  <a:pt x="2435215" y="2190923"/>
                  <a:pt x="2405560" y="2183337"/>
                  <a:pt x="2376594" y="2175751"/>
                </a:cubicBezTo>
                <a:cubicBezTo>
                  <a:pt x="2371766" y="2141958"/>
                  <a:pt x="2367629" y="2107475"/>
                  <a:pt x="2363491" y="2073682"/>
                </a:cubicBezTo>
                <a:cubicBezTo>
                  <a:pt x="2449697" y="2046096"/>
                  <a:pt x="2537283" y="2019199"/>
                  <a:pt x="2626249" y="1993682"/>
                </a:cubicBezTo>
                <a:cubicBezTo>
                  <a:pt x="2571766" y="2060578"/>
                  <a:pt x="2517973" y="2129544"/>
                  <a:pt x="2464870" y="2199199"/>
                </a:cubicBezTo>
                <a:close/>
                <a:moveTo>
                  <a:pt x="2460732" y="2204716"/>
                </a:moveTo>
                <a:cubicBezTo>
                  <a:pt x="2454525" y="2212992"/>
                  <a:pt x="2448318" y="2221268"/>
                  <a:pt x="2442111" y="2229544"/>
                </a:cubicBezTo>
                <a:cubicBezTo>
                  <a:pt x="2424180" y="2239888"/>
                  <a:pt x="2406249" y="2249544"/>
                  <a:pt x="2389008" y="2259889"/>
                </a:cubicBezTo>
                <a:cubicBezTo>
                  <a:pt x="2384870" y="2234371"/>
                  <a:pt x="2381422" y="2208854"/>
                  <a:pt x="2377973" y="2183337"/>
                </a:cubicBezTo>
                <a:cubicBezTo>
                  <a:pt x="2404870" y="2190233"/>
                  <a:pt x="2432456" y="2197130"/>
                  <a:pt x="2460732" y="2204716"/>
                </a:cubicBezTo>
                <a:close/>
                <a:moveTo>
                  <a:pt x="2382111" y="2263337"/>
                </a:moveTo>
                <a:cubicBezTo>
                  <a:pt x="2315215" y="2301957"/>
                  <a:pt x="2249008" y="2340578"/>
                  <a:pt x="2184181" y="2379888"/>
                </a:cubicBezTo>
                <a:cubicBezTo>
                  <a:pt x="2217284" y="2305406"/>
                  <a:pt x="2251077" y="2231613"/>
                  <a:pt x="2284870" y="2159889"/>
                </a:cubicBezTo>
                <a:cubicBezTo>
                  <a:pt x="2313146" y="2166785"/>
                  <a:pt x="2341422" y="2173682"/>
                  <a:pt x="2369697" y="2181268"/>
                </a:cubicBezTo>
                <a:cubicBezTo>
                  <a:pt x="2373835" y="2208164"/>
                  <a:pt x="2377973" y="2235751"/>
                  <a:pt x="2382111" y="2263337"/>
                </a:cubicBezTo>
                <a:close/>
                <a:moveTo>
                  <a:pt x="2383491" y="2270923"/>
                </a:moveTo>
                <a:cubicBezTo>
                  <a:pt x="2384870" y="2281268"/>
                  <a:pt x="2386939" y="2291612"/>
                  <a:pt x="2388318" y="2301268"/>
                </a:cubicBezTo>
                <a:cubicBezTo>
                  <a:pt x="2347628" y="2356440"/>
                  <a:pt x="2306939" y="2412302"/>
                  <a:pt x="2266939" y="2468854"/>
                </a:cubicBezTo>
                <a:cubicBezTo>
                  <a:pt x="2206939" y="2524716"/>
                  <a:pt x="2147629" y="2581267"/>
                  <a:pt x="2089698" y="2637819"/>
                </a:cubicBezTo>
                <a:cubicBezTo>
                  <a:pt x="2084870" y="2637819"/>
                  <a:pt x="2080043" y="2637819"/>
                  <a:pt x="2075215" y="2637819"/>
                </a:cubicBezTo>
                <a:cubicBezTo>
                  <a:pt x="2109008" y="2553681"/>
                  <a:pt x="2143491" y="2471612"/>
                  <a:pt x="2179353" y="2390923"/>
                </a:cubicBezTo>
                <a:cubicBezTo>
                  <a:pt x="2246249" y="2350923"/>
                  <a:pt x="2313835" y="2310233"/>
                  <a:pt x="2383491" y="2270923"/>
                </a:cubicBezTo>
                <a:close/>
                <a:moveTo>
                  <a:pt x="2067629" y="2638508"/>
                </a:moveTo>
                <a:cubicBezTo>
                  <a:pt x="2037284" y="2638508"/>
                  <a:pt x="2006939" y="2638508"/>
                  <a:pt x="1976595" y="2639198"/>
                </a:cubicBezTo>
                <a:cubicBezTo>
                  <a:pt x="1962802" y="2607474"/>
                  <a:pt x="1949698" y="2575750"/>
                  <a:pt x="1936595" y="2544716"/>
                </a:cubicBezTo>
                <a:cubicBezTo>
                  <a:pt x="2011767" y="2495060"/>
                  <a:pt x="2089008" y="2446095"/>
                  <a:pt x="2167629" y="2398509"/>
                </a:cubicBezTo>
                <a:cubicBezTo>
                  <a:pt x="2133836" y="2477130"/>
                  <a:pt x="2100043" y="2557129"/>
                  <a:pt x="2067629" y="2638508"/>
                </a:cubicBezTo>
                <a:close/>
                <a:moveTo>
                  <a:pt x="1877285" y="2641957"/>
                </a:moveTo>
                <a:cubicBezTo>
                  <a:pt x="1846940" y="2642646"/>
                  <a:pt x="1817285" y="2644026"/>
                  <a:pt x="1787629" y="2645405"/>
                </a:cubicBezTo>
                <a:cubicBezTo>
                  <a:pt x="1821422" y="2621957"/>
                  <a:pt x="1855215" y="2599198"/>
                  <a:pt x="1889698" y="2576440"/>
                </a:cubicBezTo>
                <a:cubicBezTo>
                  <a:pt x="1885560" y="2597819"/>
                  <a:pt x="1881422" y="2619888"/>
                  <a:pt x="1877285" y="2641957"/>
                </a:cubicBezTo>
                <a:close/>
                <a:moveTo>
                  <a:pt x="1876595" y="2648853"/>
                </a:moveTo>
                <a:cubicBezTo>
                  <a:pt x="1865560" y="2711612"/>
                  <a:pt x="1855215" y="2774370"/>
                  <a:pt x="1845560" y="2838508"/>
                </a:cubicBezTo>
                <a:cubicBezTo>
                  <a:pt x="1762112" y="2848163"/>
                  <a:pt x="1680733" y="2859887"/>
                  <a:pt x="1601423" y="2872991"/>
                </a:cubicBezTo>
                <a:cubicBezTo>
                  <a:pt x="1600044" y="2842646"/>
                  <a:pt x="1598664" y="2811612"/>
                  <a:pt x="1597285" y="2781267"/>
                </a:cubicBezTo>
                <a:cubicBezTo>
                  <a:pt x="1655906" y="2738508"/>
                  <a:pt x="1715905" y="2695060"/>
                  <a:pt x="1777285" y="2652991"/>
                </a:cubicBezTo>
                <a:cubicBezTo>
                  <a:pt x="1809698" y="2650922"/>
                  <a:pt x="1842802" y="2649543"/>
                  <a:pt x="1876595" y="2648853"/>
                </a:cubicBezTo>
                <a:close/>
                <a:moveTo>
                  <a:pt x="1844181" y="2846094"/>
                </a:moveTo>
                <a:cubicBezTo>
                  <a:pt x="1841422" y="2863336"/>
                  <a:pt x="1838664" y="2879887"/>
                  <a:pt x="1836595" y="2897129"/>
                </a:cubicBezTo>
                <a:cubicBezTo>
                  <a:pt x="1771078" y="2966784"/>
                  <a:pt x="1707630" y="3036439"/>
                  <a:pt x="1645561" y="3106783"/>
                </a:cubicBezTo>
                <a:cubicBezTo>
                  <a:pt x="1634526" y="3092301"/>
                  <a:pt x="1623492" y="3077818"/>
                  <a:pt x="1612457" y="3063335"/>
                </a:cubicBezTo>
                <a:cubicBezTo>
                  <a:pt x="1607630" y="3001956"/>
                  <a:pt x="1604181" y="2940577"/>
                  <a:pt x="1601423" y="2880577"/>
                </a:cubicBezTo>
                <a:cubicBezTo>
                  <a:pt x="1680043" y="2867473"/>
                  <a:pt x="1760733" y="2855749"/>
                  <a:pt x="1844181" y="2846094"/>
                </a:cubicBezTo>
                <a:close/>
                <a:moveTo>
                  <a:pt x="1604871" y="3052991"/>
                </a:moveTo>
                <a:cubicBezTo>
                  <a:pt x="1566251" y="3001956"/>
                  <a:pt x="1529699" y="2950232"/>
                  <a:pt x="1493837" y="2899198"/>
                </a:cubicBezTo>
                <a:cubicBezTo>
                  <a:pt x="1526940" y="2892991"/>
                  <a:pt x="1560044" y="2886784"/>
                  <a:pt x="1594526" y="2881267"/>
                </a:cubicBezTo>
                <a:cubicBezTo>
                  <a:pt x="1597285" y="2938508"/>
                  <a:pt x="1600733" y="2995749"/>
                  <a:pt x="1604871" y="3052991"/>
                </a:cubicBezTo>
                <a:close/>
                <a:moveTo>
                  <a:pt x="1613147" y="3155059"/>
                </a:moveTo>
                <a:cubicBezTo>
                  <a:pt x="1615216" y="3177128"/>
                  <a:pt x="1616595" y="3199197"/>
                  <a:pt x="1619354" y="3221266"/>
                </a:cubicBezTo>
                <a:cubicBezTo>
                  <a:pt x="1591078" y="3230232"/>
                  <a:pt x="1562113" y="3239197"/>
                  <a:pt x="1534526" y="3248852"/>
                </a:cubicBezTo>
                <a:cubicBezTo>
                  <a:pt x="1534526" y="3248852"/>
                  <a:pt x="1534526" y="3248852"/>
                  <a:pt x="1534526" y="3248163"/>
                </a:cubicBezTo>
                <a:cubicBezTo>
                  <a:pt x="1560044" y="3217128"/>
                  <a:pt x="1586250" y="3186094"/>
                  <a:pt x="1613147" y="3155059"/>
                </a:cubicBezTo>
                <a:close/>
                <a:moveTo>
                  <a:pt x="1515216" y="3737127"/>
                </a:moveTo>
                <a:cubicBezTo>
                  <a:pt x="1510389" y="3747472"/>
                  <a:pt x="1505561" y="3757817"/>
                  <a:pt x="1500044" y="3768162"/>
                </a:cubicBezTo>
                <a:cubicBezTo>
                  <a:pt x="1493147" y="3748851"/>
                  <a:pt x="1486251" y="3729541"/>
                  <a:pt x="1479354" y="3710231"/>
                </a:cubicBezTo>
                <a:cubicBezTo>
                  <a:pt x="1491768" y="3719196"/>
                  <a:pt x="1503492" y="3728162"/>
                  <a:pt x="1515216" y="3737127"/>
                </a:cubicBezTo>
                <a:close/>
                <a:moveTo>
                  <a:pt x="1521423" y="3741955"/>
                </a:moveTo>
                <a:cubicBezTo>
                  <a:pt x="1562802" y="3772989"/>
                  <a:pt x="1605561" y="3804023"/>
                  <a:pt x="1648319" y="3835058"/>
                </a:cubicBezTo>
                <a:cubicBezTo>
                  <a:pt x="1653147" y="3855748"/>
                  <a:pt x="1658664" y="3875748"/>
                  <a:pt x="1663492" y="3896437"/>
                </a:cubicBezTo>
                <a:cubicBezTo>
                  <a:pt x="1654526" y="3931609"/>
                  <a:pt x="1646250" y="3966782"/>
                  <a:pt x="1638664" y="4001954"/>
                </a:cubicBezTo>
                <a:cubicBezTo>
                  <a:pt x="1626250" y="4010920"/>
                  <a:pt x="1614526" y="4020575"/>
                  <a:pt x="1602113" y="4029540"/>
                </a:cubicBezTo>
                <a:cubicBezTo>
                  <a:pt x="1567630" y="3944713"/>
                  <a:pt x="1535216" y="3860575"/>
                  <a:pt x="1504182" y="3777127"/>
                </a:cubicBezTo>
                <a:cubicBezTo>
                  <a:pt x="1509699" y="3765403"/>
                  <a:pt x="1515216" y="3753679"/>
                  <a:pt x="1521423" y="3741955"/>
                </a:cubicBezTo>
                <a:close/>
                <a:moveTo>
                  <a:pt x="1595906" y="4033679"/>
                </a:moveTo>
                <a:cubicBezTo>
                  <a:pt x="1529699" y="4084713"/>
                  <a:pt x="1465561" y="4136437"/>
                  <a:pt x="1403492" y="4188851"/>
                </a:cubicBezTo>
                <a:cubicBezTo>
                  <a:pt x="1386251" y="4163333"/>
                  <a:pt x="1369699" y="4137127"/>
                  <a:pt x="1352458" y="4111609"/>
                </a:cubicBezTo>
                <a:cubicBezTo>
                  <a:pt x="1397975" y="4004023"/>
                  <a:pt x="1446940" y="3895058"/>
                  <a:pt x="1498664" y="3786093"/>
                </a:cubicBezTo>
                <a:cubicBezTo>
                  <a:pt x="1530389" y="3868162"/>
                  <a:pt x="1562113" y="3950920"/>
                  <a:pt x="1595906" y="4033679"/>
                </a:cubicBezTo>
                <a:close/>
                <a:moveTo>
                  <a:pt x="1560733" y="4373678"/>
                </a:moveTo>
                <a:cubicBezTo>
                  <a:pt x="1558664" y="4384712"/>
                  <a:pt x="1556595" y="4395747"/>
                  <a:pt x="1554526" y="4407471"/>
                </a:cubicBezTo>
                <a:cubicBezTo>
                  <a:pt x="1542802" y="4390919"/>
                  <a:pt x="1530389" y="4373678"/>
                  <a:pt x="1518664" y="4357126"/>
                </a:cubicBezTo>
                <a:cubicBezTo>
                  <a:pt x="1533147" y="4362643"/>
                  <a:pt x="1546940" y="4368161"/>
                  <a:pt x="1560733" y="4373678"/>
                </a:cubicBezTo>
                <a:close/>
                <a:moveTo>
                  <a:pt x="1567630" y="4376436"/>
                </a:moveTo>
                <a:cubicBezTo>
                  <a:pt x="1625561" y="4399195"/>
                  <a:pt x="1684871" y="4421264"/>
                  <a:pt x="1744871" y="4443333"/>
                </a:cubicBezTo>
                <a:cubicBezTo>
                  <a:pt x="1746250" y="4494367"/>
                  <a:pt x="1747630" y="4545402"/>
                  <a:pt x="1749699" y="4596436"/>
                </a:cubicBezTo>
                <a:cubicBezTo>
                  <a:pt x="1740043" y="4608850"/>
                  <a:pt x="1731078" y="4620574"/>
                  <a:pt x="1722112" y="4632988"/>
                </a:cubicBezTo>
                <a:cubicBezTo>
                  <a:pt x="1666250" y="4560574"/>
                  <a:pt x="1612457" y="4488160"/>
                  <a:pt x="1560733" y="4415747"/>
                </a:cubicBezTo>
                <a:cubicBezTo>
                  <a:pt x="1562802" y="4401954"/>
                  <a:pt x="1564871" y="4389540"/>
                  <a:pt x="1567630" y="4376436"/>
                </a:cubicBezTo>
                <a:close/>
                <a:moveTo>
                  <a:pt x="1717285" y="4638505"/>
                </a:moveTo>
                <a:cubicBezTo>
                  <a:pt x="1666940" y="4705401"/>
                  <a:pt x="1619354" y="4771608"/>
                  <a:pt x="1573837" y="4838505"/>
                </a:cubicBezTo>
                <a:cubicBezTo>
                  <a:pt x="1550388" y="4817815"/>
                  <a:pt x="1526940" y="4797815"/>
                  <a:pt x="1504182" y="4777126"/>
                </a:cubicBezTo>
                <a:cubicBezTo>
                  <a:pt x="1519354" y="4661264"/>
                  <a:pt x="1537285" y="4544023"/>
                  <a:pt x="1558664" y="4425402"/>
                </a:cubicBezTo>
                <a:cubicBezTo>
                  <a:pt x="1609699" y="4495747"/>
                  <a:pt x="1662802" y="4566781"/>
                  <a:pt x="1717285" y="4638505"/>
                </a:cubicBezTo>
                <a:close/>
                <a:moveTo>
                  <a:pt x="1773836" y="4975056"/>
                </a:moveTo>
                <a:cubicBezTo>
                  <a:pt x="1774526" y="4986091"/>
                  <a:pt x="1775905" y="4997125"/>
                  <a:pt x="1776595" y="5008160"/>
                </a:cubicBezTo>
                <a:cubicBezTo>
                  <a:pt x="1760733" y="4995746"/>
                  <a:pt x="1745561" y="4982642"/>
                  <a:pt x="1730388" y="4970229"/>
                </a:cubicBezTo>
                <a:cubicBezTo>
                  <a:pt x="1744871" y="4972298"/>
                  <a:pt x="1759354" y="4973677"/>
                  <a:pt x="1773836" y="4975056"/>
                </a:cubicBezTo>
                <a:close/>
                <a:moveTo>
                  <a:pt x="1780733" y="4975746"/>
                </a:moveTo>
                <a:cubicBezTo>
                  <a:pt x="1842802" y="4982642"/>
                  <a:pt x="1905560" y="4988159"/>
                  <a:pt x="1969008" y="4992987"/>
                </a:cubicBezTo>
                <a:cubicBezTo>
                  <a:pt x="1983491" y="5041952"/>
                  <a:pt x="1998664" y="5090918"/>
                  <a:pt x="2014526" y="5139194"/>
                </a:cubicBezTo>
                <a:cubicBezTo>
                  <a:pt x="2009008" y="5152987"/>
                  <a:pt x="2002801" y="5167470"/>
                  <a:pt x="1997284" y="5181263"/>
                </a:cubicBezTo>
                <a:cubicBezTo>
                  <a:pt x="1924181" y="5126090"/>
                  <a:pt x="1853147" y="5070228"/>
                  <a:pt x="1783492" y="5014366"/>
                </a:cubicBezTo>
                <a:cubicBezTo>
                  <a:pt x="1782802" y="5001953"/>
                  <a:pt x="1782112" y="4988849"/>
                  <a:pt x="1780733" y="4975746"/>
                </a:cubicBezTo>
                <a:close/>
                <a:moveTo>
                  <a:pt x="1995215" y="5188849"/>
                </a:moveTo>
                <a:cubicBezTo>
                  <a:pt x="1964181" y="5266780"/>
                  <a:pt x="1935905" y="5343331"/>
                  <a:pt x="1909698" y="5419193"/>
                </a:cubicBezTo>
                <a:cubicBezTo>
                  <a:pt x="1881422" y="5405400"/>
                  <a:pt x="1853836" y="5392297"/>
                  <a:pt x="1826250" y="5378504"/>
                </a:cubicBezTo>
                <a:cubicBezTo>
                  <a:pt x="1810388" y="5262642"/>
                  <a:pt x="1796595" y="5144711"/>
                  <a:pt x="1785560" y="5024711"/>
                </a:cubicBezTo>
                <a:cubicBezTo>
                  <a:pt x="1853147" y="5079883"/>
                  <a:pt x="1923491" y="5134366"/>
                  <a:pt x="1995215" y="5188849"/>
                </a:cubicBezTo>
                <a:close/>
                <a:moveTo>
                  <a:pt x="1913146" y="5429538"/>
                </a:moveTo>
                <a:cubicBezTo>
                  <a:pt x="1964870" y="5454366"/>
                  <a:pt x="2016594" y="5478504"/>
                  <a:pt x="2069698" y="5501952"/>
                </a:cubicBezTo>
                <a:cubicBezTo>
                  <a:pt x="2006250" y="5511607"/>
                  <a:pt x="1943491" y="5519883"/>
                  <a:pt x="1881422" y="5526779"/>
                </a:cubicBezTo>
                <a:cubicBezTo>
                  <a:pt x="1891078" y="5494366"/>
                  <a:pt x="1902112" y="5461952"/>
                  <a:pt x="1913146" y="5429538"/>
                </a:cubicBezTo>
                <a:close/>
                <a:moveTo>
                  <a:pt x="1915905" y="5422641"/>
                </a:moveTo>
                <a:cubicBezTo>
                  <a:pt x="1942112" y="5346780"/>
                  <a:pt x="1970388" y="5270228"/>
                  <a:pt x="2000733" y="5193676"/>
                </a:cubicBezTo>
                <a:cubicBezTo>
                  <a:pt x="2014526" y="5204021"/>
                  <a:pt x="2028319" y="5214366"/>
                  <a:pt x="2042801" y="5224711"/>
                </a:cubicBezTo>
                <a:cubicBezTo>
                  <a:pt x="2073146" y="5315056"/>
                  <a:pt x="2104181" y="5404711"/>
                  <a:pt x="2136594" y="5492297"/>
                </a:cubicBezTo>
                <a:cubicBezTo>
                  <a:pt x="2118663" y="5495055"/>
                  <a:pt x="2101422" y="5497814"/>
                  <a:pt x="2084181" y="5500572"/>
                </a:cubicBezTo>
                <a:cubicBezTo>
                  <a:pt x="2026939" y="5474366"/>
                  <a:pt x="1970388" y="5448848"/>
                  <a:pt x="1915905" y="5422641"/>
                </a:cubicBezTo>
                <a:close/>
                <a:moveTo>
                  <a:pt x="2138663" y="5498503"/>
                </a:moveTo>
                <a:cubicBezTo>
                  <a:pt x="2142801" y="5508848"/>
                  <a:pt x="2146250" y="5519193"/>
                  <a:pt x="2150388" y="5529538"/>
                </a:cubicBezTo>
                <a:cubicBezTo>
                  <a:pt x="2131767" y="5521262"/>
                  <a:pt x="2113836" y="5512986"/>
                  <a:pt x="2095215" y="5505400"/>
                </a:cubicBezTo>
                <a:cubicBezTo>
                  <a:pt x="2109698" y="5503331"/>
                  <a:pt x="2124181" y="5500572"/>
                  <a:pt x="2138663" y="5498503"/>
                </a:cubicBezTo>
                <a:close/>
                <a:moveTo>
                  <a:pt x="2146250" y="5497124"/>
                </a:moveTo>
                <a:cubicBezTo>
                  <a:pt x="2171767" y="5492986"/>
                  <a:pt x="2196594" y="5488849"/>
                  <a:pt x="2222112" y="5484021"/>
                </a:cubicBezTo>
                <a:cubicBezTo>
                  <a:pt x="2236594" y="5515745"/>
                  <a:pt x="2251767" y="5547469"/>
                  <a:pt x="2266939" y="5579193"/>
                </a:cubicBezTo>
                <a:cubicBezTo>
                  <a:pt x="2231077" y="5564021"/>
                  <a:pt x="2195215" y="5548848"/>
                  <a:pt x="2160043" y="5533676"/>
                </a:cubicBezTo>
                <a:cubicBezTo>
                  <a:pt x="2155215" y="5521952"/>
                  <a:pt x="2150388" y="5509538"/>
                  <a:pt x="2146250" y="5497124"/>
                </a:cubicBezTo>
                <a:close/>
                <a:moveTo>
                  <a:pt x="2229008" y="5483331"/>
                </a:moveTo>
                <a:cubicBezTo>
                  <a:pt x="2262801" y="5477124"/>
                  <a:pt x="2297284" y="5470917"/>
                  <a:pt x="2331766" y="5464021"/>
                </a:cubicBezTo>
                <a:cubicBezTo>
                  <a:pt x="2359353" y="5507469"/>
                  <a:pt x="2386939" y="5550227"/>
                  <a:pt x="2414525" y="5592986"/>
                </a:cubicBezTo>
                <a:cubicBezTo>
                  <a:pt x="2412456" y="5608159"/>
                  <a:pt x="2411077" y="5623331"/>
                  <a:pt x="2409697" y="5637814"/>
                </a:cubicBezTo>
                <a:cubicBezTo>
                  <a:pt x="2364870" y="5619883"/>
                  <a:pt x="2320732" y="5601952"/>
                  <a:pt x="2276594" y="5583331"/>
                </a:cubicBezTo>
                <a:cubicBezTo>
                  <a:pt x="2260043" y="5550227"/>
                  <a:pt x="2244870" y="5517124"/>
                  <a:pt x="2229008" y="5483331"/>
                </a:cubicBezTo>
                <a:close/>
                <a:moveTo>
                  <a:pt x="2408318" y="5645400"/>
                </a:moveTo>
                <a:cubicBezTo>
                  <a:pt x="2405560" y="5670227"/>
                  <a:pt x="2402801" y="5695745"/>
                  <a:pt x="2400732" y="5720572"/>
                </a:cubicBezTo>
                <a:cubicBezTo>
                  <a:pt x="2377284" y="5713676"/>
                  <a:pt x="2354525" y="5706090"/>
                  <a:pt x="2331766" y="5698503"/>
                </a:cubicBezTo>
                <a:cubicBezTo>
                  <a:pt x="2314525" y="5664020"/>
                  <a:pt x="2297973" y="5628848"/>
                  <a:pt x="2280732" y="5593676"/>
                </a:cubicBezTo>
                <a:cubicBezTo>
                  <a:pt x="2322801" y="5611607"/>
                  <a:pt x="2365559" y="5628848"/>
                  <a:pt x="2408318" y="5645400"/>
                </a:cubicBezTo>
                <a:close/>
                <a:moveTo>
                  <a:pt x="2400042" y="5727469"/>
                </a:moveTo>
                <a:cubicBezTo>
                  <a:pt x="2397284" y="5757814"/>
                  <a:pt x="2394525" y="5788158"/>
                  <a:pt x="2392456" y="5818503"/>
                </a:cubicBezTo>
                <a:cubicBezTo>
                  <a:pt x="2373146" y="5781951"/>
                  <a:pt x="2354525" y="5744710"/>
                  <a:pt x="2335904" y="5707468"/>
                </a:cubicBezTo>
                <a:cubicBezTo>
                  <a:pt x="2357284" y="5714365"/>
                  <a:pt x="2378663" y="5721262"/>
                  <a:pt x="2400042" y="5727469"/>
                </a:cubicBezTo>
                <a:close/>
                <a:moveTo>
                  <a:pt x="2629007" y="5906089"/>
                </a:moveTo>
                <a:cubicBezTo>
                  <a:pt x="2635214" y="5915055"/>
                  <a:pt x="2642111" y="5924020"/>
                  <a:pt x="2648318" y="5932985"/>
                </a:cubicBezTo>
                <a:cubicBezTo>
                  <a:pt x="2628318" y="5930227"/>
                  <a:pt x="2608318" y="5926779"/>
                  <a:pt x="2589007" y="5924020"/>
                </a:cubicBezTo>
                <a:cubicBezTo>
                  <a:pt x="2602800" y="5918503"/>
                  <a:pt x="2615904" y="5912296"/>
                  <a:pt x="2629007" y="5906089"/>
                </a:cubicBezTo>
                <a:close/>
                <a:moveTo>
                  <a:pt x="2635904" y="5903330"/>
                </a:moveTo>
                <a:cubicBezTo>
                  <a:pt x="2682800" y="5881951"/>
                  <a:pt x="2730386" y="5859192"/>
                  <a:pt x="2777973" y="5835744"/>
                </a:cubicBezTo>
                <a:cubicBezTo>
                  <a:pt x="2798662" y="5841262"/>
                  <a:pt x="2818662" y="5846089"/>
                  <a:pt x="2839352" y="5851606"/>
                </a:cubicBezTo>
                <a:cubicBezTo>
                  <a:pt x="2866248" y="5875744"/>
                  <a:pt x="2893145" y="5899882"/>
                  <a:pt x="2920731" y="5924020"/>
                </a:cubicBezTo>
                <a:cubicBezTo>
                  <a:pt x="2922800" y="5939192"/>
                  <a:pt x="2925559" y="5954365"/>
                  <a:pt x="2927627" y="5968847"/>
                </a:cubicBezTo>
                <a:cubicBezTo>
                  <a:pt x="2836593" y="5958503"/>
                  <a:pt x="2747628" y="5947468"/>
                  <a:pt x="2659352" y="5935054"/>
                </a:cubicBezTo>
                <a:cubicBezTo>
                  <a:pt x="2651766" y="5924020"/>
                  <a:pt x="2644180" y="5913675"/>
                  <a:pt x="2635904" y="5903330"/>
                </a:cubicBezTo>
                <a:close/>
                <a:moveTo>
                  <a:pt x="2929007" y="5976434"/>
                </a:moveTo>
                <a:cubicBezTo>
                  <a:pt x="2933145" y="6001261"/>
                  <a:pt x="2937283" y="6026089"/>
                  <a:pt x="2941421" y="6050916"/>
                </a:cubicBezTo>
                <a:cubicBezTo>
                  <a:pt x="2873145" y="6048847"/>
                  <a:pt x="2805559" y="6045399"/>
                  <a:pt x="2737973" y="6041261"/>
                </a:cubicBezTo>
                <a:cubicBezTo>
                  <a:pt x="2713835" y="6008847"/>
                  <a:pt x="2689697" y="5976434"/>
                  <a:pt x="2665559" y="5943330"/>
                </a:cubicBezTo>
                <a:cubicBezTo>
                  <a:pt x="2751766" y="5955744"/>
                  <a:pt x="2840042" y="5966779"/>
                  <a:pt x="2929007" y="5976434"/>
                </a:cubicBezTo>
                <a:close/>
                <a:moveTo>
                  <a:pt x="2935903" y="5977123"/>
                </a:moveTo>
                <a:cubicBezTo>
                  <a:pt x="2953145" y="5979192"/>
                  <a:pt x="2970386" y="5981261"/>
                  <a:pt x="2987627" y="5982641"/>
                </a:cubicBezTo>
                <a:cubicBezTo>
                  <a:pt x="3015214" y="6006778"/>
                  <a:pt x="3043489" y="6030227"/>
                  <a:pt x="3071076" y="6053675"/>
                </a:cubicBezTo>
                <a:cubicBezTo>
                  <a:pt x="3029696" y="6052985"/>
                  <a:pt x="2989007" y="6052295"/>
                  <a:pt x="2948317" y="6050916"/>
                </a:cubicBezTo>
                <a:cubicBezTo>
                  <a:pt x="2944179" y="6026089"/>
                  <a:pt x="2940041" y="6001951"/>
                  <a:pt x="2935903" y="5977123"/>
                </a:cubicBezTo>
                <a:close/>
                <a:moveTo>
                  <a:pt x="3080041" y="6061261"/>
                </a:moveTo>
                <a:cubicBezTo>
                  <a:pt x="3121420" y="6096433"/>
                  <a:pt x="3163489" y="6130227"/>
                  <a:pt x="3204868" y="6164019"/>
                </a:cubicBezTo>
                <a:cubicBezTo>
                  <a:pt x="3137282" y="6220571"/>
                  <a:pt x="3070386" y="6273675"/>
                  <a:pt x="3004179" y="6324019"/>
                </a:cubicBezTo>
                <a:cubicBezTo>
                  <a:pt x="2984179" y="6237813"/>
                  <a:pt x="2966248" y="6148847"/>
                  <a:pt x="2949696" y="6057813"/>
                </a:cubicBezTo>
                <a:cubicBezTo>
                  <a:pt x="2992455" y="6059192"/>
                  <a:pt x="3035903" y="6059882"/>
                  <a:pt x="3080041" y="6061261"/>
                </a:cubicBezTo>
                <a:close/>
                <a:moveTo>
                  <a:pt x="3091076" y="6061261"/>
                </a:moveTo>
                <a:cubicBezTo>
                  <a:pt x="3133834" y="6061951"/>
                  <a:pt x="3176593" y="6061951"/>
                  <a:pt x="3220041" y="6061951"/>
                </a:cubicBezTo>
                <a:cubicBezTo>
                  <a:pt x="3254523" y="6061951"/>
                  <a:pt x="3288317" y="6061951"/>
                  <a:pt x="3322799" y="6061261"/>
                </a:cubicBezTo>
                <a:cubicBezTo>
                  <a:pt x="3284868" y="6094365"/>
                  <a:pt x="3247627" y="6127468"/>
                  <a:pt x="3209696" y="6158502"/>
                </a:cubicBezTo>
                <a:cubicBezTo>
                  <a:pt x="3171075" y="6126778"/>
                  <a:pt x="3131075" y="6094365"/>
                  <a:pt x="3091076" y="6061261"/>
                </a:cubicBezTo>
                <a:close/>
                <a:moveTo>
                  <a:pt x="3082800" y="6054365"/>
                </a:moveTo>
                <a:cubicBezTo>
                  <a:pt x="3055213" y="6030916"/>
                  <a:pt x="3027627" y="6008158"/>
                  <a:pt x="3000041" y="5984020"/>
                </a:cubicBezTo>
                <a:cubicBezTo>
                  <a:pt x="3097972" y="5993675"/>
                  <a:pt x="3197282" y="6001951"/>
                  <a:pt x="3297972" y="6008847"/>
                </a:cubicBezTo>
                <a:cubicBezTo>
                  <a:pt x="3315903" y="6017813"/>
                  <a:pt x="3333834" y="6027468"/>
                  <a:pt x="3351765" y="6036434"/>
                </a:cubicBezTo>
                <a:cubicBezTo>
                  <a:pt x="3344868" y="6042641"/>
                  <a:pt x="3337972" y="6048847"/>
                  <a:pt x="3331765" y="6054365"/>
                </a:cubicBezTo>
                <a:cubicBezTo>
                  <a:pt x="3247627" y="6055744"/>
                  <a:pt x="3164868" y="6055054"/>
                  <a:pt x="3082800" y="6054365"/>
                </a:cubicBezTo>
                <a:close/>
                <a:moveTo>
                  <a:pt x="3359351" y="6039882"/>
                </a:moveTo>
                <a:cubicBezTo>
                  <a:pt x="3368316" y="6044709"/>
                  <a:pt x="3377282" y="6048847"/>
                  <a:pt x="3386247" y="6053675"/>
                </a:cubicBezTo>
                <a:cubicBezTo>
                  <a:pt x="3371765" y="6053675"/>
                  <a:pt x="3357971" y="6054365"/>
                  <a:pt x="3343489" y="6054365"/>
                </a:cubicBezTo>
                <a:cubicBezTo>
                  <a:pt x="3348316" y="6049537"/>
                  <a:pt x="3353834" y="6044709"/>
                  <a:pt x="3359351" y="6039882"/>
                </a:cubicBezTo>
                <a:close/>
                <a:moveTo>
                  <a:pt x="3364868" y="6035054"/>
                </a:moveTo>
                <a:cubicBezTo>
                  <a:pt x="3372454" y="6028158"/>
                  <a:pt x="3380040" y="6021261"/>
                  <a:pt x="3387627" y="6014364"/>
                </a:cubicBezTo>
                <a:cubicBezTo>
                  <a:pt x="3410385" y="6015744"/>
                  <a:pt x="3433144" y="6017123"/>
                  <a:pt x="3456592" y="6017813"/>
                </a:cubicBezTo>
                <a:cubicBezTo>
                  <a:pt x="3461420" y="6028847"/>
                  <a:pt x="3466247" y="6040572"/>
                  <a:pt x="3471075" y="6051606"/>
                </a:cubicBezTo>
                <a:cubicBezTo>
                  <a:pt x="3447626" y="6052295"/>
                  <a:pt x="3424178" y="6052985"/>
                  <a:pt x="3400730" y="6052985"/>
                </a:cubicBezTo>
                <a:cubicBezTo>
                  <a:pt x="3389006" y="6047468"/>
                  <a:pt x="3376592" y="6041261"/>
                  <a:pt x="3364868" y="6035054"/>
                </a:cubicBezTo>
                <a:close/>
                <a:moveTo>
                  <a:pt x="3473833" y="6058503"/>
                </a:moveTo>
                <a:cubicBezTo>
                  <a:pt x="3479351" y="6071606"/>
                  <a:pt x="3485557" y="6085399"/>
                  <a:pt x="3491764" y="6098502"/>
                </a:cubicBezTo>
                <a:cubicBezTo>
                  <a:pt x="3465558" y="6086089"/>
                  <a:pt x="3440040" y="6072985"/>
                  <a:pt x="3413833" y="6059882"/>
                </a:cubicBezTo>
                <a:cubicBezTo>
                  <a:pt x="3433833" y="6059192"/>
                  <a:pt x="3453834" y="6059192"/>
                  <a:pt x="3473833" y="6058503"/>
                </a:cubicBezTo>
                <a:close/>
                <a:moveTo>
                  <a:pt x="3949694" y="6104020"/>
                </a:moveTo>
                <a:cubicBezTo>
                  <a:pt x="3959350" y="6106089"/>
                  <a:pt x="3969005" y="6108158"/>
                  <a:pt x="3978660" y="6110227"/>
                </a:cubicBezTo>
                <a:cubicBezTo>
                  <a:pt x="3965557" y="6114364"/>
                  <a:pt x="3951764" y="6117813"/>
                  <a:pt x="3938660" y="6121951"/>
                </a:cubicBezTo>
                <a:cubicBezTo>
                  <a:pt x="3942108" y="6115744"/>
                  <a:pt x="3946246" y="6110227"/>
                  <a:pt x="3949694" y="6104020"/>
                </a:cubicBezTo>
                <a:close/>
                <a:moveTo>
                  <a:pt x="3953833" y="6097813"/>
                </a:moveTo>
                <a:cubicBezTo>
                  <a:pt x="3960729" y="6086778"/>
                  <a:pt x="3967626" y="6075744"/>
                  <a:pt x="3974522" y="6064710"/>
                </a:cubicBezTo>
                <a:cubicBezTo>
                  <a:pt x="4000040" y="6068158"/>
                  <a:pt x="4026246" y="6070916"/>
                  <a:pt x="4051764" y="6074364"/>
                </a:cubicBezTo>
                <a:cubicBezTo>
                  <a:pt x="4054522" y="6077813"/>
                  <a:pt x="4057970" y="6081951"/>
                  <a:pt x="4060729" y="6085399"/>
                </a:cubicBezTo>
                <a:cubicBezTo>
                  <a:pt x="4037971" y="6092296"/>
                  <a:pt x="4015212" y="6099192"/>
                  <a:pt x="3992453" y="6106089"/>
                </a:cubicBezTo>
                <a:cubicBezTo>
                  <a:pt x="3980039" y="6103330"/>
                  <a:pt x="3966936" y="6100571"/>
                  <a:pt x="3953833" y="6097813"/>
                </a:cubicBezTo>
                <a:close/>
                <a:moveTo>
                  <a:pt x="4065557" y="6090916"/>
                </a:moveTo>
                <a:cubicBezTo>
                  <a:pt x="4074522" y="6102641"/>
                  <a:pt x="4084177" y="6113675"/>
                  <a:pt x="4093143" y="6125399"/>
                </a:cubicBezTo>
                <a:cubicBezTo>
                  <a:pt x="4064867" y="6119882"/>
                  <a:pt x="4035901" y="6114364"/>
                  <a:pt x="4007626" y="6108847"/>
                </a:cubicBezTo>
                <a:cubicBezTo>
                  <a:pt x="4026936" y="6103330"/>
                  <a:pt x="4046246" y="6097123"/>
                  <a:pt x="4065557" y="6090916"/>
                </a:cubicBezTo>
                <a:close/>
                <a:moveTo>
                  <a:pt x="4073832" y="6088847"/>
                </a:moveTo>
                <a:cubicBezTo>
                  <a:pt x="4083488" y="6086089"/>
                  <a:pt x="4093143" y="6083330"/>
                  <a:pt x="4102108" y="6079882"/>
                </a:cubicBezTo>
                <a:cubicBezTo>
                  <a:pt x="4202108" y="6090916"/>
                  <a:pt x="4301418" y="6100571"/>
                  <a:pt x="4400039" y="6108158"/>
                </a:cubicBezTo>
                <a:cubicBezTo>
                  <a:pt x="4369005" y="6126778"/>
                  <a:pt x="4337280" y="6144709"/>
                  <a:pt x="4306246" y="6162640"/>
                </a:cubicBezTo>
                <a:cubicBezTo>
                  <a:pt x="4240039" y="6151606"/>
                  <a:pt x="4173143" y="6139882"/>
                  <a:pt x="4105557" y="6127468"/>
                </a:cubicBezTo>
                <a:cubicBezTo>
                  <a:pt x="4094522" y="6115054"/>
                  <a:pt x="4084177" y="6101951"/>
                  <a:pt x="4073832" y="6088847"/>
                </a:cubicBezTo>
                <a:close/>
                <a:moveTo>
                  <a:pt x="4295901" y="6168158"/>
                </a:moveTo>
                <a:cubicBezTo>
                  <a:pt x="4260729" y="6188157"/>
                  <a:pt x="4224867" y="6208847"/>
                  <a:pt x="4189694" y="6228157"/>
                </a:cubicBezTo>
                <a:cubicBezTo>
                  <a:pt x="4163487" y="6197813"/>
                  <a:pt x="4137970" y="6167468"/>
                  <a:pt x="4111763" y="6135744"/>
                </a:cubicBezTo>
                <a:cubicBezTo>
                  <a:pt x="4173832" y="6147468"/>
                  <a:pt x="4235211" y="6157813"/>
                  <a:pt x="4295901" y="6168158"/>
                </a:cubicBezTo>
                <a:close/>
                <a:moveTo>
                  <a:pt x="4306936" y="6169537"/>
                </a:moveTo>
                <a:cubicBezTo>
                  <a:pt x="4360729" y="6178502"/>
                  <a:pt x="4414522" y="6186088"/>
                  <a:pt x="4468314" y="6194364"/>
                </a:cubicBezTo>
                <a:cubicBezTo>
                  <a:pt x="4439349" y="6276433"/>
                  <a:pt x="4409694" y="6357123"/>
                  <a:pt x="4377970" y="6434364"/>
                </a:cubicBezTo>
                <a:cubicBezTo>
                  <a:pt x="4316591" y="6370916"/>
                  <a:pt x="4255901" y="6304019"/>
                  <a:pt x="4194522" y="6232985"/>
                </a:cubicBezTo>
                <a:cubicBezTo>
                  <a:pt x="4231763" y="6212295"/>
                  <a:pt x="4269694" y="6191606"/>
                  <a:pt x="4306936" y="6169537"/>
                </a:cubicBezTo>
                <a:close/>
                <a:moveTo>
                  <a:pt x="4316591" y="6164709"/>
                </a:moveTo>
                <a:cubicBezTo>
                  <a:pt x="4348315" y="6146089"/>
                  <a:pt x="4380039" y="6128157"/>
                  <a:pt x="4411763" y="6108847"/>
                </a:cubicBezTo>
                <a:cubicBezTo>
                  <a:pt x="4439349" y="6110916"/>
                  <a:pt x="4467625" y="6112985"/>
                  <a:pt x="4495211" y="6115054"/>
                </a:cubicBezTo>
                <a:cubicBezTo>
                  <a:pt x="4486935" y="6139882"/>
                  <a:pt x="4478659" y="6164019"/>
                  <a:pt x="4470383" y="6188157"/>
                </a:cubicBezTo>
                <a:cubicBezTo>
                  <a:pt x="4419349" y="6180571"/>
                  <a:pt x="4368315" y="6172985"/>
                  <a:pt x="4316591" y="6164709"/>
                </a:cubicBezTo>
                <a:close/>
                <a:moveTo>
                  <a:pt x="4422797" y="6101951"/>
                </a:moveTo>
                <a:cubicBezTo>
                  <a:pt x="4454521" y="6083330"/>
                  <a:pt x="4486246" y="6064020"/>
                  <a:pt x="4517970" y="6044020"/>
                </a:cubicBezTo>
                <a:cubicBezTo>
                  <a:pt x="4511073" y="6065399"/>
                  <a:pt x="4504177" y="6086089"/>
                  <a:pt x="4497280" y="6106778"/>
                </a:cubicBezTo>
                <a:cubicBezTo>
                  <a:pt x="4472453" y="6106089"/>
                  <a:pt x="4447625" y="6104020"/>
                  <a:pt x="4422797" y="6101951"/>
                </a:cubicBezTo>
                <a:close/>
                <a:moveTo>
                  <a:pt x="4526935" y="6039192"/>
                </a:moveTo>
                <a:cubicBezTo>
                  <a:pt x="4544866" y="6028158"/>
                  <a:pt x="4562797" y="6017123"/>
                  <a:pt x="4580728" y="6006089"/>
                </a:cubicBezTo>
                <a:cubicBezTo>
                  <a:pt x="4617280" y="6003330"/>
                  <a:pt x="4653142" y="6000571"/>
                  <a:pt x="4689004" y="5997813"/>
                </a:cubicBezTo>
                <a:cubicBezTo>
                  <a:pt x="4724176" y="6022640"/>
                  <a:pt x="4759348" y="6046778"/>
                  <a:pt x="4795211" y="6070916"/>
                </a:cubicBezTo>
                <a:cubicBezTo>
                  <a:pt x="4777969" y="6087468"/>
                  <a:pt x="4760728" y="6104020"/>
                  <a:pt x="4744176" y="6120571"/>
                </a:cubicBezTo>
                <a:cubicBezTo>
                  <a:pt x="4665556" y="6117813"/>
                  <a:pt x="4585556" y="6113675"/>
                  <a:pt x="4504866" y="6108847"/>
                </a:cubicBezTo>
                <a:cubicBezTo>
                  <a:pt x="4511763" y="6085399"/>
                  <a:pt x="4519349" y="6061951"/>
                  <a:pt x="4526935" y="6039192"/>
                </a:cubicBezTo>
                <a:close/>
                <a:moveTo>
                  <a:pt x="4800728" y="6074364"/>
                </a:moveTo>
                <a:cubicBezTo>
                  <a:pt x="4825555" y="6090916"/>
                  <a:pt x="4851072" y="6107468"/>
                  <a:pt x="4875900" y="6123330"/>
                </a:cubicBezTo>
                <a:cubicBezTo>
                  <a:pt x="4835210" y="6122640"/>
                  <a:pt x="4794521" y="6121261"/>
                  <a:pt x="4753141" y="6119882"/>
                </a:cubicBezTo>
                <a:cubicBezTo>
                  <a:pt x="4769004" y="6104709"/>
                  <a:pt x="4784866" y="6089537"/>
                  <a:pt x="4800728" y="6074364"/>
                </a:cubicBezTo>
                <a:close/>
                <a:moveTo>
                  <a:pt x="4906245" y="5968847"/>
                </a:moveTo>
                <a:cubicBezTo>
                  <a:pt x="4931762" y="5942641"/>
                  <a:pt x="4957279" y="5917123"/>
                  <a:pt x="4982797" y="5890227"/>
                </a:cubicBezTo>
                <a:cubicBezTo>
                  <a:pt x="5010383" y="5884710"/>
                  <a:pt x="5037279" y="5879192"/>
                  <a:pt x="5064865" y="5873675"/>
                </a:cubicBezTo>
                <a:cubicBezTo>
                  <a:pt x="5063486" y="5899193"/>
                  <a:pt x="5062107" y="5924709"/>
                  <a:pt x="5060037" y="5950227"/>
                </a:cubicBezTo>
                <a:cubicBezTo>
                  <a:pt x="5009693" y="5957123"/>
                  <a:pt x="4957969" y="5963330"/>
                  <a:pt x="4906245" y="5968847"/>
                </a:cubicBezTo>
                <a:close/>
                <a:moveTo>
                  <a:pt x="5266934" y="5830227"/>
                </a:moveTo>
                <a:cubicBezTo>
                  <a:pt x="5277968" y="5827468"/>
                  <a:pt x="5289003" y="5825400"/>
                  <a:pt x="5300037" y="5822641"/>
                </a:cubicBezTo>
                <a:cubicBezTo>
                  <a:pt x="5289693" y="5840572"/>
                  <a:pt x="5278658" y="5858503"/>
                  <a:pt x="5268313" y="5875744"/>
                </a:cubicBezTo>
                <a:cubicBezTo>
                  <a:pt x="5268313" y="5859882"/>
                  <a:pt x="5267624" y="5845399"/>
                  <a:pt x="5266934" y="5830227"/>
                </a:cubicBezTo>
                <a:close/>
                <a:moveTo>
                  <a:pt x="5266934" y="5822641"/>
                </a:moveTo>
                <a:cubicBezTo>
                  <a:pt x="5265555" y="5790227"/>
                  <a:pt x="5264175" y="5757814"/>
                  <a:pt x="5262796" y="5724710"/>
                </a:cubicBezTo>
                <a:cubicBezTo>
                  <a:pt x="5289693" y="5734365"/>
                  <a:pt x="5315899" y="5743331"/>
                  <a:pt x="5342106" y="5751607"/>
                </a:cubicBezTo>
                <a:cubicBezTo>
                  <a:pt x="5330382" y="5772296"/>
                  <a:pt x="5317968" y="5792986"/>
                  <a:pt x="5305555" y="5812986"/>
                </a:cubicBezTo>
                <a:cubicBezTo>
                  <a:pt x="5293141" y="5816434"/>
                  <a:pt x="5280037" y="5819193"/>
                  <a:pt x="5266934" y="5822641"/>
                </a:cubicBezTo>
                <a:close/>
                <a:moveTo>
                  <a:pt x="5349003" y="5753675"/>
                </a:moveTo>
                <a:cubicBezTo>
                  <a:pt x="5377968" y="5763331"/>
                  <a:pt x="5406244" y="5772296"/>
                  <a:pt x="5434520" y="5781262"/>
                </a:cubicBezTo>
                <a:cubicBezTo>
                  <a:pt x="5395210" y="5791606"/>
                  <a:pt x="5355210" y="5801262"/>
                  <a:pt x="5315209" y="5810917"/>
                </a:cubicBezTo>
                <a:cubicBezTo>
                  <a:pt x="5326244" y="5792296"/>
                  <a:pt x="5337968" y="5772986"/>
                  <a:pt x="5349003" y="5753675"/>
                </a:cubicBezTo>
                <a:close/>
                <a:moveTo>
                  <a:pt x="5481416" y="5518504"/>
                </a:moveTo>
                <a:cubicBezTo>
                  <a:pt x="5498658" y="5486090"/>
                  <a:pt x="5515899" y="5453676"/>
                  <a:pt x="5533140" y="5421262"/>
                </a:cubicBezTo>
                <a:cubicBezTo>
                  <a:pt x="5537968" y="5442642"/>
                  <a:pt x="5542795" y="5464021"/>
                  <a:pt x="5547623" y="5485400"/>
                </a:cubicBezTo>
                <a:cubicBezTo>
                  <a:pt x="5526244" y="5495745"/>
                  <a:pt x="5503485" y="5506779"/>
                  <a:pt x="5481416" y="5518504"/>
                </a:cubicBezTo>
                <a:close/>
                <a:moveTo>
                  <a:pt x="5538657" y="5410228"/>
                </a:moveTo>
                <a:cubicBezTo>
                  <a:pt x="5560037" y="5369538"/>
                  <a:pt x="5581416" y="5328159"/>
                  <a:pt x="5602106" y="5286780"/>
                </a:cubicBezTo>
                <a:cubicBezTo>
                  <a:pt x="5663485" y="5292297"/>
                  <a:pt x="5724864" y="5296435"/>
                  <a:pt x="5784864" y="5299194"/>
                </a:cubicBezTo>
                <a:cubicBezTo>
                  <a:pt x="5778657" y="5322642"/>
                  <a:pt x="5772450" y="5346090"/>
                  <a:pt x="5765554" y="5368849"/>
                </a:cubicBezTo>
                <a:cubicBezTo>
                  <a:pt x="5696588" y="5406780"/>
                  <a:pt x="5626244" y="5444021"/>
                  <a:pt x="5554519" y="5480573"/>
                </a:cubicBezTo>
                <a:cubicBezTo>
                  <a:pt x="5549692" y="5457124"/>
                  <a:pt x="5544865" y="5433676"/>
                  <a:pt x="5538657" y="5410228"/>
                </a:cubicBezTo>
                <a:close/>
                <a:moveTo>
                  <a:pt x="5792450" y="5299883"/>
                </a:moveTo>
                <a:cubicBezTo>
                  <a:pt x="5822795" y="5301263"/>
                  <a:pt x="5853829" y="5302642"/>
                  <a:pt x="5883484" y="5304021"/>
                </a:cubicBezTo>
                <a:cubicBezTo>
                  <a:pt x="5847622" y="5324711"/>
                  <a:pt x="5811071" y="5344711"/>
                  <a:pt x="5774519" y="5365400"/>
                </a:cubicBezTo>
                <a:cubicBezTo>
                  <a:pt x="5780726" y="5342642"/>
                  <a:pt x="5786243" y="5321262"/>
                  <a:pt x="5792450" y="5299883"/>
                </a:cubicBezTo>
                <a:close/>
                <a:moveTo>
                  <a:pt x="5857278" y="5037125"/>
                </a:moveTo>
                <a:cubicBezTo>
                  <a:pt x="5865554" y="5000573"/>
                  <a:pt x="5873829" y="4964712"/>
                  <a:pt x="5882105" y="4927470"/>
                </a:cubicBezTo>
                <a:cubicBezTo>
                  <a:pt x="5892450" y="4946780"/>
                  <a:pt x="5903485" y="4966780"/>
                  <a:pt x="5913829" y="4986091"/>
                </a:cubicBezTo>
                <a:cubicBezTo>
                  <a:pt x="5894519" y="5003332"/>
                  <a:pt x="5875898" y="5020573"/>
                  <a:pt x="5857278" y="5037125"/>
                </a:cubicBezTo>
                <a:close/>
                <a:moveTo>
                  <a:pt x="5884174" y="4917815"/>
                </a:moveTo>
                <a:cubicBezTo>
                  <a:pt x="5893829" y="4872987"/>
                  <a:pt x="5903485" y="4827470"/>
                  <a:pt x="5912450" y="4781953"/>
                </a:cubicBezTo>
                <a:cubicBezTo>
                  <a:pt x="5973139" y="4770919"/>
                  <a:pt x="6032450" y="4758505"/>
                  <a:pt x="6091070" y="4745401"/>
                </a:cubicBezTo>
                <a:cubicBezTo>
                  <a:pt x="6091070" y="4769539"/>
                  <a:pt x="6091070" y="4794367"/>
                  <a:pt x="6091070" y="4818505"/>
                </a:cubicBezTo>
                <a:cubicBezTo>
                  <a:pt x="6034519" y="4872987"/>
                  <a:pt x="5977277" y="4927470"/>
                  <a:pt x="5917967" y="4981953"/>
                </a:cubicBezTo>
                <a:cubicBezTo>
                  <a:pt x="5906933" y="4960573"/>
                  <a:pt x="5895898" y="4939194"/>
                  <a:pt x="5884174" y="4917815"/>
                </a:cubicBezTo>
                <a:close/>
                <a:moveTo>
                  <a:pt x="6098657" y="4744022"/>
                </a:moveTo>
                <a:cubicBezTo>
                  <a:pt x="6128312" y="4737126"/>
                  <a:pt x="6157967" y="4730919"/>
                  <a:pt x="6187622" y="4723333"/>
                </a:cubicBezTo>
                <a:cubicBezTo>
                  <a:pt x="6158657" y="4752298"/>
                  <a:pt x="6129001" y="4781953"/>
                  <a:pt x="6098657" y="4810918"/>
                </a:cubicBezTo>
                <a:cubicBezTo>
                  <a:pt x="6099346" y="4788850"/>
                  <a:pt x="6099346" y="4766091"/>
                  <a:pt x="6098657" y="4744022"/>
                </a:cubicBezTo>
                <a:close/>
                <a:moveTo>
                  <a:pt x="6091760" y="4472988"/>
                </a:moveTo>
                <a:cubicBezTo>
                  <a:pt x="6090381" y="4436436"/>
                  <a:pt x="6088312" y="4399885"/>
                  <a:pt x="6086243" y="4363333"/>
                </a:cubicBezTo>
                <a:cubicBezTo>
                  <a:pt x="6101415" y="4379195"/>
                  <a:pt x="6116587" y="4395057"/>
                  <a:pt x="6131070" y="4410230"/>
                </a:cubicBezTo>
                <a:cubicBezTo>
                  <a:pt x="6118656" y="4430919"/>
                  <a:pt x="6105553" y="4452298"/>
                  <a:pt x="6091760" y="4472988"/>
                </a:cubicBezTo>
                <a:close/>
                <a:moveTo>
                  <a:pt x="6086243" y="4350920"/>
                </a:moveTo>
                <a:cubicBezTo>
                  <a:pt x="6083484" y="4304713"/>
                  <a:pt x="6080725" y="4259195"/>
                  <a:pt x="6077277" y="4212299"/>
                </a:cubicBezTo>
                <a:cubicBezTo>
                  <a:pt x="6132449" y="4185402"/>
                  <a:pt x="6186932" y="4157816"/>
                  <a:pt x="6240036" y="4129540"/>
                </a:cubicBezTo>
                <a:cubicBezTo>
                  <a:pt x="6246932" y="4152989"/>
                  <a:pt x="6253139" y="4175747"/>
                  <a:pt x="6259346" y="4199196"/>
                </a:cubicBezTo>
                <a:cubicBezTo>
                  <a:pt x="6219346" y="4266782"/>
                  <a:pt x="6178656" y="4335057"/>
                  <a:pt x="6135898" y="4403333"/>
                </a:cubicBezTo>
                <a:cubicBezTo>
                  <a:pt x="6119346" y="4386092"/>
                  <a:pt x="6102794" y="4368850"/>
                  <a:pt x="6086243" y="4350920"/>
                </a:cubicBezTo>
                <a:close/>
                <a:moveTo>
                  <a:pt x="6246932" y="4126782"/>
                </a:moveTo>
                <a:cubicBezTo>
                  <a:pt x="6273828" y="4112989"/>
                  <a:pt x="6300036" y="4098506"/>
                  <a:pt x="6326242" y="4084023"/>
                </a:cubicBezTo>
                <a:cubicBezTo>
                  <a:pt x="6306242" y="4119195"/>
                  <a:pt x="6285553" y="4155057"/>
                  <a:pt x="6264863" y="4190920"/>
                </a:cubicBezTo>
                <a:cubicBezTo>
                  <a:pt x="6258656" y="4169540"/>
                  <a:pt x="6253139" y="4148161"/>
                  <a:pt x="6246932" y="4126782"/>
                </a:cubicBezTo>
                <a:close/>
                <a:moveTo>
                  <a:pt x="6198656" y="3792300"/>
                </a:moveTo>
                <a:cubicBezTo>
                  <a:pt x="6217277" y="3730231"/>
                  <a:pt x="6235208" y="3668162"/>
                  <a:pt x="6251760" y="3606783"/>
                </a:cubicBezTo>
                <a:cubicBezTo>
                  <a:pt x="6267622" y="3615059"/>
                  <a:pt x="6283484" y="3622645"/>
                  <a:pt x="6299346" y="3630920"/>
                </a:cubicBezTo>
                <a:cubicBezTo>
                  <a:pt x="6347621" y="3714368"/>
                  <a:pt x="6393828" y="3797127"/>
                  <a:pt x="6437276" y="3879196"/>
                </a:cubicBezTo>
                <a:cubicBezTo>
                  <a:pt x="6428311" y="3895748"/>
                  <a:pt x="6420035" y="3912299"/>
                  <a:pt x="6411070" y="3928851"/>
                </a:cubicBezTo>
                <a:cubicBezTo>
                  <a:pt x="6342794" y="3882644"/>
                  <a:pt x="6271760" y="3837127"/>
                  <a:pt x="6198656" y="3792300"/>
                </a:cubicBezTo>
                <a:close/>
                <a:moveTo>
                  <a:pt x="6311759" y="3637817"/>
                </a:moveTo>
                <a:cubicBezTo>
                  <a:pt x="6378656" y="3672300"/>
                  <a:pt x="6444173" y="3707472"/>
                  <a:pt x="6506932" y="3743334"/>
                </a:cubicBezTo>
                <a:cubicBezTo>
                  <a:pt x="6485552" y="3785403"/>
                  <a:pt x="6464173" y="3828161"/>
                  <a:pt x="6441415" y="3870920"/>
                </a:cubicBezTo>
                <a:cubicBezTo>
                  <a:pt x="6400725" y="3793679"/>
                  <a:pt x="6357277" y="3715748"/>
                  <a:pt x="6311759" y="3637817"/>
                </a:cubicBezTo>
                <a:close/>
                <a:moveTo>
                  <a:pt x="6305553" y="3626783"/>
                </a:moveTo>
                <a:cubicBezTo>
                  <a:pt x="6292449" y="3604024"/>
                  <a:pt x="6278656" y="3581265"/>
                  <a:pt x="6265553" y="3558507"/>
                </a:cubicBezTo>
                <a:cubicBezTo>
                  <a:pt x="6277967" y="3512300"/>
                  <a:pt x="6289691" y="3466093"/>
                  <a:pt x="6301415" y="3420576"/>
                </a:cubicBezTo>
                <a:cubicBezTo>
                  <a:pt x="6342794" y="3379886"/>
                  <a:pt x="6383484" y="3338507"/>
                  <a:pt x="6422794" y="3297818"/>
                </a:cubicBezTo>
                <a:cubicBezTo>
                  <a:pt x="6426932" y="3299197"/>
                  <a:pt x="6431759" y="3301266"/>
                  <a:pt x="6435897" y="3302645"/>
                </a:cubicBezTo>
                <a:cubicBezTo>
                  <a:pt x="6499345" y="3372300"/>
                  <a:pt x="6560035" y="3441955"/>
                  <a:pt x="6617966" y="3510921"/>
                </a:cubicBezTo>
                <a:cubicBezTo>
                  <a:pt x="6584173" y="3585403"/>
                  <a:pt x="6548311" y="3661265"/>
                  <a:pt x="6510380" y="3737127"/>
                </a:cubicBezTo>
                <a:cubicBezTo>
                  <a:pt x="6444173" y="3699196"/>
                  <a:pt x="6375898" y="3662644"/>
                  <a:pt x="6305553" y="3626783"/>
                </a:cubicBezTo>
                <a:close/>
                <a:moveTo>
                  <a:pt x="6420725" y="3288852"/>
                </a:moveTo>
                <a:cubicBezTo>
                  <a:pt x="6393828" y="3279197"/>
                  <a:pt x="6366242" y="3269542"/>
                  <a:pt x="6338656" y="3260576"/>
                </a:cubicBezTo>
                <a:cubicBezTo>
                  <a:pt x="6342794" y="3244025"/>
                  <a:pt x="6346242" y="3226783"/>
                  <a:pt x="6349690" y="3210232"/>
                </a:cubicBezTo>
                <a:cubicBezTo>
                  <a:pt x="6373828" y="3235749"/>
                  <a:pt x="6397966" y="3261956"/>
                  <a:pt x="6421415" y="3287473"/>
                </a:cubicBezTo>
                <a:cubicBezTo>
                  <a:pt x="6421415" y="3288162"/>
                  <a:pt x="6421415" y="3288162"/>
                  <a:pt x="6420725" y="3288852"/>
                </a:cubicBezTo>
                <a:close/>
                <a:moveTo>
                  <a:pt x="6092449" y="2983335"/>
                </a:moveTo>
                <a:cubicBezTo>
                  <a:pt x="6092449" y="2972301"/>
                  <a:pt x="6092449" y="2961266"/>
                  <a:pt x="6092449" y="2950232"/>
                </a:cubicBezTo>
                <a:cubicBezTo>
                  <a:pt x="6106932" y="2964025"/>
                  <a:pt x="6121415" y="2978508"/>
                  <a:pt x="6135898" y="2992301"/>
                </a:cubicBezTo>
                <a:cubicBezTo>
                  <a:pt x="6121415" y="2988853"/>
                  <a:pt x="6106932" y="2986094"/>
                  <a:pt x="6092449" y="2983335"/>
                </a:cubicBezTo>
                <a:close/>
                <a:moveTo>
                  <a:pt x="6085553" y="2981956"/>
                </a:moveTo>
                <a:cubicBezTo>
                  <a:pt x="6053829" y="2975749"/>
                  <a:pt x="6021415" y="2969542"/>
                  <a:pt x="5989001" y="2964025"/>
                </a:cubicBezTo>
                <a:cubicBezTo>
                  <a:pt x="6004174" y="2940577"/>
                  <a:pt x="6018656" y="2916439"/>
                  <a:pt x="6033139" y="2892991"/>
                </a:cubicBezTo>
                <a:cubicBezTo>
                  <a:pt x="6050381" y="2909542"/>
                  <a:pt x="6068312" y="2926094"/>
                  <a:pt x="6085553" y="2942646"/>
                </a:cubicBezTo>
                <a:cubicBezTo>
                  <a:pt x="6084863" y="2955749"/>
                  <a:pt x="6084863" y="2968853"/>
                  <a:pt x="6085553" y="2981956"/>
                </a:cubicBezTo>
                <a:close/>
                <a:moveTo>
                  <a:pt x="6036588" y="2886094"/>
                </a:moveTo>
                <a:cubicBezTo>
                  <a:pt x="6052450" y="2860577"/>
                  <a:pt x="6067622" y="2834370"/>
                  <a:pt x="6082795" y="2808853"/>
                </a:cubicBezTo>
                <a:cubicBezTo>
                  <a:pt x="6083484" y="2849543"/>
                  <a:pt x="6084174" y="2890232"/>
                  <a:pt x="6084863" y="2931611"/>
                </a:cubicBezTo>
                <a:cubicBezTo>
                  <a:pt x="6069002" y="2917129"/>
                  <a:pt x="6053139" y="2901267"/>
                  <a:pt x="6036588" y="2886094"/>
                </a:cubicBezTo>
                <a:close/>
                <a:moveTo>
                  <a:pt x="5773140" y="2430923"/>
                </a:moveTo>
                <a:cubicBezTo>
                  <a:pt x="5770381" y="2419888"/>
                  <a:pt x="5766933" y="2409543"/>
                  <a:pt x="5764174" y="2398509"/>
                </a:cubicBezTo>
                <a:cubicBezTo>
                  <a:pt x="5782105" y="2408164"/>
                  <a:pt x="5799347" y="2417819"/>
                  <a:pt x="5817278" y="2427474"/>
                </a:cubicBezTo>
                <a:cubicBezTo>
                  <a:pt x="5802795" y="2428854"/>
                  <a:pt x="5787622" y="2429543"/>
                  <a:pt x="5773140" y="2430923"/>
                </a:cubicBezTo>
                <a:close/>
                <a:moveTo>
                  <a:pt x="5766243" y="2431612"/>
                </a:moveTo>
                <a:cubicBezTo>
                  <a:pt x="5733829" y="2434371"/>
                  <a:pt x="5700726" y="2437129"/>
                  <a:pt x="5668312" y="2439888"/>
                </a:cubicBezTo>
                <a:cubicBezTo>
                  <a:pt x="5676588" y="2412992"/>
                  <a:pt x="5684174" y="2386095"/>
                  <a:pt x="5691761" y="2359888"/>
                </a:cubicBezTo>
                <a:cubicBezTo>
                  <a:pt x="5713140" y="2371612"/>
                  <a:pt x="5734519" y="2382647"/>
                  <a:pt x="5755898" y="2394371"/>
                </a:cubicBezTo>
                <a:cubicBezTo>
                  <a:pt x="5759347" y="2406785"/>
                  <a:pt x="5762795" y="2419198"/>
                  <a:pt x="5766243" y="2431612"/>
                </a:cubicBezTo>
                <a:close/>
                <a:moveTo>
                  <a:pt x="5693830" y="2352302"/>
                </a:moveTo>
                <a:cubicBezTo>
                  <a:pt x="5702106" y="2322647"/>
                  <a:pt x="5710381" y="2293682"/>
                  <a:pt x="5717967" y="2264716"/>
                </a:cubicBezTo>
                <a:cubicBezTo>
                  <a:pt x="5729692" y="2304026"/>
                  <a:pt x="5741416" y="2344026"/>
                  <a:pt x="5753140" y="2384026"/>
                </a:cubicBezTo>
                <a:cubicBezTo>
                  <a:pt x="5733140" y="2373681"/>
                  <a:pt x="5713830" y="2362647"/>
                  <a:pt x="5693830" y="2352302"/>
                </a:cubicBezTo>
                <a:close/>
                <a:moveTo>
                  <a:pt x="5318658" y="1983337"/>
                </a:moveTo>
                <a:cubicBezTo>
                  <a:pt x="5313141" y="1973682"/>
                  <a:pt x="5306934" y="1964027"/>
                  <a:pt x="5300727" y="1954372"/>
                </a:cubicBezTo>
                <a:cubicBezTo>
                  <a:pt x="5320727" y="1959199"/>
                  <a:pt x="5340727" y="1964027"/>
                  <a:pt x="5360727" y="1968854"/>
                </a:cubicBezTo>
                <a:cubicBezTo>
                  <a:pt x="5346934" y="1972992"/>
                  <a:pt x="5333141" y="1977820"/>
                  <a:pt x="5318658" y="1983337"/>
                </a:cubicBezTo>
                <a:close/>
                <a:moveTo>
                  <a:pt x="5312451" y="1985406"/>
                </a:moveTo>
                <a:cubicBezTo>
                  <a:pt x="5281417" y="1996441"/>
                  <a:pt x="5251072" y="2008165"/>
                  <a:pt x="5220037" y="2019889"/>
                </a:cubicBezTo>
                <a:cubicBezTo>
                  <a:pt x="5220727" y="1991613"/>
                  <a:pt x="5221417" y="1963337"/>
                  <a:pt x="5221417" y="1935751"/>
                </a:cubicBezTo>
                <a:cubicBezTo>
                  <a:pt x="5244865" y="1941268"/>
                  <a:pt x="5268313" y="1946096"/>
                  <a:pt x="5291761" y="1951613"/>
                </a:cubicBezTo>
                <a:cubicBezTo>
                  <a:pt x="5298658" y="1963337"/>
                  <a:pt x="5305555" y="1974372"/>
                  <a:pt x="5312451" y="1985406"/>
                </a:cubicBezTo>
                <a:close/>
                <a:moveTo>
                  <a:pt x="5221417" y="1928855"/>
                </a:moveTo>
                <a:cubicBezTo>
                  <a:pt x="5221417" y="1898510"/>
                  <a:pt x="5221417" y="1867475"/>
                  <a:pt x="5221417" y="1837820"/>
                </a:cubicBezTo>
                <a:cubicBezTo>
                  <a:pt x="5243486" y="1872993"/>
                  <a:pt x="5265555" y="1908165"/>
                  <a:pt x="5286934" y="1944027"/>
                </a:cubicBezTo>
                <a:cubicBezTo>
                  <a:pt x="5264865" y="1938510"/>
                  <a:pt x="5243486" y="1933682"/>
                  <a:pt x="5221417" y="1928855"/>
                </a:cubicBezTo>
                <a:close/>
                <a:moveTo>
                  <a:pt x="4761417" y="1672303"/>
                </a:moveTo>
                <a:cubicBezTo>
                  <a:pt x="4753141" y="1664717"/>
                  <a:pt x="4745555" y="1657131"/>
                  <a:pt x="4737279" y="1649545"/>
                </a:cubicBezTo>
                <a:cubicBezTo>
                  <a:pt x="4757280" y="1648855"/>
                  <a:pt x="4777279" y="1648165"/>
                  <a:pt x="4797279" y="1647476"/>
                </a:cubicBezTo>
                <a:cubicBezTo>
                  <a:pt x="4785555" y="1655752"/>
                  <a:pt x="4773142" y="1664027"/>
                  <a:pt x="4761417" y="1672303"/>
                </a:cubicBezTo>
                <a:close/>
                <a:moveTo>
                  <a:pt x="4755900" y="1676441"/>
                </a:moveTo>
                <a:cubicBezTo>
                  <a:pt x="4729004" y="1695062"/>
                  <a:pt x="4702797" y="1714372"/>
                  <a:pt x="4675901" y="1733682"/>
                </a:cubicBezTo>
                <a:cubicBezTo>
                  <a:pt x="4669004" y="1706786"/>
                  <a:pt x="4662107" y="1679889"/>
                  <a:pt x="4655211" y="1652993"/>
                </a:cubicBezTo>
                <a:cubicBezTo>
                  <a:pt x="4679349" y="1651614"/>
                  <a:pt x="4704176" y="1650924"/>
                  <a:pt x="4728314" y="1649545"/>
                </a:cubicBezTo>
                <a:cubicBezTo>
                  <a:pt x="4737279" y="1658510"/>
                  <a:pt x="4746245" y="1667476"/>
                  <a:pt x="4755900" y="1676441"/>
                </a:cubicBezTo>
                <a:close/>
                <a:moveTo>
                  <a:pt x="4653142" y="1646096"/>
                </a:moveTo>
                <a:cubicBezTo>
                  <a:pt x="4645556" y="1616441"/>
                  <a:pt x="4637280" y="1586786"/>
                  <a:pt x="4629004" y="1557821"/>
                </a:cubicBezTo>
                <a:cubicBezTo>
                  <a:pt x="4659349" y="1586096"/>
                  <a:pt x="4690383" y="1614372"/>
                  <a:pt x="4720728" y="1642648"/>
                </a:cubicBezTo>
                <a:cubicBezTo>
                  <a:pt x="4697969" y="1643338"/>
                  <a:pt x="4675211" y="1644717"/>
                  <a:pt x="4653142" y="1646096"/>
                </a:cubicBezTo>
                <a:close/>
                <a:moveTo>
                  <a:pt x="4141419" y="1520579"/>
                </a:moveTo>
                <a:cubicBezTo>
                  <a:pt x="4131763" y="1515062"/>
                  <a:pt x="4122108" y="1510235"/>
                  <a:pt x="4112453" y="1504717"/>
                </a:cubicBezTo>
                <a:cubicBezTo>
                  <a:pt x="4131763" y="1498510"/>
                  <a:pt x="4150384" y="1492303"/>
                  <a:pt x="4169694" y="1486786"/>
                </a:cubicBezTo>
                <a:cubicBezTo>
                  <a:pt x="4160039" y="1498510"/>
                  <a:pt x="4151074" y="1509545"/>
                  <a:pt x="4141419" y="1520579"/>
                </a:cubicBezTo>
                <a:close/>
                <a:moveTo>
                  <a:pt x="4136591" y="1526786"/>
                </a:moveTo>
                <a:cubicBezTo>
                  <a:pt x="4115901" y="1551614"/>
                  <a:pt x="4095212" y="1577131"/>
                  <a:pt x="4075212" y="1603338"/>
                </a:cubicBezTo>
                <a:cubicBezTo>
                  <a:pt x="4061418" y="1579200"/>
                  <a:pt x="4047625" y="1555062"/>
                  <a:pt x="4033832" y="1530924"/>
                </a:cubicBezTo>
                <a:cubicBezTo>
                  <a:pt x="4056591" y="1523338"/>
                  <a:pt x="4079350" y="1515752"/>
                  <a:pt x="4102108" y="1508855"/>
                </a:cubicBezTo>
                <a:cubicBezTo>
                  <a:pt x="4113832" y="1514372"/>
                  <a:pt x="4125556" y="1520579"/>
                  <a:pt x="4136591" y="1526786"/>
                </a:cubicBezTo>
                <a:close/>
                <a:moveTo>
                  <a:pt x="4030384" y="1524028"/>
                </a:moveTo>
                <a:cubicBezTo>
                  <a:pt x="4015212" y="1497821"/>
                  <a:pt x="4000040" y="1472304"/>
                  <a:pt x="3984177" y="1446786"/>
                </a:cubicBezTo>
                <a:cubicBezTo>
                  <a:pt x="4020729" y="1465407"/>
                  <a:pt x="4056591" y="1484028"/>
                  <a:pt x="4093143" y="1503338"/>
                </a:cubicBezTo>
                <a:cubicBezTo>
                  <a:pt x="4072453" y="1510235"/>
                  <a:pt x="4051074" y="1517131"/>
                  <a:pt x="4030384" y="1524028"/>
                </a:cubicBezTo>
                <a:close/>
                <a:moveTo>
                  <a:pt x="3691074" y="1384718"/>
                </a:moveTo>
                <a:cubicBezTo>
                  <a:pt x="3669006" y="1356442"/>
                  <a:pt x="3646937" y="1328856"/>
                  <a:pt x="3624868" y="1301269"/>
                </a:cubicBezTo>
                <a:cubicBezTo>
                  <a:pt x="3628316" y="1293683"/>
                  <a:pt x="3632454" y="1286787"/>
                  <a:pt x="3635902" y="1279890"/>
                </a:cubicBezTo>
                <a:cubicBezTo>
                  <a:pt x="3679350" y="1299200"/>
                  <a:pt x="3722799" y="1319200"/>
                  <a:pt x="3766247" y="1339890"/>
                </a:cubicBezTo>
                <a:cubicBezTo>
                  <a:pt x="3741419" y="1354373"/>
                  <a:pt x="3715902" y="1369545"/>
                  <a:pt x="3691074" y="1384718"/>
                </a:cubicBezTo>
                <a:close/>
                <a:moveTo>
                  <a:pt x="3620040" y="1295752"/>
                </a:moveTo>
                <a:cubicBezTo>
                  <a:pt x="3610385" y="1283338"/>
                  <a:pt x="3600040" y="1271614"/>
                  <a:pt x="3590385" y="1259890"/>
                </a:cubicBezTo>
                <a:cubicBezTo>
                  <a:pt x="3603489" y="1265407"/>
                  <a:pt x="3616592" y="1271614"/>
                  <a:pt x="3629695" y="1277131"/>
                </a:cubicBezTo>
                <a:cubicBezTo>
                  <a:pt x="3626247" y="1283338"/>
                  <a:pt x="3623488" y="1289545"/>
                  <a:pt x="3620040" y="1295752"/>
                </a:cubicBezTo>
                <a:close/>
                <a:moveTo>
                  <a:pt x="3616592" y="1302649"/>
                </a:moveTo>
                <a:cubicBezTo>
                  <a:pt x="3586247" y="1362649"/>
                  <a:pt x="3556592" y="1423338"/>
                  <a:pt x="3527626" y="1486786"/>
                </a:cubicBezTo>
                <a:cubicBezTo>
                  <a:pt x="3505558" y="1501269"/>
                  <a:pt x="3483489" y="1515062"/>
                  <a:pt x="3460730" y="1529545"/>
                </a:cubicBezTo>
                <a:cubicBezTo>
                  <a:pt x="3413833" y="1519200"/>
                  <a:pt x="3367627" y="1509545"/>
                  <a:pt x="3321420" y="1499890"/>
                </a:cubicBezTo>
                <a:cubicBezTo>
                  <a:pt x="3277282" y="1457821"/>
                  <a:pt x="3232455" y="1417821"/>
                  <a:pt x="3187627" y="1379200"/>
                </a:cubicBezTo>
                <a:cubicBezTo>
                  <a:pt x="3257282" y="1310235"/>
                  <a:pt x="3326937" y="1243338"/>
                  <a:pt x="3397282" y="1179890"/>
                </a:cubicBezTo>
                <a:cubicBezTo>
                  <a:pt x="3455902" y="1203339"/>
                  <a:pt x="3515902" y="1228166"/>
                  <a:pt x="3575902" y="1254373"/>
                </a:cubicBezTo>
                <a:cubicBezTo>
                  <a:pt x="3589695" y="1269545"/>
                  <a:pt x="3603489" y="1286097"/>
                  <a:pt x="3616592" y="1302649"/>
                </a:cubicBezTo>
                <a:close/>
                <a:moveTo>
                  <a:pt x="3307627" y="1497131"/>
                </a:moveTo>
                <a:cubicBezTo>
                  <a:pt x="3240730" y="1483338"/>
                  <a:pt x="3174524" y="1470924"/>
                  <a:pt x="3109007" y="1459200"/>
                </a:cubicBezTo>
                <a:cubicBezTo>
                  <a:pt x="3133834" y="1433683"/>
                  <a:pt x="3158662" y="1408855"/>
                  <a:pt x="3182799" y="1384028"/>
                </a:cubicBezTo>
                <a:cubicBezTo>
                  <a:pt x="3224179" y="1420580"/>
                  <a:pt x="3266248" y="1457821"/>
                  <a:pt x="3307627" y="1497131"/>
                </a:cubicBezTo>
                <a:close/>
                <a:moveTo>
                  <a:pt x="3183489" y="1374373"/>
                </a:moveTo>
                <a:cubicBezTo>
                  <a:pt x="3151075" y="1346097"/>
                  <a:pt x="3119351" y="1319200"/>
                  <a:pt x="3086938" y="1292994"/>
                </a:cubicBezTo>
                <a:cubicBezTo>
                  <a:pt x="3059351" y="1270235"/>
                  <a:pt x="3031765" y="1248166"/>
                  <a:pt x="3004179" y="1226787"/>
                </a:cubicBezTo>
                <a:cubicBezTo>
                  <a:pt x="3020041" y="1167477"/>
                  <a:pt x="3036593" y="1109546"/>
                  <a:pt x="3054524" y="1052994"/>
                </a:cubicBezTo>
                <a:cubicBezTo>
                  <a:pt x="3164868" y="1089546"/>
                  <a:pt x="3277282" y="1130235"/>
                  <a:pt x="3391075" y="1176442"/>
                </a:cubicBezTo>
                <a:cubicBezTo>
                  <a:pt x="3321420" y="1239890"/>
                  <a:pt x="3252454" y="1305407"/>
                  <a:pt x="3183489" y="1374373"/>
                </a:cubicBezTo>
                <a:close/>
                <a:moveTo>
                  <a:pt x="3177972" y="1379890"/>
                </a:moveTo>
                <a:cubicBezTo>
                  <a:pt x="3152455" y="1405407"/>
                  <a:pt x="3126248" y="1431614"/>
                  <a:pt x="3100731" y="1457821"/>
                </a:cubicBezTo>
                <a:cubicBezTo>
                  <a:pt x="3051765" y="1449545"/>
                  <a:pt x="3003489" y="1441269"/>
                  <a:pt x="2955214" y="1433683"/>
                </a:cubicBezTo>
                <a:cubicBezTo>
                  <a:pt x="2969696" y="1365407"/>
                  <a:pt x="2985558" y="1298511"/>
                  <a:pt x="3002110" y="1234373"/>
                </a:cubicBezTo>
                <a:cubicBezTo>
                  <a:pt x="3060041" y="1279890"/>
                  <a:pt x="3118662" y="1328166"/>
                  <a:pt x="3177972" y="1379890"/>
                </a:cubicBezTo>
                <a:close/>
                <a:moveTo>
                  <a:pt x="3094524" y="1464028"/>
                </a:moveTo>
                <a:cubicBezTo>
                  <a:pt x="3033145" y="1526786"/>
                  <a:pt x="2972455" y="1592303"/>
                  <a:pt x="2912455" y="1658510"/>
                </a:cubicBezTo>
                <a:cubicBezTo>
                  <a:pt x="2924869" y="1584027"/>
                  <a:pt x="2938662" y="1511614"/>
                  <a:pt x="2953145" y="1440579"/>
                </a:cubicBezTo>
                <a:cubicBezTo>
                  <a:pt x="3000041" y="1448166"/>
                  <a:pt x="3047627" y="1455752"/>
                  <a:pt x="3094524" y="1464028"/>
                </a:cubicBezTo>
                <a:close/>
                <a:moveTo>
                  <a:pt x="3102800" y="1465407"/>
                </a:moveTo>
                <a:cubicBezTo>
                  <a:pt x="3173834" y="1477821"/>
                  <a:pt x="3244868" y="1491614"/>
                  <a:pt x="3317282" y="1506097"/>
                </a:cubicBezTo>
                <a:cubicBezTo>
                  <a:pt x="3341420" y="1528855"/>
                  <a:pt x="3366247" y="1552303"/>
                  <a:pt x="3391075" y="1576441"/>
                </a:cubicBezTo>
                <a:cubicBezTo>
                  <a:pt x="3322110" y="1622648"/>
                  <a:pt x="3253834" y="1670234"/>
                  <a:pt x="3184868" y="1719200"/>
                </a:cubicBezTo>
                <a:cubicBezTo>
                  <a:pt x="3089696" y="1719889"/>
                  <a:pt x="2995214" y="1722648"/>
                  <a:pt x="2902110" y="1726786"/>
                </a:cubicBezTo>
                <a:cubicBezTo>
                  <a:pt x="2904869" y="1708165"/>
                  <a:pt x="2907628" y="1690234"/>
                  <a:pt x="2910386" y="1671614"/>
                </a:cubicBezTo>
                <a:cubicBezTo>
                  <a:pt x="2974524" y="1600579"/>
                  <a:pt x="3038662" y="1531614"/>
                  <a:pt x="3102800" y="1465407"/>
                </a:cubicBezTo>
                <a:close/>
                <a:moveTo>
                  <a:pt x="2893834" y="1726786"/>
                </a:moveTo>
                <a:cubicBezTo>
                  <a:pt x="2882110" y="1727476"/>
                  <a:pt x="2871076" y="1727476"/>
                  <a:pt x="2859352" y="1728165"/>
                </a:cubicBezTo>
                <a:cubicBezTo>
                  <a:pt x="2873145" y="1712303"/>
                  <a:pt x="2886938" y="1697131"/>
                  <a:pt x="2900731" y="1681958"/>
                </a:cubicBezTo>
                <a:cubicBezTo>
                  <a:pt x="2898662" y="1696441"/>
                  <a:pt x="2896593" y="1711613"/>
                  <a:pt x="2893834" y="1726786"/>
                </a:cubicBezTo>
                <a:close/>
                <a:moveTo>
                  <a:pt x="2893145" y="1732993"/>
                </a:moveTo>
                <a:cubicBezTo>
                  <a:pt x="2888317" y="1765406"/>
                  <a:pt x="2883490" y="1797820"/>
                  <a:pt x="2879352" y="1830924"/>
                </a:cubicBezTo>
                <a:cubicBezTo>
                  <a:pt x="2855214" y="1817131"/>
                  <a:pt x="2830386" y="1803337"/>
                  <a:pt x="2806248" y="1789544"/>
                </a:cubicBezTo>
                <a:cubicBezTo>
                  <a:pt x="2822110" y="1770924"/>
                  <a:pt x="2837972" y="1752993"/>
                  <a:pt x="2853835" y="1735062"/>
                </a:cubicBezTo>
                <a:cubicBezTo>
                  <a:pt x="2866938" y="1734372"/>
                  <a:pt x="2880041" y="1733682"/>
                  <a:pt x="2893145" y="1732993"/>
                </a:cubicBezTo>
                <a:close/>
                <a:moveTo>
                  <a:pt x="2800041" y="1786096"/>
                </a:moveTo>
                <a:cubicBezTo>
                  <a:pt x="2773145" y="1771613"/>
                  <a:pt x="2746249" y="1757131"/>
                  <a:pt x="2720042" y="1742648"/>
                </a:cubicBezTo>
                <a:cubicBezTo>
                  <a:pt x="2761421" y="1739889"/>
                  <a:pt x="2802800" y="1737820"/>
                  <a:pt x="2844179" y="1735751"/>
                </a:cubicBezTo>
                <a:cubicBezTo>
                  <a:pt x="2829007" y="1752303"/>
                  <a:pt x="2814524" y="1769544"/>
                  <a:pt x="2800041" y="1786096"/>
                </a:cubicBezTo>
                <a:close/>
                <a:moveTo>
                  <a:pt x="2355904" y="2068854"/>
                </a:moveTo>
                <a:cubicBezTo>
                  <a:pt x="2345560" y="2072303"/>
                  <a:pt x="2334525" y="2075751"/>
                  <a:pt x="2324180" y="2079199"/>
                </a:cubicBezTo>
                <a:cubicBezTo>
                  <a:pt x="2333146" y="2061268"/>
                  <a:pt x="2342111" y="2043337"/>
                  <a:pt x="2351077" y="2025406"/>
                </a:cubicBezTo>
                <a:cubicBezTo>
                  <a:pt x="2352456" y="2039889"/>
                  <a:pt x="2353835" y="2054371"/>
                  <a:pt x="2355904" y="2068854"/>
                </a:cubicBezTo>
                <a:close/>
                <a:moveTo>
                  <a:pt x="2356594" y="2075751"/>
                </a:moveTo>
                <a:cubicBezTo>
                  <a:pt x="2360732" y="2108165"/>
                  <a:pt x="2364870" y="2140578"/>
                  <a:pt x="2369008" y="2173682"/>
                </a:cubicBezTo>
                <a:cubicBezTo>
                  <a:pt x="2342111" y="2166785"/>
                  <a:pt x="2315215" y="2159889"/>
                  <a:pt x="2288318" y="2153682"/>
                </a:cubicBezTo>
                <a:cubicBezTo>
                  <a:pt x="2298663" y="2131613"/>
                  <a:pt x="2309697" y="2109544"/>
                  <a:pt x="2320042" y="2088164"/>
                </a:cubicBezTo>
                <a:cubicBezTo>
                  <a:pt x="2332456" y="2084027"/>
                  <a:pt x="2344180" y="2079889"/>
                  <a:pt x="2356594" y="2075751"/>
                </a:cubicBezTo>
                <a:close/>
                <a:moveTo>
                  <a:pt x="2280732" y="2151613"/>
                </a:moveTo>
                <a:cubicBezTo>
                  <a:pt x="2251077" y="2144716"/>
                  <a:pt x="2221422" y="2137820"/>
                  <a:pt x="2191767" y="2130923"/>
                </a:cubicBezTo>
                <a:cubicBezTo>
                  <a:pt x="2231077" y="2117130"/>
                  <a:pt x="2270387" y="2104027"/>
                  <a:pt x="2309697" y="2090923"/>
                </a:cubicBezTo>
                <a:cubicBezTo>
                  <a:pt x="2300042" y="2110923"/>
                  <a:pt x="2290387" y="2131613"/>
                  <a:pt x="2280732" y="2151613"/>
                </a:cubicBezTo>
                <a:close/>
                <a:moveTo>
                  <a:pt x="1909009" y="2474371"/>
                </a:moveTo>
                <a:cubicBezTo>
                  <a:pt x="1881422" y="2404026"/>
                  <a:pt x="1855905" y="2334371"/>
                  <a:pt x="1832457" y="2266095"/>
                </a:cubicBezTo>
                <a:cubicBezTo>
                  <a:pt x="1876595" y="2248164"/>
                  <a:pt x="1920733" y="2230923"/>
                  <a:pt x="1965560" y="2213682"/>
                </a:cubicBezTo>
                <a:cubicBezTo>
                  <a:pt x="1945560" y="2299199"/>
                  <a:pt x="1926939" y="2386095"/>
                  <a:pt x="1909009" y="2474371"/>
                </a:cubicBezTo>
                <a:close/>
                <a:moveTo>
                  <a:pt x="1762112" y="2653681"/>
                </a:moveTo>
                <a:cubicBezTo>
                  <a:pt x="1705561" y="2692991"/>
                  <a:pt x="1650388" y="2732301"/>
                  <a:pt x="1596595" y="2771612"/>
                </a:cubicBezTo>
                <a:cubicBezTo>
                  <a:pt x="1595216" y="2735750"/>
                  <a:pt x="1594526" y="2700577"/>
                  <a:pt x="1593837" y="2665405"/>
                </a:cubicBezTo>
                <a:cubicBezTo>
                  <a:pt x="1649009" y="2660577"/>
                  <a:pt x="1705561" y="2656440"/>
                  <a:pt x="1762112" y="2653681"/>
                </a:cubicBezTo>
                <a:close/>
                <a:moveTo>
                  <a:pt x="1589699" y="2777129"/>
                </a:moveTo>
                <a:cubicBezTo>
                  <a:pt x="1552457" y="2804715"/>
                  <a:pt x="1515216" y="2832301"/>
                  <a:pt x="1478664" y="2860577"/>
                </a:cubicBezTo>
                <a:cubicBezTo>
                  <a:pt x="1471768" y="2799887"/>
                  <a:pt x="1465561" y="2739888"/>
                  <a:pt x="1460733" y="2679888"/>
                </a:cubicBezTo>
                <a:cubicBezTo>
                  <a:pt x="1461423" y="2679888"/>
                  <a:pt x="1461423" y="2679888"/>
                  <a:pt x="1462113" y="2679888"/>
                </a:cubicBezTo>
                <a:cubicBezTo>
                  <a:pt x="1503492" y="2675060"/>
                  <a:pt x="1544871" y="2670922"/>
                  <a:pt x="1587630" y="2666784"/>
                </a:cubicBezTo>
                <a:cubicBezTo>
                  <a:pt x="1587630" y="2703336"/>
                  <a:pt x="1588319" y="2739888"/>
                  <a:pt x="1589699" y="2777129"/>
                </a:cubicBezTo>
                <a:close/>
                <a:moveTo>
                  <a:pt x="1590388" y="2786094"/>
                </a:moveTo>
                <a:cubicBezTo>
                  <a:pt x="1591768" y="2815060"/>
                  <a:pt x="1592457" y="2844715"/>
                  <a:pt x="1593837" y="2873681"/>
                </a:cubicBezTo>
                <a:cubicBezTo>
                  <a:pt x="1558664" y="2879887"/>
                  <a:pt x="1523492" y="2886094"/>
                  <a:pt x="1489009" y="2892301"/>
                </a:cubicBezTo>
                <a:cubicBezTo>
                  <a:pt x="1486251" y="2888163"/>
                  <a:pt x="1483492" y="2884715"/>
                  <a:pt x="1480733" y="2880577"/>
                </a:cubicBezTo>
                <a:cubicBezTo>
                  <a:pt x="1480044" y="2876439"/>
                  <a:pt x="1480044" y="2872991"/>
                  <a:pt x="1479354" y="2868853"/>
                </a:cubicBezTo>
                <a:cubicBezTo>
                  <a:pt x="1515906" y="2841267"/>
                  <a:pt x="1553147" y="2813681"/>
                  <a:pt x="1590388" y="2786094"/>
                </a:cubicBezTo>
                <a:close/>
                <a:moveTo>
                  <a:pt x="1474527" y="2883336"/>
                </a:moveTo>
                <a:cubicBezTo>
                  <a:pt x="1475216" y="2887474"/>
                  <a:pt x="1475216" y="2891611"/>
                  <a:pt x="1475906" y="2895060"/>
                </a:cubicBezTo>
                <a:cubicBezTo>
                  <a:pt x="1462802" y="2897818"/>
                  <a:pt x="1449009" y="2899887"/>
                  <a:pt x="1435906" y="2902646"/>
                </a:cubicBezTo>
                <a:cubicBezTo>
                  <a:pt x="1446940" y="2893680"/>
                  <a:pt x="1458664" y="2885405"/>
                  <a:pt x="1469699" y="2876439"/>
                </a:cubicBezTo>
                <a:cubicBezTo>
                  <a:pt x="1471768" y="2879198"/>
                  <a:pt x="1473147" y="2881267"/>
                  <a:pt x="1474527" y="2883336"/>
                </a:cubicBezTo>
                <a:close/>
                <a:moveTo>
                  <a:pt x="1476596" y="2902646"/>
                </a:moveTo>
                <a:cubicBezTo>
                  <a:pt x="1490389" y="3015060"/>
                  <a:pt x="1506940" y="3129542"/>
                  <a:pt x="1526251" y="3245404"/>
                </a:cubicBezTo>
                <a:cubicBezTo>
                  <a:pt x="1524182" y="3248163"/>
                  <a:pt x="1522113" y="3250921"/>
                  <a:pt x="1519354" y="3253680"/>
                </a:cubicBezTo>
                <a:cubicBezTo>
                  <a:pt x="1461423" y="3272990"/>
                  <a:pt x="1404872" y="3292990"/>
                  <a:pt x="1349699" y="3313680"/>
                </a:cubicBezTo>
                <a:cubicBezTo>
                  <a:pt x="1322113" y="3219197"/>
                  <a:pt x="1296596" y="3126094"/>
                  <a:pt x="1273837" y="3034370"/>
                </a:cubicBezTo>
                <a:cubicBezTo>
                  <a:pt x="1322113" y="2994370"/>
                  <a:pt x="1371768" y="2953680"/>
                  <a:pt x="1422802" y="2913680"/>
                </a:cubicBezTo>
                <a:cubicBezTo>
                  <a:pt x="1440734" y="2909542"/>
                  <a:pt x="1458664" y="2906094"/>
                  <a:pt x="1476596" y="2902646"/>
                </a:cubicBezTo>
                <a:close/>
                <a:moveTo>
                  <a:pt x="1343492" y="3315749"/>
                </a:moveTo>
                <a:cubicBezTo>
                  <a:pt x="1303492" y="3330921"/>
                  <a:pt x="1264182" y="3346093"/>
                  <a:pt x="1225562" y="3361955"/>
                </a:cubicBezTo>
                <a:cubicBezTo>
                  <a:pt x="1192458" y="3375749"/>
                  <a:pt x="1160044" y="3389542"/>
                  <a:pt x="1128320" y="3403335"/>
                </a:cubicBezTo>
                <a:cubicBezTo>
                  <a:pt x="1083493" y="3361266"/>
                  <a:pt x="1040045" y="3319197"/>
                  <a:pt x="999355" y="3276438"/>
                </a:cubicBezTo>
                <a:cubicBezTo>
                  <a:pt x="1083493" y="3197128"/>
                  <a:pt x="1173148" y="3117818"/>
                  <a:pt x="1268320" y="3038508"/>
                </a:cubicBezTo>
                <a:cubicBezTo>
                  <a:pt x="1290389" y="3130232"/>
                  <a:pt x="1315906" y="3222645"/>
                  <a:pt x="1343492" y="3315749"/>
                </a:cubicBezTo>
                <a:close/>
                <a:moveTo>
                  <a:pt x="1345561" y="3322645"/>
                </a:moveTo>
                <a:cubicBezTo>
                  <a:pt x="1355906" y="3357817"/>
                  <a:pt x="1366251" y="3392300"/>
                  <a:pt x="1377285" y="3427473"/>
                </a:cubicBezTo>
                <a:cubicBezTo>
                  <a:pt x="1346251" y="3466783"/>
                  <a:pt x="1316596" y="3505403"/>
                  <a:pt x="1286941" y="3544714"/>
                </a:cubicBezTo>
                <a:cubicBezTo>
                  <a:pt x="1233837" y="3499197"/>
                  <a:pt x="1182803" y="3454369"/>
                  <a:pt x="1133838" y="3408852"/>
                </a:cubicBezTo>
                <a:cubicBezTo>
                  <a:pt x="1202113" y="3379197"/>
                  <a:pt x="1272458" y="3350231"/>
                  <a:pt x="1345561" y="3322645"/>
                </a:cubicBezTo>
                <a:close/>
                <a:moveTo>
                  <a:pt x="1380044" y="3437128"/>
                </a:moveTo>
                <a:cubicBezTo>
                  <a:pt x="1389009" y="3464714"/>
                  <a:pt x="1397975" y="3492990"/>
                  <a:pt x="1406940" y="3520576"/>
                </a:cubicBezTo>
                <a:cubicBezTo>
                  <a:pt x="1374527" y="3535748"/>
                  <a:pt x="1342803" y="3550921"/>
                  <a:pt x="1311768" y="3566093"/>
                </a:cubicBezTo>
                <a:cubicBezTo>
                  <a:pt x="1305561" y="3560576"/>
                  <a:pt x="1299354" y="3555748"/>
                  <a:pt x="1293148" y="3550231"/>
                </a:cubicBezTo>
                <a:cubicBezTo>
                  <a:pt x="1321423" y="3512300"/>
                  <a:pt x="1350389" y="3474369"/>
                  <a:pt x="1380044" y="3437128"/>
                </a:cubicBezTo>
                <a:close/>
                <a:moveTo>
                  <a:pt x="1304182" y="3569541"/>
                </a:moveTo>
                <a:cubicBezTo>
                  <a:pt x="1290389" y="3576438"/>
                  <a:pt x="1276596" y="3583334"/>
                  <a:pt x="1262803" y="3590231"/>
                </a:cubicBezTo>
                <a:cubicBezTo>
                  <a:pt x="1271079" y="3578507"/>
                  <a:pt x="1280044" y="3567472"/>
                  <a:pt x="1288320" y="3555748"/>
                </a:cubicBezTo>
                <a:cubicBezTo>
                  <a:pt x="1293837" y="3560576"/>
                  <a:pt x="1299354" y="3565403"/>
                  <a:pt x="1304182" y="3569541"/>
                </a:cubicBezTo>
                <a:close/>
                <a:moveTo>
                  <a:pt x="1311079" y="3575059"/>
                </a:moveTo>
                <a:cubicBezTo>
                  <a:pt x="1362113" y="3617817"/>
                  <a:pt x="1415216" y="3660576"/>
                  <a:pt x="1469699" y="3702645"/>
                </a:cubicBezTo>
                <a:cubicBezTo>
                  <a:pt x="1478664" y="3727472"/>
                  <a:pt x="1487630" y="3752299"/>
                  <a:pt x="1496595" y="3777127"/>
                </a:cubicBezTo>
                <a:cubicBezTo>
                  <a:pt x="1444182" y="3886782"/>
                  <a:pt x="1394527" y="3996437"/>
                  <a:pt x="1349010" y="4104713"/>
                </a:cubicBezTo>
                <a:cubicBezTo>
                  <a:pt x="1274527" y="3989541"/>
                  <a:pt x="1205561" y="3874368"/>
                  <a:pt x="1141424" y="3759886"/>
                </a:cubicBezTo>
                <a:cubicBezTo>
                  <a:pt x="1177286" y="3708162"/>
                  <a:pt x="1214527" y="3656438"/>
                  <a:pt x="1253148" y="3604024"/>
                </a:cubicBezTo>
                <a:cubicBezTo>
                  <a:pt x="1271768" y="3594369"/>
                  <a:pt x="1291079" y="3584714"/>
                  <a:pt x="1311079" y="3575059"/>
                </a:cubicBezTo>
                <a:close/>
                <a:moveTo>
                  <a:pt x="1345561" y="4112299"/>
                </a:moveTo>
                <a:cubicBezTo>
                  <a:pt x="1326251" y="4158506"/>
                  <a:pt x="1307630" y="4204023"/>
                  <a:pt x="1289010" y="4249540"/>
                </a:cubicBezTo>
                <a:cubicBezTo>
                  <a:pt x="1237975" y="4225402"/>
                  <a:pt x="1187631" y="4201265"/>
                  <a:pt x="1138665" y="4176437"/>
                </a:cubicBezTo>
                <a:cubicBezTo>
                  <a:pt x="1069010" y="4140575"/>
                  <a:pt x="1002803" y="4104713"/>
                  <a:pt x="940045" y="4067471"/>
                </a:cubicBezTo>
                <a:cubicBezTo>
                  <a:pt x="1000045" y="3968161"/>
                  <a:pt x="1065562" y="3867472"/>
                  <a:pt x="1136596" y="3766092"/>
                </a:cubicBezTo>
                <a:cubicBezTo>
                  <a:pt x="1200734" y="3880575"/>
                  <a:pt x="1271079" y="3996437"/>
                  <a:pt x="1345561" y="4112299"/>
                </a:cubicBezTo>
                <a:close/>
                <a:moveTo>
                  <a:pt x="1350389" y="4119195"/>
                </a:moveTo>
                <a:cubicBezTo>
                  <a:pt x="1366251" y="4144023"/>
                  <a:pt x="1382803" y="4168851"/>
                  <a:pt x="1399354" y="4193678"/>
                </a:cubicBezTo>
                <a:cubicBezTo>
                  <a:pt x="1371768" y="4217126"/>
                  <a:pt x="1345561" y="4239885"/>
                  <a:pt x="1319354" y="4263333"/>
                </a:cubicBezTo>
                <a:cubicBezTo>
                  <a:pt x="1311768" y="4259885"/>
                  <a:pt x="1304182" y="4256437"/>
                  <a:pt x="1296596" y="4252989"/>
                </a:cubicBezTo>
                <a:cubicBezTo>
                  <a:pt x="1313148" y="4208161"/>
                  <a:pt x="1331078" y="4164023"/>
                  <a:pt x="1350389" y="4119195"/>
                </a:cubicBezTo>
                <a:close/>
                <a:moveTo>
                  <a:pt x="1313148" y="4268161"/>
                </a:moveTo>
                <a:cubicBezTo>
                  <a:pt x="1300734" y="4279195"/>
                  <a:pt x="1289010" y="4289540"/>
                  <a:pt x="1277286" y="4300574"/>
                </a:cubicBezTo>
                <a:cubicBezTo>
                  <a:pt x="1282803" y="4286781"/>
                  <a:pt x="1288320" y="4272988"/>
                  <a:pt x="1293148" y="4259195"/>
                </a:cubicBezTo>
                <a:cubicBezTo>
                  <a:pt x="1299354" y="4261954"/>
                  <a:pt x="1306251" y="4264713"/>
                  <a:pt x="1313148" y="4268161"/>
                </a:cubicBezTo>
                <a:close/>
                <a:moveTo>
                  <a:pt x="1496595" y="4779884"/>
                </a:moveTo>
                <a:cubicBezTo>
                  <a:pt x="1490389" y="4828850"/>
                  <a:pt x="1484182" y="4877815"/>
                  <a:pt x="1478664" y="4926781"/>
                </a:cubicBezTo>
                <a:cubicBezTo>
                  <a:pt x="1342803" y="4904022"/>
                  <a:pt x="1213837" y="4876435"/>
                  <a:pt x="1093148" y="4843332"/>
                </a:cubicBezTo>
                <a:cubicBezTo>
                  <a:pt x="1124872" y="4730919"/>
                  <a:pt x="1161424" y="4616436"/>
                  <a:pt x="1202113" y="4501264"/>
                </a:cubicBezTo>
                <a:cubicBezTo>
                  <a:pt x="1295217" y="4595057"/>
                  <a:pt x="1393147" y="4688160"/>
                  <a:pt x="1496595" y="4779884"/>
                </a:cubicBezTo>
                <a:close/>
                <a:moveTo>
                  <a:pt x="1502802" y="4786091"/>
                </a:moveTo>
                <a:cubicBezTo>
                  <a:pt x="1524871" y="4805401"/>
                  <a:pt x="1546940" y="4825401"/>
                  <a:pt x="1569699" y="4844712"/>
                </a:cubicBezTo>
                <a:cubicBezTo>
                  <a:pt x="1549699" y="4873677"/>
                  <a:pt x="1530389" y="4903332"/>
                  <a:pt x="1511078" y="4932298"/>
                </a:cubicBezTo>
                <a:cubicBezTo>
                  <a:pt x="1502802" y="4930918"/>
                  <a:pt x="1494527" y="4929539"/>
                  <a:pt x="1485561" y="4928160"/>
                </a:cubicBezTo>
                <a:cubicBezTo>
                  <a:pt x="1491078" y="4881263"/>
                  <a:pt x="1496595" y="4833677"/>
                  <a:pt x="1502802" y="4786091"/>
                </a:cubicBezTo>
                <a:close/>
                <a:moveTo>
                  <a:pt x="1506251" y="4939194"/>
                </a:moveTo>
                <a:cubicBezTo>
                  <a:pt x="1497285" y="4952987"/>
                  <a:pt x="1489009" y="4966090"/>
                  <a:pt x="1480044" y="4979884"/>
                </a:cubicBezTo>
                <a:cubicBezTo>
                  <a:pt x="1481423" y="4965401"/>
                  <a:pt x="1482802" y="4950229"/>
                  <a:pt x="1484871" y="4935746"/>
                </a:cubicBezTo>
                <a:cubicBezTo>
                  <a:pt x="1491768" y="4936435"/>
                  <a:pt x="1499354" y="4937815"/>
                  <a:pt x="1506251" y="4939194"/>
                </a:cubicBezTo>
                <a:close/>
                <a:moveTo>
                  <a:pt x="1819354" y="5384021"/>
                </a:moveTo>
                <a:cubicBezTo>
                  <a:pt x="1825560" y="5430228"/>
                  <a:pt x="1832457" y="5475745"/>
                  <a:pt x="1840043" y="5521262"/>
                </a:cubicBezTo>
                <a:cubicBezTo>
                  <a:pt x="1705561" y="5467469"/>
                  <a:pt x="1576595" y="5410228"/>
                  <a:pt x="1452458" y="5350918"/>
                </a:cubicBezTo>
                <a:cubicBezTo>
                  <a:pt x="1454527" y="5299194"/>
                  <a:pt x="1457975" y="5246090"/>
                  <a:pt x="1461423" y="5192987"/>
                </a:cubicBezTo>
                <a:cubicBezTo>
                  <a:pt x="1576595" y="5259193"/>
                  <a:pt x="1695905" y="5322642"/>
                  <a:pt x="1819354" y="5384021"/>
                </a:cubicBezTo>
                <a:close/>
                <a:moveTo>
                  <a:pt x="1841422" y="5529538"/>
                </a:moveTo>
                <a:cubicBezTo>
                  <a:pt x="1841422" y="5530228"/>
                  <a:pt x="1841422" y="5530228"/>
                  <a:pt x="1841422" y="5530917"/>
                </a:cubicBezTo>
                <a:cubicBezTo>
                  <a:pt x="1784871" y="5536434"/>
                  <a:pt x="1729009" y="5541262"/>
                  <a:pt x="1674526" y="5544710"/>
                </a:cubicBezTo>
                <a:cubicBezTo>
                  <a:pt x="1596595" y="5549538"/>
                  <a:pt x="1520733" y="5552296"/>
                  <a:pt x="1447630" y="5552986"/>
                </a:cubicBezTo>
                <a:cubicBezTo>
                  <a:pt x="1448320" y="5488849"/>
                  <a:pt x="1449699" y="5424021"/>
                  <a:pt x="1452458" y="5358504"/>
                </a:cubicBezTo>
                <a:cubicBezTo>
                  <a:pt x="1576595" y="5418504"/>
                  <a:pt x="1706250" y="5475055"/>
                  <a:pt x="1841422" y="5529538"/>
                </a:cubicBezTo>
                <a:close/>
                <a:moveTo>
                  <a:pt x="1857974" y="5536434"/>
                </a:moveTo>
                <a:cubicBezTo>
                  <a:pt x="1862112" y="5537814"/>
                  <a:pt x="1865560" y="5539193"/>
                  <a:pt x="1869698" y="5541262"/>
                </a:cubicBezTo>
                <a:cubicBezTo>
                  <a:pt x="1865560" y="5555055"/>
                  <a:pt x="1861422" y="5568159"/>
                  <a:pt x="1857285" y="5581952"/>
                </a:cubicBezTo>
                <a:cubicBezTo>
                  <a:pt x="1854526" y="5567469"/>
                  <a:pt x="1852457" y="5552296"/>
                  <a:pt x="1849698" y="5537814"/>
                </a:cubicBezTo>
                <a:cubicBezTo>
                  <a:pt x="1852457" y="5536434"/>
                  <a:pt x="1855215" y="5536434"/>
                  <a:pt x="1857974" y="5536434"/>
                </a:cubicBezTo>
                <a:close/>
                <a:moveTo>
                  <a:pt x="1878664" y="5533676"/>
                </a:moveTo>
                <a:cubicBezTo>
                  <a:pt x="1944871" y="5526090"/>
                  <a:pt x="2012457" y="5517814"/>
                  <a:pt x="2081422" y="5507469"/>
                </a:cubicBezTo>
                <a:cubicBezTo>
                  <a:pt x="2105560" y="5518504"/>
                  <a:pt x="2129698" y="5528848"/>
                  <a:pt x="2153836" y="5539883"/>
                </a:cubicBezTo>
                <a:cubicBezTo>
                  <a:pt x="2168318" y="5578504"/>
                  <a:pt x="2183491" y="5616434"/>
                  <a:pt x="2197974" y="5654365"/>
                </a:cubicBezTo>
                <a:cubicBezTo>
                  <a:pt x="2088319" y="5617124"/>
                  <a:pt x="1982112" y="5577814"/>
                  <a:pt x="1877974" y="5536434"/>
                </a:cubicBezTo>
                <a:cubicBezTo>
                  <a:pt x="1877974" y="5535745"/>
                  <a:pt x="1878664" y="5535055"/>
                  <a:pt x="1878664" y="5533676"/>
                </a:cubicBezTo>
                <a:close/>
                <a:moveTo>
                  <a:pt x="2163491" y="5543331"/>
                </a:moveTo>
                <a:cubicBezTo>
                  <a:pt x="2199353" y="5559193"/>
                  <a:pt x="2235215" y="5574365"/>
                  <a:pt x="2271766" y="5589538"/>
                </a:cubicBezTo>
                <a:cubicBezTo>
                  <a:pt x="2289008" y="5625400"/>
                  <a:pt x="2305560" y="5660572"/>
                  <a:pt x="2323491" y="5695745"/>
                </a:cubicBezTo>
                <a:cubicBezTo>
                  <a:pt x="2284870" y="5683331"/>
                  <a:pt x="2246249" y="5670227"/>
                  <a:pt x="2208318" y="5657814"/>
                </a:cubicBezTo>
                <a:cubicBezTo>
                  <a:pt x="2192456" y="5619883"/>
                  <a:pt x="2177974" y="5581952"/>
                  <a:pt x="2163491" y="5543331"/>
                </a:cubicBezTo>
                <a:close/>
                <a:moveTo>
                  <a:pt x="2326939" y="5704020"/>
                </a:moveTo>
                <a:cubicBezTo>
                  <a:pt x="2348318" y="5746779"/>
                  <a:pt x="2369697" y="5789537"/>
                  <a:pt x="2391766" y="5830917"/>
                </a:cubicBezTo>
                <a:cubicBezTo>
                  <a:pt x="2390387" y="5850917"/>
                  <a:pt x="2389008" y="5870227"/>
                  <a:pt x="2387628" y="5890227"/>
                </a:cubicBezTo>
                <a:cubicBezTo>
                  <a:pt x="2357284" y="5884710"/>
                  <a:pt x="2326939" y="5879192"/>
                  <a:pt x="2297284" y="5872985"/>
                </a:cubicBezTo>
                <a:cubicBezTo>
                  <a:pt x="2267629" y="5805399"/>
                  <a:pt x="2239353" y="5735745"/>
                  <a:pt x="2211077" y="5665400"/>
                </a:cubicBezTo>
                <a:cubicBezTo>
                  <a:pt x="2249008" y="5679193"/>
                  <a:pt x="2287629" y="5691607"/>
                  <a:pt x="2326939" y="5704020"/>
                </a:cubicBezTo>
                <a:close/>
                <a:moveTo>
                  <a:pt x="2388318" y="6009537"/>
                </a:moveTo>
                <a:cubicBezTo>
                  <a:pt x="2415215" y="5999192"/>
                  <a:pt x="2441421" y="5988158"/>
                  <a:pt x="2468318" y="5977123"/>
                </a:cubicBezTo>
                <a:cubicBezTo>
                  <a:pt x="2476594" y="5992296"/>
                  <a:pt x="2484870" y="6008158"/>
                  <a:pt x="2493835" y="6023330"/>
                </a:cubicBezTo>
                <a:cubicBezTo>
                  <a:pt x="2458663" y="6019882"/>
                  <a:pt x="2423490" y="6016434"/>
                  <a:pt x="2388318" y="6012986"/>
                </a:cubicBezTo>
                <a:cubicBezTo>
                  <a:pt x="2388318" y="6010916"/>
                  <a:pt x="2388318" y="6010227"/>
                  <a:pt x="2388318" y="6009537"/>
                </a:cubicBezTo>
                <a:close/>
                <a:moveTo>
                  <a:pt x="2475214" y="5973675"/>
                </a:moveTo>
                <a:cubicBezTo>
                  <a:pt x="2509008" y="5959882"/>
                  <a:pt x="2542801" y="5944710"/>
                  <a:pt x="2576594" y="5929537"/>
                </a:cubicBezTo>
                <a:cubicBezTo>
                  <a:pt x="2602800" y="5933675"/>
                  <a:pt x="2629007" y="5937124"/>
                  <a:pt x="2655214" y="5941261"/>
                </a:cubicBezTo>
                <a:cubicBezTo>
                  <a:pt x="2679352" y="5974365"/>
                  <a:pt x="2704180" y="6007468"/>
                  <a:pt x="2728317" y="6039882"/>
                </a:cubicBezTo>
                <a:cubicBezTo>
                  <a:pt x="2652456" y="6035054"/>
                  <a:pt x="2576594" y="6029537"/>
                  <a:pt x="2502111" y="6022640"/>
                </a:cubicBezTo>
                <a:cubicBezTo>
                  <a:pt x="2493145" y="6006778"/>
                  <a:pt x="2484180" y="5990227"/>
                  <a:pt x="2475214" y="5973675"/>
                </a:cubicBezTo>
                <a:close/>
                <a:moveTo>
                  <a:pt x="2733835" y="6048158"/>
                </a:moveTo>
                <a:cubicBezTo>
                  <a:pt x="2810386" y="6149537"/>
                  <a:pt x="2887628" y="6246778"/>
                  <a:pt x="2965558" y="6340571"/>
                </a:cubicBezTo>
                <a:cubicBezTo>
                  <a:pt x="2879352" y="6354364"/>
                  <a:pt x="2794524" y="6365399"/>
                  <a:pt x="2711076" y="6375054"/>
                </a:cubicBezTo>
                <a:cubicBezTo>
                  <a:pt x="2640731" y="6264709"/>
                  <a:pt x="2572456" y="6149537"/>
                  <a:pt x="2506249" y="6030227"/>
                </a:cubicBezTo>
                <a:cubicBezTo>
                  <a:pt x="2580732" y="6037813"/>
                  <a:pt x="2656594" y="6043330"/>
                  <a:pt x="2733835" y="6048158"/>
                </a:cubicBezTo>
                <a:close/>
                <a:moveTo>
                  <a:pt x="3005558" y="6332295"/>
                </a:moveTo>
                <a:cubicBezTo>
                  <a:pt x="3073834" y="6280571"/>
                  <a:pt x="3142110" y="6226088"/>
                  <a:pt x="3210386" y="6168847"/>
                </a:cubicBezTo>
                <a:cubicBezTo>
                  <a:pt x="3253834" y="6204019"/>
                  <a:pt x="3297282" y="6237813"/>
                  <a:pt x="3340730" y="6271606"/>
                </a:cubicBezTo>
                <a:cubicBezTo>
                  <a:pt x="3227627" y="6295744"/>
                  <a:pt x="3115903" y="6316433"/>
                  <a:pt x="3006248" y="6334364"/>
                </a:cubicBezTo>
                <a:cubicBezTo>
                  <a:pt x="3006248" y="6333675"/>
                  <a:pt x="3006248" y="6332985"/>
                  <a:pt x="3005558" y="6332295"/>
                </a:cubicBezTo>
                <a:close/>
                <a:moveTo>
                  <a:pt x="3216592" y="6164019"/>
                </a:moveTo>
                <a:cubicBezTo>
                  <a:pt x="3255903" y="6130916"/>
                  <a:pt x="3295903" y="6096433"/>
                  <a:pt x="3335213" y="6061261"/>
                </a:cubicBezTo>
                <a:cubicBezTo>
                  <a:pt x="3355903" y="6061261"/>
                  <a:pt x="3377282" y="6060571"/>
                  <a:pt x="3398661" y="6059882"/>
                </a:cubicBezTo>
                <a:cubicBezTo>
                  <a:pt x="3431075" y="6076433"/>
                  <a:pt x="3463489" y="6092296"/>
                  <a:pt x="3496592" y="6108158"/>
                </a:cubicBezTo>
                <a:cubicBezTo>
                  <a:pt x="3513833" y="6147468"/>
                  <a:pt x="3531764" y="6186088"/>
                  <a:pt x="3549695" y="6224019"/>
                </a:cubicBezTo>
                <a:cubicBezTo>
                  <a:pt x="3482799" y="6239881"/>
                  <a:pt x="3416592" y="6255054"/>
                  <a:pt x="3351075" y="6268847"/>
                </a:cubicBezTo>
                <a:cubicBezTo>
                  <a:pt x="3306247" y="6235054"/>
                  <a:pt x="3261420" y="6199882"/>
                  <a:pt x="3216592" y="6164019"/>
                </a:cubicBezTo>
                <a:close/>
                <a:moveTo>
                  <a:pt x="3686936" y="6479191"/>
                </a:moveTo>
                <a:cubicBezTo>
                  <a:pt x="3739350" y="6411605"/>
                  <a:pt x="3790385" y="6340571"/>
                  <a:pt x="3841419" y="6267468"/>
                </a:cubicBezTo>
                <a:cubicBezTo>
                  <a:pt x="3892453" y="6289537"/>
                  <a:pt x="3944177" y="6311606"/>
                  <a:pt x="3995212" y="6332295"/>
                </a:cubicBezTo>
                <a:cubicBezTo>
                  <a:pt x="3892453" y="6385399"/>
                  <a:pt x="3790385" y="6435053"/>
                  <a:pt x="3689005" y="6481950"/>
                </a:cubicBezTo>
                <a:cubicBezTo>
                  <a:pt x="3687626" y="6481260"/>
                  <a:pt x="3687626" y="6480571"/>
                  <a:pt x="3686936" y="6479191"/>
                </a:cubicBezTo>
                <a:close/>
                <a:moveTo>
                  <a:pt x="3845557" y="6261261"/>
                </a:moveTo>
                <a:cubicBezTo>
                  <a:pt x="3875212" y="6218502"/>
                  <a:pt x="3904177" y="6175054"/>
                  <a:pt x="3932453" y="6130916"/>
                </a:cubicBezTo>
                <a:cubicBezTo>
                  <a:pt x="3952453" y="6124709"/>
                  <a:pt x="3973143" y="6119192"/>
                  <a:pt x="3993143" y="6112985"/>
                </a:cubicBezTo>
                <a:cubicBezTo>
                  <a:pt x="4029005" y="6119882"/>
                  <a:pt x="4064177" y="6126778"/>
                  <a:pt x="4100039" y="6133675"/>
                </a:cubicBezTo>
                <a:cubicBezTo>
                  <a:pt x="4127626" y="6166778"/>
                  <a:pt x="4155212" y="6199882"/>
                  <a:pt x="4182798" y="6231605"/>
                </a:cubicBezTo>
                <a:cubicBezTo>
                  <a:pt x="4122798" y="6264709"/>
                  <a:pt x="4063487" y="6296433"/>
                  <a:pt x="4003488" y="6327468"/>
                </a:cubicBezTo>
                <a:cubicBezTo>
                  <a:pt x="3951074" y="6306088"/>
                  <a:pt x="3898660" y="6284019"/>
                  <a:pt x="3845557" y="6261261"/>
                </a:cubicBezTo>
                <a:close/>
                <a:moveTo>
                  <a:pt x="4187625" y="6237123"/>
                </a:moveTo>
                <a:cubicBezTo>
                  <a:pt x="4249694" y="6308847"/>
                  <a:pt x="4311763" y="6377123"/>
                  <a:pt x="4374522" y="6441950"/>
                </a:cubicBezTo>
                <a:cubicBezTo>
                  <a:pt x="4372453" y="6446778"/>
                  <a:pt x="4371073" y="6450916"/>
                  <a:pt x="4369005" y="6455743"/>
                </a:cubicBezTo>
                <a:cubicBezTo>
                  <a:pt x="4366246" y="6457812"/>
                  <a:pt x="4363487" y="6460571"/>
                  <a:pt x="4360729" y="6462640"/>
                </a:cubicBezTo>
                <a:cubicBezTo>
                  <a:pt x="4246246" y="6422640"/>
                  <a:pt x="4129694" y="6378502"/>
                  <a:pt x="4012453" y="6330916"/>
                </a:cubicBezTo>
                <a:cubicBezTo>
                  <a:pt x="4070384" y="6301261"/>
                  <a:pt x="4129004" y="6269536"/>
                  <a:pt x="4187625" y="6237123"/>
                </a:cubicBezTo>
                <a:close/>
                <a:moveTo>
                  <a:pt x="4374522" y="6459881"/>
                </a:moveTo>
                <a:cubicBezTo>
                  <a:pt x="4377970" y="6457122"/>
                  <a:pt x="4380728" y="6454364"/>
                  <a:pt x="4384177" y="6451605"/>
                </a:cubicBezTo>
                <a:cubicBezTo>
                  <a:pt x="4393832" y="6461261"/>
                  <a:pt x="4402797" y="6470915"/>
                  <a:pt x="4412453" y="6480571"/>
                </a:cubicBezTo>
                <a:cubicBezTo>
                  <a:pt x="4398660" y="6475743"/>
                  <a:pt x="4385556" y="6471605"/>
                  <a:pt x="4371763" y="6466778"/>
                </a:cubicBezTo>
                <a:cubicBezTo>
                  <a:pt x="4372453" y="6464709"/>
                  <a:pt x="4373832" y="6462640"/>
                  <a:pt x="4374522" y="6459881"/>
                </a:cubicBezTo>
                <a:close/>
                <a:moveTo>
                  <a:pt x="4382798" y="6439881"/>
                </a:moveTo>
                <a:cubicBezTo>
                  <a:pt x="4415211" y="6360571"/>
                  <a:pt x="4445556" y="6279192"/>
                  <a:pt x="4474522" y="6195054"/>
                </a:cubicBezTo>
                <a:cubicBezTo>
                  <a:pt x="4529694" y="6202640"/>
                  <a:pt x="4584866" y="6210226"/>
                  <a:pt x="4640038" y="6217123"/>
                </a:cubicBezTo>
                <a:cubicBezTo>
                  <a:pt x="4555211" y="6295744"/>
                  <a:pt x="4470383" y="6370226"/>
                  <a:pt x="4384866" y="6441950"/>
                </a:cubicBezTo>
                <a:cubicBezTo>
                  <a:pt x="4384177" y="6441260"/>
                  <a:pt x="4383487" y="6440571"/>
                  <a:pt x="4382798" y="6439881"/>
                </a:cubicBezTo>
                <a:close/>
                <a:moveTo>
                  <a:pt x="4477280" y="6188847"/>
                </a:moveTo>
                <a:cubicBezTo>
                  <a:pt x="4485556" y="6164709"/>
                  <a:pt x="4493832" y="6139882"/>
                  <a:pt x="4502108" y="6115054"/>
                </a:cubicBezTo>
                <a:cubicBezTo>
                  <a:pt x="4580728" y="6119882"/>
                  <a:pt x="4658659" y="6124020"/>
                  <a:pt x="4735900" y="6126778"/>
                </a:cubicBezTo>
                <a:cubicBezTo>
                  <a:pt x="4706245" y="6155054"/>
                  <a:pt x="4676590" y="6183330"/>
                  <a:pt x="4646935" y="6210916"/>
                </a:cubicBezTo>
                <a:cubicBezTo>
                  <a:pt x="4591073" y="6204019"/>
                  <a:pt x="4533832" y="6196433"/>
                  <a:pt x="4477280" y="6188847"/>
                </a:cubicBezTo>
                <a:close/>
                <a:moveTo>
                  <a:pt x="4745555" y="6127468"/>
                </a:moveTo>
                <a:cubicBezTo>
                  <a:pt x="4793142" y="6128847"/>
                  <a:pt x="4840728" y="6130227"/>
                  <a:pt x="4887624" y="6130916"/>
                </a:cubicBezTo>
                <a:cubicBezTo>
                  <a:pt x="4937279" y="6162640"/>
                  <a:pt x="4986245" y="6192985"/>
                  <a:pt x="5035210" y="6221951"/>
                </a:cubicBezTo>
                <a:cubicBezTo>
                  <a:pt x="5034521" y="6226778"/>
                  <a:pt x="5033831" y="6231605"/>
                  <a:pt x="5033141" y="6236433"/>
                </a:cubicBezTo>
                <a:cubicBezTo>
                  <a:pt x="5031072" y="6239881"/>
                  <a:pt x="5028314" y="6243330"/>
                  <a:pt x="5026245" y="6246088"/>
                </a:cubicBezTo>
                <a:cubicBezTo>
                  <a:pt x="4904865" y="6237813"/>
                  <a:pt x="4780728" y="6226088"/>
                  <a:pt x="4655211" y="6211606"/>
                </a:cubicBezTo>
                <a:cubicBezTo>
                  <a:pt x="4686245" y="6184020"/>
                  <a:pt x="4715900" y="6155744"/>
                  <a:pt x="4745555" y="6127468"/>
                </a:cubicBezTo>
                <a:close/>
                <a:moveTo>
                  <a:pt x="5040727" y="6239192"/>
                </a:moveTo>
                <a:cubicBezTo>
                  <a:pt x="5042796" y="6235744"/>
                  <a:pt x="5045555" y="6232295"/>
                  <a:pt x="5047624" y="6228847"/>
                </a:cubicBezTo>
                <a:cubicBezTo>
                  <a:pt x="5060037" y="6235744"/>
                  <a:pt x="5071762" y="6243330"/>
                  <a:pt x="5084175" y="6250226"/>
                </a:cubicBezTo>
                <a:cubicBezTo>
                  <a:pt x="5069003" y="6249537"/>
                  <a:pt x="5054520" y="6248157"/>
                  <a:pt x="5039348" y="6247468"/>
                </a:cubicBezTo>
                <a:cubicBezTo>
                  <a:pt x="5040038" y="6244709"/>
                  <a:pt x="5040038" y="6241950"/>
                  <a:pt x="5040727" y="6239192"/>
                </a:cubicBezTo>
                <a:close/>
                <a:moveTo>
                  <a:pt x="5042796" y="6218502"/>
                </a:moveTo>
                <a:cubicBezTo>
                  <a:pt x="5046244" y="6190226"/>
                  <a:pt x="5049003" y="6161261"/>
                  <a:pt x="5052451" y="6132296"/>
                </a:cubicBezTo>
                <a:cubicBezTo>
                  <a:pt x="5069693" y="6132296"/>
                  <a:pt x="5087624" y="6132296"/>
                  <a:pt x="5104865" y="6132296"/>
                </a:cubicBezTo>
                <a:cubicBezTo>
                  <a:pt x="5084865" y="6161951"/>
                  <a:pt x="5065555" y="6190916"/>
                  <a:pt x="5045555" y="6219882"/>
                </a:cubicBezTo>
                <a:cubicBezTo>
                  <a:pt x="5044865" y="6219192"/>
                  <a:pt x="5044175" y="6219192"/>
                  <a:pt x="5042796" y="6218502"/>
                </a:cubicBezTo>
                <a:close/>
                <a:moveTo>
                  <a:pt x="5053141" y="6124709"/>
                </a:moveTo>
                <a:cubicBezTo>
                  <a:pt x="5058658" y="6069537"/>
                  <a:pt x="5062796" y="6013675"/>
                  <a:pt x="5066934" y="5957123"/>
                </a:cubicBezTo>
                <a:cubicBezTo>
                  <a:pt x="5122796" y="5950227"/>
                  <a:pt x="5177279" y="5942641"/>
                  <a:pt x="5232451" y="5934365"/>
                </a:cubicBezTo>
                <a:cubicBezTo>
                  <a:pt x="5192451" y="5999192"/>
                  <a:pt x="5151762" y="6061951"/>
                  <a:pt x="5110383" y="6124020"/>
                </a:cubicBezTo>
                <a:cubicBezTo>
                  <a:pt x="5091072" y="6124020"/>
                  <a:pt x="5072452" y="6124709"/>
                  <a:pt x="5053141" y="6124709"/>
                </a:cubicBezTo>
                <a:close/>
                <a:moveTo>
                  <a:pt x="5241417" y="5932985"/>
                </a:moveTo>
                <a:cubicBezTo>
                  <a:pt x="5248313" y="5931606"/>
                  <a:pt x="5255899" y="5930917"/>
                  <a:pt x="5262796" y="5929537"/>
                </a:cubicBezTo>
                <a:cubicBezTo>
                  <a:pt x="5263485" y="5994365"/>
                  <a:pt x="5263485" y="6057813"/>
                  <a:pt x="5262106" y="6120571"/>
                </a:cubicBezTo>
                <a:cubicBezTo>
                  <a:pt x="5214520" y="6121951"/>
                  <a:pt x="5166934" y="6123330"/>
                  <a:pt x="5118658" y="6124020"/>
                </a:cubicBezTo>
                <a:cubicBezTo>
                  <a:pt x="5160037" y="6061951"/>
                  <a:pt x="5200727" y="5997813"/>
                  <a:pt x="5241417" y="5932985"/>
                </a:cubicBezTo>
                <a:close/>
                <a:moveTo>
                  <a:pt x="5269692" y="5928848"/>
                </a:moveTo>
                <a:cubicBezTo>
                  <a:pt x="5385554" y="5910916"/>
                  <a:pt x="5499347" y="5890917"/>
                  <a:pt x="5610382" y="5868158"/>
                </a:cubicBezTo>
                <a:cubicBezTo>
                  <a:pt x="5581416" y="5949537"/>
                  <a:pt x="5551761" y="6029537"/>
                  <a:pt x="5520727" y="6107468"/>
                </a:cubicBezTo>
                <a:cubicBezTo>
                  <a:pt x="5438658" y="6113675"/>
                  <a:pt x="5354520" y="6117813"/>
                  <a:pt x="5269692" y="6120571"/>
                </a:cubicBezTo>
                <a:cubicBezTo>
                  <a:pt x="5270382" y="6057813"/>
                  <a:pt x="5270382" y="5993675"/>
                  <a:pt x="5269692" y="5928848"/>
                </a:cubicBezTo>
                <a:close/>
                <a:moveTo>
                  <a:pt x="5620726" y="5828848"/>
                </a:moveTo>
                <a:cubicBezTo>
                  <a:pt x="5616588" y="5800572"/>
                  <a:pt x="5611761" y="5772296"/>
                  <a:pt x="5606933" y="5743331"/>
                </a:cubicBezTo>
                <a:cubicBezTo>
                  <a:pt x="5624175" y="5738503"/>
                  <a:pt x="5640726" y="5733676"/>
                  <a:pt x="5657278" y="5728848"/>
                </a:cubicBezTo>
                <a:cubicBezTo>
                  <a:pt x="5646243" y="5762641"/>
                  <a:pt x="5634520" y="5795745"/>
                  <a:pt x="5623485" y="5829537"/>
                </a:cubicBezTo>
                <a:cubicBezTo>
                  <a:pt x="5622795" y="5828848"/>
                  <a:pt x="5621416" y="5828848"/>
                  <a:pt x="5620726" y="5828848"/>
                </a:cubicBezTo>
                <a:close/>
                <a:moveTo>
                  <a:pt x="5605554" y="5735745"/>
                </a:moveTo>
                <a:cubicBezTo>
                  <a:pt x="5591761" y="5654365"/>
                  <a:pt x="5575209" y="5571607"/>
                  <a:pt x="5556588" y="5488159"/>
                </a:cubicBezTo>
                <a:cubicBezTo>
                  <a:pt x="5626933" y="5452297"/>
                  <a:pt x="5695898" y="5415745"/>
                  <a:pt x="5763484" y="5378504"/>
                </a:cubicBezTo>
                <a:cubicBezTo>
                  <a:pt x="5731071" y="5495055"/>
                  <a:pt x="5696588" y="5608848"/>
                  <a:pt x="5660036" y="5719883"/>
                </a:cubicBezTo>
                <a:cubicBezTo>
                  <a:pt x="5642106" y="5725400"/>
                  <a:pt x="5624175" y="5730227"/>
                  <a:pt x="5605554" y="5735745"/>
                </a:cubicBezTo>
                <a:close/>
                <a:moveTo>
                  <a:pt x="5771760" y="5373676"/>
                </a:moveTo>
                <a:cubicBezTo>
                  <a:pt x="5813830" y="5350918"/>
                  <a:pt x="5855209" y="5327469"/>
                  <a:pt x="5896588" y="5304021"/>
                </a:cubicBezTo>
                <a:cubicBezTo>
                  <a:pt x="5949002" y="5305400"/>
                  <a:pt x="6000726" y="5306780"/>
                  <a:pt x="6051760" y="5306780"/>
                </a:cubicBezTo>
                <a:cubicBezTo>
                  <a:pt x="6057967" y="5306780"/>
                  <a:pt x="6063484" y="5306780"/>
                  <a:pt x="6069002" y="5306780"/>
                </a:cubicBezTo>
                <a:cubicBezTo>
                  <a:pt x="6071070" y="5310917"/>
                  <a:pt x="6072450" y="5314366"/>
                  <a:pt x="6074519" y="5318504"/>
                </a:cubicBezTo>
                <a:cubicBezTo>
                  <a:pt x="6068312" y="5412987"/>
                  <a:pt x="6060036" y="5505400"/>
                  <a:pt x="6049691" y="5595745"/>
                </a:cubicBezTo>
                <a:cubicBezTo>
                  <a:pt x="5926933" y="5639193"/>
                  <a:pt x="5800036" y="5679882"/>
                  <a:pt x="5668312" y="5718503"/>
                </a:cubicBezTo>
                <a:cubicBezTo>
                  <a:pt x="5704864" y="5606090"/>
                  <a:pt x="5739347" y="5490917"/>
                  <a:pt x="5771760" y="5373676"/>
                </a:cubicBezTo>
                <a:close/>
                <a:moveTo>
                  <a:pt x="6073829" y="5299194"/>
                </a:moveTo>
                <a:cubicBezTo>
                  <a:pt x="6062105" y="5272986"/>
                  <a:pt x="6050381" y="5246780"/>
                  <a:pt x="6037967" y="5220573"/>
                </a:cubicBezTo>
                <a:cubicBezTo>
                  <a:pt x="6052450" y="5211608"/>
                  <a:pt x="6067622" y="5202642"/>
                  <a:pt x="6082105" y="5193676"/>
                </a:cubicBezTo>
                <a:cubicBezTo>
                  <a:pt x="6080036" y="5228849"/>
                  <a:pt x="6077967" y="5264021"/>
                  <a:pt x="6075898" y="5299194"/>
                </a:cubicBezTo>
                <a:cubicBezTo>
                  <a:pt x="6075208" y="5299194"/>
                  <a:pt x="6074519" y="5299194"/>
                  <a:pt x="6073829" y="5299194"/>
                </a:cubicBezTo>
                <a:close/>
                <a:moveTo>
                  <a:pt x="6035208" y="5214366"/>
                </a:moveTo>
                <a:cubicBezTo>
                  <a:pt x="6000036" y="5139194"/>
                  <a:pt x="5962105" y="5064021"/>
                  <a:pt x="5922105" y="4987470"/>
                </a:cubicBezTo>
                <a:cubicBezTo>
                  <a:pt x="5980036" y="4934367"/>
                  <a:pt x="6036588" y="4881263"/>
                  <a:pt x="6091760" y="4827470"/>
                </a:cubicBezTo>
                <a:cubicBezTo>
                  <a:pt x="6091760" y="4949539"/>
                  <a:pt x="6088312" y="5068849"/>
                  <a:pt x="6082795" y="5185401"/>
                </a:cubicBezTo>
                <a:cubicBezTo>
                  <a:pt x="6066932" y="5195746"/>
                  <a:pt x="6051070" y="5204711"/>
                  <a:pt x="6035208" y="5214366"/>
                </a:cubicBezTo>
                <a:close/>
                <a:moveTo>
                  <a:pt x="6099346" y="4820574"/>
                </a:moveTo>
                <a:cubicBezTo>
                  <a:pt x="6133829" y="4787470"/>
                  <a:pt x="6167622" y="4753677"/>
                  <a:pt x="6200725" y="4719884"/>
                </a:cubicBezTo>
                <a:cubicBezTo>
                  <a:pt x="6257277" y="4706091"/>
                  <a:pt x="6313139" y="4691608"/>
                  <a:pt x="6367622" y="4676436"/>
                </a:cubicBezTo>
                <a:cubicBezTo>
                  <a:pt x="6370380" y="4679884"/>
                  <a:pt x="6373828" y="4684022"/>
                  <a:pt x="6376587" y="4687471"/>
                </a:cubicBezTo>
                <a:cubicBezTo>
                  <a:pt x="6395208" y="4779884"/>
                  <a:pt x="6411759" y="4871608"/>
                  <a:pt x="6426242" y="4960573"/>
                </a:cubicBezTo>
                <a:cubicBezTo>
                  <a:pt x="6319346" y="5035056"/>
                  <a:pt x="6206932" y="5108849"/>
                  <a:pt x="6090381" y="5179883"/>
                </a:cubicBezTo>
                <a:cubicBezTo>
                  <a:pt x="6095898" y="5063332"/>
                  <a:pt x="6099346" y="4942643"/>
                  <a:pt x="6099346" y="4820574"/>
                </a:cubicBezTo>
                <a:close/>
                <a:moveTo>
                  <a:pt x="6370380" y="4668160"/>
                </a:moveTo>
                <a:cubicBezTo>
                  <a:pt x="6352449" y="4646091"/>
                  <a:pt x="6333828" y="4624022"/>
                  <a:pt x="6315208" y="4602643"/>
                </a:cubicBezTo>
                <a:cubicBezTo>
                  <a:pt x="6326932" y="4590229"/>
                  <a:pt x="6338656" y="4577815"/>
                  <a:pt x="6350380" y="4565402"/>
                </a:cubicBezTo>
                <a:cubicBezTo>
                  <a:pt x="6357966" y="4599884"/>
                  <a:pt x="6365553" y="4633678"/>
                  <a:pt x="6372449" y="4668160"/>
                </a:cubicBezTo>
                <a:cubicBezTo>
                  <a:pt x="6371759" y="4668160"/>
                  <a:pt x="6371070" y="4668160"/>
                  <a:pt x="6370380" y="4668160"/>
                </a:cubicBezTo>
                <a:close/>
                <a:moveTo>
                  <a:pt x="6310380" y="4597126"/>
                </a:moveTo>
                <a:cubicBezTo>
                  <a:pt x="6256587" y="4534367"/>
                  <a:pt x="6200036" y="4471609"/>
                  <a:pt x="6140725" y="4408850"/>
                </a:cubicBezTo>
                <a:cubicBezTo>
                  <a:pt x="6182105" y="4342644"/>
                  <a:pt x="6222794" y="4275747"/>
                  <a:pt x="6262105" y="4209540"/>
                </a:cubicBezTo>
                <a:cubicBezTo>
                  <a:pt x="6294518" y="4326782"/>
                  <a:pt x="6322794" y="4442643"/>
                  <a:pt x="6348311" y="4557126"/>
                </a:cubicBezTo>
                <a:cubicBezTo>
                  <a:pt x="6335897" y="4570229"/>
                  <a:pt x="6323484" y="4584022"/>
                  <a:pt x="6310380" y="4597126"/>
                </a:cubicBezTo>
                <a:close/>
                <a:moveTo>
                  <a:pt x="6267622" y="4200575"/>
                </a:moveTo>
                <a:cubicBezTo>
                  <a:pt x="6291760" y="4159195"/>
                  <a:pt x="6315208" y="4117816"/>
                  <a:pt x="6338656" y="4077127"/>
                </a:cubicBezTo>
                <a:cubicBezTo>
                  <a:pt x="6389691" y="4048851"/>
                  <a:pt x="6439345" y="4019885"/>
                  <a:pt x="6488311" y="3990920"/>
                </a:cubicBezTo>
                <a:cubicBezTo>
                  <a:pt x="6492449" y="3993678"/>
                  <a:pt x="6495897" y="3996437"/>
                  <a:pt x="6500035" y="3999196"/>
                </a:cubicBezTo>
                <a:cubicBezTo>
                  <a:pt x="6542793" y="4083333"/>
                  <a:pt x="6582794" y="4166782"/>
                  <a:pt x="6620725" y="4249540"/>
                </a:cubicBezTo>
                <a:cubicBezTo>
                  <a:pt x="6537276" y="4350230"/>
                  <a:pt x="6449001" y="4450229"/>
                  <a:pt x="6355208" y="4550229"/>
                </a:cubicBezTo>
                <a:cubicBezTo>
                  <a:pt x="6329001" y="4435057"/>
                  <a:pt x="6300036" y="4318506"/>
                  <a:pt x="6267622" y="4200575"/>
                </a:cubicBezTo>
                <a:close/>
                <a:moveTo>
                  <a:pt x="6489001" y="3981955"/>
                </a:moveTo>
                <a:cubicBezTo>
                  <a:pt x="6465553" y="3965403"/>
                  <a:pt x="6442104" y="3948851"/>
                  <a:pt x="6417966" y="3932989"/>
                </a:cubicBezTo>
                <a:cubicBezTo>
                  <a:pt x="6426242" y="3917816"/>
                  <a:pt x="6434518" y="3902644"/>
                  <a:pt x="6442104" y="3887472"/>
                </a:cubicBezTo>
                <a:cubicBezTo>
                  <a:pt x="6458656" y="3918506"/>
                  <a:pt x="6475207" y="3950230"/>
                  <a:pt x="6491069" y="3981265"/>
                </a:cubicBezTo>
                <a:cubicBezTo>
                  <a:pt x="6490380" y="3981265"/>
                  <a:pt x="6489690" y="3981955"/>
                  <a:pt x="6489001" y="3981955"/>
                </a:cubicBezTo>
                <a:close/>
                <a:moveTo>
                  <a:pt x="6446242" y="3879196"/>
                </a:moveTo>
                <a:cubicBezTo>
                  <a:pt x="6469690" y="3835058"/>
                  <a:pt x="6491759" y="3790920"/>
                  <a:pt x="6513828" y="3746782"/>
                </a:cubicBezTo>
                <a:cubicBezTo>
                  <a:pt x="6562794" y="3775058"/>
                  <a:pt x="6611069" y="3803334"/>
                  <a:pt x="6657966" y="3832300"/>
                </a:cubicBezTo>
                <a:cubicBezTo>
                  <a:pt x="6669000" y="3839196"/>
                  <a:pt x="6679345" y="3846093"/>
                  <a:pt x="6690380" y="3852989"/>
                </a:cubicBezTo>
                <a:cubicBezTo>
                  <a:pt x="6662104" y="3872299"/>
                  <a:pt x="6633828" y="3890920"/>
                  <a:pt x="6604173" y="3910230"/>
                </a:cubicBezTo>
                <a:cubicBezTo>
                  <a:pt x="6569001" y="3932989"/>
                  <a:pt x="6533828" y="3955058"/>
                  <a:pt x="6497276" y="3977127"/>
                </a:cubicBezTo>
                <a:cubicBezTo>
                  <a:pt x="6480725" y="3944713"/>
                  <a:pt x="6463483" y="3912299"/>
                  <a:pt x="6446242" y="3879196"/>
                </a:cubicBezTo>
                <a:close/>
                <a:moveTo>
                  <a:pt x="6661414" y="3827472"/>
                </a:moveTo>
                <a:cubicBezTo>
                  <a:pt x="6614518" y="3798506"/>
                  <a:pt x="6566242" y="3769541"/>
                  <a:pt x="6517277" y="3741265"/>
                </a:cubicBezTo>
                <a:cubicBezTo>
                  <a:pt x="6554518" y="3666093"/>
                  <a:pt x="6589690" y="3591610"/>
                  <a:pt x="6623483" y="3517817"/>
                </a:cubicBezTo>
                <a:cubicBezTo>
                  <a:pt x="6691759" y="3599886"/>
                  <a:pt x="6756586" y="3681955"/>
                  <a:pt x="6817276" y="3763334"/>
                </a:cubicBezTo>
                <a:cubicBezTo>
                  <a:pt x="6778655" y="3792300"/>
                  <a:pt x="6738655" y="3821265"/>
                  <a:pt x="6696587" y="3849541"/>
                </a:cubicBezTo>
                <a:cubicBezTo>
                  <a:pt x="6684862" y="3841954"/>
                  <a:pt x="6673138" y="3834368"/>
                  <a:pt x="6661414" y="3827472"/>
                </a:cubicBezTo>
                <a:close/>
                <a:moveTo>
                  <a:pt x="6626931" y="3509541"/>
                </a:moveTo>
                <a:cubicBezTo>
                  <a:pt x="6644173" y="3471610"/>
                  <a:pt x="6660035" y="3434369"/>
                  <a:pt x="6675897" y="3397128"/>
                </a:cubicBezTo>
                <a:cubicBezTo>
                  <a:pt x="6808310" y="3454369"/>
                  <a:pt x="6929690" y="3515059"/>
                  <a:pt x="7040034" y="3579886"/>
                </a:cubicBezTo>
                <a:cubicBezTo>
                  <a:pt x="6974517" y="3639886"/>
                  <a:pt x="6902103" y="3699886"/>
                  <a:pt x="6823483" y="3758506"/>
                </a:cubicBezTo>
                <a:cubicBezTo>
                  <a:pt x="6761414" y="3675748"/>
                  <a:pt x="6695897" y="3592300"/>
                  <a:pt x="6626931" y="3509541"/>
                </a:cubicBezTo>
                <a:close/>
                <a:moveTo>
                  <a:pt x="6621414" y="3502645"/>
                </a:moveTo>
                <a:cubicBezTo>
                  <a:pt x="6566931" y="3437817"/>
                  <a:pt x="6510380" y="3372300"/>
                  <a:pt x="6451759" y="3308163"/>
                </a:cubicBezTo>
                <a:cubicBezTo>
                  <a:pt x="6526931" y="3335749"/>
                  <a:pt x="6599345" y="3364024"/>
                  <a:pt x="6669000" y="3394369"/>
                </a:cubicBezTo>
                <a:cubicBezTo>
                  <a:pt x="6653828" y="3430231"/>
                  <a:pt x="6637966" y="3466093"/>
                  <a:pt x="6621414" y="3502645"/>
                </a:cubicBezTo>
                <a:close/>
                <a:moveTo>
                  <a:pt x="6611759" y="3361955"/>
                </a:moveTo>
                <a:cubicBezTo>
                  <a:pt x="6555897" y="3339197"/>
                  <a:pt x="6498656" y="3317128"/>
                  <a:pt x="6440725" y="3296438"/>
                </a:cubicBezTo>
                <a:cubicBezTo>
                  <a:pt x="6437966" y="3293680"/>
                  <a:pt x="6435208" y="3290231"/>
                  <a:pt x="6432449" y="3287473"/>
                </a:cubicBezTo>
                <a:cubicBezTo>
                  <a:pt x="6461414" y="3256438"/>
                  <a:pt x="6490380" y="3225404"/>
                  <a:pt x="6517966" y="3194370"/>
                </a:cubicBezTo>
                <a:cubicBezTo>
                  <a:pt x="6542104" y="3167473"/>
                  <a:pt x="6565552" y="3140576"/>
                  <a:pt x="6587621" y="3113680"/>
                </a:cubicBezTo>
                <a:cubicBezTo>
                  <a:pt x="6646931" y="3131611"/>
                  <a:pt x="6703483" y="3150921"/>
                  <a:pt x="6758655" y="3170921"/>
                </a:cubicBezTo>
                <a:cubicBezTo>
                  <a:pt x="6731759" y="3241956"/>
                  <a:pt x="6702793" y="3314369"/>
                  <a:pt x="6671759" y="3387473"/>
                </a:cubicBezTo>
                <a:cubicBezTo>
                  <a:pt x="6652449" y="3378507"/>
                  <a:pt x="6631759" y="3370231"/>
                  <a:pt x="6611759" y="3361955"/>
                </a:cubicBezTo>
                <a:close/>
                <a:moveTo>
                  <a:pt x="6512449" y="3188852"/>
                </a:moveTo>
                <a:cubicBezTo>
                  <a:pt x="6484863" y="3219887"/>
                  <a:pt x="6456587" y="3250921"/>
                  <a:pt x="6426932" y="3281266"/>
                </a:cubicBezTo>
                <a:cubicBezTo>
                  <a:pt x="6402104" y="3254369"/>
                  <a:pt x="6377276" y="3227473"/>
                  <a:pt x="6351760" y="3200576"/>
                </a:cubicBezTo>
                <a:cubicBezTo>
                  <a:pt x="6362104" y="3151611"/>
                  <a:pt x="6372449" y="3103335"/>
                  <a:pt x="6382104" y="3055059"/>
                </a:cubicBezTo>
                <a:cubicBezTo>
                  <a:pt x="6437276" y="3068853"/>
                  <a:pt x="6491069" y="3084025"/>
                  <a:pt x="6543483" y="3099887"/>
                </a:cubicBezTo>
                <a:cubicBezTo>
                  <a:pt x="6555897" y="3103335"/>
                  <a:pt x="6568311" y="3107473"/>
                  <a:pt x="6580035" y="3110921"/>
                </a:cubicBezTo>
                <a:cubicBezTo>
                  <a:pt x="6558656" y="3137128"/>
                  <a:pt x="6535897" y="3163335"/>
                  <a:pt x="6512449" y="3188852"/>
                </a:cubicBezTo>
                <a:close/>
                <a:moveTo>
                  <a:pt x="6545552" y="3093680"/>
                </a:moveTo>
                <a:cubicBezTo>
                  <a:pt x="6492449" y="3077818"/>
                  <a:pt x="6438656" y="3063335"/>
                  <a:pt x="6383484" y="3048853"/>
                </a:cubicBezTo>
                <a:cubicBezTo>
                  <a:pt x="6399346" y="2966784"/>
                  <a:pt x="6413828" y="2885405"/>
                  <a:pt x="6426242" y="2805405"/>
                </a:cubicBezTo>
                <a:cubicBezTo>
                  <a:pt x="6514518" y="2866784"/>
                  <a:pt x="6598656" y="2928163"/>
                  <a:pt x="6678655" y="2990922"/>
                </a:cubicBezTo>
                <a:cubicBezTo>
                  <a:pt x="6649000" y="3028853"/>
                  <a:pt x="6617966" y="3067473"/>
                  <a:pt x="6585552" y="3106094"/>
                </a:cubicBezTo>
                <a:cubicBezTo>
                  <a:pt x="6572449" y="3101266"/>
                  <a:pt x="6559345" y="3097128"/>
                  <a:pt x="6545552" y="3093680"/>
                </a:cubicBezTo>
                <a:close/>
                <a:moveTo>
                  <a:pt x="6377276" y="3046784"/>
                </a:moveTo>
                <a:cubicBezTo>
                  <a:pt x="6303484" y="3028163"/>
                  <a:pt x="6227622" y="3010232"/>
                  <a:pt x="6149691" y="2994370"/>
                </a:cubicBezTo>
                <a:cubicBezTo>
                  <a:pt x="6131070" y="2975749"/>
                  <a:pt x="6111760" y="2957128"/>
                  <a:pt x="6092449" y="2939198"/>
                </a:cubicBezTo>
                <a:cubicBezTo>
                  <a:pt x="6092449" y="2891611"/>
                  <a:pt x="6091070" y="2844025"/>
                  <a:pt x="6090381" y="2796439"/>
                </a:cubicBezTo>
                <a:cubicBezTo>
                  <a:pt x="6120726" y="2744025"/>
                  <a:pt x="6149691" y="2691612"/>
                  <a:pt x="6177967" y="2639888"/>
                </a:cubicBezTo>
                <a:cubicBezTo>
                  <a:pt x="6262105" y="2692991"/>
                  <a:pt x="6342794" y="2746095"/>
                  <a:pt x="6420725" y="2799887"/>
                </a:cubicBezTo>
                <a:cubicBezTo>
                  <a:pt x="6407621" y="2881956"/>
                  <a:pt x="6393139" y="2964025"/>
                  <a:pt x="6377276" y="3046784"/>
                </a:cubicBezTo>
                <a:close/>
                <a:moveTo>
                  <a:pt x="6181415" y="2633681"/>
                </a:moveTo>
                <a:cubicBezTo>
                  <a:pt x="6201415" y="2595750"/>
                  <a:pt x="6220725" y="2558509"/>
                  <a:pt x="6239346" y="2521267"/>
                </a:cubicBezTo>
                <a:cubicBezTo>
                  <a:pt x="6255208" y="2489543"/>
                  <a:pt x="6270380" y="2457129"/>
                  <a:pt x="6284863" y="2426095"/>
                </a:cubicBezTo>
                <a:cubicBezTo>
                  <a:pt x="6346932" y="2428164"/>
                  <a:pt x="6406932" y="2431612"/>
                  <a:pt x="6466242" y="2435750"/>
                </a:cubicBezTo>
                <a:cubicBezTo>
                  <a:pt x="6455208" y="2552302"/>
                  <a:pt x="6440725" y="2670922"/>
                  <a:pt x="6422104" y="2792301"/>
                </a:cubicBezTo>
                <a:cubicBezTo>
                  <a:pt x="6344173" y="2738508"/>
                  <a:pt x="6264173" y="2685405"/>
                  <a:pt x="6181415" y="2633681"/>
                </a:cubicBezTo>
                <a:close/>
                <a:moveTo>
                  <a:pt x="6174518" y="2629543"/>
                </a:moveTo>
                <a:cubicBezTo>
                  <a:pt x="6143484" y="2610233"/>
                  <a:pt x="6112450" y="2590922"/>
                  <a:pt x="6080725" y="2571612"/>
                </a:cubicBezTo>
                <a:cubicBezTo>
                  <a:pt x="6077967" y="2521957"/>
                  <a:pt x="6074519" y="2472992"/>
                  <a:pt x="6071070" y="2424026"/>
                </a:cubicBezTo>
                <a:cubicBezTo>
                  <a:pt x="6097967" y="2423336"/>
                  <a:pt x="6125553" y="2423336"/>
                  <a:pt x="6151760" y="2423336"/>
                </a:cubicBezTo>
                <a:cubicBezTo>
                  <a:pt x="6193829" y="2423336"/>
                  <a:pt x="6235208" y="2424026"/>
                  <a:pt x="6275208" y="2425405"/>
                </a:cubicBezTo>
                <a:cubicBezTo>
                  <a:pt x="6245553" y="2492302"/>
                  <a:pt x="6211760" y="2560577"/>
                  <a:pt x="6174518" y="2629543"/>
                </a:cubicBezTo>
                <a:close/>
                <a:moveTo>
                  <a:pt x="6239346" y="2417130"/>
                </a:moveTo>
                <a:cubicBezTo>
                  <a:pt x="6184173" y="2415750"/>
                  <a:pt x="6128312" y="2416440"/>
                  <a:pt x="6071070" y="2417130"/>
                </a:cubicBezTo>
                <a:cubicBezTo>
                  <a:pt x="6064863" y="2332992"/>
                  <a:pt x="6056587" y="2250923"/>
                  <a:pt x="6047622" y="2169544"/>
                </a:cubicBezTo>
                <a:cubicBezTo>
                  <a:pt x="6148312" y="2204716"/>
                  <a:pt x="6245553" y="2241957"/>
                  <a:pt x="6339346" y="2281268"/>
                </a:cubicBezTo>
                <a:cubicBezTo>
                  <a:pt x="6320725" y="2326095"/>
                  <a:pt x="6300725" y="2372302"/>
                  <a:pt x="6279346" y="2417819"/>
                </a:cubicBezTo>
                <a:cubicBezTo>
                  <a:pt x="6266932" y="2417130"/>
                  <a:pt x="6253139" y="2417130"/>
                  <a:pt x="6239346" y="2417130"/>
                </a:cubicBezTo>
                <a:close/>
                <a:moveTo>
                  <a:pt x="6063484" y="2417130"/>
                </a:moveTo>
                <a:cubicBezTo>
                  <a:pt x="5987622" y="2418509"/>
                  <a:pt x="5909691" y="2421957"/>
                  <a:pt x="5831071" y="2426785"/>
                </a:cubicBezTo>
                <a:cubicBezTo>
                  <a:pt x="5808312" y="2413681"/>
                  <a:pt x="5784864" y="2401268"/>
                  <a:pt x="5761416" y="2388854"/>
                </a:cubicBezTo>
                <a:cubicBezTo>
                  <a:pt x="5748312" y="2342647"/>
                  <a:pt x="5735209" y="2297130"/>
                  <a:pt x="5721416" y="2252302"/>
                </a:cubicBezTo>
                <a:cubicBezTo>
                  <a:pt x="5737278" y="2193682"/>
                  <a:pt x="5751071" y="2135061"/>
                  <a:pt x="5764174" y="2077130"/>
                </a:cubicBezTo>
                <a:cubicBezTo>
                  <a:pt x="5857967" y="2105406"/>
                  <a:pt x="5950381" y="2135061"/>
                  <a:pt x="6039346" y="2166785"/>
                </a:cubicBezTo>
                <a:cubicBezTo>
                  <a:pt x="6049001" y="2248164"/>
                  <a:pt x="6057277" y="2331612"/>
                  <a:pt x="6063484" y="2417130"/>
                </a:cubicBezTo>
                <a:close/>
                <a:moveTo>
                  <a:pt x="5765554" y="2070234"/>
                </a:moveTo>
                <a:cubicBezTo>
                  <a:pt x="5774519" y="2028854"/>
                  <a:pt x="5783485" y="1987475"/>
                  <a:pt x="5791761" y="1946096"/>
                </a:cubicBezTo>
                <a:cubicBezTo>
                  <a:pt x="5798657" y="1910924"/>
                  <a:pt x="5804864" y="1876441"/>
                  <a:pt x="5810381" y="1841958"/>
                </a:cubicBezTo>
                <a:cubicBezTo>
                  <a:pt x="5870381" y="1827475"/>
                  <a:pt x="5929001" y="1814372"/>
                  <a:pt x="5986933" y="1803337"/>
                </a:cubicBezTo>
                <a:cubicBezTo>
                  <a:pt x="6006933" y="1917130"/>
                  <a:pt x="6024174" y="2035751"/>
                  <a:pt x="6038657" y="2158509"/>
                </a:cubicBezTo>
                <a:cubicBezTo>
                  <a:pt x="5949691" y="2128165"/>
                  <a:pt x="5858657" y="2098509"/>
                  <a:pt x="5765554" y="2070234"/>
                </a:cubicBezTo>
                <a:close/>
                <a:moveTo>
                  <a:pt x="5784864" y="1944717"/>
                </a:moveTo>
                <a:cubicBezTo>
                  <a:pt x="5777278" y="1985406"/>
                  <a:pt x="5768312" y="2026785"/>
                  <a:pt x="5759347" y="2068165"/>
                </a:cubicBezTo>
                <a:cubicBezTo>
                  <a:pt x="5724175" y="2057820"/>
                  <a:pt x="5689002" y="2047475"/>
                  <a:pt x="5653140" y="2037130"/>
                </a:cubicBezTo>
                <a:cubicBezTo>
                  <a:pt x="5637278" y="1990234"/>
                  <a:pt x="5621416" y="1943337"/>
                  <a:pt x="5604864" y="1897820"/>
                </a:cubicBezTo>
                <a:cubicBezTo>
                  <a:pt x="5671761" y="1877820"/>
                  <a:pt x="5737968" y="1859889"/>
                  <a:pt x="5803485" y="1844027"/>
                </a:cubicBezTo>
                <a:cubicBezTo>
                  <a:pt x="5797278" y="1877131"/>
                  <a:pt x="5791761" y="1910924"/>
                  <a:pt x="5784864" y="1944717"/>
                </a:cubicBezTo>
                <a:close/>
                <a:moveTo>
                  <a:pt x="5764174" y="1846096"/>
                </a:moveTo>
                <a:cubicBezTo>
                  <a:pt x="5710381" y="1859889"/>
                  <a:pt x="5656588" y="1874372"/>
                  <a:pt x="5602106" y="1890924"/>
                </a:cubicBezTo>
                <a:cubicBezTo>
                  <a:pt x="5573830" y="1812303"/>
                  <a:pt x="5544175" y="1735062"/>
                  <a:pt x="5513830" y="1659889"/>
                </a:cubicBezTo>
                <a:cubicBezTo>
                  <a:pt x="5620726" y="1667476"/>
                  <a:pt x="5724864" y="1677131"/>
                  <a:pt x="5825553" y="1689545"/>
                </a:cubicBezTo>
                <a:cubicBezTo>
                  <a:pt x="5819347" y="1737820"/>
                  <a:pt x="5812450" y="1786786"/>
                  <a:pt x="5804174" y="1836441"/>
                </a:cubicBezTo>
                <a:cubicBezTo>
                  <a:pt x="5791071" y="1839200"/>
                  <a:pt x="5777967" y="1842648"/>
                  <a:pt x="5764174" y="1846096"/>
                </a:cubicBezTo>
                <a:close/>
                <a:moveTo>
                  <a:pt x="5595899" y="1892303"/>
                </a:moveTo>
                <a:cubicBezTo>
                  <a:pt x="5522796" y="1913682"/>
                  <a:pt x="5448313" y="1937820"/>
                  <a:pt x="5373830" y="1964027"/>
                </a:cubicBezTo>
                <a:cubicBezTo>
                  <a:pt x="5348313" y="1957820"/>
                  <a:pt x="5322796" y="1951613"/>
                  <a:pt x="5296589" y="1946096"/>
                </a:cubicBezTo>
                <a:cubicBezTo>
                  <a:pt x="5271761" y="1905406"/>
                  <a:pt x="5246934" y="1864717"/>
                  <a:pt x="5221417" y="1824717"/>
                </a:cubicBezTo>
                <a:cubicBezTo>
                  <a:pt x="5220727" y="1764027"/>
                  <a:pt x="5219348" y="1704717"/>
                  <a:pt x="5216589" y="1645407"/>
                </a:cubicBezTo>
                <a:cubicBezTo>
                  <a:pt x="5315899" y="1647476"/>
                  <a:pt x="5412451" y="1652303"/>
                  <a:pt x="5507623" y="1658510"/>
                </a:cubicBezTo>
                <a:cubicBezTo>
                  <a:pt x="5537278" y="1735062"/>
                  <a:pt x="5566933" y="1812993"/>
                  <a:pt x="5595899" y="1892303"/>
                </a:cubicBezTo>
                <a:close/>
                <a:moveTo>
                  <a:pt x="5215899" y="1637821"/>
                </a:moveTo>
                <a:cubicBezTo>
                  <a:pt x="5213831" y="1595062"/>
                  <a:pt x="5211072" y="1552993"/>
                  <a:pt x="5208313" y="1511614"/>
                </a:cubicBezTo>
                <a:cubicBezTo>
                  <a:pt x="5205555" y="1475752"/>
                  <a:pt x="5202106" y="1440579"/>
                  <a:pt x="5198658" y="1406097"/>
                </a:cubicBezTo>
                <a:cubicBezTo>
                  <a:pt x="5253141" y="1375752"/>
                  <a:pt x="5306244" y="1348166"/>
                  <a:pt x="5359347" y="1321959"/>
                </a:cubicBezTo>
                <a:cubicBezTo>
                  <a:pt x="5409692" y="1427476"/>
                  <a:pt x="5457968" y="1537131"/>
                  <a:pt x="5504175" y="1650924"/>
                </a:cubicBezTo>
                <a:cubicBezTo>
                  <a:pt x="5409003" y="1644027"/>
                  <a:pt x="5313141" y="1639889"/>
                  <a:pt x="5215899" y="1637821"/>
                </a:cubicBezTo>
                <a:close/>
                <a:moveTo>
                  <a:pt x="5200727" y="1511614"/>
                </a:moveTo>
                <a:cubicBezTo>
                  <a:pt x="5204175" y="1552993"/>
                  <a:pt x="5206244" y="1595062"/>
                  <a:pt x="5208313" y="1637131"/>
                </a:cubicBezTo>
                <a:cubicBezTo>
                  <a:pt x="5171761" y="1636441"/>
                  <a:pt x="5135210" y="1635752"/>
                  <a:pt x="5097968" y="1635062"/>
                </a:cubicBezTo>
                <a:cubicBezTo>
                  <a:pt x="5070382" y="1593683"/>
                  <a:pt x="5042107" y="1552993"/>
                  <a:pt x="5014520" y="1512993"/>
                </a:cubicBezTo>
                <a:cubicBezTo>
                  <a:pt x="5073831" y="1475752"/>
                  <a:pt x="5133141" y="1441269"/>
                  <a:pt x="5191762" y="1408855"/>
                </a:cubicBezTo>
                <a:cubicBezTo>
                  <a:pt x="5195210" y="1443338"/>
                  <a:pt x="5197968" y="1477131"/>
                  <a:pt x="5200727" y="1511614"/>
                </a:cubicBezTo>
                <a:close/>
                <a:moveTo>
                  <a:pt x="5154520" y="1421269"/>
                </a:moveTo>
                <a:cubicBezTo>
                  <a:pt x="5106244" y="1448855"/>
                  <a:pt x="5058658" y="1477131"/>
                  <a:pt x="5009693" y="1507476"/>
                </a:cubicBezTo>
                <a:cubicBezTo>
                  <a:pt x="4961417" y="1439200"/>
                  <a:pt x="4913141" y="1372304"/>
                  <a:pt x="4863486" y="1308166"/>
                </a:cubicBezTo>
                <a:cubicBezTo>
                  <a:pt x="4968314" y="1286787"/>
                  <a:pt x="5071072" y="1268856"/>
                  <a:pt x="5171761" y="1254373"/>
                </a:cubicBezTo>
                <a:cubicBezTo>
                  <a:pt x="5178658" y="1301959"/>
                  <a:pt x="5184865" y="1350924"/>
                  <a:pt x="5190382" y="1401269"/>
                </a:cubicBezTo>
                <a:cubicBezTo>
                  <a:pt x="5178658" y="1408166"/>
                  <a:pt x="5166934" y="1415062"/>
                  <a:pt x="5154520" y="1421269"/>
                </a:cubicBezTo>
                <a:close/>
                <a:moveTo>
                  <a:pt x="5004176" y="1510924"/>
                </a:moveTo>
                <a:cubicBezTo>
                  <a:pt x="4939348" y="1551614"/>
                  <a:pt x="4873831" y="1594372"/>
                  <a:pt x="4808314" y="1639200"/>
                </a:cubicBezTo>
                <a:cubicBezTo>
                  <a:pt x="4782107" y="1639889"/>
                  <a:pt x="4755900" y="1641269"/>
                  <a:pt x="4729004" y="1641958"/>
                </a:cubicBezTo>
                <a:cubicBezTo>
                  <a:pt x="4694521" y="1608855"/>
                  <a:pt x="4659349" y="1576441"/>
                  <a:pt x="4624176" y="1544717"/>
                </a:cubicBezTo>
                <a:cubicBezTo>
                  <a:pt x="4607625" y="1486786"/>
                  <a:pt x="4589694" y="1429545"/>
                  <a:pt x="4571763" y="1373683"/>
                </a:cubicBezTo>
                <a:cubicBezTo>
                  <a:pt x="4667625" y="1349545"/>
                  <a:pt x="4762797" y="1328166"/>
                  <a:pt x="4855900" y="1309545"/>
                </a:cubicBezTo>
                <a:cubicBezTo>
                  <a:pt x="4906245" y="1375062"/>
                  <a:pt x="4955900" y="1441959"/>
                  <a:pt x="5004176" y="1510924"/>
                </a:cubicBezTo>
                <a:close/>
                <a:moveTo>
                  <a:pt x="4570383" y="1366786"/>
                </a:moveTo>
                <a:cubicBezTo>
                  <a:pt x="4557280" y="1326097"/>
                  <a:pt x="4543487" y="1286097"/>
                  <a:pt x="4529004" y="1246787"/>
                </a:cubicBezTo>
                <a:cubicBezTo>
                  <a:pt x="4516590" y="1212994"/>
                  <a:pt x="4504177" y="1179890"/>
                  <a:pt x="4491763" y="1146787"/>
                </a:cubicBezTo>
                <a:cubicBezTo>
                  <a:pt x="4535900" y="1103339"/>
                  <a:pt x="4580038" y="1061959"/>
                  <a:pt x="4624176" y="1022649"/>
                </a:cubicBezTo>
                <a:cubicBezTo>
                  <a:pt x="4700728" y="1110925"/>
                  <a:pt x="4776590" y="1204028"/>
                  <a:pt x="4851072" y="1301959"/>
                </a:cubicBezTo>
                <a:cubicBezTo>
                  <a:pt x="4758659" y="1321269"/>
                  <a:pt x="4664866" y="1342649"/>
                  <a:pt x="4570383" y="1366786"/>
                </a:cubicBezTo>
                <a:close/>
                <a:moveTo>
                  <a:pt x="4522797" y="1248856"/>
                </a:moveTo>
                <a:cubicBezTo>
                  <a:pt x="4536590" y="1288166"/>
                  <a:pt x="4550383" y="1327476"/>
                  <a:pt x="4563487" y="1368166"/>
                </a:cubicBezTo>
                <a:cubicBezTo>
                  <a:pt x="4528314" y="1377131"/>
                  <a:pt x="4492452" y="1386097"/>
                  <a:pt x="4456590" y="1395752"/>
                </a:cubicBezTo>
                <a:cubicBezTo>
                  <a:pt x="4418659" y="1363338"/>
                  <a:pt x="4380728" y="1331614"/>
                  <a:pt x="4342797" y="1299890"/>
                </a:cubicBezTo>
                <a:cubicBezTo>
                  <a:pt x="4381418" y="1258511"/>
                  <a:pt x="4420039" y="1217821"/>
                  <a:pt x="4458660" y="1179201"/>
                </a:cubicBezTo>
                <a:cubicBezTo>
                  <a:pt x="4467625" y="1170235"/>
                  <a:pt x="4476590" y="1161270"/>
                  <a:pt x="4485556" y="1152304"/>
                </a:cubicBezTo>
                <a:cubicBezTo>
                  <a:pt x="4498659" y="1184028"/>
                  <a:pt x="4511073" y="1216442"/>
                  <a:pt x="4522797" y="1248856"/>
                </a:cubicBezTo>
                <a:close/>
                <a:moveTo>
                  <a:pt x="4454521" y="1174373"/>
                </a:moveTo>
                <a:cubicBezTo>
                  <a:pt x="4415211" y="1213683"/>
                  <a:pt x="4376591" y="1253683"/>
                  <a:pt x="4337970" y="1295752"/>
                </a:cubicBezTo>
                <a:cubicBezTo>
                  <a:pt x="4273142" y="1242649"/>
                  <a:pt x="4209005" y="1191614"/>
                  <a:pt x="4144177" y="1141959"/>
                </a:cubicBezTo>
                <a:cubicBezTo>
                  <a:pt x="4240039" y="1093684"/>
                  <a:pt x="4334522" y="1048856"/>
                  <a:pt x="4426935" y="1008166"/>
                </a:cubicBezTo>
                <a:cubicBezTo>
                  <a:pt x="4446245" y="1052304"/>
                  <a:pt x="4465556" y="1097821"/>
                  <a:pt x="4483487" y="1145408"/>
                </a:cubicBezTo>
                <a:cubicBezTo>
                  <a:pt x="4473832" y="1155063"/>
                  <a:pt x="4464177" y="1164718"/>
                  <a:pt x="4454521" y="1174373"/>
                </a:cubicBezTo>
                <a:close/>
                <a:moveTo>
                  <a:pt x="4333142" y="1300580"/>
                </a:moveTo>
                <a:cubicBezTo>
                  <a:pt x="4281418" y="1356442"/>
                  <a:pt x="4229694" y="1415062"/>
                  <a:pt x="4178660" y="1475752"/>
                </a:cubicBezTo>
                <a:cubicBezTo>
                  <a:pt x="4153832" y="1483338"/>
                  <a:pt x="4128315" y="1491614"/>
                  <a:pt x="4103488" y="1499200"/>
                </a:cubicBezTo>
                <a:cubicBezTo>
                  <a:pt x="4061418" y="1476442"/>
                  <a:pt x="4019350" y="1455062"/>
                  <a:pt x="3977281" y="1433683"/>
                </a:cubicBezTo>
                <a:cubicBezTo>
                  <a:pt x="3945557" y="1381959"/>
                  <a:pt x="3913833" y="1331614"/>
                  <a:pt x="3881419" y="1282649"/>
                </a:cubicBezTo>
                <a:cubicBezTo>
                  <a:pt x="3967626" y="1233683"/>
                  <a:pt x="4053143" y="1188166"/>
                  <a:pt x="4137970" y="1145408"/>
                </a:cubicBezTo>
                <a:cubicBezTo>
                  <a:pt x="4202108" y="1195752"/>
                  <a:pt x="4267625" y="1247476"/>
                  <a:pt x="4333142" y="1300580"/>
                </a:cubicBezTo>
                <a:close/>
                <a:moveTo>
                  <a:pt x="3875902" y="1276442"/>
                </a:moveTo>
                <a:cubicBezTo>
                  <a:pt x="3852453" y="1241269"/>
                  <a:pt x="3828316" y="1206097"/>
                  <a:pt x="3804178" y="1171614"/>
                </a:cubicBezTo>
                <a:cubicBezTo>
                  <a:pt x="3783488" y="1141959"/>
                  <a:pt x="3762798" y="1113684"/>
                  <a:pt x="3741419" y="1085408"/>
                </a:cubicBezTo>
                <a:cubicBezTo>
                  <a:pt x="3772454" y="1031615"/>
                  <a:pt x="3804178" y="979891"/>
                  <a:pt x="3835902" y="930925"/>
                </a:cubicBezTo>
                <a:cubicBezTo>
                  <a:pt x="3933143" y="995753"/>
                  <a:pt x="4031074" y="1065408"/>
                  <a:pt x="4129004" y="1139890"/>
                </a:cubicBezTo>
                <a:cubicBezTo>
                  <a:pt x="4046246" y="1183339"/>
                  <a:pt x="3961419" y="1228856"/>
                  <a:pt x="3875902" y="1276442"/>
                </a:cubicBezTo>
                <a:close/>
                <a:moveTo>
                  <a:pt x="3799350" y="1176442"/>
                </a:moveTo>
                <a:cubicBezTo>
                  <a:pt x="3823488" y="1210235"/>
                  <a:pt x="3846936" y="1244718"/>
                  <a:pt x="3870384" y="1280580"/>
                </a:cubicBezTo>
                <a:cubicBezTo>
                  <a:pt x="3838660" y="1298511"/>
                  <a:pt x="3806936" y="1317131"/>
                  <a:pt x="3774523" y="1335752"/>
                </a:cubicBezTo>
                <a:cubicBezTo>
                  <a:pt x="3729695" y="1314373"/>
                  <a:pt x="3684178" y="1293683"/>
                  <a:pt x="3639350" y="1273683"/>
                </a:cubicBezTo>
                <a:cubicBezTo>
                  <a:pt x="3665557" y="1223338"/>
                  <a:pt x="3691764" y="1174373"/>
                  <a:pt x="3719350" y="1126097"/>
                </a:cubicBezTo>
                <a:cubicBezTo>
                  <a:pt x="3725557" y="1115063"/>
                  <a:pt x="3731764" y="1104028"/>
                  <a:pt x="3738661" y="1092994"/>
                </a:cubicBezTo>
                <a:cubicBezTo>
                  <a:pt x="3758661" y="1119890"/>
                  <a:pt x="3778660" y="1147477"/>
                  <a:pt x="3799350" y="1176442"/>
                </a:cubicBezTo>
                <a:close/>
                <a:moveTo>
                  <a:pt x="3713143" y="1122649"/>
                </a:moveTo>
                <a:cubicBezTo>
                  <a:pt x="3686247" y="1170925"/>
                  <a:pt x="3659350" y="1219890"/>
                  <a:pt x="3633144" y="1270925"/>
                </a:cubicBezTo>
                <a:cubicBezTo>
                  <a:pt x="3615212" y="1262649"/>
                  <a:pt x="3597281" y="1255063"/>
                  <a:pt x="3579351" y="1247476"/>
                </a:cubicBezTo>
                <a:cubicBezTo>
                  <a:pt x="3564178" y="1229545"/>
                  <a:pt x="3549695" y="1212304"/>
                  <a:pt x="3534523" y="1195063"/>
                </a:cubicBezTo>
                <a:cubicBezTo>
                  <a:pt x="3511764" y="1168856"/>
                  <a:pt x="3489006" y="1143339"/>
                  <a:pt x="3466247" y="1118511"/>
                </a:cubicBezTo>
                <a:cubicBezTo>
                  <a:pt x="3524868" y="1066787"/>
                  <a:pt x="3583488" y="1017132"/>
                  <a:pt x="3642109" y="969546"/>
                </a:cubicBezTo>
                <a:cubicBezTo>
                  <a:pt x="3672454" y="1007477"/>
                  <a:pt x="3703488" y="1046097"/>
                  <a:pt x="3733833" y="1086787"/>
                </a:cubicBezTo>
                <a:cubicBezTo>
                  <a:pt x="3726936" y="1098511"/>
                  <a:pt x="3720040" y="1110235"/>
                  <a:pt x="3713143" y="1122649"/>
                </a:cubicBezTo>
                <a:close/>
                <a:moveTo>
                  <a:pt x="3529695" y="1198511"/>
                </a:moveTo>
                <a:cubicBezTo>
                  <a:pt x="3541420" y="1212304"/>
                  <a:pt x="3553143" y="1226097"/>
                  <a:pt x="3564868" y="1239890"/>
                </a:cubicBezTo>
                <a:cubicBezTo>
                  <a:pt x="3511075" y="1216442"/>
                  <a:pt x="3457971" y="1194373"/>
                  <a:pt x="3404178" y="1172994"/>
                </a:cubicBezTo>
                <a:cubicBezTo>
                  <a:pt x="3422799" y="1155752"/>
                  <a:pt x="3442109" y="1138511"/>
                  <a:pt x="3461420" y="1121959"/>
                </a:cubicBezTo>
                <a:cubicBezTo>
                  <a:pt x="3484178" y="1147477"/>
                  <a:pt x="3506937" y="1172994"/>
                  <a:pt x="3529695" y="1198511"/>
                </a:cubicBezTo>
                <a:close/>
                <a:moveTo>
                  <a:pt x="3397282" y="1170235"/>
                </a:moveTo>
                <a:cubicBezTo>
                  <a:pt x="3282110" y="1124028"/>
                  <a:pt x="3168317" y="1082649"/>
                  <a:pt x="3055903" y="1045408"/>
                </a:cubicBezTo>
                <a:cubicBezTo>
                  <a:pt x="3082110" y="964029"/>
                  <a:pt x="3109696" y="886787"/>
                  <a:pt x="3139351" y="813684"/>
                </a:cubicBezTo>
                <a:cubicBezTo>
                  <a:pt x="3244179" y="899891"/>
                  <a:pt x="3349696" y="1001270"/>
                  <a:pt x="3455902" y="1117132"/>
                </a:cubicBezTo>
                <a:cubicBezTo>
                  <a:pt x="3436592" y="1135063"/>
                  <a:pt x="3417282" y="1152304"/>
                  <a:pt x="3397282" y="1170235"/>
                </a:cubicBezTo>
                <a:close/>
                <a:moveTo>
                  <a:pt x="3049007" y="1043339"/>
                </a:moveTo>
                <a:cubicBezTo>
                  <a:pt x="3021420" y="1034373"/>
                  <a:pt x="2994524" y="1025408"/>
                  <a:pt x="2966938" y="1017132"/>
                </a:cubicBezTo>
                <a:cubicBezTo>
                  <a:pt x="3021420" y="944718"/>
                  <a:pt x="3077282" y="876443"/>
                  <a:pt x="3132455" y="811615"/>
                </a:cubicBezTo>
                <a:cubicBezTo>
                  <a:pt x="3102800" y="884718"/>
                  <a:pt x="3075213" y="961960"/>
                  <a:pt x="3049007" y="1043339"/>
                </a:cubicBezTo>
                <a:close/>
                <a:moveTo>
                  <a:pt x="2995214" y="1229545"/>
                </a:moveTo>
                <a:cubicBezTo>
                  <a:pt x="2991765" y="1242649"/>
                  <a:pt x="2988317" y="1255752"/>
                  <a:pt x="2984869" y="1268856"/>
                </a:cubicBezTo>
                <a:cubicBezTo>
                  <a:pt x="2971076" y="1322649"/>
                  <a:pt x="2958662" y="1377131"/>
                  <a:pt x="2946938" y="1432993"/>
                </a:cubicBezTo>
                <a:cubicBezTo>
                  <a:pt x="2864179" y="1420580"/>
                  <a:pt x="2782110" y="1409545"/>
                  <a:pt x="2701421" y="1400580"/>
                </a:cubicBezTo>
                <a:cubicBezTo>
                  <a:pt x="2758662" y="1310235"/>
                  <a:pt x="2816593" y="1224028"/>
                  <a:pt x="2875214" y="1141270"/>
                </a:cubicBezTo>
                <a:cubicBezTo>
                  <a:pt x="2915214" y="1168856"/>
                  <a:pt x="2955214" y="1198511"/>
                  <a:pt x="2995214" y="1229545"/>
                </a:cubicBezTo>
                <a:close/>
                <a:moveTo>
                  <a:pt x="2946248" y="1439890"/>
                </a:moveTo>
                <a:cubicBezTo>
                  <a:pt x="2930386" y="1514372"/>
                  <a:pt x="2916593" y="1590924"/>
                  <a:pt x="2903490" y="1669545"/>
                </a:cubicBezTo>
                <a:cubicBezTo>
                  <a:pt x="2885559" y="1688855"/>
                  <a:pt x="2868317" y="1708855"/>
                  <a:pt x="2850386" y="1728855"/>
                </a:cubicBezTo>
                <a:cubicBezTo>
                  <a:pt x="2802800" y="1730924"/>
                  <a:pt x="2755214" y="1734372"/>
                  <a:pt x="2708318" y="1737131"/>
                </a:cubicBezTo>
                <a:cubicBezTo>
                  <a:pt x="2654524" y="1708855"/>
                  <a:pt x="2601421" y="1681958"/>
                  <a:pt x="2548318" y="1656441"/>
                </a:cubicBezTo>
                <a:cubicBezTo>
                  <a:pt x="2597283" y="1570234"/>
                  <a:pt x="2647628" y="1487476"/>
                  <a:pt x="2697973" y="1406786"/>
                </a:cubicBezTo>
                <a:cubicBezTo>
                  <a:pt x="2779352" y="1415752"/>
                  <a:pt x="2862110" y="1426786"/>
                  <a:pt x="2946248" y="1439890"/>
                </a:cubicBezTo>
                <a:close/>
                <a:moveTo>
                  <a:pt x="2537283" y="1659200"/>
                </a:moveTo>
                <a:cubicBezTo>
                  <a:pt x="2519352" y="1690924"/>
                  <a:pt x="2501421" y="1722648"/>
                  <a:pt x="2483490" y="1755062"/>
                </a:cubicBezTo>
                <a:cubicBezTo>
                  <a:pt x="2433835" y="1759889"/>
                  <a:pt x="2384870" y="1765406"/>
                  <a:pt x="2335904" y="1770924"/>
                </a:cubicBezTo>
                <a:cubicBezTo>
                  <a:pt x="2332456" y="1714372"/>
                  <a:pt x="2330387" y="1658510"/>
                  <a:pt x="2329008" y="1603338"/>
                </a:cubicBezTo>
                <a:cubicBezTo>
                  <a:pt x="2329008" y="1590924"/>
                  <a:pt x="2328318" y="1578510"/>
                  <a:pt x="2328318" y="1566097"/>
                </a:cubicBezTo>
                <a:cubicBezTo>
                  <a:pt x="2396594" y="1594372"/>
                  <a:pt x="2466249" y="1625407"/>
                  <a:pt x="2537283" y="1659200"/>
                </a:cubicBezTo>
                <a:close/>
                <a:moveTo>
                  <a:pt x="2322111" y="1603338"/>
                </a:moveTo>
                <a:cubicBezTo>
                  <a:pt x="2323491" y="1658510"/>
                  <a:pt x="2325560" y="1714372"/>
                  <a:pt x="2329008" y="1771613"/>
                </a:cubicBezTo>
                <a:cubicBezTo>
                  <a:pt x="2245560" y="1781268"/>
                  <a:pt x="2163491" y="1792993"/>
                  <a:pt x="2082801" y="1805406"/>
                </a:cubicBezTo>
                <a:cubicBezTo>
                  <a:pt x="2113836" y="1703338"/>
                  <a:pt x="2146939" y="1604717"/>
                  <a:pt x="2182111" y="1508855"/>
                </a:cubicBezTo>
                <a:cubicBezTo>
                  <a:pt x="2227629" y="1525407"/>
                  <a:pt x="2274525" y="1543338"/>
                  <a:pt x="2321422" y="1562648"/>
                </a:cubicBezTo>
                <a:cubicBezTo>
                  <a:pt x="2321422" y="1576441"/>
                  <a:pt x="2322111" y="1590234"/>
                  <a:pt x="2322111" y="1603338"/>
                </a:cubicBezTo>
                <a:close/>
                <a:moveTo>
                  <a:pt x="2329698" y="1778510"/>
                </a:moveTo>
                <a:cubicBezTo>
                  <a:pt x="2334525" y="1855062"/>
                  <a:pt x="2340732" y="1932303"/>
                  <a:pt x="2349698" y="2010923"/>
                </a:cubicBezTo>
                <a:cubicBezTo>
                  <a:pt x="2337973" y="2034372"/>
                  <a:pt x="2326249" y="2057820"/>
                  <a:pt x="2314525" y="2081958"/>
                </a:cubicBezTo>
                <a:cubicBezTo>
                  <a:pt x="2269008" y="2097130"/>
                  <a:pt x="2224180" y="2112302"/>
                  <a:pt x="2179353" y="2127475"/>
                </a:cubicBezTo>
                <a:cubicBezTo>
                  <a:pt x="2120043" y="2114371"/>
                  <a:pt x="2060732" y="2102647"/>
                  <a:pt x="2002801" y="2092302"/>
                </a:cubicBezTo>
                <a:cubicBezTo>
                  <a:pt x="2026939" y="1997130"/>
                  <a:pt x="2053146" y="1903337"/>
                  <a:pt x="2080732" y="1812303"/>
                </a:cubicBezTo>
                <a:cubicBezTo>
                  <a:pt x="2162112" y="1799889"/>
                  <a:pt x="2244870" y="1788855"/>
                  <a:pt x="2329698" y="1778510"/>
                </a:cubicBezTo>
                <a:close/>
                <a:moveTo>
                  <a:pt x="1995905" y="2091613"/>
                </a:moveTo>
                <a:cubicBezTo>
                  <a:pt x="1953836" y="2084027"/>
                  <a:pt x="1912457" y="2077130"/>
                  <a:pt x="1871078" y="2070923"/>
                </a:cubicBezTo>
                <a:cubicBezTo>
                  <a:pt x="1835905" y="2065406"/>
                  <a:pt x="1800733" y="2061268"/>
                  <a:pt x="1766250" y="2056441"/>
                </a:cubicBezTo>
                <a:cubicBezTo>
                  <a:pt x="1749009" y="1997130"/>
                  <a:pt x="1733836" y="1938510"/>
                  <a:pt x="1720043" y="1880579"/>
                </a:cubicBezTo>
                <a:cubicBezTo>
                  <a:pt x="1833836" y="1855062"/>
                  <a:pt x="1951767" y="1832992"/>
                  <a:pt x="2073146" y="1813682"/>
                </a:cubicBezTo>
                <a:cubicBezTo>
                  <a:pt x="2045560" y="1904027"/>
                  <a:pt x="2020043" y="1997130"/>
                  <a:pt x="1995905" y="2091613"/>
                </a:cubicBezTo>
                <a:close/>
                <a:moveTo>
                  <a:pt x="1869698" y="2077820"/>
                </a:moveTo>
                <a:cubicBezTo>
                  <a:pt x="1910388" y="2084027"/>
                  <a:pt x="1952457" y="2090923"/>
                  <a:pt x="1993836" y="2098509"/>
                </a:cubicBezTo>
                <a:cubicBezTo>
                  <a:pt x="1984871" y="2133682"/>
                  <a:pt x="1975905" y="2169544"/>
                  <a:pt x="1967629" y="2205406"/>
                </a:cubicBezTo>
                <a:cubicBezTo>
                  <a:pt x="1921422" y="2223337"/>
                  <a:pt x="1875215" y="2241268"/>
                  <a:pt x="1830388" y="2259889"/>
                </a:cubicBezTo>
                <a:cubicBezTo>
                  <a:pt x="1807629" y="2193682"/>
                  <a:pt x="1786940" y="2128165"/>
                  <a:pt x="1768319" y="2064027"/>
                </a:cubicBezTo>
                <a:cubicBezTo>
                  <a:pt x="1801423" y="2068165"/>
                  <a:pt x="1835216" y="2072303"/>
                  <a:pt x="1869698" y="2077820"/>
                </a:cubicBezTo>
                <a:close/>
                <a:moveTo>
                  <a:pt x="1771767" y="2102647"/>
                </a:moveTo>
                <a:cubicBezTo>
                  <a:pt x="1787629" y="2155751"/>
                  <a:pt x="1804871" y="2208854"/>
                  <a:pt x="1823491" y="2262647"/>
                </a:cubicBezTo>
                <a:cubicBezTo>
                  <a:pt x="1745561" y="2294371"/>
                  <a:pt x="1669699" y="2326785"/>
                  <a:pt x="1595216" y="2360578"/>
                </a:cubicBezTo>
                <a:cubicBezTo>
                  <a:pt x="1597975" y="2253681"/>
                  <a:pt x="1603492" y="2149544"/>
                  <a:pt x="1612457" y="2047475"/>
                </a:cubicBezTo>
                <a:cubicBezTo>
                  <a:pt x="1660733" y="2051613"/>
                  <a:pt x="1710388" y="2056441"/>
                  <a:pt x="1760733" y="2062647"/>
                </a:cubicBezTo>
                <a:cubicBezTo>
                  <a:pt x="1764181" y="2075751"/>
                  <a:pt x="1767630" y="2088854"/>
                  <a:pt x="1771767" y="2102647"/>
                </a:cubicBezTo>
                <a:close/>
                <a:moveTo>
                  <a:pt x="1587630" y="2371612"/>
                </a:moveTo>
                <a:cubicBezTo>
                  <a:pt x="1585561" y="2466095"/>
                  <a:pt x="1584871" y="2561957"/>
                  <a:pt x="1586940" y="2659888"/>
                </a:cubicBezTo>
                <a:cubicBezTo>
                  <a:pt x="1544182" y="2664026"/>
                  <a:pt x="1502113" y="2668164"/>
                  <a:pt x="1460733" y="2672991"/>
                </a:cubicBezTo>
                <a:cubicBezTo>
                  <a:pt x="1460733" y="2672991"/>
                  <a:pt x="1460044" y="2672991"/>
                  <a:pt x="1460044" y="2672991"/>
                </a:cubicBezTo>
                <a:cubicBezTo>
                  <a:pt x="1453147" y="2593681"/>
                  <a:pt x="1448320" y="2515750"/>
                  <a:pt x="1444871" y="2438509"/>
                </a:cubicBezTo>
                <a:cubicBezTo>
                  <a:pt x="1491768" y="2415750"/>
                  <a:pt x="1539354" y="2393681"/>
                  <a:pt x="1587630" y="2371612"/>
                </a:cubicBezTo>
                <a:close/>
                <a:moveTo>
                  <a:pt x="1453147" y="2673681"/>
                </a:moveTo>
                <a:cubicBezTo>
                  <a:pt x="1420044" y="2677819"/>
                  <a:pt x="1387630" y="2681957"/>
                  <a:pt x="1355216" y="2686784"/>
                </a:cubicBezTo>
                <a:cubicBezTo>
                  <a:pt x="1322803" y="2633681"/>
                  <a:pt x="1292458" y="2581267"/>
                  <a:pt x="1264182" y="2530233"/>
                </a:cubicBezTo>
                <a:cubicBezTo>
                  <a:pt x="1320734" y="2500578"/>
                  <a:pt x="1378665" y="2470922"/>
                  <a:pt x="1437975" y="2441957"/>
                </a:cubicBezTo>
                <a:cubicBezTo>
                  <a:pt x="1441423" y="2517819"/>
                  <a:pt x="1446251" y="2595060"/>
                  <a:pt x="1453147" y="2673681"/>
                </a:cubicBezTo>
                <a:close/>
                <a:moveTo>
                  <a:pt x="1453837" y="2680577"/>
                </a:moveTo>
                <a:cubicBezTo>
                  <a:pt x="1459354" y="2741267"/>
                  <a:pt x="1465561" y="2803336"/>
                  <a:pt x="1472458" y="2865405"/>
                </a:cubicBezTo>
                <a:cubicBezTo>
                  <a:pt x="1471768" y="2865405"/>
                  <a:pt x="1471768" y="2866094"/>
                  <a:pt x="1471078" y="2866094"/>
                </a:cubicBezTo>
                <a:cubicBezTo>
                  <a:pt x="1439354" y="2819198"/>
                  <a:pt x="1408320" y="2772301"/>
                  <a:pt x="1379354" y="2726094"/>
                </a:cubicBezTo>
                <a:cubicBezTo>
                  <a:pt x="1372458" y="2715060"/>
                  <a:pt x="1365561" y="2704026"/>
                  <a:pt x="1359354" y="2693681"/>
                </a:cubicBezTo>
                <a:cubicBezTo>
                  <a:pt x="1390389" y="2688853"/>
                  <a:pt x="1422113" y="2684715"/>
                  <a:pt x="1453837" y="2680577"/>
                </a:cubicBezTo>
                <a:close/>
                <a:moveTo>
                  <a:pt x="1373837" y="2729543"/>
                </a:moveTo>
                <a:cubicBezTo>
                  <a:pt x="1403492" y="2776439"/>
                  <a:pt x="1433837" y="2823336"/>
                  <a:pt x="1465561" y="2870232"/>
                </a:cubicBezTo>
                <a:cubicBezTo>
                  <a:pt x="1449699" y="2881956"/>
                  <a:pt x="1434527" y="2894370"/>
                  <a:pt x="1418665" y="2906784"/>
                </a:cubicBezTo>
                <a:cubicBezTo>
                  <a:pt x="1395906" y="2911612"/>
                  <a:pt x="1373837" y="2916439"/>
                  <a:pt x="1351768" y="2921267"/>
                </a:cubicBezTo>
                <a:cubicBezTo>
                  <a:pt x="1317975" y="2928853"/>
                  <a:pt x="1284872" y="2936439"/>
                  <a:pt x="1251768" y="2944715"/>
                </a:cubicBezTo>
                <a:cubicBezTo>
                  <a:pt x="1233837" y="2868853"/>
                  <a:pt x="1218665" y="2793681"/>
                  <a:pt x="1204182" y="2719198"/>
                </a:cubicBezTo>
                <a:cubicBezTo>
                  <a:pt x="1251768" y="2710232"/>
                  <a:pt x="1300734" y="2701957"/>
                  <a:pt x="1351079" y="2694371"/>
                </a:cubicBezTo>
                <a:cubicBezTo>
                  <a:pt x="1358665" y="2706095"/>
                  <a:pt x="1366251" y="2717819"/>
                  <a:pt x="1373837" y="2729543"/>
                </a:cubicBezTo>
                <a:close/>
                <a:moveTo>
                  <a:pt x="1405561" y="2917129"/>
                </a:moveTo>
                <a:cubicBezTo>
                  <a:pt x="1360044" y="2952991"/>
                  <a:pt x="1315217" y="2988853"/>
                  <a:pt x="1271768" y="3025404"/>
                </a:cubicBezTo>
                <a:cubicBezTo>
                  <a:pt x="1265561" y="3000577"/>
                  <a:pt x="1260044" y="2976439"/>
                  <a:pt x="1253837" y="2951611"/>
                </a:cubicBezTo>
                <a:cubicBezTo>
                  <a:pt x="1303492" y="2939198"/>
                  <a:pt x="1353837" y="2928163"/>
                  <a:pt x="1405561" y="2917129"/>
                </a:cubicBezTo>
                <a:close/>
                <a:moveTo>
                  <a:pt x="1265561" y="3030232"/>
                </a:moveTo>
                <a:cubicBezTo>
                  <a:pt x="1170389" y="3109542"/>
                  <a:pt x="1079355" y="3190232"/>
                  <a:pt x="993838" y="3270921"/>
                </a:cubicBezTo>
                <a:cubicBezTo>
                  <a:pt x="935217" y="3209542"/>
                  <a:pt x="880045" y="3148852"/>
                  <a:pt x="830390" y="3088163"/>
                </a:cubicBezTo>
                <a:cubicBezTo>
                  <a:pt x="956596" y="3036439"/>
                  <a:pt x="1095907" y="2991611"/>
                  <a:pt x="1247630" y="2953680"/>
                </a:cubicBezTo>
                <a:cubicBezTo>
                  <a:pt x="1253148" y="2979198"/>
                  <a:pt x="1259355" y="3004715"/>
                  <a:pt x="1265561" y="3030232"/>
                </a:cubicBezTo>
                <a:close/>
                <a:moveTo>
                  <a:pt x="988320" y="3276438"/>
                </a:moveTo>
                <a:cubicBezTo>
                  <a:pt x="966941" y="3296438"/>
                  <a:pt x="946252" y="3316438"/>
                  <a:pt x="925562" y="3336438"/>
                </a:cubicBezTo>
                <a:cubicBezTo>
                  <a:pt x="893838" y="3266094"/>
                  <a:pt x="864183" y="3195749"/>
                  <a:pt x="836597" y="3126783"/>
                </a:cubicBezTo>
                <a:cubicBezTo>
                  <a:pt x="831769" y="3115059"/>
                  <a:pt x="826941" y="3102646"/>
                  <a:pt x="822804" y="3090922"/>
                </a:cubicBezTo>
                <a:cubicBezTo>
                  <a:pt x="873148" y="3152301"/>
                  <a:pt x="928321" y="3214370"/>
                  <a:pt x="988320" y="3276438"/>
                </a:cubicBezTo>
                <a:close/>
                <a:moveTo>
                  <a:pt x="1126251" y="3412300"/>
                </a:moveTo>
                <a:cubicBezTo>
                  <a:pt x="1135907" y="3421266"/>
                  <a:pt x="1146251" y="3430921"/>
                  <a:pt x="1155906" y="3439886"/>
                </a:cubicBezTo>
                <a:cubicBezTo>
                  <a:pt x="1196596" y="3477128"/>
                  <a:pt x="1238665" y="3514369"/>
                  <a:pt x="1282113" y="3550921"/>
                </a:cubicBezTo>
                <a:cubicBezTo>
                  <a:pt x="1270389" y="3566783"/>
                  <a:pt x="1258665" y="3582645"/>
                  <a:pt x="1246941" y="3597817"/>
                </a:cubicBezTo>
                <a:cubicBezTo>
                  <a:pt x="1226251" y="3608162"/>
                  <a:pt x="1206251" y="3619196"/>
                  <a:pt x="1185562" y="3629541"/>
                </a:cubicBezTo>
                <a:cubicBezTo>
                  <a:pt x="1155217" y="3646093"/>
                  <a:pt x="1124872" y="3661955"/>
                  <a:pt x="1095907" y="3678507"/>
                </a:cubicBezTo>
                <a:cubicBezTo>
                  <a:pt x="1058665" y="3610231"/>
                  <a:pt x="1023493" y="3541955"/>
                  <a:pt x="990389" y="3474369"/>
                </a:cubicBezTo>
                <a:cubicBezTo>
                  <a:pt x="1035217" y="3453679"/>
                  <a:pt x="1080044" y="3432990"/>
                  <a:pt x="1126251" y="3412300"/>
                </a:cubicBezTo>
                <a:close/>
                <a:moveTo>
                  <a:pt x="1237286" y="3612300"/>
                </a:moveTo>
                <a:cubicBezTo>
                  <a:pt x="1202803" y="3659196"/>
                  <a:pt x="1169010" y="3706093"/>
                  <a:pt x="1136596" y="3752299"/>
                </a:cubicBezTo>
                <a:cubicBezTo>
                  <a:pt x="1124182" y="3730231"/>
                  <a:pt x="1111769" y="3708162"/>
                  <a:pt x="1100044" y="3686093"/>
                </a:cubicBezTo>
                <a:cubicBezTo>
                  <a:pt x="1144182" y="3660576"/>
                  <a:pt x="1190389" y="3636438"/>
                  <a:pt x="1237286" y="3612300"/>
                </a:cubicBezTo>
                <a:close/>
                <a:moveTo>
                  <a:pt x="1132458" y="3758506"/>
                </a:moveTo>
                <a:cubicBezTo>
                  <a:pt x="1061424" y="3860575"/>
                  <a:pt x="995217" y="3962644"/>
                  <a:pt x="933838" y="4063334"/>
                </a:cubicBezTo>
                <a:cubicBezTo>
                  <a:pt x="860045" y="4019885"/>
                  <a:pt x="791079" y="3975747"/>
                  <a:pt x="726942" y="3930230"/>
                </a:cubicBezTo>
                <a:cubicBezTo>
                  <a:pt x="835217" y="3846782"/>
                  <a:pt x="957976" y="3766092"/>
                  <a:pt x="1093838" y="3689541"/>
                </a:cubicBezTo>
                <a:cubicBezTo>
                  <a:pt x="1106251" y="3712300"/>
                  <a:pt x="1119355" y="3735058"/>
                  <a:pt x="1132458" y="3758506"/>
                </a:cubicBezTo>
                <a:close/>
                <a:moveTo>
                  <a:pt x="930390" y="4069540"/>
                </a:moveTo>
                <a:cubicBezTo>
                  <a:pt x="915217" y="4094368"/>
                  <a:pt x="900734" y="4119195"/>
                  <a:pt x="886252" y="4143333"/>
                </a:cubicBezTo>
                <a:cubicBezTo>
                  <a:pt x="828321" y="4073678"/>
                  <a:pt x="773838" y="4004713"/>
                  <a:pt x="723493" y="3935748"/>
                </a:cubicBezTo>
                <a:cubicBezTo>
                  <a:pt x="787631" y="3981265"/>
                  <a:pt x="856597" y="4025403"/>
                  <a:pt x="930390" y="4069540"/>
                </a:cubicBezTo>
                <a:close/>
                <a:moveTo>
                  <a:pt x="936596" y="4072989"/>
                </a:moveTo>
                <a:cubicBezTo>
                  <a:pt x="999355" y="4110230"/>
                  <a:pt x="1065562" y="4146092"/>
                  <a:pt x="1135217" y="4181954"/>
                </a:cubicBezTo>
                <a:cubicBezTo>
                  <a:pt x="1184182" y="4206782"/>
                  <a:pt x="1234527" y="4231609"/>
                  <a:pt x="1286251" y="4255747"/>
                </a:cubicBezTo>
                <a:cubicBezTo>
                  <a:pt x="1278665" y="4274368"/>
                  <a:pt x="1271768" y="4292299"/>
                  <a:pt x="1264872" y="4310919"/>
                </a:cubicBezTo>
                <a:cubicBezTo>
                  <a:pt x="1247630" y="4326782"/>
                  <a:pt x="1231079" y="4341954"/>
                  <a:pt x="1214527" y="4357816"/>
                </a:cubicBezTo>
                <a:cubicBezTo>
                  <a:pt x="1189699" y="4381264"/>
                  <a:pt x="1165562" y="4404712"/>
                  <a:pt x="1141424" y="4428160"/>
                </a:cubicBezTo>
                <a:cubicBezTo>
                  <a:pt x="1051769" y="4335057"/>
                  <a:pt x="968321" y="4241954"/>
                  <a:pt x="891079" y="4149540"/>
                </a:cubicBezTo>
                <a:cubicBezTo>
                  <a:pt x="906252" y="4124023"/>
                  <a:pt x="921424" y="4098506"/>
                  <a:pt x="936596" y="4072989"/>
                </a:cubicBezTo>
                <a:close/>
                <a:moveTo>
                  <a:pt x="1196596" y="4495747"/>
                </a:moveTo>
                <a:cubicBezTo>
                  <a:pt x="1155217" y="4612988"/>
                  <a:pt x="1118665" y="4728160"/>
                  <a:pt x="1086251" y="4841953"/>
                </a:cubicBezTo>
                <a:cubicBezTo>
                  <a:pt x="1004183" y="4819884"/>
                  <a:pt x="925562" y="4795056"/>
                  <a:pt x="851079" y="4768160"/>
                </a:cubicBezTo>
                <a:cubicBezTo>
                  <a:pt x="932459" y="4659884"/>
                  <a:pt x="1029010" y="4550229"/>
                  <a:pt x="1140734" y="4439195"/>
                </a:cubicBezTo>
                <a:cubicBezTo>
                  <a:pt x="1159355" y="4457816"/>
                  <a:pt x="1177975" y="4477126"/>
                  <a:pt x="1196596" y="4495747"/>
                </a:cubicBezTo>
                <a:close/>
                <a:moveTo>
                  <a:pt x="1084872" y="4849539"/>
                </a:moveTo>
                <a:cubicBezTo>
                  <a:pt x="1077286" y="4877125"/>
                  <a:pt x="1069700" y="4904712"/>
                  <a:pt x="1062113" y="4932298"/>
                </a:cubicBezTo>
                <a:cubicBezTo>
                  <a:pt x="987631" y="4880574"/>
                  <a:pt x="916596" y="4828160"/>
                  <a:pt x="849700" y="4775746"/>
                </a:cubicBezTo>
                <a:cubicBezTo>
                  <a:pt x="923493" y="4801953"/>
                  <a:pt x="1002114" y="4826781"/>
                  <a:pt x="1084872" y="4849539"/>
                </a:cubicBezTo>
                <a:close/>
                <a:moveTo>
                  <a:pt x="1091079" y="4850919"/>
                </a:moveTo>
                <a:cubicBezTo>
                  <a:pt x="1162113" y="4870229"/>
                  <a:pt x="1235906" y="4887470"/>
                  <a:pt x="1312458" y="4903332"/>
                </a:cubicBezTo>
                <a:cubicBezTo>
                  <a:pt x="1366251" y="4914366"/>
                  <a:pt x="1421423" y="4924711"/>
                  <a:pt x="1477975" y="4934367"/>
                </a:cubicBezTo>
                <a:cubicBezTo>
                  <a:pt x="1475906" y="4953677"/>
                  <a:pt x="1473837" y="4973677"/>
                  <a:pt x="1471768" y="4992987"/>
                </a:cubicBezTo>
                <a:cubicBezTo>
                  <a:pt x="1459354" y="5012297"/>
                  <a:pt x="1447630" y="5032298"/>
                  <a:pt x="1435906" y="5051608"/>
                </a:cubicBezTo>
                <a:cubicBezTo>
                  <a:pt x="1417975" y="5081263"/>
                  <a:pt x="1400734" y="5110228"/>
                  <a:pt x="1384182" y="5139194"/>
                </a:cubicBezTo>
                <a:cubicBezTo>
                  <a:pt x="1272458" y="5072987"/>
                  <a:pt x="1166941" y="5005401"/>
                  <a:pt x="1067631" y="4936435"/>
                </a:cubicBezTo>
                <a:cubicBezTo>
                  <a:pt x="1075217" y="4908160"/>
                  <a:pt x="1083493" y="4879884"/>
                  <a:pt x="1091079" y="4850919"/>
                </a:cubicBezTo>
                <a:close/>
                <a:moveTo>
                  <a:pt x="1380734" y="5146090"/>
                </a:moveTo>
                <a:cubicBezTo>
                  <a:pt x="1355216" y="5190918"/>
                  <a:pt x="1331078" y="5235056"/>
                  <a:pt x="1308320" y="5279194"/>
                </a:cubicBezTo>
                <a:cubicBezTo>
                  <a:pt x="1209010" y="5227470"/>
                  <a:pt x="1113837" y="5174366"/>
                  <a:pt x="1023493" y="5119194"/>
                </a:cubicBezTo>
                <a:cubicBezTo>
                  <a:pt x="1036596" y="5061953"/>
                  <a:pt x="1050389" y="5003332"/>
                  <a:pt x="1065562" y="4944711"/>
                </a:cubicBezTo>
                <a:cubicBezTo>
                  <a:pt x="1165562" y="5012987"/>
                  <a:pt x="1270389" y="5080573"/>
                  <a:pt x="1380734" y="5146090"/>
                </a:cubicBezTo>
                <a:close/>
                <a:moveTo>
                  <a:pt x="1386251" y="5149539"/>
                </a:moveTo>
                <a:cubicBezTo>
                  <a:pt x="1409009" y="5163332"/>
                  <a:pt x="1431768" y="5176435"/>
                  <a:pt x="1455216" y="5189539"/>
                </a:cubicBezTo>
                <a:cubicBezTo>
                  <a:pt x="1451768" y="5242642"/>
                  <a:pt x="1448320" y="5295745"/>
                  <a:pt x="1446251" y="5347469"/>
                </a:cubicBezTo>
                <a:cubicBezTo>
                  <a:pt x="1401423" y="5326090"/>
                  <a:pt x="1357975" y="5304021"/>
                  <a:pt x="1314527" y="5281262"/>
                </a:cubicBezTo>
                <a:cubicBezTo>
                  <a:pt x="1337285" y="5238504"/>
                  <a:pt x="1360734" y="5194366"/>
                  <a:pt x="1386251" y="5149539"/>
                </a:cubicBezTo>
                <a:close/>
                <a:moveTo>
                  <a:pt x="1445561" y="5355055"/>
                </a:moveTo>
                <a:cubicBezTo>
                  <a:pt x="1442803" y="5421952"/>
                  <a:pt x="1441423" y="5487469"/>
                  <a:pt x="1440734" y="5552986"/>
                </a:cubicBezTo>
                <a:cubicBezTo>
                  <a:pt x="1355216" y="5552986"/>
                  <a:pt x="1272458" y="5550227"/>
                  <a:pt x="1193837" y="5544021"/>
                </a:cubicBezTo>
                <a:cubicBezTo>
                  <a:pt x="1226941" y="5460572"/>
                  <a:pt x="1265561" y="5375056"/>
                  <a:pt x="1311079" y="5287469"/>
                </a:cubicBezTo>
                <a:cubicBezTo>
                  <a:pt x="1355216" y="5310917"/>
                  <a:pt x="1400044" y="5332986"/>
                  <a:pt x="1445561" y="5355055"/>
                </a:cubicBezTo>
                <a:close/>
                <a:moveTo>
                  <a:pt x="1428320" y="5559883"/>
                </a:moveTo>
                <a:cubicBezTo>
                  <a:pt x="1432458" y="5559883"/>
                  <a:pt x="1436596" y="5559883"/>
                  <a:pt x="1440734" y="5559883"/>
                </a:cubicBezTo>
                <a:cubicBezTo>
                  <a:pt x="1440734" y="5588848"/>
                  <a:pt x="1440734" y="5617813"/>
                  <a:pt x="1440734" y="5646090"/>
                </a:cubicBezTo>
                <a:cubicBezTo>
                  <a:pt x="1355216" y="5615745"/>
                  <a:pt x="1273148" y="5584710"/>
                  <a:pt x="1194527" y="5551607"/>
                </a:cubicBezTo>
                <a:cubicBezTo>
                  <a:pt x="1269699" y="5557124"/>
                  <a:pt x="1346941" y="5559883"/>
                  <a:pt x="1428320" y="5559883"/>
                </a:cubicBezTo>
                <a:close/>
                <a:moveTo>
                  <a:pt x="1447630" y="5559883"/>
                </a:moveTo>
                <a:cubicBezTo>
                  <a:pt x="1520733" y="5559193"/>
                  <a:pt x="1596595" y="5557124"/>
                  <a:pt x="1675216" y="5551607"/>
                </a:cubicBezTo>
                <a:cubicBezTo>
                  <a:pt x="1730388" y="5548159"/>
                  <a:pt x="1786250" y="5543331"/>
                  <a:pt x="1842802" y="5537124"/>
                </a:cubicBezTo>
                <a:cubicBezTo>
                  <a:pt x="1846250" y="5556435"/>
                  <a:pt x="1849009" y="5575745"/>
                  <a:pt x="1852457" y="5595055"/>
                </a:cubicBezTo>
                <a:cubicBezTo>
                  <a:pt x="1845560" y="5617124"/>
                  <a:pt x="1839354" y="5639193"/>
                  <a:pt x="1833147" y="5661262"/>
                </a:cubicBezTo>
                <a:cubicBezTo>
                  <a:pt x="1823491" y="5694365"/>
                  <a:pt x="1815216" y="5726779"/>
                  <a:pt x="1806940" y="5759193"/>
                </a:cubicBezTo>
                <a:cubicBezTo>
                  <a:pt x="1682112" y="5724710"/>
                  <a:pt x="1562113" y="5687469"/>
                  <a:pt x="1448320" y="5647469"/>
                </a:cubicBezTo>
                <a:cubicBezTo>
                  <a:pt x="1447630" y="5619193"/>
                  <a:pt x="1447630" y="5589538"/>
                  <a:pt x="1447630" y="5559883"/>
                </a:cubicBezTo>
                <a:close/>
                <a:moveTo>
                  <a:pt x="1840043" y="5664020"/>
                </a:moveTo>
                <a:cubicBezTo>
                  <a:pt x="1844871" y="5646779"/>
                  <a:pt x="1850388" y="5628848"/>
                  <a:pt x="1855215" y="5611607"/>
                </a:cubicBezTo>
                <a:cubicBezTo>
                  <a:pt x="1864871" y="5668848"/>
                  <a:pt x="1875905" y="5725400"/>
                  <a:pt x="1886940" y="5781262"/>
                </a:cubicBezTo>
                <a:cubicBezTo>
                  <a:pt x="1862112" y="5775055"/>
                  <a:pt x="1837974" y="5768158"/>
                  <a:pt x="1813836" y="5761951"/>
                </a:cubicBezTo>
                <a:cubicBezTo>
                  <a:pt x="1822112" y="5729537"/>
                  <a:pt x="1830388" y="5697124"/>
                  <a:pt x="1840043" y="5664020"/>
                </a:cubicBezTo>
                <a:close/>
                <a:moveTo>
                  <a:pt x="1859353" y="5596434"/>
                </a:moveTo>
                <a:cubicBezTo>
                  <a:pt x="1864871" y="5578504"/>
                  <a:pt x="1870388" y="5561262"/>
                  <a:pt x="1875905" y="5543331"/>
                </a:cubicBezTo>
                <a:cubicBezTo>
                  <a:pt x="1981422" y="5584710"/>
                  <a:pt x="2090388" y="5624710"/>
                  <a:pt x="2201422" y="5662641"/>
                </a:cubicBezTo>
                <a:cubicBezTo>
                  <a:pt x="2229698" y="5733676"/>
                  <a:pt x="2257973" y="5803331"/>
                  <a:pt x="2287629" y="5871606"/>
                </a:cubicBezTo>
                <a:cubicBezTo>
                  <a:pt x="2151767" y="5845399"/>
                  <a:pt x="2020732" y="5815744"/>
                  <a:pt x="1893836" y="5782641"/>
                </a:cubicBezTo>
                <a:cubicBezTo>
                  <a:pt x="1882112" y="5721951"/>
                  <a:pt x="1870388" y="5659193"/>
                  <a:pt x="1859353" y="5596434"/>
                </a:cubicBezTo>
                <a:close/>
                <a:moveTo>
                  <a:pt x="2291767" y="5880572"/>
                </a:moveTo>
                <a:cubicBezTo>
                  <a:pt x="2310387" y="5923331"/>
                  <a:pt x="2329008" y="5965399"/>
                  <a:pt x="2348318" y="6007468"/>
                </a:cubicBezTo>
                <a:cubicBezTo>
                  <a:pt x="2204180" y="5990917"/>
                  <a:pt x="2064870" y="5970916"/>
                  <a:pt x="1929698" y="5946089"/>
                </a:cubicBezTo>
                <a:cubicBezTo>
                  <a:pt x="1917974" y="5895054"/>
                  <a:pt x="1906940" y="5844020"/>
                  <a:pt x="1896595" y="5791606"/>
                </a:cubicBezTo>
                <a:cubicBezTo>
                  <a:pt x="2023491" y="5824710"/>
                  <a:pt x="2155905" y="5854365"/>
                  <a:pt x="2291767" y="5880572"/>
                </a:cubicBezTo>
                <a:close/>
                <a:moveTo>
                  <a:pt x="2351077" y="6015054"/>
                </a:moveTo>
                <a:cubicBezTo>
                  <a:pt x="2351077" y="6015054"/>
                  <a:pt x="2351077" y="6015744"/>
                  <a:pt x="2351077" y="6015054"/>
                </a:cubicBezTo>
                <a:cubicBezTo>
                  <a:pt x="2222801" y="6066089"/>
                  <a:pt x="2097974" y="6108158"/>
                  <a:pt x="1977974" y="6141950"/>
                </a:cubicBezTo>
                <a:cubicBezTo>
                  <a:pt x="1961422" y="6080572"/>
                  <a:pt x="1945560" y="6017813"/>
                  <a:pt x="1931077" y="5953675"/>
                </a:cubicBezTo>
                <a:cubicBezTo>
                  <a:pt x="2066250" y="5977813"/>
                  <a:pt x="2206939" y="5998503"/>
                  <a:pt x="2351077" y="6015054"/>
                </a:cubicBezTo>
                <a:close/>
                <a:moveTo>
                  <a:pt x="2369008" y="6017123"/>
                </a:moveTo>
                <a:cubicBezTo>
                  <a:pt x="2373146" y="6017813"/>
                  <a:pt x="2377284" y="6017813"/>
                  <a:pt x="2381422" y="6018503"/>
                </a:cubicBezTo>
                <a:cubicBezTo>
                  <a:pt x="2380732" y="6032296"/>
                  <a:pt x="2380732" y="6045399"/>
                  <a:pt x="2380042" y="6059192"/>
                </a:cubicBezTo>
                <a:cubicBezTo>
                  <a:pt x="2373835" y="6046089"/>
                  <a:pt x="2368318" y="6032985"/>
                  <a:pt x="2362111" y="6019882"/>
                </a:cubicBezTo>
                <a:cubicBezTo>
                  <a:pt x="2364180" y="6018503"/>
                  <a:pt x="2366249" y="6017813"/>
                  <a:pt x="2369008" y="6017123"/>
                </a:cubicBezTo>
                <a:close/>
                <a:moveTo>
                  <a:pt x="2388318" y="6019192"/>
                </a:moveTo>
                <a:cubicBezTo>
                  <a:pt x="2424870" y="6023330"/>
                  <a:pt x="2461421" y="6026779"/>
                  <a:pt x="2497973" y="6030227"/>
                </a:cubicBezTo>
                <a:cubicBezTo>
                  <a:pt x="2564869" y="6150226"/>
                  <a:pt x="2633145" y="6265399"/>
                  <a:pt x="2703490" y="6376433"/>
                </a:cubicBezTo>
                <a:cubicBezTo>
                  <a:pt x="2650387" y="6382640"/>
                  <a:pt x="2598663" y="6388157"/>
                  <a:pt x="2546939" y="6392295"/>
                </a:cubicBezTo>
                <a:cubicBezTo>
                  <a:pt x="2491766" y="6290226"/>
                  <a:pt x="2438663" y="6183330"/>
                  <a:pt x="2386249" y="6072296"/>
                </a:cubicBezTo>
                <a:cubicBezTo>
                  <a:pt x="2386939" y="6055054"/>
                  <a:pt x="2387628" y="6037123"/>
                  <a:pt x="2388318" y="6019192"/>
                </a:cubicBezTo>
                <a:close/>
                <a:moveTo>
                  <a:pt x="2708318" y="6383329"/>
                </a:moveTo>
                <a:cubicBezTo>
                  <a:pt x="2730386" y="6417812"/>
                  <a:pt x="2753145" y="6452295"/>
                  <a:pt x="2775214" y="6486088"/>
                </a:cubicBezTo>
                <a:cubicBezTo>
                  <a:pt x="2731766" y="6515054"/>
                  <a:pt x="2688318" y="6541950"/>
                  <a:pt x="2645559" y="6568157"/>
                </a:cubicBezTo>
                <a:cubicBezTo>
                  <a:pt x="2613835" y="6513674"/>
                  <a:pt x="2582111" y="6457122"/>
                  <a:pt x="2551076" y="6399192"/>
                </a:cubicBezTo>
                <a:cubicBezTo>
                  <a:pt x="2602800" y="6395054"/>
                  <a:pt x="2655214" y="6389536"/>
                  <a:pt x="2708318" y="6383329"/>
                </a:cubicBezTo>
                <a:close/>
                <a:moveTo>
                  <a:pt x="2715904" y="6382640"/>
                </a:moveTo>
                <a:cubicBezTo>
                  <a:pt x="2800041" y="6372985"/>
                  <a:pt x="2884869" y="6361261"/>
                  <a:pt x="2971076" y="6347468"/>
                </a:cubicBezTo>
                <a:cubicBezTo>
                  <a:pt x="2971076" y="6347468"/>
                  <a:pt x="2971765" y="6348157"/>
                  <a:pt x="2971765" y="6348157"/>
                </a:cubicBezTo>
                <a:cubicBezTo>
                  <a:pt x="2907628" y="6395743"/>
                  <a:pt x="2844179" y="6440571"/>
                  <a:pt x="2780731" y="6482640"/>
                </a:cubicBezTo>
                <a:cubicBezTo>
                  <a:pt x="2759352" y="6449536"/>
                  <a:pt x="2737283" y="6416433"/>
                  <a:pt x="2715904" y="6382640"/>
                </a:cubicBezTo>
                <a:close/>
                <a:moveTo>
                  <a:pt x="2989696" y="6344709"/>
                </a:moveTo>
                <a:cubicBezTo>
                  <a:pt x="2993834" y="6344019"/>
                  <a:pt x="2997972" y="6343330"/>
                  <a:pt x="3001420" y="6342640"/>
                </a:cubicBezTo>
                <a:cubicBezTo>
                  <a:pt x="3004869" y="6355743"/>
                  <a:pt x="3007627" y="6368847"/>
                  <a:pt x="3011076" y="6381950"/>
                </a:cubicBezTo>
                <a:cubicBezTo>
                  <a:pt x="3002110" y="6370916"/>
                  <a:pt x="2992455" y="6359881"/>
                  <a:pt x="2983489" y="6348847"/>
                </a:cubicBezTo>
                <a:cubicBezTo>
                  <a:pt x="2984869" y="6347468"/>
                  <a:pt x="2987627" y="6346088"/>
                  <a:pt x="2989696" y="6344709"/>
                </a:cubicBezTo>
                <a:close/>
                <a:moveTo>
                  <a:pt x="3008317" y="6341950"/>
                </a:moveTo>
                <a:cubicBezTo>
                  <a:pt x="3120041" y="6324019"/>
                  <a:pt x="3233834" y="6301950"/>
                  <a:pt x="3349006" y="6277812"/>
                </a:cubicBezTo>
                <a:cubicBezTo>
                  <a:pt x="3449696" y="6355054"/>
                  <a:pt x="3550385" y="6429536"/>
                  <a:pt x="3651074" y="6499192"/>
                </a:cubicBezTo>
                <a:cubicBezTo>
                  <a:pt x="3519351" y="6558502"/>
                  <a:pt x="3389006" y="6612295"/>
                  <a:pt x="3260730" y="6660570"/>
                </a:cubicBezTo>
                <a:cubicBezTo>
                  <a:pt x="3180731" y="6576432"/>
                  <a:pt x="3100041" y="6487467"/>
                  <a:pt x="3020041" y="6394364"/>
                </a:cubicBezTo>
                <a:cubicBezTo>
                  <a:pt x="3016593" y="6376433"/>
                  <a:pt x="3012455" y="6359191"/>
                  <a:pt x="3008317" y="6341950"/>
                </a:cubicBezTo>
                <a:close/>
                <a:moveTo>
                  <a:pt x="3253144" y="6663329"/>
                </a:moveTo>
                <a:cubicBezTo>
                  <a:pt x="3206937" y="6680570"/>
                  <a:pt x="3160041" y="6697122"/>
                  <a:pt x="3114524" y="6712984"/>
                </a:cubicBezTo>
                <a:cubicBezTo>
                  <a:pt x="3087627" y="6634364"/>
                  <a:pt x="3062110" y="6551605"/>
                  <a:pt x="3038662" y="6464019"/>
                </a:cubicBezTo>
                <a:cubicBezTo>
                  <a:pt x="3033834" y="6446778"/>
                  <a:pt x="3029696" y="6428847"/>
                  <a:pt x="3024869" y="6411605"/>
                </a:cubicBezTo>
                <a:cubicBezTo>
                  <a:pt x="3100731" y="6498502"/>
                  <a:pt x="3176593" y="6582640"/>
                  <a:pt x="3253144" y="6663329"/>
                </a:cubicBezTo>
                <a:close/>
                <a:moveTo>
                  <a:pt x="3257972" y="6668157"/>
                </a:moveTo>
                <a:cubicBezTo>
                  <a:pt x="3304179" y="6716433"/>
                  <a:pt x="3351075" y="6763329"/>
                  <a:pt x="3397282" y="6808846"/>
                </a:cubicBezTo>
                <a:cubicBezTo>
                  <a:pt x="3337972" y="6870915"/>
                  <a:pt x="3279351" y="6928156"/>
                  <a:pt x="3220730" y="6980570"/>
                </a:cubicBezTo>
                <a:cubicBezTo>
                  <a:pt x="3183489" y="6899191"/>
                  <a:pt x="3149006" y="6811605"/>
                  <a:pt x="3116593" y="6718501"/>
                </a:cubicBezTo>
                <a:cubicBezTo>
                  <a:pt x="3163489" y="6702639"/>
                  <a:pt x="3211075" y="6686088"/>
                  <a:pt x="3257972" y="6668157"/>
                </a:cubicBezTo>
                <a:close/>
                <a:moveTo>
                  <a:pt x="3266248" y="6665398"/>
                </a:moveTo>
                <a:cubicBezTo>
                  <a:pt x="3395213" y="6617122"/>
                  <a:pt x="3525557" y="6563329"/>
                  <a:pt x="3657971" y="6503329"/>
                </a:cubicBezTo>
                <a:cubicBezTo>
                  <a:pt x="3658661" y="6503329"/>
                  <a:pt x="3658661" y="6504019"/>
                  <a:pt x="3659350" y="6504019"/>
                </a:cubicBezTo>
                <a:cubicBezTo>
                  <a:pt x="3624178" y="6548846"/>
                  <a:pt x="3589695" y="6592295"/>
                  <a:pt x="3553833" y="6634364"/>
                </a:cubicBezTo>
                <a:cubicBezTo>
                  <a:pt x="3503488" y="6694364"/>
                  <a:pt x="3453144" y="6750225"/>
                  <a:pt x="3403489" y="6803329"/>
                </a:cubicBezTo>
                <a:cubicBezTo>
                  <a:pt x="3357282" y="6759191"/>
                  <a:pt x="3311765" y="6712984"/>
                  <a:pt x="3266248" y="6665398"/>
                </a:cubicBezTo>
                <a:close/>
                <a:moveTo>
                  <a:pt x="3673833" y="6495743"/>
                </a:moveTo>
                <a:cubicBezTo>
                  <a:pt x="3677281" y="6494364"/>
                  <a:pt x="3681419" y="6492295"/>
                  <a:pt x="3684868" y="6490916"/>
                </a:cubicBezTo>
                <a:cubicBezTo>
                  <a:pt x="3691074" y="6502640"/>
                  <a:pt x="3697971" y="6514364"/>
                  <a:pt x="3704178" y="6526088"/>
                </a:cubicBezTo>
                <a:cubicBezTo>
                  <a:pt x="3692454" y="6517812"/>
                  <a:pt x="3680729" y="6510226"/>
                  <a:pt x="3669006" y="6501950"/>
                </a:cubicBezTo>
                <a:cubicBezTo>
                  <a:pt x="3671075" y="6499881"/>
                  <a:pt x="3672454" y="6497812"/>
                  <a:pt x="3673833" y="6495743"/>
                </a:cubicBezTo>
                <a:close/>
                <a:moveTo>
                  <a:pt x="4360729" y="6471605"/>
                </a:moveTo>
                <a:cubicBezTo>
                  <a:pt x="4361418" y="6471605"/>
                  <a:pt x="4361418" y="6471605"/>
                  <a:pt x="4362108" y="6472295"/>
                </a:cubicBezTo>
                <a:cubicBezTo>
                  <a:pt x="4340039" y="6524708"/>
                  <a:pt x="4317970" y="6575743"/>
                  <a:pt x="4295211" y="6626088"/>
                </a:cubicBezTo>
                <a:cubicBezTo>
                  <a:pt x="4262798" y="6697122"/>
                  <a:pt x="4229004" y="6764708"/>
                  <a:pt x="4195212" y="6828846"/>
                </a:cubicBezTo>
                <a:cubicBezTo>
                  <a:pt x="4139349" y="6797812"/>
                  <a:pt x="4083488" y="6766087"/>
                  <a:pt x="4026936" y="6732295"/>
                </a:cubicBezTo>
                <a:cubicBezTo>
                  <a:pt x="4137970" y="6650915"/>
                  <a:pt x="4249694" y="6564019"/>
                  <a:pt x="4360729" y="6471605"/>
                </a:cubicBezTo>
                <a:close/>
                <a:moveTo>
                  <a:pt x="4301418" y="6628157"/>
                </a:moveTo>
                <a:cubicBezTo>
                  <a:pt x="4324177" y="6577812"/>
                  <a:pt x="4346936" y="6526778"/>
                  <a:pt x="4368315" y="6473674"/>
                </a:cubicBezTo>
                <a:cubicBezTo>
                  <a:pt x="4386935" y="6479881"/>
                  <a:pt x="4405556" y="6486088"/>
                  <a:pt x="4424177" y="6492984"/>
                </a:cubicBezTo>
                <a:cubicBezTo>
                  <a:pt x="4440728" y="6509536"/>
                  <a:pt x="4456590" y="6525398"/>
                  <a:pt x="4473142" y="6541260"/>
                </a:cubicBezTo>
                <a:cubicBezTo>
                  <a:pt x="4537970" y="6604019"/>
                  <a:pt x="4602107" y="6662639"/>
                  <a:pt x="4665556" y="6716433"/>
                </a:cubicBezTo>
                <a:cubicBezTo>
                  <a:pt x="4593142" y="6801260"/>
                  <a:pt x="4520038" y="6881949"/>
                  <a:pt x="4446245" y="6957811"/>
                </a:cubicBezTo>
                <a:cubicBezTo>
                  <a:pt x="4365556" y="6919191"/>
                  <a:pt x="4283487" y="6877122"/>
                  <a:pt x="4200729" y="6831604"/>
                </a:cubicBezTo>
                <a:cubicBezTo>
                  <a:pt x="4235211" y="6767467"/>
                  <a:pt x="4269005" y="6699191"/>
                  <a:pt x="4301418" y="6628157"/>
                </a:cubicBezTo>
                <a:close/>
                <a:moveTo>
                  <a:pt x="4440728" y="6498502"/>
                </a:moveTo>
                <a:cubicBezTo>
                  <a:pt x="4549694" y="6535053"/>
                  <a:pt x="4657969" y="6568157"/>
                  <a:pt x="4764176" y="6597812"/>
                </a:cubicBezTo>
                <a:cubicBezTo>
                  <a:pt x="4733142" y="6636432"/>
                  <a:pt x="4702107" y="6673674"/>
                  <a:pt x="4671073" y="6710915"/>
                </a:cubicBezTo>
                <a:cubicBezTo>
                  <a:pt x="4594521" y="6646088"/>
                  <a:pt x="4517970" y="6575743"/>
                  <a:pt x="4440728" y="6498502"/>
                </a:cubicBezTo>
                <a:close/>
                <a:moveTo>
                  <a:pt x="4428315" y="6486088"/>
                </a:moveTo>
                <a:cubicBezTo>
                  <a:pt x="4415211" y="6472984"/>
                  <a:pt x="4402797" y="6459881"/>
                  <a:pt x="4389694" y="6446778"/>
                </a:cubicBezTo>
                <a:cubicBezTo>
                  <a:pt x="4476590" y="6373674"/>
                  <a:pt x="4562797" y="6297123"/>
                  <a:pt x="4649004" y="6217812"/>
                </a:cubicBezTo>
                <a:cubicBezTo>
                  <a:pt x="4775210" y="6232985"/>
                  <a:pt x="4900038" y="6244709"/>
                  <a:pt x="5022106" y="6252985"/>
                </a:cubicBezTo>
                <a:cubicBezTo>
                  <a:pt x="4939348" y="6371606"/>
                  <a:pt x="4855211" y="6484709"/>
                  <a:pt x="4769693" y="6590915"/>
                </a:cubicBezTo>
                <a:cubicBezTo>
                  <a:pt x="4657969" y="6560571"/>
                  <a:pt x="4544176" y="6525398"/>
                  <a:pt x="4428315" y="6486088"/>
                </a:cubicBezTo>
                <a:close/>
                <a:moveTo>
                  <a:pt x="5030382" y="6253674"/>
                </a:moveTo>
                <a:cubicBezTo>
                  <a:pt x="5031072" y="6253674"/>
                  <a:pt x="5031072" y="6253674"/>
                  <a:pt x="5031762" y="6253674"/>
                </a:cubicBezTo>
                <a:cubicBezTo>
                  <a:pt x="5024865" y="6309537"/>
                  <a:pt x="5016589" y="6365399"/>
                  <a:pt x="5008313" y="6419191"/>
                </a:cubicBezTo>
                <a:cubicBezTo>
                  <a:pt x="4995900" y="6496433"/>
                  <a:pt x="4981417" y="6570226"/>
                  <a:pt x="4965555" y="6641260"/>
                </a:cubicBezTo>
                <a:cubicBezTo>
                  <a:pt x="4903486" y="6626778"/>
                  <a:pt x="4840728" y="6610226"/>
                  <a:pt x="4777279" y="6592984"/>
                </a:cubicBezTo>
                <a:cubicBezTo>
                  <a:pt x="4862797" y="6486088"/>
                  <a:pt x="4947624" y="6372985"/>
                  <a:pt x="5030382" y="6253674"/>
                </a:cubicBezTo>
                <a:close/>
                <a:moveTo>
                  <a:pt x="5014520" y="6420571"/>
                </a:moveTo>
                <a:cubicBezTo>
                  <a:pt x="5023486" y="6366088"/>
                  <a:pt x="5031072" y="6310226"/>
                  <a:pt x="5038658" y="6254364"/>
                </a:cubicBezTo>
                <a:cubicBezTo>
                  <a:pt x="5058658" y="6255743"/>
                  <a:pt x="5077969" y="6257123"/>
                  <a:pt x="5097968" y="6257813"/>
                </a:cubicBezTo>
                <a:cubicBezTo>
                  <a:pt x="5117969" y="6269536"/>
                  <a:pt x="5137969" y="6280571"/>
                  <a:pt x="5157968" y="6291605"/>
                </a:cubicBezTo>
                <a:cubicBezTo>
                  <a:pt x="5189693" y="6308847"/>
                  <a:pt x="5220727" y="6325399"/>
                  <a:pt x="5251762" y="6341950"/>
                </a:cubicBezTo>
                <a:cubicBezTo>
                  <a:pt x="5242796" y="6466778"/>
                  <a:pt x="5228313" y="6584019"/>
                  <a:pt x="5209003" y="6694364"/>
                </a:cubicBezTo>
                <a:cubicBezTo>
                  <a:pt x="5131762" y="6679881"/>
                  <a:pt x="5052451" y="6663329"/>
                  <a:pt x="4972452" y="6644019"/>
                </a:cubicBezTo>
                <a:cubicBezTo>
                  <a:pt x="4987624" y="6572295"/>
                  <a:pt x="5002107" y="6497812"/>
                  <a:pt x="5014520" y="6420571"/>
                </a:cubicBezTo>
                <a:close/>
                <a:moveTo>
                  <a:pt x="5099348" y="6250916"/>
                </a:moveTo>
                <a:cubicBezTo>
                  <a:pt x="5083486" y="6241950"/>
                  <a:pt x="5067624" y="6232295"/>
                  <a:pt x="5051072" y="6223330"/>
                </a:cubicBezTo>
                <a:cubicBezTo>
                  <a:pt x="5071762" y="6192985"/>
                  <a:pt x="5092451" y="6162640"/>
                  <a:pt x="5113141" y="6131606"/>
                </a:cubicBezTo>
                <a:cubicBezTo>
                  <a:pt x="5162796" y="6130916"/>
                  <a:pt x="5212451" y="6129537"/>
                  <a:pt x="5261416" y="6128157"/>
                </a:cubicBezTo>
                <a:cubicBezTo>
                  <a:pt x="5260037" y="6172295"/>
                  <a:pt x="5258658" y="6215054"/>
                  <a:pt x="5256589" y="6257813"/>
                </a:cubicBezTo>
                <a:cubicBezTo>
                  <a:pt x="5204865" y="6256433"/>
                  <a:pt x="5152451" y="6254364"/>
                  <a:pt x="5099348" y="6250916"/>
                </a:cubicBezTo>
                <a:close/>
                <a:moveTo>
                  <a:pt x="5269003" y="6128157"/>
                </a:moveTo>
                <a:cubicBezTo>
                  <a:pt x="5353140" y="6125399"/>
                  <a:pt x="5435899" y="6121261"/>
                  <a:pt x="5517278" y="6115054"/>
                </a:cubicBezTo>
                <a:cubicBezTo>
                  <a:pt x="5497278" y="6164709"/>
                  <a:pt x="5476589" y="6213675"/>
                  <a:pt x="5455899" y="6261950"/>
                </a:cubicBezTo>
                <a:cubicBezTo>
                  <a:pt x="5392451" y="6261950"/>
                  <a:pt x="5328313" y="6260571"/>
                  <a:pt x="5263485" y="6258502"/>
                </a:cubicBezTo>
                <a:cubicBezTo>
                  <a:pt x="5265555" y="6215744"/>
                  <a:pt x="5267624" y="6172295"/>
                  <a:pt x="5269003" y="6128157"/>
                </a:cubicBezTo>
                <a:close/>
                <a:moveTo>
                  <a:pt x="5524864" y="6115054"/>
                </a:moveTo>
                <a:cubicBezTo>
                  <a:pt x="5566244" y="6112295"/>
                  <a:pt x="5606933" y="6108847"/>
                  <a:pt x="5646933" y="6104709"/>
                </a:cubicBezTo>
                <a:cubicBezTo>
                  <a:pt x="5651761" y="6157123"/>
                  <a:pt x="5655209" y="6208158"/>
                  <a:pt x="5657278" y="6258502"/>
                </a:cubicBezTo>
                <a:cubicBezTo>
                  <a:pt x="5593830" y="6260571"/>
                  <a:pt x="5529002" y="6261950"/>
                  <a:pt x="5463485" y="6261950"/>
                </a:cubicBezTo>
                <a:cubicBezTo>
                  <a:pt x="5484175" y="6213675"/>
                  <a:pt x="5504864" y="6164709"/>
                  <a:pt x="5524864" y="6115054"/>
                </a:cubicBezTo>
                <a:close/>
                <a:moveTo>
                  <a:pt x="5527623" y="6106778"/>
                </a:moveTo>
                <a:cubicBezTo>
                  <a:pt x="5558658" y="6028158"/>
                  <a:pt x="5589002" y="5948158"/>
                  <a:pt x="5617968" y="5866089"/>
                </a:cubicBezTo>
                <a:cubicBezTo>
                  <a:pt x="5617968" y="5866089"/>
                  <a:pt x="5618657" y="5866089"/>
                  <a:pt x="5618657" y="5866089"/>
                </a:cubicBezTo>
                <a:cubicBezTo>
                  <a:pt x="5630381" y="5944710"/>
                  <a:pt x="5639347" y="6021951"/>
                  <a:pt x="5646243" y="6097123"/>
                </a:cubicBezTo>
                <a:cubicBezTo>
                  <a:pt x="5606933" y="6100571"/>
                  <a:pt x="5567623" y="6104020"/>
                  <a:pt x="5527623" y="6106778"/>
                </a:cubicBezTo>
                <a:close/>
                <a:moveTo>
                  <a:pt x="5623485" y="5849537"/>
                </a:moveTo>
                <a:cubicBezTo>
                  <a:pt x="5624864" y="5845399"/>
                  <a:pt x="5626244" y="5841951"/>
                  <a:pt x="5627623" y="5837813"/>
                </a:cubicBezTo>
                <a:cubicBezTo>
                  <a:pt x="5640726" y="5841262"/>
                  <a:pt x="5653830" y="5844710"/>
                  <a:pt x="5666933" y="5848158"/>
                </a:cubicBezTo>
                <a:cubicBezTo>
                  <a:pt x="5653140" y="5850917"/>
                  <a:pt x="5638657" y="5854365"/>
                  <a:pt x="5624864" y="5857123"/>
                </a:cubicBezTo>
                <a:cubicBezTo>
                  <a:pt x="5624175" y="5854365"/>
                  <a:pt x="5624175" y="5851606"/>
                  <a:pt x="5623485" y="5849537"/>
                </a:cubicBezTo>
                <a:close/>
                <a:moveTo>
                  <a:pt x="5630381" y="5830917"/>
                </a:moveTo>
                <a:cubicBezTo>
                  <a:pt x="5642106" y="5796434"/>
                  <a:pt x="5654519" y="5761262"/>
                  <a:pt x="5665554" y="5726089"/>
                </a:cubicBezTo>
                <a:cubicBezTo>
                  <a:pt x="5797278" y="5688158"/>
                  <a:pt x="5925553" y="5646779"/>
                  <a:pt x="6049001" y="5603331"/>
                </a:cubicBezTo>
                <a:cubicBezTo>
                  <a:pt x="6042794" y="5656434"/>
                  <a:pt x="6036588" y="5708158"/>
                  <a:pt x="6029691" y="5759882"/>
                </a:cubicBezTo>
                <a:cubicBezTo>
                  <a:pt x="5917967" y="5790227"/>
                  <a:pt x="5802105" y="5818503"/>
                  <a:pt x="5682105" y="5844710"/>
                </a:cubicBezTo>
                <a:cubicBezTo>
                  <a:pt x="5664864" y="5840572"/>
                  <a:pt x="5647623" y="5835744"/>
                  <a:pt x="5630381" y="5830917"/>
                </a:cubicBezTo>
                <a:close/>
                <a:moveTo>
                  <a:pt x="6028312" y="5768848"/>
                </a:moveTo>
                <a:cubicBezTo>
                  <a:pt x="6021415" y="5817813"/>
                  <a:pt x="6013829" y="5866089"/>
                  <a:pt x="6006243" y="5913675"/>
                </a:cubicBezTo>
                <a:cubicBezTo>
                  <a:pt x="5924174" y="5899882"/>
                  <a:pt x="5840036" y="5882641"/>
                  <a:pt x="5752450" y="5861951"/>
                </a:cubicBezTo>
                <a:cubicBezTo>
                  <a:pt x="5735209" y="5857813"/>
                  <a:pt x="5717278" y="5852986"/>
                  <a:pt x="5699347" y="5848848"/>
                </a:cubicBezTo>
                <a:cubicBezTo>
                  <a:pt x="5811760" y="5824710"/>
                  <a:pt x="5921415" y="5797813"/>
                  <a:pt x="6028312" y="5768848"/>
                </a:cubicBezTo>
                <a:close/>
                <a:moveTo>
                  <a:pt x="6036588" y="5766089"/>
                </a:moveTo>
                <a:cubicBezTo>
                  <a:pt x="6101415" y="5748158"/>
                  <a:pt x="6164174" y="5729537"/>
                  <a:pt x="6226243" y="5710227"/>
                </a:cubicBezTo>
                <a:cubicBezTo>
                  <a:pt x="6252449" y="5791606"/>
                  <a:pt x="6275208" y="5870917"/>
                  <a:pt x="6293139" y="5947468"/>
                </a:cubicBezTo>
                <a:cubicBezTo>
                  <a:pt x="6204174" y="5941261"/>
                  <a:pt x="6110381" y="5930917"/>
                  <a:pt x="6013139" y="5915055"/>
                </a:cubicBezTo>
                <a:cubicBezTo>
                  <a:pt x="6022105" y="5866089"/>
                  <a:pt x="6029691" y="5816434"/>
                  <a:pt x="6036588" y="5766089"/>
                </a:cubicBezTo>
                <a:close/>
                <a:moveTo>
                  <a:pt x="6037967" y="5757814"/>
                </a:moveTo>
                <a:cubicBezTo>
                  <a:pt x="6044864" y="5706090"/>
                  <a:pt x="6051760" y="5653676"/>
                  <a:pt x="6057967" y="5600572"/>
                </a:cubicBezTo>
                <a:cubicBezTo>
                  <a:pt x="6097277" y="5586779"/>
                  <a:pt x="6135898" y="5572296"/>
                  <a:pt x="6173829" y="5557814"/>
                </a:cubicBezTo>
                <a:cubicBezTo>
                  <a:pt x="6192449" y="5606779"/>
                  <a:pt x="6209001" y="5655055"/>
                  <a:pt x="6224863" y="5702641"/>
                </a:cubicBezTo>
                <a:cubicBezTo>
                  <a:pt x="6163484" y="5721951"/>
                  <a:pt x="6101415" y="5740572"/>
                  <a:pt x="6037967" y="5757814"/>
                </a:cubicBezTo>
                <a:close/>
                <a:moveTo>
                  <a:pt x="6057967" y="5592297"/>
                </a:moveTo>
                <a:cubicBezTo>
                  <a:pt x="6067622" y="5507469"/>
                  <a:pt x="6075208" y="5421262"/>
                  <a:pt x="6081415" y="5333676"/>
                </a:cubicBezTo>
                <a:cubicBezTo>
                  <a:pt x="6104863" y="5386090"/>
                  <a:pt x="6126243" y="5438503"/>
                  <a:pt x="6146932" y="5490917"/>
                </a:cubicBezTo>
                <a:cubicBezTo>
                  <a:pt x="6155208" y="5511607"/>
                  <a:pt x="6162794" y="5531607"/>
                  <a:pt x="6170380" y="5551607"/>
                </a:cubicBezTo>
                <a:cubicBezTo>
                  <a:pt x="6133829" y="5565400"/>
                  <a:pt x="6095898" y="5578504"/>
                  <a:pt x="6057967" y="5592297"/>
                </a:cubicBezTo>
                <a:close/>
                <a:moveTo>
                  <a:pt x="6153829" y="5488159"/>
                </a:moveTo>
                <a:cubicBezTo>
                  <a:pt x="6131760" y="5432297"/>
                  <a:pt x="6107622" y="5375745"/>
                  <a:pt x="6082795" y="5318504"/>
                </a:cubicBezTo>
                <a:cubicBezTo>
                  <a:pt x="6082795" y="5314366"/>
                  <a:pt x="6083484" y="5310228"/>
                  <a:pt x="6083484" y="5306090"/>
                </a:cubicBezTo>
                <a:cubicBezTo>
                  <a:pt x="6126243" y="5306090"/>
                  <a:pt x="6168311" y="5305400"/>
                  <a:pt x="6210381" y="5303331"/>
                </a:cubicBezTo>
                <a:cubicBezTo>
                  <a:pt x="6300036" y="5299883"/>
                  <a:pt x="6386932" y="5294366"/>
                  <a:pt x="6469690" y="5285401"/>
                </a:cubicBezTo>
                <a:cubicBezTo>
                  <a:pt x="6474518" y="5331607"/>
                  <a:pt x="6478656" y="5377814"/>
                  <a:pt x="6482104" y="5422641"/>
                </a:cubicBezTo>
                <a:cubicBezTo>
                  <a:pt x="6384863" y="5466090"/>
                  <a:pt x="6283484" y="5508159"/>
                  <a:pt x="6177967" y="5548159"/>
                </a:cubicBezTo>
                <a:cubicBezTo>
                  <a:pt x="6169691" y="5528848"/>
                  <a:pt x="6161415" y="5508159"/>
                  <a:pt x="6153829" y="5488159"/>
                </a:cubicBezTo>
                <a:close/>
                <a:moveTo>
                  <a:pt x="6209691" y="5297124"/>
                </a:moveTo>
                <a:cubicBezTo>
                  <a:pt x="6168311" y="5298504"/>
                  <a:pt x="6126243" y="5299194"/>
                  <a:pt x="6084174" y="5299883"/>
                </a:cubicBezTo>
                <a:cubicBezTo>
                  <a:pt x="6086243" y="5263332"/>
                  <a:pt x="6089001" y="5226780"/>
                  <a:pt x="6090381" y="5189539"/>
                </a:cubicBezTo>
                <a:cubicBezTo>
                  <a:pt x="6207622" y="5117814"/>
                  <a:pt x="6320035" y="5044022"/>
                  <a:pt x="6427622" y="4969539"/>
                </a:cubicBezTo>
                <a:cubicBezTo>
                  <a:pt x="6444173" y="5075056"/>
                  <a:pt x="6457966" y="5179194"/>
                  <a:pt x="6468311" y="5279883"/>
                </a:cubicBezTo>
                <a:cubicBezTo>
                  <a:pt x="6385552" y="5288159"/>
                  <a:pt x="6299346" y="5293676"/>
                  <a:pt x="6209691" y="5297124"/>
                </a:cubicBezTo>
                <a:close/>
                <a:moveTo>
                  <a:pt x="6434518" y="4964022"/>
                </a:moveTo>
                <a:cubicBezTo>
                  <a:pt x="6468311" y="4940574"/>
                  <a:pt x="6501414" y="4916436"/>
                  <a:pt x="6534518" y="4892987"/>
                </a:cubicBezTo>
                <a:cubicBezTo>
                  <a:pt x="6618655" y="5009539"/>
                  <a:pt x="6692448" y="5124021"/>
                  <a:pt x="6753828" y="5236435"/>
                </a:cubicBezTo>
                <a:cubicBezTo>
                  <a:pt x="6666242" y="5254366"/>
                  <a:pt x="6573828" y="5268849"/>
                  <a:pt x="6475897" y="5279194"/>
                </a:cubicBezTo>
                <a:cubicBezTo>
                  <a:pt x="6465553" y="5175745"/>
                  <a:pt x="6451759" y="5070918"/>
                  <a:pt x="6434518" y="4964022"/>
                </a:cubicBezTo>
                <a:close/>
                <a:moveTo>
                  <a:pt x="6433139" y="4956436"/>
                </a:moveTo>
                <a:cubicBezTo>
                  <a:pt x="6419346" y="4872298"/>
                  <a:pt x="6404173" y="4786780"/>
                  <a:pt x="6386932" y="4701264"/>
                </a:cubicBezTo>
                <a:cubicBezTo>
                  <a:pt x="6437966" y="4764022"/>
                  <a:pt x="6485552" y="4826091"/>
                  <a:pt x="6530380" y="4887470"/>
                </a:cubicBezTo>
                <a:cubicBezTo>
                  <a:pt x="6498656" y="4910229"/>
                  <a:pt x="6466242" y="4933677"/>
                  <a:pt x="6433139" y="4956436"/>
                </a:cubicBezTo>
                <a:close/>
                <a:moveTo>
                  <a:pt x="6497276" y="4829539"/>
                </a:moveTo>
                <a:cubicBezTo>
                  <a:pt x="6460725" y="4781263"/>
                  <a:pt x="6423483" y="4732988"/>
                  <a:pt x="6383484" y="4684712"/>
                </a:cubicBezTo>
                <a:cubicBezTo>
                  <a:pt x="6382794" y="4680574"/>
                  <a:pt x="6382104" y="4677126"/>
                  <a:pt x="6381415" y="4672988"/>
                </a:cubicBezTo>
                <a:cubicBezTo>
                  <a:pt x="6422794" y="4661264"/>
                  <a:pt x="6462794" y="4649540"/>
                  <a:pt x="6502794" y="4637126"/>
                </a:cubicBezTo>
                <a:cubicBezTo>
                  <a:pt x="6588311" y="4610229"/>
                  <a:pt x="6670379" y="4581264"/>
                  <a:pt x="6747621" y="4551609"/>
                </a:cubicBezTo>
                <a:cubicBezTo>
                  <a:pt x="6764862" y="4595057"/>
                  <a:pt x="6780724" y="4638505"/>
                  <a:pt x="6795897" y="4681953"/>
                </a:cubicBezTo>
                <a:cubicBezTo>
                  <a:pt x="6713138" y="4750229"/>
                  <a:pt x="6626931" y="4817125"/>
                  <a:pt x="6536587" y="4883332"/>
                </a:cubicBezTo>
                <a:cubicBezTo>
                  <a:pt x="6523483" y="4864712"/>
                  <a:pt x="6510380" y="4847470"/>
                  <a:pt x="6497276" y="4829539"/>
                </a:cubicBezTo>
                <a:close/>
                <a:moveTo>
                  <a:pt x="6380035" y="4665402"/>
                </a:moveTo>
                <a:cubicBezTo>
                  <a:pt x="6372449" y="4629539"/>
                  <a:pt x="6364863" y="4593677"/>
                  <a:pt x="6357277" y="4557816"/>
                </a:cubicBezTo>
                <a:cubicBezTo>
                  <a:pt x="6451070" y="4457816"/>
                  <a:pt x="6540035" y="4357126"/>
                  <a:pt x="6624173" y="4255747"/>
                </a:cubicBezTo>
                <a:cubicBezTo>
                  <a:pt x="6668311" y="4352988"/>
                  <a:pt x="6709000" y="4448850"/>
                  <a:pt x="6745552" y="4543333"/>
                </a:cubicBezTo>
                <a:cubicBezTo>
                  <a:pt x="6631069" y="4588160"/>
                  <a:pt x="6509690" y="4628850"/>
                  <a:pt x="6380035" y="4665402"/>
                </a:cubicBezTo>
                <a:close/>
                <a:moveTo>
                  <a:pt x="6629000" y="4249540"/>
                </a:moveTo>
                <a:cubicBezTo>
                  <a:pt x="6655207" y="4217816"/>
                  <a:pt x="6681414" y="4186092"/>
                  <a:pt x="6706242" y="4154368"/>
                </a:cubicBezTo>
                <a:cubicBezTo>
                  <a:pt x="6817966" y="4244023"/>
                  <a:pt x="6919345" y="4335057"/>
                  <a:pt x="7008310" y="4426092"/>
                </a:cubicBezTo>
                <a:cubicBezTo>
                  <a:pt x="6929000" y="4466781"/>
                  <a:pt x="6842793" y="4504712"/>
                  <a:pt x="6751759" y="4540574"/>
                </a:cubicBezTo>
                <a:cubicBezTo>
                  <a:pt x="6714517" y="4445402"/>
                  <a:pt x="6673828" y="4348161"/>
                  <a:pt x="6629000" y="4249540"/>
                </a:cubicBezTo>
                <a:close/>
                <a:moveTo>
                  <a:pt x="6625552" y="4242644"/>
                </a:moveTo>
                <a:cubicBezTo>
                  <a:pt x="6590380" y="4165402"/>
                  <a:pt x="6552449" y="4086782"/>
                  <a:pt x="6513138" y="4008851"/>
                </a:cubicBezTo>
                <a:cubicBezTo>
                  <a:pt x="6578656" y="4055747"/>
                  <a:pt x="6641414" y="4102644"/>
                  <a:pt x="6700724" y="4150230"/>
                </a:cubicBezTo>
                <a:cubicBezTo>
                  <a:pt x="6676586" y="4181264"/>
                  <a:pt x="6651759" y="4211609"/>
                  <a:pt x="6625552" y="4242644"/>
                </a:cubicBezTo>
                <a:close/>
                <a:moveTo>
                  <a:pt x="6653828" y="4103333"/>
                </a:moveTo>
                <a:cubicBezTo>
                  <a:pt x="6606242" y="4066782"/>
                  <a:pt x="6556587" y="4030230"/>
                  <a:pt x="6506242" y="3994368"/>
                </a:cubicBezTo>
                <a:cubicBezTo>
                  <a:pt x="6504173" y="3990920"/>
                  <a:pt x="6502794" y="3986782"/>
                  <a:pt x="6500725" y="3983333"/>
                </a:cubicBezTo>
                <a:cubicBezTo>
                  <a:pt x="6537276" y="3961265"/>
                  <a:pt x="6573138" y="3939196"/>
                  <a:pt x="6608311" y="3916437"/>
                </a:cubicBezTo>
                <a:cubicBezTo>
                  <a:pt x="6638656" y="3897127"/>
                  <a:pt x="6668311" y="3877127"/>
                  <a:pt x="6697276" y="3857817"/>
                </a:cubicBezTo>
                <a:cubicBezTo>
                  <a:pt x="6749690" y="3890920"/>
                  <a:pt x="6800035" y="3924713"/>
                  <a:pt x="6847621" y="3959196"/>
                </a:cubicBezTo>
                <a:cubicBezTo>
                  <a:pt x="6802793" y="4021264"/>
                  <a:pt x="6755207" y="4082644"/>
                  <a:pt x="6706242" y="4144713"/>
                </a:cubicBezTo>
                <a:cubicBezTo>
                  <a:pt x="6689000" y="4130920"/>
                  <a:pt x="6671069" y="4117127"/>
                  <a:pt x="6653828" y="4103333"/>
                </a:cubicBezTo>
                <a:close/>
                <a:moveTo>
                  <a:pt x="6827621" y="3764024"/>
                </a:moveTo>
                <a:cubicBezTo>
                  <a:pt x="6906931" y="3704714"/>
                  <a:pt x="6980034" y="3644024"/>
                  <a:pt x="7046931" y="3583334"/>
                </a:cubicBezTo>
                <a:cubicBezTo>
                  <a:pt x="7059344" y="3590231"/>
                  <a:pt x="7071068" y="3597817"/>
                  <a:pt x="7082793" y="3604714"/>
                </a:cubicBezTo>
                <a:cubicBezTo>
                  <a:pt x="7080034" y="3609541"/>
                  <a:pt x="7077275" y="3613679"/>
                  <a:pt x="7074516" y="3618507"/>
                </a:cubicBezTo>
                <a:cubicBezTo>
                  <a:pt x="7023482" y="3703334"/>
                  <a:pt x="6967621" y="3788851"/>
                  <a:pt x="6907621" y="3874368"/>
                </a:cubicBezTo>
                <a:cubicBezTo>
                  <a:pt x="6881414" y="3837817"/>
                  <a:pt x="6854517" y="3800575"/>
                  <a:pt x="6827621" y="3764024"/>
                </a:cubicBezTo>
                <a:close/>
                <a:moveTo>
                  <a:pt x="7052448" y="3577817"/>
                </a:moveTo>
                <a:cubicBezTo>
                  <a:pt x="7089689" y="3543334"/>
                  <a:pt x="7124862" y="3508852"/>
                  <a:pt x="7157275" y="3474369"/>
                </a:cubicBezTo>
                <a:cubicBezTo>
                  <a:pt x="7134517" y="3515059"/>
                  <a:pt x="7111068" y="3556438"/>
                  <a:pt x="7086241" y="3597817"/>
                </a:cubicBezTo>
                <a:cubicBezTo>
                  <a:pt x="7075207" y="3591610"/>
                  <a:pt x="7064172" y="3584714"/>
                  <a:pt x="7052448" y="3577817"/>
                </a:cubicBezTo>
                <a:close/>
                <a:moveTo>
                  <a:pt x="6768310" y="3166783"/>
                </a:moveTo>
                <a:cubicBezTo>
                  <a:pt x="6778655" y="3139887"/>
                  <a:pt x="6788310" y="3112990"/>
                  <a:pt x="6797965" y="3086094"/>
                </a:cubicBezTo>
                <a:cubicBezTo>
                  <a:pt x="6867621" y="3144025"/>
                  <a:pt x="6933827" y="3201956"/>
                  <a:pt x="6996586" y="3259887"/>
                </a:cubicBezTo>
                <a:cubicBezTo>
                  <a:pt x="6924862" y="3227473"/>
                  <a:pt x="6849000" y="3196439"/>
                  <a:pt x="6768310" y="3166783"/>
                </a:cubicBezTo>
                <a:close/>
                <a:moveTo>
                  <a:pt x="6761414" y="3164025"/>
                </a:moveTo>
                <a:cubicBezTo>
                  <a:pt x="6706931" y="3144025"/>
                  <a:pt x="6651069" y="3125404"/>
                  <a:pt x="6592449" y="3107473"/>
                </a:cubicBezTo>
                <a:cubicBezTo>
                  <a:pt x="6624173" y="3069542"/>
                  <a:pt x="6655207" y="3031611"/>
                  <a:pt x="6684172" y="2994370"/>
                </a:cubicBezTo>
                <a:cubicBezTo>
                  <a:pt x="6720724" y="3023335"/>
                  <a:pt x="6756586" y="3051611"/>
                  <a:pt x="6791759" y="3080577"/>
                </a:cubicBezTo>
                <a:cubicBezTo>
                  <a:pt x="6782103" y="3108852"/>
                  <a:pt x="6771759" y="3136439"/>
                  <a:pt x="6761414" y="3164025"/>
                </a:cubicBezTo>
                <a:close/>
                <a:moveTo>
                  <a:pt x="6689000" y="2988163"/>
                </a:moveTo>
                <a:cubicBezTo>
                  <a:pt x="6785552" y="2864025"/>
                  <a:pt x="6865552" y="2741957"/>
                  <a:pt x="6929000" y="2624026"/>
                </a:cubicBezTo>
                <a:cubicBezTo>
                  <a:pt x="6894517" y="2767474"/>
                  <a:pt x="6849689" y="2917818"/>
                  <a:pt x="6794517" y="3072990"/>
                </a:cubicBezTo>
                <a:cubicBezTo>
                  <a:pt x="6760034" y="3044715"/>
                  <a:pt x="6724862" y="3016439"/>
                  <a:pt x="6689000" y="2988163"/>
                </a:cubicBezTo>
                <a:close/>
                <a:moveTo>
                  <a:pt x="6473828" y="2428164"/>
                </a:moveTo>
                <a:cubicBezTo>
                  <a:pt x="6476587" y="2399198"/>
                  <a:pt x="6478656" y="2370233"/>
                  <a:pt x="6480725" y="2341957"/>
                </a:cubicBezTo>
                <a:cubicBezTo>
                  <a:pt x="6551069" y="2373681"/>
                  <a:pt x="6620035" y="2406785"/>
                  <a:pt x="6686242" y="2440578"/>
                </a:cubicBezTo>
                <a:cubicBezTo>
                  <a:pt x="6697966" y="2446785"/>
                  <a:pt x="6709000" y="2452302"/>
                  <a:pt x="6720035" y="2458509"/>
                </a:cubicBezTo>
                <a:cubicBezTo>
                  <a:pt x="6642104" y="2445405"/>
                  <a:pt x="6560035" y="2435061"/>
                  <a:pt x="6473828" y="2428164"/>
                </a:cubicBezTo>
                <a:close/>
                <a:moveTo>
                  <a:pt x="6466932" y="2428164"/>
                </a:moveTo>
                <a:cubicBezTo>
                  <a:pt x="6409001" y="2423336"/>
                  <a:pt x="6349690" y="2420578"/>
                  <a:pt x="6288311" y="2418509"/>
                </a:cubicBezTo>
                <a:cubicBezTo>
                  <a:pt x="6309001" y="2372992"/>
                  <a:pt x="6329001" y="2328164"/>
                  <a:pt x="6346932" y="2284026"/>
                </a:cubicBezTo>
                <a:cubicBezTo>
                  <a:pt x="6390380" y="2301957"/>
                  <a:pt x="6432449" y="2320578"/>
                  <a:pt x="6473828" y="2339199"/>
                </a:cubicBezTo>
                <a:cubicBezTo>
                  <a:pt x="6471759" y="2368164"/>
                  <a:pt x="6469690" y="2397819"/>
                  <a:pt x="6466932" y="2428164"/>
                </a:cubicBezTo>
                <a:close/>
                <a:moveTo>
                  <a:pt x="5993140" y="1795062"/>
                </a:moveTo>
                <a:cubicBezTo>
                  <a:pt x="5988312" y="1766786"/>
                  <a:pt x="5982795" y="1738510"/>
                  <a:pt x="5977277" y="1710234"/>
                </a:cubicBezTo>
                <a:cubicBezTo>
                  <a:pt x="6066932" y="1724027"/>
                  <a:pt x="6153829" y="1739889"/>
                  <a:pt x="6237277" y="1758510"/>
                </a:cubicBezTo>
                <a:cubicBezTo>
                  <a:pt x="6158657" y="1766786"/>
                  <a:pt x="6077277" y="1779200"/>
                  <a:pt x="5993140" y="1795062"/>
                </a:cubicBezTo>
                <a:close/>
                <a:moveTo>
                  <a:pt x="5985553" y="1796441"/>
                </a:moveTo>
                <a:cubicBezTo>
                  <a:pt x="5929001" y="1807475"/>
                  <a:pt x="5871071" y="1819889"/>
                  <a:pt x="5811760" y="1834372"/>
                </a:cubicBezTo>
                <a:cubicBezTo>
                  <a:pt x="5820036" y="1785406"/>
                  <a:pt x="5826933" y="1737131"/>
                  <a:pt x="5832450" y="1690234"/>
                </a:cubicBezTo>
                <a:cubicBezTo>
                  <a:pt x="5878657" y="1695751"/>
                  <a:pt x="5924174" y="1702648"/>
                  <a:pt x="5969002" y="1709544"/>
                </a:cubicBezTo>
                <a:cubicBezTo>
                  <a:pt x="5975208" y="1737820"/>
                  <a:pt x="5980725" y="1766786"/>
                  <a:pt x="5985553" y="1796441"/>
                </a:cubicBezTo>
                <a:close/>
                <a:moveTo>
                  <a:pt x="5833829" y="1682648"/>
                </a:moveTo>
                <a:cubicBezTo>
                  <a:pt x="5852450" y="1526786"/>
                  <a:pt x="5859347" y="1380580"/>
                  <a:pt x="5853139" y="1246787"/>
                </a:cubicBezTo>
                <a:cubicBezTo>
                  <a:pt x="5897278" y="1387476"/>
                  <a:pt x="5935898" y="1539890"/>
                  <a:pt x="5967622" y="1701269"/>
                </a:cubicBezTo>
                <a:cubicBezTo>
                  <a:pt x="5923484" y="1694372"/>
                  <a:pt x="5878657" y="1688165"/>
                  <a:pt x="5833829" y="1682648"/>
                </a:cubicBezTo>
                <a:close/>
                <a:moveTo>
                  <a:pt x="5361416" y="1311614"/>
                </a:moveTo>
                <a:cubicBezTo>
                  <a:pt x="5349003" y="1285407"/>
                  <a:pt x="5336589" y="1259890"/>
                  <a:pt x="5323485" y="1234373"/>
                </a:cubicBezTo>
                <a:cubicBezTo>
                  <a:pt x="5413140" y="1224028"/>
                  <a:pt x="5500726" y="1216442"/>
                  <a:pt x="5586244" y="1211614"/>
                </a:cubicBezTo>
                <a:cubicBezTo>
                  <a:pt x="5513140" y="1240580"/>
                  <a:pt x="5438658" y="1273683"/>
                  <a:pt x="5361416" y="1311614"/>
                </a:cubicBezTo>
                <a:close/>
                <a:moveTo>
                  <a:pt x="5355899" y="1314373"/>
                </a:moveTo>
                <a:cubicBezTo>
                  <a:pt x="5304175" y="1339890"/>
                  <a:pt x="5251072" y="1367476"/>
                  <a:pt x="5197968" y="1397131"/>
                </a:cubicBezTo>
                <a:cubicBezTo>
                  <a:pt x="5192451" y="1347476"/>
                  <a:pt x="5186934" y="1299890"/>
                  <a:pt x="5180037" y="1252994"/>
                </a:cubicBezTo>
                <a:cubicBezTo>
                  <a:pt x="5226244" y="1246097"/>
                  <a:pt x="5272451" y="1240580"/>
                  <a:pt x="5317968" y="1235063"/>
                </a:cubicBezTo>
                <a:cubicBezTo>
                  <a:pt x="5329692" y="1261269"/>
                  <a:pt x="5342796" y="1288166"/>
                  <a:pt x="5355899" y="1314373"/>
                </a:cubicBezTo>
                <a:close/>
                <a:moveTo>
                  <a:pt x="5177969" y="1245407"/>
                </a:moveTo>
                <a:cubicBezTo>
                  <a:pt x="5154520" y="1088856"/>
                  <a:pt x="5122106" y="946098"/>
                  <a:pt x="5080038" y="817132"/>
                </a:cubicBezTo>
                <a:cubicBezTo>
                  <a:pt x="5109693" y="862649"/>
                  <a:pt x="5138658" y="910236"/>
                  <a:pt x="5167624" y="959201"/>
                </a:cubicBezTo>
                <a:cubicBezTo>
                  <a:pt x="5217968" y="1044718"/>
                  <a:pt x="5266244" y="1134373"/>
                  <a:pt x="5313141" y="1227476"/>
                </a:cubicBezTo>
                <a:cubicBezTo>
                  <a:pt x="5268313" y="1232994"/>
                  <a:pt x="5223486" y="1239201"/>
                  <a:pt x="5177969" y="1245407"/>
                </a:cubicBezTo>
                <a:close/>
                <a:moveTo>
                  <a:pt x="4624866" y="1013684"/>
                </a:moveTo>
                <a:cubicBezTo>
                  <a:pt x="4606245" y="991615"/>
                  <a:pt x="4586935" y="970235"/>
                  <a:pt x="4567625" y="949546"/>
                </a:cubicBezTo>
                <a:cubicBezTo>
                  <a:pt x="4651763" y="915753"/>
                  <a:pt x="4733831" y="884718"/>
                  <a:pt x="4815210" y="857822"/>
                </a:cubicBezTo>
                <a:cubicBezTo>
                  <a:pt x="4752452" y="904718"/>
                  <a:pt x="4689004" y="956442"/>
                  <a:pt x="4624866" y="1013684"/>
                </a:cubicBezTo>
                <a:close/>
                <a:moveTo>
                  <a:pt x="4619349" y="1017822"/>
                </a:moveTo>
                <a:cubicBezTo>
                  <a:pt x="4575901" y="1056442"/>
                  <a:pt x="4532452" y="1097132"/>
                  <a:pt x="4489004" y="1139890"/>
                </a:cubicBezTo>
                <a:cubicBezTo>
                  <a:pt x="4471073" y="1093684"/>
                  <a:pt x="4452452" y="1048856"/>
                  <a:pt x="4433142" y="1005408"/>
                </a:cubicBezTo>
                <a:cubicBezTo>
                  <a:pt x="4475901" y="986787"/>
                  <a:pt x="4518659" y="968856"/>
                  <a:pt x="4560728" y="951615"/>
                </a:cubicBezTo>
                <a:cubicBezTo>
                  <a:pt x="4580728" y="973684"/>
                  <a:pt x="4600039" y="995753"/>
                  <a:pt x="4619349" y="1017822"/>
                </a:cubicBezTo>
                <a:close/>
                <a:moveTo>
                  <a:pt x="4429694" y="998511"/>
                </a:moveTo>
                <a:cubicBezTo>
                  <a:pt x="4365556" y="853684"/>
                  <a:pt x="4295901" y="724719"/>
                  <a:pt x="4221418" y="611615"/>
                </a:cubicBezTo>
                <a:cubicBezTo>
                  <a:pt x="4262108" y="647477"/>
                  <a:pt x="4302797" y="685408"/>
                  <a:pt x="4343487" y="725408"/>
                </a:cubicBezTo>
                <a:cubicBezTo>
                  <a:pt x="4414522" y="794374"/>
                  <a:pt x="4484866" y="868167"/>
                  <a:pt x="4555211" y="945408"/>
                </a:cubicBezTo>
                <a:cubicBezTo>
                  <a:pt x="4513832" y="962649"/>
                  <a:pt x="4471763" y="979891"/>
                  <a:pt x="4429694" y="998511"/>
                </a:cubicBezTo>
                <a:close/>
                <a:moveTo>
                  <a:pt x="3835212" y="921960"/>
                </a:moveTo>
                <a:cubicBezTo>
                  <a:pt x="3811074" y="906098"/>
                  <a:pt x="3786936" y="890236"/>
                  <a:pt x="3762798" y="874374"/>
                </a:cubicBezTo>
                <a:cubicBezTo>
                  <a:pt x="3824178" y="827477"/>
                  <a:pt x="3885557" y="782650"/>
                  <a:pt x="3946936" y="740581"/>
                </a:cubicBezTo>
                <a:cubicBezTo>
                  <a:pt x="3957281" y="732995"/>
                  <a:pt x="3968315" y="726098"/>
                  <a:pt x="3978660" y="719201"/>
                </a:cubicBezTo>
                <a:cubicBezTo>
                  <a:pt x="3929695" y="781960"/>
                  <a:pt x="3882108" y="849546"/>
                  <a:pt x="3835212" y="921960"/>
                </a:cubicBezTo>
                <a:close/>
                <a:moveTo>
                  <a:pt x="3831074" y="927477"/>
                </a:moveTo>
                <a:cubicBezTo>
                  <a:pt x="3799350" y="976442"/>
                  <a:pt x="3768316" y="1026787"/>
                  <a:pt x="3737281" y="1079891"/>
                </a:cubicBezTo>
                <a:cubicBezTo>
                  <a:pt x="3707626" y="1039891"/>
                  <a:pt x="3677281" y="1001270"/>
                  <a:pt x="3646937" y="964718"/>
                </a:cubicBezTo>
                <a:cubicBezTo>
                  <a:pt x="3683488" y="935063"/>
                  <a:pt x="3719350" y="906787"/>
                  <a:pt x="3755902" y="879201"/>
                </a:cubicBezTo>
                <a:cubicBezTo>
                  <a:pt x="3781419" y="895063"/>
                  <a:pt x="3806247" y="910925"/>
                  <a:pt x="3831074" y="927477"/>
                </a:cubicBezTo>
                <a:close/>
                <a:moveTo>
                  <a:pt x="3643488" y="959201"/>
                </a:moveTo>
                <a:cubicBezTo>
                  <a:pt x="3543489" y="836443"/>
                  <a:pt x="3442109" y="730926"/>
                  <a:pt x="3340041" y="641960"/>
                </a:cubicBezTo>
                <a:cubicBezTo>
                  <a:pt x="3388316" y="666098"/>
                  <a:pt x="3437971" y="691615"/>
                  <a:pt x="3487627" y="719201"/>
                </a:cubicBezTo>
                <a:cubicBezTo>
                  <a:pt x="3574523" y="766788"/>
                  <a:pt x="3662109" y="819201"/>
                  <a:pt x="3750385" y="875063"/>
                </a:cubicBezTo>
                <a:cubicBezTo>
                  <a:pt x="3714523" y="901960"/>
                  <a:pt x="3678661" y="930235"/>
                  <a:pt x="3643488" y="959201"/>
                </a:cubicBezTo>
                <a:close/>
                <a:moveTo>
                  <a:pt x="3103489" y="834374"/>
                </a:moveTo>
                <a:cubicBezTo>
                  <a:pt x="3055213" y="892305"/>
                  <a:pt x="3006938" y="952305"/>
                  <a:pt x="2959352" y="1014373"/>
                </a:cubicBezTo>
                <a:cubicBezTo>
                  <a:pt x="2858662" y="983339"/>
                  <a:pt x="2759352" y="955753"/>
                  <a:pt x="2662111" y="932994"/>
                </a:cubicBezTo>
                <a:cubicBezTo>
                  <a:pt x="2597973" y="917822"/>
                  <a:pt x="2534525" y="904718"/>
                  <a:pt x="2473146" y="892994"/>
                </a:cubicBezTo>
                <a:cubicBezTo>
                  <a:pt x="2469697" y="891615"/>
                  <a:pt x="2466249" y="889546"/>
                  <a:pt x="2462801" y="888167"/>
                </a:cubicBezTo>
                <a:cubicBezTo>
                  <a:pt x="2537283" y="755753"/>
                  <a:pt x="2615214" y="639202"/>
                  <a:pt x="2695904" y="537822"/>
                </a:cubicBezTo>
                <a:cubicBezTo>
                  <a:pt x="2729697" y="551616"/>
                  <a:pt x="2764180" y="567478"/>
                  <a:pt x="2799352" y="586098"/>
                </a:cubicBezTo>
                <a:cubicBezTo>
                  <a:pt x="2907628" y="641960"/>
                  <a:pt x="3017282" y="715063"/>
                  <a:pt x="3128317" y="805408"/>
                </a:cubicBezTo>
                <a:cubicBezTo>
                  <a:pt x="3120041" y="814374"/>
                  <a:pt x="3111765" y="824718"/>
                  <a:pt x="3103489" y="834374"/>
                </a:cubicBezTo>
                <a:close/>
                <a:moveTo>
                  <a:pt x="2457284" y="897822"/>
                </a:moveTo>
                <a:cubicBezTo>
                  <a:pt x="2461421" y="898511"/>
                  <a:pt x="2466249" y="899201"/>
                  <a:pt x="2470387" y="900580"/>
                </a:cubicBezTo>
                <a:cubicBezTo>
                  <a:pt x="2599352" y="961270"/>
                  <a:pt x="2733145" y="1040580"/>
                  <a:pt x="2869007" y="1137132"/>
                </a:cubicBezTo>
                <a:cubicBezTo>
                  <a:pt x="2809007" y="1221270"/>
                  <a:pt x="2750387" y="1308856"/>
                  <a:pt x="2692455" y="1399890"/>
                </a:cubicBezTo>
                <a:cubicBezTo>
                  <a:pt x="2569007" y="1386097"/>
                  <a:pt x="2447628" y="1376442"/>
                  <a:pt x="2329698" y="1370235"/>
                </a:cubicBezTo>
                <a:cubicBezTo>
                  <a:pt x="2333146" y="1276442"/>
                  <a:pt x="2340732" y="1187476"/>
                  <a:pt x="2351766" y="1102649"/>
                </a:cubicBezTo>
                <a:cubicBezTo>
                  <a:pt x="2386249" y="1030235"/>
                  <a:pt x="2421421" y="961960"/>
                  <a:pt x="2457284" y="897822"/>
                </a:cubicBezTo>
                <a:close/>
                <a:moveTo>
                  <a:pt x="2355215" y="1079891"/>
                </a:moveTo>
                <a:cubicBezTo>
                  <a:pt x="2364180" y="1012304"/>
                  <a:pt x="2375904" y="948167"/>
                  <a:pt x="2389697" y="886787"/>
                </a:cubicBezTo>
                <a:cubicBezTo>
                  <a:pt x="2409697" y="890236"/>
                  <a:pt x="2429697" y="893684"/>
                  <a:pt x="2449697" y="897132"/>
                </a:cubicBezTo>
                <a:cubicBezTo>
                  <a:pt x="2417973" y="955063"/>
                  <a:pt x="2386249" y="1015753"/>
                  <a:pt x="2355215" y="1079891"/>
                </a:cubicBezTo>
                <a:close/>
                <a:moveTo>
                  <a:pt x="2323491" y="1369545"/>
                </a:moveTo>
                <a:cubicBezTo>
                  <a:pt x="2294525" y="1368166"/>
                  <a:pt x="2265560" y="1366786"/>
                  <a:pt x="2236594" y="1366097"/>
                </a:cubicBezTo>
                <a:cubicBezTo>
                  <a:pt x="2265560" y="1294373"/>
                  <a:pt x="2295215" y="1224028"/>
                  <a:pt x="2326249" y="1156442"/>
                </a:cubicBezTo>
                <a:cubicBezTo>
                  <a:pt x="2331766" y="1144718"/>
                  <a:pt x="2337284" y="1132994"/>
                  <a:pt x="2342801" y="1121270"/>
                </a:cubicBezTo>
                <a:cubicBezTo>
                  <a:pt x="2333835" y="1200580"/>
                  <a:pt x="2326939" y="1282649"/>
                  <a:pt x="2323491" y="1369545"/>
                </a:cubicBezTo>
                <a:close/>
                <a:moveTo>
                  <a:pt x="2323491" y="1376442"/>
                </a:moveTo>
                <a:cubicBezTo>
                  <a:pt x="2321422" y="1434373"/>
                  <a:pt x="2320732" y="1493683"/>
                  <a:pt x="2321422" y="1555062"/>
                </a:cubicBezTo>
                <a:cubicBezTo>
                  <a:pt x="2275215" y="1535752"/>
                  <a:pt x="2229698" y="1518510"/>
                  <a:pt x="2184870" y="1501959"/>
                </a:cubicBezTo>
                <a:cubicBezTo>
                  <a:pt x="2200732" y="1457821"/>
                  <a:pt x="2217284" y="1415062"/>
                  <a:pt x="2234525" y="1372304"/>
                </a:cubicBezTo>
                <a:cubicBezTo>
                  <a:pt x="2264180" y="1373683"/>
                  <a:pt x="2293836" y="1374373"/>
                  <a:pt x="2323491" y="1376442"/>
                </a:cubicBezTo>
                <a:close/>
                <a:moveTo>
                  <a:pt x="2177974" y="1499200"/>
                </a:moveTo>
                <a:cubicBezTo>
                  <a:pt x="2029008" y="1445407"/>
                  <a:pt x="1887629" y="1406097"/>
                  <a:pt x="1755216" y="1381959"/>
                </a:cubicBezTo>
                <a:cubicBezTo>
                  <a:pt x="1809009" y="1377821"/>
                  <a:pt x="1864871" y="1374373"/>
                  <a:pt x="1921422" y="1372993"/>
                </a:cubicBezTo>
                <a:cubicBezTo>
                  <a:pt x="2020732" y="1369545"/>
                  <a:pt x="2122112" y="1369545"/>
                  <a:pt x="2226939" y="1372304"/>
                </a:cubicBezTo>
                <a:cubicBezTo>
                  <a:pt x="2210387" y="1413683"/>
                  <a:pt x="2193836" y="1456442"/>
                  <a:pt x="2177974" y="1499200"/>
                </a:cubicBezTo>
                <a:close/>
                <a:moveTo>
                  <a:pt x="1711078" y="1875751"/>
                </a:moveTo>
                <a:cubicBezTo>
                  <a:pt x="1682802" y="1881958"/>
                  <a:pt x="1654526" y="1888855"/>
                  <a:pt x="1626250" y="1895061"/>
                </a:cubicBezTo>
                <a:cubicBezTo>
                  <a:pt x="1635216" y="1817820"/>
                  <a:pt x="1645561" y="1742648"/>
                  <a:pt x="1657285" y="1669545"/>
                </a:cubicBezTo>
                <a:cubicBezTo>
                  <a:pt x="1659354" y="1657131"/>
                  <a:pt x="1661423" y="1644027"/>
                  <a:pt x="1663492" y="1631614"/>
                </a:cubicBezTo>
                <a:cubicBezTo>
                  <a:pt x="1675905" y="1710234"/>
                  <a:pt x="1691078" y="1791613"/>
                  <a:pt x="1711078" y="1875751"/>
                </a:cubicBezTo>
                <a:close/>
                <a:moveTo>
                  <a:pt x="1712457" y="1882648"/>
                </a:moveTo>
                <a:cubicBezTo>
                  <a:pt x="1725561" y="1939199"/>
                  <a:pt x="1740733" y="1997130"/>
                  <a:pt x="1757974" y="2055751"/>
                </a:cubicBezTo>
                <a:cubicBezTo>
                  <a:pt x="1708319" y="2049544"/>
                  <a:pt x="1660044" y="2044716"/>
                  <a:pt x="1612457" y="2040578"/>
                </a:cubicBezTo>
                <a:cubicBezTo>
                  <a:pt x="1616595" y="1993682"/>
                  <a:pt x="1620733" y="1948165"/>
                  <a:pt x="1626250" y="1902648"/>
                </a:cubicBezTo>
                <a:cubicBezTo>
                  <a:pt x="1654526" y="1895751"/>
                  <a:pt x="1683492" y="1888855"/>
                  <a:pt x="1712457" y="1882648"/>
                </a:cubicBezTo>
                <a:close/>
                <a:moveTo>
                  <a:pt x="1605561" y="2039889"/>
                </a:moveTo>
                <a:cubicBezTo>
                  <a:pt x="1549699" y="2035751"/>
                  <a:pt x="1495216" y="2032992"/>
                  <a:pt x="1442113" y="2031613"/>
                </a:cubicBezTo>
                <a:cubicBezTo>
                  <a:pt x="1442803" y="2004027"/>
                  <a:pt x="1444182" y="1977130"/>
                  <a:pt x="1445561" y="1950234"/>
                </a:cubicBezTo>
                <a:cubicBezTo>
                  <a:pt x="1502113" y="1934372"/>
                  <a:pt x="1560044" y="1919199"/>
                  <a:pt x="1619354" y="1904717"/>
                </a:cubicBezTo>
                <a:cubicBezTo>
                  <a:pt x="1613837" y="1949544"/>
                  <a:pt x="1609009" y="1994372"/>
                  <a:pt x="1605561" y="2039889"/>
                </a:cubicBezTo>
                <a:close/>
                <a:moveTo>
                  <a:pt x="1434527" y="2031613"/>
                </a:moveTo>
                <a:cubicBezTo>
                  <a:pt x="1340044" y="2029544"/>
                  <a:pt x="1250389" y="2032303"/>
                  <a:pt x="1165562" y="2039199"/>
                </a:cubicBezTo>
                <a:cubicBezTo>
                  <a:pt x="1216596" y="2020578"/>
                  <a:pt x="1269010" y="2003337"/>
                  <a:pt x="1323492" y="1986096"/>
                </a:cubicBezTo>
                <a:cubicBezTo>
                  <a:pt x="1360734" y="1974372"/>
                  <a:pt x="1398665" y="1963337"/>
                  <a:pt x="1437285" y="1952303"/>
                </a:cubicBezTo>
                <a:cubicBezTo>
                  <a:pt x="1436596" y="1978510"/>
                  <a:pt x="1435906" y="2004716"/>
                  <a:pt x="1434527" y="2031613"/>
                </a:cubicBezTo>
                <a:close/>
                <a:moveTo>
                  <a:pt x="1255217" y="2527474"/>
                </a:moveTo>
                <a:cubicBezTo>
                  <a:pt x="1229699" y="2541267"/>
                  <a:pt x="1204182" y="2555060"/>
                  <a:pt x="1178665" y="2568853"/>
                </a:cubicBezTo>
                <a:cubicBezTo>
                  <a:pt x="1166251" y="2492302"/>
                  <a:pt x="1156596" y="2417130"/>
                  <a:pt x="1148320" y="2343336"/>
                </a:cubicBezTo>
                <a:cubicBezTo>
                  <a:pt x="1146941" y="2330923"/>
                  <a:pt x="1145562" y="2317819"/>
                  <a:pt x="1144872" y="2305406"/>
                </a:cubicBezTo>
                <a:cubicBezTo>
                  <a:pt x="1177286" y="2377130"/>
                  <a:pt x="1213837" y="2451612"/>
                  <a:pt x="1255217" y="2527474"/>
                </a:cubicBezTo>
                <a:close/>
                <a:moveTo>
                  <a:pt x="1258665" y="2532991"/>
                </a:moveTo>
                <a:cubicBezTo>
                  <a:pt x="1286251" y="2584026"/>
                  <a:pt x="1316596" y="2635060"/>
                  <a:pt x="1348320" y="2687474"/>
                </a:cubicBezTo>
                <a:cubicBezTo>
                  <a:pt x="1298665" y="2695060"/>
                  <a:pt x="1251079" y="2702646"/>
                  <a:pt x="1204182" y="2711612"/>
                </a:cubicBezTo>
                <a:cubicBezTo>
                  <a:pt x="1195906" y="2665405"/>
                  <a:pt x="1187631" y="2620577"/>
                  <a:pt x="1180734" y="2575060"/>
                </a:cubicBezTo>
                <a:cubicBezTo>
                  <a:pt x="1205561" y="2561267"/>
                  <a:pt x="1231768" y="2547474"/>
                  <a:pt x="1258665" y="2532991"/>
                </a:cubicBezTo>
                <a:close/>
                <a:moveTo>
                  <a:pt x="1196596" y="2713681"/>
                </a:moveTo>
                <a:cubicBezTo>
                  <a:pt x="1040734" y="2743336"/>
                  <a:pt x="899355" y="2782646"/>
                  <a:pt x="773148" y="2829543"/>
                </a:cubicBezTo>
                <a:cubicBezTo>
                  <a:pt x="817286" y="2798508"/>
                  <a:pt x="863493" y="2767474"/>
                  <a:pt x="911079" y="2736439"/>
                </a:cubicBezTo>
                <a:cubicBezTo>
                  <a:pt x="994527" y="2682646"/>
                  <a:pt x="1082113" y="2630233"/>
                  <a:pt x="1173148" y="2579888"/>
                </a:cubicBezTo>
                <a:cubicBezTo>
                  <a:pt x="1180734" y="2624026"/>
                  <a:pt x="1188320" y="2668164"/>
                  <a:pt x="1196596" y="2713681"/>
                </a:cubicBezTo>
                <a:close/>
                <a:moveTo>
                  <a:pt x="830390" y="3129542"/>
                </a:moveTo>
                <a:cubicBezTo>
                  <a:pt x="857976" y="3199887"/>
                  <a:pt x="888321" y="3270232"/>
                  <a:pt x="920734" y="3341956"/>
                </a:cubicBezTo>
                <a:cubicBezTo>
                  <a:pt x="845562" y="3415748"/>
                  <a:pt x="774528" y="3490231"/>
                  <a:pt x="707631" y="3564714"/>
                </a:cubicBezTo>
                <a:cubicBezTo>
                  <a:pt x="663493" y="3614369"/>
                  <a:pt x="621425" y="3663334"/>
                  <a:pt x="582114" y="3711610"/>
                </a:cubicBezTo>
                <a:cubicBezTo>
                  <a:pt x="579356" y="3713679"/>
                  <a:pt x="576597" y="3715748"/>
                  <a:pt x="573838" y="3717817"/>
                </a:cubicBezTo>
                <a:cubicBezTo>
                  <a:pt x="493149" y="3590231"/>
                  <a:pt x="426942" y="3466093"/>
                  <a:pt x="376597" y="3346093"/>
                </a:cubicBezTo>
                <a:cubicBezTo>
                  <a:pt x="494528" y="3250231"/>
                  <a:pt x="642804" y="3165404"/>
                  <a:pt x="816597" y="3093680"/>
                </a:cubicBezTo>
                <a:cubicBezTo>
                  <a:pt x="820735" y="3105404"/>
                  <a:pt x="825562" y="3117128"/>
                  <a:pt x="830390" y="3129542"/>
                </a:cubicBezTo>
                <a:close/>
                <a:moveTo>
                  <a:pt x="579356" y="3726783"/>
                </a:moveTo>
                <a:cubicBezTo>
                  <a:pt x="582114" y="3723334"/>
                  <a:pt x="584873" y="3720576"/>
                  <a:pt x="586942" y="3717127"/>
                </a:cubicBezTo>
                <a:cubicBezTo>
                  <a:pt x="701424" y="3632300"/>
                  <a:pt x="834528" y="3552300"/>
                  <a:pt x="984183" y="3478507"/>
                </a:cubicBezTo>
                <a:cubicBezTo>
                  <a:pt x="1017286" y="3546093"/>
                  <a:pt x="1052458" y="3614369"/>
                  <a:pt x="1089700" y="3682645"/>
                </a:cubicBezTo>
                <a:cubicBezTo>
                  <a:pt x="951769" y="3760575"/>
                  <a:pt x="828321" y="3841954"/>
                  <a:pt x="720045" y="3925403"/>
                </a:cubicBezTo>
                <a:cubicBezTo>
                  <a:pt x="716597" y="3922644"/>
                  <a:pt x="713149" y="3920575"/>
                  <a:pt x="709700" y="3917816"/>
                </a:cubicBezTo>
                <a:cubicBezTo>
                  <a:pt x="663493" y="3853679"/>
                  <a:pt x="619356" y="3790230"/>
                  <a:pt x="579356" y="3726783"/>
                </a:cubicBezTo>
                <a:close/>
                <a:moveTo>
                  <a:pt x="690390" y="3904023"/>
                </a:moveTo>
                <a:cubicBezTo>
                  <a:pt x="635218" y="3864023"/>
                  <a:pt x="584183" y="3823334"/>
                  <a:pt x="536597" y="3781265"/>
                </a:cubicBezTo>
                <a:cubicBezTo>
                  <a:pt x="549011" y="3765403"/>
                  <a:pt x="561425" y="3749541"/>
                  <a:pt x="574528" y="3732989"/>
                </a:cubicBezTo>
                <a:cubicBezTo>
                  <a:pt x="610390" y="3789541"/>
                  <a:pt x="649011" y="3846093"/>
                  <a:pt x="690390" y="3904023"/>
                </a:cubicBezTo>
                <a:close/>
                <a:moveTo>
                  <a:pt x="738666" y="3969540"/>
                </a:moveTo>
                <a:cubicBezTo>
                  <a:pt x="784183" y="4029540"/>
                  <a:pt x="831769" y="4090230"/>
                  <a:pt x="882114" y="4150230"/>
                </a:cubicBezTo>
                <a:cubicBezTo>
                  <a:pt x="829010" y="4241264"/>
                  <a:pt x="780045" y="4332299"/>
                  <a:pt x="735907" y="4421954"/>
                </a:cubicBezTo>
                <a:cubicBezTo>
                  <a:pt x="704873" y="4484712"/>
                  <a:pt x="675907" y="4546781"/>
                  <a:pt x="649700" y="4607470"/>
                </a:cubicBezTo>
                <a:cubicBezTo>
                  <a:pt x="537287" y="4505402"/>
                  <a:pt x="440046" y="4402644"/>
                  <a:pt x="358666" y="4299885"/>
                </a:cubicBezTo>
                <a:cubicBezTo>
                  <a:pt x="446942" y="4175747"/>
                  <a:pt x="566942" y="4055058"/>
                  <a:pt x="715907" y="3939196"/>
                </a:cubicBezTo>
                <a:cubicBezTo>
                  <a:pt x="723493" y="3948851"/>
                  <a:pt x="731080" y="3959196"/>
                  <a:pt x="738666" y="3969540"/>
                </a:cubicBezTo>
                <a:close/>
                <a:moveTo>
                  <a:pt x="646252" y="4614367"/>
                </a:moveTo>
                <a:cubicBezTo>
                  <a:pt x="637976" y="4633678"/>
                  <a:pt x="629700" y="4652988"/>
                  <a:pt x="622114" y="4672298"/>
                </a:cubicBezTo>
                <a:cubicBezTo>
                  <a:pt x="484183" y="4605402"/>
                  <a:pt x="366253" y="4528850"/>
                  <a:pt x="271770" y="4443333"/>
                </a:cubicBezTo>
                <a:cubicBezTo>
                  <a:pt x="294529" y="4397126"/>
                  <a:pt x="322115" y="4351609"/>
                  <a:pt x="353839" y="4306092"/>
                </a:cubicBezTo>
                <a:cubicBezTo>
                  <a:pt x="435218" y="4408161"/>
                  <a:pt x="533149" y="4511609"/>
                  <a:pt x="646252" y="4614367"/>
                </a:cubicBezTo>
                <a:close/>
                <a:moveTo>
                  <a:pt x="652459" y="4619885"/>
                </a:moveTo>
                <a:cubicBezTo>
                  <a:pt x="701424" y="4664022"/>
                  <a:pt x="752459" y="4707470"/>
                  <a:pt x="806942" y="4751608"/>
                </a:cubicBezTo>
                <a:cubicBezTo>
                  <a:pt x="744183" y="4728160"/>
                  <a:pt x="684873" y="4702643"/>
                  <a:pt x="629011" y="4675746"/>
                </a:cubicBezTo>
                <a:cubicBezTo>
                  <a:pt x="636597" y="4657126"/>
                  <a:pt x="644873" y="4638505"/>
                  <a:pt x="652459" y="4619885"/>
                </a:cubicBezTo>
                <a:close/>
                <a:moveTo>
                  <a:pt x="655907" y="4612298"/>
                </a:moveTo>
                <a:cubicBezTo>
                  <a:pt x="719355" y="4465402"/>
                  <a:pt x="796597" y="4312989"/>
                  <a:pt x="887631" y="4156437"/>
                </a:cubicBezTo>
                <a:cubicBezTo>
                  <a:pt x="964872" y="4248850"/>
                  <a:pt x="1048320" y="4341954"/>
                  <a:pt x="1136596" y="4433678"/>
                </a:cubicBezTo>
                <a:cubicBezTo>
                  <a:pt x="1024182" y="4545402"/>
                  <a:pt x="926941" y="4656436"/>
                  <a:pt x="844872" y="4765401"/>
                </a:cubicBezTo>
                <a:cubicBezTo>
                  <a:pt x="840045" y="4763332"/>
                  <a:pt x="835217" y="4761953"/>
                  <a:pt x="830390" y="4759884"/>
                </a:cubicBezTo>
                <a:cubicBezTo>
                  <a:pt x="769011" y="4710919"/>
                  <a:pt x="710390" y="4661953"/>
                  <a:pt x="655907" y="4612298"/>
                </a:cubicBezTo>
                <a:close/>
                <a:moveTo>
                  <a:pt x="873838" y="4804022"/>
                </a:moveTo>
                <a:cubicBezTo>
                  <a:pt x="933148" y="4850229"/>
                  <a:pt x="995907" y="4895746"/>
                  <a:pt x="1060045" y="4939884"/>
                </a:cubicBezTo>
                <a:cubicBezTo>
                  <a:pt x="1044872" y="4998504"/>
                  <a:pt x="1030389" y="5057125"/>
                  <a:pt x="1017286" y="5114366"/>
                </a:cubicBezTo>
                <a:cubicBezTo>
                  <a:pt x="1006252" y="5107470"/>
                  <a:pt x="994527" y="5100573"/>
                  <a:pt x="983493" y="5093676"/>
                </a:cubicBezTo>
                <a:cubicBezTo>
                  <a:pt x="896596" y="5039194"/>
                  <a:pt x="815907" y="4984711"/>
                  <a:pt x="740045" y="4928849"/>
                </a:cubicBezTo>
                <a:cubicBezTo>
                  <a:pt x="771079" y="4879194"/>
                  <a:pt x="804873" y="4829539"/>
                  <a:pt x="842114" y="4779194"/>
                </a:cubicBezTo>
                <a:cubicBezTo>
                  <a:pt x="853148" y="4788160"/>
                  <a:pt x="863493" y="4795746"/>
                  <a:pt x="873838" y="4804022"/>
                </a:cubicBezTo>
                <a:close/>
                <a:moveTo>
                  <a:pt x="980045" y="5099884"/>
                </a:moveTo>
                <a:cubicBezTo>
                  <a:pt x="991769" y="5107470"/>
                  <a:pt x="1004183" y="5114366"/>
                  <a:pt x="1015907" y="5121953"/>
                </a:cubicBezTo>
                <a:cubicBezTo>
                  <a:pt x="1006941" y="5161952"/>
                  <a:pt x="998665" y="5201263"/>
                  <a:pt x="991079" y="5240573"/>
                </a:cubicBezTo>
                <a:cubicBezTo>
                  <a:pt x="977976" y="5309538"/>
                  <a:pt x="966252" y="5376435"/>
                  <a:pt x="957286" y="5441952"/>
                </a:cubicBezTo>
                <a:cubicBezTo>
                  <a:pt x="822114" y="5372986"/>
                  <a:pt x="700735" y="5299883"/>
                  <a:pt x="594528" y="5222642"/>
                </a:cubicBezTo>
                <a:cubicBezTo>
                  <a:pt x="606942" y="5188159"/>
                  <a:pt x="621425" y="5153676"/>
                  <a:pt x="637976" y="5117814"/>
                </a:cubicBezTo>
                <a:cubicBezTo>
                  <a:pt x="665562" y="5057815"/>
                  <a:pt x="698666" y="4997125"/>
                  <a:pt x="736597" y="4935056"/>
                </a:cubicBezTo>
                <a:cubicBezTo>
                  <a:pt x="811769" y="4990918"/>
                  <a:pt x="893148" y="5046091"/>
                  <a:pt x="980045" y="5099884"/>
                </a:cubicBezTo>
                <a:close/>
                <a:moveTo>
                  <a:pt x="997976" y="5241952"/>
                </a:moveTo>
                <a:cubicBezTo>
                  <a:pt x="1005562" y="5203332"/>
                  <a:pt x="1013838" y="5164711"/>
                  <a:pt x="1022114" y="5125401"/>
                </a:cubicBezTo>
                <a:cubicBezTo>
                  <a:pt x="1112458" y="5179883"/>
                  <a:pt x="1206251" y="5232987"/>
                  <a:pt x="1305561" y="5284711"/>
                </a:cubicBezTo>
                <a:cubicBezTo>
                  <a:pt x="1260044" y="5373676"/>
                  <a:pt x="1220734" y="5459883"/>
                  <a:pt x="1187631" y="5544021"/>
                </a:cubicBezTo>
                <a:cubicBezTo>
                  <a:pt x="1183493" y="5543331"/>
                  <a:pt x="1178665" y="5543331"/>
                  <a:pt x="1174527" y="5542641"/>
                </a:cubicBezTo>
                <a:cubicBezTo>
                  <a:pt x="1101424" y="5511607"/>
                  <a:pt x="1031079" y="5478504"/>
                  <a:pt x="964183" y="5445400"/>
                </a:cubicBezTo>
                <a:cubicBezTo>
                  <a:pt x="973148" y="5379193"/>
                  <a:pt x="984183" y="5311607"/>
                  <a:pt x="997976" y="5241952"/>
                </a:cubicBezTo>
                <a:close/>
                <a:moveTo>
                  <a:pt x="1225562" y="5572296"/>
                </a:moveTo>
                <a:cubicBezTo>
                  <a:pt x="1295217" y="5600572"/>
                  <a:pt x="1366941" y="5628158"/>
                  <a:pt x="1441423" y="5654365"/>
                </a:cubicBezTo>
                <a:cubicBezTo>
                  <a:pt x="1442113" y="5715055"/>
                  <a:pt x="1444182" y="5775055"/>
                  <a:pt x="1446940" y="5834365"/>
                </a:cubicBezTo>
                <a:cubicBezTo>
                  <a:pt x="1434527" y="5830917"/>
                  <a:pt x="1421423" y="5827468"/>
                  <a:pt x="1409009" y="5823331"/>
                </a:cubicBezTo>
                <a:cubicBezTo>
                  <a:pt x="1311079" y="5794365"/>
                  <a:pt x="1217975" y="5762641"/>
                  <a:pt x="1131079" y="5728848"/>
                </a:cubicBezTo>
                <a:cubicBezTo>
                  <a:pt x="1147631" y="5672986"/>
                  <a:pt x="1167631" y="5615745"/>
                  <a:pt x="1190389" y="5557814"/>
                </a:cubicBezTo>
                <a:cubicBezTo>
                  <a:pt x="1201424" y="5562641"/>
                  <a:pt x="1213148" y="5567469"/>
                  <a:pt x="1225562" y="5572296"/>
                </a:cubicBezTo>
                <a:close/>
                <a:moveTo>
                  <a:pt x="1447630" y="5656434"/>
                </a:moveTo>
                <a:cubicBezTo>
                  <a:pt x="1562113" y="5696434"/>
                  <a:pt x="1680733" y="5733676"/>
                  <a:pt x="1804871" y="5767468"/>
                </a:cubicBezTo>
                <a:cubicBezTo>
                  <a:pt x="1792457" y="5817124"/>
                  <a:pt x="1780733" y="5866779"/>
                  <a:pt x="1770388" y="5914365"/>
                </a:cubicBezTo>
                <a:cubicBezTo>
                  <a:pt x="1660733" y="5890917"/>
                  <a:pt x="1555216" y="5864710"/>
                  <a:pt x="1453147" y="5835744"/>
                </a:cubicBezTo>
                <a:cubicBezTo>
                  <a:pt x="1450389" y="5777124"/>
                  <a:pt x="1449009" y="5717124"/>
                  <a:pt x="1447630" y="5656434"/>
                </a:cubicBezTo>
                <a:close/>
                <a:moveTo>
                  <a:pt x="1811767" y="5769537"/>
                </a:moveTo>
                <a:cubicBezTo>
                  <a:pt x="1837284" y="5776434"/>
                  <a:pt x="1862802" y="5783330"/>
                  <a:pt x="1888319" y="5790227"/>
                </a:cubicBezTo>
                <a:cubicBezTo>
                  <a:pt x="1898664" y="5842641"/>
                  <a:pt x="1909698" y="5894365"/>
                  <a:pt x="1921422" y="5945399"/>
                </a:cubicBezTo>
                <a:cubicBezTo>
                  <a:pt x="1872457" y="5936434"/>
                  <a:pt x="1824181" y="5926779"/>
                  <a:pt x="1777285" y="5917123"/>
                </a:cubicBezTo>
                <a:cubicBezTo>
                  <a:pt x="1787629" y="5868158"/>
                  <a:pt x="1798664" y="5819193"/>
                  <a:pt x="1811767" y="5769537"/>
                </a:cubicBezTo>
                <a:close/>
                <a:moveTo>
                  <a:pt x="1923491" y="5952296"/>
                </a:moveTo>
                <a:cubicBezTo>
                  <a:pt x="1938664" y="6017123"/>
                  <a:pt x="1954526" y="6081261"/>
                  <a:pt x="1971077" y="6143330"/>
                </a:cubicBezTo>
                <a:cubicBezTo>
                  <a:pt x="1889008" y="6166088"/>
                  <a:pt x="1809009" y="6185399"/>
                  <a:pt x="1731767" y="6200571"/>
                </a:cubicBezTo>
                <a:cubicBezTo>
                  <a:pt x="1741423" y="6111606"/>
                  <a:pt x="1755905" y="6019192"/>
                  <a:pt x="1775905" y="5923331"/>
                </a:cubicBezTo>
                <a:cubicBezTo>
                  <a:pt x="1824181" y="5932985"/>
                  <a:pt x="1873836" y="5942641"/>
                  <a:pt x="1923491" y="5952296"/>
                </a:cubicBezTo>
                <a:close/>
                <a:moveTo>
                  <a:pt x="1973146" y="6150916"/>
                </a:moveTo>
                <a:cubicBezTo>
                  <a:pt x="1997284" y="6240571"/>
                  <a:pt x="2023491" y="6328157"/>
                  <a:pt x="2051077" y="6412985"/>
                </a:cubicBezTo>
                <a:cubicBezTo>
                  <a:pt x="1935215" y="6411605"/>
                  <a:pt x="1824181" y="6406088"/>
                  <a:pt x="1718664" y="6395054"/>
                </a:cubicBezTo>
                <a:cubicBezTo>
                  <a:pt x="1720043" y="6335054"/>
                  <a:pt x="1724181" y="6272985"/>
                  <a:pt x="1731078" y="6208158"/>
                </a:cubicBezTo>
                <a:cubicBezTo>
                  <a:pt x="1809009" y="6193675"/>
                  <a:pt x="1889698" y="6174364"/>
                  <a:pt x="1973146" y="6150916"/>
                </a:cubicBezTo>
                <a:close/>
                <a:moveTo>
                  <a:pt x="1979353" y="6148847"/>
                </a:moveTo>
                <a:cubicBezTo>
                  <a:pt x="2049698" y="6128847"/>
                  <a:pt x="2122112" y="6106089"/>
                  <a:pt x="2196594" y="6080572"/>
                </a:cubicBezTo>
                <a:cubicBezTo>
                  <a:pt x="2249008" y="6062640"/>
                  <a:pt x="2301422" y="6043330"/>
                  <a:pt x="2354525" y="6022640"/>
                </a:cubicBezTo>
                <a:cubicBezTo>
                  <a:pt x="2362801" y="6040572"/>
                  <a:pt x="2371077" y="6058503"/>
                  <a:pt x="2379353" y="6076433"/>
                </a:cubicBezTo>
                <a:cubicBezTo>
                  <a:pt x="2378663" y="6099192"/>
                  <a:pt x="2378663" y="6122640"/>
                  <a:pt x="2377973" y="6145399"/>
                </a:cubicBezTo>
                <a:cubicBezTo>
                  <a:pt x="2377284" y="6235054"/>
                  <a:pt x="2379353" y="6321950"/>
                  <a:pt x="2384870" y="6404709"/>
                </a:cubicBezTo>
                <a:cubicBezTo>
                  <a:pt x="2286249" y="6410226"/>
                  <a:pt x="2190387" y="6413674"/>
                  <a:pt x="2097974" y="6413674"/>
                </a:cubicBezTo>
                <a:cubicBezTo>
                  <a:pt x="2084870" y="6413674"/>
                  <a:pt x="2071077" y="6413674"/>
                  <a:pt x="2057974" y="6413674"/>
                </a:cubicBezTo>
                <a:cubicBezTo>
                  <a:pt x="2030388" y="6327468"/>
                  <a:pt x="2004181" y="6239192"/>
                  <a:pt x="1979353" y="6148847"/>
                </a:cubicBezTo>
                <a:close/>
                <a:moveTo>
                  <a:pt x="2385559" y="6144709"/>
                </a:moveTo>
                <a:cubicBezTo>
                  <a:pt x="2385559" y="6126778"/>
                  <a:pt x="2386249" y="6108158"/>
                  <a:pt x="2386249" y="6090226"/>
                </a:cubicBezTo>
                <a:cubicBezTo>
                  <a:pt x="2435215" y="6194364"/>
                  <a:pt x="2486249" y="6295744"/>
                  <a:pt x="2538663" y="6392985"/>
                </a:cubicBezTo>
                <a:cubicBezTo>
                  <a:pt x="2489007" y="6397122"/>
                  <a:pt x="2440732" y="6400571"/>
                  <a:pt x="2392456" y="6404019"/>
                </a:cubicBezTo>
                <a:cubicBezTo>
                  <a:pt x="2386939" y="6321260"/>
                  <a:pt x="2384870" y="6234364"/>
                  <a:pt x="2385559" y="6144709"/>
                </a:cubicBezTo>
                <a:close/>
                <a:moveTo>
                  <a:pt x="2542801" y="6400571"/>
                </a:moveTo>
                <a:cubicBezTo>
                  <a:pt x="2574525" y="6459191"/>
                  <a:pt x="2606938" y="6516433"/>
                  <a:pt x="2639352" y="6572295"/>
                </a:cubicBezTo>
                <a:cubicBezTo>
                  <a:pt x="2566249" y="6616433"/>
                  <a:pt x="2493835" y="6655743"/>
                  <a:pt x="2423490" y="6690915"/>
                </a:cubicBezTo>
                <a:cubicBezTo>
                  <a:pt x="2409008" y="6602640"/>
                  <a:pt x="2398663" y="6509536"/>
                  <a:pt x="2392456" y="6411605"/>
                </a:cubicBezTo>
                <a:cubicBezTo>
                  <a:pt x="2442111" y="6408847"/>
                  <a:pt x="2491766" y="6404709"/>
                  <a:pt x="2542801" y="6400571"/>
                </a:cubicBezTo>
                <a:close/>
                <a:moveTo>
                  <a:pt x="2642800" y="6579191"/>
                </a:moveTo>
                <a:cubicBezTo>
                  <a:pt x="2690387" y="6659881"/>
                  <a:pt x="2738662" y="6737122"/>
                  <a:pt x="2787628" y="6811605"/>
                </a:cubicBezTo>
                <a:cubicBezTo>
                  <a:pt x="2775214" y="6815053"/>
                  <a:pt x="2762110" y="6818501"/>
                  <a:pt x="2749697" y="6821950"/>
                </a:cubicBezTo>
                <a:cubicBezTo>
                  <a:pt x="2650387" y="6847467"/>
                  <a:pt x="2554525" y="6867467"/>
                  <a:pt x="2462801" y="6883328"/>
                </a:cubicBezTo>
                <a:cubicBezTo>
                  <a:pt x="2447628" y="6824708"/>
                  <a:pt x="2435215" y="6763329"/>
                  <a:pt x="2424870" y="6699191"/>
                </a:cubicBezTo>
                <a:cubicBezTo>
                  <a:pt x="2495904" y="6663329"/>
                  <a:pt x="2569007" y="6623329"/>
                  <a:pt x="2642800" y="6579191"/>
                </a:cubicBezTo>
                <a:close/>
                <a:moveTo>
                  <a:pt x="2649697" y="6575053"/>
                </a:moveTo>
                <a:cubicBezTo>
                  <a:pt x="2692455" y="6548846"/>
                  <a:pt x="2735904" y="6521950"/>
                  <a:pt x="2780042" y="6492984"/>
                </a:cubicBezTo>
                <a:cubicBezTo>
                  <a:pt x="2842110" y="6586088"/>
                  <a:pt x="2905559" y="6675053"/>
                  <a:pt x="2969696" y="6759881"/>
                </a:cubicBezTo>
                <a:cubicBezTo>
                  <a:pt x="2911076" y="6777811"/>
                  <a:pt x="2853835" y="6794363"/>
                  <a:pt x="2796593" y="6809536"/>
                </a:cubicBezTo>
                <a:cubicBezTo>
                  <a:pt x="2746249" y="6735053"/>
                  <a:pt x="2697283" y="6656433"/>
                  <a:pt x="2649697" y="6575053"/>
                </a:cubicBezTo>
                <a:close/>
                <a:moveTo>
                  <a:pt x="2785559" y="6488847"/>
                </a:moveTo>
                <a:cubicBezTo>
                  <a:pt x="2803490" y="6477123"/>
                  <a:pt x="2822110" y="6464709"/>
                  <a:pt x="2840042" y="6451605"/>
                </a:cubicBezTo>
                <a:cubicBezTo>
                  <a:pt x="2885559" y="6420571"/>
                  <a:pt x="2931076" y="6387468"/>
                  <a:pt x="2976593" y="6353674"/>
                </a:cubicBezTo>
                <a:cubicBezTo>
                  <a:pt x="2989007" y="6368847"/>
                  <a:pt x="3002110" y="6384019"/>
                  <a:pt x="3014524" y="6398502"/>
                </a:cubicBezTo>
                <a:cubicBezTo>
                  <a:pt x="3020041" y="6420571"/>
                  <a:pt x="3025558" y="6442640"/>
                  <a:pt x="3031765" y="6464709"/>
                </a:cubicBezTo>
                <a:cubicBezTo>
                  <a:pt x="3055213" y="6551605"/>
                  <a:pt x="3080731" y="6635053"/>
                  <a:pt x="3107627" y="6713674"/>
                </a:cubicBezTo>
                <a:cubicBezTo>
                  <a:pt x="3063489" y="6728846"/>
                  <a:pt x="3019352" y="6742639"/>
                  <a:pt x="2975903" y="6756432"/>
                </a:cubicBezTo>
                <a:cubicBezTo>
                  <a:pt x="2911765" y="6672295"/>
                  <a:pt x="2847628" y="6582640"/>
                  <a:pt x="2785559" y="6488847"/>
                </a:cubicBezTo>
                <a:close/>
                <a:moveTo>
                  <a:pt x="3110386" y="6721260"/>
                </a:moveTo>
                <a:cubicBezTo>
                  <a:pt x="3142800" y="6815742"/>
                  <a:pt x="3177972" y="6904018"/>
                  <a:pt x="3215903" y="6986087"/>
                </a:cubicBezTo>
                <a:cubicBezTo>
                  <a:pt x="3205558" y="6995742"/>
                  <a:pt x="3195213" y="7004708"/>
                  <a:pt x="3184179" y="7013673"/>
                </a:cubicBezTo>
                <a:cubicBezTo>
                  <a:pt x="3180731" y="7009535"/>
                  <a:pt x="3176593" y="7005397"/>
                  <a:pt x="3173144" y="7000570"/>
                </a:cubicBezTo>
                <a:cubicBezTo>
                  <a:pt x="3108317" y="6925398"/>
                  <a:pt x="3044179" y="6846777"/>
                  <a:pt x="2980731" y="6763329"/>
                </a:cubicBezTo>
                <a:cubicBezTo>
                  <a:pt x="3023489" y="6750225"/>
                  <a:pt x="3066938" y="6735743"/>
                  <a:pt x="3110386" y="6721260"/>
                </a:cubicBezTo>
                <a:close/>
                <a:moveTo>
                  <a:pt x="3218661" y="6992294"/>
                </a:moveTo>
                <a:cubicBezTo>
                  <a:pt x="3240041" y="7038501"/>
                  <a:pt x="3262110" y="7081949"/>
                  <a:pt x="3284868" y="7124018"/>
                </a:cubicBezTo>
                <a:cubicBezTo>
                  <a:pt x="3253144" y="7090225"/>
                  <a:pt x="3220730" y="7055052"/>
                  <a:pt x="3189006" y="7018501"/>
                </a:cubicBezTo>
                <a:cubicBezTo>
                  <a:pt x="3198662" y="7010225"/>
                  <a:pt x="3208317" y="7001260"/>
                  <a:pt x="3218661" y="6992294"/>
                </a:cubicBezTo>
                <a:close/>
                <a:moveTo>
                  <a:pt x="3407627" y="6808156"/>
                </a:moveTo>
                <a:cubicBezTo>
                  <a:pt x="3457971" y="6755053"/>
                  <a:pt x="3508316" y="6698501"/>
                  <a:pt x="3558661" y="6639191"/>
                </a:cubicBezTo>
                <a:cubicBezTo>
                  <a:pt x="3594523" y="6597122"/>
                  <a:pt x="3629695" y="6552984"/>
                  <a:pt x="3664178" y="6508157"/>
                </a:cubicBezTo>
                <a:cubicBezTo>
                  <a:pt x="3680729" y="6519191"/>
                  <a:pt x="3696592" y="6530226"/>
                  <a:pt x="3713143" y="6541260"/>
                </a:cubicBezTo>
                <a:cubicBezTo>
                  <a:pt x="3724178" y="6561260"/>
                  <a:pt x="3735902" y="6581260"/>
                  <a:pt x="3747626" y="6600570"/>
                </a:cubicBezTo>
                <a:cubicBezTo>
                  <a:pt x="3793143" y="6678502"/>
                  <a:pt x="3840040" y="6751605"/>
                  <a:pt x="3886936" y="6820570"/>
                </a:cubicBezTo>
                <a:cubicBezTo>
                  <a:pt x="3794522" y="6883328"/>
                  <a:pt x="3702798" y="6941260"/>
                  <a:pt x="3611075" y="6995052"/>
                </a:cubicBezTo>
                <a:cubicBezTo>
                  <a:pt x="3543489" y="6936432"/>
                  <a:pt x="3475902" y="6874363"/>
                  <a:pt x="3407627" y="6808156"/>
                </a:cubicBezTo>
                <a:close/>
                <a:moveTo>
                  <a:pt x="3891074" y="6826777"/>
                </a:moveTo>
                <a:cubicBezTo>
                  <a:pt x="3947626" y="6908846"/>
                  <a:pt x="4004867" y="6984708"/>
                  <a:pt x="4062798" y="7053673"/>
                </a:cubicBezTo>
                <a:cubicBezTo>
                  <a:pt x="4018660" y="7121949"/>
                  <a:pt x="3973143" y="7185397"/>
                  <a:pt x="3926936" y="7243328"/>
                </a:cubicBezTo>
                <a:cubicBezTo>
                  <a:pt x="3824867" y="7171604"/>
                  <a:pt x="3721419" y="7090225"/>
                  <a:pt x="3617282" y="6999880"/>
                </a:cubicBezTo>
                <a:cubicBezTo>
                  <a:pt x="3707626" y="6946777"/>
                  <a:pt x="3798661" y="6889536"/>
                  <a:pt x="3891074" y="6826777"/>
                </a:cubicBezTo>
                <a:close/>
                <a:moveTo>
                  <a:pt x="3896591" y="6823329"/>
                </a:moveTo>
                <a:cubicBezTo>
                  <a:pt x="3937281" y="6795743"/>
                  <a:pt x="3978660" y="6766777"/>
                  <a:pt x="4020039" y="6737122"/>
                </a:cubicBezTo>
                <a:cubicBezTo>
                  <a:pt x="4077280" y="6771605"/>
                  <a:pt x="4134522" y="6804018"/>
                  <a:pt x="4191763" y="6835743"/>
                </a:cubicBezTo>
                <a:cubicBezTo>
                  <a:pt x="4151074" y="6911605"/>
                  <a:pt x="4109694" y="6982639"/>
                  <a:pt x="4066936" y="7048845"/>
                </a:cubicBezTo>
                <a:cubicBezTo>
                  <a:pt x="4009005" y="6979191"/>
                  <a:pt x="3952453" y="6904708"/>
                  <a:pt x="3896591" y="6823329"/>
                </a:cubicBezTo>
                <a:close/>
                <a:moveTo>
                  <a:pt x="4197281" y="6838501"/>
                </a:moveTo>
                <a:cubicBezTo>
                  <a:pt x="4279350" y="6883328"/>
                  <a:pt x="4360729" y="6925398"/>
                  <a:pt x="4440728" y="6964018"/>
                </a:cubicBezTo>
                <a:cubicBezTo>
                  <a:pt x="4431763" y="6973673"/>
                  <a:pt x="4422108" y="6982639"/>
                  <a:pt x="4413142" y="6992294"/>
                </a:cubicBezTo>
                <a:cubicBezTo>
                  <a:pt x="4340728" y="7064708"/>
                  <a:pt x="4269005" y="7131604"/>
                  <a:pt x="4197970" y="7192294"/>
                </a:cubicBezTo>
                <a:cubicBezTo>
                  <a:pt x="4155212" y="7149535"/>
                  <a:pt x="4113143" y="7103328"/>
                  <a:pt x="4071074" y="7053673"/>
                </a:cubicBezTo>
                <a:cubicBezTo>
                  <a:pt x="4114522" y="6986777"/>
                  <a:pt x="4156591" y="6915053"/>
                  <a:pt x="4197281" y="6838501"/>
                </a:cubicBezTo>
                <a:close/>
                <a:moveTo>
                  <a:pt x="4417970" y="6996432"/>
                </a:moveTo>
                <a:cubicBezTo>
                  <a:pt x="4427625" y="6986777"/>
                  <a:pt x="4437970" y="6976432"/>
                  <a:pt x="4447625" y="6966777"/>
                </a:cubicBezTo>
                <a:cubicBezTo>
                  <a:pt x="4484176" y="6984018"/>
                  <a:pt x="4521418" y="7001260"/>
                  <a:pt x="4557969" y="7017811"/>
                </a:cubicBezTo>
                <a:cubicBezTo>
                  <a:pt x="4645556" y="7056432"/>
                  <a:pt x="4731073" y="7090914"/>
                  <a:pt x="4813831" y="7120570"/>
                </a:cubicBezTo>
                <a:cubicBezTo>
                  <a:pt x="4782107" y="7194362"/>
                  <a:pt x="4746935" y="7262638"/>
                  <a:pt x="4709004" y="7324707"/>
                </a:cubicBezTo>
                <a:cubicBezTo>
                  <a:pt x="4674521" y="7381949"/>
                  <a:pt x="4637970" y="7434362"/>
                  <a:pt x="4599349" y="7480569"/>
                </a:cubicBezTo>
                <a:cubicBezTo>
                  <a:pt x="4520038" y="7445396"/>
                  <a:pt x="4439349" y="7396431"/>
                  <a:pt x="4359349" y="7333673"/>
                </a:cubicBezTo>
                <a:cubicBezTo>
                  <a:pt x="4306936" y="7292983"/>
                  <a:pt x="4255212" y="7247466"/>
                  <a:pt x="4203488" y="7196432"/>
                </a:cubicBezTo>
                <a:cubicBezTo>
                  <a:pt x="4273832" y="7135742"/>
                  <a:pt x="4345556" y="7069535"/>
                  <a:pt x="4417970" y="6996432"/>
                </a:cubicBezTo>
                <a:close/>
                <a:moveTo>
                  <a:pt x="4453142" y="6961260"/>
                </a:moveTo>
                <a:cubicBezTo>
                  <a:pt x="4526246" y="6886087"/>
                  <a:pt x="4599349" y="6806088"/>
                  <a:pt x="4671073" y="6721260"/>
                </a:cubicBezTo>
                <a:cubicBezTo>
                  <a:pt x="4747624" y="6785398"/>
                  <a:pt x="4822797" y="6843329"/>
                  <a:pt x="4897279" y="6894363"/>
                </a:cubicBezTo>
                <a:cubicBezTo>
                  <a:pt x="4872452" y="6971605"/>
                  <a:pt x="4845555" y="7044708"/>
                  <a:pt x="4816590" y="7112984"/>
                </a:cubicBezTo>
                <a:cubicBezTo>
                  <a:pt x="4699349" y="7071604"/>
                  <a:pt x="4577970" y="7020570"/>
                  <a:pt x="4453142" y="6961260"/>
                </a:cubicBezTo>
                <a:close/>
                <a:moveTo>
                  <a:pt x="4676590" y="6715743"/>
                </a:moveTo>
                <a:cubicBezTo>
                  <a:pt x="4708314" y="6677812"/>
                  <a:pt x="4740038" y="6639881"/>
                  <a:pt x="4771762" y="6600570"/>
                </a:cubicBezTo>
                <a:cubicBezTo>
                  <a:pt x="4836590" y="6618502"/>
                  <a:pt x="4900038" y="6635053"/>
                  <a:pt x="4963486" y="6649536"/>
                </a:cubicBezTo>
                <a:cubicBezTo>
                  <a:pt x="4944866" y="6732984"/>
                  <a:pt x="4923486" y="6812294"/>
                  <a:pt x="4900038" y="6886777"/>
                </a:cubicBezTo>
                <a:cubicBezTo>
                  <a:pt x="4826245" y="6835743"/>
                  <a:pt x="4751762" y="6778501"/>
                  <a:pt x="4676590" y="6715743"/>
                </a:cubicBezTo>
                <a:close/>
                <a:moveTo>
                  <a:pt x="5213831" y="6702639"/>
                </a:moveTo>
                <a:cubicBezTo>
                  <a:pt x="5222106" y="6704018"/>
                  <a:pt x="5230382" y="6705398"/>
                  <a:pt x="5237969" y="6706777"/>
                </a:cubicBezTo>
                <a:cubicBezTo>
                  <a:pt x="5231761" y="6718501"/>
                  <a:pt x="5225554" y="6730226"/>
                  <a:pt x="5218658" y="6741260"/>
                </a:cubicBezTo>
                <a:cubicBezTo>
                  <a:pt x="5212451" y="6752294"/>
                  <a:pt x="5206244" y="6763329"/>
                  <a:pt x="5199348" y="6774363"/>
                </a:cubicBezTo>
                <a:cubicBezTo>
                  <a:pt x="5204865" y="6751605"/>
                  <a:pt x="5209692" y="6727467"/>
                  <a:pt x="5213831" y="6702639"/>
                </a:cubicBezTo>
                <a:close/>
                <a:moveTo>
                  <a:pt x="5215210" y="6695053"/>
                </a:moveTo>
                <a:cubicBezTo>
                  <a:pt x="5234520" y="6585398"/>
                  <a:pt x="5249003" y="6468847"/>
                  <a:pt x="5257968" y="6344709"/>
                </a:cubicBezTo>
                <a:cubicBezTo>
                  <a:pt x="5302106" y="6367467"/>
                  <a:pt x="5346244" y="6388847"/>
                  <a:pt x="5389692" y="6408847"/>
                </a:cubicBezTo>
                <a:cubicBezTo>
                  <a:pt x="5342106" y="6510226"/>
                  <a:pt x="5293141" y="6606777"/>
                  <a:pt x="5242106" y="6699881"/>
                </a:cubicBezTo>
                <a:cubicBezTo>
                  <a:pt x="5233141" y="6698501"/>
                  <a:pt x="5224175" y="6697122"/>
                  <a:pt x="5215210" y="6695053"/>
                </a:cubicBezTo>
                <a:close/>
                <a:moveTo>
                  <a:pt x="5258658" y="6337812"/>
                </a:moveTo>
                <a:cubicBezTo>
                  <a:pt x="5259348" y="6324019"/>
                  <a:pt x="5260727" y="6310226"/>
                  <a:pt x="5261416" y="6296433"/>
                </a:cubicBezTo>
                <a:cubicBezTo>
                  <a:pt x="5262106" y="6286088"/>
                  <a:pt x="5262796" y="6275744"/>
                  <a:pt x="5262796" y="6265399"/>
                </a:cubicBezTo>
                <a:cubicBezTo>
                  <a:pt x="5326934" y="6267468"/>
                  <a:pt x="5390382" y="6268847"/>
                  <a:pt x="5452451" y="6268847"/>
                </a:cubicBezTo>
                <a:cubicBezTo>
                  <a:pt x="5432451" y="6314364"/>
                  <a:pt x="5412451" y="6359191"/>
                  <a:pt x="5392451" y="6403329"/>
                </a:cubicBezTo>
                <a:cubicBezTo>
                  <a:pt x="5348313" y="6382640"/>
                  <a:pt x="5304175" y="6360571"/>
                  <a:pt x="5258658" y="6337812"/>
                </a:cubicBezTo>
                <a:close/>
                <a:moveTo>
                  <a:pt x="5460727" y="6268847"/>
                </a:moveTo>
                <a:cubicBezTo>
                  <a:pt x="5461416" y="6268847"/>
                  <a:pt x="5462106" y="6268847"/>
                  <a:pt x="5463485" y="6268847"/>
                </a:cubicBezTo>
                <a:cubicBezTo>
                  <a:pt x="5529002" y="6268847"/>
                  <a:pt x="5593830" y="6267468"/>
                  <a:pt x="5657968" y="6265399"/>
                </a:cubicBezTo>
                <a:cubicBezTo>
                  <a:pt x="5662106" y="6350916"/>
                  <a:pt x="5662106" y="6432985"/>
                  <a:pt x="5659347" y="6511605"/>
                </a:cubicBezTo>
                <a:cubicBezTo>
                  <a:pt x="5575209" y="6482640"/>
                  <a:pt x="5488313" y="6446778"/>
                  <a:pt x="5398658" y="6406088"/>
                </a:cubicBezTo>
                <a:cubicBezTo>
                  <a:pt x="5420037" y="6361261"/>
                  <a:pt x="5440037" y="6315054"/>
                  <a:pt x="5460727" y="6268847"/>
                </a:cubicBezTo>
                <a:close/>
                <a:moveTo>
                  <a:pt x="5665554" y="6265399"/>
                </a:moveTo>
                <a:cubicBezTo>
                  <a:pt x="5758657" y="6261950"/>
                  <a:pt x="5849691" y="6256433"/>
                  <a:pt x="5938657" y="6248157"/>
                </a:cubicBezTo>
                <a:cubicBezTo>
                  <a:pt x="5911071" y="6360571"/>
                  <a:pt x="5880726" y="6467467"/>
                  <a:pt x="5846933" y="6568157"/>
                </a:cubicBezTo>
                <a:cubicBezTo>
                  <a:pt x="5788312" y="6553674"/>
                  <a:pt x="5729002" y="6535743"/>
                  <a:pt x="5667623" y="6514364"/>
                </a:cubicBezTo>
                <a:cubicBezTo>
                  <a:pt x="5669692" y="6435053"/>
                  <a:pt x="5669002" y="6351605"/>
                  <a:pt x="5665554" y="6265399"/>
                </a:cubicBezTo>
                <a:close/>
                <a:moveTo>
                  <a:pt x="5664864" y="6258502"/>
                </a:moveTo>
                <a:cubicBezTo>
                  <a:pt x="5662795" y="6208158"/>
                  <a:pt x="5659347" y="6157123"/>
                  <a:pt x="5654519" y="6104020"/>
                </a:cubicBezTo>
                <a:cubicBezTo>
                  <a:pt x="5765554" y="6093675"/>
                  <a:pt x="5873829" y="6080572"/>
                  <a:pt x="5978657" y="6064020"/>
                </a:cubicBezTo>
                <a:cubicBezTo>
                  <a:pt x="5966932" y="6124020"/>
                  <a:pt x="5953829" y="6183330"/>
                  <a:pt x="5940036" y="6240571"/>
                </a:cubicBezTo>
                <a:cubicBezTo>
                  <a:pt x="5850381" y="6248847"/>
                  <a:pt x="5758657" y="6255054"/>
                  <a:pt x="5664864" y="6258502"/>
                </a:cubicBezTo>
                <a:close/>
                <a:moveTo>
                  <a:pt x="5653830" y="6096433"/>
                </a:moveTo>
                <a:cubicBezTo>
                  <a:pt x="5651761" y="6075054"/>
                  <a:pt x="5649692" y="6053675"/>
                  <a:pt x="5647623" y="6031606"/>
                </a:cubicBezTo>
                <a:cubicBezTo>
                  <a:pt x="5641416" y="5976434"/>
                  <a:pt x="5634520" y="5921261"/>
                  <a:pt x="5626244" y="5864710"/>
                </a:cubicBezTo>
                <a:cubicBezTo>
                  <a:pt x="5645554" y="5860572"/>
                  <a:pt x="5664864" y="5856434"/>
                  <a:pt x="5684174" y="5852296"/>
                </a:cubicBezTo>
                <a:cubicBezTo>
                  <a:pt x="5706243" y="5857813"/>
                  <a:pt x="5729002" y="5863331"/>
                  <a:pt x="5751071" y="5868848"/>
                </a:cubicBezTo>
                <a:cubicBezTo>
                  <a:pt x="5838657" y="5889537"/>
                  <a:pt x="5923484" y="5906779"/>
                  <a:pt x="6005553" y="5920572"/>
                </a:cubicBezTo>
                <a:cubicBezTo>
                  <a:pt x="5997967" y="5966779"/>
                  <a:pt x="5989691" y="6011606"/>
                  <a:pt x="5980725" y="6056434"/>
                </a:cubicBezTo>
                <a:cubicBezTo>
                  <a:pt x="5875209" y="6072296"/>
                  <a:pt x="5766243" y="6086089"/>
                  <a:pt x="5653830" y="6096433"/>
                </a:cubicBezTo>
                <a:close/>
                <a:moveTo>
                  <a:pt x="6012450" y="5921951"/>
                </a:moveTo>
                <a:cubicBezTo>
                  <a:pt x="6111070" y="5937813"/>
                  <a:pt x="6205553" y="5948847"/>
                  <a:pt x="6295208" y="5955054"/>
                </a:cubicBezTo>
                <a:cubicBezTo>
                  <a:pt x="6298656" y="5968847"/>
                  <a:pt x="6301415" y="5981951"/>
                  <a:pt x="6304173" y="5995054"/>
                </a:cubicBezTo>
                <a:cubicBezTo>
                  <a:pt x="6203484" y="6017813"/>
                  <a:pt x="6097277" y="6037813"/>
                  <a:pt x="5987622" y="6055054"/>
                </a:cubicBezTo>
                <a:cubicBezTo>
                  <a:pt x="5996588" y="6011606"/>
                  <a:pt x="6004863" y="5966779"/>
                  <a:pt x="6012450" y="5921951"/>
                </a:cubicBezTo>
                <a:close/>
                <a:moveTo>
                  <a:pt x="6302794" y="5955054"/>
                </a:moveTo>
                <a:cubicBezTo>
                  <a:pt x="6351070" y="5957813"/>
                  <a:pt x="6397966" y="5959882"/>
                  <a:pt x="6444173" y="5959882"/>
                </a:cubicBezTo>
                <a:cubicBezTo>
                  <a:pt x="6445552" y="5959882"/>
                  <a:pt x="6446242" y="5959882"/>
                  <a:pt x="6447621" y="5959882"/>
                </a:cubicBezTo>
                <a:cubicBezTo>
                  <a:pt x="6403484" y="5971606"/>
                  <a:pt x="6357966" y="5982641"/>
                  <a:pt x="6311759" y="5993675"/>
                </a:cubicBezTo>
                <a:cubicBezTo>
                  <a:pt x="6308311" y="5980572"/>
                  <a:pt x="6305553" y="5968158"/>
                  <a:pt x="6302794" y="5955054"/>
                </a:cubicBezTo>
                <a:close/>
                <a:moveTo>
                  <a:pt x="6230380" y="5701262"/>
                </a:moveTo>
                <a:cubicBezTo>
                  <a:pt x="6214518" y="5653676"/>
                  <a:pt x="6197966" y="5605400"/>
                  <a:pt x="6179346" y="5555745"/>
                </a:cubicBezTo>
                <a:cubicBezTo>
                  <a:pt x="6283484" y="5516435"/>
                  <a:pt x="6384173" y="5475055"/>
                  <a:pt x="6481414" y="5431607"/>
                </a:cubicBezTo>
                <a:cubicBezTo>
                  <a:pt x="6485552" y="5492986"/>
                  <a:pt x="6489001" y="5552986"/>
                  <a:pt x="6491069" y="5611607"/>
                </a:cubicBezTo>
                <a:cubicBezTo>
                  <a:pt x="6407621" y="5643331"/>
                  <a:pt x="6320725" y="5672986"/>
                  <a:pt x="6230380" y="5701262"/>
                </a:cubicBezTo>
                <a:close/>
                <a:moveTo>
                  <a:pt x="6489001" y="5428159"/>
                </a:moveTo>
                <a:cubicBezTo>
                  <a:pt x="6585552" y="5384711"/>
                  <a:pt x="6677966" y="5339883"/>
                  <a:pt x="6766241" y="5292987"/>
                </a:cubicBezTo>
                <a:cubicBezTo>
                  <a:pt x="6771069" y="5290228"/>
                  <a:pt x="6775897" y="5288159"/>
                  <a:pt x="6780724" y="5285401"/>
                </a:cubicBezTo>
                <a:cubicBezTo>
                  <a:pt x="6810380" y="5341952"/>
                  <a:pt x="6836586" y="5397814"/>
                  <a:pt x="6860034" y="5452297"/>
                </a:cubicBezTo>
                <a:cubicBezTo>
                  <a:pt x="6748311" y="5507469"/>
                  <a:pt x="6628311" y="5559883"/>
                  <a:pt x="6499345" y="5608848"/>
                </a:cubicBezTo>
                <a:cubicBezTo>
                  <a:pt x="6496587" y="5549538"/>
                  <a:pt x="6493139" y="5489538"/>
                  <a:pt x="6489001" y="5428159"/>
                </a:cubicBezTo>
                <a:close/>
                <a:moveTo>
                  <a:pt x="6488311" y="5420573"/>
                </a:moveTo>
                <a:cubicBezTo>
                  <a:pt x="6484863" y="5375745"/>
                  <a:pt x="6481414" y="5330918"/>
                  <a:pt x="6476587" y="5285401"/>
                </a:cubicBezTo>
                <a:cubicBezTo>
                  <a:pt x="6575207" y="5275056"/>
                  <a:pt x="6669000" y="5260573"/>
                  <a:pt x="6757276" y="5242642"/>
                </a:cubicBezTo>
                <a:cubicBezTo>
                  <a:pt x="6764173" y="5255056"/>
                  <a:pt x="6770379" y="5266780"/>
                  <a:pt x="6776586" y="5279194"/>
                </a:cubicBezTo>
                <a:cubicBezTo>
                  <a:pt x="6685552" y="5327469"/>
                  <a:pt x="6589690" y="5375056"/>
                  <a:pt x="6488311" y="5420573"/>
                </a:cubicBezTo>
                <a:close/>
                <a:moveTo>
                  <a:pt x="6764862" y="5240573"/>
                </a:moveTo>
                <a:cubicBezTo>
                  <a:pt x="6813138" y="5230228"/>
                  <a:pt x="6860034" y="5219194"/>
                  <a:pt x="6905552" y="5206780"/>
                </a:cubicBezTo>
                <a:cubicBezTo>
                  <a:pt x="6866241" y="5230228"/>
                  <a:pt x="6825552" y="5252987"/>
                  <a:pt x="6783483" y="5275056"/>
                </a:cubicBezTo>
                <a:cubicBezTo>
                  <a:pt x="6777276" y="5263332"/>
                  <a:pt x="6771759" y="5252297"/>
                  <a:pt x="6764862" y="5240573"/>
                </a:cubicBezTo>
                <a:close/>
                <a:moveTo>
                  <a:pt x="6761414" y="5234366"/>
                </a:moveTo>
                <a:cubicBezTo>
                  <a:pt x="6700035" y="5121953"/>
                  <a:pt x="6626242" y="5006780"/>
                  <a:pt x="6540035" y="4888160"/>
                </a:cubicBezTo>
                <a:cubicBezTo>
                  <a:pt x="6629690" y="4822643"/>
                  <a:pt x="6715897" y="4755746"/>
                  <a:pt x="6797965" y="4688160"/>
                </a:cubicBezTo>
                <a:cubicBezTo>
                  <a:pt x="6859345" y="4861263"/>
                  <a:pt x="6907621" y="5027470"/>
                  <a:pt x="6941414" y="5184711"/>
                </a:cubicBezTo>
                <a:cubicBezTo>
                  <a:pt x="6937276" y="5187470"/>
                  <a:pt x="6932448" y="5190228"/>
                  <a:pt x="6928310" y="5192987"/>
                </a:cubicBezTo>
                <a:cubicBezTo>
                  <a:pt x="6875207" y="5208159"/>
                  <a:pt x="6820034" y="5221952"/>
                  <a:pt x="6761414" y="5234366"/>
                </a:cubicBezTo>
                <a:close/>
                <a:moveTo>
                  <a:pt x="6949000" y="5180573"/>
                </a:moveTo>
                <a:cubicBezTo>
                  <a:pt x="6929690" y="5090918"/>
                  <a:pt x="6905552" y="4997815"/>
                  <a:pt x="6876586" y="4901953"/>
                </a:cubicBezTo>
                <a:cubicBezTo>
                  <a:pt x="6855207" y="4829539"/>
                  <a:pt x="6831069" y="4756436"/>
                  <a:pt x="6804862" y="4682643"/>
                </a:cubicBezTo>
                <a:cubicBezTo>
                  <a:pt x="6886241" y="4615057"/>
                  <a:pt x="6963482" y="4547471"/>
                  <a:pt x="7035896" y="4478505"/>
                </a:cubicBezTo>
                <a:cubicBezTo>
                  <a:pt x="7040034" y="4475057"/>
                  <a:pt x="7043482" y="4470919"/>
                  <a:pt x="7047620" y="4467471"/>
                </a:cubicBezTo>
                <a:cubicBezTo>
                  <a:pt x="7179344" y="4608850"/>
                  <a:pt x="7281413" y="4750229"/>
                  <a:pt x="7350378" y="4888850"/>
                </a:cubicBezTo>
                <a:cubicBezTo>
                  <a:pt x="7237275" y="4990228"/>
                  <a:pt x="7102793" y="5087470"/>
                  <a:pt x="6949000" y="5180573"/>
                </a:cubicBezTo>
                <a:close/>
                <a:moveTo>
                  <a:pt x="7353826" y="4896436"/>
                </a:moveTo>
                <a:cubicBezTo>
                  <a:pt x="7366240" y="4921953"/>
                  <a:pt x="7377964" y="4947470"/>
                  <a:pt x="7388309" y="4972987"/>
                </a:cubicBezTo>
                <a:cubicBezTo>
                  <a:pt x="7319344" y="5026090"/>
                  <a:pt x="7238654" y="5072987"/>
                  <a:pt x="7145551" y="5114366"/>
                </a:cubicBezTo>
                <a:cubicBezTo>
                  <a:pt x="7087620" y="5139883"/>
                  <a:pt x="7024862" y="5163332"/>
                  <a:pt x="6958655" y="5183331"/>
                </a:cubicBezTo>
                <a:cubicBezTo>
                  <a:pt x="7110379" y="5091608"/>
                  <a:pt x="7242792" y="4995746"/>
                  <a:pt x="7353826" y="4896436"/>
                </a:cubicBezTo>
                <a:close/>
                <a:moveTo>
                  <a:pt x="7031069" y="4473678"/>
                </a:moveTo>
                <a:cubicBezTo>
                  <a:pt x="6959345" y="4541953"/>
                  <a:pt x="6882793" y="4609540"/>
                  <a:pt x="6802104" y="4675746"/>
                </a:cubicBezTo>
                <a:cubicBezTo>
                  <a:pt x="6786931" y="4633678"/>
                  <a:pt x="6771069" y="4590919"/>
                  <a:pt x="6754517" y="4548160"/>
                </a:cubicBezTo>
                <a:cubicBezTo>
                  <a:pt x="6846931" y="4511609"/>
                  <a:pt x="6933138" y="4472988"/>
                  <a:pt x="7013827" y="4432299"/>
                </a:cubicBezTo>
                <a:cubicBezTo>
                  <a:pt x="7023482" y="4442643"/>
                  <a:pt x="7033138" y="4452298"/>
                  <a:pt x="7042793" y="4462643"/>
                </a:cubicBezTo>
                <a:cubicBezTo>
                  <a:pt x="7039344" y="4466781"/>
                  <a:pt x="7035207" y="4470230"/>
                  <a:pt x="7031069" y="4473678"/>
                </a:cubicBezTo>
                <a:close/>
                <a:moveTo>
                  <a:pt x="7021413" y="4428850"/>
                </a:moveTo>
                <a:cubicBezTo>
                  <a:pt x="7066241" y="4405402"/>
                  <a:pt x="7108999" y="4381954"/>
                  <a:pt x="7150378" y="4357126"/>
                </a:cubicBezTo>
                <a:cubicBezTo>
                  <a:pt x="7117965" y="4390229"/>
                  <a:pt x="7084172" y="4424023"/>
                  <a:pt x="7049000" y="4457816"/>
                </a:cubicBezTo>
                <a:cubicBezTo>
                  <a:pt x="7039344" y="4447471"/>
                  <a:pt x="7030379" y="4438505"/>
                  <a:pt x="7021413" y="4428850"/>
                </a:cubicBezTo>
                <a:close/>
                <a:moveTo>
                  <a:pt x="7015896" y="4422643"/>
                </a:moveTo>
                <a:cubicBezTo>
                  <a:pt x="6926931" y="4330919"/>
                  <a:pt x="6825552" y="4239885"/>
                  <a:pt x="6711759" y="4148161"/>
                </a:cubicBezTo>
                <a:cubicBezTo>
                  <a:pt x="6760724" y="4086092"/>
                  <a:pt x="6808310" y="4024023"/>
                  <a:pt x="6853138" y="3961954"/>
                </a:cubicBezTo>
                <a:cubicBezTo>
                  <a:pt x="6929000" y="4015747"/>
                  <a:pt x="6999344" y="4070230"/>
                  <a:pt x="7063482" y="4125402"/>
                </a:cubicBezTo>
                <a:cubicBezTo>
                  <a:pt x="7104861" y="4193678"/>
                  <a:pt x="7143482" y="4261264"/>
                  <a:pt x="7177965" y="4327471"/>
                </a:cubicBezTo>
                <a:cubicBezTo>
                  <a:pt x="7175896" y="4329540"/>
                  <a:pt x="7173827" y="4332299"/>
                  <a:pt x="7171068" y="4334368"/>
                </a:cubicBezTo>
                <a:cubicBezTo>
                  <a:pt x="7122103" y="4365402"/>
                  <a:pt x="7070379" y="4394368"/>
                  <a:pt x="7015896" y="4422643"/>
                </a:cubicBezTo>
                <a:close/>
                <a:moveTo>
                  <a:pt x="7081413" y="4141954"/>
                </a:moveTo>
                <a:cubicBezTo>
                  <a:pt x="7133137" y="4186781"/>
                  <a:pt x="7180723" y="4232299"/>
                  <a:pt x="7224861" y="4277816"/>
                </a:cubicBezTo>
                <a:cubicBezTo>
                  <a:pt x="7211068" y="4292988"/>
                  <a:pt x="7197275" y="4307471"/>
                  <a:pt x="7182793" y="4322643"/>
                </a:cubicBezTo>
                <a:cubicBezTo>
                  <a:pt x="7151758" y="4263333"/>
                  <a:pt x="7117965" y="4203333"/>
                  <a:pt x="7081413" y="4141954"/>
                </a:cubicBezTo>
                <a:close/>
                <a:moveTo>
                  <a:pt x="7070379" y="4123334"/>
                </a:moveTo>
                <a:cubicBezTo>
                  <a:pt x="7060034" y="4106782"/>
                  <a:pt x="7049689" y="4089540"/>
                  <a:pt x="7039344" y="4072989"/>
                </a:cubicBezTo>
                <a:cubicBezTo>
                  <a:pt x="6999344" y="4008851"/>
                  <a:pt x="6956586" y="3945403"/>
                  <a:pt x="6911758" y="3880575"/>
                </a:cubicBezTo>
                <a:cubicBezTo>
                  <a:pt x="6972448" y="3794369"/>
                  <a:pt x="7028310" y="3708162"/>
                  <a:pt x="7080724" y="3622645"/>
                </a:cubicBezTo>
                <a:cubicBezTo>
                  <a:pt x="7083482" y="3617817"/>
                  <a:pt x="7086241" y="3613679"/>
                  <a:pt x="7089000" y="3608851"/>
                </a:cubicBezTo>
                <a:cubicBezTo>
                  <a:pt x="7253826" y="3710231"/>
                  <a:pt x="7389689" y="3819886"/>
                  <a:pt x="7493137" y="3935748"/>
                </a:cubicBezTo>
                <a:cubicBezTo>
                  <a:pt x="7421413" y="4046092"/>
                  <a:pt x="7333827" y="4159195"/>
                  <a:pt x="7229689" y="4272988"/>
                </a:cubicBezTo>
                <a:cubicBezTo>
                  <a:pt x="7180723" y="4222644"/>
                  <a:pt x="7127620" y="4172299"/>
                  <a:pt x="7070379" y="4123334"/>
                </a:cubicBezTo>
                <a:close/>
                <a:moveTo>
                  <a:pt x="7428999" y="3857817"/>
                </a:moveTo>
                <a:cubicBezTo>
                  <a:pt x="7335895" y="3767472"/>
                  <a:pt x="7223482" y="3681955"/>
                  <a:pt x="7092448" y="3601955"/>
                </a:cubicBezTo>
                <a:cubicBezTo>
                  <a:pt x="7122103" y="3552300"/>
                  <a:pt x="7150378" y="3503335"/>
                  <a:pt x="7176586" y="3455059"/>
                </a:cubicBezTo>
                <a:cubicBezTo>
                  <a:pt x="7178655" y="3452300"/>
                  <a:pt x="7181413" y="3450231"/>
                  <a:pt x="7183482" y="3447472"/>
                </a:cubicBezTo>
                <a:cubicBezTo>
                  <a:pt x="7323482" y="3598507"/>
                  <a:pt x="7436585" y="3748851"/>
                  <a:pt x="7517964" y="3895748"/>
                </a:cubicBezTo>
                <a:cubicBezTo>
                  <a:pt x="7511068" y="3906782"/>
                  <a:pt x="7504171" y="3918506"/>
                  <a:pt x="7496585" y="3929541"/>
                </a:cubicBezTo>
                <a:cubicBezTo>
                  <a:pt x="7475896" y="3904713"/>
                  <a:pt x="7453137" y="3881265"/>
                  <a:pt x="7428999" y="3857817"/>
                </a:cubicBezTo>
                <a:close/>
                <a:moveTo>
                  <a:pt x="7188309" y="3441266"/>
                </a:moveTo>
                <a:cubicBezTo>
                  <a:pt x="7203482" y="3424714"/>
                  <a:pt x="7217965" y="3408162"/>
                  <a:pt x="7231758" y="3392300"/>
                </a:cubicBezTo>
                <a:cubicBezTo>
                  <a:pt x="7293827" y="3430231"/>
                  <a:pt x="7351758" y="3470231"/>
                  <a:pt x="7403482" y="3511610"/>
                </a:cubicBezTo>
                <a:cubicBezTo>
                  <a:pt x="7487619" y="3578507"/>
                  <a:pt x="7557274" y="3648162"/>
                  <a:pt x="7611757" y="3720576"/>
                </a:cubicBezTo>
                <a:cubicBezTo>
                  <a:pt x="7586240" y="3775748"/>
                  <a:pt x="7555895" y="3831610"/>
                  <a:pt x="7522102" y="3888161"/>
                </a:cubicBezTo>
                <a:cubicBezTo>
                  <a:pt x="7440723" y="3741955"/>
                  <a:pt x="7328999" y="3592990"/>
                  <a:pt x="7188309" y="3441266"/>
                </a:cubicBezTo>
                <a:close/>
                <a:moveTo>
                  <a:pt x="7189689" y="3430231"/>
                </a:moveTo>
                <a:cubicBezTo>
                  <a:pt x="7197965" y="3414369"/>
                  <a:pt x="7206931" y="3397818"/>
                  <a:pt x="7215206" y="3381955"/>
                </a:cubicBezTo>
                <a:cubicBezTo>
                  <a:pt x="7218654" y="3384024"/>
                  <a:pt x="7222792" y="3386783"/>
                  <a:pt x="7226240" y="3388852"/>
                </a:cubicBezTo>
                <a:cubicBezTo>
                  <a:pt x="7213827" y="3402645"/>
                  <a:pt x="7202102" y="3416438"/>
                  <a:pt x="7189689" y="3430231"/>
                </a:cubicBezTo>
                <a:close/>
                <a:moveTo>
                  <a:pt x="7180034" y="3432300"/>
                </a:moveTo>
                <a:cubicBezTo>
                  <a:pt x="7134517" y="3383335"/>
                  <a:pt x="7085552" y="3334369"/>
                  <a:pt x="7034517" y="3285404"/>
                </a:cubicBezTo>
                <a:cubicBezTo>
                  <a:pt x="7095896" y="3315059"/>
                  <a:pt x="7154517" y="3346093"/>
                  <a:pt x="7208999" y="3377817"/>
                </a:cubicBezTo>
                <a:cubicBezTo>
                  <a:pt x="7199345" y="3396438"/>
                  <a:pt x="7189689" y="3414369"/>
                  <a:pt x="7180034" y="3432300"/>
                </a:cubicBezTo>
                <a:close/>
                <a:moveTo>
                  <a:pt x="7018655" y="3270232"/>
                </a:moveTo>
                <a:cubicBezTo>
                  <a:pt x="7004172" y="3256438"/>
                  <a:pt x="6989690" y="3243335"/>
                  <a:pt x="6975207" y="3229542"/>
                </a:cubicBezTo>
                <a:cubicBezTo>
                  <a:pt x="6920034" y="3178507"/>
                  <a:pt x="6861414" y="3128163"/>
                  <a:pt x="6801414" y="3077818"/>
                </a:cubicBezTo>
                <a:cubicBezTo>
                  <a:pt x="6836586" y="2978508"/>
                  <a:pt x="6868310" y="2880577"/>
                  <a:pt x="6895207" y="2784026"/>
                </a:cubicBezTo>
                <a:cubicBezTo>
                  <a:pt x="6913138" y="2720577"/>
                  <a:pt x="6929000" y="2657819"/>
                  <a:pt x="6943483" y="2597129"/>
                </a:cubicBezTo>
                <a:cubicBezTo>
                  <a:pt x="6945552" y="2593681"/>
                  <a:pt x="6946931" y="2590233"/>
                  <a:pt x="6949000" y="2586784"/>
                </a:cubicBezTo>
                <a:cubicBezTo>
                  <a:pt x="7125551" y="2695750"/>
                  <a:pt x="7273137" y="2810922"/>
                  <a:pt x="7390378" y="2929542"/>
                </a:cubicBezTo>
                <a:cubicBezTo>
                  <a:pt x="7350378" y="3068853"/>
                  <a:pt x="7290378" y="3216438"/>
                  <a:pt x="7212447" y="3370921"/>
                </a:cubicBezTo>
                <a:cubicBezTo>
                  <a:pt x="7151758" y="3336438"/>
                  <a:pt x="7086931" y="3302645"/>
                  <a:pt x="7018655" y="3270232"/>
                </a:cubicBezTo>
                <a:close/>
                <a:moveTo>
                  <a:pt x="6951759" y="2581267"/>
                </a:moveTo>
                <a:cubicBezTo>
                  <a:pt x="6961413" y="2561957"/>
                  <a:pt x="6971069" y="2542647"/>
                  <a:pt x="6980034" y="2522647"/>
                </a:cubicBezTo>
                <a:cubicBezTo>
                  <a:pt x="7162103" y="2574371"/>
                  <a:pt x="7315206" y="2646095"/>
                  <a:pt x="7434516" y="2737819"/>
                </a:cubicBezTo>
                <a:cubicBezTo>
                  <a:pt x="7424172" y="2797819"/>
                  <a:pt x="7410378" y="2859198"/>
                  <a:pt x="7392448" y="2922646"/>
                </a:cubicBezTo>
                <a:cubicBezTo>
                  <a:pt x="7274516" y="2804025"/>
                  <a:pt x="7126931" y="2690233"/>
                  <a:pt x="6951759" y="2581267"/>
                </a:cubicBezTo>
                <a:close/>
                <a:moveTo>
                  <a:pt x="6949000" y="2570922"/>
                </a:moveTo>
                <a:cubicBezTo>
                  <a:pt x="6953138" y="2552991"/>
                  <a:pt x="6956586" y="2535750"/>
                  <a:pt x="6960724" y="2517819"/>
                </a:cubicBezTo>
                <a:cubicBezTo>
                  <a:pt x="6964862" y="2519198"/>
                  <a:pt x="6969000" y="2519888"/>
                  <a:pt x="6973138" y="2521267"/>
                </a:cubicBezTo>
                <a:cubicBezTo>
                  <a:pt x="6965552" y="2537819"/>
                  <a:pt x="6957276" y="2554371"/>
                  <a:pt x="6949000" y="2570922"/>
                </a:cubicBezTo>
                <a:close/>
                <a:moveTo>
                  <a:pt x="6940724" y="2575060"/>
                </a:moveTo>
                <a:cubicBezTo>
                  <a:pt x="6884862" y="2540578"/>
                  <a:pt x="6826241" y="2506785"/>
                  <a:pt x="6764173" y="2473681"/>
                </a:cubicBezTo>
                <a:cubicBezTo>
                  <a:pt x="6830379" y="2485405"/>
                  <a:pt x="6893138" y="2499888"/>
                  <a:pt x="6953138" y="2515750"/>
                </a:cubicBezTo>
                <a:cubicBezTo>
                  <a:pt x="6949000" y="2535060"/>
                  <a:pt x="6944862" y="2555060"/>
                  <a:pt x="6940724" y="2575060"/>
                </a:cubicBezTo>
                <a:close/>
                <a:moveTo>
                  <a:pt x="6742104" y="2461957"/>
                </a:moveTo>
                <a:cubicBezTo>
                  <a:pt x="6724862" y="2452992"/>
                  <a:pt x="6706931" y="2443336"/>
                  <a:pt x="6689690" y="2434371"/>
                </a:cubicBezTo>
                <a:cubicBezTo>
                  <a:pt x="6622794" y="2399888"/>
                  <a:pt x="6553138" y="2366785"/>
                  <a:pt x="6481414" y="2334371"/>
                </a:cubicBezTo>
                <a:cubicBezTo>
                  <a:pt x="6489001" y="2228854"/>
                  <a:pt x="6493139" y="2126095"/>
                  <a:pt x="6493828" y="2026096"/>
                </a:cubicBezTo>
                <a:cubicBezTo>
                  <a:pt x="6494518" y="1959889"/>
                  <a:pt x="6493139" y="1895061"/>
                  <a:pt x="6490380" y="1832992"/>
                </a:cubicBezTo>
                <a:cubicBezTo>
                  <a:pt x="6491069" y="1829544"/>
                  <a:pt x="6491759" y="1826096"/>
                  <a:pt x="6492449" y="1822648"/>
                </a:cubicBezTo>
                <a:cubicBezTo>
                  <a:pt x="6689690" y="1880579"/>
                  <a:pt x="6863483" y="1951613"/>
                  <a:pt x="7009000" y="2035751"/>
                </a:cubicBezTo>
                <a:cubicBezTo>
                  <a:pt x="7006931" y="2181268"/>
                  <a:pt x="6988310" y="2339199"/>
                  <a:pt x="6954517" y="2508164"/>
                </a:cubicBezTo>
                <a:cubicBezTo>
                  <a:pt x="6887620" y="2490233"/>
                  <a:pt x="6816586" y="2474371"/>
                  <a:pt x="6742104" y="2461957"/>
                </a:cubicBezTo>
                <a:close/>
                <a:moveTo>
                  <a:pt x="6482794" y="1812303"/>
                </a:moveTo>
                <a:cubicBezTo>
                  <a:pt x="6419346" y="1793682"/>
                  <a:pt x="6353829" y="1777131"/>
                  <a:pt x="6284863" y="1761269"/>
                </a:cubicBezTo>
                <a:cubicBezTo>
                  <a:pt x="6351760" y="1755062"/>
                  <a:pt x="6416587" y="1752303"/>
                  <a:pt x="6479346" y="1751613"/>
                </a:cubicBezTo>
                <a:cubicBezTo>
                  <a:pt x="6480725" y="1771613"/>
                  <a:pt x="6482104" y="1791613"/>
                  <a:pt x="6482794" y="1812303"/>
                </a:cubicBezTo>
                <a:close/>
                <a:moveTo>
                  <a:pt x="6486242" y="1751613"/>
                </a:moveTo>
                <a:cubicBezTo>
                  <a:pt x="6487621" y="1751613"/>
                  <a:pt x="6488311" y="1751613"/>
                  <a:pt x="6489690" y="1751613"/>
                </a:cubicBezTo>
                <a:cubicBezTo>
                  <a:pt x="6492449" y="1751613"/>
                  <a:pt x="6495897" y="1751613"/>
                  <a:pt x="6498656" y="1751613"/>
                </a:cubicBezTo>
                <a:cubicBezTo>
                  <a:pt x="6495897" y="1768165"/>
                  <a:pt x="6492449" y="1785406"/>
                  <a:pt x="6489001" y="1802648"/>
                </a:cubicBezTo>
                <a:cubicBezTo>
                  <a:pt x="6488311" y="1785406"/>
                  <a:pt x="6487621" y="1768165"/>
                  <a:pt x="6486242" y="1751613"/>
                </a:cubicBezTo>
                <a:close/>
                <a:moveTo>
                  <a:pt x="6261415" y="1755751"/>
                </a:moveTo>
                <a:cubicBezTo>
                  <a:pt x="6242104" y="1751613"/>
                  <a:pt x="6222794" y="1747475"/>
                  <a:pt x="6202794" y="1743338"/>
                </a:cubicBezTo>
                <a:cubicBezTo>
                  <a:pt x="6129001" y="1728165"/>
                  <a:pt x="6053139" y="1714372"/>
                  <a:pt x="5975898" y="1702648"/>
                </a:cubicBezTo>
                <a:cubicBezTo>
                  <a:pt x="5955209" y="1599200"/>
                  <a:pt x="5932450" y="1499200"/>
                  <a:pt x="5906243" y="1401959"/>
                </a:cubicBezTo>
                <a:cubicBezTo>
                  <a:pt x="5889002" y="1337821"/>
                  <a:pt x="5871071" y="1275752"/>
                  <a:pt x="5851761" y="1215752"/>
                </a:cubicBezTo>
                <a:cubicBezTo>
                  <a:pt x="5851761" y="1212304"/>
                  <a:pt x="5851761" y="1208856"/>
                  <a:pt x="5851071" y="1206097"/>
                </a:cubicBezTo>
                <a:cubicBezTo>
                  <a:pt x="6057277" y="1209545"/>
                  <a:pt x="6243484" y="1232304"/>
                  <a:pt x="6406242" y="1274373"/>
                </a:cubicBezTo>
                <a:cubicBezTo>
                  <a:pt x="6442794" y="1414373"/>
                  <a:pt x="6467621" y="1571614"/>
                  <a:pt x="6479346" y="1744027"/>
                </a:cubicBezTo>
                <a:cubicBezTo>
                  <a:pt x="6409001" y="1744717"/>
                  <a:pt x="6336587" y="1748165"/>
                  <a:pt x="6261415" y="1755751"/>
                </a:cubicBezTo>
                <a:close/>
                <a:moveTo>
                  <a:pt x="5837967" y="1198511"/>
                </a:moveTo>
                <a:cubicBezTo>
                  <a:pt x="5772450" y="1197821"/>
                  <a:pt x="5704174" y="1198511"/>
                  <a:pt x="5634520" y="1201959"/>
                </a:cubicBezTo>
                <a:cubicBezTo>
                  <a:pt x="5697278" y="1178511"/>
                  <a:pt x="5758657" y="1158511"/>
                  <a:pt x="5818657" y="1141270"/>
                </a:cubicBezTo>
                <a:cubicBezTo>
                  <a:pt x="5824864" y="1159890"/>
                  <a:pt x="5831071" y="1179201"/>
                  <a:pt x="5837967" y="1198511"/>
                </a:cubicBezTo>
                <a:close/>
                <a:moveTo>
                  <a:pt x="5825553" y="1139201"/>
                </a:moveTo>
                <a:cubicBezTo>
                  <a:pt x="5829692" y="1137821"/>
                  <a:pt x="5833829" y="1137132"/>
                  <a:pt x="5837967" y="1135752"/>
                </a:cubicBezTo>
                <a:cubicBezTo>
                  <a:pt x="5840036" y="1153683"/>
                  <a:pt x="5841416" y="1171614"/>
                  <a:pt x="5842795" y="1189545"/>
                </a:cubicBezTo>
                <a:cubicBezTo>
                  <a:pt x="5837278" y="1172994"/>
                  <a:pt x="5831760" y="1155752"/>
                  <a:pt x="5825553" y="1139201"/>
                </a:cubicBezTo>
                <a:close/>
                <a:moveTo>
                  <a:pt x="5609002" y="1202649"/>
                </a:moveTo>
                <a:cubicBezTo>
                  <a:pt x="5589692" y="1203339"/>
                  <a:pt x="5569692" y="1204718"/>
                  <a:pt x="5549692" y="1206097"/>
                </a:cubicBezTo>
                <a:cubicBezTo>
                  <a:pt x="5474520" y="1210925"/>
                  <a:pt x="5397968" y="1217821"/>
                  <a:pt x="5320037" y="1226787"/>
                </a:cubicBezTo>
                <a:cubicBezTo>
                  <a:pt x="5272451" y="1132304"/>
                  <a:pt x="5223486" y="1041960"/>
                  <a:pt x="5173141" y="955753"/>
                </a:cubicBezTo>
                <a:cubicBezTo>
                  <a:pt x="5139348" y="898511"/>
                  <a:pt x="5105555" y="844029"/>
                  <a:pt x="5071072" y="791615"/>
                </a:cubicBezTo>
                <a:cubicBezTo>
                  <a:pt x="5069693" y="788167"/>
                  <a:pt x="5069003" y="784719"/>
                  <a:pt x="5067624" y="781960"/>
                </a:cubicBezTo>
                <a:cubicBezTo>
                  <a:pt x="5266934" y="730926"/>
                  <a:pt x="5452451" y="702650"/>
                  <a:pt x="5620037" y="700581"/>
                </a:cubicBezTo>
                <a:cubicBezTo>
                  <a:pt x="5693140" y="826787"/>
                  <a:pt x="5757967" y="972304"/>
                  <a:pt x="5815209" y="1134373"/>
                </a:cubicBezTo>
                <a:cubicBezTo>
                  <a:pt x="5749002" y="1152994"/>
                  <a:pt x="5680037" y="1175752"/>
                  <a:pt x="5609002" y="1202649"/>
                </a:cubicBezTo>
                <a:close/>
                <a:moveTo>
                  <a:pt x="5053831" y="777822"/>
                </a:moveTo>
                <a:cubicBezTo>
                  <a:pt x="4989003" y="795063"/>
                  <a:pt x="4922797" y="814374"/>
                  <a:pt x="4855211" y="836443"/>
                </a:cubicBezTo>
                <a:cubicBezTo>
                  <a:pt x="4910383" y="796443"/>
                  <a:pt x="4965555" y="759891"/>
                  <a:pt x="5019348" y="727477"/>
                </a:cubicBezTo>
                <a:cubicBezTo>
                  <a:pt x="5031072" y="743339"/>
                  <a:pt x="5042796" y="760581"/>
                  <a:pt x="5053831" y="777822"/>
                </a:cubicBezTo>
                <a:close/>
                <a:moveTo>
                  <a:pt x="5025555" y="723339"/>
                </a:moveTo>
                <a:cubicBezTo>
                  <a:pt x="5029003" y="721270"/>
                  <a:pt x="5033141" y="718512"/>
                  <a:pt x="5036589" y="716443"/>
                </a:cubicBezTo>
                <a:cubicBezTo>
                  <a:pt x="5043486" y="733684"/>
                  <a:pt x="5049693" y="750926"/>
                  <a:pt x="5055900" y="768167"/>
                </a:cubicBezTo>
                <a:cubicBezTo>
                  <a:pt x="5046244" y="752994"/>
                  <a:pt x="5035900" y="737822"/>
                  <a:pt x="5025555" y="723339"/>
                </a:cubicBezTo>
                <a:close/>
                <a:moveTo>
                  <a:pt x="4186246" y="580581"/>
                </a:moveTo>
                <a:cubicBezTo>
                  <a:pt x="4128315" y="613684"/>
                  <a:pt x="4069694" y="650236"/>
                  <a:pt x="4010384" y="689546"/>
                </a:cubicBezTo>
                <a:cubicBezTo>
                  <a:pt x="4053143" y="636443"/>
                  <a:pt x="4095901" y="586788"/>
                  <a:pt x="4140039" y="540581"/>
                </a:cubicBezTo>
                <a:cubicBezTo>
                  <a:pt x="4155212" y="553684"/>
                  <a:pt x="4170384" y="566788"/>
                  <a:pt x="4186246" y="580581"/>
                </a:cubicBezTo>
                <a:close/>
                <a:moveTo>
                  <a:pt x="4144177" y="535753"/>
                </a:moveTo>
                <a:cubicBezTo>
                  <a:pt x="4146936" y="532305"/>
                  <a:pt x="4150384" y="529547"/>
                  <a:pt x="4153142" y="526098"/>
                </a:cubicBezTo>
                <a:cubicBezTo>
                  <a:pt x="4164177" y="540581"/>
                  <a:pt x="4174522" y="555753"/>
                  <a:pt x="4185556" y="570926"/>
                </a:cubicBezTo>
                <a:cubicBezTo>
                  <a:pt x="4171763" y="559202"/>
                  <a:pt x="4157970" y="546788"/>
                  <a:pt x="4144177" y="535753"/>
                </a:cubicBezTo>
                <a:close/>
                <a:moveTo>
                  <a:pt x="3991764" y="701960"/>
                </a:moveTo>
                <a:cubicBezTo>
                  <a:pt x="3975212" y="712995"/>
                  <a:pt x="3959350" y="724029"/>
                  <a:pt x="3942798" y="735063"/>
                </a:cubicBezTo>
                <a:cubicBezTo>
                  <a:pt x="3880729" y="777822"/>
                  <a:pt x="3818660" y="822650"/>
                  <a:pt x="3755902" y="870236"/>
                </a:cubicBezTo>
                <a:cubicBezTo>
                  <a:pt x="3666936" y="813684"/>
                  <a:pt x="3578661" y="760581"/>
                  <a:pt x="3491075" y="712305"/>
                </a:cubicBezTo>
                <a:cubicBezTo>
                  <a:pt x="3433144" y="680581"/>
                  <a:pt x="3375903" y="650926"/>
                  <a:pt x="3319351" y="623340"/>
                </a:cubicBezTo>
                <a:cubicBezTo>
                  <a:pt x="3316592" y="621271"/>
                  <a:pt x="3313834" y="618512"/>
                  <a:pt x="3311765" y="616443"/>
                </a:cubicBezTo>
                <a:cubicBezTo>
                  <a:pt x="3456592" y="470236"/>
                  <a:pt x="3602109" y="350926"/>
                  <a:pt x="3744868" y="262650"/>
                </a:cubicBezTo>
                <a:cubicBezTo>
                  <a:pt x="3871764" y="332995"/>
                  <a:pt x="4001419" y="424030"/>
                  <a:pt x="4134522" y="535064"/>
                </a:cubicBezTo>
                <a:cubicBezTo>
                  <a:pt x="4086246" y="586788"/>
                  <a:pt x="4038660" y="641960"/>
                  <a:pt x="3991764" y="701960"/>
                </a:cubicBezTo>
                <a:close/>
                <a:moveTo>
                  <a:pt x="3297282" y="620581"/>
                </a:moveTo>
                <a:cubicBezTo>
                  <a:pt x="3251075" y="667477"/>
                  <a:pt x="3204868" y="717822"/>
                  <a:pt x="3158662" y="770236"/>
                </a:cubicBezTo>
                <a:cubicBezTo>
                  <a:pt x="3184868" y="708167"/>
                  <a:pt x="3213144" y="650236"/>
                  <a:pt x="3242799" y="595064"/>
                </a:cubicBezTo>
                <a:cubicBezTo>
                  <a:pt x="3260730" y="603340"/>
                  <a:pt x="3278661" y="612305"/>
                  <a:pt x="3297282" y="620581"/>
                </a:cubicBezTo>
                <a:close/>
                <a:moveTo>
                  <a:pt x="3245558" y="588857"/>
                </a:moveTo>
                <a:cubicBezTo>
                  <a:pt x="3247627" y="584719"/>
                  <a:pt x="3249696" y="581271"/>
                  <a:pt x="3251765" y="577133"/>
                </a:cubicBezTo>
                <a:cubicBezTo>
                  <a:pt x="3266248" y="588167"/>
                  <a:pt x="3280041" y="599891"/>
                  <a:pt x="3294523" y="611615"/>
                </a:cubicBezTo>
                <a:cubicBezTo>
                  <a:pt x="3277972" y="604029"/>
                  <a:pt x="3261420" y="596443"/>
                  <a:pt x="3245558" y="588857"/>
                </a:cubicBezTo>
                <a:close/>
                <a:moveTo>
                  <a:pt x="3142110" y="789546"/>
                </a:moveTo>
                <a:cubicBezTo>
                  <a:pt x="3139351" y="792994"/>
                  <a:pt x="3136593" y="796443"/>
                  <a:pt x="3133144" y="799891"/>
                </a:cubicBezTo>
                <a:cubicBezTo>
                  <a:pt x="3021420" y="708857"/>
                  <a:pt x="2911076" y="635064"/>
                  <a:pt x="2802800" y="579202"/>
                </a:cubicBezTo>
                <a:cubicBezTo>
                  <a:pt x="2768317" y="561271"/>
                  <a:pt x="2734524" y="545409"/>
                  <a:pt x="2700731" y="531616"/>
                </a:cubicBezTo>
                <a:cubicBezTo>
                  <a:pt x="2729007" y="496443"/>
                  <a:pt x="2757973" y="463340"/>
                  <a:pt x="2786938" y="432305"/>
                </a:cubicBezTo>
                <a:cubicBezTo>
                  <a:pt x="2927627" y="466788"/>
                  <a:pt x="3077972" y="519891"/>
                  <a:pt x="3235213" y="591615"/>
                </a:cubicBezTo>
                <a:cubicBezTo>
                  <a:pt x="3202110" y="653684"/>
                  <a:pt x="3171075" y="719201"/>
                  <a:pt x="3142110" y="789546"/>
                </a:cubicBezTo>
                <a:close/>
                <a:moveTo>
                  <a:pt x="2693835" y="529547"/>
                </a:moveTo>
                <a:cubicBezTo>
                  <a:pt x="2641421" y="508167"/>
                  <a:pt x="2590387" y="491616"/>
                  <a:pt x="2540042" y="479202"/>
                </a:cubicBezTo>
                <a:cubicBezTo>
                  <a:pt x="2556594" y="450236"/>
                  <a:pt x="2573835" y="422650"/>
                  <a:pt x="2592456" y="396443"/>
                </a:cubicBezTo>
                <a:cubicBezTo>
                  <a:pt x="2653145" y="404030"/>
                  <a:pt x="2715214" y="415064"/>
                  <a:pt x="2779352" y="430926"/>
                </a:cubicBezTo>
                <a:cubicBezTo>
                  <a:pt x="2750387" y="461960"/>
                  <a:pt x="2722111" y="494374"/>
                  <a:pt x="2693835" y="529547"/>
                </a:cubicBezTo>
                <a:close/>
                <a:moveTo>
                  <a:pt x="2689697" y="535064"/>
                </a:moveTo>
                <a:cubicBezTo>
                  <a:pt x="2608318" y="636443"/>
                  <a:pt x="2531076" y="753684"/>
                  <a:pt x="2456594" y="885408"/>
                </a:cubicBezTo>
                <a:cubicBezTo>
                  <a:pt x="2436594" y="876443"/>
                  <a:pt x="2416594" y="867477"/>
                  <a:pt x="2396594" y="859201"/>
                </a:cubicBezTo>
                <a:cubicBezTo>
                  <a:pt x="2413835" y="788167"/>
                  <a:pt x="2433835" y="721270"/>
                  <a:pt x="2457284" y="659202"/>
                </a:cubicBezTo>
                <a:cubicBezTo>
                  <a:pt x="2480732" y="596443"/>
                  <a:pt x="2507628" y="538512"/>
                  <a:pt x="2536594" y="485409"/>
                </a:cubicBezTo>
                <a:cubicBezTo>
                  <a:pt x="2586249" y="497133"/>
                  <a:pt x="2637283" y="513685"/>
                  <a:pt x="2689697" y="535064"/>
                </a:cubicBezTo>
                <a:close/>
                <a:moveTo>
                  <a:pt x="2442801" y="887477"/>
                </a:moveTo>
                <a:cubicBezTo>
                  <a:pt x="2425559" y="884718"/>
                  <a:pt x="2408318" y="881270"/>
                  <a:pt x="2391766" y="878511"/>
                </a:cubicBezTo>
                <a:cubicBezTo>
                  <a:pt x="2392456" y="874374"/>
                  <a:pt x="2393835" y="870236"/>
                  <a:pt x="2394525" y="866098"/>
                </a:cubicBezTo>
                <a:cubicBezTo>
                  <a:pt x="2410387" y="872994"/>
                  <a:pt x="2426939" y="880580"/>
                  <a:pt x="2442801" y="887477"/>
                </a:cubicBezTo>
                <a:close/>
                <a:moveTo>
                  <a:pt x="2383491" y="885408"/>
                </a:moveTo>
                <a:cubicBezTo>
                  <a:pt x="2368318" y="952994"/>
                  <a:pt x="2355904" y="1024718"/>
                  <a:pt x="2346249" y="1099890"/>
                </a:cubicBezTo>
                <a:cubicBezTo>
                  <a:pt x="2337973" y="1117821"/>
                  <a:pt x="2329698" y="1135752"/>
                  <a:pt x="2320732" y="1153683"/>
                </a:cubicBezTo>
                <a:cubicBezTo>
                  <a:pt x="2289008" y="1221959"/>
                  <a:pt x="2259353" y="1292994"/>
                  <a:pt x="2229698" y="1365407"/>
                </a:cubicBezTo>
                <a:cubicBezTo>
                  <a:pt x="2124181" y="1361959"/>
                  <a:pt x="2021422" y="1361959"/>
                  <a:pt x="1921422" y="1365407"/>
                </a:cubicBezTo>
                <a:cubicBezTo>
                  <a:pt x="1855215" y="1367476"/>
                  <a:pt x="1791078" y="1371614"/>
                  <a:pt x="1728319" y="1377131"/>
                </a:cubicBezTo>
                <a:cubicBezTo>
                  <a:pt x="1724871" y="1376442"/>
                  <a:pt x="1720733" y="1375752"/>
                  <a:pt x="1717285" y="1375062"/>
                </a:cubicBezTo>
                <a:cubicBezTo>
                  <a:pt x="1766940" y="1174373"/>
                  <a:pt x="1831078" y="998511"/>
                  <a:pt x="1908319" y="850236"/>
                </a:cubicBezTo>
                <a:cubicBezTo>
                  <a:pt x="2053836" y="846787"/>
                  <a:pt x="2213146" y="858512"/>
                  <a:pt x="2383491" y="885408"/>
                </a:cubicBezTo>
                <a:close/>
                <a:moveTo>
                  <a:pt x="1710388" y="1374373"/>
                </a:moveTo>
                <a:cubicBezTo>
                  <a:pt x="1689009" y="1370924"/>
                  <a:pt x="1667630" y="1368166"/>
                  <a:pt x="1646250" y="1365407"/>
                </a:cubicBezTo>
                <a:cubicBezTo>
                  <a:pt x="1640043" y="1176442"/>
                  <a:pt x="1661423" y="1008856"/>
                  <a:pt x="1711768" y="867477"/>
                </a:cubicBezTo>
                <a:cubicBezTo>
                  <a:pt x="1771767" y="858512"/>
                  <a:pt x="1834526" y="853684"/>
                  <a:pt x="1900043" y="850925"/>
                </a:cubicBezTo>
                <a:cubicBezTo>
                  <a:pt x="1823491" y="999201"/>
                  <a:pt x="1760043" y="1174373"/>
                  <a:pt x="1710388" y="1374373"/>
                </a:cubicBezTo>
                <a:close/>
                <a:moveTo>
                  <a:pt x="1644181" y="1155063"/>
                </a:moveTo>
                <a:cubicBezTo>
                  <a:pt x="1637974" y="1221270"/>
                  <a:pt x="1636595" y="1290925"/>
                  <a:pt x="1638664" y="1364028"/>
                </a:cubicBezTo>
                <a:cubicBezTo>
                  <a:pt x="1600044" y="1359200"/>
                  <a:pt x="1562113" y="1355752"/>
                  <a:pt x="1524871" y="1354373"/>
                </a:cubicBezTo>
                <a:cubicBezTo>
                  <a:pt x="1558664" y="1212304"/>
                  <a:pt x="1602113" y="1084718"/>
                  <a:pt x="1655216" y="972994"/>
                </a:cubicBezTo>
                <a:cubicBezTo>
                  <a:pt x="1667630" y="946787"/>
                  <a:pt x="1680733" y="921270"/>
                  <a:pt x="1694526" y="896442"/>
                </a:cubicBezTo>
                <a:cubicBezTo>
                  <a:pt x="1669009" y="975063"/>
                  <a:pt x="1652457" y="1061270"/>
                  <a:pt x="1644181" y="1155063"/>
                </a:cubicBezTo>
                <a:close/>
                <a:moveTo>
                  <a:pt x="1638664" y="1371614"/>
                </a:moveTo>
                <a:cubicBezTo>
                  <a:pt x="1638664" y="1376442"/>
                  <a:pt x="1639354" y="1381269"/>
                  <a:pt x="1639354" y="1385407"/>
                </a:cubicBezTo>
                <a:cubicBezTo>
                  <a:pt x="1596595" y="1390235"/>
                  <a:pt x="1554526" y="1395752"/>
                  <a:pt x="1513837" y="1401959"/>
                </a:cubicBezTo>
                <a:cubicBezTo>
                  <a:pt x="1516595" y="1388166"/>
                  <a:pt x="1520044" y="1374373"/>
                  <a:pt x="1522802" y="1361269"/>
                </a:cubicBezTo>
                <a:cubicBezTo>
                  <a:pt x="1560733" y="1363338"/>
                  <a:pt x="1599354" y="1366786"/>
                  <a:pt x="1638664" y="1371614"/>
                </a:cubicBezTo>
                <a:close/>
                <a:moveTo>
                  <a:pt x="1640043" y="1392993"/>
                </a:moveTo>
                <a:cubicBezTo>
                  <a:pt x="1643492" y="1462648"/>
                  <a:pt x="1650388" y="1535062"/>
                  <a:pt x="1660733" y="1610234"/>
                </a:cubicBezTo>
                <a:cubicBezTo>
                  <a:pt x="1657285" y="1629545"/>
                  <a:pt x="1653837" y="1648855"/>
                  <a:pt x="1650388" y="1668855"/>
                </a:cubicBezTo>
                <a:cubicBezTo>
                  <a:pt x="1637974" y="1743338"/>
                  <a:pt x="1627630" y="1819199"/>
                  <a:pt x="1619354" y="1897130"/>
                </a:cubicBezTo>
                <a:cubicBezTo>
                  <a:pt x="1560044" y="1911613"/>
                  <a:pt x="1502113" y="1926785"/>
                  <a:pt x="1445561" y="1942648"/>
                </a:cubicBezTo>
                <a:cubicBezTo>
                  <a:pt x="1446251" y="1929544"/>
                  <a:pt x="1446940" y="1916441"/>
                  <a:pt x="1447630" y="1903337"/>
                </a:cubicBezTo>
                <a:cubicBezTo>
                  <a:pt x="1458664" y="1724027"/>
                  <a:pt x="1480733" y="1559200"/>
                  <a:pt x="1512457" y="1409545"/>
                </a:cubicBezTo>
                <a:cubicBezTo>
                  <a:pt x="1553837" y="1403338"/>
                  <a:pt x="1596595" y="1397821"/>
                  <a:pt x="1640043" y="1392993"/>
                </a:cubicBezTo>
                <a:close/>
                <a:moveTo>
                  <a:pt x="1440734" y="1903337"/>
                </a:moveTo>
                <a:cubicBezTo>
                  <a:pt x="1440044" y="1917130"/>
                  <a:pt x="1439354" y="1931613"/>
                  <a:pt x="1438665" y="1945406"/>
                </a:cubicBezTo>
                <a:cubicBezTo>
                  <a:pt x="1399354" y="1956441"/>
                  <a:pt x="1360734" y="1968165"/>
                  <a:pt x="1322113" y="1979889"/>
                </a:cubicBezTo>
                <a:cubicBezTo>
                  <a:pt x="1258665" y="1999889"/>
                  <a:pt x="1197286" y="2020578"/>
                  <a:pt x="1138665" y="2042647"/>
                </a:cubicBezTo>
                <a:cubicBezTo>
                  <a:pt x="1135217" y="2043337"/>
                  <a:pt x="1131769" y="2043337"/>
                  <a:pt x="1128320" y="2043337"/>
                </a:cubicBezTo>
                <a:cubicBezTo>
                  <a:pt x="1122803" y="1835751"/>
                  <a:pt x="1137975" y="1649545"/>
                  <a:pt x="1173148" y="1486097"/>
                </a:cubicBezTo>
                <a:cubicBezTo>
                  <a:pt x="1274527" y="1455062"/>
                  <a:pt x="1385561" y="1429545"/>
                  <a:pt x="1505561" y="1410924"/>
                </a:cubicBezTo>
                <a:cubicBezTo>
                  <a:pt x="1473147" y="1559890"/>
                  <a:pt x="1451768" y="1724027"/>
                  <a:pt x="1440734" y="1903337"/>
                </a:cubicBezTo>
                <a:close/>
                <a:moveTo>
                  <a:pt x="1121424" y="2043337"/>
                </a:moveTo>
                <a:cubicBezTo>
                  <a:pt x="1099355" y="2046096"/>
                  <a:pt x="1077976" y="2048854"/>
                  <a:pt x="1055907" y="2051613"/>
                </a:cubicBezTo>
                <a:cubicBezTo>
                  <a:pt x="1034527" y="1981958"/>
                  <a:pt x="1017286" y="1914372"/>
                  <a:pt x="1005562" y="1848165"/>
                </a:cubicBezTo>
                <a:cubicBezTo>
                  <a:pt x="986251" y="1742648"/>
                  <a:pt x="980734" y="1644027"/>
                  <a:pt x="987631" y="1553683"/>
                </a:cubicBezTo>
                <a:cubicBezTo>
                  <a:pt x="1043493" y="1528855"/>
                  <a:pt x="1102803" y="1506786"/>
                  <a:pt x="1165562" y="1487476"/>
                </a:cubicBezTo>
                <a:cubicBezTo>
                  <a:pt x="1130389" y="1651614"/>
                  <a:pt x="1115906" y="1837130"/>
                  <a:pt x="1121424" y="2043337"/>
                </a:cubicBezTo>
                <a:close/>
                <a:moveTo>
                  <a:pt x="1112458" y="2051613"/>
                </a:moveTo>
                <a:cubicBezTo>
                  <a:pt x="1095217" y="2057820"/>
                  <a:pt x="1078665" y="2064716"/>
                  <a:pt x="1062113" y="2070923"/>
                </a:cubicBezTo>
                <a:cubicBezTo>
                  <a:pt x="1060734" y="2066785"/>
                  <a:pt x="1059355" y="2062647"/>
                  <a:pt x="1057976" y="2058509"/>
                </a:cubicBezTo>
                <a:cubicBezTo>
                  <a:pt x="1075907" y="2056441"/>
                  <a:pt x="1094527" y="2053682"/>
                  <a:pt x="1112458" y="2051613"/>
                </a:cubicBezTo>
                <a:close/>
                <a:moveTo>
                  <a:pt x="1121424" y="2055751"/>
                </a:moveTo>
                <a:cubicBezTo>
                  <a:pt x="1123493" y="2122647"/>
                  <a:pt x="1127631" y="2191613"/>
                  <a:pt x="1133838" y="2262647"/>
                </a:cubicBezTo>
                <a:cubicBezTo>
                  <a:pt x="1106941" y="2199889"/>
                  <a:pt x="1084182" y="2137820"/>
                  <a:pt x="1064182" y="2077820"/>
                </a:cubicBezTo>
                <a:cubicBezTo>
                  <a:pt x="1083493" y="2070234"/>
                  <a:pt x="1102113" y="2062647"/>
                  <a:pt x="1121424" y="2055751"/>
                </a:cubicBezTo>
                <a:close/>
                <a:moveTo>
                  <a:pt x="1135907" y="2284716"/>
                </a:moveTo>
                <a:cubicBezTo>
                  <a:pt x="1137975" y="2304026"/>
                  <a:pt x="1139355" y="2324026"/>
                  <a:pt x="1141424" y="2343336"/>
                </a:cubicBezTo>
                <a:cubicBezTo>
                  <a:pt x="1149700" y="2418509"/>
                  <a:pt x="1159355" y="2494371"/>
                  <a:pt x="1171768" y="2571612"/>
                </a:cubicBezTo>
                <a:cubicBezTo>
                  <a:pt x="1079355" y="2622646"/>
                  <a:pt x="991079" y="2675750"/>
                  <a:pt x="906941" y="2729543"/>
                </a:cubicBezTo>
                <a:cubicBezTo>
                  <a:pt x="851079" y="2765405"/>
                  <a:pt x="797976" y="2801956"/>
                  <a:pt x="746942" y="2838508"/>
                </a:cubicBezTo>
                <a:cubicBezTo>
                  <a:pt x="743493" y="2839887"/>
                  <a:pt x="740045" y="2841267"/>
                  <a:pt x="736597" y="2842646"/>
                </a:cubicBezTo>
                <a:cubicBezTo>
                  <a:pt x="676597" y="2644026"/>
                  <a:pt x="641425" y="2460578"/>
                  <a:pt x="631769" y="2293682"/>
                </a:cubicBezTo>
                <a:cubicBezTo>
                  <a:pt x="753838" y="2215751"/>
                  <a:pt x="895907" y="2144716"/>
                  <a:pt x="1057286" y="2080578"/>
                </a:cubicBezTo>
                <a:cubicBezTo>
                  <a:pt x="1079355" y="2146785"/>
                  <a:pt x="1105562" y="2215061"/>
                  <a:pt x="1135907" y="2284716"/>
                </a:cubicBezTo>
                <a:close/>
                <a:moveTo>
                  <a:pt x="731080" y="2845405"/>
                </a:moveTo>
                <a:cubicBezTo>
                  <a:pt x="710390" y="2853680"/>
                  <a:pt x="691080" y="2861956"/>
                  <a:pt x="671080" y="2870232"/>
                </a:cubicBezTo>
                <a:cubicBezTo>
                  <a:pt x="569011" y="2711612"/>
                  <a:pt x="501425" y="2555750"/>
                  <a:pt x="472459" y="2408164"/>
                </a:cubicBezTo>
                <a:cubicBezTo>
                  <a:pt x="519356" y="2369543"/>
                  <a:pt x="571080" y="2332992"/>
                  <a:pt x="626252" y="2297130"/>
                </a:cubicBezTo>
                <a:cubicBezTo>
                  <a:pt x="635907" y="2464716"/>
                  <a:pt x="671080" y="2648164"/>
                  <a:pt x="731080" y="2845405"/>
                </a:cubicBezTo>
                <a:close/>
                <a:moveTo>
                  <a:pt x="724873" y="2855060"/>
                </a:moveTo>
                <a:cubicBezTo>
                  <a:pt x="710390" y="2865405"/>
                  <a:pt x="695907" y="2876439"/>
                  <a:pt x="681424" y="2886784"/>
                </a:cubicBezTo>
                <a:cubicBezTo>
                  <a:pt x="679356" y="2883336"/>
                  <a:pt x="676597" y="2879887"/>
                  <a:pt x="674528" y="2875749"/>
                </a:cubicBezTo>
                <a:cubicBezTo>
                  <a:pt x="691080" y="2869543"/>
                  <a:pt x="708321" y="2861956"/>
                  <a:pt x="724873" y="2855060"/>
                </a:cubicBezTo>
                <a:close/>
                <a:moveTo>
                  <a:pt x="734528" y="2857129"/>
                </a:moveTo>
                <a:cubicBezTo>
                  <a:pt x="753838" y="2919887"/>
                  <a:pt x="775907" y="2984715"/>
                  <a:pt x="800045" y="3050232"/>
                </a:cubicBezTo>
                <a:cubicBezTo>
                  <a:pt x="758666" y="2997818"/>
                  <a:pt x="720045" y="2944715"/>
                  <a:pt x="685562" y="2892991"/>
                </a:cubicBezTo>
                <a:cubicBezTo>
                  <a:pt x="701424" y="2881267"/>
                  <a:pt x="717976" y="2868853"/>
                  <a:pt x="734528" y="2857129"/>
                </a:cubicBezTo>
                <a:close/>
                <a:moveTo>
                  <a:pt x="809010" y="3073680"/>
                </a:moveTo>
                <a:cubicBezTo>
                  <a:pt x="810390" y="3077818"/>
                  <a:pt x="812459" y="3081956"/>
                  <a:pt x="813838" y="3086094"/>
                </a:cubicBezTo>
                <a:cubicBezTo>
                  <a:pt x="681424" y="3141266"/>
                  <a:pt x="564183" y="3203335"/>
                  <a:pt x="463494" y="3272300"/>
                </a:cubicBezTo>
                <a:cubicBezTo>
                  <a:pt x="431770" y="3293680"/>
                  <a:pt x="402115" y="3316438"/>
                  <a:pt x="373839" y="3339197"/>
                </a:cubicBezTo>
                <a:cubicBezTo>
                  <a:pt x="356597" y="3297818"/>
                  <a:pt x="340735" y="3256438"/>
                  <a:pt x="326942" y="3215749"/>
                </a:cubicBezTo>
                <a:cubicBezTo>
                  <a:pt x="424184" y="3108163"/>
                  <a:pt x="542114" y="3001956"/>
                  <a:pt x="680045" y="2897818"/>
                </a:cubicBezTo>
                <a:cubicBezTo>
                  <a:pt x="717976" y="2955749"/>
                  <a:pt x="761424" y="3015060"/>
                  <a:pt x="809010" y="3073680"/>
                </a:cubicBezTo>
                <a:close/>
                <a:moveTo>
                  <a:pt x="367632" y="3344024"/>
                </a:moveTo>
                <a:cubicBezTo>
                  <a:pt x="324184" y="3379886"/>
                  <a:pt x="284873" y="3417128"/>
                  <a:pt x="250391" y="3455748"/>
                </a:cubicBezTo>
                <a:cubicBezTo>
                  <a:pt x="232460" y="3427473"/>
                  <a:pt x="216598" y="3399197"/>
                  <a:pt x="202115" y="3370231"/>
                </a:cubicBezTo>
                <a:cubicBezTo>
                  <a:pt x="237287" y="3320576"/>
                  <a:pt x="277287" y="3271611"/>
                  <a:pt x="320735" y="3221956"/>
                </a:cubicBezTo>
                <a:cubicBezTo>
                  <a:pt x="334529" y="3262645"/>
                  <a:pt x="349701" y="3303335"/>
                  <a:pt x="367632" y="3344024"/>
                </a:cubicBezTo>
                <a:close/>
                <a:moveTo>
                  <a:pt x="370391" y="3351611"/>
                </a:moveTo>
                <a:cubicBezTo>
                  <a:pt x="420735" y="3470921"/>
                  <a:pt x="486942" y="3595058"/>
                  <a:pt x="567632" y="3722644"/>
                </a:cubicBezTo>
                <a:cubicBezTo>
                  <a:pt x="549701" y="3735748"/>
                  <a:pt x="532459" y="3749541"/>
                  <a:pt x="515907" y="3763334"/>
                </a:cubicBezTo>
                <a:cubicBezTo>
                  <a:pt x="461425" y="3714368"/>
                  <a:pt x="412459" y="3664714"/>
                  <a:pt x="368322" y="3614369"/>
                </a:cubicBezTo>
                <a:cubicBezTo>
                  <a:pt x="324184" y="3564024"/>
                  <a:pt x="286253" y="3512990"/>
                  <a:pt x="253839" y="3462645"/>
                </a:cubicBezTo>
                <a:cubicBezTo>
                  <a:pt x="288322" y="3424024"/>
                  <a:pt x="327632" y="3386783"/>
                  <a:pt x="370391" y="3351611"/>
                </a:cubicBezTo>
                <a:close/>
                <a:moveTo>
                  <a:pt x="562804" y="3735748"/>
                </a:moveTo>
                <a:cubicBezTo>
                  <a:pt x="551770" y="3749541"/>
                  <a:pt x="541425" y="3762644"/>
                  <a:pt x="531080" y="3776437"/>
                </a:cubicBezTo>
                <a:cubicBezTo>
                  <a:pt x="527632" y="3773679"/>
                  <a:pt x="524873" y="3770920"/>
                  <a:pt x="521425" y="3768162"/>
                </a:cubicBezTo>
                <a:cubicBezTo>
                  <a:pt x="535218" y="3757127"/>
                  <a:pt x="549011" y="3746093"/>
                  <a:pt x="562804" y="3735748"/>
                </a:cubicBezTo>
                <a:close/>
                <a:moveTo>
                  <a:pt x="526942" y="3781955"/>
                </a:moveTo>
                <a:cubicBezTo>
                  <a:pt x="422115" y="3918506"/>
                  <a:pt x="337287" y="4051609"/>
                  <a:pt x="271770" y="4180575"/>
                </a:cubicBezTo>
                <a:cubicBezTo>
                  <a:pt x="253839" y="4153678"/>
                  <a:pt x="237287" y="4127471"/>
                  <a:pt x="221425" y="4101265"/>
                </a:cubicBezTo>
                <a:cubicBezTo>
                  <a:pt x="289701" y="3986092"/>
                  <a:pt x="389701" y="3875748"/>
                  <a:pt x="515907" y="3772300"/>
                </a:cubicBezTo>
                <a:cubicBezTo>
                  <a:pt x="520045" y="3775748"/>
                  <a:pt x="523494" y="3778507"/>
                  <a:pt x="526942" y="3781955"/>
                </a:cubicBezTo>
                <a:close/>
                <a:moveTo>
                  <a:pt x="532459" y="3786782"/>
                </a:moveTo>
                <a:cubicBezTo>
                  <a:pt x="584873" y="3832300"/>
                  <a:pt x="642114" y="3877817"/>
                  <a:pt x="703493" y="3921955"/>
                </a:cubicBezTo>
                <a:cubicBezTo>
                  <a:pt x="706252" y="3925403"/>
                  <a:pt x="709011" y="3928851"/>
                  <a:pt x="711080" y="3932989"/>
                </a:cubicBezTo>
                <a:cubicBezTo>
                  <a:pt x="597976" y="4021264"/>
                  <a:pt x="501425" y="4112299"/>
                  <a:pt x="422804" y="4205402"/>
                </a:cubicBezTo>
                <a:cubicBezTo>
                  <a:pt x="397977" y="4235057"/>
                  <a:pt x="375218" y="4264023"/>
                  <a:pt x="353839" y="4293678"/>
                </a:cubicBezTo>
                <a:cubicBezTo>
                  <a:pt x="326253" y="4258506"/>
                  <a:pt x="300046" y="4223334"/>
                  <a:pt x="276598" y="4188161"/>
                </a:cubicBezTo>
                <a:cubicBezTo>
                  <a:pt x="342115" y="4057816"/>
                  <a:pt x="428321" y="3923334"/>
                  <a:pt x="532459" y="3786782"/>
                </a:cubicBezTo>
                <a:close/>
                <a:moveTo>
                  <a:pt x="349701" y="4299885"/>
                </a:moveTo>
                <a:cubicBezTo>
                  <a:pt x="317287" y="4346092"/>
                  <a:pt x="289701" y="4392299"/>
                  <a:pt x="266253" y="4438505"/>
                </a:cubicBezTo>
                <a:cubicBezTo>
                  <a:pt x="241425" y="4415747"/>
                  <a:pt x="218667" y="4392988"/>
                  <a:pt x="197977" y="4369540"/>
                </a:cubicBezTo>
                <a:cubicBezTo>
                  <a:pt x="218667" y="4312989"/>
                  <a:pt x="244184" y="4255057"/>
                  <a:pt x="273149" y="4195747"/>
                </a:cubicBezTo>
                <a:cubicBezTo>
                  <a:pt x="296598" y="4230230"/>
                  <a:pt x="322115" y="4264713"/>
                  <a:pt x="349701" y="4299885"/>
                </a:cubicBezTo>
                <a:close/>
                <a:moveTo>
                  <a:pt x="262805" y="4444712"/>
                </a:moveTo>
                <a:cubicBezTo>
                  <a:pt x="260736" y="4449540"/>
                  <a:pt x="258667" y="4453678"/>
                  <a:pt x="255908" y="4458505"/>
                </a:cubicBezTo>
                <a:cubicBezTo>
                  <a:pt x="241425" y="4438505"/>
                  <a:pt x="227632" y="4418506"/>
                  <a:pt x="215218" y="4398505"/>
                </a:cubicBezTo>
                <a:cubicBezTo>
                  <a:pt x="230391" y="4414367"/>
                  <a:pt x="246253" y="4429540"/>
                  <a:pt x="262805" y="4444712"/>
                </a:cubicBezTo>
                <a:close/>
                <a:moveTo>
                  <a:pt x="268322" y="4450229"/>
                </a:moveTo>
                <a:cubicBezTo>
                  <a:pt x="313149" y="4490229"/>
                  <a:pt x="362804" y="4528850"/>
                  <a:pt x="418666" y="4565402"/>
                </a:cubicBezTo>
                <a:cubicBezTo>
                  <a:pt x="480046" y="4606091"/>
                  <a:pt x="546942" y="4644022"/>
                  <a:pt x="619356" y="4679195"/>
                </a:cubicBezTo>
                <a:cubicBezTo>
                  <a:pt x="603494" y="4719194"/>
                  <a:pt x="588321" y="4758505"/>
                  <a:pt x="574528" y="4797125"/>
                </a:cubicBezTo>
                <a:cubicBezTo>
                  <a:pt x="449011" y="4689539"/>
                  <a:pt x="344873" y="4579884"/>
                  <a:pt x="264184" y="4468850"/>
                </a:cubicBezTo>
                <a:cubicBezTo>
                  <a:pt x="263494" y="4467471"/>
                  <a:pt x="262115" y="4466091"/>
                  <a:pt x="261425" y="4465402"/>
                </a:cubicBezTo>
                <a:cubicBezTo>
                  <a:pt x="263494" y="4460574"/>
                  <a:pt x="266253" y="4455057"/>
                  <a:pt x="268322" y="4450229"/>
                </a:cubicBezTo>
                <a:close/>
                <a:moveTo>
                  <a:pt x="626252" y="4682643"/>
                </a:moveTo>
                <a:cubicBezTo>
                  <a:pt x="689011" y="4712988"/>
                  <a:pt x="755907" y="4741263"/>
                  <a:pt x="826941" y="4767470"/>
                </a:cubicBezTo>
                <a:cubicBezTo>
                  <a:pt x="830390" y="4770229"/>
                  <a:pt x="833838" y="4772987"/>
                  <a:pt x="837286" y="4775746"/>
                </a:cubicBezTo>
                <a:cubicBezTo>
                  <a:pt x="800045" y="4826091"/>
                  <a:pt x="765562" y="4875746"/>
                  <a:pt x="734528" y="4925401"/>
                </a:cubicBezTo>
                <a:cubicBezTo>
                  <a:pt x="680045" y="4884711"/>
                  <a:pt x="628321" y="4844022"/>
                  <a:pt x="580045" y="4802643"/>
                </a:cubicBezTo>
                <a:cubicBezTo>
                  <a:pt x="594528" y="4763332"/>
                  <a:pt x="610390" y="4723333"/>
                  <a:pt x="626252" y="4682643"/>
                </a:cubicBezTo>
                <a:close/>
                <a:moveTo>
                  <a:pt x="731080" y="4930918"/>
                </a:moveTo>
                <a:cubicBezTo>
                  <a:pt x="692459" y="4992987"/>
                  <a:pt x="659356" y="5054367"/>
                  <a:pt x="631769" y="5114366"/>
                </a:cubicBezTo>
                <a:cubicBezTo>
                  <a:pt x="615907" y="5149539"/>
                  <a:pt x="601425" y="5184021"/>
                  <a:pt x="589011" y="5217814"/>
                </a:cubicBezTo>
                <a:cubicBezTo>
                  <a:pt x="553149" y="5190918"/>
                  <a:pt x="518666" y="5164021"/>
                  <a:pt x="486252" y="5136435"/>
                </a:cubicBezTo>
                <a:cubicBezTo>
                  <a:pt x="506942" y="5032298"/>
                  <a:pt x="537976" y="4922642"/>
                  <a:pt x="577976" y="4809539"/>
                </a:cubicBezTo>
                <a:cubicBezTo>
                  <a:pt x="626252" y="4850229"/>
                  <a:pt x="677287" y="4890918"/>
                  <a:pt x="731080" y="4930918"/>
                </a:cubicBezTo>
                <a:close/>
                <a:moveTo>
                  <a:pt x="586252" y="5225401"/>
                </a:moveTo>
                <a:cubicBezTo>
                  <a:pt x="566942" y="5278504"/>
                  <a:pt x="552459" y="5330918"/>
                  <a:pt x="542804" y="5381262"/>
                </a:cubicBezTo>
                <a:cubicBezTo>
                  <a:pt x="513149" y="5366090"/>
                  <a:pt x="484873" y="5349538"/>
                  <a:pt x="458666" y="5332986"/>
                </a:cubicBezTo>
                <a:cubicBezTo>
                  <a:pt x="463494" y="5272297"/>
                  <a:pt x="472459" y="5209539"/>
                  <a:pt x="484873" y="5145401"/>
                </a:cubicBezTo>
                <a:cubicBezTo>
                  <a:pt x="516597" y="5172297"/>
                  <a:pt x="550390" y="5199194"/>
                  <a:pt x="586252" y="5225401"/>
                </a:cubicBezTo>
                <a:close/>
                <a:moveTo>
                  <a:pt x="591769" y="5230228"/>
                </a:moveTo>
                <a:cubicBezTo>
                  <a:pt x="697287" y="5307469"/>
                  <a:pt x="819355" y="5381262"/>
                  <a:pt x="955907" y="5450228"/>
                </a:cubicBezTo>
                <a:cubicBezTo>
                  <a:pt x="953148" y="5471607"/>
                  <a:pt x="950389" y="5492297"/>
                  <a:pt x="947631" y="5512986"/>
                </a:cubicBezTo>
                <a:cubicBezTo>
                  <a:pt x="869010" y="5498503"/>
                  <a:pt x="794528" y="5479883"/>
                  <a:pt x="724873" y="5457124"/>
                </a:cubicBezTo>
                <a:cubicBezTo>
                  <a:pt x="660735" y="5436435"/>
                  <a:pt x="602114" y="5412297"/>
                  <a:pt x="548321" y="5384711"/>
                </a:cubicBezTo>
                <a:cubicBezTo>
                  <a:pt x="558666" y="5334366"/>
                  <a:pt x="573149" y="5282642"/>
                  <a:pt x="591769" y="5230228"/>
                </a:cubicBezTo>
                <a:close/>
                <a:moveTo>
                  <a:pt x="962803" y="5453676"/>
                </a:moveTo>
                <a:cubicBezTo>
                  <a:pt x="1022803" y="5483331"/>
                  <a:pt x="1084872" y="5512986"/>
                  <a:pt x="1150389" y="5541262"/>
                </a:cubicBezTo>
                <a:cubicBezTo>
                  <a:pt x="1082113" y="5535055"/>
                  <a:pt x="1017286" y="5526090"/>
                  <a:pt x="955217" y="5514365"/>
                </a:cubicBezTo>
                <a:cubicBezTo>
                  <a:pt x="957286" y="5493676"/>
                  <a:pt x="960045" y="5473676"/>
                  <a:pt x="962803" y="5453676"/>
                </a:cubicBezTo>
                <a:close/>
                <a:moveTo>
                  <a:pt x="1170389" y="5549538"/>
                </a:moveTo>
                <a:cubicBezTo>
                  <a:pt x="1174527" y="5551607"/>
                  <a:pt x="1178665" y="5552986"/>
                  <a:pt x="1182803" y="5555055"/>
                </a:cubicBezTo>
                <a:cubicBezTo>
                  <a:pt x="1160044" y="5613676"/>
                  <a:pt x="1140044" y="5670917"/>
                  <a:pt x="1123493" y="5726779"/>
                </a:cubicBezTo>
                <a:cubicBezTo>
                  <a:pt x="1060045" y="5701951"/>
                  <a:pt x="999355" y="5676434"/>
                  <a:pt x="941424" y="5649538"/>
                </a:cubicBezTo>
                <a:cubicBezTo>
                  <a:pt x="944872" y="5607469"/>
                  <a:pt x="948321" y="5565400"/>
                  <a:pt x="953838" y="5521952"/>
                </a:cubicBezTo>
                <a:cubicBezTo>
                  <a:pt x="1022803" y="5533676"/>
                  <a:pt x="1095217" y="5542641"/>
                  <a:pt x="1170389" y="5549538"/>
                </a:cubicBezTo>
                <a:close/>
                <a:moveTo>
                  <a:pt x="1122113" y="5732986"/>
                </a:moveTo>
                <a:cubicBezTo>
                  <a:pt x="1101424" y="5802641"/>
                  <a:pt x="1085562" y="5870917"/>
                  <a:pt x="1075217" y="5936434"/>
                </a:cubicBezTo>
                <a:cubicBezTo>
                  <a:pt x="1058665" y="6036434"/>
                  <a:pt x="1053838" y="6130227"/>
                  <a:pt x="1060045" y="6217123"/>
                </a:cubicBezTo>
                <a:cubicBezTo>
                  <a:pt x="1027631" y="6210226"/>
                  <a:pt x="995907" y="6201950"/>
                  <a:pt x="964872" y="6192985"/>
                </a:cubicBezTo>
                <a:cubicBezTo>
                  <a:pt x="934527" y="6035054"/>
                  <a:pt x="926941" y="5855744"/>
                  <a:pt x="941424" y="5657124"/>
                </a:cubicBezTo>
                <a:cubicBezTo>
                  <a:pt x="998665" y="5682641"/>
                  <a:pt x="1058665" y="5708158"/>
                  <a:pt x="1122113" y="5732986"/>
                </a:cubicBezTo>
                <a:close/>
                <a:moveTo>
                  <a:pt x="1081424" y="5937813"/>
                </a:moveTo>
                <a:cubicBezTo>
                  <a:pt x="1092458" y="5872296"/>
                  <a:pt x="1107631" y="5804710"/>
                  <a:pt x="1128320" y="5735745"/>
                </a:cubicBezTo>
                <a:cubicBezTo>
                  <a:pt x="1215906" y="5769537"/>
                  <a:pt x="1308320" y="5800572"/>
                  <a:pt x="1406251" y="5830227"/>
                </a:cubicBezTo>
                <a:cubicBezTo>
                  <a:pt x="1419354" y="5834365"/>
                  <a:pt x="1433147" y="5837813"/>
                  <a:pt x="1446940" y="5841951"/>
                </a:cubicBezTo>
                <a:cubicBezTo>
                  <a:pt x="1449009" y="5882641"/>
                  <a:pt x="1451078" y="5923331"/>
                  <a:pt x="1454527" y="5962640"/>
                </a:cubicBezTo>
                <a:cubicBezTo>
                  <a:pt x="1462113" y="6057813"/>
                  <a:pt x="1472458" y="6148847"/>
                  <a:pt x="1485561" y="6235744"/>
                </a:cubicBezTo>
                <a:cubicBezTo>
                  <a:pt x="1332458" y="6248847"/>
                  <a:pt x="1191768" y="6243330"/>
                  <a:pt x="1066941" y="6218502"/>
                </a:cubicBezTo>
                <a:cubicBezTo>
                  <a:pt x="1060045" y="6131606"/>
                  <a:pt x="1064872" y="6037813"/>
                  <a:pt x="1081424" y="5937813"/>
                </a:cubicBezTo>
                <a:close/>
                <a:moveTo>
                  <a:pt x="1461423" y="5961951"/>
                </a:moveTo>
                <a:cubicBezTo>
                  <a:pt x="1458664" y="5922641"/>
                  <a:pt x="1455906" y="5883330"/>
                  <a:pt x="1453837" y="5843330"/>
                </a:cubicBezTo>
                <a:cubicBezTo>
                  <a:pt x="1555216" y="5872296"/>
                  <a:pt x="1660733" y="5898503"/>
                  <a:pt x="1769009" y="5921261"/>
                </a:cubicBezTo>
                <a:cubicBezTo>
                  <a:pt x="1749009" y="6018503"/>
                  <a:pt x="1733836" y="6112295"/>
                  <a:pt x="1724181" y="6201261"/>
                </a:cubicBezTo>
                <a:cubicBezTo>
                  <a:pt x="1644181" y="6216433"/>
                  <a:pt x="1566251" y="6227468"/>
                  <a:pt x="1491768" y="6234364"/>
                </a:cubicBezTo>
                <a:cubicBezTo>
                  <a:pt x="1478664" y="6148158"/>
                  <a:pt x="1469009" y="6057123"/>
                  <a:pt x="1461423" y="5961951"/>
                </a:cubicBezTo>
                <a:close/>
                <a:moveTo>
                  <a:pt x="1723492" y="6209537"/>
                </a:moveTo>
                <a:cubicBezTo>
                  <a:pt x="1716595" y="6272985"/>
                  <a:pt x="1713147" y="6335054"/>
                  <a:pt x="1711768" y="6394364"/>
                </a:cubicBezTo>
                <a:cubicBezTo>
                  <a:pt x="1644181" y="6387468"/>
                  <a:pt x="1578664" y="6378502"/>
                  <a:pt x="1515216" y="6368157"/>
                </a:cubicBezTo>
                <a:cubicBezTo>
                  <a:pt x="1506940" y="6327468"/>
                  <a:pt x="1500044" y="6285399"/>
                  <a:pt x="1493147" y="6242640"/>
                </a:cubicBezTo>
                <a:cubicBezTo>
                  <a:pt x="1566940" y="6235744"/>
                  <a:pt x="1644181" y="6224709"/>
                  <a:pt x="1723492" y="6209537"/>
                </a:cubicBezTo>
                <a:close/>
                <a:moveTo>
                  <a:pt x="1711078" y="6401950"/>
                </a:moveTo>
                <a:cubicBezTo>
                  <a:pt x="1709699" y="6475054"/>
                  <a:pt x="1712457" y="6544709"/>
                  <a:pt x="1719354" y="6610915"/>
                </a:cubicBezTo>
                <a:cubicBezTo>
                  <a:pt x="1729698" y="6711605"/>
                  <a:pt x="1749699" y="6803329"/>
                  <a:pt x="1779354" y="6885398"/>
                </a:cubicBezTo>
                <a:cubicBezTo>
                  <a:pt x="1757285" y="6886777"/>
                  <a:pt x="1735216" y="6887467"/>
                  <a:pt x="1713836" y="6887467"/>
                </a:cubicBezTo>
                <a:cubicBezTo>
                  <a:pt x="1702802" y="6887467"/>
                  <a:pt x="1692457" y="6887467"/>
                  <a:pt x="1681423" y="6886777"/>
                </a:cubicBezTo>
                <a:cubicBezTo>
                  <a:pt x="1610388" y="6742639"/>
                  <a:pt x="1555216" y="6571605"/>
                  <a:pt x="1516595" y="6375743"/>
                </a:cubicBezTo>
                <a:cubicBezTo>
                  <a:pt x="1579354" y="6386778"/>
                  <a:pt x="1644181" y="6395054"/>
                  <a:pt x="1711078" y="6401950"/>
                </a:cubicBezTo>
                <a:close/>
                <a:moveTo>
                  <a:pt x="1726940" y="6610226"/>
                </a:moveTo>
                <a:cubicBezTo>
                  <a:pt x="1720043" y="6544019"/>
                  <a:pt x="1717285" y="6475054"/>
                  <a:pt x="1718664" y="6402640"/>
                </a:cubicBezTo>
                <a:cubicBezTo>
                  <a:pt x="1811767" y="6411605"/>
                  <a:pt x="1909698" y="6417812"/>
                  <a:pt x="2011767" y="6419881"/>
                </a:cubicBezTo>
                <a:cubicBezTo>
                  <a:pt x="2025560" y="6419881"/>
                  <a:pt x="2040043" y="6420571"/>
                  <a:pt x="2053836" y="6420571"/>
                </a:cubicBezTo>
                <a:cubicBezTo>
                  <a:pt x="2066939" y="6459191"/>
                  <a:pt x="2080043" y="6497812"/>
                  <a:pt x="2093146" y="6535053"/>
                </a:cubicBezTo>
                <a:cubicBezTo>
                  <a:pt x="2125560" y="6624708"/>
                  <a:pt x="2160043" y="6710225"/>
                  <a:pt x="2195215" y="6790225"/>
                </a:cubicBezTo>
                <a:cubicBezTo>
                  <a:pt x="2051077" y="6844019"/>
                  <a:pt x="1913836" y="6875742"/>
                  <a:pt x="1786940" y="6884708"/>
                </a:cubicBezTo>
                <a:cubicBezTo>
                  <a:pt x="1757285" y="6802639"/>
                  <a:pt x="1737285" y="6711605"/>
                  <a:pt x="1726940" y="6610226"/>
                </a:cubicBezTo>
                <a:close/>
                <a:moveTo>
                  <a:pt x="2099353" y="6532984"/>
                </a:moveTo>
                <a:cubicBezTo>
                  <a:pt x="2086250" y="6496433"/>
                  <a:pt x="2073146" y="6458502"/>
                  <a:pt x="2060732" y="6420571"/>
                </a:cubicBezTo>
                <a:cubicBezTo>
                  <a:pt x="2073146" y="6420571"/>
                  <a:pt x="2086250" y="6420571"/>
                  <a:pt x="2099353" y="6420571"/>
                </a:cubicBezTo>
                <a:cubicBezTo>
                  <a:pt x="2192456" y="6420571"/>
                  <a:pt x="2288318" y="6417812"/>
                  <a:pt x="2385559" y="6411605"/>
                </a:cubicBezTo>
                <a:cubicBezTo>
                  <a:pt x="2391766" y="6510915"/>
                  <a:pt x="2402111" y="6604709"/>
                  <a:pt x="2416594" y="6693674"/>
                </a:cubicBezTo>
                <a:cubicBezTo>
                  <a:pt x="2343491" y="6729536"/>
                  <a:pt x="2271766" y="6761260"/>
                  <a:pt x="2201422" y="6787467"/>
                </a:cubicBezTo>
                <a:cubicBezTo>
                  <a:pt x="2166250" y="6707467"/>
                  <a:pt x="2131767" y="6622639"/>
                  <a:pt x="2099353" y="6532984"/>
                </a:cubicBezTo>
                <a:close/>
                <a:moveTo>
                  <a:pt x="2417973" y="6701950"/>
                </a:moveTo>
                <a:cubicBezTo>
                  <a:pt x="2428318" y="6765398"/>
                  <a:pt x="2441421" y="6826087"/>
                  <a:pt x="2455904" y="6884018"/>
                </a:cubicBezTo>
                <a:cubicBezTo>
                  <a:pt x="2388318" y="6895743"/>
                  <a:pt x="2323491" y="6904018"/>
                  <a:pt x="2260043" y="6910915"/>
                </a:cubicBezTo>
                <a:cubicBezTo>
                  <a:pt x="2241422" y="6873674"/>
                  <a:pt x="2222801" y="6835053"/>
                  <a:pt x="2204870" y="6795053"/>
                </a:cubicBezTo>
                <a:cubicBezTo>
                  <a:pt x="2274525" y="6768846"/>
                  <a:pt x="2345560" y="6737812"/>
                  <a:pt x="2417973" y="6701950"/>
                </a:cubicBezTo>
                <a:close/>
                <a:moveTo>
                  <a:pt x="2457284" y="6890915"/>
                </a:moveTo>
                <a:cubicBezTo>
                  <a:pt x="2475214" y="6961260"/>
                  <a:pt x="2496594" y="7028156"/>
                  <a:pt x="2520732" y="7090225"/>
                </a:cubicBezTo>
                <a:cubicBezTo>
                  <a:pt x="2557973" y="7184708"/>
                  <a:pt x="2601421" y="7268156"/>
                  <a:pt x="2651766" y="7339190"/>
                </a:cubicBezTo>
                <a:cubicBezTo>
                  <a:pt x="2620042" y="7350225"/>
                  <a:pt x="2589007" y="7359190"/>
                  <a:pt x="2557973" y="7366776"/>
                </a:cubicBezTo>
                <a:cubicBezTo>
                  <a:pt x="2451077" y="7246086"/>
                  <a:pt x="2352456" y="7096432"/>
                  <a:pt x="2262801" y="6917811"/>
                </a:cubicBezTo>
                <a:cubicBezTo>
                  <a:pt x="2326249" y="6910915"/>
                  <a:pt x="2391077" y="6901949"/>
                  <a:pt x="2457284" y="6890915"/>
                </a:cubicBezTo>
                <a:close/>
                <a:moveTo>
                  <a:pt x="2527628" y="7087466"/>
                </a:moveTo>
                <a:cubicBezTo>
                  <a:pt x="2503490" y="7026087"/>
                  <a:pt x="2482111" y="6959880"/>
                  <a:pt x="2464180" y="6889536"/>
                </a:cubicBezTo>
                <a:cubicBezTo>
                  <a:pt x="2556594" y="6873674"/>
                  <a:pt x="2652456" y="6852984"/>
                  <a:pt x="2751076" y="6828156"/>
                </a:cubicBezTo>
                <a:cubicBezTo>
                  <a:pt x="2764869" y="6824708"/>
                  <a:pt x="2777973" y="6821260"/>
                  <a:pt x="2791766" y="6817811"/>
                </a:cubicBezTo>
                <a:cubicBezTo>
                  <a:pt x="2814524" y="6851605"/>
                  <a:pt x="2837283" y="6885398"/>
                  <a:pt x="2860041" y="6917811"/>
                </a:cubicBezTo>
                <a:cubicBezTo>
                  <a:pt x="2915214" y="6995742"/>
                  <a:pt x="2971076" y="7068846"/>
                  <a:pt x="3026938" y="7137121"/>
                </a:cubicBezTo>
                <a:cubicBezTo>
                  <a:pt x="2961420" y="7184017"/>
                  <a:pt x="2896593" y="7224707"/>
                  <a:pt x="2832455" y="7259190"/>
                </a:cubicBezTo>
                <a:cubicBezTo>
                  <a:pt x="2773145" y="7290914"/>
                  <a:pt x="2715214" y="7316431"/>
                  <a:pt x="2657973" y="7337121"/>
                </a:cubicBezTo>
                <a:cubicBezTo>
                  <a:pt x="2609007" y="7265397"/>
                  <a:pt x="2564869" y="7181949"/>
                  <a:pt x="2527628" y="7087466"/>
                </a:cubicBezTo>
                <a:close/>
                <a:moveTo>
                  <a:pt x="2800041" y="6815053"/>
                </a:moveTo>
                <a:cubicBezTo>
                  <a:pt x="2857283" y="6799881"/>
                  <a:pt x="2915214" y="6783329"/>
                  <a:pt x="2973834" y="6765398"/>
                </a:cubicBezTo>
                <a:cubicBezTo>
                  <a:pt x="3037282" y="6849536"/>
                  <a:pt x="3102110" y="6929535"/>
                  <a:pt x="3167627" y="7004708"/>
                </a:cubicBezTo>
                <a:cubicBezTo>
                  <a:pt x="3171075" y="7008846"/>
                  <a:pt x="3175213" y="7012984"/>
                  <a:pt x="3178661" y="7017811"/>
                </a:cubicBezTo>
                <a:cubicBezTo>
                  <a:pt x="3130386" y="7059190"/>
                  <a:pt x="3082110" y="7097811"/>
                  <a:pt x="3033834" y="7132293"/>
                </a:cubicBezTo>
                <a:cubicBezTo>
                  <a:pt x="2954524" y="7036432"/>
                  <a:pt x="2876593" y="6930225"/>
                  <a:pt x="2800041" y="6815053"/>
                </a:cubicBezTo>
                <a:close/>
                <a:moveTo>
                  <a:pt x="3183489" y="7023329"/>
                </a:moveTo>
                <a:cubicBezTo>
                  <a:pt x="3221420" y="7066776"/>
                  <a:pt x="3260041" y="7108155"/>
                  <a:pt x="3297972" y="7148156"/>
                </a:cubicBezTo>
                <a:cubicBezTo>
                  <a:pt x="3300041" y="7151604"/>
                  <a:pt x="3301420" y="7154363"/>
                  <a:pt x="3303489" y="7157811"/>
                </a:cubicBezTo>
                <a:cubicBezTo>
                  <a:pt x="3242110" y="7186776"/>
                  <a:pt x="3181420" y="7212294"/>
                  <a:pt x="3122110" y="7235052"/>
                </a:cubicBezTo>
                <a:cubicBezTo>
                  <a:pt x="3093834" y="7204018"/>
                  <a:pt x="3066248" y="7171604"/>
                  <a:pt x="3037972" y="7137811"/>
                </a:cubicBezTo>
                <a:cubicBezTo>
                  <a:pt x="3086248" y="7102639"/>
                  <a:pt x="3134524" y="7064708"/>
                  <a:pt x="3183489" y="7023329"/>
                </a:cubicBezTo>
                <a:close/>
                <a:moveTo>
                  <a:pt x="3306937" y="7164018"/>
                </a:moveTo>
                <a:cubicBezTo>
                  <a:pt x="3343489" y="7227466"/>
                  <a:pt x="3381420" y="7285397"/>
                  <a:pt x="3421420" y="7339190"/>
                </a:cubicBezTo>
                <a:cubicBezTo>
                  <a:pt x="3482109" y="7420569"/>
                  <a:pt x="3546247" y="7488845"/>
                  <a:pt x="3613833" y="7544707"/>
                </a:cubicBezTo>
                <a:cubicBezTo>
                  <a:pt x="3586247" y="7563327"/>
                  <a:pt x="3558661" y="7580568"/>
                  <a:pt x="3531075" y="7595741"/>
                </a:cubicBezTo>
                <a:cubicBezTo>
                  <a:pt x="3395902" y="7508155"/>
                  <a:pt x="3260730" y="7388845"/>
                  <a:pt x="3127627" y="7241259"/>
                </a:cubicBezTo>
                <a:cubicBezTo>
                  <a:pt x="3185558" y="7217811"/>
                  <a:pt x="3245558" y="7192294"/>
                  <a:pt x="3306937" y="7164018"/>
                </a:cubicBezTo>
                <a:close/>
                <a:moveTo>
                  <a:pt x="3426247" y="7334362"/>
                </a:moveTo>
                <a:cubicBezTo>
                  <a:pt x="3388316" y="7283328"/>
                  <a:pt x="3351765" y="7227466"/>
                  <a:pt x="3316592" y="7168156"/>
                </a:cubicBezTo>
                <a:cubicBezTo>
                  <a:pt x="3440730" y="7295742"/>
                  <a:pt x="3564178" y="7402638"/>
                  <a:pt x="3685557" y="7489534"/>
                </a:cubicBezTo>
                <a:cubicBezTo>
                  <a:pt x="3663488" y="7507465"/>
                  <a:pt x="3640730" y="7524707"/>
                  <a:pt x="3618661" y="7539880"/>
                </a:cubicBezTo>
                <a:cubicBezTo>
                  <a:pt x="3551764" y="7484707"/>
                  <a:pt x="3487627" y="7415742"/>
                  <a:pt x="3426247" y="7334362"/>
                </a:cubicBezTo>
                <a:close/>
                <a:moveTo>
                  <a:pt x="3317282" y="7158501"/>
                </a:moveTo>
                <a:cubicBezTo>
                  <a:pt x="3400730" y="7119191"/>
                  <a:pt x="3485557" y="7075053"/>
                  <a:pt x="3573144" y="7025397"/>
                </a:cubicBezTo>
                <a:cubicBezTo>
                  <a:pt x="3585557" y="7018501"/>
                  <a:pt x="3597281" y="7011604"/>
                  <a:pt x="3609695" y="7004708"/>
                </a:cubicBezTo>
                <a:cubicBezTo>
                  <a:pt x="3640730" y="7031604"/>
                  <a:pt x="3671764" y="7057811"/>
                  <a:pt x="3702109" y="7082639"/>
                </a:cubicBezTo>
                <a:cubicBezTo>
                  <a:pt x="3775902" y="7143329"/>
                  <a:pt x="3849005" y="7199190"/>
                  <a:pt x="3921419" y="7249535"/>
                </a:cubicBezTo>
                <a:cubicBezTo>
                  <a:pt x="3871074" y="7312294"/>
                  <a:pt x="3819350" y="7368156"/>
                  <a:pt x="3766247" y="7418500"/>
                </a:cubicBezTo>
                <a:cubicBezTo>
                  <a:pt x="3741419" y="7441948"/>
                  <a:pt x="3716592" y="7464018"/>
                  <a:pt x="3691764" y="7484707"/>
                </a:cubicBezTo>
                <a:cubicBezTo>
                  <a:pt x="3568316" y="7397121"/>
                  <a:pt x="3443489" y="7288156"/>
                  <a:pt x="3317282" y="7158501"/>
                </a:cubicBezTo>
                <a:close/>
                <a:moveTo>
                  <a:pt x="3771074" y="7423328"/>
                </a:moveTo>
                <a:cubicBezTo>
                  <a:pt x="3824178" y="7372983"/>
                  <a:pt x="3875902" y="7315742"/>
                  <a:pt x="3926936" y="7252983"/>
                </a:cubicBezTo>
                <a:cubicBezTo>
                  <a:pt x="3962109" y="7277811"/>
                  <a:pt x="3997281" y="7301259"/>
                  <a:pt x="4031763" y="7323328"/>
                </a:cubicBezTo>
                <a:cubicBezTo>
                  <a:pt x="3929695" y="7398500"/>
                  <a:pt x="3829005" y="7461259"/>
                  <a:pt x="3730385" y="7510914"/>
                </a:cubicBezTo>
                <a:cubicBezTo>
                  <a:pt x="3719350" y="7503328"/>
                  <a:pt x="3708316" y="7495742"/>
                  <a:pt x="3697281" y="7488155"/>
                </a:cubicBezTo>
                <a:cubicBezTo>
                  <a:pt x="3722109" y="7468845"/>
                  <a:pt x="3746936" y="7446776"/>
                  <a:pt x="3771074" y="7423328"/>
                </a:cubicBezTo>
                <a:close/>
                <a:moveTo>
                  <a:pt x="3932453" y="7247466"/>
                </a:moveTo>
                <a:cubicBezTo>
                  <a:pt x="3978660" y="7189535"/>
                  <a:pt x="4023488" y="7127466"/>
                  <a:pt x="4067626" y="7059190"/>
                </a:cubicBezTo>
                <a:cubicBezTo>
                  <a:pt x="4109005" y="7108155"/>
                  <a:pt x="4151074" y="7153673"/>
                  <a:pt x="4193143" y="7195742"/>
                </a:cubicBezTo>
                <a:cubicBezTo>
                  <a:pt x="4141419" y="7239880"/>
                  <a:pt x="4090384" y="7280569"/>
                  <a:pt x="4039349" y="7318500"/>
                </a:cubicBezTo>
                <a:cubicBezTo>
                  <a:pt x="4003488" y="7296431"/>
                  <a:pt x="3967626" y="7272293"/>
                  <a:pt x="3932453" y="7247466"/>
                </a:cubicBezTo>
                <a:close/>
                <a:moveTo>
                  <a:pt x="4197970" y="7201259"/>
                </a:moveTo>
                <a:cubicBezTo>
                  <a:pt x="4249694" y="7252293"/>
                  <a:pt x="4302108" y="7298501"/>
                  <a:pt x="4354522" y="7339880"/>
                </a:cubicBezTo>
                <a:cubicBezTo>
                  <a:pt x="4434522" y="7401949"/>
                  <a:pt x="4515211" y="7450914"/>
                  <a:pt x="4594521" y="7486776"/>
                </a:cubicBezTo>
                <a:cubicBezTo>
                  <a:pt x="4573142" y="7512293"/>
                  <a:pt x="4551073" y="7535741"/>
                  <a:pt x="4528314" y="7558500"/>
                </a:cubicBezTo>
                <a:cubicBezTo>
                  <a:pt x="4375211" y="7509535"/>
                  <a:pt x="4212453" y="7430224"/>
                  <a:pt x="4045557" y="7324018"/>
                </a:cubicBezTo>
                <a:cubicBezTo>
                  <a:pt x="4095901" y="7285397"/>
                  <a:pt x="4146246" y="7244707"/>
                  <a:pt x="4197970" y="7201259"/>
                </a:cubicBezTo>
                <a:close/>
                <a:moveTo>
                  <a:pt x="4600728" y="7489534"/>
                </a:moveTo>
                <a:cubicBezTo>
                  <a:pt x="4605556" y="7491604"/>
                  <a:pt x="4610383" y="7493672"/>
                  <a:pt x="4614521" y="7495742"/>
                </a:cubicBezTo>
                <a:cubicBezTo>
                  <a:pt x="4595211" y="7510914"/>
                  <a:pt x="4575901" y="7525396"/>
                  <a:pt x="4555901" y="7539189"/>
                </a:cubicBezTo>
                <a:cubicBezTo>
                  <a:pt x="4571763" y="7523328"/>
                  <a:pt x="4586246" y="7506776"/>
                  <a:pt x="4600728" y="7489534"/>
                </a:cubicBezTo>
                <a:close/>
                <a:moveTo>
                  <a:pt x="4822797" y="7115742"/>
                </a:moveTo>
                <a:cubicBezTo>
                  <a:pt x="4851762" y="7048156"/>
                  <a:pt x="4878659" y="6975742"/>
                  <a:pt x="4903486" y="6898501"/>
                </a:cubicBezTo>
                <a:cubicBezTo>
                  <a:pt x="4956589" y="6935053"/>
                  <a:pt x="5009003" y="6967466"/>
                  <a:pt x="5060727" y="6997121"/>
                </a:cubicBezTo>
                <a:cubicBezTo>
                  <a:pt x="5022796" y="7052984"/>
                  <a:pt x="4984176" y="7106087"/>
                  <a:pt x="4944866" y="7156431"/>
                </a:cubicBezTo>
                <a:cubicBezTo>
                  <a:pt x="4904865" y="7144018"/>
                  <a:pt x="4864176" y="7130225"/>
                  <a:pt x="4822797" y="7115742"/>
                </a:cubicBezTo>
                <a:close/>
                <a:moveTo>
                  <a:pt x="5066934" y="7000570"/>
                </a:moveTo>
                <a:cubicBezTo>
                  <a:pt x="5086245" y="7011604"/>
                  <a:pt x="5105555" y="7021949"/>
                  <a:pt x="5124865" y="7031604"/>
                </a:cubicBezTo>
                <a:cubicBezTo>
                  <a:pt x="5106244" y="7087466"/>
                  <a:pt x="5086245" y="7139880"/>
                  <a:pt x="5064176" y="7190224"/>
                </a:cubicBezTo>
                <a:cubicBezTo>
                  <a:pt x="5027624" y="7180569"/>
                  <a:pt x="4990383" y="7170224"/>
                  <a:pt x="4952452" y="7158501"/>
                </a:cubicBezTo>
                <a:cubicBezTo>
                  <a:pt x="4991072" y="7108846"/>
                  <a:pt x="5029003" y="7056432"/>
                  <a:pt x="5066934" y="7000570"/>
                </a:cubicBezTo>
                <a:close/>
                <a:moveTo>
                  <a:pt x="5131072" y="7035052"/>
                </a:moveTo>
                <a:cubicBezTo>
                  <a:pt x="5172451" y="7056432"/>
                  <a:pt x="5213831" y="7075742"/>
                  <a:pt x="5255210" y="7092294"/>
                </a:cubicBezTo>
                <a:cubicBezTo>
                  <a:pt x="5349003" y="7130914"/>
                  <a:pt x="5439347" y="7157122"/>
                  <a:pt x="5524864" y="7170224"/>
                </a:cubicBezTo>
                <a:cubicBezTo>
                  <a:pt x="5511071" y="7200569"/>
                  <a:pt x="5495899" y="7229535"/>
                  <a:pt x="5480037" y="7256431"/>
                </a:cubicBezTo>
                <a:cubicBezTo>
                  <a:pt x="5353140" y="7251604"/>
                  <a:pt x="5215899" y="7229535"/>
                  <a:pt x="5071072" y="7192294"/>
                </a:cubicBezTo>
                <a:cubicBezTo>
                  <a:pt x="5092451" y="7142638"/>
                  <a:pt x="5112451" y="7090225"/>
                  <a:pt x="5131072" y="7035052"/>
                </a:cubicBezTo>
                <a:close/>
                <a:moveTo>
                  <a:pt x="5133141" y="7027466"/>
                </a:moveTo>
                <a:cubicBezTo>
                  <a:pt x="5156589" y="6955053"/>
                  <a:pt x="5177969" y="6877811"/>
                  <a:pt x="5195210" y="6796432"/>
                </a:cubicBezTo>
                <a:cubicBezTo>
                  <a:pt x="5204865" y="6779191"/>
                  <a:pt x="5215210" y="6762639"/>
                  <a:pt x="5224865" y="6744708"/>
                </a:cubicBezTo>
                <a:cubicBezTo>
                  <a:pt x="5231761" y="6732295"/>
                  <a:pt x="5238658" y="6720570"/>
                  <a:pt x="5245555" y="6708157"/>
                </a:cubicBezTo>
                <a:cubicBezTo>
                  <a:pt x="5285554" y="6715053"/>
                  <a:pt x="5325554" y="6721950"/>
                  <a:pt x="5365554" y="6728156"/>
                </a:cubicBezTo>
                <a:cubicBezTo>
                  <a:pt x="5460037" y="6742639"/>
                  <a:pt x="5551071" y="6752984"/>
                  <a:pt x="5638657" y="6759191"/>
                </a:cubicBezTo>
                <a:cubicBezTo>
                  <a:pt x="5617278" y="6911605"/>
                  <a:pt x="5580726" y="7046777"/>
                  <a:pt x="5528313" y="7163328"/>
                </a:cubicBezTo>
                <a:cubicBezTo>
                  <a:pt x="5402106" y="7144018"/>
                  <a:pt x="5269692" y="7098501"/>
                  <a:pt x="5133141" y="7027466"/>
                </a:cubicBezTo>
                <a:close/>
                <a:moveTo>
                  <a:pt x="5249003" y="6701260"/>
                </a:moveTo>
                <a:cubicBezTo>
                  <a:pt x="5300037" y="6608846"/>
                  <a:pt x="5349003" y="6512985"/>
                  <a:pt x="5395899" y="6412295"/>
                </a:cubicBezTo>
                <a:cubicBezTo>
                  <a:pt x="5486244" y="6453674"/>
                  <a:pt x="5573830" y="6489536"/>
                  <a:pt x="5658657" y="6519191"/>
                </a:cubicBezTo>
                <a:cubicBezTo>
                  <a:pt x="5655899" y="6600570"/>
                  <a:pt x="5649002" y="6677812"/>
                  <a:pt x="5638657" y="6752294"/>
                </a:cubicBezTo>
                <a:cubicBezTo>
                  <a:pt x="5515209" y="6742639"/>
                  <a:pt x="5384865" y="6725398"/>
                  <a:pt x="5249003" y="6701260"/>
                </a:cubicBezTo>
                <a:close/>
                <a:moveTo>
                  <a:pt x="5666933" y="6521950"/>
                </a:moveTo>
                <a:cubicBezTo>
                  <a:pt x="5727623" y="6542640"/>
                  <a:pt x="5786933" y="6560571"/>
                  <a:pt x="5844174" y="6575053"/>
                </a:cubicBezTo>
                <a:cubicBezTo>
                  <a:pt x="5822105" y="6639191"/>
                  <a:pt x="5799347" y="6700570"/>
                  <a:pt x="5774519" y="6759881"/>
                </a:cubicBezTo>
                <a:cubicBezTo>
                  <a:pt x="5732450" y="6758501"/>
                  <a:pt x="5690381" y="6756432"/>
                  <a:pt x="5646933" y="6752984"/>
                </a:cubicBezTo>
                <a:cubicBezTo>
                  <a:pt x="5656588" y="6679191"/>
                  <a:pt x="5663485" y="6601950"/>
                  <a:pt x="5666933" y="6521950"/>
                </a:cubicBezTo>
                <a:close/>
                <a:moveTo>
                  <a:pt x="5851761" y="6576432"/>
                </a:moveTo>
                <a:cubicBezTo>
                  <a:pt x="5922795" y="6593674"/>
                  <a:pt x="5991070" y="6606777"/>
                  <a:pt x="6057277" y="6615053"/>
                </a:cubicBezTo>
                <a:cubicBezTo>
                  <a:pt x="6112450" y="6621950"/>
                  <a:pt x="6165553" y="6625398"/>
                  <a:pt x="6216587" y="6625398"/>
                </a:cubicBezTo>
                <a:cubicBezTo>
                  <a:pt x="6258656" y="6625398"/>
                  <a:pt x="6299346" y="6622639"/>
                  <a:pt x="6337967" y="6618502"/>
                </a:cubicBezTo>
                <a:cubicBezTo>
                  <a:pt x="6332449" y="6651605"/>
                  <a:pt x="6325552" y="6683329"/>
                  <a:pt x="6317966" y="6713674"/>
                </a:cubicBezTo>
                <a:cubicBezTo>
                  <a:pt x="6183484" y="6745398"/>
                  <a:pt x="6031071" y="6760570"/>
                  <a:pt x="5864864" y="6760570"/>
                </a:cubicBezTo>
                <a:cubicBezTo>
                  <a:pt x="5837967" y="6760570"/>
                  <a:pt x="5810381" y="6759881"/>
                  <a:pt x="5782795" y="6759191"/>
                </a:cubicBezTo>
                <a:cubicBezTo>
                  <a:pt x="5806933" y="6701260"/>
                  <a:pt x="5829692" y="6640571"/>
                  <a:pt x="5851761" y="6576432"/>
                </a:cubicBezTo>
                <a:close/>
                <a:moveTo>
                  <a:pt x="6057967" y="6608157"/>
                </a:moveTo>
                <a:cubicBezTo>
                  <a:pt x="5992450" y="6599881"/>
                  <a:pt x="5924174" y="6587467"/>
                  <a:pt x="5853829" y="6570226"/>
                </a:cubicBezTo>
                <a:cubicBezTo>
                  <a:pt x="5883484" y="6481260"/>
                  <a:pt x="5911071" y="6387468"/>
                  <a:pt x="5935898" y="6288157"/>
                </a:cubicBezTo>
                <a:cubicBezTo>
                  <a:pt x="5939346" y="6274364"/>
                  <a:pt x="5942795" y="6261261"/>
                  <a:pt x="5945553" y="6247468"/>
                </a:cubicBezTo>
                <a:cubicBezTo>
                  <a:pt x="5986243" y="6244020"/>
                  <a:pt x="6026243" y="6239881"/>
                  <a:pt x="6066243" y="6235054"/>
                </a:cubicBezTo>
                <a:cubicBezTo>
                  <a:pt x="6161415" y="6223330"/>
                  <a:pt x="6252449" y="6209537"/>
                  <a:pt x="6338656" y="6192296"/>
                </a:cubicBezTo>
                <a:cubicBezTo>
                  <a:pt x="6349001" y="6272295"/>
                  <a:pt x="6353829" y="6348157"/>
                  <a:pt x="6353829" y="6421260"/>
                </a:cubicBezTo>
                <a:cubicBezTo>
                  <a:pt x="6353829" y="6488157"/>
                  <a:pt x="6348311" y="6551605"/>
                  <a:pt x="6339346" y="6611605"/>
                </a:cubicBezTo>
                <a:cubicBezTo>
                  <a:pt x="6252449" y="6621950"/>
                  <a:pt x="6158657" y="6620570"/>
                  <a:pt x="6057967" y="6608157"/>
                </a:cubicBezTo>
                <a:close/>
                <a:moveTo>
                  <a:pt x="6065553" y="6227468"/>
                </a:moveTo>
                <a:cubicBezTo>
                  <a:pt x="6026932" y="6232295"/>
                  <a:pt x="5986933" y="6236433"/>
                  <a:pt x="5947622" y="6239881"/>
                </a:cubicBezTo>
                <a:cubicBezTo>
                  <a:pt x="5961415" y="6181951"/>
                  <a:pt x="5974519" y="6122640"/>
                  <a:pt x="5986243" y="6062640"/>
                </a:cubicBezTo>
                <a:cubicBezTo>
                  <a:pt x="6090381" y="6046778"/>
                  <a:pt x="6191760" y="6027468"/>
                  <a:pt x="6289001" y="6006089"/>
                </a:cubicBezTo>
                <a:cubicBezTo>
                  <a:pt x="6294518" y="6004710"/>
                  <a:pt x="6300036" y="6003330"/>
                  <a:pt x="6305553" y="6002641"/>
                </a:cubicBezTo>
                <a:cubicBezTo>
                  <a:pt x="6319346" y="6065399"/>
                  <a:pt x="6329691" y="6126089"/>
                  <a:pt x="6337277" y="6185399"/>
                </a:cubicBezTo>
                <a:cubicBezTo>
                  <a:pt x="6251760" y="6201950"/>
                  <a:pt x="6160725" y="6216433"/>
                  <a:pt x="6065553" y="6227468"/>
                </a:cubicBezTo>
                <a:close/>
                <a:moveTo>
                  <a:pt x="6313139" y="6001261"/>
                </a:moveTo>
                <a:cubicBezTo>
                  <a:pt x="6369690" y="5988158"/>
                  <a:pt x="6424173" y="5974365"/>
                  <a:pt x="6477276" y="5959882"/>
                </a:cubicBezTo>
                <a:cubicBezTo>
                  <a:pt x="6480725" y="5959882"/>
                  <a:pt x="6484173" y="5959882"/>
                  <a:pt x="6487621" y="5959882"/>
                </a:cubicBezTo>
                <a:cubicBezTo>
                  <a:pt x="6483483" y="6028158"/>
                  <a:pt x="6477276" y="6093675"/>
                  <a:pt x="6469690" y="6157123"/>
                </a:cubicBezTo>
                <a:cubicBezTo>
                  <a:pt x="6429001" y="6166778"/>
                  <a:pt x="6387621" y="6175744"/>
                  <a:pt x="6345553" y="6184020"/>
                </a:cubicBezTo>
                <a:cubicBezTo>
                  <a:pt x="6337277" y="6124709"/>
                  <a:pt x="6326242" y="6063330"/>
                  <a:pt x="6313139" y="6001261"/>
                </a:cubicBezTo>
                <a:close/>
                <a:moveTo>
                  <a:pt x="6495208" y="5959192"/>
                </a:moveTo>
                <a:cubicBezTo>
                  <a:pt x="6568311" y="5957123"/>
                  <a:pt x="6637276" y="5951606"/>
                  <a:pt x="6703483" y="5941951"/>
                </a:cubicBezTo>
                <a:cubicBezTo>
                  <a:pt x="6804172" y="5926779"/>
                  <a:pt x="6894517" y="5903330"/>
                  <a:pt x="6975207" y="5870227"/>
                </a:cubicBezTo>
                <a:cubicBezTo>
                  <a:pt x="6978655" y="5903330"/>
                  <a:pt x="6980724" y="5935744"/>
                  <a:pt x="6980724" y="5968158"/>
                </a:cubicBezTo>
                <a:cubicBezTo>
                  <a:pt x="6839345" y="6045399"/>
                  <a:pt x="6671069" y="6107468"/>
                  <a:pt x="6477276" y="6154365"/>
                </a:cubicBezTo>
                <a:cubicBezTo>
                  <a:pt x="6485552" y="6092296"/>
                  <a:pt x="6491069" y="6026779"/>
                  <a:pt x="6495208" y="5959192"/>
                </a:cubicBezTo>
                <a:close/>
                <a:moveTo>
                  <a:pt x="6702793" y="5935054"/>
                </a:moveTo>
                <a:cubicBezTo>
                  <a:pt x="6640035" y="5944020"/>
                  <a:pt x="6573828" y="5950227"/>
                  <a:pt x="6504862" y="5952296"/>
                </a:cubicBezTo>
                <a:cubicBezTo>
                  <a:pt x="6675897" y="5904020"/>
                  <a:pt x="6828310" y="5846089"/>
                  <a:pt x="6962103" y="5780572"/>
                </a:cubicBezTo>
                <a:cubicBezTo>
                  <a:pt x="6967621" y="5808848"/>
                  <a:pt x="6971758" y="5836434"/>
                  <a:pt x="6974517" y="5864020"/>
                </a:cubicBezTo>
                <a:cubicBezTo>
                  <a:pt x="6893827" y="5896434"/>
                  <a:pt x="6802793" y="5919882"/>
                  <a:pt x="6702793" y="5935054"/>
                </a:cubicBezTo>
                <a:close/>
                <a:moveTo>
                  <a:pt x="6495897" y="5946089"/>
                </a:moveTo>
                <a:cubicBezTo>
                  <a:pt x="6500725" y="5854365"/>
                  <a:pt x="6502104" y="5758503"/>
                  <a:pt x="6500035" y="5658503"/>
                </a:cubicBezTo>
                <a:cubicBezTo>
                  <a:pt x="6500035" y="5644710"/>
                  <a:pt x="6499345" y="5630228"/>
                  <a:pt x="6498656" y="5616434"/>
                </a:cubicBezTo>
                <a:cubicBezTo>
                  <a:pt x="6536587" y="5601952"/>
                  <a:pt x="6574518" y="5587469"/>
                  <a:pt x="6611759" y="5572296"/>
                </a:cubicBezTo>
                <a:cubicBezTo>
                  <a:pt x="6700035" y="5536434"/>
                  <a:pt x="6783483" y="5498503"/>
                  <a:pt x="6862104" y="5459193"/>
                </a:cubicBezTo>
                <a:cubicBezTo>
                  <a:pt x="6907621" y="5567469"/>
                  <a:pt x="6940724" y="5672296"/>
                  <a:pt x="6960034" y="5772296"/>
                </a:cubicBezTo>
                <a:cubicBezTo>
                  <a:pt x="6824173" y="5839193"/>
                  <a:pt x="6668311" y="5897813"/>
                  <a:pt x="6495897" y="5946089"/>
                </a:cubicBezTo>
                <a:close/>
                <a:moveTo>
                  <a:pt x="6866241" y="5448848"/>
                </a:moveTo>
                <a:cubicBezTo>
                  <a:pt x="6842793" y="5394366"/>
                  <a:pt x="6816586" y="5338504"/>
                  <a:pt x="6786931" y="5281952"/>
                </a:cubicBezTo>
                <a:cubicBezTo>
                  <a:pt x="6837966" y="5254366"/>
                  <a:pt x="6886931" y="5226780"/>
                  <a:pt x="6934517" y="5198504"/>
                </a:cubicBezTo>
                <a:cubicBezTo>
                  <a:pt x="6937965" y="5197814"/>
                  <a:pt x="6941414" y="5196435"/>
                  <a:pt x="6944172" y="5195746"/>
                </a:cubicBezTo>
                <a:cubicBezTo>
                  <a:pt x="6957965" y="5261952"/>
                  <a:pt x="6969689" y="5326780"/>
                  <a:pt x="6978655" y="5389538"/>
                </a:cubicBezTo>
                <a:cubicBezTo>
                  <a:pt x="6942793" y="5409538"/>
                  <a:pt x="6904862" y="5429538"/>
                  <a:pt x="6866241" y="5448848"/>
                </a:cubicBezTo>
                <a:close/>
                <a:moveTo>
                  <a:pt x="6951759" y="5192987"/>
                </a:moveTo>
                <a:cubicBezTo>
                  <a:pt x="7021413" y="5171608"/>
                  <a:pt x="7086931" y="5148159"/>
                  <a:pt x="7147620" y="5120573"/>
                </a:cubicBezTo>
                <a:cubicBezTo>
                  <a:pt x="7240724" y="5079883"/>
                  <a:pt x="7321413" y="5032298"/>
                  <a:pt x="7390378" y="4979884"/>
                </a:cubicBezTo>
                <a:cubicBezTo>
                  <a:pt x="7402792" y="5010918"/>
                  <a:pt x="7413137" y="5041263"/>
                  <a:pt x="7421413" y="5072297"/>
                </a:cubicBezTo>
                <a:cubicBezTo>
                  <a:pt x="7305551" y="5184021"/>
                  <a:pt x="7158655" y="5288849"/>
                  <a:pt x="6985551" y="5385400"/>
                </a:cubicBezTo>
                <a:cubicBezTo>
                  <a:pt x="6977275" y="5323332"/>
                  <a:pt x="6966241" y="5259193"/>
                  <a:pt x="6951759" y="5192987"/>
                </a:cubicBezTo>
                <a:close/>
                <a:moveTo>
                  <a:pt x="7397275" y="4975746"/>
                </a:moveTo>
                <a:cubicBezTo>
                  <a:pt x="7401413" y="4972987"/>
                  <a:pt x="7404861" y="4969539"/>
                  <a:pt x="7408999" y="4966780"/>
                </a:cubicBezTo>
                <a:cubicBezTo>
                  <a:pt x="7413137" y="4990228"/>
                  <a:pt x="7416585" y="5013677"/>
                  <a:pt x="7419343" y="5036435"/>
                </a:cubicBezTo>
                <a:cubicBezTo>
                  <a:pt x="7412447" y="5015746"/>
                  <a:pt x="7404861" y="4995746"/>
                  <a:pt x="7397275" y="4975746"/>
                </a:cubicBezTo>
                <a:close/>
                <a:moveTo>
                  <a:pt x="7394516" y="4968849"/>
                </a:moveTo>
                <a:cubicBezTo>
                  <a:pt x="7384171" y="4943332"/>
                  <a:pt x="7372447" y="4917815"/>
                  <a:pt x="7360033" y="4891608"/>
                </a:cubicBezTo>
                <a:cubicBezTo>
                  <a:pt x="7369689" y="4883332"/>
                  <a:pt x="7378655" y="4874367"/>
                  <a:pt x="7388309" y="4866091"/>
                </a:cubicBezTo>
                <a:cubicBezTo>
                  <a:pt x="7395896" y="4897125"/>
                  <a:pt x="7402102" y="4928160"/>
                  <a:pt x="7407620" y="4958504"/>
                </a:cubicBezTo>
                <a:cubicBezTo>
                  <a:pt x="7402792" y="4961953"/>
                  <a:pt x="7398654" y="4965401"/>
                  <a:pt x="7394516" y="4968849"/>
                </a:cubicBezTo>
                <a:close/>
                <a:moveTo>
                  <a:pt x="7355896" y="4884711"/>
                </a:moveTo>
                <a:cubicBezTo>
                  <a:pt x="7342103" y="4856436"/>
                  <a:pt x="7326240" y="4828160"/>
                  <a:pt x="7308999" y="4799195"/>
                </a:cubicBezTo>
                <a:cubicBezTo>
                  <a:pt x="7243482" y="4687471"/>
                  <a:pt x="7157275" y="4575057"/>
                  <a:pt x="7052448" y="4462643"/>
                </a:cubicBezTo>
                <a:cubicBezTo>
                  <a:pt x="7094517" y="4422643"/>
                  <a:pt x="7134517" y="4382643"/>
                  <a:pt x="7172448" y="4343333"/>
                </a:cubicBezTo>
                <a:cubicBezTo>
                  <a:pt x="7175207" y="4341264"/>
                  <a:pt x="7178655" y="4339885"/>
                  <a:pt x="7181413" y="4337816"/>
                </a:cubicBezTo>
                <a:cubicBezTo>
                  <a:pt x="7275896" y="4520574"/>
                  <a:pt x="7344861" y="4695057"/>
                  <a:pt x="7384861" y="4857815"/>
                </a:cubicBezTo>
                <a:cubicBezTo>
                  <a:pt x="7375896" y="4866091"/>
                  <a:pt x="7366240" y="4875057"/>
                  <a:pt x="7355896" y="4884711"/>
                </a:cubicBezTo>
                <a:close/>
                <a:moveTo>
                  <a:pt x="7188309" y="4332988"/>
                </a:moveTo>
                <a:cubicBezTo>
                  <a:pt x="7206931" y="4321264"/>
                  <a:pt x="7225551" y="4308850"/>
                  <a:pt x="7243482" y="4297126"/>
                </a:cubicBezTo>
                <a:cubicBezTo>
                  <a:pt x="7293137" y="4350230"/>
                  <a:pt x="7337965" y="4404023"/>
                  <a:pt x="7377964" y="4457816"/>
                </a:cubicBezTo>
                <a:cubicBezTo>
                  <a:pt x="7441413" y="4544023"/>
                  <a:pt x="7489689" y="4629539"/>
                  <a:pt x="7523482" y="4714367"/>
                </a:cubicBezTo>
                <a:cubicBezTo>
                  <a:pt x="7484171" y="4760574"/>
                  <a:pt x="7440723" y="4806091"/>
                  <a:pt x="7392448" y="4851608"/>
                </a:cubicBezTo>
                <a:cubicBezTo>
                  <a:pt x="7351758" y="4689539"/>
                  <a:pt x="7283482" y="4516436"/>
                  <a:pt x="7188309" y="4332988"/>
                </a:cubicBezTo>
                <a:close/>
                <a:moveTo>
                  <a:pt x="7194516" y="4320575"/>
                </a:moveTo>
                <a:cubicBezTo>
                  <a:pt x="7206241" y="4308161"/>
                  <a:pt x="7217965" y="4295057"/>
                  <a:pt x="7229689" y="4282644"/>
                </a:cubicBezTo>
                <a:cubicBezTo>
                  <a:pt x="7232447" y="4285402"/>
                  <a:pt x="7235206" y="4288851"/>
                  <a:pt x="7238654" y="4291609"/>
                </a:cubicBezTo>
                <a:cubicBezTo>
                  <a:pt x="7224172" y="4301264"/>
                  <a:pt x="7208999" y="4310919"/>
                  <a:pt x="7194516" y="4320575"/>
                </a:cubicBezTo>
                <a:close/>
                <a:moveTo>
                  <a:pt x="7234517" y="4277816"/>
                </a:moveTo>
                <a:cubicBezTo>
                  <a:pt x="7337965" y="4164023"/>
                  <a:pt x="7426240" y="4051609"/>
                  <a:pt x="7497964" y="3940575"/>
                </a:cubicBezTo>
                <a:cubicBezTo>
                  <a:pt x="7516585" y="3961954"/>
                  <a:pt x="7534516" y="3983333"/>
                  <a:pt x="7551068" y="4005402"/>
                </a:cubicBezTo>
                <a:cubicBezTo>
                  <a:pt x="7474516" y="4106782"/>
                  <a:pt x="7371068" y="4201265"/>
                  <a:pt x="7244172" y="4288161"/>
                </a:cubicBezTo>
                <a:cubicBezTo>
                  <a:pt x="7240724" y="4284023"/>
                  <a:pt x="7237275" y="4281264"/>
                  <a:pt x="7234517" y="4277816"/>
                </a:cubicBezTo>
                <a:close/>
                <a:moveTo>
                  <a:pt x="7569688" y="3977816"/>
                </a:moveTo>
                <a:cubicBezTo>
                  <a:pt x="7556585" y="3950230"/>
                  <a:pt x="7542102" y="3922644"/>
                  <a:pt x="7526240" y="3894368"/>
                </a:cubicBezTo>
                <a:cubicBezTo>
                  <a:pt x="7560722" y="3837817"/>
                  <a:pt x="7591067" y="3781955"/>
                  <a:pt x="7616585" y="3726093"/>
                </a:cubicBezTo>
                <a:cubicBezTo>
                  <a:pt x="7633826" y="3749541"/>
                  <a:pt x="7650378" y="3773679"/>
                  <a:pt x="7664171" y="3797817"/>
                </a:cubicBezTo>
                <a:cubicBezTo>
                  <a:pt x="7642102" y="3860575"/>
                  <a:pt x="7610378" y="3920575"/>
                  <a:pt x="7569688" y="3977816"/>
                </a:cubicBezTo>
                <a:cubicBezTo>
                  <a:pt x="7569688" y="3978506"/>
                  <a:pt x="7569688" y="3978506"/>
                  <a:pt x="7569688" y="3977816"/>
                </a:cubicBezTo>
                <a:close/>
                <a:moveTo>
                  <a:pt x="7408309" y="3505403"/>
                </a:moveTo>
                <a:cubicBezTo>
                  <a:pt x="7355896" y="3464024"/>
                  <a:pt x="7298654" y="3424024"/>
                  <a:pt x="7236585" y="3386093"/>
                </a:cubicBezTo>
                <a:cubicBezTo>
                  <a:pt x="7266930" y="3350231"/>
                  <a:pt x="7294516" y="3314369"/>
                  <a:pt x="7320034" y="3278507"/>
                </a:cubicBezTo>
                <a:cubicBezTo>
                  <a:pt x="7384171" y="3188163"/>
                  <a:pt x="7432447" y="3099197"/>
                  <a:pt x="7464861" y="3011611"/>
                </a:cubicBezTo>
                <a:cubicBezTo>
                  <a:pt x="7596585" y="3164714"/>
                  <a:pt x="7673826" y="3320576"/>
                  <a:pt x="7697274" y="3475059"/>
                </a:cubicBezTo>
                <a:cubicBezTo>
                  <a:pt x="7680033" y="3551610"/>
                  <a:pt x="7653136" y="3630920"/>
                  <a:pt x="7615895" y="3712989"/>
                </a:cubicBezTo>
                <a:cubicBezTo>
                  <a:pt x="7560722" y="3641265"/>
                  <a:pt x="7491757" y="3571610"/>
                  <a:pt x="7408309" y="3505403"/>
                </a:cubicBezTo>
                <a:close/>
                <a:moveTo>
                  <a:pt x="7314516" y="3275059"/>
                </a:moveTo>
                <a:cubicBezTo>
                  <a:pt x="7289000" y="3310921"/>
                  <a:pt x="7260723" y="3347473"/>
                  <a:pt x="7230379" y="3383335"/>
                </a:cubicBezTo>
                <a:cubicBezTo>
                  <a:pt x="7226240" y="3380576"/>
                  <a:pt x="7222103" y="3378507"/>
                  <a:pt x="7217965" y="3375749"/>
                </a:cubicBezTo>
                <a:cubicBezTo>
                  <a:pt x="7295896" y="3221956"/>
                  <a:pt x="7355206" y="3075749"/>
                  <a:pt x="7395896" y="2936439"/>
                </a:cubicBezTo>
                <a:cubicBezTo>
                  <a:pt x="7417275" y="2958508"/>
                  <a:pt x="7437275" y="2979887"/>
                  <a:pt x="7456585" y="3001956"/>
                </a:cubicBezTo>
                <a:cubicBezTo>
                  <a:pt x="7457965" y="3003335"/>
                  <a:pt x="7458654" y="3004715"/>
                  <a:pt x="7460033" y="3006094"/>
                </a:cubicBezTo>
                <a:cubicBezTo>
                  <a:pt x="7427620" y="3094370"/>
                  <a:pt x="7378655" y="3184025"/>
                  <a:pt x="7314516" y="3275059"/>
                </a:cubicBezTo>
                <a:close/>
                <a:moveTo>
                  <a:pt x="7461413" y="2997818"/>
                </a:moveTo>
                <a:cubicBezTo>
                  <a:pt x="7441413" y="2974370"/>
                  <a:pt x="7420034" y="2951611"/>
                  <a:pt x="7397275" y="2928853"/>
                </a:cubicBezTo>
                <a:cubicBezTo>
                  <a:pt x="7415206" y="2865405"/>
                  <a:pt x="7429688" y="2803336"/>
                  <a:pt x="7440033" y="2743336"/>
                </a:cubicBezTo>
                <a:cubicBezTo>
                  <a:pt x="7463481" y="2761267"/>
                  <a:pt x="7484861" y="2780577"/>
                  <a:pt x="7505550" y="2799887"/>
                </a:cubicBezTo>
                <a:cubicBezTo>
                  <a:pt x="7500723" y="2865405"/>
                  <a:pt x="7486240" y="2931611"/>
                  <a:pt x="7462102" y="2998508"/>
                </a:cubicBezTo>
                <a:cubicBezTo>
                  <a:pt x="7462102" y="2998508"/>
                  <a:pt x="7461413" y="2997818"/>
                  <a:pt x="7461413" y="2997818"/>
                </a:cubicBezTo>
                <a:close/>
                <a:moveTo>
                  <a:pt x="7028999" y="2387475"/>
                </a:moveTo>
                <a:cubicBezTo>
                  <a:pt x="7013827" y="2428854"/>
                  <a:pt x="6996586" y="2471612"/>
                  <a:pt x="6976586" y="2514371"/>
                </a:cubicBezTo>
                <a:cubicBezTo>
                  <a:pt x="6971758" y="2512991"/>
                  <a:pt x="6966931" y="2511612"/>
                  <a:pt x="6962103" y="2510233"/>
                </a:cubicBezTo>
                <a:cubicBezTo>
                  <a:pt x="6996586" y="2341957"/>
                  <a:pt x="7014517" y="2184716"/>
                  <a:pt x="7016586" y="2040578"/>
                </a:cubicBezTo>
                <a:cubicBezTo>
                  <a:pt x="7044172" y="2057130"/>
                  <a:pt x="7071068" y="2073682"/>
                  <a:pt x="7096586" y="2090923"/>
                </a:cubicBezTo>
                <a:cubicBezTo>
                  <a:pt x="7089689" y="2184027"/>
                  <a:pt x="7066930" y="2283337"/>
                  <a:pt x="7028999" y="2387475"/>
                </a:cubicBezTo>
                <a:close/>
                <a:moveTo>
                  <a:pt x="7009689" y="2027475"/>
                </a:moveTo>
                <a:cubicBezTo>
                  <a:pt x="6864862" y="1944717"/>
                  <a:pt x="6692448" y="1873682"/>
                  <a:pt x="6494518" y="1815751"/>
                </a:cubicBezTo>
                <a:cubicBezTo>
                  <a:pt x="6498656" y="1794372"/>
                  <a:pt x="6502794" y="1772993"/>
                  <a:pt x="6506242" y="1752303"/>
                </a:cubicBezTo>
                <a:cubicBezTo>
                  <a:pt x="6695207" y="1753682"/>
                  <a:pt x="6862104" y="1781958"/>
                  <a:pt x="7000724" y="1839200"/>
                </a:cubicBezTo>
                <a:cubicBezTo>
                  <a:pt x="7006931" y="1898510"/>
                  <a:pt x="7009689" y="1961958"/>
                  <a:pt x="7009689" y="2027475"/>
                </a:cubicBezTo>
                <a:close/>
                <a:moveTo>
                  <a:pt x="6715897" y="1758510"/>
                </a:moveTo>
                <a:cubicBezTo>
                  <a:pt x="6649690" y="1749544"/>
                  <a:pt x="6580035" y="1744717"/>
                  <a:pt x="6507621" y="1744027"/>
                </a:cubicBezTo>
                <a:cubicBezTo>
                  <a:pt x="6515207" y="1697820"/>
                  <a:pt x="6520725" y="1652303"/>
                  <a:pt x="6524173" y="1608855"/>
                </a:cubicBezTo>
                <a:cubicBezTo>
                  <a:pt x="6533139" y="1499200"/>
                  <a:pt x="6529000" y="1397821"/>
                  <a:pt x="6511759" y="1306097"/>
                </a:cubicBezTo>
                <a:cubicBezTo>
                  <a:pt x="6698655" y="1368855"/>
                  <a:pt x="6846931" y="1461269"/>
                  <a:pt x="6948310" y="1584027"/>
                </a:cubicBezTo>
                <a:cubicBezTo>
                  <a:pt x="6973138" y="1659200"/>
                  <a:pt x="6990379" y="1741269"/>
                  <a:pt x="7000034" y="1830234"/>
                </a:cubicBezTo>
                <a:cubicBezTo>
                  <a:pt x="6915896" y="1796441"/>
                  <a:pt x="6821414" y="1772303"/>
                  <a:pt x="6715897" y="1758510"/>
                </a:cubicBezTo>
                <a:close/>
                <a:moveTo>
                  <a:pt x="6500035" y="1744027"/>
                </a:moveTo>
                <a:cubicBezTo>
                  <a:pt x="6495208" y="1744027"/>
                  <a:pt x="6490380" y="1744027"/>
                  <a:pt x="6485552" y="1744027"/>
                </a:cubicBezTo>
                <a:cubicBezTo>
                  <a:pt x="6473828" y="1572303"/>
                  <a:pt x="6449690" y="1416442"/>
                  <a:pt x="6413139" y="1276442"/>
                </a:cubicBezTo>
                <a:cubicBezTo>
                  <a:pt x="6444173" y="1284718"/>
                  <a:pt x="6474518" y="1293683"/>
                  <a:pt x="6503484" y="1303338"/>
                </a:cubicBezTo>
                <a:cubicBezTo>
                  <a:pt x="6529000" y="1434373"/>
                  <a:pt x="6526931" y="1582648"/>
                  <a:pt x="6500035" y="1744027"/>
                </a:cubicBezTo>
                <a:close/>
                <a:moveTo>
                  <a:pt x="6502104" y="1294373"/>
                </a:moveTo>
                <a:cubicBezTo>
                  <a:pt x="6473139" y="1284718"/>
                  <a:pt x="6442794" y="1276442"/>
                  <a:pt x="6411759" y="1268166"/>
                </a:cubicBezTo>
                <a:cubicBezTo>
                  <a:pt x="6395208" y="1204028"/>
                  <a:pt x="6375208" y="1144028"/>
                  <a:pt x="6353139" y="1086787"/>
                </a:cubicBezTo>
                <a:cubicBezTo>
                  <a:pt x="6382104" y="1090235"/>
                  <a:pt x="6410380" y="1095752"/>
                  <a:pt x="6437966" y="1101959"/>
                </a:cubicBezTo>
                <a:cubicBezTo>
                  <a:pt x="6467621" y="1161270"/>
                  <a:pt x="6488311" y="1225407"/>
                  <a:pt x="6502104" y="1294373"/>
                </a:cubicBezTo>
                <a:cubicBezTo>
                  <a:pt x="6502104" y="1295063"/>
                  <a:pt x="6502104" y="1294373"/>
                  <a:pt x="6502104" y="1294373"/>
                </a:cubicBezTo>
                <a:close/>
                <a:moveTo>
                  <a:pt x="6404173" y="1266097"/>
                </a:moveTo>
                <a:cubicBezTo>
                  <a:pt x="6242104" y="1224028"/>
                  <a:pt x="6057277" y="1201959"/>
                  <a:pt x="5851071" y="1198511"/>
                </a:cubicBezTo>
                <a:cubicBezTo>
                  <a:pt x="5849691" y="1176442"/>
                  <a:pt x="5847622" y="1155063"/>
                  <a:pt x="5845553" y="1133683"/>
                </a:cubicBezTo>
                <a:cubicBezTo>
                  <a:pt x="5980725" y="1097821"/>
                  <a:pt x="6108311" y="1078511"/>
                  <a:pt x="6226243" y="1078511"/>
                </a:cubicBezTo>
                <a:cubicBezTo>
                  <a:pt x="6267622" y="1078511"/>
                  <a:pt x="6307622" y="1081270"/>
                  <a:pt x="6346242" y="1085408"/>
                </a:cubicBezTo>
                <a:cubicBezTo>
                  <a:pt x="6367622" y="1142649"/>
                  <a:pt x="6386932" y="1202649"/>
                  <a:pt x="6404173" y="1266097"/>
                </a:cubicBezTo>
                <a:close/>
                <a:moveTo>
                  <a:pt x="6049001" y="1084718"/>
                </a:moveTo>
                <a:cubicBezTo>
                  <a:pt x="5982795" y="1093684"/>
                  <a:pt x="5914519" y="1107477"/>
                  <a:pt x="5844174" y="1126097"/>
                </a:cubicBezTo>
                <a:cubicBezTo>
                  <a:pt x="5839346" y="1079891"/>
                  <a:pt x="5832450" y="1034373"/>
                  <a:pt x="5824174" y="990925"/>
                </a:cubicBezTo>
                <a:cubicBezTo>
                  <a:pt x="5803485" y="882649"/>
                  <a:pt x="5772450" y="786098"/>
                  <a:pt x="5731761" y="701960"/>
                </a:cubicBezTo>
                <a:cubicBezTo>
                  <a:pt x="5929001" y="712995"/>
                  <a:pt x="6096588" y="762650"/>
                  <a:pt x="6227622" y="855063"/>
                </a:cubicBezTo>
                <a:cubicBezTo>
                  <a:pt x="6271070" y="919891"/>
                  <a:pt x="6309690" y="994373"/>
                  <a:pt x="6342794" y="1077822"/>
                </a:cubicBezTo>
                <a:cubicBezTo>
                  <a:pt x="6252449" y="1068166"/>
                  <a:pt x="6154518" y="1069546"/>
                  <a:pt x="6049001" y="1084718"/>
                </a:cubicBezTo>
                <a:close/>
                <a:moveTo>
                  <a:pt x="5817278" y="992304"/>
                </a:moveTo>
                <a:cubicBezTo>
                  <a:pt x="5825553" y="1035753"/>
                  <a:pt x="5831760" y="1081270"/>
                  <a:pt x="5837278" y="1128166"/>
                </a:cubicBezTo>
                <a:cubicBezTo>
                  <a:pt x="5832450" y="1129546"/>
                  <a:pt x="5827623" y="1130925"/>
                  <a:pt x="5822795" y="1132304"/>
                </a:cubicBezTo>
                <a:cubicBezTo>
                  <a:pt x="5766243" y="970235"/>
                  <a:pt x="5701416" y="826098"/>
                  <a:pt x="5629002" y="700581"/>
                </a:cubicBezTo>
                <a:cubicBezTo>
                  <a:pt x="5661416" y="700581"/>
                  <a:pt x="5692450" y="700581"/>
                  <a:pt x="5723485" y="702650"/>
                </a:cubicBezTo>
                <a:cubicBezTo>
                  <a:pt x="5765554" y="786098"/>
                  <a:pt x="5796588" y="883339"/>
                  <a:pt x="5817278" y="992304"/>
                </a:cubicBezTo>
                <a:close/>
                <a:moveTo>
                  <a:pt x="5719347" y="694374"/>
                </a:moveTo>
                <a:cubicBezTo>
                  <a:pt x="5689002" y="692995"/>
                  <a:pt x="5657278" y="692305"/>
                  <a:pt x="5625554" y="692995"/>
                </a:cubicBezTo>
                <a:cubicBezTo>
                  <a:pt x="5592450" y="635753"/>
                  <a:pt x="5557278" y="582650"/>
                  <a:pt x="5520727" y="533685"/>
                </a:cubicBezTo>
                <a:cubicBezTo>
                  <a:pt x="5549692" y="529547"/>
                  <a:pt x="5578657" y="526788"/>
                  <a:pt x="5606933" y="526098"/>
                </a:cubicBezTo>
                <a:cubicBezTo>
                  <a:pt x="5650381" y="575064"/>
                  <a:pt x="5688312" y="631615"/>
                  <a:pt x="5720726" y="695064"/>
                </a:cubicBezTo>
                <a:cubicBezTo>
                  <a:pt x="5720036" y="694374"/>
                  <a:pt x="5719347" y="694374"/>
                  <a:pt x="5719347" y="694374"/>
                </a:cubicBezTo>
                <a:close/>
                <a:moveTo>
                  <a:pt x="5616588" y="692995"/>
                </a:moveTo>
                <a:cubicBezTo>
                  <a:pt x="5449692" y="695753"/>
                  <a:pt x="5265555" y="723339"/>
                  <a:pt x="5065555" y="774374"/>
                </a:cubicBezTo>
                <a:cubicBezTo>
                  <a:pt x="5057969" y="753684"/>
                  <a:pt x="5050383" y="732995"/>
                  <a:pt x="5042796" y="712995"/>
                </a:cubicBezTo>
                <a:cubicBezTo>
                  <a:pt x="5105555" y="676443"/>
                  <a:pt x="5168313" y="644719"/>
                  <a:pt x="5229693" y="618512"/>
                </a:cubicBezTo>
                <a:cubicBezTo>
                  <a:pt x="5328313" y="576443"/>
                  <a:pt x="5422106" y="548167"/>
                  <a:pt x="5512451" y="534374"/>
                </a:cubicBezTo>
                <a:cubicBezTo>
                  <a:pt x="5548313" y="582650"/>
                  <a:pt x="5583485" y="635753"/>
                  <a:pt x="5616588" y="692995"/>
                </a:cubicBezTo>
                <a:close/>
                <a:moveTo>
                  <a:pt x="5226934" y="611615"/>
                </a:moveTo>
                <a:cubicBezTo>
                  <a:pt x="5165555" y="637822"/>
                  <a:pt x="5103486" y="669546"/>
                  <a:pt x="5040727" y="706098"/>
                </a:cubicBezTo>
                <a:cubicBezTo>
                  <a:pt x="5023486" y="662650"/>
                  <a:pt x="5005555" y="620581"/>
                  <a:pt x="4985555" y="581271"/>
                </a:cubicBezTo>
                <a:cubicBezTo>
                  <a:pt x="4936590" y="481960"/>
                  <a:pt x="4881417" y="397133"/>
                  <a:pt x="4819348" y="327478"/>
                </a:cubicBezTo>
                <a:cubicBezTo>
                  <a:pt x="4906935" y="308168"/>
                  <a:pt x="4990383" y="299202"/>
                  <a:pt x="5068313" y="299202"/>
                </a:cubicBezTo>
                <a:cubicBezTo>
                  <a:pt x="5165555" y="299202"/>
                  <a:pt x="5255210" y="313685"/>
                  <a:pt x="5336589" y="343340"/>
                </a:cubicBezTo>
                <a:cubicBezTo>
                  <a:pt x="5396589" y="395064"/>
                  <a:pt x="5453830" y="457133"/>
                  <a:pt x="5507623" y="528857"/>
                </a:cubicBezTo>
                <a:cubicBezTo>
                  <a:pt x="5417968" y="541960"/>
                  <a:pt x="5324175" y="570236"/>
                  <a:pt x="5226934" y="611615"/>
                </a:cubicBezTo>
                <a:close/>
                <a:moveTo>
                  <a:pt x="4979348" y="584719"/>
                </a:moveTo>
                <a:cubicBezTo>
                  <a:pt x="4998659" y="624719"/>
                  <a:pt x="5017279" y="666098"/>
                  <a:pt x="5034521" y="710236"/>
                </a:cubicBezTo>
                <a:cubicBezTo>
                  <a:pt x="5030382" y="712995"/>
                  <a:pt x="5026245" y="715063"/>
                  <a:pt x="5022106" y="717822"/>
                </a:cubicBezTo>
                <a:cubicBezTo>
                  <a:pt x="4924176" y="576443"/>
                  <a:pt x="4823486" y="454374"/>
                  <a:pt x="4720038" y="352995"/>
                </a:cubicBezTo>
                <a:cubicBezTo>
                  <a:pt x="4749004" y="344719"/>
                  <a:pt x="4777969" y="337133"/>
                  <a:pt x="4806935" y="330926"/>
                </a:cubicBezTo>
                <a:cubicBezTo>
                  <a:pt x="4808314" y="330237"/>
                  <a:pt x="4810383" y="330237"/>
                  <a:pt x="4811762" y="329547"/>
                </a:cubicBezTo>
                <a:cubicBezTo>
                  <a:pt x="4873831" y="399202"/>
                  <a:pt x="4930383" y="484719"/>
                  <a:pt x="4979348" y="584719"/>
                </a:cubicBezTo>
                <a:close/>
                <a:moveTo>
                  <a:pt x="4805555" y="323340"/>
                </a:moveTo>
                <a:cubicBezTo>
                  <a:pt x="4775900" y="330237"/>
                  <a:pt x="4745555" y="337823"/>
                  <a:pt x="4714521" y="346788"/>
                </a:cubicBezTo>
                <a:cubicBezTo>
                  <a:pt x="4666935" y="300581"/>
                  <a:pt x="4619349" y="258513"/>
                  <a:pt x="4571073" y="220582"/>
                </a:cubicBezTo>
                <a:cubicBezTo>
                  <a:pt x="4597969" y="208857"/>
                  <a:pt x="4624866" y="198513"/>
                  <a:pt x="4651763" y="190237"/>
                </a:cubicBezTo>
                <a:cubicBezTo>
                  <a:pt x="4706935" y="226099"/>
                  <a:pt x="4758659" y="270237"/>
                  <a:pt x="4806245" y="323340"/>
                </a:cubicBezTo>
                <a:cubicBezTo>
                  <a:pt x="4806245" y="323340"/>
                  <a:pt x="4805555" y="323340"/>
                  <a:pt x="4805555" y="323340"/>
                </a:cubicBezTo>
                <a:close/>
                <a:moveTo>
                  <a:pt x="4706935" y="348857"/>
                </a:moveTo>
                <a:cubicBezTo>
                  <a:pt x="4546245" y="395754"/>
                  <a:pt x="4375901" y="470926"/>
                  <a:pt x="4197281" y="574374"/>
                </a:cubicBezTo>
                <a:cubicBezTo>
                  <a:pt x="4184867" y="556443"/>
                  <a:pt x="4171763" y="538512"/>
                  <a:pt x="4158660" y="521271"/>
                </a:cubicBezTo>
                <a:cubicBezTo>
                  <a:pt x="4209694" y="468857"/>
                  <a:pt x="4261418" y="421961"/>
                  <a:pt x="4313142" y="380581"/>
                </a:cubicBezTo>
                <a:cubicBezTo>
                  <a:pt x="4396591" y="313685"/>
                  <a:pt x="4480728" y="261271"/>
                  <a:pt x="4563487" y="224720"/>
                </a:cubicBezTo>
                <a:cubicBezTo>
                  <a:pt x="4611762" y="261271"/>
                  <a:pt x="4659349" y="303340"/>
                  <a:pt x="4706935" y="348857"/>
                </a:cubicBezTo>
                <a:close/>
                <a:moveTo>
                  <a:pt x="4309005" y="375064"/>
                </a:moveTo>
                <a:cubicBezTo>
                  <a:pt x="4256591" y="416443"/>
                  <a:pt x="4205556" y="463340"/>
                  <a:pt x="4154522" y="515754"/>
                </a:cubicBezTo>
                <a:cubicBezTo>
                  <a:pt x="4126246" y="478512"/>
                  <a:pt x="4097970" y="442650"/>
                  <a:pt x="4068315" y="410236"/>
                </a:cubicBezTo>
                <a:cubicBezTo>
                  <a:pt x="3995212" y="328168"/>
                  <a:pt x="3919350" y="260582"/>
                  <a:pt x="3841419" y="209547"/>
                </a:cubicBezTo>
                <a:cubicBezTo>
                  <a:pt x="3997281" y="128168"/>
                  <a:pt x="4148315" y="84720"/>
                  <a:pt x="4291763" y="84720"/>
                </a:cubicBezTo>
                <a:cubicBezTo>
                  <a:pt x="4309694" y="84720"/>
                  <a:pt x="4327625" y="85409"/>
                  <a:pt x="4344867" y="86789"/>
                </a:cubicBezTo>
                <a:cubicBezTo>
                  <a:pt x="4415211" y="120582"/>
                  <a:pt x="4486246" y="164720"/>
                  <a:pt x="4557969" y="219202"/>
                </a:cubicBezTo>
                <a:cubicBezTo>
                  <a:pt x="4475211" y="256444"/>
                  <a:pt x="4391763" y="308168"/>
                  <a:pt x="4309005" y="375064"/>
                </a:cubicBezTo>
                <a:close/>
                <a:moveTo>
                  <a:pt x="4062798" y="414374"/>
                </a:moveTo>
                <a:cubicBezTo>
                  <a:pt x="4092453" y="447478"/>
                  <a:pt x="4121418" y="482650"/>
                  <a:pt x="4149005" y="520581"/>
                </a:cubicBezTo>
                <a:cubicBezTo>
                  <a:pt x="4145556" y="524029"/>
                  <a:pt x="4142108" y="527478"/>
                  <a:pt x="4138660" y="530926"/>
                </a:cubicBezTo>
                <a:cubicBezTo>
                  <a:pt x="4006936" y="420581"/>
                  <a:pt x="3877281" y="330237"/>
                  <a:pt x="3751074" y="259202"/>
                </a:cubicBezTo>
                <a:cubicBezTo>
                  <a:pt x="3778660" y="242651"/>
                  <a:pt x="3806247" y="226788"/>
                  <a:pt x="3833143" y="212306"/>
                </a:cubicBezTo>
                <a:cubicBezTo>
                  <a:pt x="3912453" y="264030"/>
                  <a:pt x="3989005" y="330926"/>
                  <a:pt x="4062798" y="414374"/>
                </a:cubicBezTo>
                <a:close/>
                <a:moveTo>
                  <a:pt x="3825557" y="208857"/>
                </a:moveTo>
                <a:cubicBezTo>
                  <a:pt x="3798661" y="223340"/>
                  <a:pt x="3771074" y="239202"/>
                  <a:pt x="3744178" y="255754"/>
                </a:cubicBezTo>
                <a:cubicBezTo>
                  <a:pt x="3686247" y="224030"/>
                  <a:pt x="3629005" y="195754"/>
                  <a:pt x="3573144" y="172306"/>
                </a:cubicBezTo>
                <a:cubicBezTo>
                  <a:pt x="3595902" y="153685"/>
                  <a:pt x="3619350" y="137133"/>
                  <a:pt x="3643488" y="121271"/>
                </a:cubicBezTo>
                <a:cubicBezTo>
                  <a:pt x="3706247" y="140582"/>
                  <a:pt x="3766936" y="170237"/>
                  <a:pt x="3827626" y="208168"/>
                </a:cubicBezTo>
                <a:cubicBezTo>
                  <a:pt x="3826247" y="208168"/>
                  <a:pt x="3826247" y="208168"/>
                  <a:pt x="3825557" y="208857"/>
                </a:cubicBezTo>
                <a:close/>
                <a:moveTo>
                  <a:pt x="3737281" y="259892"/>
                </a:moveTo>
                <a:cubicBezTo>
                  <a:pt x="3595213" y="347478"/>
                  <a:pt x="3451075" y="466098"/>
                  <a:pt x="3305558" y="612305"/>
                </a:cubicBezTo>
                <a:cubicBezTo>
                  <a:pt x="3289006" y="598512"/>
                  <a:pt x="3271765" y="584719"/>
                  <a:pt x="3255213" y="571615"/>
                </a:cubicBezTo>
                <a:cubicBezTo>
                  <a:pt x="3346247" y="406099"/>
                  <a:pt x="3451075" y="272995"/>
                  <a:pt x="3566937" y="177133"/>
                </a:cubicBezTo>
                <a:cubicBezTo>
                  <a:pt x="3622799" y="200582"/>
                  <a:pt x="3680040" y="227478"/>
                  <a:pt x="3737281" y="259892"/>
                </a:cubicBezTo>
                <a:close/>
                <a:moveTo>
                  <a:pt x="3360730" y="390236"/>
                </a:moveTo>
                <a:cubicBezTo>
                  <a:pt x="3321420" y="444029"/>
                  <a:pt x="3284179" y="503340"/>
                  <a:pt x="3249006" y="566788"/>
                </a:cubicBezTo>
                <a:cubicBezTo>
                  <a:pt x="3211765" y="537822"/>
                  <a:pt x="3175213" y="511616"/>
                  <a:pt x="3137972" y="487478"/>
                </a:cubicBezTo>
                <a:cubicBezTo>
                  <a:pt x="3045558" y="427478"/>
                  <a:pt x="2954524" y="382650"/>
                  <a:pt x="2864869" y="354374"/>
                </a:cubicBezTo>
                <a:cubicBezTo>
                  <a:pt x="3012455" y="216444"/>
                  <a:pt x="3164179" y="132306"/>
                  <a:pt x="3317972" y="102651"/>
                </a:cubicBezTo>
                <a:cubicBezTo>
                  <a:pt x="3395213" y="116444"/>
                  <a:pt x="3475213" y="139892"/>
                  <a:pt x="3558661" y="174375"/>
                </a:cubicBezTo>
                <a:cubicBezTo>
                  <a:pt x="3489695" y="231616"/>
                  <a:pt x="3422799" y="304030"/>
                  <a:pt x="3360730" y="390236"/>
                </a:cubicBezTo>
                <a:close/>
                <a:moveTo>
                  <a:pt x="3133834" y="493685"/>
                </a:moveTo>
                <a:cubicBezTo>
                  <a:pt x="3171075" y="517822"/>
                  <a:pt x="3208317" y="544029"/>
                  <a:pt x="3245558" y="572995"/>
                </a:cubicBezTo>
                <a:cubicBezTo>
                  <a:pt x="3243489" y="577133"/>
                  <a:pt x="3240730" y="581960"/>
                  <a:pt x="3238661" y="586098"/>
                </a:cubicBezTo>
                <a:cubicBezTo>
                  <a:pt x="3082110" y="515064"/>
                  <a:pt x="2933145" y="461271"/>
                  <a:pt x="2792455" y="426788"/>
                </a:cubicBezTo>
                <a:cubicBezTo>
                  <a:pt x="2813145" y="404719"/>
                  <a:pt x="2834524" y="383340"/>
                  <a:pt x="2855903" y="363340"/>
                </a:cubicBezTo>
                <a:cubicBezTo>
                  <a:pt x="2857283" y="361961"/>
                  <a:pt x="2857972" y="361271"/>
                  <a:pt x="2859352" y="359892"/>
                </a:cubicBezTo>
                <a:cubicBezTo>
                  <a:pt x="2949007" y="388168"/>
                  <a:pt x="3040731" y="432995"/>
                  <a:pt x="3133834" y="493685"/>
                </a:cubicBezTo>
                <a:close/>
                <a:moveTo>
                  <a:pt x="2851076" y="358512"/>
                </a:moveTo>
                <a:cubicBezTo>
                  <a:pt x="2829007" y="379892"/>
                  <a:pt x="2806938" y="401961"/>
                  <a:pt x="2784869" y="425409"/>
                </a:cubicBezTo>
                <a:cubicBezTo>
                  <a:pt x="2720731" y="409547"/>
                  <a:pt x="2657973" y="398512"/>
                  <a:pt x="2597283" y="390236"/>
                </a:cubicBezTo>
                <a:cubicBezTo>
                  <a:pt x="2614525" y="366099"/>
                  <a:pt x="2632456" y="344030"/>
                  <a:pt x="2651076" y="322650"/>
                </a:cubicBezTo>
                <a:cubicBezTo>
                  <a:pt x="2716593" y="324719"/>
                  <a:pt x="2783490" y="336443"/>
                  <a:pt x="2851766" y="357823"/>
                </a:cubicBezTo>
                <a:cubicBezTo>
                  <a:pt x="2851076" y="357823"/>
                  <a:pt x="2851076" y="357823"/>
                  <a:pt x="2851076" y="358512"/>
                </a:cubicBezTo>
                <a:close/>
                <a:moveTo>
                  <a:pt x="2533146" y="477133"/>
                </a:moveTo>
                <a:cubicBezTo>
                  <a:pt x="2419353" y="450926"/>
                  <a:pt x="2311077" y="447478"/>
                  <a:pt x="2209008" y="468857"/>
                </a:cubicBezTo>
                <a:cubicBezTo>
                  <a:pt x="2249008" y="437823"/>
                  <a:pt x="2290387" y="411616"/>
                  <a:pt x="2333146" y="390926"/>
                </a:cubicBezTo>
                <a:cubicBezTo>
                  <a:pt x="2364870" y="388168"/>
                  <a:pt x="2397973" y="386099"/>
                  <a:pt x="2431766" y="386099"/>
                </a:cubicBezTo>
                <a:cubicBezTo>
                  <a:pt x="2480732" y="386099"/>
                  <a:pt x="2531766" y="389547"/>
                  <a:pt x="2584180" y="395754"/>
                </a:cubicBezTo>
                <a:cubicBezTo>
                  <a:pt x="2566249" y="421271"/>
                  <a:pt x="2549697" y="448857"/>
                  <a:pt x="2533146" y="477133"/>
                </a:cubicBezTo>
                <a:close/>
                <a:moveTo>
                  <a:pt x="2347628" y="461960"/>
                </a:moveTo>
                <a:cubicBezTo>
                  <a:pt x="2406939" y="461960"/>
                  <a:pt x="2467628" y="469547"/>
                  <a:pt x="2529697" y="484029"/>
                </a:cubicBezTo>
                <a:cubicBezTo>
                  <a:pt x="2500732" y="536443"/>
                  <a:pt x="2473835" y="594374"/>
                  <a:pt x="2450387" y="656443"/>
                </a:cubicBezTo>
                <a:cubicBezTo>
                  <a:pt x="2426939" y="719201"/>
                  <a:pt x="2406939" y="785408"/>
                  <a:pt x="2389697" y="856443"/>
                </a:cubicBezTo>
                <a:cubicBezTo>
                  <a:pt x="2346249" y="838512"/>
                  <a:pt x="2303491" y="823339"/>
                  <a:pt x="2261422" y="809546"/>
                </a:cubicBezTo>
                <a:cubicBezTo>
                  <a:pt x="2155905" y="776443"/>
                  <a:pt x="2056595" y="757822"/>
                  <a:pt x="1962802" y="753684"/>
                </a:cubicBezTo>
                <a:cubicBezTo>
                  <a:pt x="2033146" y="639891"/>
                  <a:pt x="2111077" y="548167"/>
                  <a:pt x="2196594" y="478512"/>
                </a:cubicBezTo>
                <a:cubicBezTo>
                  <a:pt x="2245560" y="467478"/>
                  <a:pt x="2295904" y="461960"/>
                  <a:pt x="2347628" y="461960"/>
                </a:cubicBezTo>
                <a:close/>
                <a:moveTo>
                  <a:pt x="1955215" y="753684"/>
                </a:moveTo>
                <a:cubicBezTo>
                  <a:pt x="1893146" y="751615"/>
                  <a:pt x="1833836" y="755753"/>
                  <a:pt x="1777285" y="766788"/>
                </a:cubicBezTo>
                <a:cubicBezTo>
                  <a:pt x="1876595" y="633684"/>
                  <a:pt x="1995215" y="543340"/>
                  <a:pt x="2131767" y="497133"/>
                </a:cubicBezTo>
                <a:cubicBezTo>
                  <a:pt x="2148318" y="491616"/>
                  <a:pt x="2164870" y="486788"/>
                  <a:pt x="2182111" y="482650"/>
                </a:cubicBezTo>
                <a:cubicBezTo>
                  <a:pt x="2099353" y="551616"/>
                  <a:pt x="2023491" y="641960"/>
                  <a:pt x="1955215" y="753684"/>
                </a:cubicBezTo>
                <a:close/>
                <a:moveTo>
                  <a:pt x="1924181" y="760581"/>
                </a:moveTo>
                <a:cubicBezTo>
                  <a:pt x="1933147" y="760581"/>
                  <a:pt x="1942112" y="760581"/>
                  <a:pt x="1951077" y="761270"/>
                </a:cubicBezTo>
                <a:cubicBezTo>
                  <a:pt x="1951077" y="761270"/>
                  <a:pt x="1951077" y="761960"/>
                  <a:pt x="1950388" y="761960"/>
                </a:cubicBezTo>
                <a:cubicBezTo>
                  <a:pt x="1934526" y="788167"/>
                  <a:pt x="1919353" y="815753"/>
                  <a:pt x="1904181" y="844029"/>
                </a:cubicBezTo>
                <a:cubicBezTo>
                  <a:pt x="1838664" y="846098"/>
                  <a:pt x="1775216" y="851615"/>
                  <a:pt x="1715216" y="859891"/>
                </a:cubicBezTo>
                <a:cubicBezTo>
                  <a:pt x="1733147" y="830236"/>
                  <a:pt x="1751767" y="801960"/>
                  <a:pt x="1771078" y="775753"/>
                </a:cubicBezTo>
                <a:cubicBezTo>
                  <a:pt x="1820733" y="765408"/>
                  <a:pt x="1871078" y="760581"/>
                  <a:pt x="1924181" y="760581"/>
                </a:cubicBezTo>
                <a:close/>
                <a:moveTo>
                  <a:pt x="1727630" y="827477"/>
                </a:moveTo>
                <a:cubicBezTo>
                  <a:pt x="1734526" y="811615"/>
                  <a:pt x="1741423" y="795753"/>
                  <a:pt x="1749009" y="780581"/>
                </a:cubicBezTo>
                <a:cubicBezTo>
                  <a:pt x="1753147" y="779891"/>
                  <a:pt x="1757285" y="778512"/>
                  <a:pt x="1761423" y="777822"/>
                </a:cubicBezTo>
                <a:cubicBezTo>
                  <a:pt x="1749699" y="792994"/>
                  <a:pt x="1738664" y="810236"/>
                  <a:pt x="1727630" y="827477"/>
                </a:cubicBezTo>
                <a:close/>
                <a:moveTo>
                  <a:pt x="1649009" y="970235"/>
                </a:moveTo>
                <a:cubicBezTo>
                  <a:pt x="1595906" y="1082649"/>
                  <a:pt x="1551768" y="1210925"/>
                  <a:pt x="1517975" y="1353683"/>
                </a:cubicBezTo>
                <a:cubicBezTo>
                  <a:pt x="1513147" y="1353683"/>
                  <a:pt x="1507630" y="1352993"/>
                  <a:pt x="1502802" y="1352993"/>
                </a:cubicBezTo>
                <a:cubicBezTo>
                  <a:pt x="1392458" y="1348856"/>
                  <a:pt x="1291768" y="1357131"/>
                  <a:pt x="1200044" y="1378511"/>
                </a:cubicBezTo>
                <a:cubicBezTo>
                  <a:pt x="1255906" y="1184718"/>
                  <a:pt x="1342803" y="1035063"/>
                  <a:pt x="1459354" y="930925"/>
                </a:cubicBezTo>
                <a:cubicBezTo>
                  <a:pt x="1533147" y="902649"/>
                  <a:pt x="1614526" y="881960"/>
                  <a:pt x="1702112" y="868856"/>
                </a:cubicBezTo>
                <a:cubicBezTo>
                  <a:pt x="1683492" y="900580"/>
                  <a:pt x="1665561" y="934373"/>
                  <a:pt x="1649009" y="970235"/>
                </a:cubicBezTo>
                <a:close/>
                <a:moveTo>
                  <a:pt x="1449009" y="1359200"/>
                </a:moveTo>
                <a:cubicBezTo>
                  <a:pt x="1471078" y="1359200"/>
                  <a:pt x="1493837" y="1359890"/>
                  <a:pt x="1516595" y="1360580"/>
                </a:cubicBezTo>
                <a:cubicBezTo>
                  <a:pt x="1513147" y="1374373"/>
                  <a:pt x="1510389" y="1388855"/>
                  <a:pt x="1506940" y="1402648"/>
                </a:cubicBezTo>
                <a:cubicBezTo>
                  <a:pt x="1387630" y="1421269"/>
                  <a:pt x="1276596" y="1446097"/>
                  <a:pt x="1175217" y="1477131"/>
                </a:cubicBezTo>
                <a:cubicBezTo>
                  <a:pt x="1182113" y="1447476"/>
                  <a:pt x="1189010" y="1418511"/>
                  <a:pt x="1196596" y="1390235"/>
                </a:cubicBezTo>
                <a:cubicBezTo>
                  <a:pt x="1197286" y="1388855"/>
                  <a:pt x="1197286" y="1387476"/>
                  <a:pt x="1197975" y="1386097"/>
                </a:cubicBezTo>
                <a:cubicBezTo>
                  <a:pt x="1275217" y="1368166"/>
                  <a:pt x="1359354" y="1359200"/>
                  <a:pt x="1449009" y="1359200"/>
                </a:cubicBezTo>
                <a:close/>
                <a:moveTo>
                  <a:pt x="1189699" y="1388855"/>
                </a:moveTo>
                <a:cubicBezTo>
                  <a:pt x="1181424" y="1418511"/>
                  <a:pt x="1173837" y="1448855"/>
                  <a:pt x="1166941" y="1479890"/>
                </a:cubicBezTo>
                <a:cubicBezTo>
                  <a:pt x="1103493" y="1499200"/>
                  <a:pt x="1043493" y="1521269"/>
                  <a:pt x="987631" y="1546097"/>
                </a:cubicBezTo>
                <a:cubicBezTo>
                  <a:pt x="990389" y="1517131"/>
                  <a:pt x="993838" y="1488166"/>
                  <a:pt x="999355" y="1460579"/>
                </a:cubicBezTo>
                <a:cubicBezTo>
                  <a:pt x="1057286" y="1428855"/>
                  <a:pt x="1121424" y="1404717"/>
                  <a:pt x="1189699" y="1388855"/>
                </a:cubicBezTo>
                <a:cubicBezTo>
                  <a:pt x="1189699" y="1388855"/>
                  <a:pt x="1189699" y="1388855"/>
                  <a:pt x="1189699" y="1388855"/>
                </a:cubicBezTo>
                <a:close/>
                <a:moveTo>
                  <a:pt x="998665" y="1850234"/>
                </a:moveTo>
                <a:cubicBezTo>
                  <a:pt x="1010389" y="1915751"/>
                  <a:pt x="1027631" y="1983337"/>
                  <a:pt x="1049010" y="2052992"/>
                </a:cubicBezTo>
                <a:cubicBezTo>
                  <a:pt x="1002803" y="2059889"/>
                  <a:pt x="957976" y="2068165"/>
                  <a:pt x="915217" y="2078509"/>
                </a:cubicBezTo>
                <a:cubicBezTo>
                  <a:pt x="807631" y="2104027"/>
                  <a:pt x="712459" y="2139199"/>
                  <a:pt x="630390" y="2183337"/>
                </a:cubicBezTo>
                <a:cubicBezTo>
                  <a:pt x="633149" y="1981268"/>
                  <a:pt x="677287" y="1813682"/>
                  <a:pt x="762114" y="1681958"/>
                </a:cubicBezTo>
                <a:cubicBezTo>
                  <a:pt x="825562" y="1635752"/>
                  <a:pt x="897976" y="1594372"/>
                  <a:pt x="980734" y="1557131"/>
                </a:cubicBezTo>
                <a:cubicBezTo>
                  <a:pt x="973838" y="1647476"/>
                  <a:pt x="980045" y="1745407"/>
                  <a:pt x="998665" y="1850234"/>
                </a:cubicBezTo>
                <a:close/>
                <a:moveTo>
                  <a:pt x="916596" y="2085406"/>
                </a:moveTo>
                <a:cubicBezTo>
                  <a:pt x="960045" y="2075061"/>
                  <a:pt x="1004872" y="2066785"/>
                  <a:pt x="1051079" y="2059889"/>
                </a:cubicBezTo>
                <a:cubicBezTo>
                  <a:pt x="1052458" y="2064716"/>
                  <a:pt x="1053838" y="2068854"/>
                  <a:pt x="1055217" y="2073682"/>
                </a:cubicBezTo>
                <a:cubicBezTo>
                  <a:pt x="895217" y="2137130"/>
                  <a:pt x="753838" y="2208164"/>
                  <a:pt x="631769" y="2286095"/>
                </a:cubicBezTo>
                <a:cubicBezTo>
                  <a:pt x="630390" y="2255751"/>
                  <a:pt x="629700" y="2226095"/>
                  <a:pt x="629700" y="2196440"/>
                </a:cubicBezTo>
                <a:cubicBezTo>
                  <a:pt x="629700" y="2195061"/>
                  <a:pt x="629700" y="2192992"/>
                  <a:pt x="629700" y="2191613"/>
                </a:cubicBezTo>
                <a:cubicBezTo>
                  <a:pt x="712459" y="2146096"/>
                  <a:pt x="808321" y="2110923"/>
                  <a:pt x="916596" y="2085406"/>
                </a:cubicBezTo>
                <a:close/>
                <a:moveTo>
                  <a:pt x="625562" y="2290233"/>
                </a:moveTo>
                <a:cubicBezTo>
                  <a:pt x="569701" y="2326095"/>
                  <a:pt x="517976" y="2362647"/>
                  <a:pt x="471080" y="2401268"/>
                </a:cubicBezTo>
                <a:cubicBezTo>
                  <a:pt x="465563" y="2372302"/>
                  <a:pt x="462115" y="2344026"/>
                  <a:pt x="459356" y="2315750"/>
                </a:cubicBezTo>
                <a:cubicBezTo>
                  <a:pt x="506252" y="2270233"/>
                  <a:pt x="560735" y="2230233"/>
                  <a:pt x="623494" y="2195751"/>
                </a:cubicBezTo>
                <a:cubicBezTo>
                  <a:pt x="623494" y="2196440"/>
                  <a:pt x="623494" y="2196440"/>
                  <a:pt x="623494" y="2197130"/>
                </a:cubicBezTo>
                <a:cubicBezTo>
                  <a:pt x="622804" y="2226785"/>
                  <a:pt x="623494" y="2258509"/>
                  <a:pt x="625562" y="2290233"/>
                </a:cubicBezTo>
                <a:close/>
                <a:moveTo>
                  <a:pt x="561425" y="2691612"/>
                </a:moveTo>
                <a:cubicBezTo>
                  <a:pt x="590390" y="2751612"/>
                  <a:pt x="624183" y="2812301"/>
                  <a:pt x="663493" y="2873681"/>
                </a:cubicBezTo>
                <a:cubicBezTo>
                  <a:pt x="620735" y="2892991"/>
                  <a:pt x="580045" y="2912991"/>
                  <a:pt x="540735" y="2933680"/>
                </a:cubicBezTo>
                <a:cubicBezTo>
                  <a:pt x="444184" y="2986784"/>
                  <a:pt x="361425" y="3045404"/>
                  <a:pt x="294529" y="3110232"/>
                </a:cubicBezTo>
                <a:cubicBezTo>
                  <a:pt x="244874" y="2919198"/>
                  <a:pt x="240736" y="2744025"/>
                  <a:pt x="288322" y="2591612"/>
                </a:cubicBezTo>
                <a:cubicBezTo>
                  <a:pt x="337287" y="2530233"/>
                  <a:pt x="395908" y="2470922"/>
                  <a:pt x="465563" y="2413681"/>
                </a:cubicBezTo>
                <a:cubicBezTo>
                  <a:pt x="483494" y="2503336"/>
                  <a:pt x="515218" y="2595750"/>
                  <a:pt x="561425" y="2691612"/>
                </a:cubicBezTo>
                <a:close/>
                <a:moveTo>
                  <a:pt x="544873" y="2939887"/>
                </a:moveTo>
                <a:cubicBezTo>
                  <a:pt x="583494" y="2918508"/>
                  <a:pt x="624873" y="2898508"/>
                  <a:pt x="667631" y="2879198"/>
                </a:cubicBezTo>
                <a:cubicBezTo>
                  <a:pt x="670390" y="2883336"/>
                  <a:pt x="673149" y="2887474"/>
                  <a:pt x="675907" y="2891611"/>
                </a:cubicBezTo>
                <a:cubicBezTo>
                  <a:pt x="538666" y="2995749"/>
                  <a:pt x="421425" y="3101266"/>
                  <a:pt x="324184" y="3208163"/>
                </a:cubicBezTo>
                <a:cubicBezTo>
                  <a:pt x="313839" y="3177818"/>
                  <a:pt x="304873" y="3147473"/>
                  <a:pt x="297287" y="3117818"/>
                </a:cubicBezTo>
                <a:cubicBezTo>
                  <a:pt x="364873" y="3052991"/>
                  <a:pt x="447632" y="2993680"/>
                  <a:pt x="544873" y="2939887"/>
                </a:cubicBezTo>
                <a:close/>
                <a:moveTo>
                  <a:pt x="291080" y="3124715"/>
                </a:moveTo>
                <a:cubicBezTo>
                  <a:pt x="299356" y="3154370"/>
                  <a:pt x="308322" y="3184025"/>
                  <a:pt x="318666" y="3214370"/>
                </a:cubicBezTo>
                <a:cubicBezTo>
                  <a:pt x="274529" y="3263335"/>
                  <a:pt x="234529" y="3312990"/>
                  <a:pt x="198667" y="3362645"/>
                </a:cubicBezTo>
                <a:cubicBezTo>
                  <a:pt x="185563" y="3336438"/>
                  <a:pt x="174529" y="3309542"/>
                  <a:pt x="164874" y="3283335"/>
                </a:cubicBezTo>
                <a:cubicBezTo>
                  <a:pt x="197977" y="3226783"/>
                  <a:pt x="240046" y="3173680"/>
                  <a:pt x="291080" y="3123335"/>
                </a:cubicBezTo>
                <a:cubicBezTo>
                  <a:pt x="291080" y="3124025"/>
                  <a:pt x="291080" y="3124715"/>
                  <a:pt x="291080" y="3124715"/>
                </a:cubicBezTo>
                <a:close/>
                <a:moveTo>
                  <a:pt x="249011" y="3467472"/>
                </a:moveTo>
                <a:cubicBezTo>
                  <a:pt x="281425" y="3517817"/>
                  <a:pt x="319356" y="3568852"/>
                  <a:pt x="363494" y="3618507"/>
                </a:cubicBezTo>
                <a:cubicBezTo>
                  <a:pt x="407632" y="3668851"/>
                  <a:pt x="456597" y="3718507"/>
                  <a:pt x="510390" y="3766782"/>
                </a:cubicBezTo>
                <a:cubicBezTo>
                  <a:pt x="473839" y="3796437"/>
                  <a:pt x="440046" y="3826782"/>
                  <a:pt x="408321" y="3857127"/>
                </a:cubicBezTo>
                <a:cubicBezTo>
                  <a:pt x="329011" y="3933679"/>
                  <a:pt x="265563" y="4012299"/>
                  <a:pt x="217287" y="4092299"/>
                </a:cubicBezTo>
                <a:cubicBezTo>
                  <a:pt x="151081" y="3978506"/>
                  <a:pt x="106943" y="3865403"/>
                  <a:pt x="86253" y="3755748"/>
                </a:cubicBezTo>
                <a:cubicBezTo>
                  <a:pt x="115908" y="3652989"/>
                  <a:pt x="171081" y="3556438"/>
                  <a:pt x="249011" y="3467472"/>
                </a:cubicBezTo>
                <a:close/>
                <a:moveTo>
                  <a:pt x="213149" y="4100575"/>
                </a:moveTo>
                <a:cubicBezTo>
                  <a:pt x="181425" y="4154368"/>
                  <a:pt x="157287" y="4208161"/>
                  <a:pt x="140046" y="4263333"/>
                </a:cubicBezTo>
                <a:cubicBezTo>
                  <a:pt x="70391" y="4112989"/>
                  <a:pt x="46943" y="3965403"/>
                  <a:pt x="71081" y="3823334"/>
                </a:cubicBezTo>
                <a:cubicBezTo>
                  <a:pt x="73839" y="3806093"/>
                  <a:pt x="77977" y="3789541"/>
                  <a:pt x="82115" y="3772300"/>
                </a:cubicBezTo>
                <a:cubicBezTo>
                  <a:pt x="104184" y="3878506"/>
                  <a:pt x="147632" y="3988161"/>
                  <a:pt x="213149" y="4100575"/>
                </a:cubicBezTo>
                <a:close/>
                <a:moveTo>
                  <a:pt x="217287" y="4108161"/>
                </a:moveTo>
                <a:cubicBezTo>
                  <a:pt x="217977" y="4108161"/>
                  <a:pt x="217977" y="4108161"/>
                  <a:pt x="217287" y="4108161"/>
                </a:cubicBezTo>
                <a:cubicBezTo>
                  <a:pt x="233149" y="4135057"/>
                  <a:pt x="249701" y="4161954"/>
                  <a:pt x="267632" y="4188161"/>
                </a:cubicBezTo>
                <a:cubicBezTo>
                  <a:pt x="237977" y="4246782"/>
                  <a:pt x="213149" y="4304713"/>
                  <a:pt x="191770" y="4361954"/>
                </a:cubicBezTo>
                <a:cubicBezTo>
                  <a:pt x="173839" y="4332299"/>
                  <a:pt x="157977" y="4302644"/>
                  <a:pt x="144184" y="4272988"/>
                </a:cubicBezTo>
                <a:cubicBezTo>
                  <a:pt x="162115" y="4217126"/>
                  <a:pt x="186253" y="4161954"/>
                  <a:pt x="217287" y="4108161"/>
                </a:cubicBezTo>
                <a:close/>
                <a:moveTo>
                  <a:pt x="169701" y="4336437"/>
                </a:moveTo>
                <a:cubicBezTo>
                  <a:pt x="158667" y="4322643"/>
                  <a:pt x="148322" y="4309540"/>
                  <a:pt x="138667" y="4295747"/>
                </a:cubicBezTo>
                <a:cubicBezTo>
                  <a:pt x="140046" y="4291609"/>
                  <a:pt x="140736" y="4287471"/>
                  <a:pt x="142115" y="4283333"/>
                </a:cubicBezTo>
                <a:cubicBezTo>
                  <a:pt x="150391" y="4300574"/>
                  <a:pt x="160046" y="4318506"/>
                  <a:pt x="169701" y="4336437"/>
                </a:cubicBezTo>
                <a:close/>
                <a:moveTo>
                  <a:pt x="253149" y="4466091"/>
                </a:moveTo>
                <a:cubicBezTo>
                  <a:pt x="208322" y="4563333"/>
                  <a:pt x="184874" y="4661264"/>
                  <a:pt x="182115" y="4757815"/>
                </a:cubicBezTo>
                <a:cubicBezTo>
                  <a:pt x="161425" y="4712988"/>
                  <a:pt x="144874" y="4666781"/>
                  <a:pt x="133839" y="4620574"/>
                </a:cubicBezTo>
                <a:cubicBezTo>
                  <a:pt x="144184" y="4542643"/>
                  <a:pt x="164874" y="4461264"/>
                  <a:pt x="194529" y="4378506"/>
                </a:cubicBezTo>
                <a:cubicBezTo>
                  <a:pt x="211770" y="4407471"/>
                  <a:pt x="231770" y="4436436"/>
                  <a:pt x="253149" y="4466091"/>
                </a:cubicBezTo>
                <a:close/>
                <a:moveTo>
                  <a:pt x="257977" y="4472988"/>
                </a:moveTo>
                <a:cubicBezTo>
                  <a:pt x="257977" y="4472988"/>
                  <a:pt x="257977" y="4472988"/>
                  <a:pt x="257977" y="4472988"/>
                </a:cubicBezTo>
                <a:cubicBezTo>
                  <a:pt x="340046" y="4585402"/>
                  <a:pt x="445563" y="4695746"/>
                  <a:pt x="571770" y="4804712"/>
                </a:cubicBezTo>
                <a:cubicBezTo>
                  <a:pt x="531080" y="4917815"/>
                  <a:pt x="500735" y="5027470"/>
                  <a:pt x="479356" y="5130918"/>
                </a:cubicBezTo>
                <a:cubicBezTo>
                  <a:pt x="348322" y="5017815"/>
                  <a:pt x="249701" y="4897815"/>
                  <a:pt x="188322" y="4771608"/>
                </a:cubicBezTo>
                <a:cubicBezTo>
                  <a:pt x="189012" y="4671609"/>
                  <a:pt x="213149" y="4571609"/>
                  <a:pt x="257977" y="4472988"/>
                </a:cubicBezTo>
                <a:close/>
                <a:moveTo>
                  <a:pt x="408321" y="5076435"/>
                </a:moveTo>
                <a:cubicBezTo>
                  <a:pt x="430390" y="5097815"/>
                  <a:pt x="453839" y="5119194"/>
                  <a:pt x="477977" y="5139883"/>
                </a:cubicBezTo>
                <a:cubicBezTo>
                  <a:pt x="465563" y="5204711"/>
                  <a:pt x="456597" y="5266780"/>
                  <a:pt x="451080" y="5327469"/>
                </a:cubicBezTo>
                <a:cubicBezTo>
                  <a:pt x="295908" y="5178504"/>
                  <a:pt x="209012" y="5015056"/>
                  <a:pt x="191770" y="4840574"/>
                </a:cubicBezTo>
                <a:cubicBezTo>
                  <a:pt x="189701" y="4823332"/>
                  <a:pt x="189012" y="4806091"/>
                  <a:pt x="189012" y="4788850"/>
                </a:cubicBezTo>
                <a:cubicBezTo>
                  <a:pt x="238667" y="4886780"/>
                  <a:pt x="311770" y="4982642"/>
                  <a:pt x="408321" y="5076435"/>
                </a:cubicBezTo>
                <a:close/>
                <a:moveTo>
                  <a:pt x="541425" y="5388849"/>
                </a:moveTo>
                <a:cubicBezTo>
                  <a:pt x="540735" y="5393676"/>
                  <a:pt x="539356" y="5399194"/>
                  <a:pt x="538666" y="5404021"/>
                </a:cubicBezTo>
                <a:cubicBezTo>
                  <a:pt x="519356" y="5388159"/>
                  <a:pt x="500735" y="5372986"/>
                  <a:pt x="482804" y="5357124"/>
                </a:cubicBezTo>
                <a:cubicBezTo>
                  <a:pt x="501425" y="5367469"/>
                  <a:pt x="520735" y="5378504"/>
                  <a:pt x="541425" y="5388849"/>
                </a:cubicBezTo>
                <a:close/>
                <a:moveTo>
                  <a:pt x="547632" y="5391607"/>
                </a:moveTo>
                <a:cubicBezTo>
                  <a:pt x="601425" y="5418504"/>
                  <a:pt x="660045" y="5442642"/>
                  <a:pt x="723493" y="5463331"/>
                </a:cubicBezTo>
                <a:cubicBezTo>
                  <a:pt x="793148" y="5486090"/>
                  <a:pt x="867631" y="5504710"/>
                  <a:pt x="947631" y="5519193"/>
                </a:cubicBezTo>
                <a:cubicBezTo>
                  <a:pt x="942803" y="5561952"/>
                  <a:pt x="938665" y="5604020"/>
                  <a:pt x="935217" y="5645400"/>
                </a:cubicBezTo>
                <a:cubicBezTo>
                  <a:pt x="785562" y="5575055"/>
                  <a:pt x="656597" y="5497124"/>
                  <a:pt x="548321" y="5411607"/>
                </a:cubicBezTo>
                <a:cubicBezTo>
                  <a:pt x="546942" y="5410228"/>
                  <a:pt x="545563" y="5409538"/>
                  <a:pt x="544183" y="5408159"/>
                </a:cubicBezTo>
                <a:cubicBezTo>
                  <a:pt x="545563" y="5403331"/>
                  <a:pt x="546252" y="5397814"/>
                  <a:pt x="547632" y="5391607"/>
                </a:cubicBezTo>
                <a:close/>
                <a:moveTo>
                  <a:pt x="544183" y="5417124"/>
                </a:moveTo>
                <a:cubicBezTo>
                  <a:pt x="653149" y="5503331"/>
                  <a:pt x="783493" y="5581952"/>
                  <a:pt x="934527" y="5652986"/>
                </a:cubicBezTo>
                <a:cubicBezTo>
                  <a:pt x="920045" y="5851606"/>
                  <a:pt x="927631" y="6030227"/>
                  <a:pt x="956596" y="6188847"/>
                </a:cubicBezTo>
                <a:cubicBezTo>
                  <a:pt x="772459" y="6088847"/>
                  <a:pt x="641425" y="5955744"/>
                  <a:pt x="577287" y="5788848"/>
                </a:cubicBezTo>
                <a:cubicBezTo>
                  <a:pt x="533149" y="5675055"/>
                  <a:pt x="522114" y="5550227"/>
                  <a:pt x="542804" y="5416435"/>
                </a:cubicBezTo>
                <a:cubicBezTo>
                  <a:pt x="543494" y="5417124"/>
                  <a:pt x="544183" y="5417124"/>
                  <a:pt x="544183" y="5417124"/>
                </a:cubicBezTo>
                <a:close/>
                <a:moveTo>
                  <a:pt x="1060045" y="6224709"/>
                </a:moveTo>
                <a:cubicBezTo>
                  <a:pt x="1060734" y="6229537"/>
                  <a:pt x="1060734" y="6234364"/>
                  <a:pt x="1061424" y="6239192"/>
                </a:cubicBezTo>
                <a:cubicBezTo>
                  <a:pt x="1039355" y="6229537"/>
                  <a:pt x="1018665" y="6219882"/>
                  <a:pt x="997976" y="6209537"/>
                </a:cubicBezTo>
                <a:cubicBezTo>
                  <a:pt x="1017976" y="6215054"/>
                  <a:pt x="1038665" y="6219882"/>
                  <a:pt x="1060045" y="6224709"/>
                </a:cubicBezTo>
                <a:close/>
                <a:moveTo>
                  <a:pt x="1066941" y="6226088"/>
                </a:moveTo>
                <a:cubicBezTo>
                  <a:pt x="1126251" y="6237813"/>
                  <a:pt x="1189010" y="6245399"/>
                  <a:pt x="1255217" y="6248157"/>
                </a:cubicBezTo>
                <a:cubicBezTo>
                  <a:pt x="1279354" y="6249537"/>
                  <a:pt x="1304182" y="6250226"/>
                  <a:pt x="1329699" y="6250226"/>
                </a:cubicBezTo>
                <a:cubicBezTo>
                  <a:pt x="1380044" y="6250226"/>
                  <a:pt x="1432458" y="6247468"/>
                  <a:pt x="1486251" y="6243330"/>
                </a:cubicBezTo>
                <a:cubicBezTo>
                  <a:pt x="1492458" y="6285399"/>
                  <a:pt x="1500044" y="6326778"/>
                  <a:pt x="1507630" y="6366778"/>
                </a:cubicBezTo>
                <a:cubicBezTo>
                  <a:pt x="1343492" y="6338502"/>
                  <a:pt x="1195906" y="6297123"/>
                  <a:pt x="1068320" y="6242640"/>
                </a:cubicBezTo>
                <a:cubicBezTo>
                  <a:pt x="1068320" y="6237123"/>
                  <a:pt x="1067631" y="6231605"/>
                  <a:pt x="1066941" y="6226088"/>
                </a:cubicBezTo>
                <a:close/>
                <a:moveTo>
                  <a:pt x="1070389" y="6251606"/>
                </a:moveTo>
                <a:cubicBezTo>
                  <a:pt x="1197975" y="6305399"/>
                  <a:pt x="1344872" y="6346778"/>
                  <a:pt x="1509009" y="6375054"/>
                </a:cubicBezTo>
                <a:cubicBezTo>
                  <a:pt x="1547630" y="6570226"/>
                  <a:pt x="1602802" y="6741260"/>
                  <a:pt x="1673147" y="6886087"/>
                </a:cubicBezTo>
                <a:cubicBezTo>
                  <a:pt x="1464182" y="6837811"/>
                  <a:pt x="1305561" y="6741949"/>
                  <a:pt x="1200734" y="6600570"/>
                </a:cubicBezTo>
                <a:cubicBezTo>
                  <a:pt x="1127631" y="6501950"/>
                  <a:pt x="1084182" y="6385399"/>
                  <a:pt x="1069010" y="6250916"/>
                </a:cubicBezTo>
                <a:cubicBezTo>
                  <a:pt x="1069700" y="6250916"/>
                  <a:pt x="1070389" y="6250916"/>
                  <a:pt x="1070389" y="6251606"/>
                </a:cubicBezTo>
                <a:close/>
                <a:moveTo>
                  <a:pt x="1782112" y="6892294"/>
                </a:moveTo>
                <a:cubicBezTo>
                  <a:pt x="1784181" y="6897122"/>
                  <a:pt x="1785560" y="6901949"/>
                  <a:pt x="1787629" y="6906777"/>
                </a:cubicBezTo>
                <a:cubicBezTo>
                  <a:pt x="1762802" y="6903329"/>
                  <a:pt x="1739354" y="6899191"/>
                  <a:pt x="1715905" y="6894363"/>
                </a:cubicBezTo>
                <a:cubicBezTo>
                  <a:pt x="1737974" y="6895053"/>
                  <a:pt x="1760043" y="6893673"/>
                  <a:pt x="1782112" y="6892294"/>
                </a:cubicBezTo>
                <a:close/>
                <a:moveTo>
                  <a:pt x="1789698" y="6891604"/>
                </a:moveTo>
                <a:cubicBezTo>
                  <a:pt x="1849698" y="6887467"/>
                  <a:pt x="1912457" y="6877811"/>
                  <a:pt x="1977284" y="6863329"/>
                </a:cubicBezTo>
                <a:cubicBezTo>
                  <a:pt x="2049008" y="6847467"/>
                  <a:pt x="2122801" y="6825398"/>
                  <a:pt x="2197974" y="6797122"/>
                </a:cubicBezTo>
                <a:cubicBezTo>
                  <a:pt x="2215905" y="6836432"/>
                  <a:pt x="2233836" y="6874363"/>
                  <a:pt x="2251767" y="6911605"/>
                </a:cubicBezTo>
                <a:cubicBezTo>
                  <a:pt x="2087629" y="6927466"/>
                  <a:pt x="1936595" y="6926777"/>
                  <a:pt x="1800043" y="6908846"/>
                </a:cubicBezTo>
                <a:cubicBezTo>
                  <a:pt x="1798664" y="6908846"/>
                  <a:pt x="1796595" y="6908156"/>
                  <a:pt x="1795216" y="6908156"/>
                </a:cubicBezTo>
                <a:cubicBezTo>
                  <a:pt x="1793836" y="6902639"/>
                  <a:pt x="1791767" y="6897122"/>
                  <a:pt x="1789698" y="6891604"/>
                </a:cubicBezTo>
                <a:close/>
                <a:moveTo>
                  <a:pt x="1800043" y="6915742"/>
                </a:moveTo>
                <a:cubicBezTo>
                  <a:pt x="1872457" y="6925398"/>
                  <a:pt x="1948319" y="6930225"/>
                  <a:pt x="2028319" y="6930225"/>
                </a:cubicBezTo>
                <a:cubicBezTo>
                  <a:pt x="2100732" y="6930225"/>
                  <a:pt x="2176594" y="6926087"/>
                  <a:pt x="2255905" y="6918501"/>
                </a:cubicBezTo>
                <a:cubicBezTo>
                  <a:pt x="2344870" y="7096432"/>
                  <a:pt x="2443490" y="7246777"/>
                  <a:pt x="2549697" y="7367466"/>
                </a:cubicBezTo>
                <a:cubicBezTo>
                  <a:pt x="2335215" y="7376431"/>
                  <a:pt x="2156594" y="7326087"/>
                  <a:pt x="2018664" y="7217811"/>
                </a:cubicBezTo>
                <a:cubicBezTo>
                  <a:pt x="1922112" y="7142638"/>
                  <a:pt x="1849009" y="7041259"/>
                  <a:pt x="1798664" y="6915742"/>
                </a:cubicBezTo>
                <a:cubicBezTo>
                  <a:pt x="1798664" y="6915742"/>
                  <a:pt x="1799353" y="6915742"/>
                  <a:pt x="1800043" y="6915742"/>
                </a:cubicBezTo>
                <a:close/>
                <a:moveTo>
                  <a:pt x="2656594" y="7344707"/>
                </a:moveTo>
                <a:cubicBezTo>
                  <a:pt x="2659352" y="7348845"/>
                  <a:pt x="2662800" y="7352983"/>
                  <a:pt x="2665559" y="7357121"/>
                </a:cubicBezTo>
                <a:cubicBezTo>
                  <a:pt x="2640731" y="7360570"/>
                  <a:pt x="2616593" y="7362638"/>
                  <a:pt x="2593145" y="7364707"/>
                </a:cubicBezTo>
                <a:cubicBezTo>
                  <a:pt x="2613835" y="7358500"/>
                  <a:pt x="2635214" y="7352293"/>
                  <a:pt x="2656594" y="7344707"/>
                </a:cubicBezTo>
                <a:close/>
                <a:moveTo>
                  <a:pt x="2662800" y="7341948"/>
                </a:moveTo>
                <a:cubicBezTo>
                  <a:pt x="2719352" y="7321948"/>
                  <a:pt x="2777283" y="7295742"/>
                  <a:pt x="2836593" y="7264707"/>
                </a:cubicBezTo>
                <a:cubicBezTo>
                  <a:pt x="2901421" y="7230225"/>
                  <a:pt x="2966248" y="7189535"/>
                  <a:pt x="3031765" y="7141949"/>
                </a:cubicBezTo>
                <a:cubicBezTo>
                  <a:pt x="3059351" y="7175052"/>
                  <a:pt x="3086938" y="7207466"/>
                  <a:pt x="3114524" y="7237811"/>
                </a:cubicBezTo>
                <a:cubicBezTo>
                  <a:pt x="2960041" y="7297121"/>
                  <a:pt x="2814524" y="7336432"/>
                  <a:pt x="2677973" y="7355052"/>
                </a:cubicBezTo>
                <a:cubicBezTo>
                  <a:pt x="2676593" y="7355052"/>
                  <a:pt x="2674525" y="7355741"/>
                  <a:pt x="2673145" y="7355741"/>
                </a:cubicBezTo>
                <a:cubicBezTo>
                  <a:pt x="2669697" y="7351604"/>
                  <a:pt x="2666249" y="7346776"/>
                  <a:pt x="2662800" y="7341948"/>
                </a:cubicBezTo>
                <a:close/>
                <a:moveTo>
                  <a:pt x="2679352" y="7361948"/>
                </a:moveTo>
                <a:cubicBezTo>
                  <a:pt x="2816593" y="7342638"/>
                  <a:pt x="2964179" y="7303328"/>
                  <a:pt x="3119351" y="7243328"/>
                </a:cubicBezTo>
                <a:cubicBezTo>
                  <a:pt x="3252454" y="7390914"/>
                  <a:pt x="3387627" y="7510224"/>
                  <a:pt x="3522109" y="7597810"/>
                </a:cubicBezTo>
                <a:cubicBezTo>
                  <a:pt x="3317282" y="7663327"/>
                  <a:pt x="3132455" y="7662637"/>
                  <a:pt x="2970386" y="7594362"/>
                </a:cubicBezTo>
                <a:cubicBezTo>
                  <a:pt x="2857283" y="7547466"/>
                  <a:pt x="2760042" y="7469534"/>
                  <a:pt x="2677973" y="7361259"/>
                </a:cubicBezTo>
                <a:cubicBezTo>
                  <a:pt x="2678662" y="7362638"/>
                  <a:pt x="2678662" y="7362638"/>
                  <a:pt x="2679352" y="7361948"/>
                </a:cubicBezTo>
                <a:close/>
                <a:moveTo>
                  <a:pt x="3618661" y="7548155"/>
                </a:moveTo>
                <a:cubicBezTo>
                  <a:pt x="3622799" y="7551603"/>
                  <a:pt x="3626937" y="7554362"/>
                  <a:pt x="3630385" y="7557810"/>
                </a:cubicBezTo>
                <a:cubicBezTo>
                  <a:pt x="3607626" y="7567466"/>
                  <a:pt x="3584868" y="7576431"/>
                  <a:pt x="3562109" y="7584017"/>
                </a:cubicBezTo>
                <a:cubicBezTo>
                  <a:pt x="3581420" y="7573672"/>
                  <a:pt x="3600040" y="7561259"/>
                  <a:pt x="3618661" y="7548155"/>
                </a:cubicBezTo>
                <a:close/>
                <a:moveTo>
                  <a:pt x="3624868" y="7544707"/>
                </a:moveTo>
                <a:cubicBezTo>
                  <a:pt x="3647626" y="7528844"/>
                  <a:pt x="3669695" y="7511603"/>
                  <a:pt x="3692454" y="7493672"/>
                </a:cubicBezTo>
                <a:cubicBezTo>
                  <a:pt x="3702798" y="7501258"/>
                  <a:pt x="3713833" y="7508155"/>
                  <a:pt x="3724178" y="7515742"/>
                </a:cubicBezTo>
                <a:cubicBezTo>
                  <a:pt x="3696592" y="7529535"/>
                  <a:pt x="3669695" y="7541948"/>
                  <a:pt x="3642798" y="7553673"/>
                </a:cubicBezTo>
                <a:cubicBezTo>
                  <a:pt x="3641419" y="7554362"/>
                  <a:pt x="3639350" y="7555052"/>
                  <a:pt x="3637971" y="7555741"/>
                </a:cubicBezTo>
                <a:cubicBezTo>
                  <a:pt x="3633833" y="7551603"/>
                  <a:pt x="3629005" y="7548155"/>
                  <a:pt x="3624868" y="7544707"/>
                </a:cubicBezTo>
                <a:close/>
                <a:moveTo>
                  <a:pt x="3645557" y="7559189"/>
                </a:moveTo>
                <a:cubicBezTo>
                  <a:pt x="3673833" y="7546776"/>
                  <a:pt x="3702109" y="7533672"/>
                  <a:pt x="3730385" y="7519190"/>
                </a:cubicBezTo>
                <a:cubicBezTo>
                  <a:pt x="3786936" y="7557121"/>
                  <a:pt x="3843488" y="7590913"/>
                  <a:pt x="3899350" y="7619190"/>
                </a:cubicBezTo>
                <a:cubicBezTo>
                  <a:pt x="3975902" y="7658500"/>
                  <a:pt x="4050384" y="7688155"/>
                  <a:pt x="4122798" y="7708845"/>
                </a:cubicBezTo>
                <a:cubicBezTo>
                  <a:pt x="4077280" y="7712293"/>
                  <a:pt x="4032453" y="7711603"/>
                  <a:pt x="3988315" y="7705396"/>
                </a:cubicBezTo>
                <a:cubicBezTo>
                  <a:pt x="3866936" y="7690224"/>
                  <a:pt x="3751764" y="7640569"/>
                  <a:pt x="3644868" y="7558500"/>
                </a:cubicBezTo>
                <a:cubicBezTo>
                  <a:pt x="3644868" y="7559879"/>
                  <a:pt x="3644868" y="7559189"/>
                  <a:pt x="3645557" y="7559189"/>
                </a:cubicBezTo>
                <a:close/>
                <a:moveTo>
                  <a:pt x="3902798" y="7613672"/>
                </a:moveTo>
                <a:cubicBezTo>
                  <a:pt x="3848316" y="7585397"/>
                  <a:pt x="3793143" y="7552982"/>
                  <a:pt x="3737971" y="7516431"/>
                </a:cubicBezTo>
                <a:cubicBezTo>
                  <a:pt x="3836591" y="7466776"/>
                  <a:pt x="3936591" y="7404017"/>
                  <a:pt x="4038660" y="7328155"/>
                </a:cubicBezTo>
                <a:cubicBezTo>
                  <a:pt x="4206246" y="7435052"/>
                  <a:pt x="4367625" y="7514362"/>
                  <a:pt x="4520728" y="7563327"/>
                </a:cubicBezTo>
                <a:cubicBezTo>
                  <a:pt x="4393832" y="7646086"/>
                  <a:pt x="4266935" y="7695052"/>
                  <a:pt x="4142108" y="7708154"/>
                </a:cubicBezTo>
                <a:cubicBezTo>
                  <a:pt x="4064867" y="7687465"/>
                  <a:pt x="3984867" y="7655741"/>
                  <a:pt x="3902798" y="7613672"/>
                </a:cubicBezTo>
                <a:close/>
                <a:moveTo>
                  <a:pt x="4497969" y="7585397"/>
                </a:moveTo>
                <a:cubicBezTo>
                  <a:pt x="4423487" y="7651603"/>
                  <a:pt x="4342797" y="7700568"/>
                  <a:pt x="4256591" y="7730913"/>
                </a:cubicBezTo>
                <a:cubicBezTo>
                  <a:pt x="4224867" y="7726776"/>
                  <a:pt x="4193143" y="7720569"/>
                  <a:pt x="4160729" y="7712983"/>
                </a:cubicBezTo>
                <a:cubicBezTo>
                  <a:pt x="4272453" y="7697810"/>
                  <a:pt x="4384866" y="7655051"/>
                  <a:pt x="4497969" y="7585397"/>
                </a:cubicBezTo>
                <a:close/>
                <a:moveTo>
                  <a:pt x="4622107" y="7498500"/>
                </a:moveTo>
                <a:cubicBezTo>
                  <a:pt x="4688314" y="7525396"/>
                  <a:pt x="4753831" y="7543328"/>
                  <a:pt x="4818659" y="7551603"/>
                </a:cubicBezTo>
                <a:cubicBezTo>
                  <a:pt x="4796590" y="7572293"/>
                  <a:pt x="4774521" y="7590913"/>
                  <a:pt x="4751073" y="7607465"/>
                </a:cubicBezTo>
                <a:cubicBezTo>
                  <a:pt x="4682107" y="7599190"/>
                  <a:pt x="4610383" y="7583327"/>
                  <a:pt x="4536590" y="7560569"/>
                </a:cubicBezTo>
                <a:cubicBezTo>
                  <a:pt x="4565556" y="7541259"/>
                  <a:pt x="4593832" y="7520569"/>
                  <a:pt x="4622107" y="7498500"/>
                </a:cubicBezTo>
                <a:close/>
                <a:moveTo>
                  <a:pt x="4628314" y="7493672"/>
                </a:moveTo>
                <a:cubicBezTo>
                  <a:pt x="4628314" y="7493672"/>
                  <a:pt x="4629004" y="7492983"/>
                  <a:pt x="4629004" y="7492983"/>
                </a:cubicBezTo>
                <a:cubicBezTo>
                  <a:pt x="4737279" y="7406086"/>
                  <a:pt x="4843486" y="7297121"/>
                  <a:pt x="4946245" y="7165397"/>
                </a:cubicBezTo>
                <a:cubicBezTo>
                  <a:pt x="4984865" y="7177121"/>
                  <a:pt x="5022106" y="7188156"/>
                  <a:pt x="5059348" y="7197810"/>
                </a:cubicBezTo>
                <a:cubicBezTo>
                  <a:pt x="5055210" y="7207466"/>
                  <a:pt x="5050383" y="7217121"/>
                  <a:pt x="5046244" y="7226087"/>
                </a:cubicBezTo>
                <a:cubicBezTo>
                  <a:pt x="4984176" y="7357121"/>
                  <a:pt x="4909693" y="7464018"/>
                  <a:pt x="4824866" y="7545396"/>
                </a:cubicBezTo>
                <a:cubicBezTo>
                  <a:pt x="4760728" y="7537810"/>
                  <a:pt x="4694521" y="7519879"/>
                  <a:pt x="4628314" y="7493672"/>
                </a:cubicBezTo>
                <a:close/>
                <a:moveTo>
                  <a:pt x="5053141" y="7229535"/>
                </a:moveTo>
                <a:cubicBezTo>
                  <a:pt x="5057969" y="7219880"/>
                  <a:pt x="5062107" y="7209535"/>
                  <a:pt x="5066934" y="7199880"/>
                </a:cubicBezTo>
                <a:cubicBezTo>
                  <a:pt x="5211761" y="7237121"/>
                  <a:pt x="5347623" y="7259190"/>
                  <a:pt x="5473830" y="7264018"/>
                </a:cubicBezTo>
                <a:cubicBezTo>
                  <a:pt x="5335210" y="7421259"/>
                  <a:pt x="5175900" y="7518500"/>
                  <a:pt x="4998659" y="7544017"/>
                </a:cubicBezTo>
                <a:cubicBezTo>
                  <a:pt x="4944176" y="7551603"/>
                  <a:pt x="4889693" y="7552293"/>
                  <a:pt x="4834521" y="7546776"/>
                </a:cubicBezTo>
                <a:cubicBezTo>
                  <a:pt x="4918658" y="7464707"/>
                  <a:pt x="4991762" y="7359190"/>
                  <a:pt x="5053141" y="7229535"/>
                </a:cubicBezTo>
                <a:close/>
                <a:moveTo>
                  <a:pt x="5531761" y="7171604"/>
                </a:moveTo>
                <a:cubicBezTo>
                  <a:pt x="5536589" y="7172294"/>
                  <a:pt x="5541416" y="7172983"/>
                  <a:pt x="5546243" y="7173673"/>
                </a:cubicBezTo>
                <a:cubicBezTo>
                  <a:pt x="5531761" y="7192983"/>
                  <a:pt x="5517968" y="7211604"/>
                  <a:pt x="5502795" y="7229535"/>
                </a:cubicBezTo>
                <a:cubicBezTo>
                  <a:pt x="5513140" y="7210225"/>
                  <a:pt x="5522796" y="7190914"/>
                  <a:pt x="5531761" y="7171604"/>
                </a:cubicBezTo>
                <a:close/>
                <a:moveTo>
                  <a:pt x="5535209" y="7164018"/>
                </a:moveTo>
                <a:cubicBezTo>
                  <a:pt x="5560037" y="7109535"/>
                  <a:pt x="5581416" y="7049535"/>
                  <a:pt x="5599347" y="6985398"/>
                </a:cubicBezTo>
                <a:cubicBezTo>
                  <a:pt x="5619347" y="6915053"/>
                  <a:pt x="5634520" y="6839191"/>
                  <a:pt x="5646243" y="6759191"/>
                </a:cubicBezTo>
                <a:cubicBezTo>
                  <a:pt x="5689002" y="6762639"/>
                  <a:pt x="5731071" y="6764708"/>
                  <a:pt x="5771760" y="6766087"/>
                </a:cubicBezTo>
                <a:cubicBezTo>
                  <a:pt x="5706933" y="6919880"/>
                  <a:pt x="5633830" y="7053673"/>
                  <a:pt x="5552451" y="7166087"/>
                </a:cubicBezTo>
                <a:cubicBezTo>
                  <a:pt x="5546243" y="7166087"/>
                  <a:pt x="5540726" y="7165397"/>
                  <a:pt x="5535209" y="7164018"/>
                </a:cubicBezTo>
                <a:close/>
                <a:moveTo>
                  <a:pt x="5560726" y="7166776"/>
                </a:moveTo>
                <a:cubicBezTo>
                  <a:pt x="5642106" y="7054363"/>
                  <a:pt x="5715209" y="6920570"/>
                  <a:pt x="5780036" y="6766777"/>
                </a:cubicBezTo>
                <a:cubicBezTo>
                  <a:pt x="5809002" y="6767467"/>
                  <a:pt x="5837278" y="6768157"/>
                  <a:pt x="5864864" y="6768157"/>
                </a:cubicBezTo>
                <a:cubicBezTo>
                  <a:pt x="6029691" y="6768157"/>
                  <a:pt x="6180036" y="6752984"/>
                  <a:pt x="6313829" y="6721950"/>
                </a:cubicBezTo>
                <a:cubicBezTo>
                  <a:pt x="6221415" y="6910225"/>
                  <a:pt x="6093829" y="7046777"/>
                  <a:pt x="5930381" y="7117811"/>
                </a:cubicBezTo>
                <a:cubicBezTo>
                  <a:pt x="5844864" y="7155052"/>
                  <a:pt x="5753140" y="7172983"/>
                  <a:pt x="5655899" y="7172983"/>
                </a:cubicBezTo>
                <a:cubicBezTo>
                  <a:pt x="5624864" y="7172983"/>
                  <a:pt x="5592450" y="7171604"/>
                  <a:pt x="5560726" y="7166776"/>
                </a:cubicBezTo>
                <a:cubicBezTo>
                  <a:pt x="5560037" y="7167466"/>
                  <a:pt x="5560726" y="7167466"/>
                  <a:pt x="5560726" y="7166776"/>
                </a:cubicBezTo>
                <a:close/>
                <a:moveTo>
                  <a:pt x="6345553" y="6617122"/>
                </a:moveTo>
                <a:cubicBezTo>
                  <a:pt x="6350380" y="6616433"/>
                  <a:pt x="6355208" y="6615743"/>
                  <a:pt x="6360035" y="6615053"/>
                </a:cubicBezTo>
                <a:cubicBezTo>
                  <a:pt x="6351760" y="6637122"/>
                  <a:pt x="6342794" y="6659191"/>
                  <a:pt x="6333139" y="6679881"/>
                </a:cubicBezTo>
                <a:cubicBezTo>
                  <a:pt x="6337967" y="6659881"/>
                  <a:pt x="6342104" y="6639191"/>
                  <a:pt x="6345553" y="6617122"/>
                </a:cubicBezTo>
                <a:close/>
                <a:moveTo>
                  <a:pt x="6346242" y="6610226"/>
                </a:moveTo>
                <a:cubicBezTo>
                  <a:pt x="6355208" y="6550916"/>
                  <a:pt x="6360035" y="6487467"/>
                  <a:pt x="6360725" y="6420571"/>
                </a:cubicBezTo>
                <a:cubicBezTo>
                  <a:pt x="6361415" y="6347468"/>
                  <a:pt x="6355897" y="6270226"/>
                  <a:pt x="6345553" y="6190226"/>
                </a:cubicBezTo>
                <a:cubicBezTo>
                  <a:pt x="6387621" y="6181951"/>
                  <a:pt x="6428311" y="6172985"/>
                  <a:pt x="6468311" y="6163330"/>
                </a:cubicBezTo>
                <a:cubicBezTo>
                  <a:pt x="6446932" y="6328847"/>
                  <a:pt x="6411759" y="6477812"/>
                  <a:pt x="6362794" y="6607467"/>
                </a:cubicBezTo>
                <a:cubicBezTo>
                  <a:pt x="6357277" y="6608846"/>
                  <a:pt x="6351760" y="6609536"/>
                  <a:pt x="6346242" y="6610226"/>
                </a:cubicBezTo>
                <a:close/>
                <a:moveTo>
                  <a:pt x="6371759" y="6606088"/>
                </a:moveTo>
                <a:cubicBezTo>
                  <a:pt x="6420725" y="6476433"/>
                  <a:pt x="6455208" y="6327468"/>
                  <a:pt x="6476587" y="6162640"/>
                </a:cubicBezTo>
                <a:cubicBezTo>
                  <a:pt x="6669690" y="6115744"/>
                  <a:pt x="6837966" y="6053675"/>
                  <a:pt x="6979345" y="5977123"/>
                </a:cubicBezTo>
                <a:cubicBezTo>
                  <a:pt x="6940724" y="6183330"/>
                  <a:pt x="6853828" y="6348847"/>
                  <a:pt x="6714517" y="6460571"/>
                </a:cubicBezTo>
                <a:cubicBezTo>
                  <a:pt x="6619345" y="6537123"/>
                  <a:pt x="6504173" y="6586088"/>
                  <a:pt x="6370380" y="6607467"/>
                </a:cubicBezTo>
                <a:cubicBezTo>
                  <a:pt x="6371070" y="6606777"/>
                  <a:pt x="6371759" y="6606088"/>
                  <a:pt x="6371759" y="6606088"/>
                </a:cubicBezTo>
                <a:close/>
                <a:moveTo>
                  <a:pt x="6982103" y="5867468"/>
                </a:moveTo>
                <a:cubicBezTo>
                  <a:pt x="6986931" y="5865399"/>
                  <a:pt x="6991069" y="5863331"/>
                  <a:pt x="6995896" y="5861951"/>
                </a:cubicBezTo>
                <a:cubicBezTo>
                  <a:pt x="6993827" y="5885400"/>
                  <a:pt x="6990379" y="5908848"/>
                  <a:pt x="6986931" y="5931606"/>
                </a:cubicBezTo>
                <a:cubicBezTo>
                  <a:pt x="6986241" y="5910916"/>
                  <a:pt x="6984862" y="5889537"/>
                  <a:pt x="6982103" y="5867468"/>
                </a:cubicBezTo>
                <a:close/>
                <a:moveTo>
                  <a:pt x="6981414" y="5860572"/>
                </a:moveTo>
                <a:cubicBezTo>
                  <a:pt x="6977965" y="5832986"/>
                  <a:pt x="6973827" y="5805399"/>
                  <a:pt x="6968310" y="5777124"/>
                </a:cubicBezTo>
                <a:cubicBezTo>
                  <a:pt x="6980034" y="5771607"/>
                  <a:pt x="6991069" y="5765400"/>
                  <a:pt x="7002103" y="5759882"/>
                </a:cubicBezTo>
                <a:cubicBezTo>
                  <a:pt x="7001413" y="5792296"/>
                  <a:pt x="6999344" y="5823331"/>
                  <a:pt x="6996586" y="5854365"/>
                </a:cubicBezTo>
                <a:cubicBezTo>
                  <a:pt x="6991758" y="5856434"/>
                  <a:pt x="6986241" y="5858503"/>
                  <a:pt x="6981414" y="5860572"/>
                </a:cubicBezTo>
                <a:close/>
                <a:moveTo>
                  <a:pt x="7004172" y="5849537"/>
                </a:moveTo>
                <a:cubicBezTo>
                  <a:pt x="7006931" y="5819193"/>
                  <a:pt x="7009000" y="5787469"/>
                  <a:pt x="7009689" y="5755744"/>
                </a:cubicBezTo>
                <a:cubicBezTo>
                  <a:pt x="7070379" y="5724020"/>
                  <a:pt x="7126241" y="5690227"/>
                  <a:pt x="7177965" y="5655055"/>
                </a:cubicBezTo>
                <a:cubicBezTo>
                  <a:pt x="7248999" y="5606779"/>
                  <a:pt x="7310379" y="5555745"/>
                  <a:pt x="7362792" y="5501952"/>
                </a:cubicBezTo>
                <a:cubicBezTo>
                  <a:pt x="7344861" y="5543331"/>
                  <a:pt x="7322792" y="5581952"/>
                  <a:pt x="7296586" y="5618503"/>
                </a:cubicBezTo>
                <a:cubicBezTo>
                  <a:pt x="7225551" y="5717813"/>
                  <a:pt x="7127620" y="5795745"/>
                  <a:pt x="7004172" y="5850917"/>
                </a:cubicBezTo>
                <a:cubicBezTo>
                  <a:pt x="7004172" y="5850227"/>
                  <a:pt x="7004172" y="5849537"/>
                  <a:pt x="7004172" y="5849537"/>
                </a:cubicBezTo>
                <a:close/>
                <a:moveTo>
                  <a:pt x="7010379" y="5746779"/>
                </a:moveTo>
                <a:cubicBezTo>
                  <a:pt x="7013138" y="5637124"/>
                  <a:pt x="7005551" y="5519193"/>
                  <a:pt x="6987620" y="5393676"/>
                </a:cubicBezTo>
                <a:cubicBezTo>
                  <a:pt x="7161414" y="5297124"/>
                  <a:pt x="7307620" y="5192987"/>
                  <a:pt x="7423482" y="5081263"/>
                </a:cubicBezTo>
                <a:cubicBezTo>
                  <a:pt x="7435895" y="5229538"/>
                  <a:pt x="7419343" y="5364711"/>
                  <a:pt x="7371758" y="5481952"/>
                </a:cubicBezTo>
                <a:cubicBezTo>
                  <a:pt x="7278655" y="5580572"/>
                  <a:pt x="7157275" y="5669538"/>
                  <a:pt x="7010379" y="5746779"/>
                </a:cubicBezTo>
                <a:close/>
                <a:moveTo>
                  <a:pt x="7415206" y="4960573"/>
                </a:moveTo>
                <a:cubicBezTo>
                  <a:pt x="7470378" y="4915056"/>
                  <a:pt x="7517275" y="4866091"/>
                  <a:pt x="7555206" y="4812988"/>
                </a:cubicBezTo>
                <a:cubicBezTo>
                  <a:pt x="7562792" y="4841953"/>
                  <a:pt x="7568309" y="4870918"/>
                  <a:pt x="7572447" y="4899194"/>
                </a:cubicBezTo>
                <a:cubicBezTo>
                  <a:pt x="7532447" y="4955746"/>
                  <a:pt x="7484171" y="5011608"/>
                  <a:pt x="7428999" y="5065401"/>
                </a:cubicBezTo>
                <a:cubicBezTo>
                  <a:pt x="7426240" y="5031608"/>
                  <a:pt x="7421413" y="4996435"/>
                  <a:pt x="7415206" y="4960573"/>
                </a:cubicBezTo>
                <a:close/>
                <a:moveTo>
                  <a:pt x="7413827" y="4952987"/>
                </a:moveTo>
                <a:cubicBezTo>
                  <a:pt x="7413827" y="4952297"/>
                  <a:pt x="7413827" y="4952297"/>
                  <a:pt x="7413827" y="4951608"/>
                </a:cubicBezTo>
                <a:cubicBezTo>
                  <a:pt x="7408309" y="4921263"/>
                  <a:pt x="7402102" y="4890918"/>
                  <a:pt x="7394516" y="4859884"/>
                </a:cubicBezTo>
                <a:cubicBezTo>
                  <a:pt x="7442792" y="4814367"/>
                  <a:pt x="7486930" y="4768850"/>
                  <a:pt x="7526240" y="4721953"/>
                </a:cubicBezTo>
                <a:cubicBezTo>
                  <a:pt x="7536585" y="4749539"/>
                  <a:pt x="7546240" y="4777126"/>
                  <a:pt x="7553136" y="4804022"/>
                </a:cubicBezTo>
                <a:cubicBezTo>
                  <a:pt x="7515206" y="4857815"/>
                  <a:pt x="7468999" y="4907470"/>
                  <a:pt x="7413827" y="4952987"/>
                </a:cubicBezTo>
                <a:close/>
                <a:moveTo>
                  <a:pt x="7531068" y="4715746"/>
                </a:moveTo>
                <a:cubicBezTo>
                  <a:pt x="7585551" y="4650919"/>
                  <a:pt x="7631068" y="4586091"/>
                  <a:pt x="7666929" y="4520574"/>
                </a:cubicBezTo>
                <a:cubicBezTo>
                  <a:pt x="7660033" y="4564712"/>
                  <a:pt x="7649688" y="4608160"/>
                  <a:pt x="7633826" y="4650229"/>
                </a:cubicBezTo>
                <a:cubicBezTo>
                  <a:pt x="7614516" y="4701953"/>
                  <a:pt x="7589688" y="4750229"/>
                  <a:pt x="7557965" y="4796436"/>
                </a:cubicBezTo>
                <a:cubicBezTo>
                  <a:pt x="7551068" y="4770229"/>
                  <a:pt x="7541413" y="4743332"/>
                  <a:pt x="7531068" y="4715746"/>
                </a:cubicBezTo>
                <a:close/>
                <a:moveTo>
                  <a:pt x="7528309" y="4708160"/>
                </a:moveTo>
                <a:cubicBezTo>
                  <a:pt x="7494516" y="4624022"/>
                  <a:pt x="7446240" y="4539195"/>
                  <a:pt x="7383482" y="4453678"/>
                </a:cubicBezTo>
                <a:cubicBezTo>
                  <a:pt x="7344172" y="4399885"/>
                  <a:pt x="7299344" y="4346092"/>
                  <a:pt x="7249689" y="4292988"/>
                </a:cubicBezTo>
                <a:cubicBezTo>
                  <a:pt x="7288309" y="4266782"/>
                  <a:pt x="7324861" y="4239195"/>
                  <a:pt x="7359344" y="4211609"/>
                </a:cubicBezTo>
                <a:cubicBezTo>
                  <a:pt x="7437965" y="4147471"/>
                  <a:pt x="7503482" y="4080575"/>
                  <a:pt x="7555895" y="4010920"/>
                </a:cubicBezTo>
                <a:cubicBezTo>
                  <a:pt x="7576585" y="4037816"/>
                  <a:pt x="7595205" y="4065402"/>
                  <a:pt x="7611757" y="4093678"/>
                </a:cubicBezTo>
                <a:cubicBezTo>
                  <a:pt x="7664861" y="4235747"/>
                  <a:pt x="7685551" y="4372299"/>
                  <a:pt x="7670378" y="4500574"/>
                </a:cubicBezTo>
                <a:cubicBezTo>
                  <a:pt x="7633136" y="4570919"/>
                  <a:pt x="7585551" y="4639884"/>
                  <a:pt x="7528309" y="4708160"/>
                </a:cubicBezTo>
                <a:close/>
                <a:moveTo>
                  <a:pt x="7631757" y="4128851"/>
                </a:moveTo>
                <a:cubicBezTo>
                  <a:pt x="7678654" y="4214368"/>
                  <a:pt x="7707619" y="4303333"/>
                  <a:pt x="7717964" y="4393678"/>
                </a:cubicBezTo>
                <a:cubicBezTo>
                  <a:pt x="7706930" y="4423333"/>
                  <a:pt x="7693826" y="4453678"/>
                  <a:pt x="7679343" y="4483333"/>
                </a:cubicBezTo>
                <a:cubicBezTo>
                  <a:pt x="7688999" y="4372299"/>
                  <a:pt x="7673136" y="4253678"/>
                  <a:pt x="7631757" y="4128851"/>
                </a:cubicBezTo>
                <a:close/>
                <a:moveTo>
                  <a:pt x="7702102" y="3629541"/>
                </a:moveTo>
                <a:cubicBezTo>
                  <a:pt x="7697274" y="3684024"/>
                  <a:pt x="7685551" y="3737817"/>
                  <a:pt x="7667619" y="3790230"/>
                </a:cubicBezTo>
                <a:cubicBezTo>
                  <a:pt x="7653136" y="3766092"/>
                  <a:pt x="7637275" y="3742645"/>
                  <a:pt x="7620033" y="3719886"/>
                </a:cubicBezTo>
                <a:cubicBezTo>
                  <a:pt x="7655895" y="3642645"/>
                  <a:pt x="7682102" y="3567472"/>
                  <a:pt x="7699344" y="3495059"/>
                </a:cubicBezTo>
                <a:cubicBezTo>
                  <a:pt x="7705550" y="3539886"/>
                  <a:pt x="7706240" y="3584714"/>
                  <a:pt x="7702102" y="3629541"/>
                </a:cubicBezTo>
                <a:close/>
                <a:moveTo>
                  <a:pt x="7673136" y="3047473"/>
                </a:moveTo>
                <a:cubicBezTo>
                  <a:pt x="7721412" y="3172301"/>
                  <a:pt x="7730378" y="3308852"/>
                  <a:pt x="7700723" y="3456438"/>
                </a:cubicBezTo>
                <a:cubicBezTo>
                  <a:pt x="7673826" y="3305404"/>
                  <a:pt x="7595896" y="3153680"/>
                  <a:pt x="7466930" y="3004025"/>
                </a:cubicBezTo>
                <a:cubicBezTo>
                  <a:pt x="7491068" y="2937129"/>
                  <a:pt x="7506241" y="2870922"/>
                  <a:pt x="7511757" y="2805405"/>
                </a:cubicBezTo>
                <a:cubicBezTo>
                  <a:pt x="7584171" y="2877129"/>
                  <a:pt x="7638654" y="2957818"/>
                  <a:pt x="7673136" y="3047473"/>
                </a:cubicBezTo>
                <a:close/>
                <a:moveTo>
                  <a:pt x="7496585" y="2626095"/>
                </a:moveTo>
                <a:cubicBezTo>
                  <a:pt x="7506930" y="2679888"/>
                  <a:pt x="7509689" y="2735060"/>
                  <a:pt x="7506241" y="2790232"/>
                </a:cubicBezTo>
                <a:cubicBezTo>
                  <a:pt x="7486240" y="2770922"/>
                  <a:pt x="7464171" y="2752301"/>
                  <a:pt x="7441413" y="2735060"/>
                </a:cubicBezTo>
                <a:cubicBezTo>
                  <a:pt x="7455206" y="2651612"/>
                  <a:pt x="7460723" y="2572302"/>
                  <a:pt x="7458654" y="2498509"/>
                </a:cubicBezTo>
                <a:cubicBezTo>
                  <a:pt x="7475896" y="2539198"/>
                  <a:pt x="7488309" y="2581957"/>
                  <a:pt x="7496585" y="2626095"/>
                </a:cubicBezTo>
                <a:close/>
                <a:moveTo>
                  <a:pt x="7314516" y="2072992"/>
                </a:moveTo>
                <a:cubicBezTo>
                  <a:pt x="7393827" y="2180578"/>
                  <a:pt x="7439344" y="2309543"/>
                  <a:pt x="7449688" y="2459888"/>
                </a:cubicBezTo>
                <a:cubicBezTo>
                  <a:pt x="7383482" y="2321268"/>
                  <a:pt x="7268310" y="2195751"/>
                  <a:pt x="7104172" y="2086096"/>
                </a:cubicBezTo>
                <a:cubicBezTo>
                  <a:pt x="7109689" y="2015061"/>
                  <a:pt x="7106241" y="1947475"/>
                  <a:pt x="7094517" y="1882648"/>
                </a:cubicBezTo>
                <a:cubicBezTo>
                  <a:pt x="7182793" y="1932303"/>
                  <a:pt x="7256585" y="1995751"/>
                  <a:pt x="7314516" y="2072992"/>
                </a:cubicBezTo>
                <a:close/>
                <a:moveTo>
                  <a:pt x="7032448" y="1713682"/>
                </a:moveTo>
                <a:cubicBezTo>
                  <a:pt x="7056586" y="1762648"/>
                  <a:pt x="7073827" y="1815062"/>
                  <a:pt x="7085552" y="1869544"/>
                </a:cubicBezTo>
                <a:cubicBezTo>
                  <a:pt x="7060724" y="1856441"/>
                  <a:pt x="7035207" y="1844027"/>
                  <a:pt x="7008310" y="1832992"/>
                </a:cubicBezTo>
                <a:cubicBezTo>
                  <a:pt x="6999344" y="1748855"/>
                  <a:pt x="6983482" y="1670924"/>
                  <a:pt x="6961413" y="1599890"/>
                </a:cubicBezTo>
                <a:cubicBezTo>
                  <a:pt x="6989000" y="1635752"/>
                  <a:pt x="7012448" y="1673682"/>
                  <a:pt x="7032448" y="1713682"/>
                </a:cubicBezTo>
                <a:close/>
                <a:moveTo>
                  <a:pt x="6709690" y="1228856"/>
                </a:moveTo>
                <a:cubicBezTo>
                  <a:pt x="6815897" y="1311614"/>
                  <a:pt x="6892448" y="1426097"/>
                  <a:pt x="6942103" y="1565407"/>
                </a:cubicBezTo>
                <a:cubicBezTo>
                  <a:pt x="6841414" y="1449545"/>
                  <a:pt x="6697276" y="1359890"/>
                  <a:pt x="6510380" y="1297821"/>
                </a:cubicBezTo>
                <a:cubicBezTo>
                  <a:pt x="6496587" y="1228166"/>
                  <a:pt x="6475897" y="1163339"/>
                  <a:pt x="6446932" y="1104718"/>
                </a:cubicBezTo>
                <a:cubicBezTo>
                  <a:pt x="6545552" y="1128166"/>
                  <a:pt x="6633138" y="1169546"/>
                  <a:pt x="6709690" y="1228856"/>
                </a:cubicBezTo>
                <a:close/>
                <a:moveTo>
                  <a:pt x="6342104" y="957822"/>
                </a:moveTo>
                <a:cubicBezTo>
                  <a:pt x="6378656" y="999201"/>
                  <a:pt x="6409001" y="1044718"/>
                  <a:pt x="6434518" y="1093684"/>
                </a:cubicBezTo>
                <a:cubicBezTo>
                  <a:pt x="6407621" y="1087477"/>
                  <a:pt x="6379346" y="1082649"/>
                  <a:pt x="6351070" y="1079201"/>
                </a:cubicBezTo>
                <a:cubicBezTo>
                  <a:pt x="6320035" y="1000580"/>
                  <a:pt x="6284173" y="929546"/>
                  <a:pt x="6244173" y="866787"/>
                </a:cubicBezTo>
                <a:cubicBezTo>
                  <a:pt x="6279346" y="893684"/>
                  <a:pt x="6312449" y="924029"/>
                  <a:pt x="6342104" y="957822"/>
                </a:cubicBezTo>
                <a:close/>
                <a:moveTo>
                  <a:pt x="5637968" y="524719"/>
                </a:moveTo>
                <a:cubicBezTo>
                  <a:pt x="5731761" y="524719"/>
                  <a:pt x="5820036" y="541960"/>
                  <a:pt x="5902105" y="576443"/>
                </a:cubicBezTo>
                <a:cubicBezTo>
                  <a:pt x="6025553" y="628167"/>
                  <a:pt x="6130380" y="715753"/>
                  <a:pt x="6216587" y="839201"/>
                </a:cubicBezTo>
                <a:cubicBezTo>
                  <a:pt x="6089001" y="753684"/>
                  <a:pt x="5925553" y="705408"/>
                  <a:pt x="5728312" y="695064"/>
                </a:cubicBezTo>
                <a:cubicBezTo>
                  <a:pt x="5696588" y="630926"/>
                  <a:pt x="5658657" y="574374"/>
                  <a:pt x="5615899" y="525409"/>
                </a:cubicBezTo>
                <a:cubicBezTo>
                  <a:pt x="5622795" y="524719"/>
                  <a:pt x="5630381" y="524719"/>
                  <a:pt x="5637968" y="524719"/>
                </a:cubicBezTo>
                <a:close/>
                <a:moveTo>
                  <a:pt x="5475899" y="411616"/>
                </a:moveTo>
                <a:cubicBezTo>
                  <a:pt x="5521416" y="441961"/>
                  <a:pt x="5563485" y="477133"/>
                  <a:pt x="5600726" y="518512"/>
                </a:cubicBezTo>
                <a:cubicBezTo>
                  <a:pt x="5573140" y="519891"/>
                  <a:pt x="5544865" y="522650"/>
                  <a:pt x="5515899" y="526788"/>
                </a:cubicBezTo>
                <a:cubicBezTo>
                  <a:pt x="5464864" y="459202"/>
                  <a:pt x="5411761" y="399892"/>
                  <a:pt x="5355899" y="350237"/>
                </a:cubicBezTo>
                <a:cubicBezTo>
                  <a:pt x="5397968" y="366788"/>
                  <a:pt x="5437968" y="387478"/>
                  <a:pt x="5475899" y="411616"/>
                </a:cubicBezTo>
                <a:close/>
                <a:moveTo>
                  <a:pt x="4867624" y="155754"/>
                </a:moveTo>
                <a:cubicBezTo>
                  <a:pt x="4895210" y="155754"/>
                  <a:pt x="4922797" y="157823"/>
                  <a:pt x="4950383" y="161271"/>
                </a:cubicBezTo>
                <a:cubicBezTo>
                  <a:pt x="5084175" y="178513"/>
                  <a:pt x="5208313" y="236444"/>
                  <a:pt x="5322106" y="330926"/>
                </a:cubicBezTo>
                <a:cubicBezTo>
                  <a:pt x="5176589" y="282650"/>
                  <a:pt x="5006934" y="279892"/>
                  <a:pt x="4814521" y="321961"/>
                </a:cubicBezTo>
                <a:cubicBezTo>
                  <a:pt x="4766935" y="268857"/>
                  <a:pt x="4715900" y="224030"/>
                  <a:pt x="4660728" y="188168"/>
                </a:cubicBezTo>
                <a:cubicBezTo>
                  <a:pt x="4729693" y="166099"/>
                  <a:pt x="4798659" y="155754"/>
                  <a:pt x="4867624" y="155754"/>
                </a:cubicBezTo>
                <a:close/>
                <a:moveTo>
                  <a:pt x="4495211" y="115754"/>
                </a:moveTo>
                <a:cubicBezTo>
                  <a:pt x="4547625" y="132306"/>
                  <a:pt x="4597280" y="155754"/>
                  <a:pt x="4644176" y="185409"/>
                </a:cubicBezTo>
                <a:cubicBezTo>
                  <a:pt x="4617969" y="194375"/>
                  <a:pt x="4591073" y="204030"/>
                  <a:pt x="4564866" y="215754"/>
                </a:cubicBezTo>
                <a:cubicBezTo>
                  <a:pt x="4497969" y="164030"/>
                  <a:pt x="4431073" y="121271"/>
                  <a:pt x="4364177" y="88168"/>
                </a:cubicBezTo>
                <a:cubicBezTo>
                  <a:pt x="4409004" y="92996"/>
                  <a:pt x="4452452" y="101961"/>
                  <a:pt x="4495211" y="115754"/>
                </a:cubicBezTo>
                <a:close/>
                <a:moveTo>
                  <a:pt x="3922108" y="13685"/>
                </a:moveTo>
                <a:cubicBezTo>
                  <a:pt x="4054522" y="-4935"/>
                  <a:pt x="4189694" y="16444"/>
                  <a:pt x="4326935" y="78513"/>
                </a:cubicBezTo>
                <a:cubicBezTo>
                  <a:pt x="4173832" y="70927"/>
                  <a:pt x="4008315" y="112996"/>
                  <a:pt x="3833833" y="204720"/>
                </a:cubicBezTo>
                <a:cubicBezTo>
                  <a:pt x="3773833" y="166099"/>
                  <a:pt x="3713143" y="136444"/>
                  <a:pt x="3650385" y="116444"/>
                </a:cubicBezTo>
                <a:cubicBezTo>
                  <a:pt x="3735902" y="61961"/>
                  <a:pt x="3826247" y="26789"/>
                  <a:pt x="3922108" y="13685"/>
                </a:cubicBezTo>
                <a:close/>
                <a:moveTo>
                  <a:pt x="3471764" y="90927"/>
                </a:moveTo>
                <a:cubicBezTo>
                  <a:pt x="3526247" y="92996"/>
                  <a:pt x="3580730" y="102651"/>
                  <a:pt x="3633833" y="118513"/>
                </a:cubicBezTo>
                <a:cubicBezTo>
                  <a:pt x="3610385" y="133685"/>
                  <a:pt x="3587626" y="150927"/>
                  <a:pt x="3564868" y="168858"/>
                </a:cubicBezTo>
                <a:cubicBezTo>
                  <a:pt x="3486247" y="136444"/>
                  <a:pt x="3410385" y="112996"/>
                  <a:pt x="3337282" y="99202"/>
                </a:cubicBezTo>
                <a:cubicBezTo>
                  <a:pt x="3382109" y="91616"/>
                  <a:pt x="3426937" y="88858"/>
                  <a:pt x="3471764" y="90927"/>
                </a:cubicBezTo>
                <a:close/>
                <a:moveTo>
                  <a:pt x="2891766" y="144030"/>
                </a:moveTo>
                <a:cubicBezTo>
                  <a:pt x="2976593" y="106789"/>
                  <a:pt x="3069007" y="88168"/>
                  <a:pt x="3166937" y="88168"/>
                </a:cubicBezTo>
                <a:cubicBezTo>
                  <a:pt x="3209696" y="88168"/>
                  <a:pt x="3253834" y="91616"/>
                  <a:pt x="3299351" y="99202"/>
                </a:cubicBezTo>
                <a:cubicBezTo>
                  <a:pt x="3149696" y="132306"/>
                  <a:pt x="3001420" y="217133"/>
                  <a:pt x="2857283" y="351616"/>
                </a:cubicBezTo>
                <a:cubicBezTo>
                  <a:pt x="2789007" y="330237"/>
                  <a:pt x="2722111" y="317823"/>
                  <a:pt x="2656594" y="315064"/>
                </a:cubicBezTo>
                <a:cubicBezTo>
                  <a:pt x="2725559" y="239892"/>
                  <a:pt x="2803490" y="182651"/>
                  <a:pt x="2891766" y="144030"/>
                </a:cubicBezTo>
                <a:close/>
                <a:moveTo>
                  <a:pt x="2477973" y="338512"/>
                </a:moveTo>
                <a:cubicBezTo>
                  <a:pt x="2526249" y="327478"/>
                  <a:pt x="2575904" y="321961"/>
                  <a:pt x="2626249" y="321961"/>
                </a:cubicBezTo>
                <a:cubicBezTo>
                  <a:pt x="2631076" y="321961"/>
                  <a:pt x="2636594" y="321961"/>
                  <a:pt x="2641421" y="321961"/>
                </a:cubicBezTo>
                <a:cubicBezTo>
                  <a:pt x="2622801" y="342650"/>
                  <a:pt x="2605559" y="365409"/>
                  <a:pt x="2589007" y="388857"/>
                </a:cubicBezTo>
                <a:cubicBezTo>
                  <a:pt x="2504870" y="378512"/>
                  <a:pt x="2424870" y="376443"/>
                  <a:pt x="2351077" y="381961"/>
                </a:cubicBezTo>
                <a:cubicBezTo>
                  <a:pt x="2391766" y="363340"/>
                  <a:pt x="2434525" y="348857"/>
                  <a:pt x="2477973" y="338512"/>
                </a:cubicBezTo>
                <a:close/>
                <a:moveTo>
                  <a:pt x="1933147" y="544029"/>
                </a:moveTo>
                <a:cubicBezTo>
                  <a:pt x="2036595" y="459892"/>
                  <a:pt x="2164181" y="409547"/>
                  <a:pt x="2313835" y="392305"/>
                </a:cubicBezTo>
                <a:cubicBezTo>
                  <a:pt x="2272456" y="414374"/>
                  <a:pt x="2232456" y="440581"/>
                  <a:pt x="2193836" y="471616"/>
                </a:cubicBezTo>
                <a:cubicBezTo>
                  <a:pt x="2171767" y="476443"/>
                  <a:pt x="2150388" y="482650"/>
                  <a:pt x="2129698" y="489547"/>
                </a:cubicBezTo>
                <a:cubicBezTo>
                  <a:pt x="1989698" y="537133"/>
                  <a:pt x="1868319" y="630236"/>
                  <a:pt x="1767630" y="767477"/>
                </a:cubicBezTo>
                <a:cubicBezTo>
                  <a:pt x="1762802" y="768167"/>
                  <a:pt x="1757974" y="769546"/>
                  <a:pt x="1753147" y="770925"/>
                </a:cubicBezTo>
                <a:cubicBezTo>
                  <a:pt x="1797974" y="681270"/>
                  <a:pt x="1857974" y="604719"/>
                  <a:pt x="1933147" y="544029"/>
                </a:cubicBezTo>
                <a:close/>
                <a:moveTo>
                  <a:pt x="1586250" y="841270"/>
                </a:moveTo>
                <a:cubicBezTo>
                  <a:pt x="1634526" y="815063"/>
                  <a:pt x="1685561" y="795753"/>
                  <a:pt x="1739354" y="781960"/>
                </a:cubicBezTo>
                <a:cubicBezTo>
                  <a:pt x="1727630" y="806787"/>
                  <a:pt x="1716595" y="832994"/>
                  <a:pt x="1706250" y="860581"/>
                </a:cubicBezTo>
                <a:cubicBezTo>
                  <a:pt x="1622113" y="872994"/>
                  <a:pt x="1544871" y="892305"/>
                  <a:pt x="1474527" y="917132"/>
                </a:cubicBezTo>
                <a:cubicBezTo>
                  <a:pt x="1509699" y="888167"/>
                  <a:pt x="1546940" y="862649"/>
                  <a:pt x="1586250" y="841270"/>
                </a:cubicBezTo>
                <a:close/>
                <a:moveTo>
                  <a:pt x="1115906" y="1184028"/>
                </a:moveTo>
                <a:cubicBezTo>
                  <a:pt x="1194527" y="1074373"/>
                  <a:pt x="1304872" y="992994"/>
                  <a:pt x="1442113" y="937822"/>
                </a:cubicBezTo>
                <a:cubicBezTo>
                  <a:pt x="1330389" y="1042649"/>
                  <a:pt x="1246941" y="1190925"/>
                  <a:pt x="1192458" y="1380580"/>
                </a:cubicBezTo>
                <a:cubicBezTo>
                  <a:pt x="1122803" y="1397131"/>
                  <a:pt x="1059355" y="1421269"/>
                  <a:pt x="1001424" y="1452304"/>
                </a:cubicBezTo>
                <a:cubicBezTo>
                  <a:pt x="1021424" y="1351614"/>
                  <a:pt x="1059355" y="1262649"/>
                  <a:pt x="1115906" y="1184028"/>
                </a:cubicBezTo>
                <a:close/>
                <a:moveTo>
                  <a:pt x="860045" y="1562648"/>
                </a:moveTo>
                <a:cubicBezTo>
                  <a:pt x="900045" y="1524717"/>
                  <a:pt x="944183" y="1492303"/>
                  <a:pt x="991769" y="1464717"/>
                </a:cubicBezTo>
                <a:cubicBezTo>
                  <a:pt x="986941" y="1492303"/>
                  <a:pt x="983493" y="1519890"/>
                  <a:pt x="980734" y="1548855"/>
                </a:cubicBezTo>
                <a:cubicBezTo>
                  <a:pt x="902803" y="1583338"/>
                  <a:pt x="833838" y="1621958"/>
                  <a:pt x="772459" y="1664717"/>
                </a:cubicBezTo>
                <a:cubicBezTo>
                  <a:pt x="798666" y="1628165"/>
                  <a:pt x="827631" y="1594372"/>
                  <a:pt x="860045" y="1562648"/>
                </a:cubicBezTo>
                <a:close/>
                <a:moveTo>
                  <a:pt x="497287" y="2018510"/>
                </a:moveTo>
                <a:cubicBezTo>
                  <a:pt x="543494" y="1892992"/>
                  <a:pt x="626942" y="1784717"/>
                  <a:pt x="746942" y="1692993"/>
                </a:cubicBezTo>
                <a:cubicBezTo>
                  <a:pt x="666942" y="1824027"/>
                  <a:pt x="625562" y="1989544"/>
                  <a:pt x="623494" y="2186785"/>
                </a:cubicBezTo>
                <a:cubicBezTo>
                  <a:pt x="561425" y="2221268"/>
                  <a:pt x="506252" y="2261268"/>
                  <a:pt x="458666" y="2306095"/>
                </a:cubicBezTo>
                <a:cubicBezTo>
                  <a:pt x="451080" y="2206095"/>
                  <a:pt x="463494" y="2109544"/>
                  <a:pt x="497287" y="2018510"/>
                </a:cubicBezTo>
                <a:close/>
                <a:moveTo>
                  <a:pt x="351080" y="2451612"/>
                </a:moveTo>
                <a:cubicBezTo>
                  <a:pt x="379356" y="2404716"/>
                  <a:pt x="413149" y="2361268"/>
                  <a:pt x="452459" y="2321957"/>
                </a:cubicBezTo>
                <a:cubicBezTo>
                  <a:pt x="455218" y="2349544"/>
                  <a:pt x="458666" y="2377819"/>
                  <a:pt x="464183" y="2406095"/>
                </a:cubicBezTo>
                <a:cubicBezTo>
                  <a:pt x="398666" y="2459888"/>
                  <a:pt x="342115" y="2515750"/>
                  <a:pt x="294529" y="2572991"/>
                </a:cubicBezTo>
                <a:cubicBezTo>
                  <a:pt x="309701" y="2530922"/>
                  <a:pt x="328322" y="2490233"/>
                  <a:pt x="351080" y="2451612"/>
                </a:cubicBezTo>
                <a:close/>
                <a:moveTo>
                  <a:pt x="122805" y="2986784"/>
                </a:moveTo>
                <a:cubicBezTo>
                  <a:pt x="133839" y="2853680"/>
                  <a:pt x="185563" y="2726784"/>
                  <a:pt x="277287" y="2606784"/>
                </a:cubicBezTo>
                <a:cubicBezTo>
                  <a:pt x="235218" y="2754370"/>
                  <a:pt x="239356" y="2924715"/>
                  <a:pt x="289701" y="3115749"/>
                </a:cubicBezTo>
                <a:cubicBezTo>
                  <a:pt x="238667" y="3165404"/>
                  <a:pt x="195908" y="3218508"/>
                  <a:pt x="162115" y="3275059"/>
                </a:cubicBezTo>
                <a:cubicBezTo>
                  <a:pt x="127632" y="3179197"/>
                  <a:pt x="114529" y="3082646"/>
                  <a:pt x="122805" y="2986784"/>
                </a:cubicBezTo>
                <a:close/>
                <a:moveTo>
                  <a:pt x="96598" y="3443335"/>
                </a:moveTo>
                <a:cubicBezTo>
                  <a:pt x="111081" y="3390231"/>
                  <a:pt x="132460" y="3339886"/>
                  <a:pt x="160046" y="3291611"/>
                </a:cubicBezTo>
                <a:cubicBezTo>
                  <a:pt x="169701" y="3317818"/>
                  <a:pt x="181425" y="3344024"/>
                  <a:pt x="193839" y="3369542"/>
                </a:cubicBezTo>
                <a:cubicBezTo>
                  <a:pt x="144874" y="3438507"/>
                  <a:pt x="104874" y="3507472"/>
                  <a:pt x="74529" y="3575059"/>
                </a:cubicBezTo>
                <a:cubicBezTo>
                  <a:pt x="77977" y="3530921"/>
                  <a:pt x="84874" y="3486783"/>
                  <a:pt x="96598" y="3443335"/>
                </a:cubicBezTo>
                <a:close/>
                <a:moveTo>
                  <a:pt x="18667" y="4020575"/>
                </a:moveTo>
                <a:cubicBezTo>
                  <a:pt x="-5471" y="3889541"/>
                  <a:pt x="10391" y="3752989"/>
                  <a:pt x="66253" y="3613679"/>
                </a:cubicBezTo>
                <a:cubicBezTo>
                  <a:pt x="65563" y="3660576"/>
                  <a:pt x="70391" y="3708851"/>
                  <a:pt x="79357" y="3757817"/>
                </a:cubicBezTo>
                <a:cubicBezTo>
                  <a:pt x="73150" y="3779196"/>
                  <a:pt x="68322" y="3801265"/>
                  <a:pt x="64874" y="3823334"/>
                </a:cubicBezTo>
                <a:cubicBezTo>
                  <a:pt x="40046" y="3968851"/>
                  <a:pt x="64184" y="4119885"/>
                  <a:pt x="137287" y="4273678"/>
                </a:cubicBezTo>
                <a:cubicBezTo>
                  <a:pt x="135908" y="4278506"/>
                  <a:pt x="134529" y="4283333"/>
                  <a:pt x="133150" y="4288161"/>
                </a:cubicBezTo>
                <a:cubicBezTo>
                  <a:pt x="75219" y="4204713"/>
                  <a:pt x="36598" y="4115747"/>
                  <a:pt x="18667" y="4020575"/>
                </a:cubicBezTo>
                <a:close/>
                <a:moveTo>
                  <a:pt x="115219" y="4467471"/>
                </a:moveTo>
                <a:cubicBezTo>
                  <a:pt x="115219" y="4412298"/>
                  <a:pt x="122115" y="4357816"/>
                  <a:pt x="135908" y="4304713"/>
                </a:cubicBezTo>
                <a:cubicBezTo>
                  <a:pt x="152460" y="4327471"/>
                  <a:pt x="169701" y="4349540"/>
                  <a:pt x="189012" y="4370919"/>
                </a:cubicBezTo>
                <a:cubicBezTo>
                  <a:pt x="160046" y="4450919"/>
                  <a:pt x="140046" y="4527471"/>
                  <a:pt x="129012" y="4601264"/>
                </a:cubicBezTo>
                <a:cubicBezTo>
                  <a:pt x="120046" y="4556436"/>
                  <a:pt x="115219" y="4512298"/>
                  <a:pt x="115219" y="4467471"/>
                </a:cubicBezTo>
                <a:close/>
                <a:moveTo>
                  <a:pt x="193149" y="5044022"/>
                </a:moveTo>
                <a:cubicBezTo>
                  <a:pt x="133839" y="4922642"/>
                  <a:pt x="114529" y="4786780"/>
                  <a:pt x="131081" y="4639884"/>
                </a:cubicBezTo>
                <a:cubicBezTo>
                  <a:pt x="142805" y="4684712"/>
                  <a:pt x="160046" y="4729539"/>
                  <a:pt x="181425" y="4773677"/>
                </a:cubicBezTo>
                <a:cubicBezTo>
                  <a:pt x="181425" y="4795746"/>
                  <a:pt x="182115" y="4818505"/>
                  <a:pt x="184874" y="4840574"/>
                </a:cubicBezTo>
                <a:cubicBezTo>
                  <a:pt x="201425" y="5008160"/>
                  <a:pt x="282115" y="5165401"/>
                  <a:pt x="424184" y="5309538"/>
                </a:cubicBezTo>
                <a:cubicBezTo>
                  <a:pt x="320735" y="5237125"/>
                  <a:pt x="243494" y="5148159"/>
                  <a:pt x="193149" y="5044022"/>
                </a:cubicBezTo>
                <a:close/>
                <a:moveTo>
                  <a:pt x="633149" y="5984709"/>
                </a:moveTo>
                <a:cubicBezTo>
                  <a:pt x="493149" y="5825400"/>
                  <a:pt x="437977" y="5605400"/>
                  <a:pt x="457287" y="5342642"/>
                </a:cubicBezTo>
                <a:cubicBezTo>
                  <a:pt x="482114" y="5366090"/>
                  <a:pt x="509011" y="5388849"/>
                  <a:pt x="537287" y="5411607"/>
                </a:cubicBezTo>
                <a:cubicBezTo>
                  <a:pt x="515218" y="5548159"/>
                  <a:pt x="526252" y="5675055"/>
                  <a:pt x="571080" y="5791606"/>
                </a:cubicBezTo>
                <a:cubicBezTo>
                  <a:pt x="631769" y="5948158"/>
                  <a:pt x="750390" y="6078503"/>
                  <a:pt x="924183" y="6179192"/>
                </a:cubicBezTo>
                <a:cubicBezTo>
                  <a:pt x="808321" y="6136433"/>
                  <a:pt x="709700" y="6072296"/>
                  <a:pt x="633149" y="5984709"/>
                </a:cubicBezTo>
                <a:close/>
                <a:moveTo>
                  <a:pt x="966252" y="6201950"/>
                </a:moveTo>
                <a:cubicBezTo>
                  <a:pt x="996596" y="6217812"/>
                  <a:pt x="1028320" y="6232985"/>
                  <a:pt x="1062113" y="6247468"/>
                </a:cubicBezTo>
                <a:cubicBezTo>
                  <a:pt x="1076596" y="6384709"/>
                  <a:pt x="1121424" y="6504019"/>
                  <a:pt x="1195906" y="6604709"/>
                </a:cubicBezTo>
                <a:cubicBezTo>
                  <a:pt x="1295906" y="6739881"/>
                  <a:pt x="1444871" y="6832984"/>
                  <a:pt x="1639354" y="6884708"/>
                </a:cubicBezTo>
                <a:cubicBezTo>
                  <a:pt x="1515906" y="6874363"/>
                  <a:pt x="1404182" y="6838501"/>
                  <a:pt x="1306941" y="6775053"/>
                </a:cubicBezTo>
                <a:cubicBezTo>
                  <a:pt x="1133838" y="6661260"/>
                  <a:pt x="1019355" y="6468847"/>
                  <a:pt x="966252" y="6201950"/>
                </a:cubicBezTo>
                <a:close/>
                <a:moveTo>
                  <a:pt x="2166939" y="7357811"/>
                </a:moveTo>
                <a:cubicBezTo>
                  <a:pt x="1969698" y="7294362"/>
                  <a:pt x="1807629" y="7139190"/>
                  <a:pt x="1686250" y="6895743"/>
                </a:cubicBezTo>
                <a:cubicBezTo>
                  <a:pt x="1720043" y="6903329"/>
                  <a:pt x="1754526" y="6909536"/>
                  <a:pt x="1790388" y="6914363"/>
                </a:cubicBezTo>
                <a:cubicBezTo>
                  <a:pt x="1841422" y="7042639"/>
                  <a:pt x="1915905" y="7146086"/>
                  <a:pt x="2013836" y="7223328"/>
                </a:cubicBezTo>
                <a:cubicBezTo>
                  <a:pt x="2142801" y="7324707"/>
                  <a:pt x="2306249" y="7375052"/>
                  <a:pt x="2501421" y="7375052"/>
                </a:cubicBezTo>
                <a:cubicBezTo>
                  <a:pt x="2506939" y="7375052"/>
                  <a:pt x="2512456" y="7375052"/>
                  <a:pt x="2517973" y="7375052"/>
                </a:cubicBezTo>
                <a:cubicBezTo>
                  <a:pt x="2394525" y="7398500"/>
                  <a:pt x="2276594" y="7392983"/>
                  <a:pt x="2166939" y="7357811"/>
                </a:cubicBezTo>
                <a:close/>
                <a:moveTo>
                  <a:pt x="3150386" y="7690913"/>
                </a:moveTo>
                <a:cubicBezTo>
                  <a:pt x="2942800" y="7681948"/>
                  <a:pt x="2746249" y="7575052"/>
                  <a:pt x="2564180" y="7372983"/>
                </a:cubicBezTo>
                <a:cubicBezTo>
                  <a:pt x="2598663" y="7370914"/>
                  <a:pt x="2633835" y="7368156"/>
                  <a:pt x="2669697" y="7363327"/>
                </a:cubicBezTo>
                <a:cubicBezTo>
                  <a:pt x="2752455" y="7473672"/>
                  <a:pt x="2852455" y="7553673"/>
                  <a:pt x="2967627" y="7601258"/>
                </a:cubicBezTo>
                <a:cubicBezTo>
                  <a:pt x="3051075" y="7635741"/>
                  <a:pt x="3140041" y="7652982"/>
                  <a:pt x="3234523" y="7652982"/>
                </a:cubicBezTo>
                <a:cubicBezTo>
                  <a:pt x="3317282" y="7652982"/>
                  <a:pt x="3404178" y="7639879"/>
                  <a:pt x="3494523" y="7612983"/>
                </a:cubicBezTo>
                <a:cubicBezTo>
                  <a:pt x="3380730" y="7670223"/>
                  <a:pt x="3266248" y="7695741"/>
                  <a:pt x="3150386" y="7690913"/>
                </a:cubicBezTo>
                <a:close/>
                <a:moveTo>
                  <a:pt x="4186936" y="7750913"/>
                </a:moveTo>
                <a:cubicBezTo>
                  <a:pt x="4138660" y="7761948"/>
                  <a:pt x="4089695" y="7767465"/>
                  <a:pt x="4040039" y="7767465"/>
                </a:cubicBezTo>
                <a:cubicBezTo>
                  <a:pt x="3877281" y="7767465"/>
                  <a:pt x="3708316" y="7708845"/>
                  <a:pt x="3538661" y="7599879"/>
                </a:cubicBezTo>
                <a:cubicBezTo>
                  <a:pt x="3571075" y="7588845"/>
                  <a:pt x="3604178" y="7576431"/>
                  <a:pt x="3637281" y="7562638"/>
                </a:cubicBezTo>
                <a:cubicBezTo>
                  <a:pt x="3746936" y="7646776"/>
                  <a:pt x="3863488" y="7697120"/>
                  <a:pt x="3987625" y="7712983"/>
                </a:cubicBezTo>
                <a:cubicBezTo>
                  <a:pt x="4015212" y="7716431"/>
                  <a:pt x="4043488" y="7718499"/>
                  <a:pt x="4071074" y="7718499"/>
                </a:cubicBezTo>
                <a:cubicBezTo>
                  <a:pt x="4094522" y="7718499"/>
                  <a:pt x="4117970" y="7717120"/>
                  <a:pt x="4142108" y="7715051"/>
                </a:cubicBezTo>
                <a:cubicBezTo>
                  <a:pt x="4175901" y="7724017"/>
                  <a:pt x="4209694" y="7730913"/>
                  <a:pt x="4242798" y="7735741"/>
                </a:cubicBezTo>
                <a:cubicBezTo>
                  <a:pt x="4224177" y="7741948"/>
                  <a:pt x="4205556" y="7746776"/>
                  <a:pt x="4186936" y="7750913"/>
                </a:cubicBezTo>
                <a:close/>
                <a:moveTo>
                  <a:pt x="4570383" y="7702638"/>
                </a:moveTo>
                <a:cubicBezTo>
                  <a:pt x="4476590" y="7734362"/>
                  <a:pt x="4376591" y="7744706"/>
                  <a:pt x="4271763" y="7732983"/>
                </a:cubicBezTo>
                <a:cubicBezTo>
                  <a:pt x="4364177" y="7698500"/>
                  <a:pt x="4450384" y="7642637"/>
                  <a:pt x="4529694" y="7566086"/>
                </a:cubicBezTo>
                <a:cubicBezTo>
                  <a:pt x="4603487" y="7589534"/>
                  <a:pt x="4674521" y="7605397"/>
                  <a:pt x="4742797" y="7614362"/>
                </a:cubicBezTo>
                <a:cubicBezTo>
                  <a:pt x="4689004" y="7652293"/>
                  <a:pt x="4631763" y="7681948"/>
                  <a:pt x="4570383" y="7702638"/>
                </a:cubicBezTo>
                <a:close/>
                <a:moveTo>
                  <a:pt x="5202796" y="7533672"/>
                </a:moveTo>
                <a:cubicBezTo>
                  <a:pt x="5073831" y="7603327"/>
                  <a:pt x="4924865" y="7626776"/>
                  <a:pt x="4761417" y="7608845"/>
                </a:cubicBezTo>
                <a:cubicBezTo>
                  <a:pt x="4784176" y="7591604"/>
                  <a:pt x="4806935" y="7572982"/>
                  <a:pt x="4828314" y="7552293"/>
                </a:cubicBezTo>
                <a:cubicBezTo>
                  <a:pt x="4854521" y="7555052"/>
                  <a:pt x="4880727" y="7557121"/>
                  <a:pt x="4906245" y="7557121"/>
                </a:cubicBezTo>
                <a:cubicBezTo>
                  <a:pt x="4937969" y="7557121"/>
                  <a:pt x="4969003" y="7555052"/>
                  <a:pt x="5000038" y="7550224"/>
                </a:cubicBezTo>
                <a:cubicBezTo>
                  <a:pt x="5166244" y="7526776"/>
                  <a:pt x="5319348" y="7439880"/>
                  <a:pt x="5457278" y="7292983"/>
                </a:cubicBezTo>
                <a:cubicBezTo>
                  <a:pt x="5389692" y="7397121"/>
                  <a:pt x="5304865" y="7478500"/>
                  <a:pt x="5202796" y="7533672"/>
                </a:cubicBezTo>
                <a:close/>
                <a:moveTo>
                  <a:pt x="6124174" y="7054363"/>
                </a:moveTo>
                <a:cubicBezTo>
                  <a:pt x="5980036" y="7192294"/>
                  <a:pt x="5778657" y="7257811"/>
                  <a:pt x="5535209" y="7257811"/>
                </a:cubicBezTo>
                <a:cubicBezTo>
                  <a:pt x="5520037" y="7257811"/>
                  <a:pt x="5504864" y="7257811"/>
                  <a:pt x="5489692" y="7257121"/>
                </a:cubicBezTo>
                <a:cubicBezTo>
                  <a:pt x="5511761" y="7230914"/>
                  <a:pt x="5533830" y="7204018"/>
                  <a:pt x="5555209" y="7174363"/>
                </a:cubicBezTo>
                <a:cubicBezTo>
                  <a:pt x="5589002" y="7178501"/>
                  <a:pt x="5622795" y="7180569"/>
                  <a:pt x="5655209" y="7180569"/>
                </a:cubicBezTo>
                <a:cubicBezTo>
                  <a:pt x="5754519" y="7180569"/>
                  <a:pt x="5846933" y="7161949"/>
                  <a:pt x="5933140" y="7124707"/>
                </a:cubicBezTo>
                <a:cubicBezTo>
                  <a:pt x="6087622" y="7057121"/>
                  <a:pt x="6213139" y="6932294"/>
                  <a:pt x="6306242" y="6752984"/>
                </a:cubicBezTo>
                <a:cubicBezTo>
                  <a:pt x="6268311" y="6873674"/>
                  <a:pt x="6207622" y="6974363"/>
                  <a:pt x="6124174" y="7054363"/>
                </a:cubicBezTo>
                <a:close/>
                <a:moveTo>
                  <a:pt x="6884862" y="6347468"/>
                </a:moveTo>
                <a:cubicBezTo>
                  <a:pt x="6776586" y="6529536"/>
                  <a:pt x="6583483" y="6649536"/>
                  <a:pt x="6326932" y="6711605"/>
                </a:cubicBezTo>
                <a:cubicBezTo>
                  <a:pt x="6341415" y="6680570"/>
                  <a:pt x="6355208" y="6648157"/>
                  <a:pt x="6368311" y="6614363"/>
                </a:cubicBezTo>
                <a:cubicBezTo>
                  <a:pt x="6504862" y="6593674"/>
                  <a:pt x="6622104" y="6544019"/>
                  <a:pt x="6719345" y="6466088"/>
                </a:cubicBezTo>
                <a:cubicBezTo>
                  <a:pt x="6849689" y="6360571"/>
                  <a:pt x="6937276" y="6208158"/>
                  <a:pt x="6980034" y="6010916"/>
                </a:cubicBezTo>
                <a:cubicBezTo>
                  <a:pt x="6975207" y="6134364"/>
                  <a:pt x="6944172" y="6247468"/>
                  <a:pt x="6884862" y="6347468"/>
                </a:cubicBezTo>
                <a:close/>
                <a:moveTo>
                  <a:pt x="7430379" y="5464021"/>
                </a:moveTo>
                <a:cubicBezTo>
                  <a:pt x="7375206" y="5664020"/>
                  <a:pt x="7226931" y="5832296"/>
                  <a:pt x="6989000" y="5963330"/>
                </a:cubicBezTo>
                <a:cubicBezTo>
                  <a:pt x="6995207" y="5929537"/>
                  <a:pt x="6999344" y="5894365"/>
                  <a:pt x="7002793" y="5858503"/>
                </a:cubicBezTo>
                <a:cubicBezTo>
                  <a:pt x="7128999" y="5802641"/>
                  <a:pt x="7228999" y="5723331"/>
                  <a:pt x="7301413" y="5621952"/>
                </a:cubicBezTo>
                <a:cubicBezTo>
                  <a:pt x="7331758" y="5579883"/>
                  <a:pt x="7356585" y="5535055"/>
                  <a:pt x="7375896" y="5486779"/>
                </a:cubicBezTo>
                <a:cubicBezTo>
                  <a:pt x="7400034" y="5461262"/>
                  <a:pt x="7422102" y="5435055"/>
                  <a:pt x="7442102" y="5408159"/>
                </a:cubicBezTo>
                <a:cubicBezTo>
                  <a:pt x="7440033" y="5426780"/>
                  <a:pt x="7435895" y="5445400"/>
                  <a:pt x="7430379" y="5464021"/>
                </a:cubicBezTo>
                <a:close/>
                <a:moveTo>
                  <a:pt x="7569688" y="5103332"/>
                </a:moveTo>
                <a:cubicBezTo>
                  <a:pt x="7553136" y="5201263"/>
                  <a:pt x="7513827" y="5293676"/>
                  <a:pt x="7454516" y="5379193"/>
                </a:cubicBezTo>
                <a:cubicBezTo>
                  <a:pt x="7467619" y="5281952"/>
                  <a:pt x="7460033" y="5179883"/>
                  <a:pt x="7430379" y="5074366"/>
                </a:cubicBezTo>
                <a:cubicBezTo>
                  <a:pt x="7486240" y="5020573"/>
                  <a:pt x="7533827" y="4965401"/>
                  <a:pt x="7573826" y="4909539"/>
                </a:cubicBezTo>
                <a:cubicBezTo>
                  <a:pt x="7582102" y="4975056"/>
                  <a:pt x="7580723" y="5039884"/>
                  <a:pt x="7569688" y="5103332"/>
                </a:cubicBezTo>
                <a:close/>
                <a:moveTo>
                  <a:pt x="7560722" y="4805401"/>
                </a:moveTo>
                <a:cubicBezTo>
                  <a:pt x="7593826" y="4757815"/>
                  <a:pt x="7620723" y="4706781"/>
                  <a:pt x="7640723" y="4652988"/>
                </a:cubicBezTo>
                <a:cubicBezTo>
                  <a:pt x="7658654" y="4604712"/>
                  <a:pt x="7670378" y="4554367"/>
                  <a:pt x="7676585" y="4502643"/>
                </a:cubicBezTo>
                <a:cubicBezTo>
                  <a:pt x="7693137" y="4471609"/>
                  <a:pt x="7706930" y="4440575"/>
                  <a:pt x="7719343" y="4409540"/>
                </a:cubicBezTo>
                <a:cubicBezTo>
                  <a:pt x="7720723" y="4428850"/>
                  <a:pt x="7722102" y="4447471"/>
                  <a:pt x="7722102" y="4466781"/>
                </a:cubicBezTo>
                <a:cubicBezTo>
                  <a:pt x="7722102" y="4613677"/>
                  <a:pt x="7671757" y="4755746"/>
                  <a:pt x="7578654" y="4890918"/>
                </a:cubicBezTo>
                <a:cubicBezTo>
                  <a:pt x="7574516" y="4862642"/>
                  <a:pt x="7568309" y="4834367"/>
                  <a:pt x="7560722" y="480540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Blinker ExtraLight"/>
              <a:ea typeface="Blinker ExtraLight"/>
              <a:cs typeface="Blinker ExtraLight"/>
              <a:sym typeface="Blinker ExtraLight"/>
            </a:endParaRPr>
          </a:p>
        </p:txBody>
      </p:sp>
      <p:sp>
        <p:nvSpPr>
          <p:cNvPr id="19" name="Google Shape;19;p3"/>
          <p:cNvSpPr/>
          <p:nvPr/>
        </p:nvSpPr>
        <p:spPr>
          <a:xfrm>
            <a:off x="1708137" y="-6475238"/>
            <a:ext cx="10410073" cy="10416614"/>
          </a:xfrm>
          <a:custGeom>
            <a:rect b="b" l="l" r="r" t="t"/>
            <a:pathLst>
              <a:path extrusionOk="0" h="7775740" w="7770857">
                <a:moveTo>
                  <a:pt x="7724860" y="4395747"/>
                </a:moveTo>
                <a:cubicBezTo>
                  <a:pt x="7763481" y="4290920"/>
                  <a:pt x="7777963" y="4186092"/>
                  <a:pt x="7767619" y="4081954"/>
                </a:cubicBezTo>
                <a:cubicBezTo>
                  <a:pt x="7757964" y="3983333"/>
                  <a:pt x="7726239" y="3888851"/>
                  <a:pt x="7672447" y="3797817"/>
                </a:cubicBezTo>
                <a:cubicBezTo>
                  <a:pt x="7691757" y="3743334"/>
                  <a:pt x="7704171" y="3686782"/>
                  <a:pt x="7708998" y="3630231"/>
                </a:cubicBezTo>
                <a:cubicBezTo>
                  <a:pt x="7713137" y="3579196"/>
                  <a:pt x="7711757" y="3527472"/>
                  <a:pt x="7704171" y="3475748"/>
                </a:cubicBezTo>
                <a:cubicBezTo>
                  <a:pt x="7738654" y="3319887"/>
                  <a:pt x="7730378" y="3175749"/>
                  <a:pt x="7680033" y="3045404"/>
                </a:cubicBezTo>
                <a:cubicBezTo>
                  <a:pt x="7644171" y="2952991"/>
                  <a:pt x="7588309" y="2870232"/>
                  <a:pt x="7513137" y="2796439"/>
                </a:cubicBezTo>
                <a:cubicBezTo>
                  <a:pt x="7517275" y="2738508"/>
                  <a:pt x="7514516" y="2681267"/>
                  <a:pt x="7503482" y="2624715"/>
                </a:cubicBezTo>
                <a:cubicBezTo>
                  <a:pt x="7493826" y="2574371"/>
                  <a:pt x="7478654" y="2524716"/>
                  <a:pt x="7457965" y="2477130"/>
                </a:cubicBezTo>
                <a:cubicBezTo>
                  <a:pt x="7449688" y="2317819"/>
                  <a:pt x="7403482" y="2181268"/>
                  <a:pt x="7320034" y="2068854"/>
                </a:cubicBezTo>
                <a:cubicBezTo>
                  <a:pt x="7261413" y="1989544"/>
                  <a:pt x="7185551" y="1924027"/>
                  <a:pt x="7093138" y="1873682"/>
                </a:cubicBezTo>
                <a:cubicBezTo>
                  <a:pt x="7082103" y="1816441"/>
                  <a:pt x="7063482" y="1761958"/>
                  <a:pt x="7038655" y="1710924"/>
                </a:cubicBezTo>
                <a:cubicBezTo>
                  <a:pt x="7015896" y="1664717"/>
                  <a:pt x="6988310" y="1621269"/>
                  <a:pt x="6955207" y="1581269"/>
                </a:cubicBezTo>
                <a:cubicBezTo>
                  <a:pt x="6904862" y="1430235"/>
                  <a:pt x="6824173" y="1310235"/>
                  <a:pt x="6713828" y="1224028"/>
                </a:cubicBezTo>
                <a:cubicBezTo>
                  <a:pt x="6635897" y="1162649"/>
                  <a:pt x="6545552" y="1120580"/>
                  <a:pt x="6442794" y="1095752"/>
                </a:cubicBezTo>
                <a:cubicBezTo>
                  <a:pt x="6416587" y="1044028"/>
                  <a:pt x="6384863" y="996442"/>
                  <a:pt x="6346932" y="952994"/>
                </a:cubicBezTo>
                <a:cubicBezTo>
                  <a:pt x="6313139" y="914374"/>
                  <a:pt x="6274518" y="879891"/>
                  <a:pt x="6232449" y="849546"/>
                </a:cubicBezTo>
                <a:cubicBezTo>
                  <a:pt x="6143484" y="717132"/>
                  <a:pt x="6034519" y="623340"/>
                  <a:pt x="5904864" y="569547"/>
                </a:cubicBezTo>
                <a:cubicBezTo>
                  <a:pt x="5813830" y="531616"/>
                  <a:pt x="5715209" y="514374"/>
                  <a:pt x="5609692" y="517822"/>
                </a:cubicBezTo>
                <a:cubicBezTo>
                  <a:pt x="5571071" y="474374"/>
                  <a:pt x="5527623" y="437133"/>
                  <a:pt x="5479347" y="406099"/>
                </a:cubicBezTo>
                <a:cubicBezTo>
                  <a:pt x="5436589" y="377823"/>
                  <a:pt x="5390382" y="355064"/>
                  <a:pt x="5341417" y="337133"/>
                </a:cubicBezTo>
                <a:cubicBezTo>
                  <a:pt x="5220727" y="232995"/>
                  <a:pt x="5090382" y="171616"/>
                  <a:pt x="4951072" y="153685"/>
                </a:cubicBezTo>
                <a:cubicBezTo>
                  <a:pt x="4853141" y="141271"/>
                  <a:pt x="4753141" y="150927"/>
                  <a:pt x="4653142" y="182651"/>
                </a:cubicBezTo>
                <a:cubicBezTo>
                  <a:pt x="4604176" y="151616"/>
                  <a:pt x="4552452" y="126789"/>
                  <a:pt x="4497969" y="109547"/>
                </a:cubicBezTo>
                <a:cubicBezTo>
                  <a:pt x="4449004" y="93685"/>
                  <a:pt x="4398660" y="84030"/>
                  <a:pt x="4346246" y="79892"/>
                </a:cubicBezTo>
                <a:cubicBezTo>
                  <a:pt x="4202108" y="10927"/>
                  <a:pt x="4060039" y="-13211"/>
                  <a:pt x="3921419" y="6789"/>
                </a:cubicBezTo>
                <a:cubicBezTo>
                  <a:pt x="3823488" y="20582"/>
                  <a:pt x="3729695" y="56444"/>
                  <a:pt x="3641419" y="113685"/>
                </a:cubicBezTo>
                <a:cubicBezTo>
                  <a:pt x="3585557" y="96444"/>
                  <a:pt x="3529695" y="86789"/>
                  <a:pt x="3472454" y="84030"/>
                </a:cubicBezTo>
                <a:cubicBezTo>
                  <a:pt x="3420730" y="81961"/>
                  <a:pt x="3369696" y="85409"/>
                  <a:pt x="3318661" y="95754"/>
                </a:cubicBezTo>
                <a:cubicBezTo>
                  <a:pt x="3161420" y="68168"/>
                  <a:pt x="3017972" y="81961"/>
                  <a:pt x="2889696" y="138513"/>
                </a:cubicBezTo>
                <a:cubicBezTo>
                  <a:pt x="2798662" y="177823"/>
                  <a:pt x="2718662" y="237133"/>
                  <a:pt x="2648318" y="315754"/>
                </a:cubicBezTo>
                <a:cubicBezTo>
                  <a:pt x="2590387" y="313685"/>
                  <a:pt x="2533146" y="319202"/>
                  <a:pt x="2477283" y="332306"/>
                </a:cubicBezTo>
                <a:cubicBezTo>
                  <a:pt x="2426939" y="344030"/>
                  <a:pt x="2378663" y="361271"/>
                  <a:pt x="2331766" y="384030"/>
                </a:cubicBezTo>
                <a:cubicBezTo>
                  <a:pt x="2173146" y="399202"/>
                  <a:pt x="2038663" y="450926"/>
                  <a:pt x="1929698" y="539202"/>
                </a:cubicBezTo>
                <a:cubicBezTo>
                  <a:pt x="1852457" y="601271"/>
                  <a:pt x="1791078" y="679891"/>
                  <a:pt x="1744181" y="774374"/>
                </a:cubicBezTo>
                <a:cubicBezTo>
                  <a:pt x="1687630" y="788167"/>
                  <a:pt x="1633837" y="808856"/>
                  <a:pt x="1583492" y="835753"/>
                </a:cubicBezTo>
                <a:cubicBezTo>
                  <a:pt x="1537975" y="859891"/>
                  <a:pt x="1495906" y="889546"/>
                  <a:pt x="1457285" y="924718"/>
                </a:cubicBezTo>
                <a:cubicBezTo>
                  <a:pt x="1308320" y="981270"/>
                  <a:pt x="1192458" y="1066787"/>
                  <a:pt x="1110389" y="1180580"/>
                </a:cubicBezTo>
                <a:cubicBezTo>
                  <a:pt x="1052458" y="1261269"/>
                  <a:pt x="1013838" y="1352993"/>
                  <a:pt x="993838" y="1456442"/>
                </a:cubicBezTo>
                <a:cubicBezTo>
                  <a:pt x="942803" y="1484717"/>
                  <a:pt x="896596" y="1518510"/>
                  <a:pt x="855217" y="1558510"/>
                </a:cubicBezTo>
                <a:cubicBezTo>
                  <a:pt x="817976" y="1594372"/>
                  <a:pt x="785562" y="1633683"/>
                  <a:pt x="757286" y="1677820"/>
                </a:cubicBezTo>
                <a:cubicBezTo>
                  <a:pt x="628321" y="1770924"/>
                  <a:pt x="539356" y="1884717"/>
                  <a:pt x="490390" y="2016440"/>
                </a:cubicBezTo>
                <a:cubicBezTo>
                  <a:pt x="455908" y="2109544"/>
                  <a:pt x="442804" y="2208854"/>
                  <a:pt x="451080" y="2313681"/>
                </a:cubicBezTo>
                <a:cubicBezTo>
                  <a:pt x="409701" y="2354371"/>
                  <a:pt x="373839" y="2399198"/>
                  <a:pt x="344873" y="2448854"/>
                </a:cubicBezTo>
                <a:cubicBezTo>
                  <a:pt x="318666" y="2492991"/>
                  <a:pt x="297287" y="2539888"/>
                  <a:pt x="282115" y="2589543"/>
                </a:cubicBezTo>
                <a:cubicBezTo>
                  <a:pt x="183494" y="2714370"/>
                  <a:pt x="127632" y="2847474"/>
                  <a:pt x="115219" y="2987473"/>
                </a:cubicBezTo>
                <a:cubicBezTo>
                  <a:pt x="106943" y="3086094"/>
                  <a:pt x="120736" y="3185404"/>
                  <a:pt x="156598" y="3284025"/>
                </a:cubicBezTo>
                <a:cubicBezTo>
                  <a:pt x="127632" y="3334369"/>
                  <a:pt x="104874" y="3386783"/>
                  <a:pt x="89701" y="3442645"/>
                </a:cubicBezTo>
                <a:cubicBezTo>
                  <a:pt x="75908" y="3492300"/>
                  <a:pt x="68322" y="3543334"/>
                  <a:pt x="66253" y="3595058"/>
                </a:cubicBezTo>
                <a:cubicBezTo>
                  <a:pt x="4184" y="3741955"/>
                  <a:pt x="-14436" y="3884713"/>
                  <a:pt x="11081" y="4022644"/>
                </a:cubicBezTo>
                <a:cubicBezTo>
                  <a:pt x="29012" y="4119885"/>
                  <a:pt x="69012" y="4211609"/>
                  <a:pt x="129701" y="4297816"/>
                </a:cubicBezTo>
                <a:cubicBezTo>
                  <a:pt x="115219" y="4354368"/>
                  <a:pt x="107632" y="4410919"/>
                  <a:pt x="107632" y="4468161"/>
                </a:cubicBezTo>
                <a:cubicBezTo>
                  <a:pt x="107632" y="4519885"/>
                  <a:pt x="113839" y="4570919"/>
                  <a:pt x="125563" y="4621264"/>
                </a:cubicBezTo>
                <a:cubicBezTo>
                  <a:pt x="104874" y="4779194"/>
                  <a:pt x="124874" y="4921953"/>
                  <a:pt x="186253" y="5048159"/>
                </a:cubicBezTo>
                <a:cubicBezTo>
                  <a:pt x="242115" y="5163332"/>
                  <a:pt x="330391" y="5259883"/>
                  <a:pt x="449701" y="5337125"/>
                </a:cubicBezTo>
                <a:cubicBezTo>
                  <a:pt x="428321" y="5612296"/>
                  <a:pt x="487632" y="5832296"/>
                  <a:pt x="626942" y="5990227"/>
                </a:cubicBezTo>
                <a:cubicBezTo>
                  <a:pt x="711769" y="6086089"/>
                  <a:pt x="822114" y="6155744"/>
                  <a:pt x="957976" y="6199192"/>
                </a:cubicBezTo>
                <a:cubicBezTo>
                  <a:pt x="1010389" y="6470226"/>
                  <a:pt x="1126251" y="6666087"/>
                  <a:pt x="1302803" y="6781950"/>
                </a:cubicBezTo>
                <a:cubicBezTo>
                  <a:pt x="1409699" y="6852294"/>
                  <a:pt x="1535216" y="6889536"/>
                  <a:pt x="1677285" y="6895053"/>
                </a:cubicBezTo>
                <a:cubicBezTo>
                  <a:pt x="1800043" y="7142638"/>
                  <a:pt x="1963491" y="7300569"/>
                  <a:pt x="2164181" y="7365397"/>
                </a:cubicBezTo>
                <a:cubicBezTo>
                  <a:pt x="2230387" y="7386776"/>
                  <a:pt x="2300042" y="7397121"/>
                  <a:pt x="2371766" y="7397121"/>
                </a:cubicBezTo>
                <a:cubicBezTo>
                  <a:pt x="2431077" y="7397121"/>
                  <a:pt x="2492456" y="7389535"/>
                  <a:pt x="2555904" y="7375052"/>
                </a:cubicBezTo>
                <a:cubicBezTo>
                  <a:pt x="2740042" y="7581259"/>
                  <a:pt x="2939352" y="7690224"/>
                  <a:pt x="3150386" y="7699189"/>
                </a:cubicBezTo>
                <a:cubicBezTo>
                  <a:pt x="3160041" y="7699879"/>
                  <a:pt x="3169006" y="7699879"/>
                  <a:pt x="3178661" y="7699879"/>
                </a:cubicBezTo>
                <a:cubicBezTo>
                  <a:pt x="3297282" y="7699879"/>
                  <a:pt x="3414523" y="7668155"/>
                  <a:pt x="3530385" y="7604706"/>
                </a:cubicBezTo>
                <a:cubicBezTo>
                  <a:pt x="3706937" y="7718499"/>
                  <a:pt x="3877281" y="7775741"/>
                  <a:pt x="4039349" y="7775741"/>
                </a:cubicBezTo>
                <a:cubicBezTo>
                  <a:pt x="4090384" y="7775741"/>
                  <a:pt x="4140039" y="7770223"/>
                  <a:pt x="4189004" y="7758499"/>
                </a:cubicBezTo>
                <a:cubicBezTo>
                  <a:pt x="4212453" y="7752982"/>
                  <a:pt x="4235211" y="7746085"/>
                  <a:pt x="4257970" y="7738499"/>
                </a:cubicBezTo>
                <a:cubicBezTo>
                  <a:pt x="4291073" y="7742637"/>
                  <a:pt x="4323487" y="7744706"/>
                  <a:pt x="4355211" y="7744706"/>
                </a:cubicBezTo>
                <a:cubicBezTo>
                  <a:pt x="4431073" y="7744706"/>
                  <a:pt x="4503487" y="7732983"/>
                  <a:pt x="4573142" y="7709534"/>
                </a:cubicBezTo>
                <a:cubicBezTo>
                  <a:pt x="4637280" y="7688155"/>
                  <a:pt x="4697280" y="7656430"/>
                  <a:pt x="4753141" y="7615741"/>
                </a:cubicBezTo>
                <a:cubicBezTo>
                  <a:pt x="4791072" y="7620569"/>
                  <a:pt x="4828314" y="7622638"/>
                  <a:pt x="4864865" y="7622638"/>
                </a:cubicBezTo>
                <a:cubicBezTo>
                  <a:pt x="4990383" y="7622638"/>
                  <a:pt x="5104865" y="7595052"/>
                  <a:pt x="5206244" y="7540569"/>
                </a:cubicBezTo>
                <a:cubicBezTo>
                  <a:pt x="5318658" y="7479879"/>
                  <a:pt x="5411761" y="7387465"/>
                  <a:pt x="5484175" y="7264707"/>
                </a:cubicBezTo>
                <a:cubicBezTo>
                  <a:pt x="5501416" y="7265397"/>
                  <a:pt x="5518657" y="7265397"/>
                  <a:pt x="5535209" y="7265397"/>
                </a:cubicBezTo>
                <a:cubicBezTo>
                  <a:pt x="5786933" y="7265397"/>
                  <a:pt x="5986243" y="7196432"/>
                  <a:pt x="6129001" y="7059880"/>
                </a:cubicBezTo>
                <a:cubicBezTo>
                  <a:pt x="6221415" y="6971605"/>
                  <a:pt x="6286243" y="6857812"/>
                  <a:pt x="6323484" y="6720570"/>
                </a:cubicBezTo>
                <a:cubicBezTo>
                  <a:pt x="6591759" y="6657122"/>
                  <a:pt x="6782793" y="6532984"/>
                  <a:pt x="6891069" y="6351605"/>
                </a:cubicBezTo>
                <a:cubicBezTo>
                  <a:pt x="6956586" y="6241950"/>
                  <a:pt x="6989000" y="6115054"/>
                  <a:pt x="6988310" y="5972985"/>
                </a:cubicBezTo>
                <a:cubicBezTo>
                  <a:pt x="7230379" y="5839882"/>
                  <a:pt x="7381412" y="5669538"/>
                  <a:pt x="7437275" y="5466780"/>
                </a:cubicBezTo>
                <a:cubicBezTo>
                  <a:pt x="7443481" y="5443331"/>
                  <a:pt x="7448999" y="5420573"/>
                  <a:pt x="7452447" y="5396435"/>
                </a:cubicBezTo>
                <a:cubicBezTo>
                  <a:pt x="7517275" y="5305400"/>
                  <a:pt x="7559344" y="5208159"/>
                  <a:pt x="7576585" y="5105401"/>
                </a:cubicBezTo>
                <a:cubicBezTo>
                  <a:pt x="7588309" y="5038504"/>
                  <a:pt x="7588999" y="4970918"/>
                  <a:pt x="7580033" y="4902643"/>
                </a:cubicBezTo>
                <a:cubicBezTo>
                  <a:pt x="7678654" y="4762643"/>
                  <a:pt x="7728998" y="4617126"/>
                  <a:pt x="7728998" y="4468161"/>
                </a:cubicBezTo>
                <a:cubicBezTo>
                  <a:pt x="7728998" y="4443333"/>
                  <a:pt x="7727619" y="4419195"/>
                  <a:pt x="7724860" y="4395747"/>
                </a:cubicBezTo>
                <a:close/>
                <a:moveTo>
                  <a:pt x="7760722" y="4082644"/>
                </a:moveTo>
                <a:cubicBezTo>
                  <a:pt x="7770377" y="4181954"/>
                  <a:pt x="7757274" y="4281264"/>
                  <a:pt x="7722791" y="4379195"/>
                </a:cubicBezTo>
                <a:cubicBezTo>
                  <a:pt x="7709688" y="4281264"/>
                  <a:pt x="7674515" y="4184713"/>
                  <a:pt x="7617275" y="4090230"/>
                </a:cubicBezTo>
                <a:cubicBezTo>
                  <a:pt x="7604171" y="4055747"/>
                  <a:pt x="7589688" y="4021264"/>
                  <a:pt x="7573137" y="3986092"/>
                </a:cubicBezTo>
                <a:cubicBezTo>
                  <a:pt x="7614516" y="3927472"/>
                  <a:pt x="7646240" y="3867472"/>
                  <a:pt x="7668999" y="3806093"/>
                </a:cubicBezTo>
                <a:cubicBezTo>
                  <a:pt x="7720723" y="3895058"/>
                  <a:pt x="7751068" y="3986782"/>
                  <a:pt x="7760722" y="4082644"/>
                </a:cubicBezTo>
                <a:close/>
                <a:moveTo>
                  <a:pt x="7446240" y="5392297"/>
                </a:moveTo>
                <a:cubicBezTo>
                  <a:pt x="7427620" y="5417814"/>
                  <a:pt x="7406930" y="5443331"/>
                  <a:pt x="7384861" y="5468159"/>
                </a:cubicBezTo>
                <a:cubicBezTo>
                  <a:pt x="7424172" y="5364021"/>
                  <a:pt x="7440033" y="5245400"/>
                  <a:pt x="7433137" y="5114366"/>
                </a:cubicBezTo>
                <a:cubicBezTo>
                  <a:pt x="7455206" y="5208849"/>
                  <a:pt x="7460033" y="5301952"/>
                  <a:pt x="7446240" y="5392297"/>
                </a:cubicBezTo>
                <a:close/>
                <a:moveTo>
                  <a:pt x="73839" y="3595058"/>
                </a:moveTo>
                <a:cubicBezTo>
                  <a:pt x="104184" y="3523334"/>
                  <a:pt x="145563" y="3450231"/>
                  <a:pt x="197287" y="3377128"/>
                </a:cubicBezTo>
                <a:cubicBezTo>
                  <a:pt x="211080" y="3405404"/>
                  <a:pt x="226942" y="3433679"/>
                  <a:pt x="244874" y="3461266"/>
                </a:cubicBezTo>
                <a:cubicBezTo>
                  <a:pt x="167632" y="3548162"/>
                  <a:pt x="113839" y="3641955"/>
                  <a:pt x="83494" y="3741265"/>
                </a:cubicBezTo>
                <a:cubicBezTo>
                  <a:pt x="75908" y="3691610"/>
                  <a:pt x="72460" y="3643334"/>
                  <a:pt x="73839" y="3595058"/>
                </a:cubicBezTo>
                <a:close/>
                <a:moveTo>
                  <a:pt x="7097965" y="2081958"/>
                </a:moveTo>
                <a:cubicBezTo>
                  <a:pt x="7097965" y="2081958"/>
                  <a:pt x="7097275" y="2081268"/>
                  <a:pt x="7097275" y="2081268"/>
                </a:cubicBezTo>
                <a:cubicBezTo>
                  <a:pt x="7071759" y="2064027"/>
                  <a:pt x="7044862" y="2047475"/>
                  <a:pt x="7017276" y="2031613"/>
                </a:cubicBezTo>
                <a:cubicBezTo>
                  <a:pt x="7017965" y="1965406"/>
                  <a:pt x="7015206" y="1901958"/>
                  <a:pt x="7009000" y="1841268"/>
                </a:cubicBezTo>
                <a:cubicBezTo>
                  <a:pt x="7035896" y="1852303"/>
                  <a:pt x="7062103" y="1865406"/>
                  <a:pt x="7086931" y="1878510"/>
                </a:cubicBezTo>
                <a:cubicBezTo>
                  <a:pt x="7099345" y="1943337"/>
                  <a:pt x="7102793" y="2010923"/>
                  <a:pt x="7097965" y="2081958"/>
                </a:cubicBezTo>
                <a:close/>
                <a:moveTo>
                  <a:pt x="7435206" y="2730232"/>
                </a:moveTo>
                <a:cubicBezTo>
                  <a:pt x="7363482" y="2675060"/>
                  <a:pt x="7277964" y="2626784"/>
                  <a:pt x="7180034" y="2585405"/>
                </a:cubicBezTo>
                <a:cubicBezTo>
                  <a:pt x="7118654" y="2559198"/>
                  <a:pt x="7053137" y="2536440"/>
                  <a:pt x="6982793" y="2516440"/>
                </a:cubicBezTo>
                <a:cubicBezTo>
                  <a:pt x="7002103" y="2473681"/>
                  <a:pt x="7020034" y="2431612"/>
                  <a:pt x="7035207" y="2390233"/>
                </a:cubicBezTo>
                <a:cubicBezTo>
                  <a:pt x="7073137" y="2286785"/>
                  <a:pt x="7095896" y="2188164"/>
                  <a:pt x="7103482" y="2095061"/>
                </a:cubicBezTo>
                <a:cubicBezTo>
                  <a:pt x="7266930" y="2205406"/>
                  <a:pt x="7386241" y="2334371"/>
                  <a:pt x="7451068" y="2479888"/>
                </a:cubicBezTo>
                <a:cubicBezTo>
                  <a:pt x="7455206" y="2557819"/>
                  <a:pt x="7449688" y="2641267"/>
                  <a:pt x="7435206" y="2730232"/>
                </a:cubicBezTo>
                <a:close/>
                <a:moveTo>
                  <a:pt x="7555206" y="3999196"/>
                </a:moveTo>
                <a:cubicBezTo>
                  <a:pt x="7538654" y="3977127"/>
                  <a:pt x="7520723" y="3955747"/>
                  <a:pt x="7501412" y="3934368"/>
                </a:cubicBezTo>
                <a:cubicBezTo>
                  <a:pt x="7508309" y="3923334"/>
                  <a:pt x="7515206" y="3912989"/>
                  <a:pt x="7521413" y="3901954"/>
                </a:cubicBezTo>
                <a:cubicBezTo>
                  <a:pt x="7536585" y="3930230"/>
                  <a:pt x="7551068" y="3957817"/>
                  <a:pt x="7564861" y="3985403"/>
                </a:cubicBezTo>
                <a:cubicBezTo>
                  <a:pt x="7562102" y="3990230"/>
                  <a:pt x="7558654" y="3994368"/>
                  <a:pt x="7555206" y="3999196"/>
                </a:cubicBezTo>
                <a:close/>
                <a:moveTo>
                  <a:pt x="7568999" y="3992989"/>
                </a:moveTo>
                <a:cubicBezTo>
                  <a:pt x="7579344" y="4014368"/>
                  <a:pt x="7588309" y="4035747"/>
                  <a:pt x="7597274" y="4057127"/>
                </a:cubicBezTo>
                <a:cubicBezTo>
                  <a:pt x="7585551" y="4039885"/>
                  <a:pt x="7573137" y="4021954"/>
                  <a:pt x="7560033" y="4004713"/>
                </a:cubicBezTo>
                <a:cubicBezTo>
                  <a:pt x="7562792" y="4001265"/>
                  <a:pt x="7565551" y="3997127"/>
                  <a:pt x="7568999" y="3992989"/>
                </a:cubicBezTo>
                <a:close/>
                <a:moveTo>
                  <a:pt x="7002793" y="5750917"/>
                </a:moveTo>
                <a:cubicBezTo>
                  <a:pt x="6991069" y="5757124"/>
                  <a:pt x="6979345" y="5763331"/>
                  <a:pt x="6966931" y="5768848"/>
                </a:cubicBezTo>
                <a:cubicBezTo>
                  <a:pt x="6960724" y="5737813"/>
                  <a:pt x="6953138" y="5706090"/>
                  <a:pt x="6944862" y="5673676"/>
                </a:cubicBezTo>
                <a:cubicBezTo>
                  <a:pt x="6925551" y="5602641"/>
                  <a:pt x="6900724" y="5530228"/>
                  <a:pt x="6869000" y="5455745"/>
                </a:cubicBezTo>
                <a:cubicBezTo>
                  <a:pt x="6906931" y="5436435"/>
                  <a:pt x="6944172" y="5417124"/>
                  <a:pt x="6980034" y="5397124"/>
                </a:cubicBezTo>
                <a:cubicBezTo>
                  <a:pt x="6997965" y="5522641"/>
                  <a:pt x="7005551" y="5640572"/>
                  <a:pt x="7002793" y="5750917"/>
                </a:cubicBezTo>
                <a:close/>
                <a:moveTo>
                  <a:pt x="4621418" y="7490224"/>
                </a:moveTo>
                <a:cubicBezTo>
                  <a:pt x="4615901" y="7488155"/>
                  <a:pt x="4611073" y="7486086"/>
                  <a:pt x="4605556" y="7483327"/>
                </a:cubicBezTo>
                <a:cubicBezTo>
                  <a:pt x="4644176" y="7437121"/>
                  <a:pt x="4680728" y="7385397"/>
                  <a:pt x="4715210" y="7328155"/>
                </a:cubicBezTo>
                <a:cubicBezTo>
                  <a:pt x="4753141" y="7265397"/>
                  <a:pt x="4788314" y="7197121"/>
                  <a:pt x="4820038" y="7122639"/>
                </a:cubicBezTo>
                <a:cubicBezTo>
                  <a:pt x="4860728" y="7137121"/>
                  <a:pt x="4900728" y="7150225"/>
                  <a:pt x="4940038" y="7162638"/>
                </a:cubicBezTo>
                <a:cubicBezTo>
                  <a:pt x="4837969" y="7292294"/>
                  <a:pt x="4732452" y="7401258"/>
                  <a:pt x="4625555" y="7486776"/>
                </a:cubicBezTo>
                <a:cubicBezTo>
                  <a:pt x="4624176" y="7488155"/>
                  <a:pt x="4622797" y="7489534"/>
                  <a:pt x="4621418" y="7490224"/>
                </a:cubicBezTo>
                <a:close/>
                <a:moveTo>
                  <a:pt x="1958664" y="761270"/>
                </a:moveTo>
                <a:cubicBezTo>
                  <a:pt x="2092456" y="766788"/>
                  <a:pt x="2236594" y="801960"/>
                  <a:pt x="2387628" y="864029"/>
                </a:cubicBezTo>
                <a:cubicBezTo>
                  <a:pt x="2386249" y="868856"/>
                  <a:pt x="2385559" y="872994"/>
                  <a:pt x="2384180" y="877822"/>
                </a:cubicBezTo>
                <a:cubicBezTo>
                  <a:pt x="2213836" y="850925"/>
                  <a:pt x="2056595" y="839201"/>
                  <a:pt x="1911767" y="843339"/>
                </a:cubicBezTo>
                <a:cubicBezTo>
                  <a:pt x="1926250" y="816443"/>
                  <a:pt x="1940733" y="790236"/>
                  <a:pt x="1955905" y="765408"/>
                </a:cubicBezTo>
                <a:cubicBezTo>
                  <a:pt x="1957284" y="763339"/>
                  <a:pt x="1957974" y="761960"/>
                  <a:pt x="1958664" y="761270"/>
                </a:cubicBezTo>
                <a:close/>
                <a:moveTo>
                  <a:pt x="5015900" y="721270"/>
                </a:moveTo>
                <a:cubicBezTo>
                  <a:pt x="4955900" y="757132"/>
                  <a:pt x="4895900" y="797822"/>
                  <a:pt x="4834521" y="843339"/>
                </a:cubicBezTo>
                <a:cubicBezTo>
                  <a:pt x="4815900" y="849546"/>
                  <a:pt x="4797279" y="855753"/>
                  <a:pt x="4777969" y="862649"/>
                </a:cubicBezTo>
                <a:cubicBezTo>
                  <a:pt x="4706935" y="887477"/>
                  <a:pt x="4634521" y="914374"/>
                  <a:pt x="4562108" y="944029"/>
                </a:cubicBezTo>
                <a:cubicBezTo>
                  <a:pt x="4491763" y="865408"/>
                  <a:pt x="4420039" y="791615"/>
                  <a:pt x="4348315" y="721960"/>
                </a:cubicBezTo>
                <a:cubicBezTo>
                  <a:pt x="4300729" y="675753"/>
                  <a:pt x="4253832" y="632305"/>
                  <a:pt x="4206246" y="590926"/>
                </a:cubicBezTo>
                <a:cubicBezTo>
                  <a:pt x="4204177" y="588167"/>
                  <a:pt x="4202108" y="584719"/>
                  <a:pt x="4200039" y="581960"/>
                </a:cubicBezTo>
                <a:cubicBezTo>
                  <a:pt x="4380039" y="478512"/>
                  <a:pt x="4551073" y="403340"/>
                  <a:pt x="4711762" y="356443"/>
                </a:cubicBezTo>
                <a:cubicBezTo>
                  <a:pt x="4815900" y="456443"/>
                  <a:pt x="4917279" y="578512"/>
                  <a:pt x="5015900" y="721270"/>
                </a:cubicBezTo>
                <a:close/>
                <a:moveTo>
                  <a:pt x="6488311" y="5948847"/>
                </a:moveTo>
                <a:cubicBezTo>
                  <a:pt x="6483483" y="5950227"/>
                  <a:pt x="6478656" y="5951606"/>
                  <a:pt x="6473828" y="5952986"/>
                </a:cubicBezTo>
                <a:cubicBezTo>
                  <a:pt x="6417966" y="5953675"/>
                  <a:pt x="6360725" y="5952296"/>
                  <a:pt x="6301415" y="5948847"/>
                </a:cubicBezTo>
                <a:cubicBezTo>
                  <a:pt x="6282794" y="5871606"/>
                  <a:pt x="6260725" y="5791606"/>
                  <a:pt x="6233829" y="5708848"/>
                </a:cubicBezTo>
                <a:cubicBezTo>
                  <a:pt x="6322794" y="5680572"/>
                  <a:pt x="6409001" y="5650917"/>
                  <a:pt x="6492449" y="5619883"/>
                </a:cubicBezTo>
                <a:cubicBezTo>
                  <a:pt x="6495208" y="5733676"/>
                  <a:pt x="6493828" y="5844020"/>
                  <a:pt x="6488311" y="5948847"/>
                </a:cubicBezTo>
                <a:close/>
                <a:moveTo>
                  <a:pt x="5064865" y="6990915"/>
                </a:moveTo>
                <a:cubicBezTo>
                  <a:pt x="5012452" y="6961260"/>
                  <a:pt x="4959348" y="6927466"/>
                  <a:pt x="4905555" y="6890915"/>
                </a:cubicBezTo>
                <a:cubicBezTo>
                  <a:pt x="4929003" y="6815053"/>
                  <a:pt x="4951072" y="6735053"/>
                  <a:pt x="4969693" y="6650915"/>
                </a:cubicBezTo>
                <a:cubicBezTo>
                  <a:pt x="5049693" y="6670226"/>
                  <a:pt x="5129003" y="6686777"/>
                  <a:pt x="5206934" y="6701260"/>
                </a:cubicBezTo>
                <a:cubicBezTo>
                  <a:pt x="5201417" y="6732984"/>
                  <a:pt x="5195210" y="6763329"/>
                  <a:pt x="5189003" y="6793673"/>
                </a:cubicBezTo>
                <a:cubicBezTo>
                  <a:pt x="5148313" y="6863329"/>
                  <a:pt x="5106934" y="6928846"/>
                  <a:pt x="5064865" y="6990915"/>
                </a:cubicBezTo>
                <a:close/>
                <a:moveTo>
                  <a:pt x="5184175" y="6815742"/>
                </a:moveTo>
                <a:cubicBezTo>
                  <a:pt x="5167624" y="6889536"/>
                  <a:pt x="5148313" y="6959190"/>
                  <a:pt x="5126934" y="7024708"/>
                </a:cubicBezTo>
                <a:cubicBezTo>
                  <a:pt x="5108313" y="7015053"/>
                  <a:pt x="5089693" y="7004708"/>
                  <a:pt x="5071072" y="6994363"/>
                </a:cubicBezTo>
                <a:cubicBezTo>
                  <a:pt x="5109003" y="6937811"/>
                  <a:pt x="5146934" y="6878501"/>
                  <a:pt x="5184175" y="6815742"/>
                </a:cubicBezTo>
                <a:close/>
                <a:moveTo>
                  <a:pt x="3303489" y="7144018"/>
                </a:moveTo>
                <a:cubicBezTo>
                  <a:pt x="3275903" y="7095053"/>
                  <a:pt x="3249696" y="7042639"/>
                  <a:pt x="3224179" y="6988156"/>
                </a:cubicBezTo>
                <a:cubicBezTo>
                  <a:pt x="3283489" y="6935053"/>
                  <a:pt x="3343489" y="6877122"/>
                  <a:pt x="3402799" y="6814363"/>
                </a:cubicBezTo>
                <a:cubicBezTo>
                  <a:pt x="3469695" y="6879191"/>
                  <a:pt x="3537281" y="6941260"/>
                  <a:pt x="3604178" y="6999880"/>
                </a:cubicBezTo>
                <a:cubicBezTo>
                  <a:pt x="3592454" y="7006777"/>
                  <a:pt x="3581420" y="7012984"/>
                  <a:pt x="3569695" y="7019880"/>
                </a:cubicBezTo>
                <a:cubicBezTo>
                  <a:pt x="3482109" y="7070225"/>
                  <a:pt x="3395902" y="7114363"/>
                  <a:pt x="3312454" y="7154363"/>
                </a:cubicBezTo>
                <a:cubicBezTo>
                  <a:pt x="3309696" y="7150225"/>
                  <a:pt x="3306247" y="7146777"/>
                  <a:pt x="3303489" y="7144018"/>
                </a:cubicBezTo>
                <a:close/>
                <a:moveTo>
                  <a:pt x="751080" y="2845405"/>
                </a:moveTo>
                <a:cubicBezTo>
                  <a:pt x="883493" y="2794370"/>
                  <a:pt x="1032458" y="2752301"/>
                  <a:pt x="1197975" y="2720577"/>
                </a:cubicBezTo>
                <a:cubicBezTo>
                  <a:pt x="1211768" y="2795060"/>
                  <a:pt x="1227630" y="2870232"/>
                  <a:pt x="1245561" y="2946094"/>
                </a:cubicBezTo>
                <a:cubicBezTo>
                  <a:pt x="1091769" y="2984715"/>
                  <a:pt x="951769" y="3030232"/>
                  <a:pt x="824873" y="3081956"/>
                </a:cubicBezTo>
                <a:cubicBezTo>
                  <a:pt x="821424" y="3077128"/>
                  <a:pt x="817286" y="3072990"/>
                  <a:pt x="813838" y="3068163"/>
                </a:cubicBezTo>
                <a:cubicBezTo>
                  <a:pt x="786252" y="2995059"/>
                  <a:pt x="761424" y="2923335"/>
                  <a:pt x="740045" y="2852991"/>
                </a:cubicBezTo>
                <a:cubicBezTo>
                  <a:pt x="744183" y="2850232"/>
                  <a:pt x="747631" y="2847474"/>
                  <a:pt x="751080" y="2845405"/>
                </a:cubicBezTo>
                <a:close/>
                <a:moveTo>
                  <a:pt x="1140734" y="2048854"/>
                </a:moveTo>
                <a:cubicBezTo>
                  <a:pt x="1213837" y="2041268"/>
                  <a:pt x="1291079" y="2037820"/>
                  <a:pt x="1371768" y="2037820"/>
                </a:cubicBezTo>
                <a:cubicBezTo>
                  <a:pt x="1392458" y="2037820"/>
                  <a:pt x="1413837" y="2037820"/>
                  <a:pt x="1434527" y="2038510"/>
                </a:cubicBezTo>
                <a:cubicBezTo>
                  <a:pt x="1430389" y="2166096"/>
                  <a:pt x="1431768" y="2298509"/>
                  <a:pt x="1437285" y="2434371"/>
                </a:cubicBezTo>
                <a:cubicBezTo>
                  <a:pt x="1377285" y="2463336"/>
                  <a:pt x="1317975" y="2493681"/>
                  <a:pt x="1260734" y="2524026"/>
                </a:cubicBezTo>
                <a:cubicBezTo>
                  <a:pt x="1215906" y="2441957"/>
                  <a:pt x="1176596" y="2361268"/>
                  <a:pt x="1142113" y="2282647"/>
                </a:cubicBezTo>
                <a:cubicBezTo>
                  <a:pt x="1134527" y="2203337"/>
                  <a:pt x="1130389" y="2126785"/>
                  <a:pt x="1127631" y="2052992"/>
                </a:cubicBezTo>
                <a:cubicBezTo>
                  <a:pt x="1132458" y="2051613"/>
                  <a:pt x="1136596" y="2050233"/>
                  <a:pt x="1140734" y="2048854"/>
                </a:cubicBezTo>
                <a:close/>
                <a:moveTo>
                  <a:pt x="1707630" y="1386097"/>
                </a:moveTo>
                <a:cubicBezTo>
                  <a:pt x="1691768" y="1450235"/>
                  <a:pt x="1677974" y="1516441"/>
                  <a:pt x="1664871" y="1586096"/>
                </a:cubicBezTo>
                <a:cubicBezTo>
                  <a:pt x="1655906" y="1519200"/>
                  <a:pt x="1650388" y="1455062"/>
                  <a:pt x="1646940" y="1392304"/>
                </a:cubicBezTo>
                <a:cubicBezTo>
                  <a:pt x="1667630" y="1389545"/>
                  <a:pt x="1687630" y="1387476"/>
                  <a:pt x="1707630" y="1386097"/>
                </a:cubicBezTo>
                <a:close/>
                <a:moveTo>
                  <a:pt x="1646940" y="1384718"/>
                </a:moveTo>
                <a:cubicBezTo>
                  <a:pt x="1646940" y="1380580"/>
                  <a:pt x="1646250" y="1376442"/>
                  <a:pt x="1646250" y="1372304"/>
                </a:cubicBezTo>
                <a:cubicBezTo>
                  <a:pt x="1662802" y="1374373"/>
                  <a:pt x="1680043" y="1377131"/>
                  <a:pt x="1697285" y="1379890"/>
                </a:cubicBezTo>
                <a:cubicBezTo>
                  <a:pt x="1680733" y="1381269"/>
                  <a:pt x="1663492" y="1383338"/>
                  <a:pt x="1646940" y="1384718"/>
                </a:cubicBezTo>
                <a:close/>
                <a:moveTo>
                  <a:pt x="1715216" y="1385407"/>
                </a:moveTo>
                <a:cubicBezTo>
                  <a:pt x="1718664" y="1385407"/>
                  <a:pt x="1722112" y="1384718"/>
                  <a:pt x="1725561" y="1384718"/>
                </a:cubicBezTo>
                <a:cubicBezTo>
                  <a:pt x="1866940" y="1408855"/>
                  <a:pt x="2017974" y="1449545"/>
                  <a:pt x="2175905" y="1506786"/>
                </a:cubicBezTo>
                <a:cubicBezTo>
                  <a:pt x="2140732" y="1603338"/>
                  <a:pt x="2106939" y="1704027"/>
                  <a:pt x="2075905" y="1806786"/>
                </a:cubicBezTo>
                <a:cubicBezTo>
                  <a:pt x="1953146" y="1826096"/>
                  <a:pt x="1834526" y="1848855"/>
                  <a:pt x="1719354" y="1874372"/>
                </a:cubicBezTo>
                <a:cubicBezTo>
                  <a:pt x="1697974" y="1782648"/>
                  <a:pt x="1680733" y="1693683"/>
                  <a:pt x="1669009" y="1607476"/>
                </a:cubicBezTo>
                <a:cubicBezTo>
                  <a:pt x="1682112" y="1530234"/>
                  <a:pt x="1697285" y="1456442"/>
                  <a:pt x="1715216" y="1385407"/>
                </a:cubicBezTo>
                <a:close/>
                <a:moveTo>
                  <a:pt x="3315903" y="629546"/>
                </a:moveTo>
                <a:cubicBezTo>
                  <a:pt x="3424178" y="721960"/>
                  <a:pt x="3531764" y="832994"/>
                  <a:pt x="3637971" y="963339"/>
                </a:cubicBezTo>
                <a:cubicBezTo>
                  <a:pt x="3579351" y="1010925"/>
                  <a:pt x="3520730" y="1060580"/>
                  <a:pt x="3462109" y="1112304"/>
                </a:cubicBezTo>
                <a:cubicBezTo>
                  <a:pt x="3355213" y="995753"/>
                  <a:pt x="3248317" y="893684"/>
                  <a:pt x="3142800" y="806787"/>
                </a:cubicBezTo>
                <a:cubicBezTo>
                  <a:pt x="3144868" y="801960"/>
                  <a:pt x="3146938" y="797132"/>
                  <a:pt x="3149006" y="792305"/>
                </a:cubicBezTo>
                <a:cubicBezTo>
                  <a:pt x="3200730" y="732995"/>
                  <a:pt x="3252454" y="676443"/>
                  <a:pt x="3304868" y="623340"/>
                </a:cubicBezTo>
                <a:cubicBezTo>
                  <a:pt x="3308317" y="626098"/>
                  <a:pt x="3311765" y="628167"/>
                  <a:pt x="3315903" y="629546"/>
                </a:cubicBezTo>
                <a:close/>
                <a:moveTo>
                  <a:pt x="4201418" y="593684"/>
                </a:moveTo>
                <a:cubicBezTo>
                  <a:pt x="4280728" y="710926"/>
                  <a:pt x="4355211" y="847477"/>
                  <a:pt x="4423487" y="1001270"/>
                </a:cubicBezTo>
                <a:cubicBezTo>
                  <a:pt x="4329004" y="1042649"/>
                  <a:pt x="4233143" y="1088166"/>
                  <a:pt x="4136591" y="1137132"/>
                </a:cubicBezTo>
                <a:cubicBezTo>
                  <a:pt x="4037281" y="1061959"/>
                  <a:pt x="3938660" y="991615"/>
                  <a:pt x="3840040" y="926098"/>
                </a:cubicBezTo>
                <a:cubicBezTo>
                  <a:pt x="3891074" y="847477"/>
                  <a:pt x="3942798" y="774374"/>
                  <a:pt x="3995901" y="707477"/>
                </a:cubicBezTo>
                <a:cubicBezTo>
                  <a:pt x="4062108" y="663339"/>
                  <a:pt x="4126936" y="622650"/>
                  <a:pt x="4191073" y="586098"/>
                </a:cubicBezTo>
                <a:cubicBezTo>
                  <a:pt x="4195212" y="588167"/>
                  <a:pt x="4198660" y="590926"/>
                  <a:pt x="4201418" y="593684"/>
                </a:cubicBezTo>
                <a:close/>
                <a:moveTo>
                  <a:pt x="5065555" y="795063"/>
                </a:moveTo>
                <a:cubicBezTo>
                  <a:pt x="5111072" y="929546"/>
                  <a:pt x="5146244" y="1080580"/>
                  <a:pt x="5171072" y="1246787"/>
                </a:cubicBezTo>
                <a:cubicBezTo>
                  <a:pt x="5069003" y="1261959"/>
                  <a:pt x="4964865" y="1279890"/>
                  <a:pt x="4858659" y="1301269"/>
                </a:cubicBezTo>
                <a:cubicBezTo>
                  <a:pt x="4783486" y="1202649"/>
                  <a:pt x="4706935" y="1108166"/>
                  <a:pt x="4629004" y="1019201"/>
                </a:cubicBezTo>
                <a:cubicBezTo>
                  <a:pt x="4698659" y="957822"/>
                  <a:pt x="4767624" y="901270"/>
                  <a:pt x="4835900" y="850925"/>
                </a:cubicBezTo>
                <a:cubicBezTo>
                  <a:pt x="4911762" y="826098"/>
                  <a:pt x="4986245" y="804029"/>
                  <a:pt x="5058658" y="784719"/>
                </a:cubicBezTo>
                <a:cubicBezTo>
                  <a:pt x="5060727" y="787477"/>
                  <a:pt x="5063486" y="791615"/>
                  <a:pt x="5065555" y="795063"/>
                </a:cubicBezTo>
                <a:close/>
                <a:moveTo>
                  <a:pt x="5844864" y="1220580"/>
                </a:moveTo>
                <a:cubicBezTo>
                  <a:pt x="5853139" y="1361959"/>
                  <a:pt x="5846933" y="1515752"/>
                  <a:pt x="5826933" y="1681958"/>
                </a:cubicBezTo>
                <a:cubicBezTo>
                  <a:pt x="5724175" y="1668855"/>
                  <a:pt x="5619347" y="1659200"/>
                  <a:pt x="5511071" y="1651614"/>
                </a:cubicBezTo>
                <a:cubicBezTo>
                  <a:pt x="5464864" y="1536441"/>
                  <a:pt x="5415899" y="1425407"/>
                  <a:pt x="5364865" y="1319200"/>
                </a:cubicBezTo>
                <a:cubicBezTo>
                  <a:pt x="5449002" y="1277821"/>
                  <a:pt x="5531071" y="1241959"/>
                  <a:pt x="5611071" y="1210925"/>
                </a:cubicBezTo>
                <a:cubicBezTo>
                  <a:pt x="5673829" y="1207476"/>
                  <a:pt x="5735209" y="1206097"/>
                  <a:pt x="5794519" y="1206097"/>
                </a:cubicBezTo>
                <a:cubicBezTo>
                  <a:pt x="5809691" y="1206097"/>
                  <a:pt x="5824864" y="1206097"/>
                  <a:pt x="5840036" y="1206097"/>
                </a:cubicBezTo>
                <a:cubicBezTo>
                  <a:pt x="5842105" y="1210925"/>
                  <a:pt x="5843485" y="1215752"/>
                  <a:pt x="5844864" y="1220580"/>
                </a:cubicBezTo>
                <a:close/>
                <a:moveTo>
                  <a:pt x="6483483" y="1829544"/>
                </a:moveTo>
                <a:cubicBezTo>
                  <a:pt x="6453828" y="1969544"/>
                  <a:pt x="6406242" y="2118509"/>
                  <a:pt x="6342104" y="2274371"/>
                </a:cubicBezTo>
                <a:cubicBezTo>
                  <a:pt x="6246932" y="2235061"/>
                  <a:pt x="6148312" y="2197130"/>
                  <a:pt x="6046243" y="2161268"/>
                </a:cubicBezTo>
                <a:cubicBezTo>
                  <a:pt x="6031760" y="2037820"/>
                  <a:pt x="6014519" y="1918510"/>
                  <a:pt x="5993829" y="1801958"/>
                </a:cubicBezTo>
                <a:cubicBezTo>
                  <a:pt x="6085553" y="1784717"/>
                  <a:pt x="6174518" y="1771613"/>
                  <a:pt x="6260035" y="1763338"/>
                </a:cubicBezTo>
                <a:cubicBezTo>
                  <a:pt x="6337277" y="1780579"/>
                  <a:pt x="6411070" y="1799199"/>
                  <a:pt x="6482794" y="1819889"/>
                </a:cubicBezTo>
                <a:cubicBezTo>
                  <a:pt x="6483483" y="1823337"/>
                  <a:pt x="6483483" y="1826786"/>
                  <a:pt x="6483483" y="1829544"/>
                </a:cubicBezTo>
                <a:close/>
                <a:moveTo>
                  <a:pt x="6486932" y="2026785"/>
                </a:moveTo>
                <a:cubicBezTo>
                  <a:pt x="6486242" y="2126095"/>
                  <a:pt x="6482104" y="2227475"/>
                  <a:pt x="6474518" y="2332302"/>
                </a:cubicBezTo>
                <a:cubicBezTo>
                  <a:pt x="6433828" y="2313681"/>
                  <a:pt x="6391759" y="2295750"/>
                  <a:pt x="6349690" y="2278509"/>
                </a:cubicBezTo>
                <a:cubicBezTo>
                  <a:pt x="6409690" y="2132303"/>
                  <a:pt x="6455208" y="1992303"/>
                  <a:pt x="6484863" y="1860579"/>
                </a:cubicBezTo>
                <a:cubicBezTo>
                  <a:pt x="6486932" y="1913682"/>
                  <a:pt x="6487621" y="1969544"/>
                  <a:pt x="6486932" y="2026785"/>
                </a:cubicBezTo>
                <a:close/>
                <a:moveTo>
                  <a:pt x="6935207" y="2597819"/>
                </a:moveTo>
                <a:cubicBezTo>
                  <a:pt x="6869690" y="2722646"/>
                  <a:pt x="6785552" y="2851612"/>
                  <a:pt x="6683483" y="2984025"/>
                </a:cubicBezTo>
                <a:cubicBezTo>
                  <a:pt x="6602104" y="2920577"/>
                  <a:pt x="6516587" y="2857818"/>
                  <a:pt x="6427622" y="2796439"/>
                </a:cubicBezTo>
                <a:cubicBezTo>
                  <a:pt x="6446932" y="2673681"/>
                  <a:pt x="6461414" y="2553681"/>
                  <a:pt x="6472449" y="2436440"/>
                </a:cubicBezTo>
                <a:cubicBezTo>
                  <a:pt x="6566242" y="2444026"/>
                  <a:pt x="6656586" y="2455061"/>
                  <a:pt x="6742104" y="2470233"/>
                </a:cubicBezTo>
                <a:cubicBezTo>
                  <a:pt x="6811069" y="2506785"/>
                  <a:pt x="6876586" y="2544026"/>
                  <a:pt x="6938655" y="2582646"/>
                </a:cubicBezTo>
                <a:cubicBezTo>
                  <a:pt x="6937965" y="2587474"/>
                  <a:pt x="6936586" y="2592302"/>
                  <a:pt x="6935207" y="2597819"/>
                </a:cubicBezTo>
                <a:close/>
                <a:moveTo>
                  <a:pt x="7170379" y="3450921"/>
                </a:moveTo>
                <a:cubicBezTo>
                  <a:pt x="7131758" y="3492300"/>
                  <a:pt x="7090379" y="3533679"/>
                  <a:pt x="7046241" y="3574369"/>
                </a:cubicBezTo>
                <a:cubicBezTo>
                  <a:pt x="6935896" y="3509541"/>
                  <a:pt x="6813138" y="3448162"/>
                  <a:pt x="6679345" y="3390231"/>
                </a:cubicBezTo>
                <a:cubicBezTo>
                  <a:pt x="6710380" y="3317128"/>
                  <a:pt x="6739345" y="3245404"/>
                  <a:pt x="6766241" y="3173680"/>
                </a:cubicBezTo>
                <a:cubicBezTo>
                  <a:pt x="6853828" y="3205404"/>
                  <a:pt x="6935896" y="3239197"/>
                  <a:pt x="7012448" y="3275749"/>
                </a:cubicBezTo>
                <a:cubicBezTo>
                  <a:pt x="7070379" y="3330921"/>
                  <a:pt x="7125551" y="3385404"/>
                  <a:pt x="7176586" y="3440576"/>
                </a:cubicBezTo>
                <a:cubicBezTo>
                  <a:pt x="7174516" y="3443335"/>
                  <a:pt x="7172448" y="3446783"/>
                  <a:pt x="7170379" y="3450921"/>
                </a:cubicBezTo>
                <a:close/>
                <a:moveTo>
                  <a:pt x="6851069" y="3952989"/>
                </a:moveTo>
                <a:cubicBezTo>
                  <a:pt x="6803483" y="3919196"/>
                  <a:pt x="6754517" y="3886092"/>
                  <a:pt x="6702793" y="3852989"/>
                </a:cubicBezTo>
                <a:cubicBezTo>
                  <a:pt x="6743483" y="3824713"/>
                  <a:pt x="6783483" y="3796437"/>
                  <a:pt x="6821414" y="3768162"/>
                </a:cubicBezTo>
                <a:cubicBezTo>
                  <a:pt x="6849689" y="3806093"/>
                  <a:pt x="6876586" y="3843334"/>
                  <a:pt x="6902793" y="3880575"/>
                </a:cubicBezTo>
                <a:cubicBezTo>
                  <a:pt x="6885552" y="3904713"/>
                  <a:pt x="6868310" y="3928851"/>
                  <a:pt x="6851069" y="3952989"/>
                </a:cubicBezTo>
                <a:close/>
                <a:moveTo>
                  <a:pt x="6906931" y="3886782"/>
                </a:moveTo>
                <a:cubicBezTo>
                  <a:pt x="6958655" y="3961265"/>
                  <a:pt x="7006931" y="4034368"/>
                  <a:pt x="7051758" y="4107471"/>
                </a:cubicBezTo>
                <a:cubicBezTo>
                  <a:pt x="6991758" y="4057127"/>
                  <a:pt x="6926241" y="4006782"/>
                  <a:pt x="6856586" y="3957127"/>
                </a:cubicBezTo>
                <a:cubicBezTo>
                  <a:pt x="6873827" y="3933679"/>
                  <a:pt x="6890379" y="3910230"/>
                  <a:pt x="6906931" y="3886782"/>
                </a:cubicBezTo>
                <a:close/>
                <a:moveTo>
                  <a:pt x="5251762" y="6334364"/>
                </a:moveTo>
                <a:cubicBezTo>
                  <a:pt x="5221417" y="6318502"/>
                  <a:pt x="5191072" y="6302640"/>
                  <a:pt x="5160727" y="6285399"/>
                </a:cubicBezTo>
                <a:cubicBezTo>
                  <a:pt x="5144865" y="6276433"/>
                  <a:pt x="5129003" y="6267468"/>
                  <a:pt x="5113141" y="6258502"/>
                </a:cubicBezTo>
                <a:cubicBezTo>
                  <a:pt x="5161417" y="6261261"/>
                  <a:pt x="5209003" y="6263330"/>
                  <a:pt x="5256589" y="6264709"/>
                </a:cubicBezTo>
                <a:cubicBezTo>
                  <a:pt x="5255899" y="6275054"/>
                  <a:pt x="5255899" y="6285399"/>
                  <a:pt x="5255210" y="6295054"/>
                </a:cubicBezTo>
                <a:cubicBezTo>
                  <a:pt x="5253830" y="6308847"/>
                  <a:pt x="5253141" y="6321260"/>
                  <a:pt x="5251762" y="6334364"/>
                </a:cubicBezTo>
                <a:close/>
                <a:moveTo>
                  <a:pt x="3717281" y="6535053"/>
                </a:moveTo>
                <a:cubicBezTo>
                  <a:pt x="3708316" y="6519881"/>
                  <a:pt x="3700040" y="6504019"/>
                  <a:pt x="3691074" y="6488157"/>
                </a:cubicBezTo>
                <a:cubicBezTo>
                  <a:pt x="3794522" y="6440571"/>
                  <a:pt x="3897970" y="6390226"/>
                  <a:pt x="4002798" y="6335743"/>
                </a:cubicBezTo>
                <a:cubicBezTo>
                  <a:pt x="4120729" y="6384019"/>
                  <a:pt x="4237280" y="6428157"/>
                  <a:pt x="4353142" y="6468847"/>
                </a:cubicBezTo>
                <a:cubicBezTo>
                  <a:pt x="4242108" y="6561260"/>
                  <a:pt x="4131074" y="6647467"/>
                  <a:pt x="4020039" y="6728156"/>
                </a:cubicBezTo>
                <a:cubicBezTo>
                  <a:pt x="3920039" y="6668157"/>
                  <a:pt x="3819350" y="6603329"/>
                  <a:pt x="3717281" y="6535053"/>
                </a:cubicBezTo>
                <a:close/>
                <a:moveTo>
                  <a:pt x="4013143" y="6732984"/>
                </a:moveTo>
                <a:cubicBezTo>
                  <a:pt x="3973143" y="6761950"/>
                  <a:pt x="3932453" y="6790225"/>
                  <a:pt x="3892453" y="6817811"/>
                </a:cubicBezTo>
                <a:cubicBezTo>
                  <a:pt x="3845557" y="6748846"/>
                  <a:pt x="3799350" y="6675743"/>
                  <a:pt x="3753833" y="6597812"/>
                </a:cubicBezTo>
                <a:cubicBezTo>
                  <a:pt x="3744868" y="6581950"/>
                  <a:pt x="3735902" y="6566088"/>
                  <a:pt x="3726936" y="6550226"/>
                </a:cubicBezTo>
                <a:cubicBezTo>
                  <a:pt x="3822108" y="6615053"/>
                  <a:pt x="3917971" y="6675743"/>
                  <a:pt x="4013143" y="6732984"/>
                </a:cubicBezTo>
                <a:close/>
                <a:moveTo>
                  <a:pt x="929010" y="3344024"/>
                </a:moveTo>
                <a:cubicBezTo>
                  <a:pt x="950389" y="3323335"/>
                  <a:pt x="971769" y="3302645"/>
                  <a:pt x="993838" y="3281956"/>
                </a:cubicBezTo>
                <a:cubicBezTo>
                  <a:pt x="1033838" y="3323335"/>
                  <a:pt x="1076596" y="3364714"/>
                  <a:pt x="1120734" y="3406783"/>
                </a:cubicBezTo>
                <a:cubicBezTo>
                  <a:pt x="1075217" y="3426783"/>
                  <a:pt x="1031079" y="3447472"/>
                  <a:pt x="988320" y="3468852"/>
                </a:cubicBezTo>
                <a:cubicBezTo>
                  <a:pt x="967631" y="3426783"/>
                  <a:pt x="947631" y="3385404"/>
                  <a:pt x="929010" y="3344024"/>
                </a:cubicBezTo>
                <a:close/>
                <a:moveTo>
                  <a:pt x="981424" y="3471610"/>
                </a:moveTo>
                <a:cubicBezTo>
                  <a:pt x="840735" y="3541265"/>
                  <a:pt x="715218" y="3615748"/>
                  <a:pt x="606252" y="3693679"/>
                </a:cubicBezTo>
                <a:cubicBezTo>
                  <a:pt x="700045" y="3579886"/>
                  <a:pt x="806252" y="3464024"/>
                  <a:pt x="923493" y="3348852"/>
                </a:cubicBezTo>
                <a:cubicBezTo>
                  <a:pt x="942114" y="3389542"/>
                  <a:pt x="961424" y="3430231"/>
                  <a:pt x="981424" y="3471610"/>
                </a:cubicBezTo>
                <a:close/>
                <a:moveTo>
                  <a:pt x="1441423" y="2038510"/>
                </a:moveTo>
                <a:cubicBezTo>
                  <a:pt x="1494527" y="2039889"/>
                  <a:pt x="1549009" y="2042647"/>
                  <a:pt x="1604871" y="2046785"/>
                </a:cubicBezTo>
                <a:cubicBezTo>
                  <a:pt x="1596595" y="2149544"/>
                  <a:pt x="1590388" y="2255751"/>
                  <a:pt x="1587630" y="2363337"/>
                </a:cubicBezTo>
                <a:cubicBezTo>
                  <a:pt x="1539354" y="2385405"/>
                  <a:pt x="1491078" y="2407474"/>
                  <a:pt x="1444182" y="2430923"/>
                </a:cubicBezTo>
                <a:cubicBezTo>
                  <a:pt x="1438665" y="2296440"/>
                  <a:pt x="1437285" y="2165406"/>
                  <a:pt x="1441423" y="2038510"/>
                </a:cubicBezTo>
                <a:close/>
                <a:moveTo>
                  <a:pt x="2330387" y="1376442"/>
                </a:moveTo>
                <a:cubicBezTo>
                  <a:pt x="2447628" y="1381959"/>
                  <a:pt x="2566939" y="1392304"/>
                  <a:pt x="2689007" y="1405407"/>
                </a:cubicBezTo>
                <a:cubicBezTo>
                  <a:pt x="2638662" y="1485407"/>
                  <a:pt x="2589007" y="1567476"/>
                  <a:pt x="2540732" y="1652303"/>
                </a:cubicBezTo>
                <a:cubicBezTo>
                  <a:pt x="2502111" y="1633683"/>
                  <a:pt x="2464180" y="1615752"/>
                  <a:pt x="2425559" y="1599200"/>
                </a:cubicBezTo>
                <a:cubicBezTo>
                  <a:pt x="2392456" y="1584717"/>
                  <a:pt x="2360042" y="1570924"/>
                  <a:pt x="2327629" y="1557131"/>
                </a:cubicBezTo>
                <a:cubicBezTo>
                  <a:pt x="2327629" y="1495752"/>
                  <a:pt x="2328318" y="1435062"/>
                  <a:pt x="2330387" y="1376442"/>
                </a:cubicBezTo>
                <a:close/>
                <a:moveTo>
                  <a:pt x="2962110" y="1023339"/>
                </a:moveTo>
                <a:cubicBezTo>
                  <a:pt x="2990386" y="1032304"/>
                  <a:pt x="3018662" y="1041270"/>
                  <a:pt x="3046938" y="1050235"/>
                </a:cubicBezTo>
                <a:cubicBezTo>
                  <a:pt x="3029696" y="1105408"/>
                  <a:pt x="3013144" y="1161959"/>
                  <a:pt x="2997283" y="1221270"/>
                </a:cubicBezTo>
                <a:cubicBezTo>
                  <a:pt x="2957972" y="1190925"/>
                  <a:pt x="2919352" y="1161959"/>
                  <a:pt x="2880041" y="1134373"/>
                </a:cubicBezTo>
                <a:cubicBezTo>
                  <a:pt x="2907628" y="1097132"/>
                  <a:pt x="2934524" y="1059890"/>
                  <a:pt x="2962110" y="1023339"/>
                </a:cubicBezTo>
                <a:close/>
                <a:moveTo>
                  <a:pt x="2874524" y="1130235"/>
                </a:moveTo>
                <a:cubicBezTo>
                  <a:pt x="2746249" y="1039201"/>
                  <a:pt x="2621421" y="964718"/>
                  <a:pt x="2500732" y="906098"/>
                </a:cubicBezTo>
                <a:cubicBezTo>
                  <a:pt x="2645559" y="934373"/>
                  <a:pt x="2797283" y="972994"/>
                  <a:pt x="2955214" y="1021270"/>
                </a:cubicBezTo>
                <a:cubicBezTo>
                  <a:pt x="2927627" y="1057132"/>
                  <a:pt x="2900731" y="1092994"/>
                  <a:pt x="2874524" y="1130235"/>
                </a:cubicBezTo>
                <a:close/>
                <a:moveTo>
                  <a:pt x="5613140" y="5859192"/>
                </a:moveTo>
                <a:cubicBezTo>
                  <a:pt x="5501416" y="5881951"/>
                  <a:pt x="5386934" y="5902641"/>
                  <a:pt x="5269692" y="5920572"/>
                </a:cubicBezTo>
                <a:cubicBezTo>
                  <a:pt x="5269692" y="5909537"/>
                  <a:pt x="5269003" y="5898503"/>
                  <a:pt x="5269003" y="5887468"/>
                </a:cubicBezTo>
                <a:cubicBezTo>
                  <a:pt x="5282796" y="5864710"/>
                  <a:pt x="5296589" y="5841951"/>
                  <a:pt x="5310382" y="5819193"/>
                </a:cubicBezTo>
                <a:cubicBezTo>
                  <a:pt x="5356589" y="5808158"/>
                  <a:pt x="5402796" y="5796434"/>
                  <a:pt x="5449002" y="5784710"/>
                </a:cubicBezTo>
                <a:cubicBezTo>
                  <a:pt x="5504864" y="5801951"/>
                  <a:pt x="5560037" y="5817813"/>
                  <a:pt x="5614519" y="5832986"/>
                </a:cubicBezTo>
                <a:cubicBezTo>
                  <a:pt x="5615209" y="5838503"/>
                  <a:pt x="5615899" y="5843330"/>
                  <a:pt x="5617278" y="5848848"/>
                </a:cubicBezTo>
                <a:cubicBezTo>
                  <a:pt x="5615209" y="5852986"/>
                  <a:pt x="5613830" y="5856434"/>
                  <a:pt x="5613140" y="5859192"/>
                </a:cubicBezTo>
                <a:close/>
                <a:moveTo>
                  <a:pt x="3659350" y="6495053"/>
                </a:moveTo>
                <a:cubicBezTo>
                  <a:pt x="3559351" y="6426088"/>
                  <a:pt x="3459351" y="6352985"/>
                  <a:pt x="3358661" y="6275744"/>
                </a:cubicBezTo>
                <a:cubicBezTo>
                  <a:pt x="3422799" y="6261950"/>
                  <a:pt x="3487627" y="6247468"/>
                  <a:pt x="3553143" y="6231605"/>
                </a:cubicBezTo>
                <a:cubicBezTo>
                  <a:pt x="3593833" y="6317123"/>
                  <a:pt x="3635902" y="6399881"/>
                  <a:pt x="3678661" y="6479191"/>
                </a:cubicBezTo>
                <a:cubicBezTo>
                  <a:pt x="3675902" y="6483329"/>
                  <a:pt x="3672454" y="6486777"/>
                  <a:pt x="3669695" y="6490916"/>
                </a:cubicBezTo>
                <a:cubicBezTo>
                  <a:pt x="3666247" y="6492295"/>
                  <a:pt x="3662799" y="6493674"/>
                  <a:pt x="3659350" y="6495053"/>
                </a:cubicBezTo>
                <a:close/>
                <a:moveTo>
                  <a:pt x="2974524" y="6339192"/>
                </a:moveTo>
                <a:cubicBezTo>
                  <a:pt x="2896593" y="6246088"/>
                  <a:pt x="2820041" y="6149537"/>
                  <a:pt x="2743490" y="6048158"/>
                </a:cubicBezTo>
                <a:cubicBezTo>
                  <a:pt x="2809007" y="6052295"/>
                  <a:pt x="2875214" y="6055054"/>
                  <a:pt x="2942800" y="6057123"/>
                </a:cubicBezTo>
                <a:cubicBezTo>
                  <a:pt x="2959352" y="6150226"/>
                  <a:pt x="2977972" y="6240571"/>
                  <a:pt x="2997972" y="6328157"/>
                </a:cubicBezTo>
                <a:cubicBezTo>
                  <a:pt x="2993834" y="6330916"/>
                  <a:pt x="2990386" y="6333675"/>
                  <a:pt x="2986248" y="6336433"/>
                </a:cubicBezTo>
                <a:cubicBezTo>
                  <a:pt x="2982800" y="6337812"/>
                  <a:pt x="2978662" y="6338502"/>
                  <a:pt x="2974524" y="6339192"/>
                </a:cubicBezTo>
                <a:close/>
                <a:moveTo>
                  <a:pt x="2356594" y="6008847"/>
                </a:moveTo>
                <a:cubicBezTo>
                  <a:pt x="2337973" y="5967468"/>
                  <a:pt x="2318663" y="5925399"/>
                  <a:pt x="2300732" y="5882641"/>
                </a:cubicBezTo>
                <a:cubicBezTo>
                  <a:pt x="2329698" y="5888158"/>
                  <a:pt x="2357973" y="5893675"/>
                  <a:pt x="2386939" y="5898503"/>
                </a:cubicBezTo>
                <a:cubicBezTo>
                  <a:pt x="2384870" y="5933675"/>
                  <a:pt x="2382801" y="5968847"/>
                  <a:pt x="2381422" y="6004020"/>
                </a:cubicBezTo>
                <a:cubicBezTo>
                  <a:pt x="2376594" y="6006089"/>
                  <a:pt x="2371766" y="6008158"/>
                  <a:pt x="2366249" y="6010227"/>
                </a:cubicBezTo>
                <a:cubicBezTo>
                  <a:pt x="2363491" y="6009537"/>
                  <a:pt x="2360042" y="6008847"/>
                  <a:pt x="2356594" y="6008847"/>
                </a:cubicBezTo>
                <a:close/>
                <a:moveTo>
                  <a:pt x="1478664" y="4995056"/>
                </a:moveTo>
                <a:cubicBezTo>
                  <a:pt x="1490389" y="4976435"/>
                  <a:pt x="1502113" y="4958504"/>
                  <a:pt x="1513837" y="4939884"/>
                </a:cubicBezTo>
                <a:cubicBezTo>
                  <a:pt x="1580044" y="4950229"/>
                  <a:pt x="1647630" y="4959884"/>
                  <a:pt x="1715905" y="4968160"/>
                </a:cubicBezTo>
                <a:cubicBezTo>
                  <a:pt x="1735905" y="4984711"/>
                  <a:pt x="1756595" y="5001953"/>
                  <a:pt x="1777285" y="5018504"/>
                </a:cubicBezTo>
                <a:cubicBezTo>
                  <a:pt x="1788319" y="5139194"/>
                  <a:pt x="1802112" y="5257814"/>
                  <a:pt x="1817974" y="5374366"/>
                </a:cubicBezTo>
                <a:cubicBezTo>
                  <a:pt x="1693837" y="5312987"/>
                  <a:pt x="1575216" y="5249539"/>
                  <a:pt x="1462113" y="5184021"/>
                </a:cubicBezTo>
                <a:cubicBezTo>
                  <a:pt x="1466940" y="5121953"/>
                  <a:pt x="1472458" y="5059194"/>
                  <a:pt x="1478664" y="4995056"/>
                </a:cubicBezTo>
                <a:close/>
                <a:moveTo>
                  <a:pt x="1455906" y="5180573"/>
                </a:moveTo>
                <a:cubicBezTo>
                  <a:pt x="1433837" y="5168159"/>
                  <a:pt x="1411768" y="5155056"/>
                  <a:pt x="1390389" y="5141952"/>
                </a:cubicBezTo>
                <a:cubicBezTo>
                  <a:pt x="1406940" y="5112987"/>
                  <a:pt x="1424182" y="5084022"/>
                  <a:pt x="1442113" y="5054367"/>
                </a:cubicBezTo>
                <a:cubicBezTo>
                  <a:pt x="1451768" y="5039194"/>
                  <a:pt x="1461423" y="5023332"/>
                  <a:pt x="1471078" y="5007470"/>
                </a:cubicBezTo>
                <a:cubicBezTo>
                  <a:pt x="1464871" y="5066780"/>
                  <a:pt x="1460044" y="5124021"/>
                  <a:pt x="1455906" y="5180573"/>
                </a:cubicBezTo>
                <a:close/>
                <a:moveTo>
                  <a:pt x="1271079" y="4315057"/>
                </a:moveTo>
                <a:cubicBezTo>
                  <a:pt x="1286941" y="4300574"/>
                  <a:pt x="1303492" y="4286092"/>
                  <a:pt x="1319354" y="4271609"/>
                </a:cubicBezTo>
                <a:cubicBezTo>
                  <a:pt x="1380044" y="4299195"/>
                  <a:pt x="1442803" y="4326092"/>
                  <a:pt x="1506940" y="4352298"/>
                </a:cubicBezTo>
                <a:cubicBezTo>
                  <a:pt x="1522113" y="4373678"/>
                  <a:pt x="1537285" y="4395747"/>
                  <a:pt x="1552457" y="4417126"/>
                </a:cubicBezTo>
                <a:cubicBezTo>
                  <a:pt x="1531078" y="4536436"/>
                  <a:pt x="1512457" y="4655057"/>
                  <a:pt x="1497285" y="4770919"/>
                </a:cubicBezTo>
                <a:cubicBezTo>
                  <a:pt x="1394527" y="4678505"/>
                  <a:pt x="1296596" y="4586091"/>
                  <a:pt x="1204872" y="4492988"/>
                </a:cubicBezTo>
                <a:cubicBezTo>
                  <a:pt x="1226251" y="4433678"/>
                  <a:pt x="1248320" y="4374367"/>
                  <a:pt x="1271079" y="4315057"/>
                </a:cubicBezTo>
                <a:close/>
                <a:moveTo>
                  <a:pt x="1200044" y="4487471"/>
                </a:moveTo>
                <a:cubicBezTo>
                  <a:pt x="1182113" y="4469540"/>
                  <a:pt x="1164182" y="4450919"/>
                  <a:pt x="1146941" y="4432988"/>
                </a:cubicBezTo>
                <a:cubicBezTo>
                  <a:pt x="1170389" y="4409540"/>
                  <a:pt x="1194527" y="4386092"/>
                  <a:pt x="1220044" y="4362643"/>
                </a:cubicBezTo>
                <a:cubicBezTo>
                  <a:pt x="1233148" y="4350230"/>
                  <a:pt x="1246251" y="4337816"/>
                  <a:pt x="1260044" y="4325402"/>
                </a:cubicBezTo>
                <a:cubicBezTo>
                  <a:pt x="1238665" y="4379885"/>
                  <a:pt x="1218665" y="4433678"/>
                  <a:pt x="1200044" y="4487471"/>
                </a:cubicBezTo>
                <a:close/>
                <a:moveTo>
                  <a:pt x="1594526" y="2368164"/>
                </a:moveTo>
                <a:cubicBezTo>
                  <a:pt x="1669699" y="2334371"/>
                  <a:pt x="1746940" y="2301268"/>
                  <a:pt x="1825560" y="2268854"/>
                </a:cubicBezTo>
                <a:cubicBezTo>
                  <a:pt x="1850388" y="2341268"/>
                  <a:pt x="1877285" y="2414371"/>
                  <a:pt x="1906250" y="2488164"/>
                </a:cubicBezTo>
                <a:cubicBezTo>
                  <a:pt x="1901422" y="2513681"/>
                  <a:pt x="1895905" y="2539888"/>
                  <a:pt x="1891078" y="2566095"/>
                </a:cubicBezTo>
                <a:cubicBezTo>
                  <a:pt x="1851078" y="2592302"/>
                  <a:pt x="1811767" y="2619198"/>
                  <a:pt x="1773147" y="2646095"/>
                </a:cubicBezTo>
                <a:cubicBezTo>
                  <a:pt x="1712457" y="2649543"/>
                  <a:pt x="1652457" y="2653681"/>
                  <a:pt x="1593837" y="2659198"/>
                </a:cubicBezTo>
                <a:cubicBezTo>
                  <a:pt x="1591768" y="2560577"/>
                  <a:pt x="1591768" y="2463336"/>
                  <a:pt x="1594526" y="2368164"/>
                </a:cubicBezTo>
                <a:close/>
                <a:moveTo>
                  <a:pt x="2179353" y="2135061"/>
                </a:moveTo>
                <a:cubicBezTo>
                  <a:pt x="2211767" y="2141958"/>
                  <a:pt x="2244870" y="2149544"/>
                  <a:pt x="2277284" y="2157820"/>
                </a:cubicBezTo>
                <a:cubicBezTo>
                  <a:pt x="2241422" y="2232992"/>
                  <a:pt x="2206939" y="2308854"/>
                  <a:pt x="2173146" y="2386095"/>
                </a:cubicBezTo>
                <a:cubicBezTo>
                  <a:pt x="2091767" y="2435750"/>
                  <a:pt x="2011767" y="2486095"/>
                  <a:pt x="1933836" y="2537129"/>
                </a:cubicBezTo>
                <a:cubicBezTo>
                  <a:pt x="1926939" y="2519888"/>
                  <a:pt x="1920043" y="2502647"/>
                  <a:pt x="1913146" y="2485405"/>
                </a:cubicBezTo>
                <a:cubicBezTo>
                  <a:pt x="1931767" y="2392302"/>
                  <a:pt x="1951767" y="2299888"/>
                  <a:pt x="1973146" y="2209544"/>
                </a:cubicBezTo>
                <a:cubicBezTo>
                  <a:pt x="2041422" y="2184716"/>
                  <a:pt x="2109698" y="2159889"/>
                  <a:pt x="2179353" y="2135061"/>
                </a:cubicBezTo>
                <a:close/>
                <a:moveTo>
                  <a:pt x="1975215" y="2202647"/>
                </a:moveTo>
                <a:cubicBezTo>
                  <a:pt x="1983491" y="2168164"/>
                  <a:pt x="1991767" y="2133682"/>
                  <a:pt x="2000733" y="2099889"/>
                </a:cubicBezTo>
                <a:cubicBezTo>
                  <a:pt x="2055215" y="2109544"/>
                  <a:pt x="2111077" y="2120578"/>
                  <a:pt x="2166939" y="2132992"/>
                </a:cubicBezTo>
                <a:cubicBezTo>
                  <a:pt x="2102112" y="2155061"/>
                  <a:pt x="2037974" y="2178509"/>
                  <a:pt x="1975215" y="2202647"/>
                </a:cubicBezTo>
                <a:close/>
                <a:moveTo>
                  <a:pt x="2489007" y="1761269"/>
                </a:moveTo>
                <a:cubicBezTo>
                  <a:pt x="2560042" y="1754372"/>
                  <a:pt x="2632456" y="1748855"/>
                  <a:pt x="2704869" y="1743338"/>
                </a:cubicBezTo>
                <a:cubicBezTo>
                  <a:pt x="2734524" y="1759200"/>
                  <a:pt x="2764180" y="1775062"/>
                  <a:pt x="2794524" y="1791613"/>
                </a:cubicBezTo>
                <a:cubicBezTo>
                  <a:pt x="2740731" y="1854372"/>
                  <a:pt x="2686938" y="1918510"/>
                  <a:pt x="2633835" y="1984027"/>
                </a:cubicBezTo>
                <a:cubicBezTo>
                  <a:pt x="2542111" y="2010234"/>
                  <a:pt x="2451766" y="2037820"/>
                  <a:pt x="2362801" y="2066096"/>
                </a:cubicBezTo>
                <a:cubicBezTo>
                  <a:pt x="2360732" y="2048165"/>
                  <a:pt x="2358663" y="2030923"/>
                  <a:pt x="2356594" y="2012992"/>
                </a:cubicBezTo>
                <a:cubicBezTo>
                  <a:pt x="2400042" y="1927475"/>
                  <a:pt x="2444180" y="1843337"/>
                  <a:pt x="2489007" y="1761269"/>
                </a:cubicBezTo>
                <a:close/>
                <a:moveTo>
                  <a:pt x="2355215" y="1999889"/>
                </a:moveTo>
                <a:cubicBezTo>
                  <a:pt x="2346939" y="1924717"/>
                  <a:pt x="2340732" y="1850924"/>
                  <a:pt x="2336594" y="1777820"/>
                </a:cubicBezTo>
                <a:cubicBezTo>
                  <a:pt x="2384180" y="1772303"/>
                  <a:pt x="2431766" y="1766786"/>
                  <a:pt x="2480042" y="1762648"/>
                </a:cubicBezTo>
                <a:cubicBezTo>
                  <a:pt x="2437283" y="1839889"/>
                  <a:pt x="2395904" y="1919199"/>
                  <a:pt x="2355215" y="1999889"/>
                </a:cubicBezTo>
                <a:close/>
                <a:moveTo>
                  <a:pt x="2493145" y="1754372"/>
                </a:moveTo>
                <a:cubicBezTo>
                  <a:pt x="2510387" y="1723338"/>
                  <a:pt x="2526938" y="1692993"/>
                  <a:pt x="2544180" y="1662648"/>
                </a:cubicBezTo>
                <a:cubicBezTo>
                  <a:pt x="2593145" y="1686096"/>
                  <a:pt x="2643490" y="1711613"/>
                  <a:pt x="2693145" y="1737820"/>
                </a:cubicBezTo>
                <a:cubicBezTo>
                  <a:pt x="2626249" y="1742648"/>
                  <a:pt x="2559352" y="1747475"/>
                  <a:pt x="2493145" y="1754372"/>
                </a:cubicBezTo>
                <a:close/>
                <a:moveTo>
                  <a:pt x="3972453" y="1440579"/>
                </a:moveTo>
                <a:cubicBezTo>
                  <a:pt x="3989695" y="1468855"/>
                  <a:pt x="4006246" y="1497131"/>
                  <a:pt x="4023488" y="1526097"/>
                </a:cubicBezTo>
                <a:cubicBezTo>
                  <a:pt x="3963488" y="1546097"/>
                  <a:pt x="3902798" y="1566786"/>
                  <a:pt x="3842109" y="1588855"/>
                </a:cubicBezTo>
                <a:cubicBezTo>
                  <a:pt x="3793833" y="1520579"/>
                  <a:pt x="3745557" y="1454373"/>
                  <a:pt x="3695902" y="1390924"/>
                </a:cubicBezTo>
                <a:cubicBezTo>
                  <a:pt x="3722109" y="1375062"/>
                  <a:pt x="3749005" y="1359200"/>
                  <a:pt x="3775212" y="1344028"/>
                </a:cubicBezTo>
                <a:cubicBezTo>
                  <a:pt x="3840729" y="1375062"/>
                  <a:pt x="3906246" y="1406786"/>
                  <a:pt x="3972453" y="1440579"/>
                </a:cubicBezTo>
                <a:close/>
                <a:moveTo>
                  <a:pt x="3782799" y="1339200"/>
                </a:moveTo>
                <a:cubicBezTo>
                  <a:pt x="3813143" y="1321269"/>
                  <a:pt x="3844177" y="1304028"/>
                  <a:pt x="3874522" y="1286787"/>
                </a:cubicBezTo>
                <a:cubicBezTo>
                  <a:pt x="3904867" y="1332993"/>
                  <a:pt x="3935212" y="1379890"/>
                  <a:pt x="3964867" y="1428855"/>
                </a:cubicBezTo>
                <a:cubicBezTo>
                  <a:pt x="3904177" y="1397821"/>
                  <a:pt x="3843488" y="1367476"/>
                  <a:pt x="3782799" y="1339200"/>
                </a:cubicBezTo>
                <a:close/>
                <a:moveTo>
                  <a:pt x="4455901" y="1404028"/>
                </a:moveTo>
                <a:cubicBezTo>
                  <a:pt x="4510384" y="1450924"/>
                  <a:pt x="4564866" y="1499200"/>
                  <a:pt x="4619349" y="1548855"/>
                </a:cubicBezTo>
                <a:cubicBezTo>
                  <a:pt x="4628314" y="1581269"/>
                  <a:pt x="4637280" y="1613683"/>
                  <a:pt x="4646245" y="1646096"/>
                </a:cubicBezTo>
                <a:cubicBezTo>
                  <a:pt x="4563487" y="1650234"/>
                  <a:pt x="4480039" y="1655752"/>
                  <a:pt x="4395211" y="1662648"/>
                </a:cubicBezTo>
                <a:cubicBezTo>
                  <a:pt x="4312453" y="1614372"/>
                  <a:pt x="4230384" y="1568165"/>
                  <a:pt x="4147625" y="1524028"/>
                </a:cubicBezTo>
                <a:cubicBezTo>
                  <a:pt x="4158660" y="1510235"/>
                  <a:pt x="4170384" y="1496441"/>
                  <a:pt x="4181418" y="1483338"/>
                </a:cubicBezTo>
                <a:cubicBezTo>
                  <a:pt x="4274522" y="1455062"/>
                  <a:pt x="4365556" y="1428166"/>
                  <a:pt x="4455901" y="1404028"/>
                </a:cubicBezTo>
                <a:close/>
                <a:moveTo>
                  <a:pt x="4191073" y="1472304"/>
                </a:moveTo>
                <a:cubicBezTo>
                  <a:pt x="4240039" y="1414373"/>
                  <a:pt x="4289004" y="1358511"/>
                  <a:pt x="4338660" y="1304718"/>
                </a:cubicBezTo>
                <a:cubicBezTo>
                  <a:pt x="4375211" y="1335062"/>
                  <a:pt x="4412453" y="1366097"/>
                  <a:pt x="4449004" y="1397131"/>
                </a:cubicBezTo>
                <a:cubicBezTo>
                  <a:pt x="4363487" y="1421269"/>
                  <a:pt x="4277280" y="1446097"/>
                  <a:pt x="4191073" y="1472304"/>
                </a:cubicBezTo>
                <a:close/>
                <a:moveTo>
                  <a:pt x="4464177" y="1401959"/>
                </a:moveTo>
                <a:cubicBezTo>
                  <a:pt x="4498659" y="1392993"/>
                  <a:pt x="4532452" y="1384028"/>
                  <a:pt x="4566245" y="1375752"/>
                </a:cubicBezTo>
                <a:cubicBezTo>
                  <a:pt x="4583487" y="1428166"/>
                  <a:pt x="4600039" y="1481959"/>
                  <a:pt x="4615901" y="1536441"/>
                </a:cubicBezTo>
                <a:cubicBezTo>
                  <a:pt x="4564866" y="1490235"/>
                  <a:pt x="4514521" y="1445407"/>
                  <a:pt x="4464177" y="1401959"/>
                </a:cubicBezTo>
                <a:close/>
                <a:moveTo>
                  <a:pt x="5044175" y="1643338"/>
                </a:moveTo>
                <a:cubicBezTo>
                  <a:pt x="5061417" y="1643338"/>
                  <a:pt x="5077969" y="1643338"/>
                  <a:pt x="5095210" y="1643338"/>
                </a:cubicBezTo>
                <a:cubicBezTo>
                  <a:pt x="5135210" y="1703338"/>
                  <a:pt x="5175210" y="1764027"/>
                  <a:pt x="5214520" y="1826096"/>
                </a:cubicBezTo>
                <a:cubicBezTo>
                  <a:pt x="5214520" y="1859199"/>
                  <a:pt x="5214520" y="1892992"/>
                  <a:pt x="5214520" y="1926785"/>
                </a:cubicBezTo>
                <a:cubicBezTo>
                  <a:pt x="5133831" y="1908854"/>
                  <a:pt x="5051762" y="1892303"/>
                  <a:pt x="4968314" y="1876441"/>
                </a:cubicBezTo>
                <a:cubicBezTo>
                  <a:pt x="4902107" y="1808165"/>
                  <a:pt x="4834521" y="1741958"/>
                  <a:pt x="4767624" y="1677131"/>
                </a:cubicBezTo>
                <a:cubicBezTo>
                  <a:pt x="4782107" y="1666786"/>
                  <a:pt x="4797279" y="1656441"/>
                  <a:pt x="4811762" y="1646096"/>
                </a:cubicBezTo>
                <a:cubicBezTo>
                  <a:pt x="4890383" y="1644717"/>
                  <a:pt x="4967624" y="1643338"/>
                  <a:pt x="5044175" y="1643338"/>
                </a:cubicBezTo>
                <a:close/>
                <a:moveTo>
                  <a:pt x="4823486" y="1639200"/>
                </a:moveTo>
                <a:cubicBezTo>
                  <a:pt x="4885555" y="1596441"/>
                  <a:pt x="4947624" y="1555752"/>
                  <a:pt x="5009003" y="1517821"/>
                </a:cubicBezTo>
                <a:cubicBezTo>
                  <a:pt x="5036589" y="1556441"/>
                  <a:pt x="5063486" y="1595752"/>
                  <a:pt x="5090382" y="1635752"/>
                </a:cubicBezTo>
                <a:cubicBezTo>
                  <a:pt x="5002107" y="1635062"/>
                  <a:pt x="4913141" y="1636441"/>
                  <a:pt x="4823486" y="1639200"/>
                </a:cubicBezTo>
                <a:close/>
                <a:moveTo>
                  <a:pt x="5103486" y="1643338"/>
                </a:moveTo>
                <a:cubicBezTo>
                  <a:pt x="5138658" y="1643338"/>
                  <a:pt x="5173830" y="1644027"/>
                  <a:pt x="5209003" y="1644717"/>
                </a:cubicBezTo>
                <a:cubicBezTo>
                  <a:pt x="5211761" y="1699889"/>
                  <a:pt x="5213141" y="1755751"/>
                  <a:pt x="5213831" y="1812993"/>
                </a:cubicBezTo>
                <a:cubicBezTo>
                  <a:pt x="5177969" y="1755751"/>
                  <a:pt x="5140727" y="1699200"/>
                  <a:pt x="5103486" y="1643338"/>
                </a:cubicBezTo>
                <a:close/>
                <a:moveTo>
                  <a:pt x="5647623" y="2042647"/>
                </a:moveTo>
                <a:cubicBezTo>
                  <a:pt x="5670381" y="2111613"/>
                  <a:pt x="5692450" y="2181268"/>
                  <a:pt x="5713830" y="2251613"/>
                </a:cubicBezTo>
                <a:cubicBezTo>
                  <a:pt x="5705554" y="2284026"/>
                  <a:pt x="5696588" y="2316440"/>
                  <a:pt x="5686933" y="2348854"/>
                </a:cubicBezTo>
                <a:cubicBezTo>
                  <a:pt x="5613830" y="2310233"/>
                  <a:pt x="5538657" y="2272302"/>
                  <a:pt x="5462796" y="2235061"/>
                </a:cubicBezTo>
                <a:cubicBezTo>
                  <a:pt x="5416589" y="2151613"/>
                  <a:pt x="5369692" y="2070234"/>
                  <a:pt x="5322106" y="1989544"/>
                </a:cubicBezTo>
                <a:cubicBezTo>
                  <a:pt x="5339347" y="1983337"/>
                  <a:pt x="5357279" y="1977130"/>
                  <a:pt x="5374520" y="1970923"/>
                </a:cubicBezTo>
                <a:cubicBezTo>
                  <a:pt x="5467623" y="1993682"/>
                  <a:pt x="5558658" y="2017820"/>
                  <a:pt x="5647623" y="2042647"/>
                </a:cubicBezTo>
                <a:close/>
                <a:moveTo>
                  <a:pt x="5386934" y="1967475"/>
                </a:moveTo>
                <a:cubicBezTo>
                  <a:pt x="5458658" y="1942648"/>
                  <a:pt x="5529002" y="1920579"/>
                  <a:pt x="5597968" y="1899889"/>
                </a:cubicBezTo>
                <a:cubicBezTo>
                  <a:pt x="5613830" y="1944717"/>
                  <a:pt x="5629692" y="1989544"/>
                  <a:pt x="5644864" y="2035061"/>
                </a:cubicBezTo>
                <a:cubicBezTo>
                  <a:pt x="5560726" y="2010923"/>
                  <a:pt x="5474520" y="1988854"/>
                  <a:pt x="5386934" y="1967475"/>
                </a:cubicBezTo>
                <a:close/>
                <a:moveTo>
                  <a:pt x="5655899" y="2045406"/>
                </a:moveTo>
                <a:cubicBezTo>
                  <a:pt x="5690381" y="2055061"/>
                  <a:pt x="5724175" y="2065406"/>
                  <a:pt x="5757967" y="2075061"/>
                </a:cubicBezTo>
                <a:cubicBezTo>
                  <a:pt x="5745554" y="2129544"/>
                  <a:pt x="5732450" y="2184027"/>
                  <a:pt x="5717967" y="2239199"/>
                </a:cubicBezTo>
                <a:cubicBezTo>
                  <a:pt x="5697967" y="2173682"/>
                  <a:pt x="5677278" y="2108854"/>
                  <a:pt x="5655899" y="2045406"/>
                </a:cubicBezTo>
                <a:close/>
                <a:moveTo>
                  <a:pt x="6073829" y="2576440"/>
                </a:moveTo>
                <a:cubicBezTo>
                  <a:pt x="6077967" y="2648164"/>
                  <a:pt x="6080725" y="2721267"/>
                  <a:pt x="6082795" y="2795060"/>
                </a:cubicBezTo>
                <a:cubicBezTo>
                  <a:pt x="6066243" y="2824025"/>
                  <a:pt x="6049001" y="2852301"/>
                  <a:pt x="6031071" y="2881267"/>
                </a:cubicBezTo>
                <a:cubicBezTo>
                  <a:pt x="5971071" y="2824715"/>
                  <a:pt x="5909002" y="2768163"/>
                  <a:pt x="5845553" y="2712301"/>
                </a:cubicBezTo>
                <a:cubicBezTo>
                  <a:pt x="5823484" y="2619888"/>
                  <a:pt x="5800036" y="2528164"/>
                  <a:pt x="5775209" y="2438509"/>
                </a:cubicBezTo>
                <a:cubicBezTo>
                  <a:pt x="5793140" y="2437129"/>
                  <a:pt x="5811760" y="2435750"/>
                  <a:pt x="5829692" y="2434371"/>
                </a:cubicBezTo>
                <a:cubicBezTo>
                  <a:pt x="5913139" y="2481267"/>
                  <a:pt x="5994519" y="2528164"/>
                  <a:pt x="6073829" y="2576440"/>
                </a:cubicBezTo>
                <a:close/>
                <a:moveTo>
                  <a:pt x="5843485" y="2433681"/>
                </a:moveTo>
                <a:cubicBezTo>
                  <a:pt x="5918657" y="2428854"/>
                  <a:pt x="5991760" y="2426095"/>
                  <a:pt x="6064174" y="2424716"/>
                </a:cubicBezTo>
                <a:cubicBezTo>
                  <a:pt x="6067622" y="2471612"/>
                  <a:pt x="6071070" y="2519198"/>
                  <a:pt x="6073829" y="2567474"/>
                </a:cubicBezTo>
                <a:cubicBezTo>
                  <a:pt x="5998657" y="2521957"/>
                  <a:pt x="5922105" y="2477130"/>
                  <a:pt x="5843485" y="2433681"/>
                </a:cubicBezTo>
                <a:close/>
                <a:moveTo>
                  <a:pt x="6082105" y="2581267"/>
                </a:moveTo>
                <a:cubicBezTo>
                  <a:pt x="6112450" y="2599198"/>
                  <a:pt x="6142105" y="2617819"/>
                  <a:pt x="6171070" y="2636439"/>
                </a:cubicBezTo>
                <a:cubicBezTo>
                  <a:pt x="6145553" y="2684715"/>
                  <a:pt x="6117967" y="2733681"/>
                  <a:pt x="6089691" y="2782646"/>
                </a:cubicBezTo>
                <a:cubicBezTo>
                  <a:pt x="6088312" y="2714370"/>
                  <a:pt x="6085553" y="2647474"/>
                  <a:pt x="6082105" y="2581267"/>
                </a:cubicBezTo>
                <a:close/>
                <a:moveTo>
                  <a:pt x="6344863" y="3204025"/>
                </a:moveTo>
                <a:cubicBezTo>
                  <a:pt x="6340725" y="3221956"/>
                  <a:pt x="6336587" y="3239887"/>
                  <a:pt x="6332449" y="3257818"/>
                </a:cubicBezTo>
                <a:cubicBezTo>
                  <a:pt x="6253829" y="3231611"/>
                  <a:pt x="6173139" y="3206094"/>
                  <a:pt x="6090381" y="3182645"/>
                </a:cubicBezTo>
                <a:cubicBezTo>
                  <a:pt x="6091760" y="3117818"/>
                  <a:pt x="6092449" y="3053680"/>
                  <a:pt x="6092449" y="2989542"/>
                </a:cubicBezTo>
                <a:cubicBezTo>
                  <a:pt x="6109691" y="2992991"/>
                  <a:pt x="6127622" y="2996439"/>
                  <a:pt x="6144863" y="2999887"/>
                </a:cubicBezTo>
                <a:cubicBezTo>
                  <a:pt x="6213829" y="3068163"/>
                  <a:pt x="6280725" y="3136439"/>
                  <a:pt x="6344863" y="3204025"/>
                </a:cubicBezTo>
                <a:close/>
                <a:moveTo>
                  <a:pt x="6158657" y="3003335"/>
                </a:moveTo>
                <a:cubicBezTo>
                  <a:pt x="6232449" y="3018508"/>
                  <a:pt x="6304863" y="3035749"/>
                  <a:pt x="6375898" y="3053680"/>
                </a:cubicBezTo>
                <a:cubicBezTo>
                  <a:pt x="6366932" y="3100577"/>
                  <a:pt x="6357277" y="3147473"/>
                  <a:pt x="6346932" y="3194370"/>
                </a:cubicBezTo>
                <a:cubicBezTo>
                  <a:pt x="6285553" y="3130921"/>
                  <a:pt x="6223484" y="3066784"/>
                  <a:pt x="6158657" y="3003335"/>
                </a:cubicBezTo>
                <a:close/>
                <a:moveTo>
                  <a:pt x="6332449" y="4072299"/>
                </a:moveTo>
                <a:cubicBezTo>
                  <a:pt x="6303484" y="4088161"/>
                  <a:pt x="6274518" y="4104023"/>
                  <a:pt x="6244863" y="4119885"/>
                </a:cubicBezTo>
                <a:cubicBezTo>
                  <a:pt x="6222104" y="4039885"/>
                  <a:pt x="6197966" y="3959886"/>
                  <a:pt x="6172450" y="3879196"/>
                </a:cubicBezTo>
                <a:cubicBezTo>
                  <a:pt x="6180725" y="3852989"/>
                  <a:pt x="6189001" y="3826782"/>
                  <a:pt x="6196587" y="3799886"/>
                </a:cubicBezTo>
                <a:cubicBezTo>
                  <a:pt x="6269691" y="3844713"/>
                  <a:pt x="6340035" y="3889541"/>
                  <a:pt x="6407621" y="3935058"/>
                </a:cubicBezTo>
                <a:cubicBezTo>
                  <a:pt x="6383484" y="3981265"/>
                  <a:pt x="6357966" y="4026782"/>
                  <a:pt x="6332449" y="4072299"/>
                </a:cubicBezTo>
                <a:close/>
                <a:moveTo>
                  <a:pt x="6413828" y="3939885"/>
                </a:moveTo>
                <a:cubicBezTo>
                  <a:pt x="6436587" y="3955058"/>
                  <a:pt x="6459345" y="3970920"/>
                  <a:pt x="6481414" y="3986782"/>
                </a:cubicBezTo>
                <a:cubicBezTo>
                  <a:pt x="6436587" y="4013678"/>
                  <a:pt x="6391070" y="4039885"/>
                  <a:pt x="6344173" y="4066092"/>
                </a:cubicBezTo>
                <a:cubicBezTo>
                  <a:pt x="6368311" y="4024023"/>
                  <a:pt x="6391759" y="3981955"/>
                  <a:pt x="6413828" y="3939885"/>
                </a:cubicBezTo>
                <a:close/>
                <a:moveTo>
                  <a:pt x="6197966" y="4712988"/>
                </a:moveTo>
                <a:cubicBezTo>
                  <a:pt x="6165553" y="4720574"/>
                  <a:pt x="6132449" y="4728160"/>
                  <a:pt x="6098657" y="4735746"/>
                </a:cubicBezTo>
                <a:cubicBezTo>
                  <a:pt x="6097967" y="4652988"/>
                  <a:pt x="6095898" y="4569539"/>
                  <a:pt x="6092449" y="4485402"/>
                </a:cubicBezTo>
                <a:cubicBezTo>
                  <a:pt x="6107622" y="4461954"/>
                  <a:pt x="6122105" y="4439195"/>
                  <a:pt x="6136588" y="4415747"/>
                </a:cubicBezTo>
                <a:cubicBezTo>
                  <a:pt x="6195208" y="4478505"/>
                  <a:pt x="6251760" y="4540574"/>
                  <a:pt x="6304863" y="4602643"/>
                </a:cubicBezTo>
                <a:cubicBezTo>
                  <a:pt x="6270380" y="4639884"/>
                  <a:pt x="6234518" y="4676436"/>
                  <a:pt x="6197966" y="4712988"/>
                </a:cubicBezTo>
                <a:close/>
                <a:moveTo>
                  <a:pt x="6309690" y="4608160"/>
                </a:moveTo>
                <a:cubicBezTo>
                  <a:pt x="6327622" y="4628850"/>
                  <a:pt x="6344863" y="4649540"/>
                  <a:pt x="6362104" y="4670919"/>
                </a:cubicBezTo>
                <a:cubicBezTo>
                  <a:pt x="6312449" y="4684712"/>
                  <a:pt x="6262105" y="4697815"/>
                  <a:pt x="6210381" y="4710229"/>
                </a:cubicBezTo>
                <a:cubicBezTo>
                  <a:pt x="6244173" y="4676436"/>
                  <a:pt x="6277277" y="4641953"/>
                  <a:pt x="6309690" y="4608160"/>
                </a:cubicBezTo>
                <a:close/>
                <a:moveTo>
                  <a:pt x="5894519" y="5297124"/>
                </a:moveTo>
                <a:cubicBezTo>
                  <a:pt x="5861415" y="5295745"/>
                  <a:pt x="5827623" y="5294366"/>
                  <a:pt x="5793829" y="5292987"/>
                </a:cubicBezTo>
                <a:cubicBezTo>
                  <a:pt x="5815209" y="5212987"/>
                  <a:pt x="5835209" y="5131607"/>
                  <a:pt x="5854519" y="5048849"/>
                </a:cubicBezTo>
                <a:cubicBezTo>
                  <a:pt x="5875209" y="5030229"/>
                  <a:pt x="5895898" y="5011608"/>
                  <a:pt x="5916588" y="4992987"/>
                </a:cubicBezTo>
                <a:cubicBezTo>
                  <a:pt x="5956588" y="5068849"/>
                  <a:pt x="5993829" y="5144022"/>
                  <a:pt x="6029001" y="5218504"/>
                </a:cubicBezTo>
                <a:cubicBezTo>
                  <a:pt x="5984864" y="5244711"/>
                  <a:pt x="5940036" y="5270918"/>
                  <a:pt x="5894519" y="5297124"/>
                </a:cubicBezTo>
                <a:close/>
                <a:moveTo>
                  <a:pt x="6032450" y="5224711"/>
                </a:moveTo>
                <a:cubicBezTo>
                  <a:pt x="6044174" y="5249539"/>
                  <a:pt x="6055898" y="5275056"/>
                  <a:pt x="6066932" y="5299883"/>
                </a:cubicBezTo>
                <a:cubicBezTo>
                  <a:pt x="6062105" y="5299883"/>
                  <a:pt x="6057277" y="5299883"/>
                  <a:pt x="6052450" y="5299883"/>
                </a:cubicBezTo>
                <a:cubicBezTo>
                  <a:pt x="6004863" y="5299883"/>
                  <a:pt x="5956588" y="5299194"/>
                  <a:pt x="5908312" y="5297814"/>
                </a:cubicBezTo>
                <a:cubicBezTo>
                  <a:pt x="5949691" y="5273676"/>
                  <a:pt x="5991070" y="5248849"/>
                  <a:pt x="6032450" y="5224711"/>
                </a:cubicBezTo>
                <a:close/>
                <a:moveTo>
                  <a:pt x="5446934" y="5778503"/>
                </a:moveTo>
                <a:cubicBezTo>
                  <a:pt x="5415209" y="5768848"/>
                  <a:pt x="5384175" y="5758503"/>
                  <a:pt x="5352451" y="5748158"/>
                </a:cubicBezTo>
                <a:cubicBezTo>
                  <a:pt x="5394520" y="5676434"/>
                  <a:pt x="5435209" y="5603331"/>
                  <a:pt x="5475899" y="5528848"/>
                </a:cubicBezTo>
                <a:cubicBezTo>
                  <a:pt x="5500726" y="5516435"/>
                  <a:pt x="5525554" y="5504021"/>
                  <a:pt x="5549692" y="5491607"/>
                </a:cubicBezTo>
                <a:cubicBezTo>
                  <a:pt x="5568312" y="5575055"/>
                  <a:pt x="5584174" y="5657124"/>
                  <a:pt x="5597968" y="5737813"/>
                </a:cubicBezTo>
                <a:cubicBezTo>
                  <a:pt x="5548313" y="5751607"/>
                  <a:pt x="5497968" y="5765400"/>
                  <a:pt x="5446934" y="5778503"/>
                </a:cubicBezTo>
                <a:close/>
                <a:moveTo>
                  <a:pt x="5599347" y="5745399"/>
                </a:moveTo>
                <a:cubicBezTo>
                  <a:pt x="5604175" y="5772986"/>
                  <a:pt x="5608312" y="5799882"/>
                  <a:pt x="5612451" y="5826779"/>
                </a:cubicBezTo>
                <a:cubicBezTo>
                  <a:pt x="5562106" y="5812986"/>
                  <a:pt x="5511761" y="5798503"/>
                  <a:pt x="5460727" y="5782641"/>
                </a:cubicBezTo>
                <a:cubicBezTo>
                  <a:pt x="5507623" y="5770227"/>
                  <a:pt x="5553830" y="5757814"/>
                  <a:pt x="5599347" y="5745399"/>
                </a:cubicBezTo>
                <a:close/>
                <a:moveTo>
                  <a:pt x="5237279" y="5926089"/>
                </a:moveTo>
                <a:cubicBezTo>
                  <a:pt x="5181417" y="5934365"/>
                  <a:pt x="5124865" y="5942641"/>
                  <a:pt x="5067624" y="5950227"/>
                </a:cubicBezTo>
                <a:cubicBezTo>
                  <a:pt x="5069003" y="5924709"/>
                  <a:pt x="5071072" y="5899193"/>
                  <a:pt x="5072452" y="5872985"/>
                </a:cubicBezTo>
                <a:cubicBezTo>
                  <a:pt x="5135899" y="5859882"/>
                  <a:pt x="5198658" y="5846089"/>
                  <a:pt x="5260727" y="5831606"/>
                </a:cubicBezTo>
                <a:cubicBezTo>
                  <a:pt x="5261416" y="5850227"/>
                  <a:pt x="5262106" y="5868158"/>
                  <a:pt x="5262106" y="5886089"/>
                </a:cubicBezTo>
                <a:cubicBezTo>
                  <a:pt x="5253830" y="5899193"/>
                  <a:pt x="5245555" y="5912986"/>
                  <a:pt x="5237279" y="5926089"/>
                </a:cubicBezTo>
                <a:close/>
                <a:moveTo>
                  <a:pt x="5262106" y="5898503"/>
                </a:moveTo>
                <a:cubicBezTo>
                  <a:pt x="5262106" y="5906089"/>
                  <a:pt x="5262796" y="5913675"/>
                  <a:pt x="5262796" y="5921951"/>
                </a:cubicBezTo>
                <a:cubicBezTo>
                  <a:pt x="5257279" y="5922641"/>
                  <a:pt x="5251762" y="5923331"/>
                  <a:pt x="5246244" y="5924709"/>
                </a:cubicBezTo>
                <a:cubicBezTo>
                  <a:pt x="5251762" y="5915744"/>
                  <a:pt x="5256589" y="5907468"/>
                  <a:pt x="5262106" y="5898503"/>
                </a:cubicBezTo>
                <a:close/>
                <a:moveTo>
                  <a:pt x="5018658" y="6124709"/>
                </a:moveTo>
                <a:cubicBezTo>
                  <a:pt x="4975900" y="6124709"/>
                  <a:pt x="4932451" y="6124020"/>
                  <a:pt x="4888314" y="6123330"/>
                </a:cubicBezTo>
                <a:cubicBezTo>
                  <a:pt x="4860728" y="6105399"/>
                  <a:pt x="4833142" y="6087468"/>
                  <a:pt x="4805555" y="6068847"/>
                </a:cubicBezTo>
                <a:cubicBezTo>
                  <a:pt x="4836590" y="6038502"/>
                  <a:pt x="4867624" y="6008158"/>
                  <a:pt x="4897969" y="5977123"/>
                </a:cubicBezTo>
                <a:cubicBezTo>
                  <a:pt x="4952452" y="5970916"/>
                  <a:pt x="5006245" y="5964710"/>
                  <a:pt x="5059348" y="5957813"/>
                </a:cubicBezTo>
                <a:cubicBezTo>
                  <a:pt x="5055900" y="6014364"/>
                  <a:pt x="5051072" y="6069537"/>
                  <a:pt x="5045555" y="6124020"/>
                </a:cubicBezTo>
                <a:cubicBezTo>
                  <a:pt x="5037279" y="6124709"/>
                  <a:pt x="5028314" y="6124709"/>
                  <a:pt x="5018658" y="6124709"/>
                </a:cubicBezTo>
                <a:close/>
                <a:moveTo>
                  <a:pt x="5045555" y="6132296"/>
                </a:moveTo>
                <a:cubicBezTo>
                  <a:pt x="5042796" y="6159882"/>
                  <a:pt x="5040038" y="6187468"/>
                  <a:pt x="5036589" y="6214364"/>
                </a:cubicBezTo>
                <a:cubicBezTo>
                  <a:pt x="4991762" y="6187468"/>
                  <a:pt x="4946245" y="6159882"/>
                  <a:pt x="4901417" y="6130916"/>
                </a:cubicBezTo>
                <a:cubicBezTo>
                  <a:pt x="4942107" y="6131606"/>
                  <a:pt x="4982797" y="6132296"/>
                  <a:pt x="5023486" y="6132296"/>
                </a:cubicBezTo>
                <a:cubicBezTo>
                  <a:pt x="5030382" y="6132296"/>
                  <a:pt x="5037969" y="6132296"/>
                  <a:pt x="5045555" y="6132296"/>
                </a:cubicBezTo>
                <a:close/>
                <a:moveTo>
                  <a:pt x="3686247" y="6198502"/>
                </a:moveTo>
                <a:cubicBezTo>
                  <a:pt x="3735902" y="6221261"/>
                  <a:pt x="3785557" y="6243330"/>
                  <a:pt x="3834523" y="6264709"/>
                </a:cubicBezTo>
                <a:cubicBezTo>
                  <a:pt x="3784867" y="6336433"/>
                  <a:pt x="3734523" y="6406088"/>
                  <a:pt x="3682799" y="6472984"/>
                </a:cubicBezTo>
                <a:cubicBezTo>
                  <a:pt x="3640040" y="6395054"/>
                  <a:pt x="3599350" y="6313674"/>
                  <a:pt x="3559351" y="6230227"/>
                </a:cubicBezTo>
                <a:cubicBezTo>
                  <a:pt x="3601419" y="6219882"/>
                  <a:pt x="3643488" y="6209537"/>
                  <a:pt x="3686247" y="6198502"/>
                </a:cubicBezTo>
                <a:close/>
                <a:moveTo>
                  <a:pt x="3556592" y="6223330"/>
                </a:moveTo>
                <a:cubicBezTo>
                  <a:pt x="3539350" y="6187468"/>
                  <a:pt x="3522799" y="6150916"/>
                  <a:pt x="3505558" y="6113675"/>
                </a:cubicBezTo>
                <a:cubicBezTo>
                  <a:pt x="3562109" y="6141261"/>
                  <a:pt x="3618661" y="6168158"/>
                  <a:pt x="3675212" y="6193675"/>
                </a:cubicBezTo>
                <a:cubicBezTo>
                  <a:pt x="3635212" y="6203330"/>
                  <a:pt x="3595902" y="6213675"/>
                  <a:pt x="3556592" y="6223330"/>
                </a:cubicBezTo>
                <a:close/>
                <a:moveTo>
                  <a:pt x="3697281" y="6195744"/>
                </a:moveTo>
                <a:cubicBezTo>
                  <a:pt x="3771764" y="6176433"/>
                  <a:pt x="3846936" y="6155744"/>
                  <a:pt x="3922798" y="6134364"/>
                </a:cubicBezTo>
                <a:cubicBezTo>
                  <a:pt x="3895212" y="6176433"/>
                  <a:pt x="3867626" y="6218502"/>
                  <a:pt x="3839350" y="6259192"/>
                </a:cubicBezTo>
                <a:cubicBezTo>
                  <a:pt x="3791764" y="6237813"/>
                  <a:pt x="3744868" y="6217123"/>
                  <a:pt x="3697281" y="6195744"/>
                </a:cubicBezTo>
                <a:close/>
                <a:moveTo>
                  <a:pt x="3686247" y="6190226"/>
                </a:moveTo>
                <a:cubicBezTo>
                  <a:pt x="3624868" y="6161951"/>
                  <a:pt x="3562799" y="6132985"/>
                  <a:pt x="3500730" y="6102641"/>
                </a:cubicBezTo>
                <a:cubicBezTo>
                  <a:pt x="3493833" y="6087468"/>
                  <a:pt x="3487627" y="6072985"/>
                  <a:pt x="3480730" y="6057813"/>
                </a:cubicBezTo>
                <a:cubicBezTo>
                  <a:pt x="3553143" y="6055744"/>
                  <a:pt x="3625557" y="6052985"/>
                  <a:pt x="3698661" y="6048847"/>
                </a:cubicBezTo>
                <a:cubicBezTo>
                  <a:pt x="3780040" y="6068158"/>
                  <a:pt x="3861419" y="6086089"/>
                  <a:pt x="3942108" y="6102641"/>
                </a:cubicBezTo>
                <a:cubicBezTo>
                  <a:pt x="3937281" y="6110227"/>
                  <a:pt x="3932453" y="6117123"/>
                  <a:pt x="3928315" y="6124709"/>
                </a:cubicBezTo>
                <a:cubicBezTo>
                  <a:pt x="3846936" y="6148158"/>
                  <a:pt x="3766247" y="6170227"/>
                  <a:pt x="3686247" y="6190226"/>
                </a:cubicBezTo>
                <a:close/>
                <a:moveTo>
                  <a:pt x="2430387" y="5906089"/>
                </a:moveTo>
                <a:cubicBezTo>
                  <a:pt x="2441421" y="5927468"/>
                  <a:pt x="2453146" y="5948847"/>
                  <a:pt x="2464870" y="5970227"/>
                </a:cubicBezTo>
                <a:cubicBezTo>
                  <a:pt x="2439353" y="5981261"/>
                  <a:pt x="2413835" y="5991606"/>
                  <a:pt x="2388318" y="6001261"/>
                </a:cubicBezTo>
                <a:cubicBezTo>
                  <a:pt x="2389697" y="5967468"/>
                  <a:pt x="2391766" y="5933675"/>
                  <a:pt x="2393146" y="5899882"/>
                </a:cubicBezTo>
                <a:cubicBezTo>
                  <a:pt x="2406249" y="5901951"/>
                  <a:pt x="2417973" y="5904020"/>
                  <a:pt x="2430387" y="5906089"/>
                </a:cubicBezTo>
                <a:close/>
                <a:moveTo>
                  <a:pt x="2394525" y="5891606"/>
                </a:moveTo>
                <a:cubicBezTo>
                  <a:pt x="2395215" y="5875055"/>
                  <a:pt x="2396594" y="5859192"/>
                  <a:pt x="2397973" y="5842641"/>
                </a:cubicBezTo>
                <a:cubicBezTo>
                  <a:pt x="2407628" y="5860572"/>
                  <a:pt x="2417284" y="5879192"/>
                  <a:pt x="2426249" y="5897123"/>
                </a:cubicBezTo>
                <a:cubicBezTo>
                  <a:pt x="2415215" y="5895744"/>
                  <a:pt x="2404870" y="5893675"/>
                  <a:pt x="2394525" y="5891606"/>
                </a:cubicBezTo>
                <a:close/>
                <a:moveTo>
                  <a:pt x="2439353" y="5907468"/>
                </a:moveTo>
                <a:cubicBezTo>
                  <a:pt x="2480042" y="5914365"/>
                  <a:pt x="2521421" y="5921261"/>
                  <a:pt x="2562801" y="5927468"/>
                </a:cubicBezTo>
                <a:cubicBezTo>
                  <a:pt x="2532456" y="5941261"/>
                  <a:pt x="2502111" y="5954365"/>
                  <a:pt x="2471766" y="5966779"/>
                </a:cubicBezTo>
                <a:cubicBezTo>
                  <a:pt x="2460732" y="5947468"/>
                  <a:pt x="2449697" y="5927468"/>
                  <a:pt x="2439353" y="5907468"/>
                </a:cubicBezTo>
                <a:close/>
                <a:moveTo>
                  <a:pt x="2434525" y="5899193"/>
                </a:moveTo>
                <a:cubicBezTo>
                  <a:pt x="2422111" y="5876434"/>
                  <a:pt x="2410387" y="5853675"/>
                  <a:pt x="2398663" y="5830227"/>
                </a:cubicBezTo>
                <a:cubicBezTo>
                  <a:pt x="2401422" y="5797123"/>
                  <a:pt x="2404180" y="5763331"/>
                  <a:pt x="2406939" y="5729537"/>
                </a:cubicBezTo>
                <a:cubicBezTo>
                  <a:pt x="2448318" y="5742641"/>
                  <a:pt x="2489697" y="5755055"/>
                  <a:pt x="2531076" y="5766779"/>
                </a:cubicBezTo>
                <a:cubicBezTo>
                  <a:pt x="2562111" y="5811606"/>
                  <a:pt x="2593145" y="5855744"/>
                  <a:pt x="2624180" y="5899193"/>
                </a:cubicBezTo>
                <a:cubicBezTo>
                  <a:pt x="2607628" y="5906779"/>
                  <a:pt x="2591076" y="5914365"/>
                  <a:pt x="2574525" y="5921261"/>
                </a:cubicBezTo>
                <a:cubicBezTo>
                  <a:pt x="2527628" y="5915055"/>
                  <a:pt x="2480732" y="5906779"/>
                  <a:pt x="2434525" y="5899193"/>
                </a:cubicBezTo>
                <a:close/>
                <a:moveTo>
                  <a:pt x="1859353" y="5528848"/>
                </a:moveTo>
                <a:cubicBezTo>
                  <a:pt x="1855215" y="5527469"/>
                  <a:pt x="1851767" y="5526090"/>
                  <a:pt x="1847629" y="5524021"/>
                </a:cubicBezTo>
                <a:cubicBezTo>
                  <a:pt x="1840733" y="5479193"/>
                  <a:pt x="1833836" y="5432986"/>
                  <a:pt x="1826940" y="5387469"/>
                </a:cubicBezTo>
                <a:cubicBezTo>
                  <a:pt x="1853147" y="5400572"/>
                  <a:pt x="1880043" y="5413676"/>
                  <a:pt x="1906940" y="5426090"/>
                </a:cubicBezTo>
                <a:cubicBezTo>
                  <a:pt x="1895216" y="5459883"/>
                  <a:pt x="1884181" y="5493676"/>
                  <a:pt x="1873836" y="5526779"/>
                </a:cubicBezTo>
                <a:cubicBezTo>
                  <a:pt x="1869009" y="5528158"/>
                  <a:pt x="1864181" y="5528848"/>
                  <a:pt x="1859353" y="5528848"/>
                </a:cubicBezTo>
                <a:close/>
                <a:moveTo>
                  <a:pt x="1579354" y="4842643"/>
                </a:moveTo>
                <a:cubicBezTo>
                  <a:pt x="1624181" y="4776436"/>
                  <a:pt x="1672457" y="4710229"/>
                  <a:pt x="1722112" y="4644022"/>
                </a:cubicBezTo>
                <a:cubicBezTo>
                  <a:pt x="1732457" y="4657816"/>
                  <a:pt x="1743492" y="4671609"/>
                  <a:pt x="1753836" y="4685402"/>
                </a:cubicBezTo>
                <a:cubicBezTo>
                  <a:pt x="1758664" y="4780574"/>
                  <a:pt x="1764871" y="4874367"/>
                  <a:pt x="1773147" y="4967470"/>
                </a:cubicBezTo>
                <a:cubicBezTo>
                  <a:pt x="1755216" y="4965401"/>
                  <a:pt x="1737285" y="4963332"/>
                  <a:pt x="1719354" y="4961263"/>
                </a:cubicBezTo>
                <a:cubicBezTo>
                  <a:pt x="1671078" y="4921953"/>
                  <a:pt x="1624871" y="4881953"/>
                  <a:pt x="1579354" y="4842643"/>
                </a:cubicBezTo>
                <a:close/>
                <a:moveTo>
                  <a:pt x="1704871" y="4959884"/>
                </a:moveTo>
                <a:cubicBezTo>
                  <a:pt x="1641423" y="4952297"/>
                  <a:pt x="1579354" y="4943332"/>
                  <a:pt x="1517975" y="4933677"/>
                </a:cubicBezTo>
                <a:cubicBezTo>
                  <a:pt x="1536595" y="4905401"/>
                  <a:pt x="1555216" y="4877125"/>
                  <a:pt x="1574526" y="4849539"/>
                </a:cubicBezTo>
                <a:cubicBezTo>
                  <a:pt x="1617285" y="4886091"/>
                  <a:pt x="1660733" y="4922642"/>
                  <a:pt x="1704871" y="4959884"/>
                </a:cubicBezTo>
                <a:close/>
                <a:moveTo>
                  <a:pt x="1407630" y="4194368"/>
                </a:moveTo>
                <a:cubicBezTo>
                  <a:pt x="1469009" y="4142644"/>
                  <a:pt x="1532458" y="4090920"/>
                  <a:pt x="1598664" y="4040575"/>
                </a:cubicBezTo>
                <a:cubicBezTo>
                  <a:pt x="1605561" y="4056437"/>
                  <a:pt x="1611768" y="4072989"/>
                  <a:pt x="1618664" y="4088851"/>
                </a:cubicBezTo>
                <a:cubicBezTo>
                  <a:pt x="1597975" y="4181954"/>
                  <a:pt x="1579354" y="4275058"/>
                  <a:pt x="1562113" y="4366781"/>
                </a:cubicBezTo>
                <a:cubicBezTo>
                  <a:pt x="1544871" y="4359885"/>
                  <a:pt x="1528320" y="4352988"/>
                  <a:pt x="1511768" y="4346092"/>
                </a:cubicBezTo>
                <a:cubicBezTo>
                  <a:pt x="1475906" y="4295747"/>
                  <a:pt x="1441423" y="4245402"/>
                  <a:pt x="1407630" y="4194368"/>
                </a:cubicBezTo>
                <a:close/>
                <a:moveTo>
                  <a:pt x="1500044" y="4341954"/>
                </a:moveTo>
                <a:cubicBezTo>
                  <a:pt x="1440734" y="4317816"/>
                  <a:pt x="1382113" y="4292299"/>
                  <a:pt x="1325561" y="4266092"/>
                </a:cubicBezTo>
                <a:cubicBezTo>
                  <a:pt x="1351079" y="4243333"/>
                  <a:pt x="1376596" y="4221264"/>
                  <a:pt x="1402803" y="4199196"/>
                </a:cubicBezTo>
                <a:cubicBezTo>
                  <a:pt x="1434527" y="4246782"/>
                  <a:pt x="1466940" y="4294368"/>
                  <a:pt x="1500044" y="4341954"/>
                </a:cubicBezTo>
                <a:close/>
                <a:moveTo>
                  <a:pt x="1415906" y="3524714"/>
                </a:moveTo>
                <a:cubicBezTo>
                  <a:pt x="1464871" y="3501955"/>
                  <a:pt x="1514526" y="3479886"/>
                  <a:pt x="1565561" y="3458507"/>
                </a:cubicBezTo>
                <a:cubicBezTo>
                  <a:pt x="1573837" y="3500576"/>
                  <a:pt x="1582802" y="3542645"/>
                  <a:pt x="1591768" y="3585403"/>
                </a:cubicBezTo>
                <a:cubicBezTo>
                  <a:pt x="1566940" y="3633679"/>
                  <a:pt x="1542802" y="3681955"/>
                  <a:pt x="1519354" y="3730231"/>
                </a:cubicBezTo>
                <a:cubicBezTo>
                  <a:pt x="1504182" y="3719196"/>
                  <a:pt x="1489699" y="3708162"/>
                  <a:pt x="1475216" y="3696438"/>
                </a:cubicBezTo>
                <a:cubicBezTo>
                  <a:pt x="1454527" y="3639196"/>
                  <a:pt x="1434527" y="3581955"/>
                  <a:pt x="1415906" y="3524714"/>
                </a:cubicBezTo>
                <a:close/>
                <a:moveTo>
                  <a:pt x="1464871" y="3688852"/>
                </a:moveTo>
                <a:cubicBezTo>
                  <a:pt x="1414527" y="3649541"/>
                  <a:pt x="1365561" y="3610231"/>
                  <a:pt x="1318665" y="3570921"/>
                </a:cubicBezTo>
                <a:cubicBezTo>
                  <a:pt x="1348320" y="3556438"/>
                  <a:pt x="1379354" y="3541955"/>
                  <a:pt x="1409699" y="3527472"/>
                </a:cubicBezTo>
                <a:cubicBezTo>
                  <a:pt x="1426940" y="3581265"/>
                  <a:pt x="1445561" y="3635058"/>
                  <a:pt x="1464871" y="3688852"/>
                </a:cubicBezTo>
                <a:close/>
                <a:moveTo>
                  <a:pt x="1524182" y="3259887"/>
                </a:moveTo>
                <a:cubicBezTo>
                  <a:pt x="1525561" y="3259197"/>
                  <a:pt x="1526940" y="3259197"/>
                  <a:pt x="1529009" y="3258507"/>
                </a:cubicBezTo>
                <a:cubicBezTo>
                  <a:pt x="1540044" y="3322645"/>
                  <a:pt x="1551768" y="3386783"/>
                  <a:pt x="1564182" y="3450921"/>
                </a:cubicBezTo>
                <a:cubicBezTo>
                  <a:pt x="1513147" y="3472300"/>
                  <a:pt x="1462802" y="3495059"/>
                  <a:pt x="1413837" y="3517817"/>
                </a:cubicBezTo>
                <a:cubicBezTo>
                  <a:pt x="1404182" y="3488852"/>
                  <a:pt x="1395216" y="3459886"/>
                  <a:pt x="1385561" y="3430921"/>
                </a:cubicBezTo>
                <a:cubicBezTo>
                  <a:pt x="1430389" y="3373680"/>
                  <a:pt x="1476596" y="3316438"/>
                  <a:pt x="1524182" y="3259887"/>
                </a:cubicBezTo>
                <a:close/>
                <a:moveTo>
                  <a:pt x="1382803" y="3421266"/>
                </a:moveTo>
                <a:cubicBezTo>
                  <a:pt x="1372458" y="3387473"/>
                  <a:pt x="1362113" y="3353680"/>
                  <a:pt x="1352458" y="3320576"/>
                </a:cubicBezTo>
                <a:cubicBezTo>
                  <a:pt x="1404182" y="3301266"/>
                  <a:pt x="1456596" y="3282645"/>
                  <a:pt x="1511078" y="3264714"/>
                </a:cubicBezTo>
                <a:cubicBezTo>
                  <a:pt x="1466940" y="3316438"/>
                  <a:pt x="1424182" y="3368852"/>
                  <a:pt x="1382803" y="3421266"/>
                </a:cubicBezTo>
                <a:close/>
                <a:moveTo>
                  <a:pt x="1486251" y="2900577"/>
                </a:moveTo>
                <a:cubicBezTo>
                  <a:pt x="1524182" y="2955749"/>
                  <a:pt x="1564182" y="3010922"/>
                  <a:pt x="1605561" y="3065404"/>
                </a:cubicBezTo>
                <a:cubicBezTo>
                  <a:pt x="1607630" y="3091611"/>
                  <a:pt x="1609699" y="3117818"/>
                  <a:pt x="1611768" y="3144025"/>
                </a:cubicBezTo>
                <a:cubicBezTo>
                  <a:pt x="1584871" y="3175059"/>
                  <a:pt x="1557975" y="3206094"/>
                  <a:pt x="1531768" y="3237818"/>
                </a:cubicBezTo>
                <a:cubicBezTo>
                  <a:pt x="1512457" y="3124025"/>
                  <a:pt x="1496595" y="3011611"/>
                  <a:pt x="1483492" y="2900577"/>
                </a:cubicBezTo>
                <a:cubicBezTo>
                  <a:pt x="1484871" y="2901267"/>
                  <a:pt x="1485561" y="2900577"/>
                  <a:pt x="1486251" y="2900577"/>
                </a:cubicBezTo>
                <a:close/>
                <a:moveTo>
                  <a:pt x="1930388" y="2548853"/>
                </a:moveTo>
                <a:cubicBezTo>
                  <a:pt x="1942802" y="2579198"/>
                  <a:pt x="1955215" y="2608853"/>
                  <a:pt x="1968319" y="2639198"/>
                </a:cubicBezTo>
                <a:cubicBezTo>
                  <a:pt x="1940043" y="2639888"/>
                  <a:pt x="1911767" y="2640577"/>
                  <a:pt x="1884181" y="2641267"/>
                </a:cubicBezTo>
                <a:cubicBezTo>
                  <a:pt x="1888319" y="2617819"/>
                  <a:pt x="1892457" y="2594371"/>
                  <a:pt x="1897284" y="2570922"/>
                </a:cubicBezTo>
                <a:cubicBezTo>
                  <a:pt x="1908319" y="2563336"/>
                  <a:pt x="1919353" y="2556440"/>
                  <a:pt x="1930388" y="2548853"/>
                </a:cubicBezTo>
                <a:close/>
                <a:moveTo>
                  <a:pt x="1899353" y="2560577"/>
                </a:moveTo>
                <a:cubicBezTo>
                  <a:pt x="1903491" y="2540578"/>
                  <a:pt x="1906940" y="2519888"/>
                  <a:pt x="1911078" y="2499888"/>
                </a:cubicBezTo>
                <a:cubicBezTo>
                  <a:pt x="1916595" y="2513681"/>
                  <a:pt x="1922112" y="2527474"/>
                  <a:pt x="1927629" y="2541957"/>
                </a:cubicBezTo>
                <a:cubicBezTo>
                  <a:pt x="1917974" y="2548164"/>
                  <a:pt x="1909009" y="2554371"/>
                  <a:pt x="1899353" y="2560577"/>
                </a:cubicBezTo>
                <a:close/>
                <a:moveTo>
                  <a:pt x="3463489" y="1537131"/>
                </a:moveTo>
                <a:cubicBezTo>
                  <a:pt x="3475902" y="1539890"/>
                  <a:pt x="3488316" y="1542648"/>
                  <a:pt x="3501420" y="1545407"/>
                </a:cubicBezTo>
                <a:cubicBezTo>
                  <a:pt x="3488316" y="1575062"/>
                  <a:pt x="3475213" y="1605407"/>
                  <a:pt x="3462109" y="1635752"/>
                </a:cubicBezTo>
                <a:cubicBezTo>
                  <a:pt x="3442109" y="1615752"/>
                  <a:pt x="3422799" y="1596441"/>
                  <a:pt x="3402799" y="1577131"/>
                </a:cubicBezTo>
                <a:cubicBezTo>
                  <a:pt x="3422799" y="1564028"/>
                  <a:pt x="3443489" y="1550234"/>
                  <a:pt x="3463489" y="1537131"/>
                </a:cubicBezTo>
                <a:close/>
                <a:moveTo>
                  <a:pt x="3397282" y="1571614"/>
                </a:moveTo>
                <a:cubicBezTo>
                  <a:pt x="3375213" y="1550234"/>
                  <a:pt x="3353834" y="1529545"/>
                  <a:pt x="3331765" y="1508855"/>
                </a:cubicBezTo>
                <a:cubicBezTo>
                  <a:pt x="3372454" y="1517131"/>
                  <a:pt x="3412454" y="1526097"/>
                  <a:pt x="3453834" y="1535062"/>
                </a:cubicBezTo>
                <a:cubicBezTo>
                  <a:pt x="3434523" y="1546786"/>
                  <a:pt x="3415903" y="1559200"/>
                  <a:pt x="3397282" y="1571614"/>
                </a:cubicBezTo>
                <a:close/>
                <a:moveTo>
                  <a:pt x="3689695" y="1394373"/>
                </a:moveTo>
                <a:cubicBezTo>
                  <a:pt x="3738661" y="1457821"/>
                  <a:pt x="3786936" y="1523338"/>
                  <a:pt x="3835212" y="1590924"/>
                </a:cubicBezTo>
                <a:cubicBezTo>
                  <a:pt x="3818660" y="1597131"/>
                  <a:pt x="3802798" y="1602648"/>
                  <a:pt x="3786247" y="1608855"/>
                </a:cubicBezTo>
                <a:cubicBezTo>
                  <a:pt x="3693833" y="1584027"/>
                  <a:pt x="3602109" y="1561269"/>
                  <a:pt x="3511075" y="1540579"/>
                </a:cubicBezTo>
                <a:cubicBezTo>
                  <a:pt x="3518661" y="1524028"/>
                  <a:pt x="3525557" y="1508166"/>
                  <a:pt x="3533144" y="1492303"/>
                </a:cubicBezTo>
                <a:cubicBezTo>
                  <a:pt x="3585557" y="1458510"/>
                  <a:pt x="3637971" y="1426097"/>
                  <a:pt x="3689695" y="1394373"/>
                </a:cubicBezTo>
                <a:close/>
                <a:moveTo>
                  <a:pt x="3538661" y="1479890"/>
                </a:moveTo>
                <a:cubicBezTo>
                  <a:pt x="3565558" y="1421269"/>
                  <a:pt x="3593144" y="1364718"/>
                  <a:pt x="3621419" y="1308856"/>
                </a:cubicBezTo>
                <a:cubicBezTo>
                  <a:pt x="3642798" y="1335062"/>
                  <a:pt x="3664178" y="1361959"/>
                  <a:pt x="3684868" y="1388855"/>
                </a:cubicBezTo>
                <a:cubicBezTo>
                  <a:pt x="3636592" y="1417821"/>
                  <a:pt x="3587626" y="1448166"/>
                  <a:pt x="3538661" y="1479890"/>
                </a:cubicBezTo>
                <a:close/>
                <a:moveTo>
                  <a:pt x="6083484" y="3181266"/>
                </a:moveTo>
                <a:cubicBezTo>
                  <a:pt x="6060726" y="3174369"/>
                  <a:pt x="6037277" y="3168163"/>
                  <a:pt x="6013829" y="3161956"/>
                </a:cubicBezTo>
                <a:cubicBezTo>
                  <a:pt x="5988312" y="3124025"/>
                  <a:pt x="5962105" y="3085404"/>
                  <a:pt x="5935208" y="3047473"/>
                </a:cubicBezTo>
                <a:cubicBezTo>
                  <a:pt x="5951760" y="3021956"/>
                  <a:pt x="5968312" y="2995749"/>
                  <a:pt x="5984864" y="2970232"/>
                </a:cubicBezTo>
                <a:cubicBezTo>
                  <a:pt x="6018656" y="2976439"/>
                  <a:pt x="6051760" y="2982646"/>
                  <a:pt x="6084863" y="2988853"/>
                </a:cubicBezTo>
                <a:cubicBezTo>
                  <a:pt x="6085553" y="3052301"/>
                  <a:pt x="6084863" y="3116439"/>
                  <a:pt x="6083484" y="3181266"/>
                </a:cubicBezTo>
                <a:close/>
                <a:moveTo>
                  <a:pt x="6294518" y="3416438"/>
                </a:moveTo>
                <a:cubicBezTo>
                  <a:pt x="6270380" y="3439886"/>
                  <a:pt x="6246242" y="3462645"/>
                  <a:pt x="6222104" y="3486093"/>
                </a:cubicBezTo>
                <a:cubicBezTo>
                  <a:pt x="6178656" y="3415059"/>
                  <a:pt x="6134519" y="3344024"/>
                  <a:pt x="6088312" y="3272990"/>
                </a:cubicBezTo>
                <a:cubicBezTo>
                  <a:pt x="6089001" y="3245404"/>
                  <a:pt x="6089691" y="3217818"/>
                  <a:pt x="6090381" y="3190232"/>
                </a:cubicBezTo>
                <a:cubicBezTo>
                  <a:pt x="6173139" y="3213680"/>
                  <a:pt x="6253139" y="3238507"/>
                  <a:pt x="6331070" y="3264714"/>
                </a:cubicBezTo>
                <a:cubicBezTo>
                  <a:pt x="6319346" y="3315749"/>
                  <a:pt x="6307622" y="3366093"/>
                  <a:pt x="6294518" y="3416438"/>
                </a:cubicBezTo>
                <a:close/>
                <a:moveTo>
                  <a:pt x="6337277" y="3267473"/>
                </a:moveTo>
                <a:cubicBezTo>
                  <a:pt x="6363483" y="3276438"/>
                  <a:pt x="6389691" y="3285404"/>
                  <a:pt x="6415207" y="3294369"/>
                </a:cubicBezTo>
                <a:cubicBezTo>
                  <a:pt x="6379346" y="3332300"/>
                  <a:pt x="6342104" y="3369542"/>
                  <a:pt x="6304173" y="3406783"/>
                </a:cubicBezTo>
                <a:cubicBezTo>
                  <a:pt x="6315898" y="3360576"/>
                  <a:pt x="6326932" y="3314369"/>
                  <a:pt x="6337277" y="3267473"/>
                </a:cubicBezTo>
                <a:close/>
                <a:moveTo>
                  <a:pt x="6247622" y="3597127"/>
                </a:moveTo>
                <a:cubicBezTo>
                  <a:pt x="6218656" y="3582645"/>
                  <a:pt x="6189001" y="3568162"/>
                  <a:pt x="6159346" y="3554369"/>
                </a:cubicBezTo>
                <a:cubicBezTo>
                  <a:pt x="6180036" y="3535748"/>
                  <a:pt x="6200725" y="3516438"/>
                  <a:pt x="6220725" y="3497817"/>
                </a:cubicBezTo>
                <a:cubicBezTo>
                  <a:pt x="6233139" y="3518507"/>
                  <a:pt x="6245553" y="3539197"/>
                  <a:pt x="6257966" y="3559886"/>
                </a:cubicBezTo>
                <a:cubicBezTo>
                  <a:pt x="6254518" y="3572300"/>
                  <a:pt x="6251070" y="3584714"/>
                  <a:pt x="6247622" y="3597127"/>
                </a:cubicBezTo>
                <a:close/>
                <a:moveTo>
                  <a:pt x="6262794" y="3568162"/>
                </a:moveTo>
                <a:cubicBezTo>
                  <a:pt x="6273139" y="3585403"/>
                  <a:pt x="6283484" y="3602645"/>
                  <a:pt x="6293139" y="3619886"/>
                </a:cubicBezTo>
                <a:cubicBezTo>
                  <a:pt x="6280035" y="3612990"/>
                  <a:pt x="6266932" y="3606783"/>
                  <a:pt x="6253829" y="3599886"/>
                </a:cubicBezTo>
                <a:cubicBezTo>
                  <a:pt x="6256587" y="3589541"/>
                  <a:pt x="6260035" y="3579196"/>
                  <a:pt x="6262794" y="3568162"/>
                </a:cubicBezTo>
                <a:close/>
                <a:moveTo>
                  <a:pt x="4690383" y="5990227"/>
                </a:moveTo>
                <a:cubicBezTo>
                  <a:pt x="4677280" y="5980572"/>
                  <a:pt x="4663486" y="5971606"/>
                  <a:pt x="4650383" y="5961951"/>
                </a:cubicBezTo>
                <a:cubicBezTo>
                  <a:pt x="4658659" y="5956434"/>
                  <a:pt x="4667625" y="5950917"/>
                  <a:pt x="4675901" y="5945399"/>
                </a:cubicBezTo>
                <a:cubicBezTo>
                  <a:pt x="4775210" y="5929537"/>
                  <a:pt x="4873831" y="5912296"/>
                  <a:pt x="4970382" y="5892986"/>
                </a:cubicBezTo>
                <a:cubicBezTo>
                  <a:pt x="4945555" y="5919192"/>
                  <a:pt x="4920038" y="5944710"/>
                  <a:pt x="4894521" y="5970227"/>
                </a:cubicBezTo>
                <a:cubicBezTo>
                  <a:pt x="4828314" y="5977813"/>
                  <a:pt x="4759348" y="5984020"/>
                  <a:pt x="4690383" y="5990227"/>
                </a:cubicBezTo>
                <a:close/>
                <a:moveTo>
                  <a:pt x="4887624" y="5978503"/>
                </a:moveTo>
                <a:cubicBezTo>
                  <a:pt x="4858659" y="6007468"/>
                  <a:pt x="4829003" y="6036434"/>
                  <a:pt x="4800038" y="6065399"/>
                </a:cubicBezTo>
                <a:cubicBezTo>
                  <a:pt x="4766935" y="6043330"/>
                  <a:pt x="4733142" y="6019882"/>
                  <a:pt x="4700038" y="5996434"/>
                </a:cubicBezTo>
                <a:cubicBezTo>
                  <a:pt x="4762797" y="5990917"/>
                  <a:pt x="4825555" y="5985399"/>
                  <a:pt x="4887624" y="5978503"/>
                </a:cubicBezTo>
                <a:close/>
                <a:moveTo>
                  <a:pt x="4056591" y="6067468"/>
                </a:moveTo>
                <a:cubicBezTo>
                  <a:pt x="4046246" y="6054365"/>
                  <a:pt x="4035901" y="6041261"/>
                  <a:pt x="4025556" y="6028158"/>
                </a:cubicBezTo>
                <a:cubicBezTo>
                  <a:pt x="4102798" y="6027468"/>
                  <a:pt x="4179350" y="6025399"/>
                  <a:pt x="4255901" y="6022640"/>
                </a:cubicBezTo>
                <a:cubicBezTo>
                  <a:pt x="4204177" y="6039882"/>
                  <a:pt x="4152453" y="6056434"/>
                  <a:pt x="4101418" y="6072296"/>
                </a:cubicBezTo>
                <a:cubicBezTo>
                  <a:pt x="4086246" y="6070916"/>
                  <a:pt x="4071763" y="6069537"/>
                  <a:pt x="4056591" y="6067468"/>
                </a:cubicBezTo>
                <a:close/>
                <a:moveTo>
                  <a:pt x="4084867" y="6077813"/>
                </a:moveTo>
                <a:cubicBezTo>
                  <a:pt x="4079350" y="6079192"/>
                  <a:pt x="4074522" y="6081261"/>
                  <a:pt x="4069005" y="6082640"/>
                </a:cubicBezTo>
                <a:cubicBezTo>
                  <a:pt x="4066936" y="6079882"/>
                  <a:pt x="4064867" y="6077813"/>
                  <a:pt x="4062798" y="6075054"/>
                </a:cubicBezTo>
                <a:cubicBezTo>
                  <a:pt x="4070384" y="6076433"/>
                  <a:pt x="4077280" y="6077123"/>
                  <a:pt x="4084867" y="6077813"/>
                </a:cubicBezTo>
                <a:close/>
                <a:moveTo>
                  <a:pt x="3300041" y="6001951"/>
                </a:moveTo>
                <a:cubicBezTo>
                  <a:pt x="3252454" y="5977123"/>
                  <a:pt x="3204868" y="5951606"/>
                  <a:pt x="3156593" y="5926089"/>
                </a:cubicBezTo>
                <a:cubicBezTo>
                  <a:pt x="3242110" y="5944710"/>
                  <a:pt x="3328316" y="5961951"/>
                  <a:pt x="3415903" y="5977813"/>
                </a:cubicBezTo>
                <a:cubicBezTo>
                  <a:pt x="3405558" y="5987468"/>
                  <a:pt x="3394523" y="5997123"/>
                  <a:pt x="3384178" y="6006778"/>
                </a:cubicBezTo>
                <a:cubicBezTo>
                  <a:pt x="3355903" y="6005399"/>
                  <a:pt x="3327627" y="6003330"/>
                  <a:pt x="3300041" y="6001951"/>
                </a:cubicBezTo>
                <a:close/>
                <a:moveTo>
                  <a:pt x="3376592" y="6013675"/>
                </a:moveTo>
                <a:cubicBezTo>
                  <a:pt x="3370385" y="6019882"/>
                  <a:pt x="3363489" y="6025399"/>
                  <a:pt x="3357282" y="6031606"/>
                </a:cubicBezTo>
                <a:cubicBezTo>
                  <a:pt x="3343489" y="6024709"/>
                  <a:pt x="3329696" y="6017123"/>
                  <a:pt x="3315213" y="6010227"/>
                </a:cubicBezTo>
                <a:cubicBezTo>
                  <a:pt x="3335903" y="6010916"/>
                  <a:pt x="3356592" y="6012296"/>
                  <a:pt x="3376592" y="6013675"/>
                </a:cubicBezTo>
                <a:close/>
                <a:moveTo>
                  <a:pt x="2926938" y="5919882"/>
                </a:moveTo>
                <a:cubicBezTo>
                  <a:pt x="2924179" y="5904020"/>
                  <a:pt x="2922110" y="5887468"/>
                  <a:pt x="2920041" y="5871606"/>
                </a:cubicBezTo>
                <a:cubicBezTo>
                  <a:pt x="2990386" y="5888848"/>
                  <a:pt x="3061420" y="5904710"/>
                  <a:pt x="3132455" y="5920572"/>
                </a:cubicBezTo>
                <a:cubicBezTo>
                  <a:pt x="3182799" y="5948158"/>
                  <a:pt x="3232455" y="5974365"/>
                  <a:pt x="3282799" y="6000571"/>
                </a:cubicBezTo>
                <a:cubicBezTo>
                  <a:pt x="3184179" y="5993675"/>
                  <a:pt x="3086938" y="5985399"/>
                  <a:pt x="2991076" y="5975744"/>
                </a:cubicBezTo>
                <a:cubicBezTo>
                  <a:pt x="2969007" y="5957123"/>
                  <a:pt x="2948317" y="5938503"/>
                  <a:pt x="2926938" y="5919882"/>
                </a:cubicBezTo>
                <a:close/>
                <a:moveTo>
                  <a:pt x="2977972" y="5974365"/>
                </a:moveTo>
                <a:cubicBezTo>
                  <a:pt x="2963490" y="5972985"/>
                  <a:pt x="2949007" y="5971606"/>
                  <a:pt x="2934524" y="5969537"/>
                </a:cubicBezTo>
                <a:cubicBezTo>
                  <a:pt x="2932455" y="5956434"/>
                  <a:pt x="2930386" y="5944020"/>
                  <a:pt x="2928317" y="5930917"/>
                </a:cubicBezTo>
                <a:cubicBezTo>
                  <a:pt x="2944869" y="5945399"/>
                  <a:pt x="2961420" y="5959882"/>
                  <a:pt x="2977972" y="5974365"/>
                </a:cubicBezTo>
                <a:close/>
                <a:moveTo>
                  <a:pt x="2536594" y="5761262"/>
                </a:moveTo>
                <a:cubicBezTo>
                  <a:pt x="2515904" y="5731606"/>
                  <a:pt x="2495904" y="5701951"/>
                  <a:pt x="2475904" y="5671607"/>
                </a:cubicBezTo>
                <a:cubicBezTo>
                  <a:pt x="2567628" y="5707468"/>
                  <a:pt x="2661421" y="5741262"/>
                  <a:pt x="2756593" y="5774365"/>
                </a:cubicBezTo>
                <a:cubicBezTo>
                  <a:pt x="2771076" y="5788158"/>
                  <a:pt x="2786248" y="5801951"/>
                  <a:pt x="2801421" y="5815055"/>
                </a:cubicBezTo>
                <a:cubicBezTo>
                  <a:pt x="2793145" y="5819193"/>
                  <a:pt x="2784869" y="5823331"/>
                  <a:pt x="2777283" y="5827468"/>
                </a:cubicBezTo>
                <a:cubicBezTo>
                  <a:pt x="2695214" y="5806779"/>
                  <a:pt x="2615214" y="5784710"/>
                  <a:pt x="2536594" y="5761262"/>
                </a:cubicBezTo>
                <a:close/>
                <a:moveTo>
                  <a:pt x="2766248" y="5832296"/>
                </a:moveTo>
                <a:cubicBezTo>
                  <a:pt x="2720731" y="5854365"/>
                  <a:pt x="2675904" y="5875744"/>
                  <a:pt x="2631076" y="5896434"/>
                </a:cubicBezTo>
                <a:cubicBezTo>
                  <a:pt x="2601421" y="5855055"/>
                  <a:pt x="2571766" y="5812986"/>
                  <a:pt x="2542111" y="5770227"/>
                </a:cubicBezTo>
                <a:cubicBezTo>
                  <a:pt x="2616593" y="5792296"/>
                  <a:pt x="2691076" y="5812986"/>
                  <a:pt x="2766248" y="5832296"/>
                </a:cubicBezTo>
                <a:close/>
                <a:moveTo>
                  <a:pt x="2022112" y="5139194"/>
                </a:moveTo>
                <a:cubicBezTo>
                  <a:pt x="2030388" y="5118504"/>
                  <a:pt x="2038663" y="5098504"/>
                  <a:pt x="2047629" y="5077815"/>
                </a:cubicBezTo>
                <a:cubicBezTo>
                  <a:pt x="2075215" y="5146090"/>
                  <a:pt x="2102801" y="5214366"/>
                  <a:pt x="2131767" y="5281262"/>
                </a:cubicBezTo>
                <a:cubicBezTo>
                  <a:pt x="2103491" y="5260573"/>
                  <a:pt x="2075905" y="5240573"/>
                  <a:pt x="2048319" y="5219883"/>
                </a:cubicBezTo>
                <a:cubicBezTo>
                  <a:pt x="2039353" y="5192987"/>
                  <a:pt x="2031077" y="5166090"/>
                  <a:pt x="2022112" y="5139194"/>
                </a:cubicBezTo>
                <a:close/>
                <a:moveTo>
                  <a:pt x="2037974" y="5212297"/>
                </a:moveTo>
                <a:cubicBezTo>
                  <a:pt x="2026250" y="5203332"/>
                  <a:pt x="2014526" y="5195056"/>
                  <a:pt x="2002801" y="5186090"/>
                </a:cubicBezTo>
                <a:cubicBezTo>
                  <a:pt x="2007629" y="5173677"/>
                  <a:pt x="2012457" y="5161952"/>
                  <a:pt x="2017284" y="5149539"/>
                </a:cubicBezTo>
                <a:cubicBezTo>
                  <a:pt x="2024870" y="5170228"/>
                  <a:pt x="2031767" y="5191607"/>
                  <a:pt x="2037974" y="5212297"/>
                </a:cubicBezTo>
                <a:close/>
                <a:moveTo>
                  <a:pt x="1756595" y="4598505"/>
                </a:moveTo>
                <a:cubicBezTo>
                  <a:pt x="1775216" y="4574367"/>
                  <a:pt x="1794526" y="4549540"/>
                  <a:pt x="1813836" y="4525402"/>
                </a:cubicBezTo>
                <a:cubicBezTo>
                  <a:pt x="1832457" y="4564022"/>
                  <a:pt x="1851767" y="4603333"/>
                  <a:pt x="1871078" y="4641953"/>
                </a:cubicBezTo>
                <a:cubicBezTo>
                  <a:pt x="1894526" y="4732298"/>
                  <a:pt x="1919353" y="4822643"/>
                  <a:pt x="1944871" y="4910918"/>
                </a:cubicBezTo>
                <a:cubicBezTo>
                  <a:pt x="1881422" y="4835056"/>
                  <a:pt x="1820043" y="4759194"/>
                  <a:pt x="1760733" y="4682643"/>
                </a:cubicBezTo>
                <a:cubicBezTo>
                  <a:pt x="1759354" y="4654367"/>
                  <a:pt x="1757974" y="4626781"/>
                  <a:pt x="1756595" y="4598505"/>
                </a:cubicBezTo>
                <a:close/>
                <a:moveTo>
                  <a:pt x="1753147" y="4672988"/>
                </a:moveTo>
                <a:cubicBezTo>
                  <a:pt x="1744181" y="4661264"/>
                  <a:pt x="1735216" y="4649540"/>
                  <a:pt x="1726250" y="4637815"/>
                </a:cubicBezTo>
                <a:cubicBezTo>
                  <a:pt x="1734526" y="4627471"/>
                  <a:pt x="1742112" y="4617126"/>
                  <a:pt x="1750388" y="4606091"/>
                </a:cubicBezTo>
                <a:cubicBezTo>
                  <a:pt x="1751078" y="4628850"/>
                  <a:pt x="1751767" y="4650919"/>
                  <a:pt x="1753147" y="4672988"/>
                </a:cubicBezTo>
                <a:close/>
                <a:moveTo>
                  <a:pt x="1644871" y="4006092"/>
                </a:moveTo>
                <a:cubicBezTo>
                  <a:pt x="1657975" y="3996437"/>
                  <a:pt x="1671078" y="3986092"/>
                  <a:pt x="1684181" y="3976437"/>
                </a:cubicBezTo>
                <a:cubicBezTo>
                  <a:pt x="1702802" y="4046092"/>
                  <a:pt x="1722112" y="4116437"/>
                  <a:pt x="1742112" y="4186781"/>
                </a:cubicBezTo>
                <a:cubicBezTo>
                  <a:pt x="1742112" y="4244023"/>
                  <a:pt x="1742112" y="4300574"/>
                  <a:pt x="1742802" y="4357126"/>
                </a:cubicBezTo>
                <a:cubicBezTo>
                  <a:pt x="1702112" y="4267471"/>
                  <a:pt x="1662802" y="4177816"/>
                  <a:pt x="1625561" y="4088161"/>
                </a:cubicBezTo>
                <a:cubicBezTo>
                  <a:pt x="1631768" y="4060575"/>
                  <a:pt x="1637974" y="4032989"/>
                  <a:pt x="1644871" y="4006092"/>
                </a:cubicBezTo>
                <a:close/>
                <a:moveTo>
                  <a:pt x="1621423" y="4077127"/>
                </a:moveTo>
                <a:cubicBezTo>
                  <a:pt x="1615906" y="4063334"/>
                  <a:pt x="1610388" y="4049541"/>
                  <a:pt x="1604871" y="4036437"/>
                </a:cubicBezTo>
                <a:cubicBezTo>
                  <a:pt x="1615216" y="4028161"/>
                  <a:pt x="1625561" y="4020575"/>
                  <a:pt x="1636595" y="4012299"/>
                </a:cubicBezTo>
                <a:cubicBezTo>
                  <a:pt x="1631078" y="4033679"/>
                  <a:pt x="1626250" y="4055747"/>
                  <a:pt x="1621423" y="4077127"/>
                </a:cubicBezTo>
                <a:close/>
                <a:moveTo>
                  <a:pt x="1598664" y="3586093"/>
                </a:moveTo>
                <a:cubicBezTo>
                  <a:pt x="1615216" y="3553679"/>
                  <a:pt x="1631768" y="3521955"/>
                  <a:pt x="1648319" y="3489541"/>
                </a:cubicBezTo>
                <a:cubicBezTo>
                  <a:pt x="1660733" y="3587472"/>
                  <a:pt x="1675216" y="3686093"/>
                  <a:pt x="1691078" y="3785403"/>
                </a:cubicBezTo>
                <a:cubicBezTo>
                  <a:pt x="1686250" y="3804713"/>
                  <a:pt x="1681423" y="3824713"/>
                  <a:pt x="1675905" y="3844024"/>
                </a:cubicBezTo>
                <a:cubicBezTo>
                  <a:pt x="1668319" y="3838506"/>
                  <a:pt x="1660733" y="3833679"/>
                  <a:pt x="1653837" y="3828161"/>
                </a:cubicBezTo>
                <a:cubicBezTo>
                  <a:pt x="1634526" y="3747472"/>
                  <a:pt x="1615906" y="3666783"/>
                  <a:pt x="1598664" y="3586093"/>
                </a:cubicBezTo>
                <a:close/>
                <a:moveTo>
                  <a:pt x="1645561" y="3823334"/>
                </a:moveTo>
                <a:cubicBezTo>
                  <a:pt x="1604181" y="3793679"/>
                  <a:pt x="1564182" y="3764714"/>
                  <a:pt x="1524871" y="3735058"/>
                </a:cubicBezTo>
                <a:cubicBezTo>
                  <a:pt x="1546940" y="3688852"/>
                  <a:pt x="1570388" y="3642645"/>
                  <a:pt x="1593837" y="3596438"/>
                </a:cubicBezTo>
                <a:cubicBezTo>
                  <a:pt x="1609699" y="3671610"/>
                  <a:pt x="1626940" y="3746782"/>
                  <a:pt x="1645561" y="3823334"/>
                </a:cubicBezTo>
                <a:close/>
                <a:moveTo>
                  <a:pt x="1645561" y="3117818"/>
                </a:moveTo>
                <a:cubicBezTo>
                  <a:pt x="1665561" y="3143335"/>
                  <a:pt x="1685561" y="3169542"/>
                  <a:pt x="1706250" y="3195059"/>
                </a:cubicBezTo>
                <a:cubicBezTo>
                  <a:pt x="1679354" y="3202645"/>
                  <a:pt x="1652457" y="3210921"/>
                  <a:pt x="1625561" y="3219197"/>
                </a:cubicBezTo>
                <a:cubicBezTo>
                  <a:pt x="1623492" y="3195059"/>
                  <a:pt x="1621423" y="3171611"/>
                  <a:pt x="1619354" y="3148163"/>
                </a:cubicBezTo>
                <a:cubicBezTo>
                  <a:pt x="1627630" y="3137818"/>
                  <a:pt x="1636595" y="3128163"/>
                  <a:pt x="1645561" y="3117818"/>
                </a:cubicBezTo>
                <a:close/>
                <a:moveTo>
                  <a:pt x="1618664" y="3137818"/>
                </a:moveTo>
                <a:cubicBezTo>
                  <a:pt x="1617285" y="3117128"/>
                  <a:pt x="1615216" y="3097128"/>
                  <a:pt x="1613837" y="3076439"/>
                </a:cubicBezTo>
                <a:cubicBezTo>
                  <a:pt x="1622802" y="3088163"/>
                  <a:pt x="1631768" y="3100577"/>
                  <a:pt x="1641423" y="3112301"/>
                </a:cubicBezTo>
                <a:cubicBezTo>
                  <a:pt x="1633147" y="3120577"/>
                  <a:pt x="1625561" y="3128852"/>
                  <a:pt x="1618664" y="3137818"/>
                </a:cubicBezTo>
                <a:close/>
                <a:moveTo>
                  <a:pt x="2446249" y="2235061"/>
                </a:moveTo>
                <a:cubicBezTo>
                  <a:pt x="2460042" y="2227475"/>
                  <a:pt x="2473146" y="2219888"/>
                  <a:pt x="2486939" y="2212302"/>
                </a:cubicBezTo>
                <a:cubicBezTo>
                  <a:pt x="2504180" y="2217130"/>
                  <a:pt x="2520732" y="2221958"/>
                  <a:pt x="2537973" y="2226785"/>
                </a:cubicBezTo>
                <a:cubicBezTo>
                  <a:pt x="2510387" y="2250923"/>
                  <a:pt x="2482801" y="2274371"/>
                  <a:pt x="2455214" y="2298509"/>
                </a:cubicBezTo>
                <a:cubicBezTo>
                  <a:pt x="2437283" y="2314371"/>
                  <a:pt x="2420042" y="2329543"/>
                  <a:pt x="2402801" y="2345406"/>
                </a:cubicBezTo>
                <a:cubicBezTo>
                  <a:pt x="2400732" y="2330923"/>
                  <a:pt x="2397973" y="2317130"/>
                  <a:pt x="2395904" y="2302647"/>
                </a:cubicBezTo>
                <a:cubicBezTo>
                  <a:pt x="2412456" y="2280578"/>
                  <a:pt x="2429008" y="2257819"/>
                  <a:pt x="2446249" y="2235061"/>
                </a:cubicBezTo>
                <a:close/>
                <a:moveTo>
                  <a:pt x="2393835" y="2293682"/>
                </a:moveTo>
                <a:cubicBezTo>
                  <a:pt x="2392456" y="2284716"/>
                  <a:pt x="2391077" y="2275750"/>
                  <a:pt x="2389697" y="2266785"/>
                </a:cubicBezTo>
                <a:cubicBezTo>
                  <a:pt x="2403490" y="2259199"/>
                  <a:pt x="2417284" y="2250923"/>
                  <a:pt x="2431077" y="2243337"/>
                </a:cubicBezTo>
                <a:cubicBezTo>
                  <a:pt x="2418663" y="2260578"/>
                  <a:pt x="2406249" y="2277130"/>
                  <a:pt x="2393835" y="2293682"/>
                </a:cubicBezTo>
                <a:close/>
                <a:moveTo>
                  <a:pt x="2457284" y="2221268"/>
                </a:moveTo>
                <a:cubicBezTo>
                  <a:pt x="2460732" y="2216440"/>
                  <a:pt x="2464180" y="2211613"/>
                  <a:pt x="2468318" y="2206785"/>
                </a:cubicBezTo>
                <a:cubicBezTo>
                  <a:pt x="2471766" y="2207475"/>
                  <a:pt x="2474525" y="2208854"/>
                  <a:pt x="2477973" y="2209544"/>
                </a:cubicBezTo>
                <a:cubicBezTo>
                  <a:pt x="2470387" y="2213682"/>
                  <a:pt x="2463490" y="2217130"/>
                  <a:pt x="2457284" y="2221268"/>
                </a:cubicBezTo>
                <a:close/>
                <a:moveTo>
                  <a:pt x="2937972" y="1910234"/>
                </a:moveTo>
                <a:cubicBezTo>
                  <a:pt x="2952455" y="1906786"/>
                  <a:pt x="2966938" y="1903337"/>
                  <a:pt x="2981421" y="1899889"/>
                </a:cubicBezTo>
                <a:cubicBezTo>
                  <a:pt x="2996593" y="1908854"/>
                  <a:pt x="3011765" y="1918510"/>
                  <a:pt x="3026938" y="1927475"/>
                </a:cubicBezTo>
                <a:cubicBezTo>
                  <a:pt x="2994524" y="1942648"/>
                  <a:pt x="2961420" y="1958510"/>
                  <a:pt x="2929007" y="1974372"/>
                </a:cubicBezTo>
                <a:cubicBezTo>
                  <a:pt x="2908317" y="1984716"/>
                  <a:pt x="2887628" y="1995061"/>
                  <a:pt x="2866938" y="2004716"/>
                </a:cubicBezTo>
                <a:cubicBezTo>
                  <a:pt x="2868317" y="1990234"/>
                  <a:pt x="2869697" y="1975751"/>
                  <a:pt x="2871765" y="1961958"/>
                </a:cubicBezTo>
                <a:cubicBezTo>
                  <a:pt x="2893145" y="1944717"/>
                  <a:pt x="2915903" y="1927475"/>
                  <a:pt x="2937972" y="1910234"/>
                </a:cubicBezTo>
                <a:close/>
                <a:moveTo>
                  <a:pt x="2871765" y="1952303"/>
                </a:moveTo>
                <a:cubicBezTo>
                  <a:pt x="2872455" y="1943337"/>
                  <a:pt x="2873835" y="1935061"/>
                  <a:pt x="2874524" y="1926096"/>
                </a:cubicBezTo>
                <a:cubicBezTo>
                  <a:pt x="2889696" y="1921958"/>
                  <a:pt x="2904869" y="1918510"/>
                  <a:pt x="2920731" y="1914372"/>
                </a:cubicBezTo>
                <a:cubicBezTo>
                  <a:pt x="2904869" y="1927475"/>
                  <a:pt x="2888317" y="1939889"/>
                  <a:pt x="2871765" y="1952303"/>
                </a:cubicBezTo>
                <a:close/>
                <a:moveTo>
                  <a:pt x="2951765" y="1899889"/>
                </a:moveTo>
                <a:cubicBezTo>
                  <a:pt x="2955903" y="1896441"/>
                  <a:pt x="2960731" y="1892992"/>
                  <a:pt x="2964869" y="1889544"/>
                </a:cubicBezTo>
                <a:cubicBezTo>
                  <a:pt x="2967627" y="1890924"/>
                  <a:pt x="2970386" y="1892992"/>
                  <a:pt x="2973145" y="1894372"/>
                </a:cubicBezTo>
                <a:cubicBezTo>
                  <a:pt x="2965558" y="1896441"/>
                  <a:pt x="2958662" y="1898510"/>
                  <a:pt x="2951765" y="1899889"/>
                </a:cubicBezTo>
                <a:close/>
                <a:moveTo>
                  <a:pt x="4129004" y="1715062"/>
                </a:moveTo>
                <a:cubicBezTo>
                  <a:pt x="4137280" y="1730924"/>
                  <a:pt x="4145556" y="1746096"/>
                  <a:pt x="4153832" y="1761958"/>
                </a:cubicBezTo>
                <a:cubicBezTo>
                  <a:pt x="4117281" y="1758510"/>
                  <a:pt x="4080729" y="1755062"/>
                  <a:pt x="4044177" y="1752303"/>
                </a:cubicBezTo>
                <a:cubicBezTo>
                  <a:pt x="4020729" y="1750234"/>
                  <a:pt x="3997281" y="1748165"/>
                  <a:pt x="3973832" y="1746786"/>
                </a:cubicBezTo>
                <a:cubicBezTo>
                  <a:pt x="3982108" y="1735062"/>
                  <a:pt x="3991074" y="1724027"/>
                  <a:pt x="3999350" y="1712303"/>
                </a:cubicBezTo>
                <a:cubicBezTo>
                  <a:pt x="4027626" y="1708855"/>
                  <a:pt x="4056591" y="1705407"/>
                  <a:pt x="4084867" y="1701958"/>
                </a:cubicBezTo>
                <a:cubicBezTo>
                  <a:pt x="4099349" y="1706096"/>
                  <a:pt x="4114522" y="1710234"/>
                  <a:pt x="4129004" y="1715062"/>
                </a:cubicBezTo>
                <a:close/>
                <a:moveTo>
                  <a:pt x="4102108" y="1699200"/>
                </a:moveTo>
                <a:cubicBezTo>
                  <a:pt x="4107625" y="1698510"/>
                  <a:pt x="4113832" y="1697820"/>
                  <a:pt x="4119350" y="1697131"/>
                </a:cubicBezTo>
                <a:cubicBezTo>
                  <a:pt x="4120729" y="1699889"/>
                  <a:pt x="4122108" y="1702648"/>
                  <a:pt x="4124177" y="1706096"/>
                </a:cubicBezTo>
                <a:cubicBezTo>
                  <a:pt x="4117281" y="1704027"/>
                  <a:pt x="4109694" y="1701958"/>
                  <a:pt x="4102108" y="1699200"/>
                </a:cubicBezTo>
                <a:close/>
                <a:moveTo>
                  <a:pt x="4658659" y="1830924"/>
                </a:moveTo>
                <a:cubicBezTo>
                  <a:pt x="4671762" y="1839200"/>
                  <a:pt x="4684866" y="1847475"/>
                  <a:pt x="4697969" y="1855751"/>
                </a:cubicBezTo>
                <a:cubicBezTo>
                  <a:pt x="4702107" y="1872993"/>
                  <a:pt x="4705556" y="1890234"/>
                  <a:pt x="4709693" y="1907475"/>
                </a:cubicBezTo>
                <a:cubicBezTo>
                  <a:pt x="4675901" y="1894372"/>
                  <a:pt x="4641418" y="1881268"/>
                  <a:pt x="4606935" y="1868855"/>
                </a:cubicBezTo>
                <a:cubicBezTo>
                  <a:pt x="4584866" y="1860579"/>
                  <a:pt x="4563487" y="1852993"/>
                  <a:pt x="4541418" y="1845406"/>
                </a:cubicBezTo>
                <a:cubicBezTo>
                  <a:pt x="4553142" y="1836441"/>
                  <a:pt x="4564177" y="1827475"/>
                  <a:pt x="4575901" y="1819199"/>
                </a:cubicBezTo>
                <a:cubicBezTo>
                  <a:pt x="4602797" y="1822648"/>
                  <a:pt x="4631073" y="1826786"/>
                  <a:pt x="4658659" y="1830924"/>
                </a:cubicBezTo>
                <a:close/>
                <a:moveTo>
                  <a:pt x="4582797" y="1812993"/>
                </a:moveTo>
                <a:cubicBezTo>
                  <a:pt x="4589694" y="1807475"/>
                  <a:pt x="4596590" y="1802648"/>
                  <a:pt x="4603487" y="1797131"/>
                </a:cubicBezTo>
                <a:cubicBezTo>
                  <a:pt x="4616590" y="1805406"/>
                  <a:pt x="4630383" y="1813682"/>
                  <a:pt x="4643487" y="1821958"/>
                </a:cubicBezTo>
                <a:cubicBezTo>
                  <a:pt x="4623487" y="1819199"/>
                  <a:pt x="4603487" y="1815751"/>
                  <a:pt x="4582797" y="1812993"/>
                </a:cubicBezTo>
                <a:close/>
                <a:moveTo>
                  <a:pt x="4675211" y="1833682"/>
                </a:moveTo>
                <a:cubicBezTo>
                  <a:pt x="4681418" y="1834372"/>
                  <a:pt x="4686935" y="1835751"/>
                  <a:pt x="4693142" y="1836441"/>
                </a:cubicBezTo>
                <a:cubicBezTo>
                  <a:pt x="4693831" y="1839889"/>
                  <a:pt x="4694521" y="1843337"/>
                  <a:pt x="4695211" y="1846096"/>
                </a:cubicBezTo>
                <a:cubicBezTo>
                  <a:pt x="4689004" y="1841958"/>
                  <a:pt x="4682107" y="1837820"/>
                  <a:pt x="4675211" y="1833682"/>
                </a:cubicBezTo>
                <a:close/>
                <a:moveTo>
                  <a:pt x="5177969" y="2109544"/>
                </a:moveTo>
                <a:cubicBezTo>
                  <a:pt x="5188313" y="2120578"/>
                  <a:pt x="5198658" y="2132303"/>
                  <a:pt x="5208313" y="2143337"/>
                </a:cubicBezTo>
                <a:cubicBezTo>
                  <a:pt x="5207624" y="2161268"/>
                  <a:pt x="5206934" y="2178509"/>
                  <a:pt x="5205555" y="2196440"/>
                </a:cubicBezTo>
                <a:cubicBezTo>
                  <a:pt x="5175900" y="2175061"/>
                  <a:pt x="5146244" y="2152992"/>
                  <a:pt x="5116589" y="2131613"/>
                </a:cubicBezTo>
                <a:cubicBezTo>
                  <a:pt x="5097968" y="2117820"/>
                  <a:pt x="5078658" y="2104716"/>
                  <a:pt x="5060037" y="2091613"/>
                </a:cubicBezTo>
                <a:cubicBezTo>
                  <a:pt x="5073141" y="2086096"/>
                  <a:pt x="5086934" y="2080578"/>
                  <a:pt x="5100038" y="2075061"/>
                </a:cubicBezTo>
                <a:cubicBezTo>
                  <a:pt x="5126244" y="2086096"/>
                  <a:pt x="5151762" y="2097820"/>
                  <a:pt x="5177969" y="2109544"/>
                </a:cubicBezTo>
                <a:close/>
                <a:moveTo>
                  <a:pt x="5109003" y="2071613"/>
                </a:moveTo>
                <a:cubicBezTo>
                  <a:pt x="5117279" y="2068165"/>
                  <a:pt x="5125555" y="2064716"/>
                  <a:pt x="5133831" y="2061958"/>
                </a:cubicBezTo>
                <a:cubicBezTo>
                  <a:pt x="5144175" y="2073682"/>
                  <a:pt x="5155210" y="2085406"/>
                  <a:pt x="5165555" y="2096440"/>
                </a:cubicBezTo>
                <a:cubicBezTo>
                  <a:pt x="5146934" y="2088164"/>
                  <a:pt x="5128313" y="2079889"/>
                  <a:pt x="5109003" y="2071613"/>
                </a:cubicBezTo>
                <a:close/>
                <a:moveTo>
                  <a:pt x="5193141" y="2116440"/>
                </a:moveTo>
                <a:cubicBezTo>
                  <a:pt x="5198658" y="2118509"/>
                  <a:pt x="5203486" y="2121268"/>
                  <a:pt x="5209003" y="2123337"/>
                </a:cubicBezTo>
                <a:cubicBezTo>
                  <a:pt x="5209003" y="2126785"/>
                  <a:pt x="5209003" y="2130233"/>
                  <a:pt x="5208313" y="2132992"/>
                </a:cubicBezTo>
                <a:cubicBezTo>
                  <a:pt x="5203486" y="2127475"/>
                  <a:pt x="5198658" y="2121958"/>
                  <a:pt x="5193141" y="2116440"/>
                </a:cubicBezTo>
                <a:close/>
                <a:moveTo>
                  <a:pt x="5603485" y="2515060"/>
                </a:moveTo>
                <a:cubicBezTo>
                  <a:pt x="5610382" y="2528854"/>
                  <a:pt x="5617278" y="2541957"/>
                  <a:pt x="5624175" y="2555750"/>
                </a:cubicBezTo>
                <a:cubicBezTo>
                  <a:pt x="5618657" y="2572302"/>
                  <a:pt x="5613140" y="2589543"/>
                  <a:pt x="5607623" y="2606095"/>
                </a:cubicBezTo>
                <a:cubicBezTo>
                  <a:pt x="5584864" y="2577129"/>
                  <a:pt x="5562106" y="2548853"/>
                  <a:pt x="5539347" y="2520578"/>
                </a:cubicBezTo>
                <a:cubicBezTo>
                  <a:pt x="5524864" y="2502647"/>
                  <a:pt x="5510382" y="2484716"/>
                  <a:pt x="5495209" y="2466785"/>
                </a:cubicBezTo>
                <a:cubicBezTo>
                  <a:pt x="5509692" y="2464716"/>
                  <a:pt x="5524175" y="2463336"/>
                  <a:pt x="5537968" y="2461957"/>
                </a:cubicBezTo>
                <a:cubicBezTo>
                  <a:pt x="5560037" y="2479198"/>
                  <a:pt x="5582106" y="2497129"/>
                  <a:pt x="5603485" y="2515060"/>
                </a:cubicBezTo>
                <a:close/>
                <a:moveTo>
                  <a:pt x="5548313" y="2460578"/>
                </a:moveTo>
                <a:cubicBezTo>
                  <a:pt x="5557278" y="2459888"/>
                  <a:pt x="5565554" y="2458509"/>
                  <a:pt x="5574520" y="2457819"/>
                </a:cubicBezTo>
                <a:cubicBezTo>
                  <a:pt x="5581416" y="2471612"/>
                  <a:pt x="5589002" y="2486095"/>
                  <a:pt x="5595899" y="2499888"/>
                </a:cubicBezTo>
                <a:cubicBezTo>
                  <a:pt x="5580037" y="2486095"/>
                  <a:pt x="5564175" y="2472992"/>
                  <a:pt x="5548313" y="2460578"/>
                </a:cubicBezTo>
                <a:close/>
                <a:moveTo>
                  <a:pt x="5617278" y="2526095"/>
                </a:moveTo>
                <a:cubicBezTo>
                  <a:pt x="5621416" y="2529543"/>
                  <a:pt x="5626244" y="2533681"/>
                  <a:pt x="5630381" y="2537129"/>
                </a:cubicBezTo>
                <a:cubicBezTo>
                  <a:pt x="5629692" y="2540578"/>
                  <a:pt x="5628312" y="2543336"/>
                  <a:pt x="5627623" y="2546784"/>
                </a:cubicBezTo>
                <a:cubicBezTo>
                  <a:pt x="5624175" y="2539888"/>
                  <a:pt x="5620726" y="2532991"/>
                  <a:pt x="5617278" y="2526095"/>
                </a:cubicBezTo>
                <a:close/>
                <a:moveTo>
                  <a:pt x="5906933" y="3019197"/>
                </a:moveTo>
                <a:cubicBezTo>
                  <a:pt x="5909691" y="3033680"/>
                  <a:pt x="5912450" y="3048163"/>
                  <a:pt x="5915898" y="3062646"/>
                </a:cubicBezTo>
                <a:cubicBezTo>
                  <a:pt x="5906243" y="3077128"/>
                  <a:pt x="5895898" y="3092301"/>
                  <a:pt x="5886243" y="3106783"/>
                </a:cubicBezTo>
                <a:cubicBezTo>
                  <a:pt x="5872450" y="3073680"/>
                  <a:pt x="5857967" y="3039887"/>
                  <a:pt x="5843485" y="3006784"/>
                </a:cubicBezTo>
                <a:cubicBezTo>
                  <a:pt x="5833829" y="2985404"/>
                  <a:pt x="5824864" y="2963336"/>
                  <a:pt x="5815209" y="2941956"/>
                </a:cubicBezTo>
                <a:cubicBezTo>
                  <a:pt x="5829692" y="2944025"/>
                  <a:pt x="5843485" y="2946094"/>
                  <a:pt x="5857967" y="2948163"/>
                </a:cubicBezTo>
                <a:cubicBezTo>
                  <a:pt x="5873829" y="2972301"/>
                  <a:pt x="5890381" y="2995749"/>
                  <a:pt x="5906933" y="3019197"/>
                </a:cubicBezTo>
                <a:close/>
                <a:moveTo>
                  <a:pt x="5866933" y="2950232"/>
                </a:moveTo>
                <a:cubicBezTo>
                  <a:pt x="5875898" y="2951611"/>
                  <a:pt x="5884864" y="2952991"/>
                  <a:pt x="5893829" y="2954370"/>
                </a:cubicBezTo>
                <a:cubicBezTo>
                  <a:pt x="5897278" y="2970232"/>
                  <a:pt x="5900726" y="2986094"/>
                  <a:pt x="5903485" y="3001956"/>
                </a:cubicBezTo>
                <a:cubicBezTo>
                  <a:pt x="5891070" y="2984715"/>
                  <a:pt x="5879347" y="2967473"/>
                  <a:pt x="5866933" y="2950232"/>
                </a:cubicBezTo>
                <a:close/>
                <a:moveTo>
                  <a:pt x="5191072" y="5657124"/>
                </a:moveTo>
                <a:cubicBezTo>
                  <a:pt x="5177279" y="5663331"/>
                  <a:pt x="5162796" y="5669538"/>
                  <a:pt x="5149003" y="5676434"/>
                </a:cubicBezTo>
                <a:cubicBezTo>
                  <a:pt x="5132451" y="5670227"/>
                  <a:pt x="5115900" y="5664020"/>
                  <a:pt x="5099348" y="5657814"/>
                </a:cubicBezTo>
                <a:cubicBezTo>
                  <a:pt x="5129003" y="5636434"/>
                  <a:pt x="5158658" y="5615055"/>
                  <a:pt x="5188313" y="5592986"/>
                </a:cubicBezTo>
                <a:cubicBezTo>
                  <a:pt x="5206934" y="5579193"/>
                  <a:pt x="5226244" y="5564710"/>
                  <a:pt x="5244865" y="5550917"/>
                </a:cubicBezTo>
                <a:cubicBezTo>
                  <a:pt x="5246244" y="5565400"/>
                  <a:pt x="5246934" y="5579883"/>
                  <a:pt x="5248313" y="5593676"/>
                </a:cubicBezTo>
                <a:cubicBezTo>
                  <a:pt x="5228313" y="5614365"/>
                  <a:pt x="5209692" y="5635745"/>
                  <a:pt x="5191072" y="5657124"/>
                </a:cubicBezTo>
                <a:close/>
                <a:moveTo>
                  <a:pt x="5248313" y="5602641"/>
                </a:moveTo>
                <a:cubicBezTo>
                  <a:pt x="5249003" y="5611607"/>
                  <a:pt x="5249692" y="5620572"/>
                  <a:pt x="5250382" y="5629538"/>
                </a:cubicBezTo>
                <a:cubicBezTo>
                  <a:pt x="5235899" y="5636434"/>
                  <a:pt x="5221417" y="5642641"/>
                  <a:pt x="5206934" y="5649538"/>
                </a:cubicBezTo>
                <a:cubicBezTo>
                  <a:pt x="5220037" y="5634365"/>
                  <a:pt x="5234520" y="5618503"/>
                  <a:pt x="5248313" y="5602641"/>
                </a:cubicBezTo>
                <a:close/>
                <a:moveTo>
                  <a:pt x="4628314" y="5945399"/>
                </a:moveTo>
                <a:cubicBezTo>
                  <a:pt x="4613832" y="5935054"/>
                  <a:pt x="4600039" y="5924709"/>
                  <a:pt x="4585556" y="5914365"/>
                </a:cubicBezTo>
                <a:cubicBezTo>
                  <a:pt x="4620038" y="5901261"/>
                  <a:pt x="4653832" y="5888848"/>
                  <a:pt x="4688314" y="5875744"/>
                </a:cubicBezTo>
                <a:cubicBezTo>
                  <a:pt x="4757280" y="5849537"/>
                  <a:pt x="4824866" y="5821951"/>
                  <a:pt x="4892452" y="5794365"/>
                </a:cubicBezTo>
                <a:cubicBezTo>
                  <a:pt x="4820038" y="5844020"/>
                  <a:pt x="4746935" y="5892296"/>
                  <a:pt x="4674521" y="5939192"/>
                </a:cubicBezTo>
                <a:cubicBezTo>
                  <a:pt x="4659349" y="5940572"/>
                  <a:pt x="4643487" y="5943330"/>
                  <a:pt x="4628314" y="5945399"/>
                </a:cubicBezTo>
                <a:close/>
                <a:moveTo>
                  <a:pt x="4660038" y="5947468"/>
                </a:moveTo>
                <a:cubicBezTo>
                  <a:pt x="4655211" y="5950917"/>
                  <a:pt x="4650383" y="5953675"/>
                  <a:pt x="4644866" y="5957123"/>
                </a:cubicBezTo>
                <a:cubicBezTo>
                  <a:pt x="4642107" y="5955054"/>
                  <a:pt x="4639349" y="5952986"/>
                  <a:pt x="4636590" y="5950917"/>
                </a:cubicBezTo>
                <a:cubicBezTo>
                  <a:pt x="4644176" y="5950227"/>
                  <a:pt x="4651763" y="5948847"/>
                  <a:pt x="4660038" y="5947468"/>
                </a:cubicBezTo>
                <a:close/>
                <a:moveTo>
                  <a:pt x="2759352" y="5768848"/>
                </a:moveTo>
                <a:cubicBezTo>
                  <a:pt x="2695904" y="5710227"/>
                  <a:pt x="2633145" y="5650227"/>
                  <a:pt x="2570387" y="5588158"/>
                </a:cubicBezTo>
                <a:cubicBezTo>
                  <a:pt x="2651766" y="5639882"/>
                  <a:pt x="2733835" y="5690917"/>
                  <a:pt x="2817973" y="5741262"/>
                </a:cubicBezTo>
                <a:cubicBezTo>
                  <a:pt x="2837972" y="5752986"/>
                  <a:pt x="2857972" y="5764710"/>
                  <a:pt x="2877972" y="5776434"/>
                </a:cubicBezTo>
                <a:cubicBezTo>
                  <a:pt x="2864869" y="5783330"/>
                  <a:pt x="2852455" y="5789537"/>
                  <a:pt x="2839352" y="5796434"/>
                </a:cubicBezTo>
                <a:cubicBezTo>
                  <a:pt x="2812455" y="5787469"/>
                  <a:pt x="2786248" y="5777813"/>
                  <a:pt x="2759352" y="5768848"/>
                </a:cubicBezTo>
                <a:close/>
                <a:moveTo>
                  <a:pt x="2830386" y="5800572"/>
                </a:moveTo>
                <a:cubicBezTo>
                  <a:pt x="2822800" y="5804710"/>
                  <a:pt x="2814524" y="5808158"/>
                  <a:pt x="2806938" y="5812296"/>
                </a:cubicBezTo>
                <a:cubicBezTo>
                  <a:pt x="2795214" y="5801951"/>
                  <a:pt x="2784180" y="5790917"/>
                  <a:pt x="2772455" y="5780572"/>
                </a:cubicBezTo>
                <a:cubicBezTo>
                  <a:pt x="2791766" y="5787469"/>
                  <a:pt x="2811076" y="5793675"/>
                  <a:pt x="2830386" y="5800572"/>
                </a:cubicBezTo>
                <a:close/>
                <a:moveTo>
                  <a:pt x="1697974" y="3786782"/>
                </a:moveTo>
                <a:cubicBezTo>
                  <a:pt x="1719354" y="3702645"/>
                  <a:pt x="1742802" y="3618507"/>
                  <a:pt x="1766940" y="3534369"/>
                </a:cubicBezTo>
                <a:cubicBezTo>
                  <a:pt x="1760043" y="3630920"/>
                  <a:pt x="1754526" y="3727472"/>
                  <a:pt x="1750388" y="3825403"/>
                </a:cubicBezTo>
                <a:cubicBezTo>
                  <a:pt x="1749699" y="3848851"/>
                  <a:pt x="1748319" y="3871610"/>
                  <a:pt x="1747630" y="3895058"/>
                </a:cubicBezTo>
                <a:cubicBezTo>
                  <a:pt x="1735905" y="3886782"/>
                  <a:pt x="1723492" y="3878506"/>
                  <a:pt x="1711768" y="3870230"/>
                </a:cubicBezTo>
                <a:cubicBezTo>
                  <a:pt x="1707630" y="3841954"/>
                  <a:pt x="1702802" y="3814368"/>
                  <a:pt x="1697974" y="3786782"/>
                </a:cubicBezTo>
                <a:close/>
                <a:moveTo>
                  <a:pt x="1704181" y="3864023"/>
                </a:moveTo>
                <a:cubicBezTo>
                  <a:pt x="1696595" y="3859196"/>
                  <a:pt x="1689699" y="3853679"/>
                  <a:pt x="1682802" y="3848851"/>
                </a:cubicBezTo>
                <a:cubicBezTo>
                  <a:pt x="1686940" y="3833679"/>
                  <a:pt x="1690388" y="3818506"/>
                  <a:pt x="1694526" y="3802644"/>
                </a:cubicBezTo>
                <a:cubicBezTo>
                  <a:pt x="1697285" y="3823334"/>
                  <a:pt x="1700733" y="3844024"/>
                  <a:pt x="1704181" y="3864023"/>
                </a:cubicBezTo>
                <a:close/>
                <a:moveTo>
                  <a:pt x="1693147" y="3406093"/>
                </a:moveTo>
                <a:cubicBezTo>
                  <a:pt x="1722112" y="3395059"/>
                  <a:pt x="1751078" y="3383335"/>
                  <a:pt x="1780043" y="3372300"/>
                </a:cubicBezTo>
                <a:cubicBezTo>
                  <a:pt x="1775905" y="3415059"/>
                  <a:pt x="1772457" y="3457817"/>
                  <a:pt x="1769009" y="3500576"/>
                </a:cubicBezTo>
                <a:cubicBezTo>
                  <a:pt x="1742802" y="3590231"/>
                  <a:pt x="1717974" y="3679886"/>
                  <a:pt x="1694526" y="3769541"/>
                </a:cubicBezTo>
                <a:cubicBezTo>
                  <a:pt x="1678664" y="3672300"/>
                  <a:pt x="1664871" y="3575059"/>
                  <a:pt x="1653147" y="3479197"/>
                </a:cubicBezTo>
                <a:cubicBezTo>
                  <a:pt x="1666940" y="3455059"/>
                  <a:pt x="1680043" y="3430231"/>
                  <a:pt x="1693147" y="3406093"/>
                </a:cubicBezTo>
                <a:close/>
                <a:moveTo>
                  <a:pt x="1652457" y="3467472"/>
                </a:moveTo>
                <a:cubicBezTo>
                  <a:pt x="1650388" y="3452990"/>
                  <a:pt x="1649009" y="3438507"/>
                  <a:pt x="1647630" y="3424714"/>
                </a:cubicBezTo>
                <a:cubicBezTo>
                  <a:pt x="1659354" y="3419886"/>
                  <a:pt x="1671768" y="3415059"/>
                  <a:pt x="1683492" y="3410231"/>
                </a:cubicBezTo>
                <a:cubicBezTo>
                  <a:pt x="1673147" y="3428852"/>
                  <a:pt x="1662802" y="3448162"/>
                  <a:pt x="1652457" y="3467472"/>
                </a:cubicBezTo>
                <a:close/>
                <a:moveTo>
                  <a:pt x="2020732" y="2757819"/>
                </a:moveTo>
                <a:cubicBezTo>
                  <a:pt x="2012457" y="2779198"/>
                  <a:pt x="2004181" y="2800577"/>
                  <a:pt x="1995905" y="2821956"/>
                </a:cubicBezTo>
                <a:cubicBezTo>
                  <a:pt x="1966940" y="2824715"/>
                  <a:pt x="1937284" y="2827474"/>
                  <a:pt x="1908319" y="2830922"/>
                </a:cubicBezTo>
                <a:cubicBezTo>
                  <a:pt x="1940733" y="2797129"/>
                  <a:pt x="1973836" y="2763336"/>
                  <a:pt x="2007629" y="2729543"/>
                </a:cubicBezTo>
                <a:cubicBezTo>
                  <a:pt x="2012457" y="2739198"/>
                  <a:pt x="2016594" y="2748163"/>
                  <a:pt x="2020732" y="2757819"/>
                </a:cubicBezTo>
                <a:close/>
                <a:moveTo>
                  <a:pt x="2013836" y="2723336"/>
                </a:moveTo>
                <a:cubicBezTo>
                  <a:pt x="2024870" y="2712301"/>
                  <a:pt x="2035905" y="2701267"/>
                  <a:pt x="2046939" y="2690233"/>
                </a:cubicBezTo>
                <a:cubicBezTo>
                  <a:pt x="2039353" y="2709543"/>
                  <a:pt x="2031767" y="2728164"/>
                  <a:pt x="2024181" y="2747474"/>
                </a:cubicBezTo>
                <a:cubicBezTo>
                  <a:pt x="2021422" y="2739198"/>
                  <a:pt x="2017284" y="2731612"/>
                  <a:pt x="2013836" y="2723336"/>
                </a:cubicBezTo>
                <a:close/>
                <a:moveTo>
                  <a:pt x="2024870" y="2766784"/>
                </a:moveTo>
                <a:cubicBezTo>
                  <a:pt x="2030388" y="2779198"/>
                  <a:pt x="2035905" y="2791612"/>
                  <a:pt x="2042112" y="2803336"/>
                </a:cubicBezTo>
                <a:cubicBezTo>
                  <a:pt x="2038663" y="2808853"/>
                  <a:pt x="2035215" y="2813681"/>
                  <a:pt x="2031767" y="2818508"/>
                </a:cubicBezTo>
                <a:cubicBezTo>
                  <a:pt x="2022112" y="2819198"/>
                  <a:pt x="2013146" y="2819887"/>
                  <a:pt x="2004181" y="2821267"/>
                </a:cubicBezTo>
                <a:cubicBezTo>
                  <a:pt x="2011077" y="2803336"/>
                  <a:pt x="2017974" y="2784715"/>
                  <a:pt x="2024870" y="2766784"/>
                </a:cubicBezTo>
                <a:close/>
                <a:moveTo>
                  <a:pt x="3791764" y="1740579"/>
                </a:moveTo>
                <a:cubicBezTo>
                  <a:pt x="3842109" y="1743338"/>
                  <a:pt x="3893143" y="1746786"/>
                  <a:pt x="3943488" y="1750234"/>
                </a:cubicBezTo>
                <a:cubicBezTo>
                  <a:pt x="3946246" y="1754372"/>
                  <a:pt x="3949005" y="1759200"/>
                  <a:pt x="3951764" y="1763338"/>
                </a:cubicBezTo>
                <a:cubicBezTo>
                  <a:pt x="3896591" y="1837820"/>
                  <a:pt x="3842798" y="1914372"/>
                  <a:pt x="3789005" y="1993682"/>
                </a:cubicBezTo>
                <a:cubicBezTo>
                  <a:pt x="3724178" y="1917130"/>
                  <a:pt x="3658661" y="1843337"/>
                  <a:pt x="3593144" y="1772303"/>
                </a:cubicBezTo>
                <a:cubicBezTo>
                  <a:pt x="3660040" y="1761269"/>
                  <a:pt x="3726247" y="1750924"/>
                  <a:pt x="3791764" y="1740579"/>
                </a:cubicBezTo>
                <a:close/>
                <a:moveTo>
                  <a:pt x="3587626" y="1766786"/>
                </a:moveTo>
                <a:cubicBezTo>
                  <a:pt x="3575902" y="1754372"/>
                  <a:pt x="3564178" y="1741958"/>
                  <a:pt x="3552454" y="1729545"/>
                </a:cubicBezTo>
                <a:cubicBezTo>
                  <a:pt x="3620730" y="1731613"/>
                  <a:pt x="3689005" y="1735062"/>
                  <a:pt x="3757971" y="1738510"/>
                </a:cubicBezTo>
                <a:cubicBezTo>
                  <a:pt x="3701419" y="1747475"/>
                  <a:pt x="3644868" y="1757131"/>
                  <a:pt x="3587626" y="1766786"/>
                </a:cubicBezTo>
                <a:close/>
                <a:moveTo>
                  <a:pt x="6064863" y="3585403"/>
                </a:moveTo>
                <a:cubicBezTo>
                  <a:pt x="6063484" y="3600576"/>
                  <a:pt x="6062794" y="3616438"/>
                  <a:pt x="6061415" y="3631610"/>
                </a:cubicBezTo>
                <a:cubicBezTo>
                  <a:pt x="6048312" y="3643334"/>
                  <a:pt x="6034519" y="3655058"/>
                  <a:pt x="6021415" y="3666093"/>
                </a:cubicBezTo>
                <a:cubicBezTo>
                  <a:pt x="6016588" y="3629541"/>
                  <a:pt x="6011760" y="3593679"/>
                  <a:pt x="6006243" y="3557127"/>
                </a:cubicBezTo>
                <a:cubicBezTo>
                  <a:pt x="6002794" y="3533679"/>
                  <a:pt x="5999346" y="3510921"/>
                  <a:pt x="5995898" y="3487473"/>
                </a:cubicBezTo>
                <a:cubicBezTo>
                  <a:pt x="6009002" y="3492990"/>
                  <a:pt x="6022105" y="3499197"/>
                  <a:pt x="6035208" y="3504714"/>
                </a:cubicBezTo>
                <a:cubicBezTo>
                  <a:pt x="6045553" y="3531610"/>
                  <a:pt x="6055208" y="3558507"/>
                  <a:pt x="6064863" y="3585403"/>
                </a:cubicBezTo>
                <a:close/>
                <a:moveTo>
                  <a:pt x="6044864" y="3508852"/>
                </a:moveTo>
                <a:cubicBezTo>
                  <a:pt x="6053139" y="3512300"/>
                  <a:pt x="6061415" y="3516438"/>
                  <a:pt x="6069691" y="3519886"/>
                </a:cubicBezTo>
                <a:cubicBezTo>
                  <a:pt x="6069002" y="3535748"/>
                  <a:pt x="6067622" y="3551610"/>
                  <a:pt x="6066932" y="3567472"/>
                </a:cubicBezTo>
                <a:cubicBezTo>
                  <a:pt x="6059346" y="3548162"/>
                  <a:pt x="6051760" y="3528852"/>
                  <a:pt x="6044864" y="3508852"/>
                </a:cubicBezTo>
                <a:close/>
                <a:moveTo>
                  <a:pt x="6005553" y="3679886"/>
                </a:moveTo>
                <a:cubicBezTo>
                  <a:pt x="5883484" y="3611610"/>
                  <a:pt x="5755209" y="3545403"/>
                  <a:pt x="5622795" y="3481955"/>
                </a:cubicBezTo>
                <a:cubicBezTo>
                  <a:pt x="5651761" y="3444714"/>
                  <a:pt x="5680726" y="3406783"/>
                  <a:pt x="5709002" y="3369542"/>
                </a:cubicBezTo>
                <a:cubicBezTo>
                  <a:pt x="5804864" y="3406783"/>
                  <a:pt x="5897967" y="3444714"/>
                  <a:pt x="5989001" y="3484714"/>
                </a:cubicBezTo>
                <a:cubicBezTo>
                  <a:pt x="5992450" y="3509541"/>
                  <a:pt x="5996588" y="3533679"/>
                  <a:pt x="6000036" y="3558507"/>
                </a:cubicBezTo>
                <a:cubicBezTo>
                  <a:pt x="6005553" y="3596438"/>
                  <a:pt x="6010381" y="3634369"/>
                  <a:pt x="6015208" y="3671610"/>
                </a:cubicBezTo>
                <a:cubicBezTo>
                  <a:pt x="6012450" y="3674369"/>
                  <a:pt x="6009002" y="3677127"/>
                  <a:pt x="6005553" y="3679886"/>
                </a:cubicBezTo>
                <a:close/>
                <a:moveTo>
                  <a:pt x="6016588" y="3679886"/>
                </a:moveTo>
                <a:cubicBezTo>
                  <a:pt x="6016588" y="3681955"/>
                  <a:pt x="6017277" y="3684713"/>
                  <a:pt x="6017277" y="3686782"/>
                </a:cubicBezTo>
                <a:cubicBezTo>
                  <a:pt x="6015208" y="3686093"/>
                  <a:pt x="6013829" y="3684713"/>
                  <a:pt x="6011760" y="3684024"/>
                </a:cubicBezTo>
                <a:cubicBezTo>
                  <a:pt x="6013829" y="3681955"/>
                  <a:pt x="6015208" y="3681265"/>
                  <a:pt x="6016588" y="3679886"/>
                </a:cubicBezTo>
                <a:close/>
                <a:moveTo>
                  <a:pt x="5079348" y="5649538"/>
                </a:moveTo>
                <a:cubicBezTo>
                  <a:pt x="5081417" y="5509538"/>
                  <a:pt x="5078658" y="5365400"/>
                  <a:pt x="5071762" y="5219194"/>
                </a:cubicBezTo>
                <a:cubicBezTo>
                  <a:pt x="5118658" y="5226780"/>
                  <a:pt x="5165555" y="5234366"/>
                  <a:pt x="5211761" y="5241263"/>
                </a:cubicBezTo>
                <a:cubicBezTo>
                  <a:pt x="5224865" y="5343331"/>
                  <a:pt x="5235210" y="5443331"/>
                  <a:pt x="5243486" y="5542641"/>
                </a:cubicBezTo>
                <a:cubicBezTo>
                  <a:pt x="5223486" y="5557814"/>
                  <a:pt x="5203486" y="5572296"/>
                  <a:pt x="5183486" y="5587469"/>
                </a:cubicBezTo>
                <a:cubicBezTo>
                  <a:pt x="5152451" y="5610227"/>
                  <a:pt x="5122106" y="5632296"/>
                  <a:pt x="5091072" y="5655055"/>
                </a:cubicBezTo>
                <a:cubicBezTo>
                  <a:pt x="5086934" y="5652296"/>
                  <a:pt x="5083486" y="5650917"/>
                  <a:pt x="5079348" y="5649538"/>
                </a:cubicBezTo>
                <a:close/>
                <a:moveTo>
                  <a:pt x="5084865" y="5659193"/>
                </a:moveTo>
                <a:cubicBezTo>
                  <a:pt x="5082796" y="5660572"/>
                  <a:pt x="5081417" y="5661951"/>
                  <a:pt x="5079348" y="5663331"/>
                </a:cubicBezTo>
                <a:cubicBezTo>
                  <a:pt x="5079348" y="5661262"/>
                  <a:pt x="5079348" y="5659193"/>
                  <a:pt x="5079348" y="5657124"/>
                </a:cubicBezTo>
                <a:cubicBezTo>
                  <a:pt x="5080727" y="5657124"/>
                  <a:pt x="5082796" y="5658503"/>
                  <a:pt x="5084865" y="5659193"/>
                </a:cubicBezTo>
                <a:close/>
                <a:moveTo>
                  <a:pt x="4556590" y="5917813"/>
                </a:moveTo>
                <a:cubicBezTo>
                  <a:pt x="4497969" y="5939192"/>
                  <a:pt x="4439349" y="5960572"/>
                  <a:pt x="4381418" y="5980572"/>
                </a:cubicBezTo>
                <a:cubicBezTo>
                  <a:pt x="4298660" y="5990917"/>
                  <a:pt x="4215211" y="6000571"/>
                  <a:pt x="4131074" y="6008847"/>
                </a:cubicBezTo>
                <a:cubicBezTo>
                  <a:pt x="4093143" y="6012296"/>
                  <a:pt x="4055901" y="6015744"/>
                  <a:pt x="4018660" y="6019192"/>
                </a:cubicBezTo>
                <a:cubicBezTo>
                  <a:pt x="4015901" y="6015744"/>
                  <a:pt x="4013143" y="6011606"/>
                  <a:pt x="4010384" y="6008158"/>
                </a:cubicBezTo>
                <a:cubicBezTo>
                  <a:pt x="4083488" y="5888848"/>
                  <a:pt x="4155212" y="5764710"/>
                  <a:pt x="4224177" y="5635055"/>
                </a:cubicBezTo>
                <a:cubicBezTo>
                  <a:pt x="4336591" y="5730227"/>
                  <a:pt x="4449004" y="5819882"/>
                  <a:pt x="4561418" y="5904020"/>
                </a:cubicBezTo>
                <a:cubicBezTo>
                  <a:pt x="4559349" y="5908848"/>
                  <a:pt x="4557969" y="5912986"/>
                  <a:pt x="4556590" y="5917813"/>
                </a:cubicBezTo>
                <a:close/>
                <a:moveTo>
                  <a:pt x="4566245" y="5908848"/>
                </a:moveTo>
                <a:cubicBezTo>
                  <a:pt x="4567625" y="5910227"/>
                  <a:pt x="4569694" y="5910916"/>
                  <a:pt x="4571073" y="5912296"/>
                </a:cubicBezTo>
                <a:cubicBezTo>
                  <a:pt x="4569004" y="5912986"/>
                  <a:pt x="4566935" y="5913675"/>
                  <a:pt x="4564866" y="5914365"/>
                </a:cubicBezTo>
                <a:cubicBezTo>
                  <a:pt x="4565556" y="5912986"/>
                  <a:pt x="4566245" y="5910916"/>
                  <a:pt x="4566245" y="5908848"/>
                </a:cubicBezTo>
                <a:close/>
                <a:moveTo>
                  <a:pt x="4002108" y="6020572"/>
                </a:moveTo>
                <a:cubicBezTo>
                  <a:pt x="4003488" y="6018503"/>
                  <a:pt x="4004177" y="6017123"/>
                  <a:pt x="4005557" y="6015054"/>
                </a:cubicBezTo>
                <a:cubicBezTo>
                  <a:pt x="4006936" y="6016434"/>
                  <a:pt x="4007626" y="6017813"/>
                  <a:pt x="4009005" y="6019882"/>
                </a:cubicBezTo>
                <a:cubicBezTo>
                  <a:pt x="4006936" y="6020572"/>
                  <a:pt x="4004867" y="6020572"/>
                  <a:pt x="4002108" y="6020572"/>
                </a:cubicBezTo>
                <a:close/>
                <a:moveTo>
                  <a:pt x="3431765" y="5973675"/>
                </a:moveTo>
                <a:cubicBezTo>
                  <a:pt x="3433144" y="5972296"/>
                  <a:pt x="3434523" y="5970916"/>
                  <a:pt x="3436592" y="5969537"/>
                </a:cubicBezTo>
                <a:cubicBezTo>
                  <a:pt x="3437282" y="5971606"/>
                  <a:pt x="3437971" y="5972985"/>
                  <a:pt x="3438661" y="5975055"/>
                </a:cubicBezTo>
                <a:cubicBezTo>
                  <a:pt x="3435902" y="5974365"/>
                  <a:pt x="3433833" y="5974365"/>
                  <a:pt x="3431765" y="5973675"/>
                </a:cubicBezTo>
                <a:close/>
                <a:moveTo>
                  <a:pt x="3422109" y="5972296"/>
                </a:moveTo>
                <a:cubicBezTo>
                  <a:pt x="3420730" y="5972296"/>
                  <a:pt x="3419351" y="5971606"/>
                  <a:pt x="3417971" y="5971606"/>
                </a:cubicBezTo>
                <a:cubicBezTo>
                  <a:pt x="3395902" y="5965399"/>
                  <a:pt x="3373144" y="5959882"/>
                  <a:pt x="3351075" y="5953675"/>
                </a:cubicBezTo>
                <a:cubicBezTo>
                  <a:pt x="3246248" y="5924709"/>
                  <a:pt x="3142110" y="5894365"/>
                  <a:pt x="3040731" y="5861951"/>
                </a:cubicBezTo>
                <a:cubicBezTo>
                  <a:pt x="2996593" y="5837124"/>
                  <a:pt x="2952455" y="5812296"/>
                  <a:pt x="2909007" y="5786779"/>
                </a:cubicBezTo>
                <a:cubicBezTo>
                  <a:pt x="2908317" y="5781951"/>
                  <a:pt x="2907628" y="5776434"/>
                  <a:pt x="2906938" y="5771607"/>
                </a:cubicBezTo>
                <a:cubicBezTo>
                  <a:pt x="3031076" y="5706779"/>
                  <a:pt x="3156593" y="5636434"/>
                  <a:pt x="3282110" y="5559883"/>
                </a:cubicBezTo>
                <a:cubicBezTo>
                  <a:pt x="3329696" y="5699193"/>
                  <a:pt x="3380040" y="5833675"/>
                  <a:pt x="3433833" y="5962640"/>
                </a:cubicBezTo>
                <a:cubicBezTo>
                  <a:pt x="3429696" y="5965399"/>
                  <a:pt x="3425558" y="5968847"/>
                  <a:pt x="3422109" y="5972296"/>
                </a:cubicBezTo>
                <a:close/>
                <a:moveTo>
                  <a:pt x="2900731" y="5781951"/>
                </a:moveTo>
                <a:cubicBezTo>
                  <a:pt x="2897972" y="5780572"/>
                  <a:pt x="2895903" y="5779193"/>
                  <a:pt x="2893145" y="5777813"/>
                </a:cubicBezTo>
                <a:cubicBezTo>
                  <a:pt x="2895214" y="5776434"/>
                  <a:pt x="2897283" y="5775744"/>
                  <a:pt x="2900041" y="5774365"/>
                </a:cubicBezTo>
                <a:cubicBezTo>
                  <a:pt x="2900041" y="5776434"/>
                  <a:pt x="2900041" y="5779193"/>
                  <a:pt x="2900731" y="5781951"/>
                </a:cubicBezTo>
                <a:close/>
                <a:moveTo>
                  <a:pt x="2421421" y="5438503"/>
                </a:moveTo>
                <a:cubicBezTo>
                  <a:pt x="2404180" y="5420573"/>
                  <a:pt x="2386939" y="5402642"/>
                  <a:pt x="2369697" y="5384711"/>
                </a:cubicBezTo>
                <a:cubicBezTo>
                  <a:pt x="2294525" y="5306090"/>
                  <a:pt x="2221422" y="5226780"/>
                  <a:pt x="2149698" y="5146780"/>
                </a:cubicBezTo>
                <a:cubicBezTo>
                  <a:pt x="2124870" y="5103332"/>
                  <a:pt x="2099353" y="5059194"/>
                  <a:pt x="2075215" y="5014366"/>
                </a:cubicBezTo>
                <a:cubicBezTo>
                  <a:pt x="2077284" y="5009539"/>
                  <a:pt x="2079353" y="5004711"/>
                  <a:pt x="2081422" y="4999884"/>
                </a:cubicBezTo>
                <a:cubicBezTo>
                  <a:pt x="2207629" y="5006780"/>
                  <a:pt x="2336594" y="5010918"/>
                  <a:pt x="2468318" y="5010918"/>
                </a:cubicBezTo>
                <a:cubicBezTo>
                  <a:pt x="2482801" y="5010918"/>
                  <a:pt x="2497283" y="5010918"/>
                  <a:pt x="2511766" y="5010918"/>
                </a:cubicBezTo>
                <a:cubicBezTo>
                  <a:pt x="2481421" y="5155056"/>
                  <a:pt x="2455904" y="5297124"/>
                  <a:pt x="2435904" y="5435745"/>
                </a:cubicBezTo>
                <a:cubicBezTo>
                  <a:pt x="2430387" y="5436435"/>
                  <a:pt x="2426249" y="5437814"/>
                  <a:pt x="2421421" y="5438503"/>
                </a:cubicBezTo>
                <a:close/>
                <a:moveTo>
                  <a:pt x="2434525" y="5442642"/>
                </a:moveTo>
                <a:cubicBezTo>
                  <a:pt x="2433835" y="5445400"/>
                  <a:pt x="2433835" y="5448159"/>
                  <a:pt x="2433146" y="5450228"/>
                </a:cubicBezTo>
                <a:cubicBezTo>
                  <a:pt x="2431077" y="5448159"/>
                  <a:pt x="2429008" y="5446090"/>
                  <a:pt x="2426939" y="5444021"/>
                </a:cubicBezTo>
                <a:cubicBezTo>
                  <a:pt x="2429697" y="5444021"/>
                  <a:pt x="2431766" y="5443331"/>
                  <a:pt x="2434525" y="5442642"/>
                </a:cubicBezTo>
                <a:close/>
                <a:moveTo>
                  <a:pt x="2126939" y="5121953"/>
                </a:moveTo>
                <a:cubicBezTo>
                  <a:pt x="2104870" y="5097125"/>
                  <a:pt x="2082801" y="5071608"/>
                  <a:pt x="2060732" y="5046780"/>
                </a:cubicBezTo>
                <a:cubicBezTo>
                  <a:pt x="2064181" y="5038504"/>
                  <a:pt x="2067629" y="5030918"/>
                  <a:pt x="2071077" y="5022642"/>
                </a:cubicBezTo>
                <a:cubicBezTo>
                  <a:pt x="2089698" y="5056435"/>
                  <a:pt x="2108319" y="5089539"/>
                  <a:pt x="2126939" y="5121953"/>
                </a:cubicBezTo>
                <a:close/>
                <a:moveTo>
                  <a:pt x="2026250" y="4926781"/>
                </a:moveTo>
                <a:cubicBezTo>
                  <a:pt x="1991767" y="4863332"/>
                  <a:pt x="1958664" y="4799195"/>
                  <a:pt x="1925560" y="4735746"/>
                </a:cubicBezTo>
                <a:cubicBezTo>
                  <a:pt x="1909698" y="4690229"/>
                  <a:pt x="1893146" y="4644712"/>
                  <a:pt x="1877974" y="4598505"/>
                </a:cubicBezTo>
                <a:cubicBezTo>
                  <a:pt x="1865560" y="4562643"/>
                  <a:pt x="1853836" y="4526091"/>
                  <a:pt x="1842112" y="4490229"/>
                </a:cubicBezTo>
                <a:cubicBezTo>
                  <a:pt x="1844871" y="4486781"/>
                  <a:pt x="1847629" y="4483333"/>
                  <a:pt x="1850388" y="4480574"/>
                </a:cubicBezTo>
                <a:cubicBezTo>
                  <a:pt x="1982801" y="4525402"/>
                  <a:pt x="2120732" y="4566781"/>
                  <a:pt x="2262801" y="4605402"/>
                </a:cubicBezTo>
                <a:cubicBezTo>
                  <a:pt x="2195215" y="4735746"/>
                  <a:pt x="2133146" y="4865401"/>
                  <a:pt x="2077284" y="4993677"/>
                </a:cubicBezTo>
                <a:cubicBezTo>
                  <a:pt x="2072456" y="4993677"/>
                  <a:pt x="2066939" y="4992987"/>
                  <a:pt x="2062112" y="4992987"/>
                </a:cubicBezTo>
                <a:cubicBezTo>
                  <a:pt x="2049698" y="4970229"/>
                  <a:pt x="2037974" y="4948849"/>
                  <a:pt x="2026250" y="4926781"/>
                </a:cubicBezTo>
                <a:close/>
                <a:moveTo>
                  <a:pt x="2053146" y="4990918"/>
                </a:moveTo>
                <a:cubicBezTo>
                  <a:pt x="2042112" y="4990228"/>
                  <a:pt x="2031077" y="4989539"/>
                  <a:pt x="2019353" y="4988849"/>
                </a:cubicBezTo>
                <a:cubicBezTo>
                  <a:pt x="1993146" y="4921263"/>
                  <a:pt x="1967629" y="4853677"/>
                  <a:pt x="1942802" y="4784712"/>
                </a:cubicBezTo>
                <a:cubicBezTo>
                  <a:pt x="1967629" y="4832987"/>
                  <a:pt x="1993836" y="4881953"/>
                  <a:pt x="2019353" y="4930229"/>
                </a:cubicBezTo>
                <a:cubicBezTo>
                  <a:pt x="2031077" y="4950229"/>
                  <a:pt x="2042112" y="4970918"/>
                  <a:pt x="2053146" y="4990918"/>
                </a:cubicBezTo>
                <a:close/>
                <a:moveTo>
                  <a:pt x="1817285" y="4394368"/>
                </a:moveTo>
                <a:cubicBezTo>
                  <a:pt x="1793147" y="4288161"/>
                  <a:pt x="1770388" y="4182644"/>
                  <a:pt x="1750388" y="4077816"/>
                </a:cubicBezTo>
                <a:cubicBezTo>
                  <a:pt x="1751078" y="4027472"/>
                  <a:pt x="1752457" y="3976437"/>
                  <a:pt x="1753836" y="3926092"/>
                </a:cubicBezTo>
                <a:cubicBezTo>
                  <a:pt x="1757974" y="3923334"/>
                  <a:pt x="1762112" y="3919886"/>
                  <a:pt x="1766250" y="3917127"/>
                </a:cubicBezTo>
                <a:cubicBezTo>
                  <a:pt x="1882112" y="3995748"/>
                  <a:pt x="2004181" y="4072299"/>
                  <a:pt x="2130387" y="4146782"/>
                </a:cubicBezTo>
                <a:cubicBezTo>
                  <a:pt x="2030388" y="4255057"/>
                  <a:pt x="1935905" y="4363333"/>
                  <a:pt x="1847629" y="4472298"/>
                </a:cubicBezTo>
                <a:cubicBezTo>
                  <a:pt x="1843491" y="4470919"/>
                  <a:pt x="1838664" y="4469540"/>
                  <a:pt x="1834526" y="4467471"/>
                </a:cubicBezTo>
                <a:cubicBezTo>
                  <a:pt x="1833836" y="4466091"/>
                  <a:pt x="1833147" y="4464022"/>
                  <a:pt x="1833147" y="4462643"/>
                </a:cubicBezTo>
                <a:cubicBezTo>
                  <a:pt x="1827629" y="4439885"/>
                  <a:pt x="1822802" y="4417126"/>
                  <a:pt x="1817285" y="4394368"/>
                </a:cubicBezTo>
                <a:close/>
                <a:moveTo>
                  <a:pt x="2829697" y="2690233"/>
                </a:moveTo>
                <a:cubicBezTo>
                  <a:pt x="2920731" y="2700577"/>
                  <a:pt x="3013144" y="2712301"/>
                  <a:pt x="3105558" y="2726094"/>
                </a:cubicBezTo>
                <a:cubicBezTo>
                  <a:pt x="3098662" y="2752991"/>
                  <a:pt x="3092455" y="2780577"/>
                  <a:pt x="3086248" y="2808163"/>
                </a:cubicBezTo>
                <a:cubicBezTo>
                  <a:pt x="3000041" y="2803336"/>
                  <a:pt x="2914524" y="2799198"/>
                  <a:pt x="2829697" y="2797129"/>
                </a:cubicBezTo>
                <a:cubicBezTo>
                  <a:pt x="2829697" y="2761957"/>
                  <a:pt x="2829697" y="2726094"/>
                  <a:pt x="2829697" y="2690233"/>
                </a:cubicBezTo>
                <a:close/>
                <a:moveTo>
                  <a:pt x="4873141" y="3643334"/>
                </a:moveTo>
                <a:cubicBezTo>
                  <a:pt x="4854521" y="3606783"/>
                  <a:pt x="4835900" y="3570921"/>
                  <a:pt x="4816590" y="3535058"/>
                </a:cubicBezTo>
                <a:cubicBezTo>
                  <a:pt x="4806935" y="3495748"/>
                  <a:pt x="4796590" y="3456438"/>
                  <a:pt x="4786245" y="3417128"/>
                </a:cubicBezTo>
                <a:cubicBezTo>
                  <a:pt x="4815210" y="3448852"/>
                  <a:pt x="4844176" y="3481265"/>
                  <a:pt x="4872452" y="3513679"/>
                </a:cubicBezTo>
                <a:cubicBezTo>
                  <a:pt x="4873141" y="3556438"/>
                  <a:pt x="4873141" y="3599886"/>
                  <a:pt x="4873141" y="3643334"/>
                </a:cubicBezTo>
                <a:close/>
                <a:moveTo>
                  <a:pt x="4876590" y="3822644"/>
                </a:moveTo>
                <a:cubicBezTo>
                  <a:pt x="4884176" y="3857817"/>
                  <a:pt x="4891762" y="3892300"/>
                  <a:pt x="4898659" y="3927472"/>
                </a:cubicBezTo>
                <a:cubicBezTo>
                  <a:pt x="4889003" y="3961954"/>
                  <a:pt x="4878659" y="3996437"/>
                  <a:pt x="4868314" y="4030230"/>
                </a:cubicBezTo>
                <a:cubicBezTo>
                  <a:pt x="4869693" y="4006092"/>
                  <a:pt x="4871073" y="3981265"/>
                  <a:pt x="4871762" y="3957127"/>
                </a:cubicBezTo>
                <a:cubicBezTo>
                  <a:pt x="4873831" y="3911610"/>
                  <a:pt x="4875210" y="3866782"/>
                  <a:pt x="4876590" y="3822644"/>
                </a:cubicBezTo>
                <a:close/>
                <a:moveTo>
                  <a:pt x="4864865" y="3956437"/>
                </a:moveTo>
                <a:cubicBezTo>
                  <a:pt x="4863486" y="3990230"/>
                  <a:pt x="4862107" y="4023334"/>
                  <a:pt x="4860038" y="4057127"/>
                </a:cubicBezTo>
                <a:cubicBezTo>
                  <a:pt x="4844176" y="4108851"/>
                  <a:pt x="4828314" y="4160575"/>
                  <a:pt x="4811762" y="4212299"/>
                </a:cubicBezTo>
                <a:cubicBezTo>
                  <a:pt x="4801417" y="4244023"/>
                  <a:pt x="4791072" y="4276437"/>
                  <a:pt x="4780038" y="4308161"/>
                </a:cubicBezTo>
                <a:cubicBezTo>
                  <a:pt x="4751073" y="4353678"/>
                  <a:pt x="4722107" y="4399885"/>
                  <a:pt x="4691762" y="4445402"/>
                </a:cubicBezTo>
                <a:cubicBezTo>
                  <a:pt x="4673142" y="4473678"/>
                  <a:pt x="4654521" y="4501953"/>
                  <a:pt x="4635900" y="4529540"/>
                </a:cubicBezTo>
                <a:cubicBezTo>
                  <a:pt x="4595900" y="4566091"/>
                  <a:pt x="4555901" y="4601953"/>
                  <a:pt x="4515211" y="4637815"/>
                </a:cubicBezTo>
                <a:cubicBezTo>
                  <a:pt x="4489694" y="4659884"/>
                  <a:pt x="4464177" y="4681953"/>
                  <a:pt x="4439349" y="4704022"/>
                </a:cubicBezTo>
                <a:cubicBezTo>
                  <a:pt x="4391073" y="4728160"/>
                  <a:pt x="4342797" y="4752988"/>
                  <a:pt x="4293832" y="4776436"/>
                </a:cubicBezTo>
                <a:cubicBezTo>
                  <a:pt x="4263487" y="4790919"/>
                  <a:pt x="4233143" y="4805401"/>
                  <a:pt x="4202798" y="4819884"/>
                </a:cubicBezTo>
                <a:cubicBezTo>
                  <a:pt x="4149694" y="4830918"/>
                  <a:pt x="4096591" y="4841263"/>
                  <a:pt x="4042798" y="4850919"/>
                </a:cubicBezTo>
                <a:cubicBezTo>
                  <a:pt x="4009694" y="4857125"/>
                  <a:pt x="3976591" y="4863332"/>
                  <a:pt x="3943488" y="4868849"/>
                </a:cubicBezTo>
                <a:cubicBezTo>
                  <a:pt x="3889695" y="4865401"/>
                  <a:pt x="3835212" y="4861263"/>
                  <a:pt x="3780729" y="4856436"/>
                </a:cubicBezTo>
                <a:cubicBezTo>
                  <a:pt x="3746936" y="4853677"/>
                  <a:pt x="3713833" y="4850229"/>
                  <a:pt x="3680040" y="4847470"/>
                </a:cubicBezTo>
                <a:cubicBezTo>
                  <a:pt x="3629005" y="4829539"/>
                  <a:pt x="3577971" y="4811608"/>
                  <a:pt x="3526937" y="4792298"/>
                </a:cubicBezTo>
                <a:cubicBezTo>
                  <a:pt x="3495213" y="4780574"/>
                  <a:pt x="3464178" y="4768850"/>
                  <a:pt x="3432454" y="4757125"/>
                </a:cubicBezTo>
                <a:cubicBezTo>
                  <a:pt x="3387627" y="4726091"/>
                  <a:pt x="3343489" y="4695057"/>
                  <a:pt x="3299351" y="4663333"/>
                </a:cubicBezTo>
                <a:cubicBezTo>
                  <a:pt x="3271765" y="4643333"/>
                  <a:pt x="3244868" y="4624022"/>
                  <a:pt x="3217282" y="4604022"/>
                </a:cubicBezTo>
                <a:cubicBezTo>
                  <a:pt x="3182799" y="4562643"/>
                  <a:pt x="3148317" y="4520574"/>
                  <a:pt x="3113834" y="4478505"/>
                </a:cubicBezTo>
                <a:cubicBezTo>
                  <a:pt x="3092455" y="4452298"/>
                  <a:pt x="3071765" y="4426092"/>
                  <a:pt x="3051075" y="4399885"/>
                </a:cubicBezTo>
                <a:cubicBezTo>
                  <a:pt x="3029007" y="4350920"/>
                  <a:pt x="3006248" y="4301264"/>
                  <a:pt x="2984869" y="4251609"/>
                </a:cubicBezTo>
                <a:cubicBezTo>
                  <a:pt x="2971076" y="4220575"/>
                  <a:pt x="2957972" y="4189540"/>
                  <a:pt x="2944869" y="4159195"/>
                </a:cubicBezTo>
                <a:cubicBezTo>
                  <a:pt x="2936593" y="4106092"/>
                  <a:pt x="2928317" y="4052299"/>
                  <a:pt x="2920041" y="3998506"/>
                </a:cubicBezTo>
                <a:cubicBezTo>
                  <a:pt x="2915214" y="3965403"/>
                  <a:pt x="2910386" y="3931609"/>
                  <a:pt x="2906248" y="3898506"/>
                </a:cubicBezTo>
                <a:cubicBezTo>
                  <a:pt x="2912455" y="3844713"/>
                  <a:pt x="2918662" y="3790920"/>
                  <a:pt x="2925559" y="3736437"/>
                </a:cubicBezTo>
                <a:cubicBezTo>
                  <a:pt x="2929697" y="3703334"/>
                  <a:pt x="2934524" y="3669541"/>
                  <a:pt x="2938662" y="3636438"/>
                </a:cubicBezTo>
                <a:cubicBezTo>
                  <a:pt x="2958662" y="3586093"/>
                  <a:pt x="2979351" y="3535748"/>
                  <a:pt x="3000041" y="3485403"/>
                </a:cubicBezTo>
                <a:cubicBezTo>
                  <a:pt x="3013144" y="3454369"/>
                  <a:pt x="3026248" y="3423335"/>
                  <a:pt x="3039351" y="3392300"/>
                </a:cubicBezTo>
                <a:cubicBezTo>
                  <a:pt x="3071765" y="3348852"/>
                  <a:pt x="3104869" y="3306093"/>
                  <a:pt x="3138662" y="3263335"/>
                </a:cubicBezTo>
                <a:cubicBezTo>
                  <a:pt x="3159351" y="3236438"/>
                  <a:pt x="3180731" y="3210232"/>
                  <a:pt x="3201420" y="3184025"/>
                </a:cubicBezTo>
                <a:cubicBezTo>
                  <a:pt x="3244179" y="3150921"/>
                  <a:pt x="3287627" y="3118508"/>
                  <a:pt x="3331075" y="3086094"/>
                </a:cubicBezTo>
                <a:cubicBezTo>
                  <a:pt x="3357971" y="3066094"/>
                  <a:pt x="3385558" y="3046094"/>
                  <a:pt x="3413144" y="3026094"/>
                </a:cubicBezTo>
                <a:cubicBezTo>
                  <a:pt x="3462799" y="3006094"/>
                  <a:pt x="3513144" y="2986094"/>
                  <a:pt x="3564178" y="2966094"/>
                </a:cubicBezTo>
                <a:cubicBezTo>
                  <a:pt x="3595902" y="2953680"/>
                  <a:pt x="3626937" y="2941956"/>
                  <a:pt x="3658661" y="2930232"/>
                </a:cubicBezTo>
                <a:cubicBezTo>
                  <a:pt x="3712454" y="2924025"/>
                  <a:pt x="3766247" y="2917818"/>
                  <a:pt x="3820040" y="2912301"/>
                </a:cubicBezTo>
                <a:cubicBezTo>
                  <a:pt x="3826247" y="2911612"/>
                  <a:pt x="3832453" y="2910922"/>
                  <a:pt x="3838660" y="2910232"/>
                </a:cubicBezTo>
                <a:cubicBezTo>
                  <a:pt x="3864867" y="2910232"/>
                  <a:pt x="3891074" y="2909542"/>
                  <a:pt x="3917281" y="2909542"/>
                </a:cubicBezTo>
                <a:cubicBezTo>
                  <a:pt x="3934522" y="2909542"/>
                  <a:pt x="3951764" y="2909542"/>
                  <a:pt x="3969005" y="2909542"/>
                </a:cubicBezTo>
                <a:cubicBezTo>
                  <a:pt x="4006246" y="2915749"/>
                  <a:pt x="4043488" y="2921267"/>
                  <a:pt x="4081419" y="2928163"/>
                </a:cubicBezTo>
                <a:cubicBezTo>
                  <a:pt x="4087625" y="2929542"/>
                  <a:pt x="4093832" y="2930232"/>
                  <a:pt x="4099349" y="2931611"/>
                </a:cubicBezTo>
                <a:cubicBezTo>
                  <a:pt x="4124867" y="2938508"/>
                  <a:pt x="4150384" y="2945405"/>
                  <a:pt x="4175211" y="2952301"/>
                </a:cubicBezTo>
                <a:cubicBezTo>
                  <a:pt x="4207625" y="2961266"/>
                  <a:pt x="4240039" y="2970232"/>
                  <a:pt x="4272453" y="2979887"/>
                </a:cubicBezTo>
                <a:cubicBezTo>
                  <a:pt x="4319349" y="3006784"/>
                  <a:pt x="4366246" y="3034370"/>
                  <a:pt x="4413142" y="3061956"/>
                </a:cubicBezTo>
                <a:cubicBezTo>
                  <a:pt x="4442108" y="3079197"/>
                  <a:pt x="4471073" y="3096439"/>
                  <a:pt x="4499349" y="3114370"/>
                </a:cubicBezTo>
                <a:cubicBezTo>
                  <a:pt x="4537280" y="3152990"/>
                  <a:pt x="4575211" y="3191611"/>
                  <a:pt x="4613142" y="3230921"/>
                </a:cubicBezTo>
                <a:cubicBezTo>
                  <a:pt x="4636590" y="3255059"/>
                  <a:pt x="4659349" y="3279887"/>
                  <a:pt x="4682797" y="3304025"/>
                </a:cubicBezTo>
                <a:cubicBezTo>
                  <a:pt x="4709004" y="3350921"/>
                  <a:pt x="4735211" y="3398507"/>
                  <a:pt x="4761417" y="3446093"/>
                </a:cubicBezTo>
                <a:cubicBezTo>
                  <a:pt x="4769693" y="3461266"/>
                  <a:pt x="4777969" y="3476438"/>
                  <a:pt x="4785555" y="3491610"/>
                </a:cubicBezTo>
                <a:cubicBezTo>
                  <a:pt x="4797969" y="3527472"/>
                  <a:pt x="4810383" y="3563334"/>
                  <a:pt x="4822797" y="3599197"/>
                </a:cubicBezTo>
                <a:cubicBezTo>
                  <a:pt x="4824866" y="3604714"/>
                  <a:pt x="4826245" y="3610920"/>
                  <a:pt x="4828314" y="3616438"/>
                </a:cubicBezTo>
                <a:cubicBezTo>
                  <a:pt x="4834521" y="3641955"/>
                  <a:pt x="4840728" y="3668162"/>
                  <a:pt x="4846245" y="3693679"/>
                </a:cubicBezTo>
                <a:cubicBezTo>
                  <a:pt x="4853831" y="3726783"/>
                  <a:pt x="4861417" y="3759196"/>
                  <a:pt x="4868314" y="3792300"/>
                </a:cubicBezTo>
                <a:cubicBezTo>
                  <a:pt x="4869004" y="3848161"/>
                  <a:pt x="4866934" y="3901954"/>
                  <a:pt x="4864865" y="3956437"/>
                </a:cubicBezTo>
                <a:close/>
                <a:moveTo>
                  <a:pt x="4858659" y="4086092"/>
                </a:moveTo>
                <a:cubicBezTo>
                  <a:pt x="4856590" y="4121954"/>
                  <a:pt x="4854521" y="4157816"/>
                  <a:pt x="4851762" y="4192988"/>
                </a:cubicBezTo>
                <a:cubicBezTo>
                  <a:pt x="4833142" y="4223334"/>
                  <a:pt x="4814521" y="4253678"/>
                  <a:pt x="4795211" y="4284023"/>
                </a:cubicBezTo>
                <a:cubicBezTo>
                  <a:pt x="4802797" y="4260575"/>
                  <a:pt x="4810383" y="4237816"/>
                  <a:pt x="4817969" y="4214368"/>
                </a:cubicBezTo>
                <a:cubicBezTo>
                  <a:pt x="4831762" y="4172299"/>
                  <a:pt x="4845555" y="4129540"/>
                  <a:pt x="4858659" y="4086092"/>
                </a:cubicBezTo>
                <a:close/>
                <a:moveTo>
                  <a:pt x="4771073" y="4336437"/>
                </a:moveTo>
                <a:cubicBezTo>
                  <a:pt x="4759348" y="4370230"/>
                  <a:pt x="4748314" y="4404023"/>
                  <a:pt x="4736590" y="4437816"/>
                </a:cubicBezTo>
                <a:cubicBezTo>
                  <a:pt x="4710383" y="4461954"/>
                  <a:pt x="4684866" y="4486092"/>
                  <a:pt x="4657969" y="4510919"/>
                </a:cubicBezTo>
                <a:cubicBezTo>
                  <a:pt x="4671762" y="4490919"/>
                  <a:pt x="4684866" y="4470230"/>
                  <a:pt x="4697969" y="4450229"/>
                </a:cubicBezTo>
                <a:cubicBezTo>
                  <a:pt x="4722797" y="4411609"/>
                  <a:pt x="4746935" y="4374367"/>
                  <a:pt x="4771073" y="4336437"/>
                </a:cubicBezTo>
                <a:close/>
                <a:moveTo>
                  <a:pt x="4620038" y="4553678"/>
                </a:moveTo>
                <a:cubicBezTo>
                  <a:pt x="4600039" y="4583333"/>
                  <a:pt x="4580038" y="4612988"/>
                  <a:pt x="4559349" y="4641953"/>
                </a:cubicBezTo>
                <a:cubicBezTo>
                  <a:pt x="4527625" y="4658505"/>
                  <a:pt x="4495901" y="4675057"/>
                  <a:pt x="4464177" y="4691608"/>
                </a:cubicBezTo>
                <a:cubicBezTo>
                  <a:pt x="4482797" y="4675746"/>
                  <a:pt x="4501418" y="4659884"/>
                  <a:pt x="4519349" y="4643333"/>
                </a:cubicBezTo>
                <a:cubicBezTo>
                  <a:pt x="4553832" y="4613677"/>
                  <a:pt x="4586935" y="4584022"/>
                  <a:pt x="4620038" y="4553678"/>
                </a:cubicBezTo>
                <a:close/>
                <a:moveTo>
                  <a:pt x="4175901" y="4832987"/>
                </a:moveTo>
                <a:cubicBezTo>
                  <a:pt x="4143487" y="4848160"/>
                  <a:pt x="4111074" y="4863332"/>
                  <a:pt x="4078660" y="4877815"/>
                </a:cubicBezTo>
                <a:cubicBezTo>
                  <a:pt x="4042798" y="4875746"/>
                  <a:pt x="4007626" y="4873677"/>
                  <a:pt x="3971763" y="4871608"/>
                </a:cubicBezTo>
                <a:cubicBezTo>
                  <a:pt x="3995901" y="4867470"/>
                  <a:pt x="4020039" y="4863332"/>
                  <a:pt x="4044177" y="4858505"/>
                </a:cubicBezTo>
                <a:cubicBezTo>
                  <a:pt x="4088315" y="4850919"/>
                  <a:pt x="4132453" y="4841953"/>
                  <a:pt x="4175901" y="4832987"/>
                </a:cubicBezTo>
                <a:close/>
                <a:moveTo>
                  <a:pt x="3651764" y="4846091"/>
                </a:moveTo>
                <a:cubicBezTo>
                  <a:pt x="3615902" y="4842643"/>
                  <a:pt x="3580730" y="4839194"/>
                  <a:pt x="3544868" y="4835056"/>
                </a:cubicBezTo>
                <a:cubicBezTo>
                  <a:pt x="3515213" y="4815057"/>
                  <a:pt x="3485557" y="4795056"/>
                  <a:pt x="3455902" y="4775057"/>
                </a:cubicBezTo>
                <a:cubicBezTo>
                  <a:pt x="3478661" y="4783332"/>
                  <a:pt x="3501420" y="4792298"/>
                  <a:pt x="3524178" y="4800574"/>
                </a:cubicBezTo>
                <a:cubicBezTo>
                  <a:pt x="3566937" y="4815746"/>
                  <a:pt x="3609695" y="4830918"/>
                  <a:pt x="3651764" y="4846091"/>
                </a:cubicBezTo>
                <a:close/>
                <a:moveTo>
                  <a:pt x="2933145" y="3635058"/>
                </a:moveTo>
                <a:cubicBezTo>
                  <a:pt x="2917972" y="3672989"/>
                  <a:pt x="2903490" y="3710920"/>
                  <a:pt x="2889007" y="3748162"/>
                </a:cubicBezTo>
                <a:cubicBezTo>
                  <a:pt x="2884179" y="3704714"/>
                  <a:pt x="2879352" y="3661955"/>
                  <a:pt x="2875214" y="3619196"/>
                </a:cubicBezTo>
                <a:cubicBezTo>
                  <a:pt x="2900041" y="3584024"/>
                  <a:pt x="2925559" y="3548851"/>
                  <a:pt x="2951076" y="3513679"/>
                </a:cubicBezTo>
                <a:cubicBezTo>
                  <a:pt x="2944869" y="3554369"/>
                  <a:pt x="2938662" y="3595058"/>
                  <a:pt x="2933145" y="3635058"/>
                </a:cubicBezTo>
                <a:close/>
                <a:moveTo>
                  <a:pt x="2959352" y="3501955"/>
                </a:moveTo>
                <a:cubicBezTo>
                  <a:pt x="2980731" y="3472990"/>
                  <a:pt x="3001420" y="3444714"/>
                  <a:pt x="3022800" y="3415748"/>
                </a:cubicBezTo>
                <a:cubicBezTo>
                  <a:pt x="3013144" y="3438507"/>
                  <a:pt x="3003489" y="3460576"/>
                  <a:pt x="2994524" y="3483335"/>
                </a:cubicBezTo>
                <a:cubicBezTo>
                  <a:pt x="2977283" y="3524714"/>
                  <a:pt x="2960041" y="3566093"/>
                  <a:pt x="2943490" y="3608162"/>
                </a:cubicBezTo>
                <a:cubicBezTo>
                  <a:pt x="2949007" y="3572989"/>
                  <a:pt x="2953834" y="3537128"/>
                  <a:pt x="2959352" y="3501955"/>
                </a:cubicBezTo>
                <a:close/>
                <a:moveTo>
                  <a:pt x="2929007" y="3663334"/>
                </a:moveTo>
                <a:cubicBezTo>
                  <a:pt x="2925559" y="3687472"/>
                  <a:pt x="2922800" y="3711610"/>
                  <a:pt x="2919352" y="3736437"/>
                </a:cubicBezTo>
                <a:cubicBezTo>
                  <a:pt x="2913834" y="3781265"/>
                  <a:pt x="2908317" y="3826092"/>
                  <a:pt x="2903490" y="3870230"/>
                </a:cubicBezTo>
                <a:cubicBezTo>
                  <a:pt x="2898662" y="3834368"/>
                  <a:pt x="2894524" y="3799196"/>
                  <a:pt x="2890386" y="3763334"/>
                </a:cubicBezTo>
                <a:cubicBezTo>
                  <a:pt x="2903490" y="3730231"/>
                  <a:pt x="2915903" y="3697127"/>
                  <a:pt x="2929007" y="3663334"/>
                </a:cubicBezTo>
                <a:close/>
                <a:moveTo>
                  <a:pt x="2900731" y="3899196"/>
                </a:moveTo>
                <a:cubicBezTo>
                  <a:pt x="2896593" y="3939885"/>
                  <a:pt x="2891766" y="3979885"/>
                  <a:pt x="2888317" y="4019885"/>
                </a:cubicBezTo>
                <a:cubicBezTo>
                  <a:pt x="2871765" y="3979885"/>
                  <a:pt x="2855903" y="3939885"/>
                  <a:pt x="2840731" y="3899196"/>
                </a:cubicBezTo>
                <a:cubicBezTo>
                  <a:pt x="2855214" y="3858506"/>
                  <a:pt x="2870386" y="3817817"/>
                  <a:pt x="2886248" y="3777127"/>
                </a:cubicBezTo>
                <a:cubicBezTo>
                  <a:pt x="2890386" y="3817817"/>
                  <a:pt x="2895214" y="3858506"/>
                  <a:pt x="2900731" y="3899196"/>
                </a:cubicBezTo>
                <a:close/>
                <a:moveTo>
                  <a:pt x="2904179" y="3926782"/>
                </a:moveTo>
                <a:cubicBezTo>
                  <a:pt x="2907628" y="3950920"/>
                  <a:pt x="2911076" y="3975058"/>
                  <a:pt x="2914524" y="3999196"/>
                </a:cubicBezTo>
                <a:cubicBezTo>
                  <a:pt x="2920731" y="4044023"/>
                  <a:pt x="2927627" y="4088161"/>
                  <a:pt x="2934524" y="4132299"/>
                </a:cubicBezTo>
                <a:cubicBezTo>
                  <a:pt x="2920731" y="4099196"/>
                  <a:pt x="2906938" y="4066092"/>
                  <a:pt x="2893834" y="4032989"/>
                </a:cubicBezTo>
                <a:cubicBezTo>
                  <a:pt x="2896593" y="3997816"/>
                  <a:pt x="2900731" y="3962644"/>
                  <a:pt x="2904179" y="3926782"/>
                </a:cubicBezTo>
                <a:close/>
                <a:moveTo>
                  <a:pt x="2938662" y="4161265"/>
                </a:moveTo>
                <a:cubicBezTo>
                  <a:pt x="2944869" y="4201265"/>
                  <a:pt x="2951765" y="4241264"/>
                  <a:pt x="2958662" y="4281264"/>
                </a:cubicBezTo>
                <a:cubicBezTo>
                  <a:pt x="2932455" y="4246782"/>
                  <a:pt x="2906248" y="4212299"/>
                  <a:pt x="2880731" y="4177816"/>
                </a:cubicBezTo>
                <a:cubicBezTo>
                  <a:pt x="2884179" y="4135057"/>
                  <a:pt x="2887628" y="4091609"/>
                  <a:pt x="2891766" y="4048161"/>
                </a:cubicBezTo>
                <a:cubicBezTo>
                  <a:pt x="2907628" y="4086092"/>
                  <a:pt x="2922800" y="4124023"/>
                  <a:pt x="2938662" y="4161265"/>
                </a:cubicBezTo>
                <a:close/>
                <a:moveTo>
                  <a:pt x="2950386" y="4187471"/>
                </a:moveTo>
                <a:cubicBezTo>
                  <a:pt x="2960041" y="4210230"/>
                  <a:pt x="2969696" y="4232299"/>
                  <a:pt x="2979351" y="4255057"/>
                </a:cubicBezTo>
                <a:cubicBezTo>
                  <a:pt x="2997283" y="4296437"/>
                  <a:pt x="3015214" y="4337126"/>
                  <a:pt x="3033834" y="4377816"/>
                </a:cubicBezTo>
                <a:cubicBezTo>
                  <a:pt x="3011765" y="4349540"/>
                  <a:pt x="2989696" y="4321264"/>
                  <a:pt x="2968317" y="4292988"/>
                </a:cubicBezTo>
                <a:cubicBezTo>
                  <a:pt x="2962110" y="4258506"/>
                  <a:pt x="2955903" y="4223334"/>
                  <a:pt x="2950386" y="4187471"/>
                </a:cubicBezTo>
                <a:close/>
                <a:moveTo>
                  <a:pt x="3045558" y="4404712"/>
                </a:moveTo>
                <a:cubicBezTo>
                  <a:pt x="3062800" y="4441953"/>
                  <a:pt x="3079351" y="4478505"/>
                  <a:pt x="3096593" y="4515747"/>
                </a:cubicBezTo>
                <a:cubicBezTo>
                  <a:pt x="3062110" y="4489540"/>
                  <a:pt x="3027627" y="4463333"/>
                  <a:pt x="2993834" y="4436436"/>
                </a:cubicBezTo>
                <a:cubicBezTo>
                  <a:pt x="2985558" y="4393678"/>
                  <a:pt x="2977972" y="4351609"/>
                  <a:pt x="2970386" y="4308850"/>
                </a:cubicBezTo>
                <a:cubicBezTo>
                  <a:pt x="2995214" y="4340575"/>
                  <a:pt x="3020041" y="4372299"/>
                  <a:pt x="3045558" y="4404712"/>
                </a:cubicBezTo>
                <a:close/>
                <a:moveTo>
                  <a:pt x="3063489" y="4426781"/>
                </a:moveTo>
                <a:cubicBezTo>
                  <a:pt x="3078662" y="4446092"/>
                  <a:pt x="3093834" y="4464712"/>
                  <a:pt x="3109007" y="4484023"/>
                </a:cubicBezTo>
                <a:cubicBezTo>
                  <a:pt x="3137282" y="4519195"/>
                  <a:pt x="3165558" y="4553678"/>
                  <a:pt x="3194524" y="4588160"/>
                </a:cubicBezTo>
                <a:cubicBezTo>
                  <a:pt x="3165558" y="4566781"/>
                  <a:pt x="3137282" y="4545402"/>
                  <a:pt x="3109007" y="4524022"/>
                </a:cubicBezTo>
                <a:cubicBezTo>
                  <a:pt x="3093834" y="4492299"/>
                  <a:pt x="3078662" y="4459885"/>
                  <a:pt x="3063489" y="4426781"/>
                </a:cubicBezTo>
                <a:close/>
                <a:moveTo>
                  <a:pt x="3051765" y="3366783"/>
                </a:moveTo>
                <a:cubicBezTo>
                  <a:pt x="3066248" y="3333680"/>
                  <a:pt x="3080731" y="3301266"/>
                  <a:pt x="3095213" y="3268162"/>
                </a:cubicBezTo>
                <a:cubicBezTo>
                  <a:pt x="3123489" y="3246094"/>
                  <a:pt x="3151075" y="3224025"/>
                  <a:pt x="3180041" y="3201956"/>
                </a:cubicBezTo>
                <a:cubicBezTo>
                  <a:pt x="3164868" y="3221266"/>
                  <a:pt x="3149696" y="3239887"/>
                  <a:pt x="3134524" y="3259197"/>
                </a:cubicBezTo>
                <a:cubicBezTo>
                  <a:pt x="3106248" y="3295749"/>
                  <a:pt x="3079351" y="3331611"/>
                  <a:pt x="3051765" y="3366783"/>
                </a:cubicBezTo>
                <a:close/>
                <a:moveTo>
                  <a:pt x="3971074" y="2905404"/>
                </a:moveTo>
                <a:cubicBezTo>
                  <a:pt x="3964177" y="2904025"/>
                  <a:pt x="3957281" y="2903336"/>
                  <a:pt x="3950384" y="2901956"/>
                </a:cubicBezTo>
                <a:cubicBezTo>
                  <a:pt x="3957281" y="2901267"/>
                  <a:pt x="3964867" y="2900577"/>
                  <a:pt x="3971763" y="2899887"/>
                </a:cubicBezTo>
                <a:cubicBezTo>
                  <a:pt x="3978660" y="2901267"/>
                  <a:pt x="3984867" y="2903336"/>
                  <a:pt x="3991764" y="2904715"/>
                </a:cubicBezTo>
                <a:cubicBezTo>
                  <a:pt x="3984867" y="2905404"/>
                  <a:pt x="3977971" y="2905404"/>
                  <a:pt x="3971074" y="2905404"/>
                </a:cubicBezTo>
                <a:close/>
                <a:moveTo>
                  <a:pt x="4019350" y="2912301"/>
                </a:moveTo>
                <a:cubicBezTo>
                  <a:pt x="4021419" y="2912991"/>
                  <a:pt x="4024177" y="2913680"/>
                  <a:pt x="4026246" y="2914370"/>
                </a:cubicBezTo>
                <a:cubicBezTo>
                  <a:pt x="4022798" y="2913680"/>
                  <a:pt x="4019350" y="2912991"/>
                  <a:pt x="4015212" y="2912301"/>
                </a:cubicBezTo>
                <a:cubicBezTo>
                  <a:pt x="4016591" y="2912301"/>
                  <a:pt x="4017970" y="2912301"/>
                  <a:pt x="4019350" y="2912301"/>
                </a:cubicBezTo>
                <a:close/>
                <a:moveTo>
                  <a:pt x="3924867" y="2905404"/>
                </a:moveTo>
                <a:cubicBezTo>
                  <a:pt x="3922798" y="2905404"/>
                  <a:pt x="3920729" y="2905404"/>
                  <a:pt x="3918660" y="2905404"/>
                </a:cubicBezTo>
                <a:cubicBezTo>
                  <a:pt x="3917971" y="2905404"/>
                  <a:pt x="3917281" y="2905404"/>
                  <a:pt x="3917281" y="2905404"/>
                </a:cubicBezTo>
                <a:cubicBezTo>
                  <a:pt x="3918660" y="2905404"/>
                  <a:pt x="3920729" y="2905404"/>
                  <a:pt x="3922108" y="2904715"/>
                </a:cubicBezTo>
                <a:cubicBezTo>
                  <a:pt x="3922798" y="2904715"/>
                  <a:pt x="3923488" y="2904715"/>
                  <a:pt x="3924867" y="2905404"/>
                </a:cubicBezTo>
                <a:close/>
                <a:moveTo>
                  <a:pt x="4175901" y="2946784"/>
                </a:moveTo>
                <a:cubicBezTo>
                  <a:pt x="4194522" y="2950232"/>
                  <a:pt x="4212453" y="2953680"/>
                  <a:pt x="4231074" y="2957128"/>
                </a:cubicBezTo>
                <a:cubicBezTo>
                  <a:pt x="4237280" y="2960577"/>
                  <a:pt x="4243487" y="2964025"/>
                  <a:pt x="4249694" y="2967473"/>
                </a:cubicBezTo>
                <a:cubicBezTo>
                  <a:pt x="4226246" y="2960577"/>
                  <a:pt x="4202798" y="2954370"/>
                  <a:pt x="4178660" y="2947473"/>
                </a:cubicBezTo>
                <a:cubicBezTo>
                  <a:pt x="4177970" y="2947473"/>
                  <a:pt x="4176591" y="2947473"/>
                  <a:pt x="4175901" y="2946784"/>
                </a:cubicBezTo>
                <a:close/>
                <a:moveTo>
                  <a:pt x="4301418" y="2989542"/>
                </a:moveTo>
                <a:cubicBezTo>
                  <a:pt x="4335901" y="2999887"/>
                  <a:pt x="4370384" y="3009542"/>
                  <a:pt x="4404177" y="3019887"/>
                </a:cubicBezTo>
                <a:cubicBezTo>
                  <a:pt x="4429694" y="3044715"/>
                  <a:pt x="4454521" y="3069542"/>
                  <a:pt x="4480039" y="3095059"/>
                </a:cubicBezTo>
                <a:cubicBezTo>
                  <a:pt x="4459349" y="3082646"/>
                  <a:pt x="4438659" y="3070232"/>
                  <a:pt x="4417280" y="3057818"/>
                </a:cubicBezTo>
                <a:cubicBezTo>
                  <a:pt x="4379349" y="3035060"/>
                  <a:pt x="4340728" y="3012301"/>
                  <a:pt x="4301418" y="2989542"/>
                </a:cubicBezTo>
                <a:close/>
                <a:moveTo>
                  <a:pt x="4525556" y="3130921"/>
                </a:moveTo>
                <a:cubicBezTo>
                  <a:pt x="4555901" y="3149542"/>
                  <a:pt x="4586246" y="3168852"/>
                  <a:pt x="4616590" y="3187473"/>
                </a:cubicBezTo>
                <a:cubicBezTo>
                  <a:pt x="4634521" y="3218508"/>
                  <a:pt x="4652452" y="3249542"/>
                  <a:pt x="4670383" y="3280576"/>
                </a:cubicBezTo>
                <a:cubicBezTo>
                  <a:pt x="4653832" y="3262645"/>
                  <a:pt x="4636590" y="3245404"/>
                  <a:pt x="4620038" y="3227473"/>
                </a:cubicBezTo>
                <a:cubicBezTo>
                  <a:pt x="4588314" y="3195059"/>
                  <a:pt x="4556590" y="3162645"/>
                  <a:pt x="4525556" y="3130921"/>
                </a:cubicBezTo>
                <a:close/>
                <a:moveTo>
                  <a:pt x="4793831" y="3491610"/>
                </a:moveTo>
                <a:cubicBezTo>
                  <a:pt x="4780728" y="3454369"/>
                  <a:pt x="4767624" y="3417817"/>
                  <a:pt x="4754521" y="3381266"/>
                </a:cubicBezTo>
                <a:cubicBezTo>
                  <a:pt x="4762107" y="3389542"/>
                  <a:pt x="4769693" y="3397818"/>
                  <a:pt x="4777279" y="3406093"/>
                </a:cubicBezTo>
                <a:cubicBezTo>
                  <a:pt x="4786245" y="3440576"/>
                  <a:pt x="4795211" y="3475059"/>
                  <a:pt x="4804176" y="3510231"/>
                </a:cubicBezTo>
                <a:cubicBezTo>
                  <a:pt x="4800038" y="3503335"/>
                  <a:pt x="4796590" y="3497817"/>
                  <a:pt x="4793831" y="3491610"/>
                </a:cubicBezTo>
                <a:close/>
                <a:moveTo>
                  <a:pt x="4810383" y="3537128"/>
                </a:moveTo>
                <a:cubicBezTo>
                  <a:pt x="4811073" y="3539197"/>
                  <a:pt x="4811073" y="3541265"/>
                  <a:pt x="4811762" y="3543334"/>
                </a:cubicBezTo>
                <a:cubicBezTo>
                  <a:pt x="4810383" y="3539886"/>
                  <a:pt x="4809693" y="3537128"/>
                  <a:pt x="4808314" y="3533679"/>
                </a:cubicBezTo>
                <a:cubicBezTo>
                  <a:pt x="4809004" y="3535058"/>
                  <a:pt x="4809693" y="3535748"/>
                  <a:pt x="4810383" y="3537128"/>
                </a:cubicBezTo>
                <a:close/>
                <a:moveTo>
                  <a:pt x="4771762" y="3450231"/>
                </a:moveTo>
                <a:cubicBezTo>
                  <a:pt x="4771073" y="3448162"/>
                  <a:pt x="4769693" y="3446783"/>
                  <a:pt x="4769004" y="3444714"/>
                </a:cubicBezTo>
                <a:cubicBezTo>
                  <a:pt x="4747624" y="3405404"/>
                  <a:pt x="4726245" y="3366093"/>
                  <a:pt x="4704176" y="3326783"/>
                </a:cubicBezTo>
                <a:cubicBezTo>
                  <a:pt x="4716590" y="3340576"/>
                  <a:pt x="4729004" y="3353680"/>
                  <a:pt x="4742107" y="3367473"/>
                </a:cubicBezTo>
                <a:cubicBezTo>
                  <a:pt x="4751762" y="3395059"/>
                  <a:pt x="4762107" y="3422645"/>
                  <a:pt x="4771762" y="3450231"/>
                </a:cubicBezTo>
                <a:close/>
                <a:moveTo>
                  <a:pt x="4855211" y="3693679"/>
                </a:moveTo>
                <a:cubicBezTo>
                  <a:pt x="4855211" y="3692989"/>
                  <a:pt x="4854521" y="3691610"/>
                  <a:pt x="4854521" y="3690920"/>
                </a:cubicBezTo>
                <a:cubicBezTo>
                  <a:pt x="4860038" y="3708851"/>
                  <a:pt x="4866245" y="3726093"/>
                  <a:pt x="4871762" y="3744024"/>
                </a:cubicBezTo>
                <a:cubicBezTo>
                  <a:pt x="4871762" y="3750920"/>
                  <a:pt x="4871762" y="3757817"/>
                  <a:pt x="4871073" y="3765403"/>
                </a:cubicBezTo>
                <a:cubicBezTo>
                  <a:pt x="4865555" y="3741955"/>
                  <a:pt x="4860038" y="3717817"/>
                  <a:pt x="4855211" y="3693679"/>
                </a:cubicBezTo>
                <a:close/>
                <a:moveTo>
                  <a:pt x="4836590" y="3616438"/>
                </a:moveTo>
                <a:cubicBezTo>
                  <a:pt x="4832452" y="3598507"/>
                  <a:pt x="4827624" y="3580576"/>
                  <a:pt x="4823486" y="3562645"/>
                </a:cubicBezTo>
                <a:cubicBezTo>
                  <a:pt x="4840038" y="3594369"/>
                  <a:pt x="4856590" y="3626093"/>
                  <a:pt x="4872452" y="3657817"/>
                </a:cubicBezTo>
                <a:cubicBezTo>
                  <a:pt x="4872452" y="3679196"/>
                  <a:pt x="4871762" y="3701265"/>
                  <a:pt x="4871762" y="3722644"/>
                </a:cubicBezTo>
                <a:cubicBezTo>
                  <a:pt x="4860038" y="3687472"/>
                  <a:pt x="4848314" y="3652300"/>
                  <a:pt x="4836590" y="3616438"/>
                </a:cubicBezTo>
                <a:close/>
                <a:moveTo>
                  <a:pt x="4782797" y="3402645"/>
                </a:moveTo>
                <a:cubicBezTo>
                  <a:pt x="4771073" y="3358507"/>
                  <a:pt x="4759348" y="3315059"/>
                  <a:pt x="4746935" y="3272300"/>
                </a:cubicBezTo>
                <a:cubicBezTo>
                  <a:pt x="4788314" y="3299887"/>
                  <a:pt x="4829693" y="3327473"/>
                  <a:pt x="4871073" y="3355059"/>
                </a:cubicBezTo>
                <a:cubicBezTo>
                  <a:pt x="4872452" y="3404714"/>
                  <a:pt x="4873141" y="3453679"/>
                  <a:pt x="4873141" y="3503335"/>
                </a:cubicBezTo>
                <a:cubicBezTo>
                  <a:pt x="4843486" y="3469542"/>
                  <a:pt x="4813141" y="3435749"/>
                  <a:pt x="4782797" y="3402645"/>
                </a:cubicBezTo>
                <a:close/>
                <a:moveTo>
                  <a:pt x="4772452" y="3391610"/>
                </a:moveTo>
                <a:cubicBezTo>
                  <a:pt x="4764176" y="3382645"/>
                  <a:pt x="4755900" y="3373680"/>
                  <a:pt x="4747624" y="3364024"/>
                </a:cubicBezTo>
                <a:cubicBezTo>
                  <a:pt x="4732452" y="3323335"/>
                  <a:pt x="4717280" y="3282645"/>
                  <a:pt x="4702107" y="3242645"/>
                </a:cubicBezTo>
                <a:cubicBezTo>
                  <a:pt x="4714521" y="3250231"/>
                  <a:pt x="4726245" y="3258507"/>
                  <a:pt x="4738659" y="3266094"/>
                </a:cubicBezTo>
                <a:cubicBezTo>
                  <a:pt x="4749693" y="3307473"/>
                  <a:pt x="4761417" y="3349542"/>
                  <a:pt x="4772452" y="3391610"/>
                </a:cubicBezTo>
                <a:close/>
                <a:moveTo>
                  <a:pt x="4735900" y="3350921"/>
                </a:moveTo>
                <a:cubicBezTo>
                  <a:pt x="4720728" y="3334369"/>
                  <a:pt x="4705556" y="3317818"/>
                  <a:pt x="4690383" y="3301955"/>
                </a:cubicBezTo>
                <a:cubicBezTo>
                  <a:pt x="4670383" y="3266094"/>
                  <a:pt x="4650383" y="3230921"/>
                  <a:pt x="4629694" y="3195749"/>
                </a:cubicBezTo>
                <a:cubicBezTo>
                  <a:pt x="4651073" y="3208852"/>
                  <a:pt x="4671762" y="3222645"/>
                  <a:pt x="4692452" y="3235749"/>
                </a:cubicBezTo>
                <a:cubicBezTo>
                  <a:pt x="4706935" y="3274369"/>
                  <a:pt x="4721418" y="3312300"/>
                  <a:pt x="4735900" y="3350921"/>
                </a:cubicBezTo>
                <a:close/>
                <a:moveTo>
                  <a:pt x="4621418" y="3182645"/>
                </a:moveTo>
                <a:cubicBezTo>
                  <a:pt x="4598659" y="3143335"/>
                  <a:pt x="4575901" y="3104715"/>
                  <a:pt x="4552452" y="3066094"/>
                </a:cubicBezTo>
                <a:cubicBezTo>
                  <a:pt x="4580038" y="3075059"/>
                  <a:pt x="4608314" y="3084025"/>
                  <a:pt x="4635900" y="3092990"/>
                </a:cubicBezTo>
                <a:cubicBezTo>
                  <a:pt x="4653142" y="3136439"/>
                  <a:pt x="4671073" y="3180577"/>
                  <a:pt x="4687624" y="3224025"/>
                </a:cubicBezTo>
                <a:cubicBezTo>
                  <a:pt x="4666245" y="3210921"/>
                  <a:pt x="4644176" y="3197128"/>
                  <a:pt x="4621418" y="3182645"/>
                </a:cubicBezTo>
                <a:close/>
                <a:moveTo>
                  <a:pt x="4609004" y="3175059"/>
                </a:moveTo>
                <a:cubicBezTo>
                  <a:pt x="4574521" y="3153680"/>
                  <a:pt x="4540039" y="3132301"/>
                  <a:pt x="4504866" y="3110921"/>
                </a:cubicBezTo>
                <a:cubicBezTo>
                  <a:pt x="4475901" y="3081956"/>
                  <a:pt x="4447625" y="3053680"/>
                  <a:pt x="4418659" y="3025404"/>
                </a:cubicBezTo>
                <a:cubicBezTo>
                  <a:pt x="4460039" y="3037818"/>
                  <a:pt x="4501418" y="3050921"/>
                  <a:pt x="4542108" y="3064025"/>
                </a:cubicBezTo>
                <a:cubicBezTo>
                  <a:pt x="4564866" y="3099887"/>
                  <a:pt x="4586935" y="3137128"/>
                  <a:pt x="4609004" y="3175059"/>
                </a:cubicBezTo>
                <a:close/>
                <a:moveTo>
                  <a:pt x="4408314" y="3014370"/>
                </a:moveTo>
                <a:cubicBezTo>
                  <a:pt x="4398660" y="3004715"/>
                  <a:pt x="4389004" y="2995749"/>
                  <a:pt x="4379349" y="2986094"/>
                </a:cubicBezTo>
                <a:cubicBezTo>
                  <a:pt x="4424177" y="2995059"/>
                  <a:pt x="4468314" y="3004715"/>
                  <a:pt x="4513142" y="3014370"/>
                </a:cubicBezTo>
                <a:cubicBezTo>
                  <a:pt x="4521418" y="3027473"/>
                  <a:pt x="4529004" y="3040577"/>
                  <a:pt x="4537280" y="3054370"/>
                </a:cubicBezTo>
                <a:cubicBezTo>
                  <a:pt x="4494521" y="3040577"/>
                  <a:pt x="4451763" y="3027473"/>
                  <a:pt x="4408314" y="3014370"/>
                </a:cubicBezTo>
                <a:close/>
                <a:moveTo>
                  <a:pt x="4393832" y="3009542"/>
                </a:moveTo>
                <a:cubicBezTo>
                  <a:pt x="4355211" y="2997818"/>
                  <a:pt x="4315901" y="2986094"/>
                  <a:pt x="4276591" y="2975060"/>
                </a:cubicBezTo>
                <a:cubicBezTo>
                  <a:pt x="4268315" y="2970232"/>
                  <a:pt x="4260039" y="2965404"/>
                  <a:pt x="4251763" y="2960577"/>
                </a:cubicBezTo>
                <a:cubicBezTo>
                  <a:pt x="4290384" y="2968163"/>
                  <a:pt x="4328315" y="2975060"/>
                  <a:pt x="4366935" y="2983335"/>
                </a:cubicBezTo>
                <a:cubicBezTo>
                  <a:pt x="4375901" y="2992301"/>
                  <a:pt x="4384866" y="3001267"/>
                  <a:pt x="4393832" y="3009542"/>
                </a:cubicBezTo>
                <a:close/>
                <a:moveTo>
                  <a:pt x="4233143" y="2950922"/>
                </a:moveTo>
                <a:cubicBezTo>
                  <a:pt x="4212453" y="2939198"/>
                  <a:pt x="4191073" y="2927473"/>
                  <a:pt x="4170384" y="2915749"/>
                </a:cubicBezTo>
                <a:cubicBezTo>
                  <a:pt x="4213832" y="2917129"/>
                  <a:pt x="4257281" y="2918508"/>
                  <a:pt x="4300039" y="2919887"/>
                </a:cubicBezTo>
                <a:cubicBezTo>
                  <a:pt x="4319349" y="2937818"/>
                  <a:pt x="4338660" y="2956439"/>
                  <a:pt x="4357280" y="2975060"/>
                </a:cubicBezTo>
                <a:cubicBezTo>
                  <a:pt x="4316591" y="2966094"/>
                  <a:pt x="4275211" y="2958508"/>
                  <a:pt x="4233143" y="2950922"/>
                </a:cubicBezTo>
                <a:close/>
                <a:moveTo>
                  <a:pt x="4212453" y="2946784"/>
                </a:moveTo>
                <a:cubicBezTo>
                  <a:pt x="4175901" y="2939887"/>
                  <a:pt x="4138660" y="2933680"/>
                  <a:pt x="4102108" y="2926784"/>
                </a:cubicBezTo>
                <a:cubicBezTo>
                  <a:pt x="4084177" y="2921956"/>
                  <a:pt x="4066246" y="2917129"/>
                  <a:pt x="4049005" y="2912991"/>
                </a:cubicBezTo>
                <a:cubicBezTo>
                  <a:pt x="4084867" y="2913680"/>
                  <a:pt x="4120729" y="2914370"/>
                  <a:pt x="4156591" y="2915060"/>
                </a:cubicBezTo>
                <a:cubicBezTo>
                  <a:pt x="4174522" y="2925405"/>
                  <a:pt x="4193143" y="2935749"/>
                  <a:pt x="4212453" y="2946784"/>
                </a:cubicBezTo>
                <a:close/>
                <a:moveTo>
                  <a:pt x="4020039" y="2905404"/>
                </a:moveTo>
                <a:cubicBezTo>
                  <a:pt x="4011074" y="2903336"/>
                  <a:pt x="4002108" y="2900577"/>
                  <a:pt x="3993143" y="2898508"/>
                </a:cubicBezTo>
                <a:cubicBezTo>
                  <a:pt x="4032453" y="2895060"/>
                  <a:pt x="4071074" y="2892301"/>
                  <a:pt x="4109694" y="2889542"/>
                </a:cubicBezTo>
                <a:cubicBezTo>
                  <a:pt x="4120729" y="2895749"/>
                  <a:pt x="4131763" y="2901267"/>
                  <a:pt x="4142798" y="2907474"/>
                </a:cubicBezTo>
                <a:cubicBezTo>
                  <a:pt x="4102108" y="2906784"/>
                  <a:pt x="4061418" y="2906094"/>
                  <a:pt x="4020039" y="2905404"/>
                </a:cubicBezTo>
                <a:close/>
                <a:moveTo>
                  <a:pt x="3972453" y="2893680"/>
                </a:moveTo>
                <a:cubicBezTo>
                  <a:pt x="3931074" y="2883336"/>
                  <a:pt x="3890384" y="2872991"/>
                  <a:pt x="3849005" y="2863336"/>
                </a:cubicBezTo>
                <a:cubicBezTo>
                  <a:pt x="3892453" y="2848163"/>
                  <a:pt x="3935212" y="2833680"/>
                  <a:pt x="3978660" y="2819198"/>
                </a:cubicBezTo>
                <a:cubicBezTo>
                  <a:pt x="4018660" y="2840577"/>
                  <a:pt x="4058660" y="2861956"/>
                  <a:pt x="4098660" y="2883336"/>
                </a:cubicBezTo>
                <a:cubicBezTo>
                  <a:pt x="4056591" y="2886784"/>
                  <a:pt x="4014522" y="2889542"/>
                  <a:pt x="3972453" y="2893680"/>
                </a:cubicBezTo>
                <a:close/>
                <a:moveTo>
                  <a:pt x="3951074" y="2895060"/>
                </a:moveTo>
                <a:cubicBezTo>
                  <a:pt x="3941419" y="2895749"/>
                  <a:pt x="3931764" y="2896439"/>
                  <a:pt x="3922108" y="2897818"/>
                </a:cubicBezTo>
                <a:cubicBezTo>
                  <a:pt x="3882108" y="2891611"/>
                  <a:pt x="3842109" y="2885405"/>
                  <a:pt x="3802109" y="2879887"/>
                </a:cubicBezTo>
                <a:cubicBezTo>
                  <a:pt x="3813833" y="2875749"/>
                  <a:pt x="3825557" y="2871611"/>
                  <a:pt x="3837281" y="2867473"/>
                </a:cubicBezTo>
                <a:cubicBezTo>
                  <a:pt x="3875212" y="2876439"/>
                  <a:pt x="3913143" y="2885405"/>
                  <a:pt x="3951074" y="2895060"/>
                </a:cubicBezTo>
                <a:close/>
                <a:moveTo>
                  <a:pt x="3893833" y="2900577"/>
                </a:moveTo>
                <a:cubicBezTo>
                  <a:pt x="3875902" y="2901956"/>
                  <a:pt x="3857281" y="2904025"/>
                  <a:pt x="3839350" y="2906094"/>
                </a:cubicBezTo>
                <a:cubicBezTo>
                  <a:pt x="3802109" y="2906094"/>
                  <a:pt x="3764178" y="2906784"/>
                  <a:pt x="3726936" y="2907474"/>
                </a:cubicBezTo>
                <a:cubicBezTo>
                  <a:pt x="3747626" y="2899887"/>
                  <a:pt x="3767626" y="2892991"/>
                  <a:pt x="3787626" y="2885405"/>
                </a:cubicBezTo>
                <a:cubicBezTo>
                  <a:pt x="3822798" y="2890232"/>
                  <a:pt x="3857971" y="2895060"/>
                  <a:pt x="3893833" y="2900577"/>
                </a:cubicBezTo>
                <a:close/>
                <a:moveTo>
                  <a:pt x="3762798" y="2912991"/>
                </a:moveTo>
                <a:cubicBezTo>
                  <a:pt x="3737281" y="2915749"/>
                  <a:pt x="3711764" y="2918508"/>
                  <a:pt x="3686936" y="2921267"/>
                </a:cubicBezTo>
                <a:cubicBezTo>
                  <a:pt x="3693833" y="2918508"/>
                  <a:pt x="3700040" y="2916439"/>
                  <a:pt x="3706937" y="2913680"/>
                </a:cubicBezTo>
                <a:cubicBezTo>
                  <a:pt x="3725557" y="2913680"/>
                  <a:pt x="3744178" y="2913680"/>
                  <a:pt x="3762798" y="2912991"/>
                </a:cubicBezTo>
                <a:close/>
                <a:moveTo>
                  <a:pt x="3657971" y="2924715"/>
                </a:moveTo>
                <a:cubicBezTo>
                  <a:pt x="3617282" y="2929542"/>
                  <a:pt x="3577281" y="2934370"/>
                  <a:pt x="3537281" y="2939887"/>
                </a:cubicBezTo>
                <a:cubicBezTo>
                  <a:pt x="3547626" y="2932991"/>
                  <a:pt x="3557971" y="2925405"/>
                  <a:pt x="3567626" y="2918508"/>
                </a:cubicBezTo>
                <a:cubicBezTo>
                  <a:pt x="3606937" y="2917129"/>
                  <a:pt x="3645557" y="2915749"/>
                  <a:pt x="3684868" y="2915060"/>
                </a:cubicBezTo>
                <a:cubicBezTo>
                  <a:pt x="3675902" y="2918508"/>
                  <a:pt x="3666936" y="2921267"/>
                  <a:pt x="3657971" y="2924715"/>
                </a:cubicBezTo>
                <a:close/>
                <a:moveTo>
                  <a:pt x="3631075" y="2935060"/>
                </a:moveTo>
                <a:cubicBezTo>
                  <a:pt x="3608316" y="2944025"/>
                  <a:pt x="3585557" y="2952301"/>
                  <a:pt x="3562799" y="2961266"/>
                </a:cubicBezTo>
                <a:cubicBezTo>
                  <a:pt x="3520730" y="2977818"/>
                  <a:pt x="3479351" y="2993680"/>
                  <a:pt x="3437282" y="3010922"/>
                </a:cubicBezTo>
                <a:cubicBezTo>
                  <a:pt x="3466247" y="2990232"/>
                  <a:pt x="3495213" y="2969542"/>
                  <a:pt x="3524868" y="2948853"/>
                </a:cubicBezTo>
                <a:cubicBezTo>
                  <a:pt x="3560040" y="2944025"/>
                  <a:pt x="3595213" y="2939198"/>
                  <a:pt x="3631075" y="2935060"/>
                </a:cubicBezTo>
                <a:close/>
                <a:moveTo>
                  <a:pt x="3410385" y="3021266"/>
                </a:moveTo>
                <a:cubicBezTo>
                  <a:pt x="3372454" y="3036439"/>
                  <a:pt x="3335213" y="3052301"/>
                  <a:pt x="3297972" y="3068163"/>
                </a:cubicBezTo>
                <a:cubicBezTo>
                  <a:pt x="3325558" y="3035060"/>
                  <a:pt x="3353144" y="3001956"/>
                  <a:pt x="3381420" y="2968853"/>
                </a:cubicBezTo>
                <a:cubicBezTo>
                  <a:pt x="3424178" y="2962646"/>
                  <a:pt x="3466937" y="2956439"/>
                  <a:pt x="3510385" y="2950922"/>
                </a:cubicBezTo>
                <a:cubicBezTo>
                  <a:pt x="3476592" y="2973680"/>
                  <a:pt x="3443489" y="2997818"/>
                  <a:pt x="3410385" y="3021266"/>
                </a:cubicBezTo>
                <a:close/>
                <a:moveTo>
                  <a:pt x="3387627" y="3038508"/>
                </a:moveTo>
                <a:cubicBezTo>
                  <a:pt x="3367627" y="3052991"/>
                  <a:pt x="3348316" y="3067473"/>
                  <a:pt x="3328316" y="3081956"/>
                </a:cubicBezTo>
                <a:cubicBezTo>
                  <a:pt x="3292454" y="3108852"/>
                  <a:pt x="3256592" y="3135749"/>
                  <a:pt x="3220730" y="3162645"/>
                </a:cubicBezTo>
                <a:cubicBezTo>
                  <a:pt x="3242799" y="3135059"/>
                  <a:pt x="3265558" y="3107473"/>
                  <a:pt x="3288317" y="3079887"/>
                </a:cubicBezTo>
                <a:cubicBezTo>
                  <a:pt x="3321420" y="3065404"/>
                  <a:pt x="3354523" y="3051611"/>
                  <a:pt x="3387627" y="3038508"/>
                </a:cubicBezTo>
                <a:close/>
                <a:moveTo>
                  <a:pt x="3197972" y="3179887"/>
                </a:moveTo>
                <a:cubicBezTo>
                  <a:pt x="3165558" y="3204714"/>
                  <a:pt x="3133834" y="3229542"/>
                  <a:pt x="3101420" y="3255059"/>
                </a:cubicBezTo>
                <a:cubicBezTo>
                  <a:pt x="3119351" y="3215749"/>
                  <a:pt x="3137282" y="3176439"/>
                  <a:pt x="3155213" y="3137128"/>
                </a:cubicBezTo>
                <a:cubicBezTo>
                  <a:pt x="3194524" y="3119887"/>
                  <a:pt x="3234523" y="3102646"/>
                  <a:pt x="3274524" y="3085404"/>
                </a:cubicBezTo>
                <a:cubicBezTo>
                  <a:pt x="3249006" y="3116439"/>
                  <a:pt x="3223489" y="3148163"/>
                  <a:pt x="3197972" y="3179887"/>
                </a:cubicBezTo>
                <a:close/>
                <a:moveTo>
                  <a:pt x="3089696" y="3264025"/>
                </a:moveTo>
                <a:cubicBezTo>
                  <a:pt x="3054524" y="3292300"/>
                  <a:pt x="3019352" y="3320576"/>
                  <a:pt x="2984179" y="3348852"/>
                </a:cubicBezTo>
                <a:cubicBezTo>
                  <a:pt x="2992455" y="3299887"/>
                  <a:pt x="3001420" y="3250921"/>
                  <a:pt x="3010386" y="3202645"/>
                </a:cubicBezTo>
                <a:cubicBezTo>
                  <a:pt x="3055213" y="3181956"/>
                  <a:pt x="3100041" y="3161266"/>
                  <a:pt x="3145558" y="3141266"/>
                </a:cubicBezTo>
                <a:cubicBezTo>
                  <a:pt x="3126937" y="3181956"/>
                  <a:pt x="3108317" y="3223335"/>
                  <a:pt x="3089696" y="3264025"/>
                </a:cubicBezTo>
                <a:close/>
                <a:moveTo>
                  <a:pt x="3083489" y="3277818"/>
                </a:moveTo>
                <a:cubicBezTo>
                  <a:pt x="3066938" y="3315059"/>
                  <a:pt x="3050386" y="3352300"/>
                  <a:pt x="3034524" y="3390231"/>
                </a:cubicBezTo>
                <a:cubicBezTo>
                  <a:pt x="3009696" y="3422645"/>
                  <a:pt x="2985558" y="3455059"/>
                  <a:pt x="2962110" y="3487473"/>
                </a:cubicBezTo>
                <a:cubicBezTo>
                  <a:pt x="2969007" y="3444714"/>
                  <a:pt x="2975214" y="3401955"/>
                  <a:pt x="2982800" y="3359197"/>
                </a:cubicBezTo>
                <a:cubicBezTo>
                  <a:pt x="3015903" y="3332300"/>
                  <a:pt x="3049696" y="3304714"/>
                  <a:pt x="3083489" y="3277818"/>
                </a:cubicBezTo>
                <a:close/>
                <a:moveTo>
                  <a:pt x="2953145" y="3499197"/>
                </a:moveTo>
                <a:cubicBezTo>
                  <a:pt x="2926248" y="3535748"/>
                  <a:pt x="2900041" y="3572300"/>
                  <a:pt x="2873835" y="3608851"/>
                </a:cubicBezTo>
                <a:cubicBezTo>
                  <a:pt x="2869007" y="3559196"/>
                  <a:pt x="2864179" y="3509541"/>
                  <a:pt x="2860041" y="3460576"/>
                </a:cubicBezTo>
                <a:cubicBezTo>
                  <a:pt x="2897972" y="3428852"/>
                  <a:pt x="2935903" y="3397128"/>
                  <a:pt x="2974524" y="3365404"/>
                </a:cubicBezTo>
                <a:cubicBezTo>
                  <a:pt x="2966938" y="3410231"/>
                  <a:pt x="2960041" y="3455059"/>
                  <a:pt x="2953145" y="3499197"/>
                </a:cubicBezTo>
                <a:close/>
                <a:moveTo>
                  <a:pt x="2867628" y="3617817"/>
                </a:moveTo>
                <a:cubicBezTo>
                  <a:pt x="2837972" y="3659196"/>
                  <a:pt x="2809007" y="3700575"/>
                  <a:pt x="2780731" y="3742645"/>
                </a:cubicBezTo>
                <a:cubicBezTo>
                  <a:pt x="2760731" y="3688162"/>
                  <a:pt x="2741421" y="3633679"/>
                  <a:pt x="2722800" y="3579886"/>
                </a:cubicBezTo>
                <a:cubicBezTo>
                  <a:pt x="2765559" y="3541955"/>
                  <a:pt x="2809697" y="3504024"/>
                  <a:pt x="2853835" y="3466783"/>
                </a:cubicBezTo>
                <a:cubicBezTo>
                  <a:pt x="2857972" y="3517128"/>
                  <a:pt x="2862110" y="3567472"/>
                  <a:pt x="2867628" y="3617817"/>
                </a:cubicBezTo>
                <a:close/>
                <a:moveTo>
                  <a:pt x="2868317" y="3628162"/>
                </a:moveTo>
                <a:cubicBezTo>
                  <a:pt x="2873145" y="3672989"/>
                  <a:pt x="2877972" y="3717817"/>
                  <a:pt x="2883490" y="3762644"/>
                </a:cubicBezTo>
                <a:cubicBezTo>
                  <a:pt x="2867628" y="3804713"/>
                  <a:pt x="2851766" y="3847472"/>
                  <a:pt x="2835904" y="3889541"/>
                </a:cubicBezTo>
                <a:cubicBezTo>
                  <a:pt x="2817973" y="3843334"/>
                  <a:pt x="2800731" y="3796437"/>
                  <a:pt x="2783490" y="3750231"/>
                </a:cubicBezTo>
                <a:cubicBezTo>
                  <a:pt x="2811766" y="3709541"/>
                  <a:pt x="2840042" y="3668851"/>
                  <a:pt x="2868317" y="3628162"/>
                </a:cubicBezTo>
                <a:close/>
                <a:moveTo>
                  <a:pt x="2832455" y="3899196"/>
                </a:moveTo>
                <a:cubicBezTo>
                  <a:pt x="2815214" y="3946782"/>
                  <a:pt x="2797973" y="3994368"/>
                  <a:pt x="2782110" y="4041954"/>
                </a:cubicBezTo>
                <a:cubicBezTo>
                  <a:pt x="2748317" y="3995058"/>
                  <a:pt x="2715214" y="3947472"/>
                  <a:pt x="2682800" y="3900575"/>
                </a:cubicBezTo>
                <a:cubicBezTo>
                  <a:pt x="2713835" y="3852989"/>
                  <a:pt x="2746249" y="3804713"/>
                  <a:pt x="2778662" y="3757127"/>
                </a:cubicBezTo>
                <a:cubicBezTo>
                  <a:pt x="2796593" y="3804713"/>
                  <a:pt x="2814524" y="3852299"/>
                  <a:pt x="2832455" y="3899196"/>
                </a:cubicBezTo>
                <a:close/>
                <a:moveTo>
                  <a:pt x="2836593" y="3908851"/>
                </a:moveTo>
                <a:cubicBezTo>
                  <a:pt x="2853145" y="3950920"/>
                  <a:pt x="2869697" y="3992299"/>
                  <a:pt x="2886938" y="4034368"/>
                </a:cubicBezTo>
                <a:cubicBezTo>
                  <a:pt x="2882800" y="4079196"/>
                  <a:pt x="2878662" y="4124713"/>
                  <a:pt x="2875214" y="4169540"/>
                </a:cubicBezTo>
                <a:cubicBezTo>
                  <a:pt x="2845559" y="4129540"/>
                  <a:pt x="2816593" y="4089540"/>
                  <a:pt x="2787628" y="4049541"/>
                </a:cubicBezTo>
                <a:cubicBezTo>
                  <a:pt x="2802800" y="4002644"/>
                  <a:pt x="2819352" y="3955747"/>
                  <a:pt x="2836593" y="3908851"/>
                </a:cubicBezTo>
                <a:close/>
                <a:moveTo>
                  <a:pt x="2873835" y="4179885"/>
                </a:moveTo>
                <a:cubicBezTo>
                  <a:pt x="2869697" y="4230230"/>
                  <a:pt x="2866248" y="4281264"/>
                  <a:pt x="2862800" y="4331609"/>
                </a:cubicBezTo>
                <a:cubicBezTo>
                  <a:pt x="2817973" y="4295057"/>
                  <a:pt x="2773145" y="4258506"/>
                  <a:pt x="2729697" y="4221264"/>
                </a:cubicBezTo>
                <a:cubicBezTo>
                  <a:pt x="2746938" y="4166782"/>
                  <a:pt x="2765559" y="4112299"/>
                  <a:pt x="2784180" y="4057127"/>
                </a:cubicBezTo>
                <a:cubicBezTo>
                  <a:pt x="2813835" y="4098506"/>
                  <a:pt x="2843490" y="4139196"/>
                  <a:pt x="2873835" y="4179885"/>
                </a:cubicBezTo>
                <a:close/>
                <a:moveTo>
                  <a:pt x="2880041" y="4188851"/>
                </a:moveTo>
                <a:cubicBezTo>
                  <a:pt x="2906938" y="4224712"/>
                  <a:pt x="2933834" y="4260575"/>
                  <a:pt x="2961420" y="4296437"/>
                </a:cubicBezTo>
                <a:cubicBezTo>
                  <a:pt x="2969007" y="4341264"/>
                  <a:pt x="2977283" y="4385402"/>
                  <a:pt x="2985558" y="4429540"/>
                </a:cubicBezTo>
                <a:cubicBezTo>
                  <a:pt x="2946248" y="4399195"/>
                  <a:pt x="2907628" y="4368161"/>
                  <a:pt x="2869007" y="4337126"/>
                </a:cubicBezTo>
                <a:cubicBezTo>
                  <a:pt x="2872455" y="4287471"/>
                  <a:pt x="2875903" y="4238506"/>
                  <a:pt x="2880041" y="4188851"/>
                </a:cubicBezTo>
                <a:close/>
                <a:moveTo>
                  <a:pt x="2987627" y="4439885"/>
                </a:moveTo>
                <a:cubicBezTo>
                  <a:pt x="2997283" y="4489540"/>
                  <a:pt x="3006938" y="4539195"/>
                  <a:pt x="3017282" y="4588850"/>
                </a:cubicBezTo>
                <a:cubicBezTo>
                  <a:pt x="2964179" y="4565402"/>
                  <a:pt x="2911765" y="4541953"/>
                  <a:pt x="2859352" y="4517815"/>
                </a:cubicBezTo>
                <a:cubicBezTo>
                  <a:pt x="2861421" y="4460574"/>
                  <a:pt x="2864869" y="4403333"/>
                  <a:pt x="2868317" y="4345402"/>
                </a:cubicBezTo>
                <a:cubicBezTo>
                  <a:pt x="2908317" y="4377126"/>
                  <a:pt x="2947627" y="4408850"/>
                  <a:pt x="2987627" y="4439885"/>
                </a:cubicBezTo>
                <a:close/>
                <a:moveTo>
                  <a:pt x="2995903" y="4446092"/>
                </a:moveTo>
                <a:cubicBezTo>
                  <a:pt x="3031076" y="4473678"/>
                  <a:pt x="3066938" y="4501264"/>
                  <a:pt x="3103489" y="4528160"/>
                </a:cubicBezTo>
                <a:cubicBezTo>
                  <a:pt x="3122800" y="4568850"/>
                  <a:pt x="3142110" y="4609540"/>
                  <a:pt x="3162110" y="4649540"/>
                </a:cubicBezTo>
                <a:cubicBezTo>
                  <a:pt x="3115903" y="4630229"/>
                  <a:pt x="3070386" y="4610919"/>
                  <a:pt x="3025558" y="4590919"/>
                </a:cubicBezTo>
                <a:cubicBezTo>
                  <a:pt x="3015214" y="4544023"/>
                  <a:pt x="3005558" y="4495057"/>
                  <a:pt x="2995903" y="4446092"/>
                </a:cubicBezTo>
                <a:close/>
                <a:moveTo>
                  <a:pt x="3115213" y="4537816"/>
                </a:moveTo>
                <a:cubicBezTo>
                  <a:pt x="3147627" y="4561953"/>
                  <a:pt x="3180041" y="4586781"/>
                  <a:pt x="3213144" y="4610919"/>
                </a:cubicBezTo>
                <a:cubicBezTo>
                  <a:pt x="3239351" y="4641953"/>
                  <a:pt x="3265558" y="4672988"/>
                  <a:pt x="3291765" y="4704022"/>
                </a:cubicBezTo>
                <a:cubicBezTo>
                  <a:pt x="3251765" y="4688160"/>
                  <a:pt x="3211765" y="4671609"/>
                  <a:pt x="3171765" y="4655057"/>
                </a:cubicBezTo>
                <a:cubicBezTo>
                  <a:pt x="3153144" y="4615746"/>
                  <a:pt x="3133834" y="4577126"/>
                  <a:pt x="3115213" y="4537816"/>
                </a:cubicBezTo>
                <a:close/>
                <a:moveTo>
                  <a:pt x="3236593" y="4627471"/>
                </a:moveTo>
                <a:cubicBezTo>
                  <a:pt x="3256592" y="4641953"/>
                  <a:pt x="3275903" y="4656436"/>
                  <a:pt x="3295903" y="4670229"/>
                </a:cubicBezTo>
                <a:cubicBezTo>
                  <a:pt x="3332454" y="4696436"/>
                  <a:pt x="3369696" y="4722643"/>
                  <a:pt x="3406247" y="4748160"/>
                </a:cubicBezTo>
                <a:cubicBezTo>
                  <a:pt x="3372454" y="4735056"/>
                  <a:pt x="3339351" y="4721953"/>
                  <a:pt x="3306247" y="4708850"/>
                </a:cubicBezTo>
                <a:cubicBezTo>
                  <a:pt x="3282799" y="4681953"/>
                  <a:pt x="3259351" y="4655057"/>
                  <a:pt x="3236593" y="4627471"/>
                </a:cubicBezTo>
                <a:close/>
                <a:moveTo>
                  <a:pt x="3429696" y="4764712"/>
                </a:moveTo>
                <a:cubicBezTo>
                  <a:pt x="3462799" y="4787470"/>
                  <a:pt x="3496592" y="4810918"/>
                  <a:pt x="3529695" y="4832987"/>
                </a:cubicBezTo>
                <a:cubicBezTo>
                  <a:pt x="3486937" y="4828160"/>
                  <a:pt x="3443489" y="4823332"/>
                  <a:pt x="3400730" y="4817815"/>
                </a:cubicBezTo>
                <a:cubicBezTo>
                  <a:pt x="3371765" y="4785401"/>
                  <a:pt x="3343489" y="4752988"/>
                  <a:pt x="3315213" y="4719884"/>
                </a:cubicBezTo>
                <a:cubicBezTo>
                  <a:pt x="3353834" y="4735056"/>
                  <a:pt x="3391765" y="4750229"/>
                  <a:pt x="3429696" y="4764712"/>
                </a:cubicBezTo>
                <a:close/>
                <a:moveTo>
                  <a:pt x="3542799" y="4841263"/>
                </a:moveTo>
                <a:cubicBezTo>
                  <a:pt x="3580730" y="4866781"/>
                  <a:pt x="3617971" y="4890918"/>
                  <a:pt x="3655902" y="4915746"/>
                </a:cubicBezTo>
                <a:cubicBezTo>
                  <a:pt x="3606247" y="4922642"/>
                  <a:pt x="3557282" y="4929539"/>
                  <a:pt x="3508316" y="4935746"/>
                </a:cubicBezTo>
                <a:cubicBezTo>
                  <a:pt x="3475213" y="4899194"/>
                  <a:pt x="3441420" y="4862642"/>
                  <a:pt x="3408316" y="4825401"/>
                </a:cubicBezTo>
                <a:cubicBezTo>
                  <a:pt x="3453144" y="4831608"/>
                  <a:pt x="3497971" y="4836436"/>
                  <a:pt x="3542799" y="4841263"/>
                </a:cubicBezTo>
                <a:close/>
                <a:moveTo>
                  <a:pt x="3557282" y="4843332"/>
                </a:moveTo>
                <a:cubicBezTo>
                  <a:pt x="3597971" y="4847470"/>
                  <a:pt x="3637971" y="4851608"/>
                  <a:pt x="3678661" y="4855746"/>
                </a:cubicBezTo>
                <a:cubicBezTo>
                  <a:pt x="3717281" y="4868849"/>
                  <a:pt x="3755212" y="4881953"/>
                  <a:pt x="3793833" y="4895056"/>
                </a:cubicBezTo>
                <a:cubicBezTo>
                  <a:pt x="3751074" y="4901953"/>
                  <a:pt x="3708316" y="4908160"/>
                  <a:pt x="3665557" y="4914366"/>
                </a:cubicBezTo>
                <a:cubicBezTo>
                  <a:pt x="3629695" y="4890918"/>
                  <a:pt x="3593833" y="4867470"/>
                  <a:pt x="3557282" y="4843332"/>
                </a:cubicBezTo>
                <a:close/>
                <a:moveTo>
                  <a:pt x="3707626" y="4858505"/>
                </a:moveTo>
                <a:cubicBezTo>
                  <a:pt x="3731764" y="4860574"/>
                  <a:pt x="3755902" y="4862642"/>
                  <a:pt x="3780729" y="4864712"/>
                </a:cubicBezTo>
                <a:cubicBezTo>
                  <a:pt x="3825557" y="4868849"/>
                  <a:pt x="3870384" y="4871608"/>
                  <a:pt x="3915212" y="4875057"/>
                </a:cubicBezTo>
                <a:cubicBezTo>
                  <a:pt x="3880040" y="4881263"/>
                  <a:pt x="3844867" y="4886780"/>
                  <a:pt x="3809695" y="4892298"/>
                </a:cubicBezTo>
                <a:cubicBezTo>
                  <a:pt x="3775212" y="4881263"/>
                  <a:pt x="3741419" y="4870229"/>
                  <a:pt x="3707626" y="4858505"/>
                </a:cubicBezTo>
                <a:close/>
                <a:moveTo>
                  <a:pt x="3944177" y="4877125"/>
                </a:moveTo>
                <a:cubicBezTo>
                  <a:pt x="3984867" y="4879884"/>
                  <a:pt x="4024867" y="4882643"/>
                  <a:pt x="4065557" y="4884711"/>
                </a:cubicBezTo>
                <a:cubicBezTo>
                  <a:pt x="4026246" y="4902643"/>
                  <a:pt x="3986246" y="4920573"/>
                  <a:pt x="3946936" y="4937815"/>
                </a:cubicBezTo>
                <a:cubicBezTo>
                  <a:pt x="3905557" y="4924711"/>
                  <a:pt x="3864867" y="4911608"/>
                  <a:pt x="3823488" y="4897815"/>
                </a:cubicBezTo>
                <a:cubicBezTo>
                  <a:pt x="3863488" y="4890918"/>
                  <a:pt x="3903488" y="4884022"/>
                  <a:pt x="3944177" y="4877125"/>
                </a:cubicBezTo>
                <a:close/>
                <a:moveTo>
                  <a:pt x="4080039" y="4885401"/>
                </a:moveTo>
                <a:cubicBezTo>
                  <a:pt x="4125556" y="4887470"/>
                  <a:pt x="4170384" y="4889539"/>
                  <a:pt x="4215211" y="4891608"/>
                </a:cubicBezTo>
                <a:cubicBezTo>
                  <a:pt x="4176591" y="4923332"/>
                  <a:pt x="4137280" y="4953677"/>
                  <a:pt x="4098660" y="4984022"/>
                </a:cubicBezTo>
                <a:cubicBezTo>
                  <a:pt x="4051074" y="4970229"/>
                  <a:pt x="4004177" y="4955746"/>
                  <a:pt x="3956591" y="4940574"/>
                </a:cubicBezTo>
                <a:cubicBezTo>
                  <a:pt x="3997970" y="4922642"/>
                  <a:pt x="4039349" y="4904022"/>
                  <a:pt x="4080039" y="4885401"/>
                </a:cubicBezTo>
                <a:close/>
                <a:moveTo>
                  <a:pt x="4093832" y="4879194"/>
                </a:moveTo>
                <a:cubicBezTo>
                  <a:pt x="4131074" y="4861953"/>
                  <a:pt x="4167625" y="4845401"/>
                  <a:pt x="4204867" y="4827470"/>
                </a:cubicBezTo>
                <a:cubicBezTo>
                  <a:pt x="4244867" y="4819194"/>
                  <a:pt x="4284177" y="4810918"/>
                  <a:pt x="4324177" y="4802643"/>
                </a:cubicBezTo>
                <a:cubicBezTo>
                  <a:pt x="4291073" y="4830229"/>
                  <a:pt x="4257281" y="4857815"/>
                  <a:pt x="4224177" y="4884711"/>
                </a:cubicBezTo>
                <a:cubicBezTo>
                  <a:pt x="4180729" y="4883332"/>
                  <a:pt x="4137280" y="4881263"/>
                  <a:pt x="4093832" y="4879194"/>
                </a:cubicBezTo>
                <a:close/>
                <a:moveTo>
                  <a:pt x="4230384" y="4815057"/>
                </a:moveTo>
                <a:cubicBezTo>
                  <a:pt x="4252453" y="4804712"/>
                  <a:pt x="4274522" y="4793677"/>
                  <a:pt x="4296591" y="4783332"/>
                </a:cubicBezTo>
                <a:cubicBezTo>
                  <a:pt x="4337280" y="4763332"/>
                  <a:pt x="4377280" y="4744022"/>
                  <a:pt x="4417280" y="4723333"/>
                </a:cubicBezTo>
                <a:cubicBezTo>
                  <a:pt x="4390384" y="4746781"/>
                  <a:pt x="4362797" y="4769539"/>
                  <a:pt x="4335901" y="4792298"/>
                </a:cubicBezTo>
                <a:cubicBezTo>
                  <a:pt x="4300729" y="4800574"/>
                  <a:pt x="4265556" y="4808160"/>
                  <a:pt x="4230384" y="4815057"/>
                </a:cubicBezTo>
                <a:close/>
                <a:moveTo>
                  <a:pt x="4442797" y="4710919"/>
                </a:moveTo>
                <a:cubicBezTo>
                  <a:pt x="4479349" y="4692298"/>
                  <a:pt x="4515211" y="4673677"/>
                  <a:pt x="4551073" y="4655057"/>
                </a:cubicBezTo>
                <a:cubicBezTo>
                  <a:pt x="4526246" y="4690919"/>
                  <a:pt x="4501418" y="4726091"/>
                  <a:pt x="4476590" y="4761264"/>
                </a:cubicBezTo>
                <a:cubicBezTo>
                  <a:pt x="4434522" y="4770919"/>
                  <a:pt x="4392453" y="4780574"/>
                  <a:pt x="4349694" y="4790229"/>
                </a:cubicBezTo>
                <a:cubicBezTo>
                  <a:pt x="4380728" y="4763332"/>
                  <a:pt x="4411763" y="4737126"/>
                  <a:pt x="4442797" y="4710919"/>
                </a:cubicBezTo>
                <a:close/>
                <a:moveTo>
                  <a:pt x="4564866" y="4647471"/>
                </a:moveTo>
                <a:cubicBezTo>
                  <a:pt x="4604866" y="4626091"/>
                  <a:pt x="4644866" y="4605402"/>
                  <a:pt x="4684176" y="4583333"/>
                </a:cubicBezTo>
                <a:cubicBezTo>
                  <a:pt x="4666935" y="4630229"/>
                  <a:pt x="4649693" y="4676436"/>
                  <a:pt x="4631763" y="4722643"/>
                </a:cubicBezTo>
                <a:cubicBezTo>
                  <a:pt x="4584176" y="4735056"/>
                  <a:pt x="4535900" y="4746781"/>
                  <a:pt x="4487625" y="4757815"/>
                </a:cubicBezTo>
                <a:cubicBezTo>
                  <a:pt x="4513142" y="4721953"/>
                  <a:pt x="4538659" y="4684712"/>
                  <a:pt x="4564866" y="4647471"/>
                </a:cubicBezTo>
                <a:close/>
                <a:moveTo>
                  <a:pt x="4573142" y="4635057"/>
                </a:moveTo>
                <a:cubicBezTo>
                  <a:pt x="4595900" y="4601264"/>
                  <a:pt x="4619349" y="4568160"/>
                  <a:pt x="4642107" y="4533678"/>
                </a:cubicBezTo>
                <a:cubicBezTo>
                  <a:pt x="4672452" y="4506092"/>
                  <a:pt x="4702107" y="4479195"/>
                  <a:pt x="4731762" y="4451609"/>
                </a:cubicBezTo>
                <a:cubicBezTo>
                  <a:pt x="4717280" y="4492299"/>
                  <a:pt x="4702797" y="4532988"/>
                  <a:pt x="4688314" y="4573678"/>
                </a:cubicBezTo>
                <a:cubicBezTo>
                  <a:pt x="4649693" y="4594367"/>
                  <a:pt x="4611073" y="4615057"/>
                  <a:pt x="4573142" y="4635057"/>
                </a:cubicBezTo>
                <a:close/>
                <a:moveTo>
                  <a:pt x="4742107" y="4441264"/>
                </a:moveTo>
                <a:cubicBezTo>
                  <a:pt x="4775210" y="4410230"/>
                  <a:pt x="4807624" y="4379195"/>
                  <a:pt x="4840038" y="4347471"/>
                </a:cubicBezTo>
                <a:cubicBezTo>
                  <a:pt x="4835900" y="4397126"/>
                  <a:pt x="4831073" y="4446781"/>
                  <a:pt x="4826245" y="4495747"/>
                </a:cubicBezTo>
                <a:cubicBezTo>
                  <a:pt x="4783486" y="4519885"/>
                  <a:pt x="4740038" y="4544023"/>
                  <a:pt x="4696590" y="4568160"/>
                </a:cubicBezTo>
                <a:cubicBezTo>
                  <a:pt x="4711762" y="4526781"/>
                  <a:pt x="4726935" y="4484023"/>
                  <a:pt x="4742107" y="4441264"/>
                </a:cubicBezTo>
                <a:close/>
                <a:moveTo>
                  <a:pt x="4746935" y="4427471"/>
                </a:moveTo>
                <a:cubicBezTo>
                  <a:pt x="4760038" y="4388850"/>
                  <a:pt x="4773831" y="4350230"/>
                  <a:pt x="4786245" y="4311609"/>
                </a:cubicBezTo>
                <a:cubicBezTo>
                  <a:pt x="4807624" y="4277126"/>
                  <a:pt x="4829693" y="4242644"/>
                  <a:pt x="4850383" y="4208161"/>
                </a:cubicBezTo>
                <a:cubicBezTo>
                  <a:pt x="4847624" y="4251609"/>
                  <a:pt x="4844176" y="4294368"/>
                  <a:pt x="4840728" y="4337126"/>
                </a:cubicBezTo>
                <a:cubicBezTo>
                  <a:pt x="4810383" y="4367471"/>
                  <a:pt x="4778659" y="4397816"/>
                  <a:pt x="4746935" y="4427471"/>
                </a:cubicBezTo>
                <a:close/>
                <a:moveTo>
                  <a:pt x="4858659" y="4195747"/>
                </a:moveTo>
                <a:cubicBezTo>
                  <a:pt x="4882107" y="4157126"/>
                  <a:pt x="4905555" y="4118506"/>
                  <a:pt x="4928314" y="4079885"/>
                </a:cubicBezTo>
                <a:cubicBezTo>
                  <a:pt x="4937279" y="4128851"/>
                  <a:pt x="4946245" y="4177816"/>
                  <a:pt x="4954520" y="4226092"/>
                </a:cubicBezTo>
                <a:cubicBezTo>
                  <a:pt x="4920038" y="4261264"/>
                  <a:pt x="4884176" y="4295747"/>
                  <a:pt x="4849004" y="4330919"/>
                </a:cubicBezTo>
                <a:cubicBezTo>
                  <a:pt x="4852452" y="4285402"/>
                  <a:pt x="4855211" y="4240575"/>
                  <a:pt x="4858659" y="4195747"/>
                </a:cubicBezTo>
                <a:close/>
                <a:moveTo>
                  <a:pt x="4859348" y="4180575"/>
                </a:moveTo>
                <a:cubicBezTo>
                  <a:pt x="4862107" y="4139885"/>
                  <a:pt x="4864865" y="4099196"/>
                  <a:pt x="4866934" y="4058506"/>
                </a:cubicBezTo>
                <a:cubicBezTo>
                  <a:pt x="4878659" y="4019885"/>
                  <a:pt x="4890383" y="3980575"/>
                  <a:pt x="4901417" y="3941954"/>
                </a:cubicBezTo>
                <a:cubicBezTo>
                  <a:pt x="4909693" y="3984713"/>
                  <a:pt x="4918658" y="4026782"/>
                  <a:pt x="4926245" y="4068851"/>
                </a:cubicBezTo>
                <a:cubicBezTo>
                  <a:pt x="4904176" y="4106092"/>
                  <a:pt x="4882107" y="4143333"/>
                  <a:pt x="4859348" y="4180575"/>
                </a:cubicBezTo>
                <a:close/>
                <a:moveTo>
                  <a:pt x="4905555" y="3927472"/>
                </a:moveTo>
                <a:cubicBezTo>
                  <a:pt x="4909003" y="3914368"/>
                  <a:pt x="4913141" y="3901954"/>
                  <a:pt x="4916590" y="3888851"/>
                </a:cubicBezTo>
                <a:cubicBezTo>
                  <a:pt x="4929693" y="3932299"/>
                  <a:pt x="4942796" y="3976437"/>
                  <a:pt x="4955210" y="4019885"/>
                </a:cubicBezTo>
                <a:cubicBezTo>
                  <a:pt x="4947624" y="4032989"/>
                  <a:pt x="4939348" y="4046782"/>
                  <a:pt x="4931762" y="4059885"/>
                </a:cubicBezTo>
                <a:cubicBezTo>
                  <a:pt x="4923486" y="4015747"/>
                  <a:pt x="4914521" y="3971610"/>
                  <a:pt x="4905555" y="3927472"/>
                </a:cubicBezTo>
                <a:close/>
                <a:moveTo>
                  <a:pt x="4902796" y="3912989"/>
                </a:moveTo>
                <a:cubicBezTo>
                  <a:pt x="4894521" y="3872989"/>
                  <a:pt x="4886245" y="3832989"/>
                  <a:pt x="4877279" y="3793679"/>
                </a:cubicBezTo>
                <a:cubicBezTo>
                  <a:pt x="4877279" y="3784024"/>
                  <a:pt x="4877969" y="3775058"/>
                  <a:pt x="4877969" y="3765403"/>
                </a:cubicBezTo>
                <a:cubicBezTo>
                  <a:pt x="4889693" y="3802644"/>
                  <a:pt x="4901417" y="3839886"/>
                  <a:pt x="4913141" y="3877127"/>
                </a:cubicBezTo>
                <a:cubicBezTo>
                  <a:pt x="4909693" y="3888851"/>
                  <a:pt x="4906245" y="3900575"/>
                  <a:pt x="4902796" y="3912989"/>
                </a:cubicBezTo>
                <a:close/>
                <a:moveTo>
                  <a:pt x="4877969" y="3743334"/>
                </a:moveTo>
                <a:cubicBezTo>
                  <a:pt x="4878659" y="3719196"/>
                  <a:pt x="4878659" y="3695058"/>
                  <a:pt x="4879348" y="3671610"/>
                </a:cubicBezTo>
                <a:cubicBezTo>
                  <a:pt x="4898659" y="3710231"/>
                  <a:pt x="4917969" y="3748851"/>
                  <a:pt x="4937279" y="3787472"/>
                </a:cubicBezTo>
                <a:cubicBezTo>
                  <a:pt x="4930383" y="3812989"/>
                  <a:pt x="4923486" y="3838506"/>
                  <a:pt x="4916590" y="3864023"/>
                </a:cubicBezTo>
                <a:cubicBezTo>
                  <a:pt x="4904176" y="3824024"/>
                  <a:pt x="4891072" y="3784024"/>
                  <a:pt x="4877969" y="3743334"/>
                </a:cubicBezTo>
                <a:close/>
                <a:moveTo>
                  <a:pt x="4879348" y="3656438"/>
                </a:moveTo>
                <a:cubicBezTo>
                  <a:pt x="4880038" y="3610920"/>
                  <a:pt x="4880038" y="3566093"/>
                  <a:pt x="4880038" y="3521266"/>
                </a:cubicBezTo>
                <a:cubicBezTo>
                  <a:pt x="4913141" y="3558507"/>
                  <a:pt x="4945555" y="3595748"/>
                  <a:pt x="4977279" y="3633679"/>
                </a:cubicBezTo>
                <a:cubicBezTo>
                  <a:pt x="4965555" y="3681265"/>
                  <a:pt x="4952452" y="3729541"/>
                  <a:pt x="4940038" y="3777817"/>
                </a:cubicBezTo>
                <a:cubicBezTo>
                  <a:pt x="4920038" y="3737127"/>
                  <a:pt x="4900038" y="3697127"/>
                  <a:pt x="4879348" y="3656438"/>
                </a:cubicBezTo>
                <a:close/>
                <a:moveTo>
                  <a:pt x="4880038" y="3510921"/>
                </a:moveTo>
                <a:cubicBezTo>
                  <a:pt x="4880038" y="3459886"/>
                  <a:pt x="4879348" y="3409542"/>
                  <a:pt x="4877969" y="3359197"/>
                </a:cubicBezTo>
                <a:cubicBezTo>
                  <a:pt x="4926245" y="3391610"/>
                  <a:pt x="4973141" y="3424714"/>
                  <a:pt x="5020038" y="3457817"/>
                </a:cubicBezTo>
                <a:cubicBezTo>
                  <a:pt x="5006934" y="3513679"/>
                  <a:pt x="4993831" y="3569541"/>
                  <a:pt x="4979348" y="3625403"/>
                </a:cubicBezTo>
                <a:cubicBezTo>
                  <a:pt x="4946934" y="3586782"/>
                  <a:pt x="4913831" y="3548851"/>
                  <a:pt x="4880038" y="3510921"/>
                </a:cubicBezTo>
                <a:close/>
                <a:moveTo>
                  <a:pt x="4877969" y="3350231"/>
                </a:moveTo>
                <a:cubicBezTo>
                  <a:pt x="4876590" y="3291611"/>
                  <a:pt x="4874521" y="3233680"/>
                  <a:pt x="4872452" y="3175749"/>
                </a:cubicBezTo>
                <a:cubicBezTo>
                  <a:pt x="4937969" y="3199197"/>
                  <a:pt x="5002107" y="3224025"/>
                  <a:pt x="5065555" y="3248852"/>
                </a:cubicBezTo>
                <a:cubicBezTo>
                  <a:pt x="5051762" y="3315749"/>
                  <a:pt x="5037279" y="3382645"/>
                  <a:pt x="5022106" y="3450231"/>
                </a:cubicBezTo>
                <a:cubicBezTo>
                  <a:pt x="4974521" y="3416438"/>
                  <a:pt x="4926245" y="3383335"/>
                  <a:pt x="4877969" y="3350231"/>
                </a:cubicBezTo>
                <a:close/>
                <a:moveTo>
                  <a:pt x="4871073" y="3345404"/>
                </a:moveTo>
                <a:cubicBezTo>
                  <a:pt x="4829003" y="3317128"/>
                  <a:pt x="4786935" y="3288852"/>
                  <a:pt x="4744866" y="3261266"/>
                </a:cubicBezTo>
                <a:cubicBezTo>
                  <a:pt x="4731073" y="3212300"/>
                  <a:pt x="4717280" y="3164025"/>
                  <a:pt x="4702797" y="3115749"/>
                </a:cubicBezTo>
                <a:cubicBezTo>
                  <a:pt x="4757969" y="3134370"/>
                  <a:pt x="4811762" y="3153680"/>
                  <a:pt x="4865555" y="3172990"/>
                </a:cubicBezTo>
                <a:cubicBezTo>
                  <a:pt x="4867624" y="3230232"/>
                  <a:pt x="4869693" y="3287473"/>
                  <a:pt x="4871073" y="3345404"/>
                </a:cubicBezTo>
                <a:close/>
                <a:moveTo>
                  <a:pt x="4735211" y="3255749"/>
                </a:moveTo>
                <a:cubicBezTo>
                  <a:pt x="4722797" y="3247473"/>
                  <a:pt x="4710383" y="3239197"/>
                  <a:pt x="4697280" y="3231611"/>
                </a:cubicBezTo>
                <a:cubicBezTo>
                  <a:pt x="4680038" y="3186094"/>
                  <a:pt x="4662107" y="3141266"/>
                  <a:pt x="4644176" y="3096439"/>
                </a:cubicBezTo>
                <a:cubicBezTo>
                  <a:pt x="4660728" y="3101956"/>
                  <a:pt x="4677280" y="3107473"/>
                  <a:pt x="4693831" y="3112990"/>
                </a:cubicBezTo>
                <a:cubicBezTo>
                  <a:pt x="4708314" y="3160576"/>
                  <a:pt x="4722107" y="3208163"/>
                  <a:pt x="4735211" y="3255749"/>
                </a:cubicBezTo>
                <a:close/>
                <a:moveTo>
                  <a:pt x="4641418" y="3088163"/>
                </a:moveTo>
                <a:cubicBezTo>
                  <a:pt x="4634521" y="3071611"/>
                  <a:pt x="4628314" y="3055059"/>
                  <a:pt x="4621418" y="3039197"/>
                </a:cubicBezTo>
                <a:cubicBezTo>
                  <a:pt x="4639349" y="3043335"/>
                  <a:pt x="4657969" y="3047473"/>
                  <a:pt x="4675901" y="3052301"/>
                </a:cubicBezTo>
                <a:cubicBezTo>
                  <a:pt x="4681418" y="3070232"/>
                  <a:pt x="4686935" y="3088163"/>
                  <a:pt x="4691762" y="3105404"/>
                </a:cubicBezTo>
                <a:cubicBezTo>
                  <a:pt x="4674521" y="3099197"/>
                  <a:pt x="4657969" y="3093680"/>
                  <a:pt x="4641418" y="3088163"/>
                </a:cubicBezTo>
                <a:close/>
                <a:moveTo>
                  <a:pt x="4632452" y="3085404"/>
                </a:moveTo>
                <a:cubicBezTo>
                  <a:pt x="4604176" y="3075749"/>
                  <a:pt x="4575901" y="3066784"/>
                  <a:pt x="4546935" y="3057818"/>
                </a:cubicBezTo>
                <a:cubicBezTo>
                  <a:pt x="4538659" y="3044025"/>
                  <a:pt x="4530383" y="3030232"/>
                  <a:pt x="4522107" y="3017128"/>
                </a:cubicBezTo>
                <a:cubicBezTo>
                  <a:pt x="4552452" y="3024025"/>
                  <a:pt x="4582107" y="3030232"/>
                  <a:pt x="4612452" y="3037818"/>
                </a:cubicBezTo>
                <a:cubicBezTo>
                  <a:pt x="4619349" y="3052991"/>
                  <a:pt x="4626245" y="3068853"/>
                  <a:pt x="4632452" y="3085404"/>
                </a:cubicBezTo>
                <a:close/>
                <a:moveTo>
                  <a:pt x="4517280" y="3008163"/>
                </a:moveTo>
                <a:cubicBezTo>
                  <a:pt x="4500728" y="2981266"/>
                  <a:pt x="4484176" y="2954370"/>
                  <a:pt x="4467625" y="2928163"/>
                </a:cubicBezTo>
                <a:cubicBezTo>
                  <a:pt x="4502108" y="2930232"/>
                  <a:pt x="4535900" y="2932301"/>
                  <a:pt x="4569694" y="2935060"/>
                </a:cubicBezTo>
                <a:cubicBezTo>
                  <a:pt x="4582797" y="2966094"/>
                  <a:pt x="4595900" y="2997818"/>
                  <a:pt x="4609004" y="3029542"/>
                </a:cubicBezTo>
                <a:cubicBezTo>
                  <a:pt x="4579349" y="3021956"/>
                  <a:pt x="4548315" y="3015060"/>
                  <a:pt x="4517280" y="3008163"/>
                </a:cubicBezTo>
                <a:close/>
                <a:moveTo>
                  <a:pt x="4508314" y="3006094"/>
                </a:moveTo>
                <a:cubicBezTo>
                  <a:pt x="4462797" y="2996439"/>
                  <a:pt x="4416590" y="2986094"/>
                  <a:pt x="4370384" y="2977129"/>
                </a:cubicBezTo>
                <a:cubicBezTo>
                  <a:pt x="4350384" y="2957818"/>
                  <a:pt x="4331074" y="2939198"/>
                  <a:pt x="4311073" y="2919887"/>
                </a:cubicBezTo>
                <a:cubicBezTo>
                  <a:pt x="4360729" y="2921956"/>
                  <a:pt x="4410384" y="2924715"/>
                  <a:pt x="4459349" y="2927473"/>
                </a:cubicBezTo>
                <a:cubicBezTo>
                  <a:pt x="4475901" y="2953680"/>
                  <a:pt x="4491763" y="2979887"/>
                  <a:pt x="4508314" y="3006094"/>
                </a:cubicBezTo>
                <a:close/>
                <a:moveTo>
                  <a:pt x="4302797" y="2912991"/>
                </a:moveTo>
                <a:cubicBezTo>
                  <a:pt x="4291073" y="2901956"/>
                  <a:pt x="4279350" y="2890922"/>
                  <a:pt x="4268315" y="2879887"/>
                </a:cubicBezTo>
                <a:cubicBezTo>
                  <a:pt x="4320729" y="2877129"/>
                  <a:pt x="4373142" y="2875060"/>
                  <a:pt x="4424866" y="2872991"/>
                </a:cubicBezTo>
                <a:cubicBezTo>
                  <a:pt x="4434522" y="2888853"/>
                  <a:pt x="4444866" y="2904025"/>
                  <a:pt x="4454521" y="2919887"/>
                </a:cubicBezTo>
                <a:cubicBezTo>
                  <a:pt x="4404177" y="2917818"/>
                  <a:pt x="4353832" y="2915060"/>
                  <a:pt x="4302797" y="2912991"/>
                </a:cubicBezTo>
                <a:close/>
                <a:moveTo>
                  <a:pt x="4292453" y="2912301"/>
                </a:moveTo>
                <a:cubicBezTo>
                  <a:pt x="4247625" y="2910232"/>
                  <a:pt x="4202798" y="2908853"/>
                  <a:pt x="4157281" y="2908163"/>
                </a:cubicBezTo>
                <a:cubicBezTo>
                  <a:pt x="4145556" y="2901956"/>
                  <a:pt x="4133832" y="2895060"/>
                  <a:pt x="4122108" y="2888853"/>
                </a:cubicBezTo>
                <a:cubicBezTo>
                  <a:pt x="4167625" y="2886094"/>
                  <a:pt x="4213142" y="2882646"/>
                  <a:pt x="4257970" y="2880577"/>
                </a:cubicBezTo>
                <a:cubicBezTo>
                  <a:pt x="4269694" y="2890922"/>
                  <a:pt x="4281418" y="2901956"/>
                  <a:pt x="4292453" y="2912301"/>
                </a:cubicBezTo>
                <a:close/>
                <a:moveTo>
                  <a:pt x="4111074" y="2882646"/>
                </a:moveTo>
                <a:cubicBezTo>
                  <a:pt x="4069694" y="2859887"/>
                  <a:pt x="4028315" y="2837818"/>
                  <a:pt x="3986936" y="2816439"/>
                </a:cubicBezTo>
                <a:cubicBezTo>
                  <a:pt x="4036591" y="2799887"/>
                  <a:pt x="4086246" y="2784026"/>
                  <a:pt x="4135901" y="2768163"/>
                </a:cubicBezTo>
                <a:cubicBezTo>
                  <a:pt x="4174522" y="2802646"/>
                  <a:pt x="4213142" y="2838508"/>
                  <a:pt x="4251073" y="2874370"/>
                </a:cubicBezTo>
                <a:cubicBezTo>
                  <a:pt x="4204867" y="2876439"/>
                  <a:pt x="4157970" y="2879198"/>
                  <a:pt x="4111074" y="2882646"/>
                </a:cubicBezTo>
                <a:close/>
                <a:moveTo>
                  <a:pt x="3978660" y="2811612"/>
                </a:moveTo>
                <a:cubicBezTo>
                  <a:pt x="3931764" y="2786784"/>
                  <a:pt x="3884177" y="2762646"/>
                  <a:pt x="3837281" y="2738508"/>
                </a:cubicBezTo>
                <a:cubicBezTo>
                  <a:pt x="3889005" y="2705405"/>
                  <a:pt x="3940729" y="2672991"/>
                  <a:pt x="3992453" y="2641267"/>
                </a:cubicBezTo>
                <a:cubicBezTo>
                  <a:pt x="4038660" y="2681267"/>
                  <a:pt x="4084177" y="2721267"/>
                  <a:pt x="4130384" y="2762646"/>
                </a:cubicBezTo>
                <a:cubicBezTo>
                  <a:pt x="4080039" y="2778508"/>
                  <a:pt x="4029005" y="2795060"/>
                  <a:pt x="3978660" y="2811612"/>
                </a:cubicBezTo>
                <a:close/>
                <a:moveTo>
                  <a:pt x="3969695" y="2814370"/>
                </a:moveTo>
                <a:cubicBezTo>
                  <a:pt x="3925557" y="2829543"/>
                  <a:pt x="3880729" y="2844025"/>
                  <a:pt x="3836591" y="2859887"/>
                </a:cubicBezTo>
                <a:cubicBezTo>
                  <a:pt x="3791074" y="2848853"/>
                  <a:pt x="3744868" y="2838508"/>
                  <a:pt x="3699350" y="2828853"/>
                </a:cubicBezTo>
                <a:cubicBezTo>
                  <a:pt x="3742798" y="2799887"/>
                  <a:pt x="3786936" y="2770922"/>
                  <a:pt x="3830384" y="2742646"/>
                </a:cubicBezTo>
                <a:cubicBezTo>
                  <a:pt x="3876591" y="2766094"/>
                  <a:pt x="3923488" y="2790232"/>
                  <a:pt x="3969695" y="2814370"/>
                </a:cubicBezTo>
                <a:close/>
                <a:moveTo>
                  <a:pt x="3824178" y="2864715"/>
                </a:moveTo>
                <a:cubicBezTo>
                  <a:pt x="3811764" y="2868853"/>
                  <a:pt x="3799350" y="2873681"/>
                  <a:pt x="3786936" y="2878508"/>
                </a:cubicBezTo>
                <a:cubicBezTo>
                  <a:pt x="3742109" y="2872301"/>
                  <a:pt x="3697281" y="2866784"/>
                  <a:pt x="3652454" y="2861267"/>
                </a:cubicBezTo>
                <a:cubicBezTo>
                  <a:pt x="3665557" y="2852301"/>
                  <a:pt x="3678661" y="2844025"/>
                  <a:pt x="3691074" y="2835060"/>
                </a:cubicBezTo>
                <a:cubicBezTo>
                  <a:pt x="3735212" y="2844025"/>
                  <a:pt x="3780040" y="2854370"/>
                  <a:pt x="3824178" y="2864715"/>
                </a:cubicBezTo>
                <a:close/>
                <a:moveTo>
                  <a:pt x="3772454" y="2883336"/>
                </a:moveTo>
                <a:cubicBezTo>
                  <a:pt x="3749695" y="2891611"/>
                  <a:pt x="3727626" y="2899887"/>
                  <a:pt x="3704867" y="2908163"/>
                </a:cubicBezTo>
                <a:cubicBezTo>
                  <a:pt x="3662109" y="2908853"/>
                  <a:pt x="3620040" y="2910232"/>
                  <a:pt x="3577971" y="2911612"/>
                </a:cubicBezTo>
                <a:cubicBezTo>
                  <a:pt x="3600040" y="2896439"/>
                  <a:pt x="3621419" y="2881267"/>
                  <a:pt x="3643488" y="2866784"/>
                </a:cubicBezTo>
                <a:cubicBezTo>
                  <a:pt x="3686247" y="2871611"/>
                  <a:pt x="3729695" y="2877129"/>
                  <a:pt x="3772454" y="2883336"/>
                </a:cubicBezTo>
                <a:close/>
                <a:moveTo>
                  <a:pt x="3565558" y="2911612"/>
                </a:moveTo>
                <a:cubicBezTo>
                  <a:pt x="3518661" y="2913680"/>
                  <a:pt x="3471764" y="2915749"/>
                  <a:pt x="3424868" y="2917818"/>
                </a:cubicBezTo>
                <a:cubicBezTo>
                  <a:pt x="3444868" y="2894370"/>
                  <a:pt x="3465558" y="2870922"/>
                  <a:pt x="3485557" y="2848163"/>
                </a:cubicBezTo>
                <a:cubicBezTo>
                  <a:pt x="3534523" y="2852991"/>
                  <a:pt x="3583488" y="2858508"/>
                  <a:pt x="3633144" y="2864715"/>
                </a:cubicBezTo>
                <a:cubicBezTo>
                  <a:pt x="3610385" y="2880577"/>
                  <a:pt x="3587626" y="2895749"/>
                  <a:pt x="3565558" y="2911612"/>
                </a:cubicBezTo>
                <a:close/>
                <a:moveTo>
                  <a:pt x="3554523" y="2919198"/>
                </a:moveTo>
                <a:cubicBezTo>
                  <a:pt x="3543489" y="2926784"/>
                  <a:pt x="3533144" y="2934370"/>
                  <a:pt x="3522109" y="2941956"/>
                </a:cubicBezTo>
                <a:cubicBezTo>
                  <a:pt x="3477282" y="2948163"/>
                  <a:pt x="3432454" y="2954370"/>
                  <a:pt x="3387627" y="2960577"/>
                </a:cubicBezTo>
                <a:cubicBezTo>
                  <a:pt x="3397972" y="2948853"/>
                  <a:pt x="3407627" y="2937129"/>
                  <a:pt x="3417971" y="2925405"/>
                </a:cubicBezTo>
                <a:cubicBezTo>
                  <a:pt x="3463489" y="2922646"/>
                  <a:pt x="3509006" y="2920577"/>
                  <a:pt x="3554523" y="2919198"/>
                </a:cubicBezTo>
                <a:close/>
                <a:moveTo>
                  <a:pt x="3377972" y="2961956"/>
                </a:moveTo>
                <a:cubicBezTo>
                  <a:pt x="3327627" y="2969542"/>
                  <a:pt x="3277972" y="2977129"/>
                  <a:pt x="3227627" y="2985404"/>
                </a:cubicBezTo>
                <a:cubicBezTo>
                  <a:pt x="3235903" y="2968853"/>
                  <a:pt x="3244179" y="2952301"/>
                  <a:pt x="3252454" y="2935749"/>
                </a:cubicBezTo>
                <a:cubicBezTo>
                  <a:pt x="3304179" y="2932301"/>
                  <a:pt x="3356592" y="2928853"/>
                  <a:pt x="3409006" y="2926094"/>
                </a:cubicBezTo>
                <a:cubicBezTo>
                  <a:pt x="3398661" y="2937818"/>
                  <a:pt x="3387627" y="2950232"/>
                  <a:pt x="3377972" y="2961956"/>
                </a:cubicBezTo>
                <a:close/>
                <a:moveTo>
                  <a:pt x="3371075" y="2970232"/>
                </a:moveTo>
                <a:cubicBezTo>
                  <a:pt x="3342110" y="3004715"/>
                  <a:pt x="3313144" y="3039197"/>
                  <a:pt x="3284179" y="3073680"/>
                </a:cubicBezTo>
                <a:cubicBezTo>
                  <a:pt x="3242799" y="3091611"/>
                  <a:pt x="3201420" y="3108852"/>
                  <a:pt x="3160041" y="3127473"/>
                </a:cubicBezTo>
                <a:cubicBezTo>
                  <a:pt x="3181420" y="3082646"/>
                  <a:pt x="3202110" y="3037818"/>
                  <a:pt x="3224179" y="2993680"/>
                </a:cubicBezTo>
                <a:cubicBezTo>
                  <a:pt x="3272454" y="2985404"/>
                  <a:pt x="3321420" y="2977818"/>
                  <a:pt x="3371075" y="2970232"/>
                </a:cubicBezTo>
                <a:close/>
                <a:moveTo>
                  <a:pt x="3150386" y="3131611"/>
                </a:moveTo>
                <a:cubicBezTo>
                  <a:pt x="3104179" y="3152301"/>
                  <a:pt x="3057972" y="3172990"/>
                  <a:pt x="3011765" y="3194370"/>
                </a:cubicBezTo>
                <a:cubicBezTo>
                  <a:pt x="3022110" y="3137818"/>
                  <a:pt x="3033834" y="3081266"/>
                  <a:pt x="3045558" y="3025404"/>
                </a:cubicBezTo>
                <a:cubicBezTo>
                  <a:pt x="3101420" y="3015060"/>
                  <a:pt x="3158662" y="3004715"/>
                  <a:pt x="3215903" y="2995059"/>
                </a:cubicBezTo>
                <a:cubicBezTo>
                  <a:pt x="3193144" y="3039887"/>
                  <a:pt x="3171765" y="3086094"/>
                  <a:pt x="3150386" y="3131611"/>
                </a:cubicBezTo>
                <a:close/>
                <a:moveTo>
                  <a:pt x="3004179" y="3197818"/>
                </a:moveTo>
                <a:cubicBezTo>
                  <a:pt x="2951076" y="3222645"/>
                  <a:pt x="2898662" y="3247473"/>
                  <a:pt x="2846248" y="3272990"/>
                </a:cubicBezTo>
                <a:cubicBezTo>
                  <a:pt x="2842110" y="3204025"/>
                  <a:pt x="2838662" y="3135059"/>
                  <a:pt x="2835904" y="3067473"/>
                </a:cubicBezTo>
                <a:cubicBezTo>
                  <a:pt x="2902800" y="3052991"/>
                  <a:pt x="2969696" y="3039887"/>
                  <a:pt x="3037972" y="3026784"/>
                </a:cubicBezTo>
                <a:cubicBezTo>
                  <a:pt x="3026248" y="3083335"/>
                  <a:pt x="3015214" y="3140576"/>
                  <a:pt x="3004179" y="3197818"/>
                </a:cubicBezTo>
                <a:close/>
                <a:moveTo>
                  <a:pt x="3002800" y="3206094"/>
                </a:moveTo>
                <a:cubicBezTo>
                  <a:pt x="2993834" y="3255749"/>
                  <a:pt x="2984869" y="3305404"/>
                  <a:pt x="2975903" y="3355749"/>
                </a:cubicBezTo>
                <a:cubicBezTo>
                  <a:pt x="2936593" y="3388162"/>
                  <a:pt x="2897972" y="3419886"/>
                  <a:pt x="2859352" y="3452990"/>
                </a:cubicBezTo>
                <a:cubicBezTo>
                  <a:pt x="2854524" y="3395059"/>
                  <a:pt x="2850386" y="3337818"/>
                  <a:pt x="2846938" y="3280576"/>
                </a:cubicBezTo>
                <a:cubicBezTo>
                  <a:pt x="2897972" y="3255059"/>
                  <a:pt x="2950386" y="3230232"/>
                  <a:pt x="3002800" y="3206094"/>
                </a:cubicBezTo>
                <a:close/>
                <a:moveTo>
                  <a:pt x="2852455" y="3457817"/>
                </a:moveTo>
                <a:cubicBezTo>
                  <a:pt x="2807628" y="3495748"/>
                  <a:pt x="2763490" y="3533679"/>
                  <a:pt x="2720042" y="3572300"/>
                </a:cubicBezTo>
                <a:cubicBezTo>
                  <a:pt x="2697283" y="3506783"/>
                  <a:pt x="2675904" y="3441266"/>
                  <a:pt x="2655214" y="3376438"/>
                </a:cubicBezTo>
                <a:cubicBezTo>
                  <a:pt x="2715904" y="3344714"/>
                  <a:pt x="2777283" y="3313680"/>
                  <a:pt x="2840042" y="3283335"/>
                </a:cubicBezTo>
                <a:cubicBezTo>
                  <a:pt x="2843490" y="3341266"/>
                  <a:pt x="2847628" y="3399886"/>
                  <a:pt x="2852455" y="3457817"/>
                </a:cubicBezTo>
                <a:close/>
                <a:moveTo>
                  <a:pt x="2714524" y="3577817"/>
                </a:moveTo>
                <a:cubicBezTo>
                  <a:pt x="2662111" y="3624024"/>
                  <a:pt x="2610387" y="3670920"/>
                  <a:pt x="2560042" y="3717127"/>
                </a:cubicBezTo>
                <a:cubicBezTo>
                  <a:pt x="2513145" y="3644714"/>
                  <a:pt x="2467628" y="3572989"/>
                  <a:pt x="2424180" y="3500576"/>
                </a:cubicBezTo>
                <a:cubicBezTo>
                  <a:pt x="2497283" y="3459197"/>
                  <a:pt x="2572456" y="3419197"/>
                  <a:pt x="2648318" y="3379886"/>
                </a:cubicBezTo>
                <a:cubicBezTo>
                  <a:pt x="2669697" y="3445404"/>
                  <a:pt x="2691766" y="3511610"/>
                  <a:pt x="2714524" y="3577817"/>
                </a:cubicBezTo>
                <a:close/>
                <a:moveTo>
                  <a:pt x="2717283" y="3584714"/>
                </a:moveTo>
                <a:cubicBezTo>
                  <a:pt x="2736593" y="3639886"/>
                  <a:pt x="2755904" y="3694369"/>
                  <a:pt x="2775904" y="3749541"/>
                </a:cubicBezTo>
                <a:cubicBezTo>
                  <a:pt x="2742800" y="3797817"/>
                  <a:pt x="2710386" y="3846093"/>
                  <a:pt x="2678662" y="3895058"/>
                </a:cubicBezTo>
                <a:cubicBezTo>
                  <a:pt x="2639352" y="3837817"/>
                  <a:pt x="2601421" y="3780575"/>
                  <a:pt x="2564180" y="3723334"/>
                </a:cubicBezTo>
                <a:cubicBezTo>
                  <a:pt x="2614525" y="3676437"/>
                  <a:pt x="2664869" y="3630231"/>
                  <a:pt x="2717283" y="3584714"/>
                </a:cubicBezTo>
                <a:close/>
                <a:moveTo>
                  <a:pt x="2674525" y="3901265"/>
                </a:moveTo>
                <a:cubicBezTo>
                  <a:pt x="2635904" y="3959886"/>
                  <a:pt x="2598663" y="4018506"/>
                  <a:pt x="2562801" y="4077127"/>
                </a:cubicBezTo>
                <a:cubicBezTo>
                  <a:pt x="2498663" y="4019885"/>
                  <a:pt x="2435904" y="3962644"/>
                  <a:pt x="2374525" y="3904713"/>
                </a:cubicBezTo>
                <a:cubicBezTo>
                  <a:pt x="2434525" y="3845403"/>
                  <a:pt x="2495904" y="3786782"/>
                  <a:pt x="2559352" y="3728162"/>
                </a:cubicBezTo>
                <a:cubicBezTo>
                  <a:pt x="2596594" y="3786093"/>
                  <a:pt x="2635214" y="3843334"/>
                  <a:pt x="2674525" y="3901265"/>
                </a:cubicBezTo>
                <a:close/>
                <a:moveTo>
                  <a:pt x="2678662" y="3907472"/>
                </a:moveTo>
                <a:cubicBezTo>
                  <a:pt x="2711766" y="3955058"/>
                  <a:pt x="2744869" y="4003334"/>
                  <a:pt x="2779352" y="4050920"/>
                </a:cubicBezTo>
                <a:cubicBezTo>
                  <a:pt x="2760042" y="4106092"/>
                  <a:pt x="2742111" y="4161954"/>
                  <a:pt x="2724180" y="4217126"/>
                </a:cubicBezTo>
                <a:cubicBezTo>
                  <a:pt x="2671076" y="4172299"/>
                  <a:pt x="2619352" y="4127471"/>
                  <a:pt x="2567628" y="4081954"/>
                </a:cubicBezTo>
                <a:cubicBezTo>
                  <a:pt x="2603490" y="4023334"/>
                  <a:pt x="2640731" y="3965403"/>
                  <a:pt x="2678662" y="3907472"/>
                </a:cubicBezTo>
                <a:close/>
                <a:moveTo>
                  <a:pt x="2722111" y="4224023"/>
                </a:moveTo>
                <a:cubicBezTo>
                  <a:pt x="2700731" y="4290230"/>
                  <a:pt x="2680731" y="4357126"/>
                  <a:pt x="2660731" y="4422643"/>
                </a:cubicBezTo>
                <a:cubicBezTo>
                  <a:pt x="2583490" y="4384712"/>
                  <a:pt x="2507628" y="4346092"/>
                  <a:pt x="2433146" y="4306092"/>
                </a:cubicBezTo>
                <a:cubicBezTo>
                  <a:pt x="2475214" y="4232988"/>
                  <a:pt x="2518663" y="4160575"/>
                  <a:pt x="2563490" y="4087471"/>
                </a:cubicBezTo>
                <a:cubicBezTo>
                  <a:pt x="2615904" y="4133678"/>
                  <a:pt x="2668318" y="4178506"/>
                  <a:pt x="2722111" y="4224023"/>
                </a:cubicBezTo>
                <a:close/>
                <a:moveTo>
                  <a:pt x="2727628" y="4228851"/>
                </a:moveTo>
                <a:cubicBezTo>
                  <a:pt x="2771766" y="4266092"/>
                  <a:pt x="2817283" y="4303333"/>
                  <a:pt x="2862800" y="4340575"/>
                </a:cubicBezTo>
                <a:cubicBezTo>
                  <a:pt x="2859352" y="4399195"/>
                  <a:pt x="2855903" y="4457126"/>
                  <a:pt x="2853835" y="4515057"/>
                </a:cubicBezTo>
                <a:cubicBezTo>
                  <a:pt x="2791076" y="4486092"/>
                  <a:pt x="2728317" y="4456436"/>
                  <a:pt x="2667628" y="4426092"/>
                </a:cubicBezTo>
                <a:cubicBezTo>
                  <a:pt x="2686249" y="4360574"/>
                  <a:pt x="2706248" y="4294368"/>
                  <a:pt x="2727628" y="4228851"/>
                </a:cubicBezTo>
                <a:close/>
                <a:moveTo>
                  <a:pt x="2853145" y="4522643"/>
                </a:moveTo>
                <a:cubicBezTo>
                  <a:pt x="2850386" y="4592298"/>
                  <a:pt x="2848317" y="4661953"/>
                  <a:pt x="2846938" y="4730919"/>
                </a:cubicBezTo>
                <a:cubicBezTo>
                  <a:pt x="2762800" y="4715057"/>
                  <a:pt x="2679352" y="4697815"/>
                  <a:pt x="2596594" y="4679195"/>
                </a:cubicBezTo>
                <a:cubicBezTo>
                  <a:pt x="2617973" y="4597816"/>
                  <a:pt x="2640731" y="4515747"/>
                  <a:pt x="2664869" y="4432988"/>
                </a:cubicBezTo>
                <a:cubicBezTo>
                  <a:pt x="2726938" y="4463333"/>
                  <a:pt x="2789697" y="4492988"/>
                  <a:pt x="2853145" y="4522643"/>
                </a:cubicBezTo>
                <a:close/>
                <a:moveTo>
                  <a:pt x="2860041" y="4525402"/>
                </a:moveTo>
                <a:cubicBezTo>
                  <a:pt x="2912455" y="4549540"/>
                  <a:pt x="2966248" y="4573678"/>
                  <a:pt x="3020041" y="4597126"/>
                </a:cubicBezTo>
                <a:cubicBezTo>
                  <a:pt x="3031765" y="4654367"/>
                  <a:pt x="3044869" y="4711608"/>
                  <a:pt x="3057972" y="4768160"/>
                </a:cubicBezTo>
                <a:cubicBezTo>
                  <a:pt x="2989696" y="4757125"/>
                  <a:pt x="2921421" y="4744712"/>
                  <a:pt x="2854524" y="4732298"/>
                </a:cubicBezTo>
                <a:cubicBezTo>
                  <a:pt x="2855214" y="4664022"/>
                  <a:pt x="2857283" y="4595057"/>
                  <a:pt x="2860041" y="4525402"/>
                </a:cubicBezTo>
                <a:close/>
                <a:moveTo>
                  <a:pt x="3027627" y="4600574"/>
                </a:moveTo>
                <a:cubicBezTo>
                  <a:pt x="3073834" y="4620574"/>
                  <a:pt x="3120041" y="4640574"/>
                  <a:pt x="3166937" y="4659884"/>
                </a:cubicBezTo>
                <a:cubicBezTo>
                  <a:pt x="3189696" y="4705401"/>
                  <a:pt x="3212455" y="4750919"/>
                  <a:pt x="3235213" y="4795746"/>
                </a:cubicBezTo>
                <a:cubicBezTo>
                  <a:pt x="3177972" y="4787470"/>
                  <a:pt x="3120731" y="4778505"/>
                  <a:pt x="3064869" y="4769539"/>
                </a:cubicBezTo>
                <a:cubicBezTo>
                  <a:pt x="3051765" y="4713677"/>
                  <a:pt x="3039351" y="4657126"/>
                  <a:pt x="3027627" y="4600574"/>
                </a:cubicBezTo>
                <a:close/>
                <a:moveTo>
                  <a:pt x="3176593" y="4664022"/>
                </a:moveTo>
                <a:cubicBezTo>
                  <a:pt x="3217972" y="4681263"/>
                  <a:pt x="3260041" y="4698505"/>
                  <a:pt x="3302110" y="4715057"/>
                </a:cubicBezTo>
                <a:cubicBezTo>
                  <a:pt x="3331765" y="4749539"/>
                  <a:pt x="3361420" y="4783332"/>
                  <a:pt x="3391075" y="4817125"/>
                </a:cubicBezTo>
                <a:cubicBezTo>
                  <a:pt x="3341420" y="4810918"/>
                  <a:pt x="3292454" y="4804022"/>
                  <a:pt x="3244179" y="4797125"/>
                </a:cubicBezTo>
                <a:cubicBezTo>
                  <a:pt x="3221420" y="4752988"/>
                  <a:pt x="3198662" y="4708850"/>
                  <a:pt x="3176593" y="4664022"/>
                </a:cubicBezTo>
                <a:close/>
                <a:moveTo>
                  <a:pt x="3397972" y="4824711"/>
                </a:moveTo>
                <a:cubicBezTo>
                  <a:pt x="3431765" y="4862642"/>
                  <a:pt x="3465558" y="4899884"/>
                  <a:pt x="3499351" y="4937125"/>
                </a:cubicBezTo>
                <a:cubicBezTo>
                  <a:pt x="3442109" y="4944022"/>
                  <a:pt x="3384868" y="4950918"/>
                  <a:pt x="3328316" y="4957125"/>
                </a:cubicBezTo>
                <a:cubicBezTo>
                  <a:pt x="3301420" y="4906780"/>
                  <a:pt x="3273834" y="4855746"/>
                  <a:pt x="3247627" y="4804712"/>
                </a:cubicBezTo>
                <a:cubicBezTo>
                  <a:pt x="3297282" y="4811608"/>
                  <a:pt x="3347627" y="4817815"/>
                  <a:pt x="3397972" y="4824711"/>
                </a:cubicBezTo>
                <a:close/>
                <a:moveTo>
                  <a:pt x="3505558" y="4943332"/>
                </a:moveTo>
                <a:cubicBezTo>
                  <a:pt x="3545557" y="4986780"/>
                  <a:pt x="3585557" y="5028849"/>
                  <a:pt x="3625557" y="5070918"/>
                </a:cubicBezTo>
                <a:cubicBezTo>
                  <a:pt x="3561419" y="5096435"/>
                  <a:pt x="3497282" y="5120573"/>
                  <a:pt x="3433144" y="5144022"/>
                </a:cubicBezTo>
                <a:cubicBezTo>
                  <a:pt x="3399351" y="5084711"/>
                  <a:pt x="3365558" y="5024711"/>
                  <a:pt x="3332454" y="4963332"/>
                </a:cubicBezTo>
                <a:cubicBezTo>
                  <a:pt x="3389696" y="4957125"/>
                  <a:pt x="3447626" y="4950918"/>
                  <a:pt x="3505558" y="4943332"/>
                </a:cubicBezTo>
                <a:close/>
                <a:moveTo>
                  <a:pt x="3513833" y="4941953"/>
                </a:moveTo>
                <a:cubicBezTo>
                  <a:pt x="3564178" y="4935746"/>
                  <a:pt x="3613833" y="4928849"/>
                  <a:pt x="3664178" y="4921263"/>
                </a:cubicBezTo>
                <a:cubicBezTo>
                  <a:pt x="3706937" y="4948849"/>
                  <a:pt x="3749695" y="4976435"/>
                  <a:pt x="3792453" y="5002642"/>
                </a:cubicBezTo>
                <a:cubicBezTo>
                  <a:pt x="3738661" y="5024711"/>
                  <a:pt x="3685557" y="5046780"/>
                  <a:pt x="3632454" y="5067470"/>
                </a:cubicBezTo>
                <a:cubicBezTo>
                  <a:pt x="3592454" y="5026780"/>
                  <a:pt x="3553143" y="4984711"/>
                  <a:pt x="3513833" y="4941953"/>
                </a:cubicBezTo>
                <a:close/>
                <a:moveTo>
                  <a:pt x="3674523" y="4919884"/>
                </a:moveTo>
                <a:cubicBezTo>
                  <a:pt x="3719350" y="4913677"/>
                  <a:pt x="3763488" y="4906780"/>
                  <a:pt x="3808315" y="4899194"/>
                </a:cubicBezTo>
                <a:cubicBezTo>
                  <a:pt x="3851074" y="4913677"/>
                  <a:pt x="3893833" y="4927470"/>
                  <a:pt x="3937281" y="4941263"/>
                </a:cubicBezTo>
                <a:cubicBezTo>
                  <a:pt x="3891764" y="4961263"/>
                  <a:pt x="3846246" y="4980573"/>
                  <a:pt x="3800729" y="4999884"/>
                </a:cubicBezTo>
                <a:cubicBezTo>
                  <a:pt x="3758661" y="4973677"/>
                  <a:pt x="3716592" y="4947470"/>
                  <a:pt x="3674523" y="4919884"/>
                </a:cubicBezTo>
                <a:close/>
                <a:moveTo>
                  <a:pt x="3946936" y="4944711"/>
                </a:moveTo>
                <a:cubicBezTo>
                  <a:pt x="3995212" y="4959884"/>
                  <a:pt x="4043488" y="4975056"/>
                  <a:pt x="4091763" y="4988849"/>
                </a:cubicBezTo>
                <a:cubicBezTo>
                  <a:pt x="4046246" y="5024711"/>
                  <a:pt x="4000040" y="5059194"/>
                  <a:pt x="3954522" y="5093676"/>
                </a:cubicBezTo>
                <a:cubicBezTo>
                  <a:pt x="3905557" y="5064711"/>
                  <a:pt x="3855902" y="5034366"/>
                  <a:pt x="3806936" y="5004021"/>
                </a:cubicBezTo>
                <a:cubicBezTo>
                  <a:pt x="3854522" y="4984711"/>
                  <a:pt x="3900729" y="4965401"/>
                  <a:pt x="3946936" y="4944711"/>
                </a:cubicBezTo>
                <a:close/>
                <a:moveTo>
                  <a:pt x="4100729" y="4991608"/>
                </a:moveTo>
                <a:cubicBezTo>
                  <a:pt x="4156591" y="5008160"/>
                  <a:pt x="4213142" y="5024022"/>
                  <a:pt x="4269005" y="5039884"/>
                </a:cubicBezTo>
                <a:cubicBezTo>
                  <a:pt x="4226246" y="5095056"/>
                  <a:pt x="4183487" y="5148849"/>
                  <a:pt x="4140729" y="5201263"/>
                </a:cubicBezTo>
                <a:cubicBezTo>
                  <a:pt x="4081419" y="5167470"/>
                  <a:pt x="4021419" y="5133677"/>
                  <a:pt x="3962109" y="5097815"/>
                </a:cubicBezTo>
                <a:cubicBezTo>
                  <a:pt x="4008315" y="5063332"/>
                  <a:pt x="4054522" y="5028159"/>
                  <a:pt x="4100729" y="4991608"/>
                </a:cubicBezTo>
                <a:close/>
                <a:moveTo>
                  <a:pt x="4106936" y="4986780"/>
                </a:moveTo>
                <a:cubicBezTo>
                  <a:pt x="4146936" y="4955746"/>
                  <a:pt x="4186246" y="4924022"/>
                  <a:pt x="4225556" y="4892298"/>
                </a:cubicBezTo>
                <a:cubicBezTo>
                  <a:pt x="4275901" y="4894367"/>
                  <a:pt x="4326935" y="4895746"/>
                  <a:pt x="4377280" y="4896436"/>
                </a:cubicBezTo>
                <a:cubicBezTo>
                  <a:pt x="4342797" y="4942643"/>
                  <a:pt x="4307625" y="4988849"/>
                  <a:pt x="4273142" y="5034366"/>
                </a:cubicBezTo>
                <a:cubicBezTo>
                  <a:pt x="4217970" y="5018504"/>
                  <a:pt x="4162798" y="5002642"/>
                  <a:pt x="4106936" y="4986780"/>
                </a:cubicBezTo>
                <a:close/>
                <a:moveTo>
                  <a:pt x="4234522" y="4885401"/>
                </a:moveTo>
                <a:cubicBezTo>
                  <a:pt x="4269005" y="4857125"/>
                  <a:pt x="4304177" y="4828160"/>
                  <a:pt x="4338660" y="4799195"/>
                </a:cubicBezTo>
                <a:cubicBezTo>
                  <a:pt x="4382798" y="4789539"/>
                  <a:pt x="4426935" y="4779194"/>
                  <a:pt x="4470383" y="4768850"/>
                </a:cubicBezTo>
                <a:cubicBezTo>
                  <a:pt x="4441418" y="4809539"/>
                  <a:pt x="4412453" y="4849539"/>
                  <a:pt x="4382798" y="4888850"/>
                </a:cubicBezTo>
                <a:cubicBezTo>
                  <a:pt x="4333832" y="4888160"/>
                  <a:pt x="4284177" y="4886780"/>
                  <a:pt x="4234522" y="4885401"/>
                </a:cubicBezTo>
                <a:close/>
                <a:moveTo>
                  <a:pt x="4480728" y="4766781"/>
                </a:moveTo>
                <a:cubicBezTo>
                  <a:pt x="4530383" y="4755057"/>
                  <a:pt x="4579349" y="4743332"/>
                  <a:pt x="4628314" y="4730919"/>
                </a:cubicBezTo>
                <a:cubicBezTo>
                  <a:pt x="4607625" y="4784712"/>
                  <a:pt x="4586246" y="4838505"/>
                  <a:pt x="4564177" y="4890918"/>
                </a:cubicBezTo>
                <a:cubicBezTo>
                  <a:pt x="4560728" y="4890918"/>
                  <a:pt x="4557280" y="4890918"/>
                  <a:pt x="4553832" y="4890918"/>
                </a:cubicBezTo>
                <a:cubicBezTo>
                  <a:pt x="4500039" y="4890918"/>
                  <a:pt x="4445556" y="4890229"/>
                  <a:pt x="4391073" y="4889539"/>
                </a:cubicBezTo>
                <a:cubicBezTo>
                  <a:pt x="4421418" y="4848849"/>
                  <a:pt x="4451073" y="4808160"/>
                  <a:pt x="4480728" y="4766781"/>
                </a:cubicBezTo>
                <a:close/>
                <a:moveTo>
                  <a:pt x="4636590" y="4728850"/>
                </a:moveTo>
                <a:cubicBezTo>
                  <a:pt x="4693142" y="4714367"/>
                  <a:pt x="4749693" y="4699195"/>
                  <a:pt x="4805555" y="4684022"/>
                </a:cubicBezTo>
                <a:cubicBezTo>
                  <a:pt x="4797279" y="4752988"/>
                  <a:pt x="4788314" y="4820574"/>
                  <a:pt x="4777969" y="4888160"/>
                </a:cubicBezTo>
                <a:cubicBezTo>
                  <a:pt x="4709693" y="4890229"/>
                  <a:pt x="4640728" y="4890918"/>
                  <a:pt x="4571073" y="4890918"/>
                </a:cubicBezTo>
                <a:cubicBezTo>
                  <a:pt x="4593832" y="4837126"/>
                  <a:pt x="4615211" y="4783332"/>
                  <a:pt x="4636590" y="4728850"/>
                </a:cubicBezTo>
                <a:close/>
                <a:moveTo>
                  <a:pt x="4639349" y="4720574"/>
                </a:moveTo>
                <a:cubicBezTo>
                  <a:pt x="4657280" y="4673677"/>
                  <a:pt x="4675211" y="4626091"/>
                  <a:pt x="4693142" y="4578505"/>
                </a:cubicBezTo>
                <a:cubicBezTo>
                  <a:pt x="4737969" y="4554367"/>
                  <a:pt x="4782107" y="4529540"/>
                  <a:pt x="4825555" y="4504712"/>
                </a:cubicBezTo>
                <a:cubicBezTo>
                  <a:pt x="4820038" y="4561953"/>
                  <a:pt x="4813141" y="4619195"/>
                  <a:pt x="4806245" y="4676436"/>
                </a:cubicBezTo>
                <a:cubicBezTo>
                  <a:pt x="4751073" y="4691608"/>
                  <a:pt x="4695211" y="4706091"/>
                  <a:pt x="4639349" y="4720574"/>
                </a:cubicBezTo>
                <a:close/>
                <a:moveTo>
                  <a:pt x="4833142" y="4500574"/>
                </a:moveTo>
                <a:cubicBezTo>
                  <a:pt x="4884176" y="4471609"/>
                  <a:pt x="4934521" y="4441953"/>
                  <a:pt x="4984176" y="4412298"/>
                </a:cubicBezTo>
                <a:cubicBezTo>
                  <a:pt x="4994520" y="4480574"/>
                  <a:pt x="5003486" y="4548850"/>
                  <a:pt x="5012452" y="4617126"/>
                </a:cubicBezTo>
                <a:cubicBezTo>
                  <a:pt x="4946934" y="4637126"/>
                  <a:pt x="4880727" y="4656436"/>
                  <a:pt x="4813831" y="4674367"/>
                </a:cubicBezTo>
                <a:cubicBezTo>
                  <a:pt x="4820728" y="4616436"/>
                  <a:pt x="4826934" y="4558505"/>
                  <a:pt x="4833142" y="4500574"/>
                </a:cubicBezTo>
                <a:close/>
                <a:moveTo>
                  <a:pt x="4833831" y="4492299"/>
                </a:moveTo>
                <a:cubicBezTo>
                  <a:pt x="4838659" y="4441953"/>
                  <a:pt x="4843486" y="4391609"/>
                  <a:pt x="4847624" y="4340575"/>
                </a:cubicBezTo>
                <a:cubicBezTo>
                  <a:pt x="4884176" y="4305402"/>
                  <a:pt x="4920038" y="4269540"/>
                  <a:pt x="4955900" y="4233678"/>
                </a:cubicBezTo>
                <a:cubicBezTo>
                  <a:pt x="4965555" y="4290920"/>
                  <a:pt x="4974521" y="4347471"/>
                  <a:pt x="4982797" y="4404712"/>
                </a:cubicBezTo>
                <a:cubicBezTo>
                  <a:pt x="4933831" y="4434367"/>
                  <a:pt x="4884176" y="4463333"/>
                  <a:pt x="4833831" y="4492299"/>
                </a:cubicBezTo>
                <a:close/>
                <a:moveTo>
                  <a:pt x="4962107" y="4228161"/>
                </a:moveTo>
                <a:cubicBezTo>
                  <a:pt x="4975210" y="4215058"/>
                  <a:pt x="4989003" y="4201265"/>
                  <a:pt x="5002107" y="4188161"/>
                </a:cubicBezTo>
                <a:cubicBezTo>
                  <a:pt x="5017969" y="4247471"/>
                  <a:pt x="5033141" y="4307471"/>
                  <a:pt x="5047624" y="4366092"/>
                </a:cubicBezTo>
                <a:cubicBezTo>
                  <a:pt x="5028314" y="4377816"/>
                  <a:pt x="5009003" y="4389540"/>
                  <a:pt x="4989693" y="4401264"/>
                </a:cubicBezTo>
                <a:cubicBezTo>
                  <a:pt x="4980727" y="4344023"/>
                  <a:pt x="4971762" y="4286092"/>
                  <a:pt x="4962107" y="4228161"/>
                </a:cubicBezTo>
                <a:close/>
                <a:moveTo>
                  <a:pt x="4960038" y="4219885"/>
                </a:moveTo>
                <a:cubicBezTo>
                  <a:pt x="4951762" y="4170230"/>
                  <a:pt x="4942796" y="4120575"/>
                  <a:pt x="4933141" y="4070230"/>
                </a:cubicBezTo>
                <a:cubicBezTo>
                  <a:pt x="4941417" y="4056437"/>
                  <a:pt x="4949003" y="4042644"/>
                  <a:pt x="4957279" y="4028851"/>
                </a:cubicBezTo>
                <a:cubicBezTo>
                  <a:pt x="4971762" y="4079196"/>
                  <a:pt x="4985555" y="4129540"/>
                  <a:pt x="4999348" y="4179885"/>
                </a:cubicBezTo>
                <a:cubicBezTo>
                  <a:pt x="4986245" y="4192988"/>
                  <a:pt x="4973141" y="4206782"/>
                  <a:pt x="4960038" y="4219885"/>
                </a:cubicBezTo>
                <a:close/>
                <a:moveTo>
                  <a:pt x="4962796" y="4020575"/>
                </a:moveTo>
                <a:cubicBezTo>
                  <a:pt x="4978658" y="3992989"/>
                  <a:pt x="4994520" y="3966092"/>
                  <a:pt x="5009693" y="3938506"/>
                </a:cubicBezTo>
                <a:cubicBezTo>
                  <a:pt x="5033831" y="3990920"/>
                  <a:pt x="5057969" y="4043333"/>
                  <a:pt x="5081417" y="4095747"/>
                </a:cubicBezTo>
                <a:cubicBezTo>
                  <a:pt x="5056589" y="4121954"/>
                  <a:pt x="5031072" y="4148161"/>
                  <a:pt x="5005555" y="4173678"/>
                </a:cubicBezTo>
                <a:cubicBezTo>
                  <a:pt x="4991762" y="4123334"/>
                  <a:pt x="4977279" y="4072299"/>
                  <a:pt x="4962796" y="4020575"/>
                </a:cubicBezTo>
                <a:close/>
                <a:moveTo>
                  <a:pt x="4960038" y="4011610"/>
                </a:moveTo>
                <a:cubicBezTo>
                  <a:pt x="4946934" y="3966782"/>
                  <a:pt x="4933831" y="3921265"/>
                  <a:pt x="4920038" y="3876437"/>
                </a:cubicBezTo>
                <a:cubicBezTo>
                  <a:pt x="4927624" y="3850230"/>
                  <a:pt x="4934521" y="3823334"/>
                  <a:pt x="4942107" y="3797127"/>
                </a:cubicBezTo>
                <a:cubicBezTo>
                  <a:pt x="4964176" y="3841954"/>
                  <a:pt x="4985555" y="3886782"/>
                  <a:pt x="5006245" y="3931609"/>
                </a:cubicBezTo>
                <a:cubicBezTo>
                  <a:pt x="4991072" y="3957817"/>
                  <a:pt x="4975210" y="3984713"/>
                  <a:pt x="4960038" y="4011610"/>
                </a:cubicBezTo>
                <a:close/>
                <a:moveTo>
                  <a:pt x="4944866" y="3786782"/>
                </a:moveTo>
                <a:cubicBezTo>
                  <a:pt x="4957969" y="3737817"/>
                  <a:pt x="4971072" y="3688852"/>
                  <a:pt x="4983486" y="3639886"/>
                </a:cubicBezTo>
                <a:cubicBezTo>
                  <a:pt x="5020728" y="3684024"/>
                  <a:pt x="5057969" y="3728162"/>
                  <a:pt x="5094520" y="3772300"/>
                </a:cubicBezTo>
                <a:cubicBezTo>
                  <a:pt x="5067624" y="3822644"/>
                  <a:pt x="5039348" y="3872989"/>
                  <a:pt x="5011072" y="3923334"/>
                </a:cubicBezTo>
                <a:cubicBezTo>
                  <a:pt x="4989003" y="3878506"/>
                  <a:pt x="4966934" y="3832300"/>
                  <a:pt x="4944866" y="3786782"/>
                </a:cubicBezTo>
                <a:close/>
                <a:moveTo>
                  <a:pt x="4984865" y="3631610"/>
                </a:moveTo>
                <a:cubicBezTo>
                  <a:pt x="4999348" y="3575059"/>
                  <a:pt x="5012452" y="3517817"/>
                  <a:pt x="5025555" y="3461955"/>
                </a:cubicBezTo>
                <a:cubicBezTo>
                  <a:pt x="5082106" y="3501955"/>
                  <a:pt x="5137969" y="3542645"/>
                  <a:pt x="5192451" y="3583334"/>
                </a:cubicBezTo>
                <a:cubicBezTo>
                  <a:pt x="5161417" y="3644024"/>
                  <a:pt x="5129693" y="3705403"/>
                  <a:pt x="5096589" y="3766092"/>
                </a:cubicBezTo>
                <a:cubicBezTo>
                  <a:pt x="5060727" y="3721265"/>
                  <a:pt x="5022796" y="3676437"/>
                  <a:pt x="4984865" y="3631610"/>
                </a:cubicBezTo>
                <a:close/>
                <a:moveTo>
                  <a:pt x="5027624" y="3454369"/>
                </a:moveTo>
                <a:cubicBezTo>
                  <a:pt x="5043486" y="3386093"/>
                  <a:pt x="5057969" y="3318507"/>
                  <a:pt x="5071762" y="3250921"/>
                </a:cubicBezTo>
                <a:cubicBezTo>
                  <a:pt x="5151762" y="3282645"/>
                  <a:pt x="5231072" y="3314369"/>
                  <a:pt x="5308313" y="3347473"/>
                </a:cubicBezTo>
                <a:cubicBezTo>
                  <a:pt x="5272451" y="3423335"/>
                  <a:pt x="5235210" y="3499886"/>
                  <a:pt x="5196589" y="3576438"/>
                </a:cubicBezTo>
                <a:cubicBezTo>
                  <a:pt x="5140727" y="3535748"/>
                  <a:pt x="5084865" y="3494369"/>
                  <a:pt x="5027624" y="3454369"/>
                </a:cubicBezTo>
                <a:close/>
                <a:moveTo>
                  <a:pt x="5073141" y="3244025"/>
                </a:moveTo>
                <a:cubicBezTo>
                  <a:pt x="5078658" y="3216438"/>
                  <a:pt x="5084175" y="3188852"/>
                  <a:pt x="5089693" y="3161266"/>
                </a:cubicBezTo>
                <a:cubicBezTo>
                  <a:pt x="5180037" y="3187473"/>
                  <a:pt x="5269003" y="3215059"/>
                  <a:pt x="5355899" y="3244025"/>
                </a:cubicBezTo>
                <a:cubicBezTo>
                  <a:pt x="5341417" y="3276438"/>
                  <a:pt x="5326244" y="3308852"/>
                  <a:pt x="5311072" y="3341266"/>
                </a:cubicBezTo>
                <a:cubicBezTo>
                  <a:pt x="5233141" y="3307473"/>
                  <a:pt x="5153831" y="3275059"/>
                  <a:pt x="5073141" y="3244025"/>
                </a:cubicBezTo>
                <a:close/>
                <a:moveTo>
                  <a:pt x="5066934" y="3241266"/>
                </a:moveTo>
                <a:cubicBezTo>
                  <a:pt x="5002796" y="3216438"/>
                  <a:pt x="4937279" y="3191611"/>
                  <a:pt x="4871762" y="3168163"/>
                </a:cubicBezTo>
                <a:cubicBezTo>
                  <a:pt x="4871073" y="3145404"/>
                  <a:pt x="4869693" y="3122645"/>
                  <a:pt x="4868314" y="3099887"/>
                </a:cubicBezTo>
                <a:cubicBezTo>
                  <a:pt x="4940727" y="3118508"/>
                  <a:pt x="5012452" y="3138508"/>
                  <a:pt x="5082796" y="3159197"/>
                </a:cubicBezTo>
                <a:cubicBezTo>
                  <a:pt x="5077969" y="3186094"/>
                  <a:pt x="5072452" y="3213680"/>
                  <a:pt x="5066934" y="3241266"/>
                </a:cubicBezTo>
                <a:close/>
                <a:moveTo>
                  <a:pt x="4864865" y="3165404"/>
                </a:moveTo>
                <a:cubicBezTo>
                  <a:pt x="4810383" y="3145404"/>
                  <a:pt x="4755211" y="3126094"/>
                  <a:pt x="4699349" y="3107473"/>
                </a:cubicBezTo>
                <a:cubicBezTo>
                  <a:pt x="4693831" y="3089542"/>
                  <a:pt x="4688314" y="3071611"/>
                  <a:pt x="4682797" y="3052991"/>
                </a:cubicBezTo>
                <a:cubicBezTo>
                  <a:pt x="4742797" y="3067473"/>
                  <a:pt x="4802107" y="3081956"/>
                  <a:pt x="4861417" y="3097818"/>
                </a:cubicBezTo>
                <a:cubicBezTo>
                  <a:pt x="4862797" y="3120577"/>
                  <a:pt x="4863486" y="3142646"/>
                  <a:pt x="4864865" y="3165404"/>
                </a:cubicBezTo>
                <a:close/>
                <a:moveTo>
                  <a:pt x="4680728" y="3046094"/>
                </a:moveTo>
                <a:cubicBezTo>
                  <a:pt x="4669693" y="3010922"/>
                  <a:pt x="4658659" y="2975749"/>
                  <a:pt x="4647624" y="2941267"/>
                </a:cubicBezTo>
                <a:cubicBezTo>
                  <a:pt x="4716590" y="2946784"/>
                  <a:pt x="4785555" y="2952991"/>
                  <a:pt x="4853141" y="2959887"/>
                </a:cubicBezTo>
                <a:cubicBezTo>
                  <a:pt x="4855900" y="3003335"/>
                  <a:pt x="4858659" y="3047473"/>
                  <a:pt x="4860728" y="3090922"/>
                </a:cubicBezTo>
                <a:cubicBezTo>
                  <a:pt x="4801417" y="3075059"/>
                  <a:pt x="4741418" y="3060577"/>
                  <a:pt x="4680728" y="3046094"/>
                </a:cubicBezTo>
                <a:close/>
                <a:moveTo>
                  <a:pt x="4673142" y="3044025"/>
                </a:moveTo>
                <a:cubicBezTo>
                  <a:pt x="4654521" y="3039887"/>
                  <a:pt x="4636590" y="3035060"/>
                  <a:pt x="4617969" y="3030922"/>
                </a:cubicBezTo>
                <a:cubicBezTo>
                  <a:pt x="4604866" y="2999197"/>
                  <a:pt x="4591073" y="2966784"/>
                  <a:pt x="4577970" y="2935060"/>
                </a:cubicBezTo>
                <a:cubicBezTo>
                  <a:pt x="4598659" y="2936439"/>
                  <a:pt x="4620038" y="2937818"/>
                  <a:pt x="4640728" y="2939887"/>
                </a:cubicBezTo>
                <a:cubicBezTo>
                  <a:pt x="4651073" y="2974370"/>
                  <a:pt x="4662107" y="3008853"/>
                  <a:pt x="4673142" y="3044025"/>
                </a:cubicBezTo>
                <a:close/>
                <a:moveTo>
                  <a:pt x="4574521" y="2928163"/>
                </a:moveTo>
                <a:cubicBezTo>
                  <a:pt x="4566245" y="2908853"/>
                  <a:pt x="4557969" y="2889542"/>
                  <a:pt x="4549694" y="2870232"/>
                </a:cubicBezTo>
                <a:cubicBezTo>
                  <a:pt x="4572452" y="2869543"/>
                  <a:pt x="4594521" y="2869543"/>
                  <a:pt x="4617280" y="2868853"/>
                </a:cubicBezTo>
                <a:cubicBezTo>
                  <a:pt x="4624176" y="2890232"/>
                  <a:pt x="4631073" y="2911612"/>
                  <a:pt x="4637970" y="2932991"/>
                </a:cubicBezTo>
                <a:cubicBezTo>
                  <a:pt x="4616590" y="2930922"/>
                  <a:pt x="4595900" y="2929542"/>
                  <a:pt x="4574521" y="2928163"/>
                </a:cubicBezTo>
                <a:close/>
                <a:moveTo>
                  <a:pt x="4566935" y="2927473"/>
                </a:moveTo>
                <a:cubicBezTo>
                  <a:pt x="4532452" y="2925405"/>
                  <a:pt x="4497969" y="2922646"/>
                  <a:pt x="4463487" y="2920577"/>
                </a:cubicBezTo>
                <a:cubicBezTo>
                  <a:pt x="4453142" y="2904715"/>
                  <a:pt x="4443487" y="2888853"/>
                  <a:pt x="4433142" y="2872991"/>
                </a:cubicBezTo>
                <a:cubicBezTo>
                  <a:pt x="4469694" y="2871611"/>
                  <a:pt x="4505556" y="2870922"/>
                  <a:pt x="4542108" y="2870232"/>
                </a:cubicBezTo>
                <a:cubicBezTo>
                  <a:pt x="4550383" y="2888853"/>
                  <a:pt x="4558659" y="2908163"/>
                  <a:pt x="4566935" y="2927473"/>
                </a:cubicBezTo>
                <a:close/>
                <a:moveTo>
                  <a:pt x="4429004" y="2866094"/>
                </a:moveTo>
                <a:cubicBezTo>
                  <a:pt x="4395211" y="2813681"/>
                  <a:pt x="4361418" y="2761957"/>
                  <a:pt x="4327625" y="2710232"/>
                </a:cubicBezTo>
                <a:cubicBezTo>
                  <a:pt x="4370384" y="2697819"/>
                  <a:pt x="4412453" y="2686095"/>
                  <a:pt x="4454521" y="2674370"/>
                </a:cubicBezTo>
                <a:cubicBezTo>
                  <a:pt x="4483487" y="2736439"/>
                  <a:pt x="4511763" y="2799198"/>
                  <a:pt x="4539349" y="2862646"/>
                </a:cubicBezTo>
                <a:cubicBezTo>
                  <a:pt x="4502108" y="2864025"/>
                  <a:pt x="4465556" y="2864715"/>
                  <a:pt x="4429004" y="2866094"/>
                </a:cubicBezTo>
                <a:close/>
                <a:moveTo>
                  <a:pt x="4420729" y="2866784"/>
                </a:moveTo>
                <a:cubicBezTo>
                  <a:pt x="4367625" y="2868853"/>
                  <a:pt x="4314522" y="2870922"/>
                  <a:pt x="4261418" y="2873681"/>
                </a:cubicBezTo>
                <a:cubicBezTo>
                  <a:pt x="4222798" y="2837129"/>
                  <a:pt x="4183487" y="2801267"/>
                  <a:pt x="4144177" y="2766094"/>
                </a:cubicBezTo>
                <a:cubicBezTo>
                  <a:pt x="4202798" y="2747474"/>
                  <a:pt x="4261418" y="2730232"/>
                  <a:pt x="4320039" y="2712991"/>
                </a:cubicBezTo>
                <a:cubicBezTo>
                  <a:pt x="4353832" y="2763336"/>
                  <a:pt x="4387625" y="2814370"/>
                  <a:pt x="4420729" y="2866784"/>
                </a:cubicBezTo>
                <a:close/>
                <a:moveTo>
                  <a:pt x="4137970" y="2759888"/>
                </a:moveTo>
                <a:cubicBezTo>
                  <a:pt x="4091763" y="2717819"/>
                  <a:pt x="4045557" y="2677129"/>
                  <a:pt x="3998660" y="2637129"/>
                </a:cubicBezTo>
                <a:cubicBezTo>
                  <a:pt x="4062108" y="2597819"/>
                  <a:pt x="4126246" y="2560577"/>
                  <a:pt x="4189694" y="2523336"/>
                </a:cubicBezTo>
                <a:cubicBezTo>
                  <a:pt x="4231763" y="2583336"/>
                  <a:pt x="4273832" y="2644026"/>
                  <a:pt x="4315901" y="2706095"/>
                </a:cubicBezTo>
                <a:cubicBezTo>
                  <a:pt x="4256591" y="2724026"/>
                  <a:pt x="4197281" y="2741267"/>
                  <a:pt x="4137970" y="2759888"/>
                </a:cubicBezTo>
                <a:close/>
                <a:moveTo>
                  <a:pt x="3993143" y="2632302"/>
                </a:moveTo>
                <a:cubicBezTo>
                  <a:pt x="3935901" y="2583336"/>
                  <a:pt x="3879350" y="2535060"/>
                  <a:pt x="3821419" y="2488164"/>
                </a:cubicBezTo>
                <a:cubicBezTo>
                  <a:pt x="3887626" y="2421268"/>
                  <a:pt x="3953833" y="2356440"/>
                  <a:pt x="4020039" y="2293682"/>
                </a:cubicBezTo>
                <a:cubicBezTo>
                  <a:pt x="4075212" y="2366095"/>
                  <a:pt x="4130384" y="2440578"/>
                  <a:pt x="4184867" y="2517819"/>
                </a:cubicBezTo>
                <a:cubicBezTo>
                  <a:pt x="4121418" y="2554371"/>
                  <a:pt x="4057281" y="2592991"/>
                  <a:pt x="3993143" y="2632302"/>
                </a:cubicBezTo>
                <a:close/>
                <a:moveTo>
                  <a:pt x="3986936" y="2636439"/>
                </a:moveTo>
                <a:cubicBezTo>
                  <a:pt x="3934522" y="2668853"/>
                  <a:pt x="3882108" y="2701267"/>
                  <a:pt x="3829695" y="2735060"/>
                </a:cubicBezTo>
                <a:cubicBezTo>
                  <a:pt x="3773833" y="2706784"/>
                  <a:pt x="3718660" y="2679888"/>
                  <a:pt x="3662799" y="2653681"/>
                </a:cubicBezTo>
                <a:cubicBezTo>
                  <a:pt x="3713833" y="2599198"/>
                  <a:pt x="3764867" y="2546095"/>
                  <a:pt x="3816591" y="2493681"/>
                </a:cubicBezTo>
                <a:cubicBezTo>
                  <a:pt x="3873143" y="2539888"/>
                  <a:pt x="3930384" y="2587474"/>
                  <a:pt x="3986936" y="2636439"/>
                </a:cubicBezTo>
                <a:close/>
                <a:moveTo>
                  <a:pt x="3822798" y="2739198"/>
                </a:moveTo>
                <a:cubicBezTo>
                  <a:pt x="3777971" y="2768163"/>
                  <a:pt x="3733833" y="2797129"/>
                  <a:pt x="3689695" y="2826784"/>
                </a:cubicBezTo>
                <a:cubicBezTo>
                  <a:pt x="3637281" y="2815060"/>
                  <a:pt x="3585557" y="2804715"/>
                  <a:pt x="3533833" y="2794370"/>
                </a:cubicBezTo>
                <a:cubicBezTo>
                  <a:pt x="3575212" y="2748163"/>
                  <a:pt x="3616592" y="2703336"/>
                  <a:pt x="3657971" y="2658508"/>
                </a:cubicBezTo>
                <a:cubicBezTo>
                  <a:pt x="3713143" y="2684715"/>
                  <a:pt x="3767626" y="2711612"/>
                  <a:pt x="3822798" y="2739198"/>
                </a:cubicBezTo>
                <a:close/>
                <a:moveTo>
                  <a:pt x="3682109" y="2832301"/>
                </a:moveTo>
                <a:cubicBezTo>
                  <a:pt x="3669006" y="2841267"/>
                  <a:pt x="3655213" y="2850232"/>
                  <a:pt x="3642109" y="2859198"/>
                </a:cubicBezTo>
                <a:cubicBezTo>
                  <a:pt x="3591764" y="2852991"/>
                  <a:pt x="3541420" y="2847474"/>
                  <a:pt x="3491075" y="2841956"/>
                </a:cubicBezTo>
                <a:cubicBezTo>
                  <a:pt x="3503488" y="2828163"/>
                  <a:pt x="3515902" y="2814370"/>
                  <a:pt x="3528316" y="2800577"/>
                </a:cubicBezTo>
                <a:cubicBezTo>
                  <a:pt x="3579351" y="2810232"/>
                  <a:pt x="3630385" y="2821267"/>
                  <a:pt x="3682109" y="2832301"/>
                </a:cubicBezTo>
                <a:close/>
                <a:moveTo>
                  <a:pt x="3482799" y="2841267"/>
                </a:moveTo>
                <a:cubicBezTo>
                  <a:pt x="3424178" y="2835060"/>
                  <a:pt x="3366247" y="2829543"/>
                  <a:pt x="3308317" y="2824715"/>
                </a:cubicBezTo>
                <a:cubicBezTo>
                  <a:pt x="3318661" y="2804715"/>
                  <a:pt x="3329006" y="2784715"/>
                  <a:pt x="3339351" y="2764715"/>
                </a:cubicBezTo>
                <a:cubicBezTo>
                  <a:pt x="3399351" y="2775060"/>
                  <a:pt x="3459351" y="2786784"/>
                  <a:pt x="3520040" y="2798508"/>
                </a:cubicBezTo>
                <a:cubicBezTo>
                  <a:pt x="3507626" y="2812991"/>
                  <a:pt x="3495213" y="2826784"/>
                  <a:pt x="3482799" y="2841267"/>
                </a:cubicBezTo>
                <a:close/>
                <a:moveTo>
                  <a:pt x="3476592" y="2847474"/>
                </a:moveTo>
                <a:cubicBezTo>
                  <a:pt x="3455902" y="2870922"/>
                  <a:pt x="3435213" y="2894370"/>
                  <a:pt x="3414523" y="2918508"/>
                </a:cubicBezTo>
                <a:cubicBezTo>
                  <a:pt x="3361420" y="2921267"/>
                  <a:pt x="3308317" y="2924715"/>
                  <a:pt x="3255213" y="2928163"/>
                </a:cubicBezTo>
                <a:cubicBezTo>
                  <a:pt x="3271075" y="2895749"/>
                  <a:pt x="3287627" y="2863336"/>
                  <a:pt x="3304179" y="2830922"/>
                </a:cubicBezTo>
                <a:cubicBezTo>
                  <a:pt x="3362109" y="2836439"/>
                  <a:pt x="3419351" y="2841956"/>
                  <a:pt x="3476592" y="2847474"/>
                </a:cubicBezTo>
                <a:close/>
                <a:moveTo>
                  <a:pt x="3247627" y="2928853"/>
                </a:moveTo>
                <a:cubicBezTo>
                  <a:pt x="3185558" y="2933680"/>
                  <a:pt x="3123489" y="2938508"/>
                  <a:pt x="3062110" y="2944025"/>
                </a:cubicBezTo>
                <a:cubicBezTo>
                  <a:pt x="3071765" y="2901267"/>
                  <a:pt x="3080731" y="2858508"/>
                  <a:pt x="3091076" y="2815749"/>
                </a:cubicBezTo>
                <a:cubicBezTo>
                  <a:pt x="3159351" y="2819887"/>
                  <a:pt x="3227627" y="2824715"/>
                  <a:pt x="3297282" y="2830232"/>
                </a:cubicBezTo>
                <a:cubicBezTo>
                  <a:pt x="3280730" y="2863336"/>
                  <a:pt x="3264179" y="2896439"/>
                  <a:pt x="3247627" y="2928853"/>
                </a:cubicBezTo>
                <a:close/>
                <a:moveTo>
                  <a:pt x="3244179" y="2936439"/>
                </a:moveTo>
                <a:cubicBezTo>
                  <a:pt x="3235903" y="2952991"/>
                  <a:pt x="3227627" y="2970232"/>
                  <a:pt x="3219351" y="2987473"/>
                </a:cubicBezTo>
                <a:cubicBezTo>
                  <a:pt x="3161420" y="2997129"/>
                  <a:pt x="3104179" y="3007473"/>
                  <a:pt x="3046938" y="3017818"/>
                </a:cubicBezTo>
                <a:cubicBezTo>
                  <a:pt x="3051765" y="2995749"/>
                  <a:pt x="3055903" y="2973680"/>
                  <a:pt x="3060731" y="2952301"/>
                </a:cubicBezTo>
                <a:cubicBezTo>
                  <a:pt x="3121420" y="2946094"/>
                  <a:pt x="3182799" y="2941267"/>
                  <a:pt x="3244179" y="2936439"/>
                </a:cubicBezTo>
                <a:close/>
                <a:moveTo>
                  <a:pt x="3039351" y="3019197"/>
                </a:moveTo>
                <a:cubicBezTo>
                  <a:pt x="2970386" y="3032301"/>
                  <a:pt x="2902800" y="3045404"/>
                  <a:pt x="2835214" y="3059887"/>
                </a:cubicBezTo>
                <a:cubicBezTo>
                  <a:pt x="2833834" y="3032301"/>
                  <a:pt x="2833145" y="3004025"/>
                  <a:pt x="2832455" y="2976439"/>
                </a:cubicBezTo>
                <a:cubicBezTo>
                  <a:pt x="2904869" y="2967473"/>
                  <a:pt x="2978662" y="2959887"/>
                  <a:pt x="3053145" y="2952301"/>
                </a:cubicBezTo>
                <a:cubicBezTo>
                  <a:pt x="3049007" y="2974370"/>
                  <a:pt x="3044179" y="2996439"/>
                  <a:pt x="3039351" y="3019197"/>
                </a:cubicBezTo>
                <a:close/>
                <a:moveTo>
                  <a:pt x="2828317" y="3061266"/>
                </a:moveTo>
                <a:cubicBezTo>
                  <a:pt x="2743490" y="3079197"/>
                  <a:pt x="2660042" y="3098508"/>
                  <a:pt x="2577973" y="3119197"/>
                </a:cubicBezTo>
                <a:cubicBezTo>
                  <a:pt x="2568318" y="3084714"/>
                  <a:pt x="2558663" y="3050921"/>
                  <a:pt x="2549697" y="3016439"/>
                </a:cubicBezTo>
                <a:cubicBezTo>
                  <a:pt x="2640042" y="3001956"/>
                  <a:pt x="2732455" y="2988853"/>
                  <a:pt x="2825559" y="2977818"/>
                </a:cubicBezTo>
                <a:cubicBezTo>
                  <a:pt x="2826248" y="3005404"/>
                  <a:pt x="2826938" y="3032990"/>
                  <a:pt x="2828317" y="3061266"/>
                </a:cubicBezTo>
                <a:close/>
                <a:moveTo>
                  <a:pt x="2828317" y="3068853"/>
                </a:moveTo>
                <a:cubicBezTo>
                  <a:pt x="2831076" y="3137818"/>
                  <a:pt x="2834524" y="3206783"/>
                  <a:pt x="2839352" y="3276438"/>
                </a:cubicBezTo>
                <a:cubicBezTo>
                  <a:pt x="2776593" y="3307473"/>
                  <a:pt x="2714524" y="3338507"/>
                  <a:pt x="2653145" y="3370231"/>
                </a:cubicBezTo>
                <a:cubicBezTo>
                  <a:pt x="2626938" y="3288852"/>
                  <a:pt x="2602800" y="3207473"/>
                  <a:pt x="2580042" y="3126094"/>
                </a:cubicBezTo>
                <a:cubicBezTo>
                  <a:pt x="2661421" y="3106094"/>
                  <a:pt x="2744179" y="3086784"/>
                  <a:pt x="2828317" y="3068853"/>
                </a:cubicBezTo>
                <a:close/>
                <a:moveTo>
                  <a:pt x="2646938" y="3372990"/>
                </a:moveTo>
                <a:cubicBezTo>
                  <a:pt x="2570387" y="3412990"/>
                  <a:pt x="2495215" y="3453679"/>
                  <a:pt x="2421421" y="3495059"/>
                </a:cubicBezTo>
                <a:cubicBezTo>
                  <a:pt x="2364180" y="3400576"/>
                  <a:pt x="2309697" y="3306093"/>
                  <a:pt x="2258663" y="3212990"/>
                </a:cubicBezTo>
                <a:cubicBezTo>
                  <a:pt x="2360732" y="3182645"/>
                  <a:pt x="2465559" y="3154370"/>
                  <a:pt x="2573145" y="3128163"/>
                </a:cubicBezTo>
                <a:cubicBezTo>
                  <a:pt x="2595904" y="3208852"/>
                  <a:pt x="2620731" y="3290921"/>
                  <a:pt x="2646938" y="3372990"/>
                </a:cubicBezTo>
                <a:close/>
                <a:moveTo>
                  <a:pt x="2414525" y="3498507"/>
                </a:moveTo>
                <a:cubicBezTo>
                  <a:pt x="2317284" y="3552990"/>
                  <a:pt x="2222801" y="3608851"/>
                  <a:pt x="2131077" y="3665403"/>
                </a:cubicBezTo>
                <a:cubicBezTo>
                  <a:pt x="2029008" y="3560576"/>
                  <a:pt x="1933147" y="3455059"/>
                  <a:pt x="1842112" y="3348852"/>
                </a:cubicBezTo>
                <a:cubicBezTo>
                  <a:pt x="1972457" y="3301266"/>
                  <a:pt x="2109008" y="3256438"/>
                  <a:pt x="2250387" y="3214370"/>
                </a:cubicBezTo>
                <a:cubicBezTo>
                  <a:pt x="2302801" y="3309542"/>
                  <a:pt x="2357284" y="3404024"/>
                  <a:pt x="2414525" y="3498507"/>
                </a:cubicBezTo>
                <a:close/>
                <a:moveTo>
                  <a:pt x="2417973" y="3504714"/>
                </a:moveTo>
                <a:cubicBezTo>
                  <a:pt x="2462111" y="3577128"/>
                  <a:pt x="2507628" y="3649541"/>
                  <a:pt x="2554525" y="3721955"/>
                </a:cubicBezTo>
                <a:cubicBezTo>
                  <a:pt x="2491077" y="3780575"/>
                  <a:pt x="2429008" y="3839886"/>
                  <a:pt x="2369008" y="3899886"/>
                </a:cubicBezTo>
                <a:cubicBezTo>
                  <a:pt x="2289008" y="3824024"/>
                  <a:pt x="2211077" y="3747472"/>
                  <a:pt x="2135905" y="3670231"/>
                </a:cubicBezTo>
                <a:cubicBezTo>
                  <a:pt x="2227629" y="3614369"/>
                  <a:pt x="2321422" y="3558507"/>
                  <a:pt x="2417973" y="3504714"/>
                </a:cubicBezTo>
                <a:close/>
                <a:moveTo>
                  <a:pt x="2364180" y="3904713"/>
                </a:moveTo>
                <a:cubicBezTo>
                  <a:pt x="2285560" y="3982644"/>
                  <a:pt x="2209008" y="4061265"/>
                  <a:pt x="2135905" y="4139885"/>
                </a:cubicBezTo>
                <a:cubicBezTo>
                  <a:pt x="2009008" y="4065402"/>
                  <a:pt x="1887629" y="3988851"/>
                  <a:pt x="1773147" y="3910920"/>
                </a:cubicBezTo>
                <a:cubicBezTo>
                  <a:pt x="1886940" y="3830231"/>
                  <a:pt x="2005560" y="3750920"/>
                  <a:pt x="2130387" y="3673679"/>
                </a:cubicBezTo>
                <a:cubicBezTo>
                  <a:pt x="2205560" y="3751610"/>
                  <a:pt x="2283491" y="3828161"/>
                  <a:pt x="2364180" y="3904713"/>
                </a:cubicBezTo>
                <a:close/>
                <a:moveTo>
                  <a:pt x="2369008" y="3909541"/>
                </a:moveTo>
                <a:cubicBezTo>
                  <a:pt x="2430387" y="3967472"/>
                  <a:pt x="2493835" y="4025403"/>
                  <a:pt x="2558663" y="4083333"/>
                </a:cubicBezTo>
                <a:cubicBezTo>
                  <a:pt x="2513145" y="4157126"/>
                  <a:pt x="2469697" y="4230230"/>
                  <a:pt x="2426939" y="4303333"/>
                </a:cubicBezTo>
                <a:cubicBezTo>
                  <a:pt x="2329008" y="4250920"/>
                  <a:pt x="2233836" y="4197816"/>
                  <a:pt x="2141422" y="4144023"/>
                </a:cubicBezTo>
                <a:cubicBezTo>
                  <a:pt x="2215215" y="4065402"/>
                  <a:pt x="2290387" y="3987472"/>
                  <a:pt x="2369008" y="3909541"/>
                </a:cubicBezTo>
                <a:close/>
                <a:moveTo>
                  <a:pt x="2423490" y="4309540"/>
                </a:moveTo>
                <a:cubicBezTo>
                  <a:pt x="2368318" y="4406092"/>
                  <a:pt x="2315215" y="4501953"/>
                  <a:pt x="2265560" y="4597816"/>
                </a:cubicBezTo>
                <a:cubicBezTo>
                  <a:pt x="2124181" y="4559885"/>
                  <a:pt x="1986939" y="4518505"/>
                  <a:pt x="1854526" y="4473678"/>
                </a:cubicBezTo>
                <a:cubicBezTo>
                  <a:pt x="1942802" y="4365402"/>
                  <a:pt x="2036595" y="4257126"/>
                  <a:pt x="2136594" y="4149540"/>
                </a:cubicBezTo>
                <a:cubicBezTo>
                  <a:pt x="2229698" y="4204023"/>
                  <a:pt x="2325560" y="4257816"/>
                  <a:pt x="2423490" y="4309540"/>
                </a:cubicBezTo>
                <a:close/>
                <a:moveTo>
                  <a:pt x="2429697" y="4312989"/>
                </a:moveTo>
                <a:cubicBezTo>
                  <a:pt x="2504870" y="4352988"/>
                  <a:pt x="2580732" y="4391609"/>
                  <a:pt x="2658662" y="4429540"/>
                </a:cubicBezTo>
                <a:cubicBezTo>
                  <a:pt x="2634525" y="4512298"/>
                  <a:pt x="2611766" y="4595057"/>
                  <a:pt x="2590387" y="4677126"/>
                </a:cubicBezTo>
                <a:cubicBezTo>
                  <a:pt x="2482801" y="4652988"/>
                  <a:pt x="2376594" y="4626781"/>
                  <a:pt x="2273146" y="4599195"/>
                </a:cubicBezTo>
                <a:cubicBezTo>
                  <a:pt x="2322111" y="4504712"/>
                  <a:pt x="2374525" y="4408850"/>
                  <a:pt x="2429697" y="4312989"/>
                </a:cubicBezTo>
                <a:close/>
                <a:moveTo>
                  <a:pt x="2588318" y="4684712"/>
                </a:moveTo>
                <a:cubicBezTo>
                  <a:pt x="2560732" y="4792298"/>
                  <a:pt x="2535214" y="4898504"/>
                  <a:pt x="2513145" y="5003332"/>
                </a:cubicBezTo>
                <a:cubicBezTo>
                  <a:pt x="2499352" y="5003332"/>
                  <a:pt x="2484870" y="5003332"/>
                  <a:pt x="2471077" y="5003332"/>
                </a:cubicBezTo>
                <a:cubicBezTo>
                  <a:pt x="2338663" y="5003332"/>
                  <a:pt x="2209698" y="4999884"/>
                  <a:pt x="2084181" y="4992298"/>
                </a:cubicBezTo>
                <a:cubicBezTo>
                  <a:pt x="2140043" y="4864712"/>
                  <a:pt x="2202112" y="4735746"/>
                  <a:pt x="2269698" y="4605402"/>
                </a:cubicBezTo>
                <a:cubicBezTo>
                  <a:pt x="2373835" y="4634367"/>
                  <a:pt x="2480042" y="4659884"/>
                  <a:pt x="2588318" y="4684712"/>
                </a:cubicBezTo>
                <a:close/>
                <a:moveTo>
                  <a:pt x="2595214" y="4686091"/>
                </a:moveTo>
                <a:cubicBezTo>
                  <a:pt x="2677973" y="4704712"/>
                  <a:pt x="2762110" y="4721953"/>
                  <a:pt x="2846938" y="4737815"/>
                </a:cubicBezTo>
                <a:cubicBezTo>
                  <a:pt x="2845559" y="4824022"/>
                  <a:pt x="2845559" y="4909539"/>
                  <a:pt x="2846938" y="4994367"/>
                </a:cubicBezTo>
                <a:cubicBezTo>
                  <a:pt x="2735904" y="4999884"/>
                  <a:pt x="2627628" y="5002642"/>
                  <a:pt x="2520732" y="5003332"/>
                </a:cubicBezTo>
                <a:cubicBezTo>
                  <a:pt x="2542801" y="4898504"/>
                  <a:pt x="2567628" y="4792988"/>
                  <a:pt x="2595214" y="4686091"/>
                </a:cubicBezTo>
                <a:close/>
                <a:moveTo>
                  <a:pt x="2853835" y="4739195"/>
                </a:moveTo>
                <a:cubicBezTo>
                  <a:pt x="2921421" y="4752298"/>
                  <a:pt x="2990386" y="4764022"/>
                  <a:pt x="3059351" y="4775057"/>
                </a:cubicBezTo>
                <a:cubicBezTo>
                  <a:pt x="3075213" y="4843332"/>
                  <a:pt x="3091765" y="4910229"/>
                  <a:pt x="3109007" y="4977125"/>
                </a:cubicBezTo>
                <a:cubicBezTo>
                  <a:pt x="3023489" y="4984022"/>
                  <a:pt x="2937972" y="4989539"/>
                  <a:pt x="2854524" y="4993677"/>
                </a:cubicBezTo>
                <a:cubicBezTo>
                  <a:pt x="2852455" y="4909539"/>
                  <a:pt x="2852455" y="4824711"/>
                  <a:pt x="2853835" y="4739195"/>
                </a:cubicBezTo>
                <a:close/>
                <a:moveTo>
                  <a:pt x="3066248" y="4776436"/>
                </a:moveTo>
                <a:cubicBezTo>
                  <a:pt x="3123489" y="4786091"/>
                  <a:pt x="3181420" y="4794367"/>
                  <a:pt x="3239351" y="4803332"/>
                </a:cubicBezTo>
                <a:cubicBezTo>
                  <a:pt x="3266248" y="4855746"/>
                  <a:pt x="3293144" y="4906780"/>
                  <a:pt x="3320730" y="4957815"/>
                </a:cubicBezTo>
                <a:cubicBezTo>
                  <a:pt x="3251765" y="4965401"/>
                  <a:pt x="3183489" y="4971608"/>
                  <a:pt x="3115213" y="4977125"/>
                </a:cubicBezTo>
                <a:cubicBezTo>
                  <a:pt x="3097972" y="4910918"/>
                  <a:pt x="3082110" y="4844022"/>
                  <a:pt x="3066248" y="4776436"/>
                </a:cubicBezTo>
                <a:close/>
                <a:moveTo>
                  <a:pt x="3324178" y="4964712"/>
                </a:moveTo>
                <a:cubicBezTo>
                  <a:pt x="3357282" y="5026090"/>
                  <a:pt x="3391075" y="5086780"/>
                  <a:pt x="3425558" y="5146780"/>
                </a:cubicBezTo>
                <a:cubicBezTo>
                  <a:pt x="3344868" y="5176435"/>
                  <a:pt x="3264179" y="5204021"/>
                  <a:pt x="3184179" y="5230918"/>
                </a:cubicBezTo>
                <a:cubicBezTo>
                  <a:pt x="3160731" y="5150228"/>
                  <a:pt x="3137972" y="5067470"/>
                  <a:pt x="3116593" y="4984711"/>
                </a:cubicBezTo>
                <a:cubicBezTo>
                  <a:pt x="3185558" y="4978505"/>
                  <a:pt x="3254523" y="4971608"/>
                  <a:pt x="3324178" y="4964712"/>
                </a:cubicBezTo>
                <a:close/>
                <a:moveTo>
                  <a:pt x="3429696" y="5152297"/>
                </a:moveTo>
                <a:cubicBezTo>
                  <a:pt x="3472454" y="5227470"/>
                  <a:pt x="3516592" y="5300573"/>
                  <a:pt x="3560730" y="5372986"/>
                </a:cubicBezTo>
                <a:cubicBezTo>
                  <a:pt x="3468316" y="5434366"/>
                  <a:pt x="3376592" y="5492986"/>
                  <a:pt x="3284868" y="5548159"/>
                </a:cubicBezTo>
                <a:cubicBezTo>
                  <a:pt x="3250386" y="5446779"/>
                  <a:pt x="3217282" y="5343331"/>
                  <a:pt x="3186937" y="5237125"/>
                </a:cubicBezTo>
                <a:cubicBezTo>
                  <a:pt x="3266937" y="5210228"/>
                  <a:pt x="3348316" y="5181953"/>
                  <a:pt x="3429696" y="5152297"/>
                </a:cubicBezTo>
                <a:close/>
                <a:moveTo>
                  <a:pt x="3436592" y="5150228"/>
                </a:moveTo>
                <a:cubicBezTo>
                  <a:pt x="3501420" y="5126780"/>
                  <a:pt x="3566247" y="5101952"/>
                  <a:pt x="3631075" y="5076435"/>
                </a:cubicBezTo>
                <a:cubicBezTo>
                  <a:pt x="3679350" y="5126780"/>
                  <a:pt x="3728316" y="5176435"/>
                  <a:pt x="3777281" y="5224711"/>
                </a:cubicBezTo>
                <a:cubicBezTo>
                  <a:pt x="3706937" y="5274366"/>
                  <a:pt x="3637281" y="5322642"/>
                  <a:pt x="3567626" y="5368849"/>
                </a:cubicBezTo>
                <a:cubicBezTo>
                  <a:pt x="3522799" y="5297814"/>
                  <a:pt x="3479351" y="5224711"/>
                  <a:pt x="3436592" y="5150228"/>
                </a:cubicBezTo>
                <a:close/>
                <a:moveTo>
                  <a:pt x="3637281" y="5073677"/>
                </a:moveTo>
                <a:cubicBezTo>
                  <a:pt x="3691074" y="5052297"/>
                  <a:pt x="3745557" y="5030229"/>
                  <a:pt x="3799350" y="5008160"/>
                </a:cubicBezTo>
                <a:cubicBezTo>
                  <a:pt x="3849005" y="5039194"/>
                  <a:pt x="3898660" y="5069539"/>
                  <a:pt x="3948315" y="5099194"/>
                </a:cubicBezTo>
                <a:cubicBezTo>
                  <a:pt x="3892453" y="5140573"/>
                  <a:pt x="3837281" y="5181263"/>
                  <a:pt x="3781419" y="5221262"/>
                </a:cubicBezTo>
                <a:cubicBezTo>
                  <a:pt x="3733833" y="5172297"/>
                  <a:pt x="3685557" y="5123332"/>
                  <a:pt x="3637281" y="5073677"/>
                </a:cubicBezTo>
                <a:close/>
                <a:moveTo>
                  <a:pt x="3955902" y="5102642"/>
                </a:moveTo>
                <a:cubicBezTo>
                  <a:pt x="4015901" y="5138504"/>
                  <a:pt x="4075901" y="5172987"/>
                  <a:pt x="4135901" y="5206780"/>
                </a:cubicBezTo>
                <a:cubicBezTo>
                  <a:pt x="4081419" y="5273676"/>
                  <a:pt x="4026936" y="5338504"/>
                  <a:pt x="3971763" y="5401952"/>
                </a:cubicBezTo>
                <a:cubicBezTo>
                  <a:pt x="3910385" y="5344711"/>
                  <a:pt x="3849005" y="5286090"/>
                  <a:pt x="3787626" y="5225401"/>
                </a:cubicBezTo>
                <a:cubicBezTo>
                  <a:pt x="3843488" y="5185401"/>
                  <a:pt x="3900040" y="5144711"/>
                  <a:pt x="3955902" y="5102642"/>
                </a:cubicBezTo>
                <a:close/>
                <a:moveTo>
                  <a:pt x="4142108" y="5210228"/>
                </a:moveTo>
                <a:cubicBezTo>
                  <a:pt x="4217281" y="5252297"/>
                  <a:pt x="4293143" y="5293676"/>
                  <a:pt x="4368315" y="5332297"/>
                </a:cubicBezTo>
                <a:cubicBezTo>
                  <a:pt x="4320729" y="5432297"/>
                  <a:pt x="4271763" y="5529538"/>
                  <a:pt x="4221418" y="5624021"/>
                </a:cubicBezTo>
                <a:cubicBezTo>
                  <a:pt x="4140039" y="5554366"/>
                  <a:pt x="4057970" y="5481952"/>
                  <a:pt x="3977281" y="5406780"/>
                </a:cubicBezTo>
                <a:cubicBezTo>
                  <a:pt x="4032453" y="5343331"/>
                  <a:pt x="4087625" y="5277814"/>
                  <a:pt x="4142108" y="5210228"/>
                </a:cubicBezTo>
                <a:close/>
                <a:moveTo>
                  <a:pt x="4146936" y="5205400"/>
                </a:moveTo>
                <a:cubicBezTo>
                  <a:pt x="4190384" y="5151608"/>
                  <a:pt x="4233832" y="5097125"/>
                  <a:pt x="4276591" y="5041952"/>
                </a:cubicBezTo>
                <a:cubicBezTo>
                  <a:pt x="4344177" y="5060573"/>
                  <a:pt x="4411073" y="5077815"/>
                  <a:pt x="4477970" y="5094366"/>
                </a:cubicBezTo>
                <a:cubicBezTo>
                  <a:pt x="4443487" y="5172987"/>
                  <a:pt x="4407625" y="5250228"/>
                  <a:pt x="4371763" y="5326780"/>
                </a:cubicBezTo>
                <a:cubicBezTo>
                  <a:pt x="4296591" y="5287469"/>
                  <a:pt x="4222108" y="5247470"/>
                  <a:pt x="4146936" y="5205400"/>
                </a:cubicBezTo>
                <a:close/>
                <a:moveTo>
                  <a:pt x="4280728" y="5035746"/>
                </a:moveTo>
                <a:cubicBezTo>
                  <a:pt x="4315901" y="4989539"/>
                  <a:pt x="4351763" y="4943332"/>
                  <a:pt x="4386246" y="4896436"/>
                </a:cubicBezTo>
                <a:cubicBezTo>
                  <a:pt x="4444177" y="4897815"/>
                  <a:pt x="4502797" y="4898504"/>
                  <a:pt x="4560038" y="4898504"/>
                </a:cubicBezTo>
                <a:cubicBezTo>
                  <a:pt x="4560728" y="4898504"/>
                  <a:pt x="4560728" y="4898504"/>
                  <a:pt x="4561418" y="4898504"/>
                </a:cubicBezTo>
                <a:cubicBezTo>
                  <a:pt x="4535211" y="4962642"/>
                  <a:pt x="4508314" y="5026090"/>
                  <a:pt x="4480728" y="5088159"/>
                </a:cubicBezTo>
                <a:cubicBezTo>
                  <a:pt x="4414522" y="5071608"/>
                  <a:pt x="4347625" y="5054367"/>
                  <a:pt x="4280728" y="5035746"/>
                </a:cubicBezTo>
                <a:close/>
                <a:moveTo>
                  <a:pt x="4569004" y="4897815"/>
                </a:moveTo>
                <a:cubicBezTo>
                  <a:pt x="4639349" y="4897815"/>
                  <a:pt x="4708314" y="4897125"/>
                  <a:pt x="4777279" y="4895056"/>
                </a:cubicBezTo>
                <a:cubicBezTo>
                  <a:pt x="4764866" y="4979884"/>
                  <a:pt x="4751073" y="5064021"/>
                  <a:pt x="4736590" y="5146780"/>
                </a:cubicBezTo>
                <a:cubicBezTo>
                  <a:pt x="4653832" y="5128849"/>
                  <a:pt x="4571073" y="5109539"/>
                  <a:pt x="4487625" y="5089539"/>
                </a:cubicBezTo>
                <a:cubicBezTo>
                  <a:pt x="4515211" y="5026780"/>
                  <a:pt x="4542108" y="4962642"/>
                  <a:pt x="4569004" y="4897815"/>
                </a:cubicBezTo>
                <a:close/>
                <a:moveTo>
                  <a:pt x="4784176" y="4895056"/>
                </a:moveTo>
                <a:cubicBezTo>
                  <a:pt x="4871073" y="4892987"/>
                  <a:pt x="4956589" y="4889539"/>
                  <a:pt x="5041417" y="4884711"/>
                </a:cubicBezTo>
                <a:cubicBezTo>
                  <a:pt x="5051762" y="4995056"/>
                  <a:pt x="5059348" y="5103332"/>
                  <a:pt x="5064176" y="5210918"/>
                </a:cubicBezTo>
                <a:cubicBezTo>
                  <a:pt x="4958659" y="5192987"/>
                  <a:pt x="4851072" y="5172297"/>
                  <a:pt x="4742797" y="5149539"/>
                </a:cubicBezTo>
                <a:cubicBezTo>
                  <a:pt x="4757969" y="5065401"/>
                  <a:pt x="4771762" y="4980573"/>
                  <a:pt x="4784176" y="4895056"/>
                </a:cubicBezTo>
                <a:close/>
                <a:moveTo>
                  <a:pt x="4785555" y="4888160"/>
                </a:moveTo>
                <a:cubicBezTo>
                  <a:pt x="4795211" y="4819884"/>
                  <a:pt x="4804865" y="4751608"/>
                  <a:pt x="4813141" y="4681953"/>
                </a:cubicBezTo>
                <a:cubicBezTo>
                  <a:pt x="4880727" y="4663333"/>
                  <a:pt x="4947624" y="4644022"/>
                  <a:pt x="5013141" y="4624022"/>
                </a:cubicBezTo>
                <a:cubicBezTo>
                  <a:pt x="5023486" y="4708850"/>
                  <a:pt x="5033141" y="4793677"/>
                  <a:pt x="5040727" y="4877125"/>
                </a:cubicBezTo>
                <a:cubicBezTo>
                  <a:pt x="4956589" y="4881953"/>
                  <a:pt x="4871762" y="4885401"/>
                  <a:pt x="4785555" y="4888160"/>
                </a:cubicBezTo>
                <a:close/>
                <a:moveTo>
                  <a:pt x="5020038" y="4621953"/>
                </a:moveTo>
                <a:cubicBezTo>
                  <a:pt x="5046934" y="4613677"/>
                  <a:pt x="5073831" y="4605402"/>
                  <a:pt x="5100727" y="4597126"/>
                </a:cubicBezTo>
                <a:cubicBezTo>
                  <a:pt x="5120727" y="4688850"/>
                  <a:pt x="5138658" y="4779884"/>
                  <a:pt x="5154520" y="4870229"/>
                </a:cubicBezTo>
                <a:cubicBezTo>
                  <a:pt x="5119348" y="4872987"/>
                  <a:pt x="5083486" y="4875057"/>
                  <a:pt x="5047624" y="4877125"/>
                </a:cubicBezTo>
                <a:cubicBezTo>
                  <a:pt x="5039348" y="4792298"/>
                  <a:pt x="5030382" y="4707470"/>
                  <a:pt x="5020038" y="4621953"/>
                </a:cubicBezTo>
                <a:close/>
                <a:moveTo>
                  <a:pt x="5018658" y="4615057"/>
                </a:moveTo>
                <a:cubicBezTo>
                  <a:pt x="5010383" y="4546781"/>
                  <a:pt x="5000727" y="4477816"/>
                  <a:pt x="4990383" y="4408850"/>
                </a:cubicBezTo>
                <a:cubicBezTo>
                  <a:pt x="5009693" y="4397126"/>
                  <a:pt x="5029693" y="4385402"/>
                  <a:pt x="5049003" y="4373678"/>
                </a:cubicBezTo>
                <a:cubicBezTo>
                  <a:pt x="5066934" y="4446092"/>
                  <a:pt x="5083486" y="4518505"/>
                  <a:pt x="5098658" y="4590229"/>
                </a:cubicBezTo>
                <a:cubicBezTo>
                  <a:pt x="5072452" y="4598505"/>
                  <a:pt x="5045555" y="4606781"/>
                  <a:pt x="5018658" y="4615057"/>
                </a:cubicBezTo>
                <a:close/>
                <a:moveTo>
                  <a:pt x="5055210" y="4369540"/>
                </a:moveTo>
                <a:cubicBezTo>
                  <a:pt x="5093141" y="4346092"/>
                  <a:pt x="5131072" y="4323333"/>
                  <a:pt x="5168313" y="4299885"/>
                </a:cubicBezTo>
                <a:cubicBezTo>
                  <a:pt x="5201417" y="4379195"/>
                  <a:pt x="5232451" y="4458505"/>
                  <a:pt x="5262106" y="4537126"/>
                </a:cubicBezTo>
                <a:cubicBezTo>
                  <a:pt x="5210382" y="4554367"/>
                  <a:pt x="5158658" y="4571609"/>
                  <a:pt x="5106244" y="4588160"/>
                </a:cubicBezTo>
                <a:cubicBezTo>
                  <a:pt x="5089693" y="4515747"/>
                  <a:pt x="5073141" y="4442643"/>
                  <a:pt x="5055210" y="4369540"/>
                </a:cubicBezTo>
                <a:close/>
                <a:moveTo>
                  <a:pt x="5053141" y="4362643"/>
                </a:moveTo>
                <a:cubicBezTo>
                  <a:pt x="5038658" y="4302644"/>
                  <a:pt x="5022796" y="4242644"/>
                  <a:pt x="5006934" y="4182644"/>
                </a:cubicBezTo>
                <a:cubicBezTo>
                  <a:pt x="5032451" y="4156437"/>
                  <a:pt x="5058658" y="4130230"/>
                  <a:pt x="5083486" y="4103333"/>
                </a:cubicBezTo>
                <a:cubicBezTo>
                  <a:pt x="5111761" y="4166782"/>
                  <a:pt x="5138658" y="4230230"/>
                  <a:pt x="5164865" y="4292988"/>
                </a:cubicBezTo>
                <a:cubicBezTo>
                  <a:pt x="5128313" y="4316437"/>
                  <a:pt x="5091072" y="4339885"/>
                  <a:pt x="5053141" y="4362643"/>
                </a:cubicBezTo>
                <a:close/>
                <a:moveTo>
                  <a:pt x="5089003" y="4097816"/>
                </a:moveTo>
                <a:cubicBezTo>
                  <a:pt x="5137279" y="4047472"/>
                  <a:pt x="5184865" y="3996437"/>
                  <a:pt x="5231072" y="3945403"/>
                </a:cubicBezTo>
                <a:cubicBezTo>
                  <a:pt x="5284175" y="4012989"/>
                  <a:pt x="5335210" y="4081264"/>
                  <a:pt x="5384865" y="4149540"/>
                </a:cubicBezTo>
                <a:cubicBezTo>
                  <a:pt x="5315209" y="4197126"/>
                  <a:pt x="5243486" y="4243333"/>
                  <a:pt x="5171072" y="4289540"/>
                </a:cubicBezTo>
                <a:cubicBezTo>
                  <a:pt x="5144865" y="4225402"/>
                  <a:pt x="5117969" y="4161265"/>
                  <a:pt x="5089003" y="4097816"/>
                </a:cubicBezTo>
                <a:close/>
                <a:moveTo>
                  <a:pt x="5086245" y="4090920"/>
                </a:moveTo>
                <a:cubicBezTo>
                  <a:pt x="5062796" y="4037816"/>
                  <a:pt x="5038658" y="3984713"/>
                  <a:pt x="5013831" y="3931609"/>
                </a:cubicBezTo>
                <a:cubicBezTo>
                  <a:pt x="5042796" y="3880575"/>
                  <a:pt x="5071072" y="3829541"/>
                  <a:pt x="5098658" y="3778507"/>
                </a:cubicBezTo>
                <a:cubicBezTo>
                  <a:pt x="5142106" y="3832300"/>
                  <a:pt x="5185555" y="3886092"/>
                  <a:pt x="5227624" y="3939885"/>
                </a:cubicBezTo>
                <a:cubicBezTo>
                  <a:pt x="5181417" y="3990230"/>
                  <a:pt x="5134520" y="4040575"/>
                  <a:pt x="5086245" y="4090920"/>
                </a:cubicBezTo>
                <a:close/>
                <a:moveTo>
                  <a:pt x="5102107" y="3771610"/>
                </a:moveTo>
                <a:cubicBezTo>
                  <a:pt x="5135210" y="3710231"/>
                  <a:pt x="5167624" y="3648851"/>
                  <a:pt x="5198658" y="3587472"/>
                </a:cubicBezTo>
                <a:cubicBezTo>
                  <a:pt x="5267624" y="3639196"/>
                  <a:pt x="5334520" y="3690920"/>
                  <a:pt x="5400037" y="3743334"/>
                </a:cubicBezTo>
                <a:cubicBezTo>
                  <a:pt x="5345554" y="3806782"/>
                  <a:pt x="5289693" y="3870920"/>
                  <a:pt x="5231761" y="3934368"/>
                </a:cubicBezTo>
                <a:cubicBezTo>
                  <a:pt x="5189693" y="3879885"/>
                  <a:pt x="5146244" y="3826092"/>
                  <a:pt x="5102107" y="3771610"/>
                </a:cubicBezTo>
                <a:close/>
                <a:moveTo>
                  <a:pt x="5202106" y="3580576"/>
                </a:moveTo>
                <a:cubicBezTo>
                  <a:pt x="5241417" y="3503335"/>
                  <a:pt x="5278658" y="3426783"/>
                  <a:pt x="5314520" y="3350231"/>
                </a:cubicBezTo>
                <a:cubicBezTo>
                  <a:pt x="5415899" y="3393680"/>
                  <a:pt x="5515209" y="3438507"/>
                  <a:pt x="5611071" y="3484714"/>
                </a:cubicBezTo>
                <a:cubicBezTo>
                  <a:pt x="5545554" y="3568852"/>
                  <a:pt x="5476589" y="3652989"/>
                  <a:pt x="5404864" y="3737127"/>
                </a:cubicBezTo>
                <a:cubicBezTo>
                  <a:pt x="5338658" y="3684713"/>
                  <a:pt x="5271072" y="3632300"/>
                  <a:pt x="5202106" y="3580576"/>
                </a:cubicBezTo>
                <a:close/>
                <a:moveTo>
                  <a:pt x="5317968" y="3343335"/>
                </a:moveTo>
                <a:cubicBezTo>
                  <a:pt x="5333141" y="3310921"/>
                  <a:pt x="5348313" y="3277818"/>
                  <a:pt x="5362796" y="3245404"/>
                </a:cubicBezTo>
                <a:cubicBezTo>
                  <a:pt x="5478657" y="3283335"/>
                  <a:pt x="5591761" y="3324024"/>
                  <a:pt x="5702106" y="3366093"/>
                </a:cubicBezTo>
                <a:cubicBezTo>
                  <a:pt x="5674519" y="3403335"/>
                  <a:pt x="5645554" y="3440576"/>
                  <a:pt x="5616588" y="3478507"/>
                </a:cubicBezTo>
                <a:cubicBezTo>
                  <a:pt x="5519347" y="3432300"/>
                  <a:pt x="5419347" y="3386783"/>
                  <a:pt x="5317968" y="3343335"/>
                </a:cubicBezTo>
                <a:close/>
                <a:moveTo>
                  <a:pt x="5365554" y="3239197"/>
                </a:moveTo>
                <a:cubicBezTo>
                  <a:pt x="5395210" y="3173680"/>
                  <a:pt x="5422796" y="3108163"/>
                  <a:pt x="5450382" y="3043335"/>
                </a:cubicBezTo>
                <a:cubicBezTo>
                  <a:pt x="5595209" y="3069542"/>
                  <a:pt x="5734519" y="3099197"/>
                  <a:pt x="5869002" y="3132301"/>
                </a:cubicBezTo>
                <a:cubicBezTo>
                  <a:pt x="5817278" y="3208163"/>
                  <a:pt x="5762795" y="3284025"/>
                  <a:pt x="5706243" y="3360576"/>
                </a:cubicBezTo>
                <a:cubicBezTo>
                  <a:pt x="5595209" y="3318507"/>
                  <a:pt x="5482106" y="3277818"/>
                  <a:pt x="5365554" y="3239197"/>
                </a:cubicBezTo>
                <a:close/>
                <a:moveTo>
                  <a:pt x="5358658" y="3237128"/>
                </a:moveTo>
                <a:cubicBezTo>
                  <a:pt x="5271072" y="3208163"/>
                  <a:pt x="5181417" y="3180577"/>
                  <a:pt x="5091072" y="3154370"/>
                </a:cubicBezTo>
                <a:cubicBezTo>
                  <a:pt x="5101417" y="3099887"/>
                  <a:pt x="5111072" y="3045404"/>
                  <a:pt x="5120727" y="2991611"/>
                </a:cubicBezTo>
                <a:cubicBezTo>
                  <a:pt x="5230382" y="3006784"/>
                  <a:pt x="5337968" y="3023335"/>
                  <a:pt x="5443485" y="3042646"/>
                </a:cubicBezTo>
                <a:cubicBezTo>
                  <a:pt x="5415899" y="3106783"/>
                  <a:pt x="5388313" y="3172301"/>
                  <a:pt x="5358658" y="3237128"/>
                </a:cubicBezTo>
                <a:close/>
                <a:moveTo>
                  <a:pt x="5084175" y="3152301"/>
                </a:moveTo>
                <a:cubicBezTo>
                  <a:pt x="5013141" y="3131611"/>
                  <a:pt x="4940727" y="3111611"/>
                  <a:pt x="4867624" y="3092990"/>
                </a:cubicBezTo>
                <a:cubicBezTo>
                  <a:pt x="4865555" y="3048853"/>
                  <a:pt x="4862797" y="3004715"/>
                  <a:pt x="4860038" y="2960577"/>
                </a:cubicBezTo>
                <a:cubicBezTo>
                  <a:pt x="4945555" y="2969542"/>
                  <a:pt x="5030382" y="2979887"/>
                  <a:pt x="5113141" y="2990922"/>
                </a:cubicBezTo>
                <a:cubicBezTo>
                  <a:pt x="5104175" y="3044025"/>
                  <a:pt x="5094520" y="3097818"/>
                  <a:pt x="5084175" y="3152301"/>
                </a:cubicBezTo>
                <a:close/>
                <a:moveTo>
                  <a:pt x="4860038" y="2952991"/>
                </a:moveTo>
                <a:cubicBezTo>
                  <a:pt x="4857969" y="2924715"/>
                  <a:pt x="4855900" y="2896439"/>
                  <a:pt x="4853831" y="2868853"/>
                </a:cubicBezTo>
                <a:cubicBezTo>
                  <a:pt x="4947624" y="2870232"/>
                  <a:pt x="5040727" y="2872991"/>
                  <a:pt x="5132451" y="2877818"/>
                </a:cubicBezTo>
                <a:cubicBezTo>
                  <a:pt x="5126934" y="2912991"/>
                  <a:pt x="5121417" y="2948163"/>
                  <a:pt x="5115210" y="2983335"/>
                </a:cubicBezTo>
                <a:cubicBezTo>
                  <a:pt x="5031072" y="2971611"/>
                  <a:pt x="4945555" y="2961956"/>
                  <a:pt x="4860038" y="2952991"/>
                </a:cubicBezTo>
                <a:close/>
                <a:moveTo>
                  <a:pt x="4853141" y="2952301"/>
                </a:moveTo>
                <a:cubicBezTo>
                  <a:pt x="4784866" y="2945405"/>
                  <a:pt x="4715210" y="2939198"/>
                  <a:pt x="4645556" y="2933680"/>
                </a:cubicBezTo>
                <a:cubicBezTo>
                  <a:pt x="4638659" y="2912301"/>
                  <a:pt x="4631763" y="2890232"/>
                  <a:pt x="4624176" y="2868853"/>
                </a:cubicBezTo>
                <a:cubicBezTo>
                  <a:pt x="4660038" y="2868163"/>
                  <a:pt x="4696590" y="2868163"/>
                  <a:pt x="4732452" y="2868163"/>
                </a:cubicBezTo>
                <a:cubicBezTo>
                  <a:pt x="4771073" y="2868163"/>
                  <a:pt x="4809004" y="2868163"/>
                  <a:pt x="4846935" y="2868853"/>
                </a:cubicBezTo>
                <a:cubicBezTo>
                  <a:pt x="4849004" y="2896439"/>
                  <a:pt x="4851072" y="2924025"/>
                  <a:pt x="4853141" y="2952301"/>
                </a:cubicBezTo>
                <a:close/>
                <a:moveTo>
                  <a:pt x="4622107" y="2861956"/>
                </a:moveTo>
                <a:cubicBezTo>
                  <a:pt x="4598659" y="2790232"/>
                  <a:pt x="4573831" y="2719888"/>
                  <a:pt x="4549004" y="2650232"/>
                </a:cubicBezTo>
                <a:cubicBezTo>
                  <a:pt x="4640038" y="2626784"/>
                  <a:pt x="4730383" y="2604715"/>
                  <a:pt x="4820038" y="2584715"/>
                </a:cubicBezTo>
                <a:cubicBezTo>
                  <a:pt x="4830383" y="2675750"/>
                  <a:pt x="4839348" y="2768163"/>
                  <a:pt x="4846935" y="2861267"/>
                </a:cubicBezTo>
                <a:cubicBezTo>
                  <a:pt x="4771762" y="2860577"/>
                  <a:pt x="4697280" y="2860577"/>
                  <a:pt x="4622107" y="2861956"/>
                </a:cubicBezTo>
                <a:close/>
                <a:moveTo>
                  <a:pt x="4614521" y="2861956"/>
                </a:moveTo>
                <a:cubicBezTo>
                  <a:pt x="4591763" y="2861956"/>
                  <a:pt x="4569004" y="2862646"/>
                  <a:pt x="4546245" y="2863336"/>
                </a:cubicBezTo>
                <a:cubicBezTo>
                  <a:pt x="4517970" y="2799198"/>
                  <a:pt x="4489694" y="2736439"/>
                  <a:pt x="4460728" y="2673681"/>
                </a:cubicBezTo>
                <a:cubicBezTo>
                  <a:pt x="4487625" y="2666095"/>
                  <a:pt x="4514521" y="2659198"/>
                  <a:pt x="4541418" y="2652302"/>
                </a:cubicBezTo>
                <a:cubicBezTo>
                  <a:pt x="4566935" y="2721267"/>
                  <a:pt x="4591073" y="2790922"/>
                  <a:pt x="4614521" y="2861956"/>
                </a:cubicBezTo>
                <a:close/>
                <a:moveTo>
                  <a:pt x="4457970" y="2666784"/>
                </a:moveTo>
                <a:cubicBezTo>
                  <a:pt x="4421418" y="2588853"/>
                  <a:pt x="4384177" y="2511612"/>
                  <a:pt x="4345556" y="2435750"/>
                </a:cubicBezTo>
                <a:cubicBezTo>
                  <a:pt x="4377280" y="2418509"/>
                  <a:pt x="4408314" y="2401268"/>
                  <a:pt x="4440039" y="2384716"/>
                </a:cubicBezTo>
                <a:cubicBezTo>
                  <a:pt x="4474522" y="2469543"/>
                  <a:pt x="4507625" y="2556440"/>
                  <a:pt x="4539349" y="2644715"/>
                </a:cubicBezTo>
                <a:cubicBezTo>
                  <a:pt x="4512452" y="2651612"/>
                  <a:pt x="4484866" y="2659198"/>
                  <a:pt x="4457970" y="2666784"/>
                </a:cubicBezTo>
                <a:close/>
                <a:moveTo>
                  <a:pt x="4451073" y="2668164"/>
                </a:moveTo>
                <a:cubicBezTo>
                  <a:pt x="4408314" y="2679888"/>
                  <a:pt x="4365556" y="2691612"/>
                  <a:pt x="4323487" y="2704026"/>
                </a:cubicBezTo>
                <a:cubicBezTo>
                  <a:pt x="4281418" y="2641267"/>
                  <a:pt x="4239349" y="2579888"/>
                  <a:pt x="4196591" y="2519198"/>
                </a:cubicBezTo>
                <a:cubicBezTo>
                  <a:pt x="4244867" y="2491612"/>
                  <a:pt x="4292453" y="2464716"/>
                  <a:pt x="4340039" y="2438509"/>
                </a:cubicBezTo>
                <a:cubicBezTo>
                  <a:pt x="4377280" y="2514371"/>
                  <a:pt x="4414522" y="2590922"/>
                  <a:pt x="4451073" y="2668164"/>
                </a:cubicBezTo>
                <a:close/>
                <a:moveTo>
                  <a:pt x="4191763" y="2513681"/>
                </a:moveTo>
                <a:cubicBezTo>
                  <a:pt x="4137280" y="2436440"/>
                  <a:pt x="4082108" y="2361268"/>
                  <a:pt x="4026246" y="2288164"/>
                </a:cubicBezTo>
                <a:cubicBezTo>
                  <a:pt x="4078660" y="2239199"/>
                  <a:pt x="4130384" y="2190923"/>
                  <a:pt x="4182798" y="2144716"/>
                </a:cubicBezTo>
                <a:cubicBezTo>
                  <a:pt x="4235211" y="2237820"/>
                  <a:pt x="4286246" y="2333681"/>
                  <a:pt x="4336591" y="2432302"/>
                </a:cubicBezTo>
                <a:cubicBezTo>
                  <a:pt x="4288315" y="2459198"/>
                  <a:pt x="4240039" y="2486095"/>
                  <a:pt x="4191763" y="2513681"/>
                </a:cubicBezTo>
                <a:close/>
                <a:moveTo>
                  <a:pt x="4021419" y="2281957"/>
                </a:moveTo>
                <a:cubicBezTo>
                  <a:pt x="3946936" y="2184027"/>
                  <a:pt x="3871074" y="2089544"/>
                  <a:pt x="3793833" y="1999199"/>
                </a:cubicBezTo>
                <a:cubicBezTo>
                  <a:pt x="3846936" y="1920579"/>
                  <a:pt x="3901419" y="1844027"/>
                  <a:pt x="3955902" y="1769544"/>
                </a:cubicBezTo>
                <a:cubicBezTo>
                  <a:pt x="4031763" y="1886786"/>
                  <a:pt x="4106246" y="2009544"/>
                  <a:pt x="4178660" y="2137130"/>
                </a:cubicBezTo>
                <a:cubicBezTo>
                  <a:pt x="4126246" y="2184716"/>
                  <a:pt x="4073832" y="2232992"/>
                  <a:pt x="4021419" y="2281957"/>
                </a:cubicBezTo>
                <a:close/>
                <a:moveTo>
                  <a:pt x="4015901" y="2287475"/>
                </a:moveTo>
                <a:cubicBezTo>
                  <a:pt x="3949005" y="2350923"/>
                  <a:pt x="3882108" y="2415750"/>
                  <a:pt x="3815902" y="2483336"/>
                </a:cubicBezTo>
                <a:cubicBezTo>
                  <a:pt x="3742798" y="2423336"/>
                  <a:pt x="3669006" y="2365405"/>
                  <a:pt x="3595902" y="2309543"/>
                </a:cubicBezTo>
                <a:cubicBezTo>
                  <a:pt x="3659350" y="2205406"/>
                  <a:pt x="3723488" y="2104027"/>
                  <a:pt x="3789695" y="2006096"/>
                </a:cubicBezTo>
                <a:cubicBezTo>
                  <a:pt x="3865557" y="2095751"/>
                  <a:pt x="3940729" y="2190233"/>
                  <a:pt x="4015901" y="2287475"/>
                </a:cubicBezTo>
                <a:close/>
                <a:moveTo>
                  <a:pt x="3811074" y="2488854"/>
                </a:moveTo>
                <a:cubicBezTo>
                  <a:pt x="3759350" y="2541267"/>
                  <a:pt x="3707626" y="2595750"/>
                  <a:pt x="3655902" y="2650232"/>
                </a:cubicBezTo>
                <a:cubicBezTo>
                  <a:pt x="3587626" y="2617819"/>
                  <a:pt x="3520040" y="2586784"/>
                  <a:pt x="3451764" y="2556440"/>
                </a:cubicBezTo>
                <a:cubicBezTo>
                  <a:pt x="3497282" y="2474371"/>
                  <a:pt x="3544178" y="2394371"/>
                  <a:pt x="3591764" y="2315750"/>
                </a:cubicBezTo>
                <a:cubicBezTo>
                  <a:pt x="3664867" y="2371612"/>
                  <a:pt x="3737971" y="2428854"/>
                  <a:pt x="3811074" y="2488854"/>
                </a:cubicBezTo>
                <a:close/>
                <a:moveTo>
                  <a:pt x="3651074" y="2655060"/>
                </a:moveTo>
                <a:cubicBezTo>
                  <a:pt x="3609006" y="2699888"/>
                  <a:pt x="3566937" y="2746095"/>
                  <a:pt x="3525557" y="2792301"/>
                </a:cubicBezTo>
                <a:cubicBezTo>
                  <a:pt x="3464178" y="2779888"/>
                  <a:pt x="3403489" y="2768853"/>
                  <a:pt x="3342799" y="2757819"/>
                </a:cubicBezTo>
                <a:cubicBezTo>
                  <a:pt x="3377282" y="2691612"/>
                  <a:pt x="3413144" y="2626095"/>
                  <a:pt x="3449006" y="2561957"/>
                </a:cubicBezTo>
                <a:cubicBezTo>
                  <a:pt x="3515902" y="2592302"/>
                  <a:pt x="3583488" y="2623336"/>
                  <a:pt x="3651074" y="2655060"/>
                </a:cubicBezTo>
                <a:close/>
                <a:moveTo>
                  <a:pt x="3335903" y="2757129"/>
                </a:moveTo>
                <a:cubicBezTo>
                  <a:pt x="3261420" y="2744025"/>
                  <a:pt x="3187627" y="2732301"/>
                  <a:pt x="3114524" y="2721267"/>
                </a:cubicBezTo>
                <a:cubicBezTo>
                  <a:pt x="3137282" y="2630233"/>
                  <a:pt x="3160731" y="2539888"/>
                  <a:pt x="3185558" y="2451612"/>
                </a:cubicBezTo>
                <a:cubicBezTo>
                  <a:pt x="3271075" y="2486095"/>
                  <a:pt x="3356592" y="2521957"/>
                  <a:pt x="3442799" y="2559888"/>
                </a:cubicBezTo>
                <a:cubicBezTo>
                  <a:pt x="3406247" y="2624715"/>
                  <a:pt x="3370385" y="2690233"/>
                  <a:pt x="3335903" y="2757129"/>
                </a:cubicBezTo>
                <a:close/>
                <a:moveTo>
                  <a:pt x="3332454" y="2763336"/>
                </a:moveTo>
                <a:cubicBezTo>
                  <a:pt x="3322110" y="2783336"/>
                  <a:pt x="3311765" y="2803336"/>
                  <a:pt x="3301420" y="2824025"/>
                </a:cubicBezTo>
                <a:cubicBezTo>
                  <a:pt x="3231765" y="2818508"/>
                  <a:pt x="3162110" y="2812991"/>
                  <a:pt x="3093834" y="2808853"/>
                </a:cubicBezTo>
                <a:cubicBezTo>
                  <a:pt x="3100041" y="2781267"/>
                  <a:pt x="3106937" y="2754370"/>
                  <a:pt x="3113144" y="2727474"/>
                </a:cubicBezTo>
                <a:cubicBezTo>
                  <a:pt x="3185558" y="2738508"/>
                  <a:pt x="3258661" y="2750232"/>
                  <a:pt x="3332454" y="2763336"/>
                </a:cubicBezTo>
                <a:close/>
                <a:moveTo>
                  <a:pt x="3084179" y="2815749"/>
                </a:moveTo>
                <a:cubicBezTo>
                  <a:pt x="3074524" y="2858508"/>
                  <a:pt x="3064869" y="2901956"/>
                  <a:pt x="3055213" y="2944715"/>
                </a:cubicBezTo>
                <a:cubicBezTo>
                  <a:pt x="2980041" y="2951611"/>
                  <a:pt x="2906248" y="2959887"/>
                  <a:pt x="2832455" y="2968853"/>
                </a:cubicBezTo>
                <a:cubicBezTo>
                  <a:pt x="2831076" y="2913680"/>
                  <a:pt x="2829697" y="2859198"/>
                  <a:pt x="2829697" y="2804715"/>
                </a:cubicBezTo>
                <a:cubicBezTo>
                  <a:pt x="2913834" y="2807474"/>
                  <a:pt x="2998662" y="2810922"/>
                  <a:pt x="3084179" y="2815749"/>
                </a:cubicBezTo>
                <a:close/>
                <a:moveTo>
                  <a:pt x="2825559" y="2970232"/>
                </a:moveTo>
                <a:cubicBezTo>
                  <a:pt x="2731766" y="2981956"/>
                  <a:pt x="2638662" y="2994370"/>
                  <a:pt x="2547628" y="3008853"/>
                </a:cubicBezTo>
                <a:cubicBezTo>
                  <a:pt x="2529008" y="2939887"/>
                  <a:pt x="2511766" y="2871611"/>
                  <a:pt x="2495904" y="2803336"/>
                </a:cubicBezTo>
                <a:cubicBezTo>
                  <a:pt x="2537973" y="2802646"/>
                  <a:pt x="2580042" y="2801956"/>
                  <a:pt x="2622801" y="2801956"/>
                </a:cubicBezTo>
                <a:cubicBezTo>
                  <a:pt x="2688318" y="2801956"/>
                  <a:pt x="2755214" y="2802646"/>
                  <a:pt x="2822800" y="2804715"/>
                </a:cubicBezTo>
                <a:cubicBezTo>
                  <a:pt x="2822800" y="2859887"/>
                  <a:pt x="2823490" y="2914370"/>
                  <a:pt x="2825559" y="2970232"/>
                </a:cubicBezTo>
                <a:close/>
                <a:moveTo>
                  <a:pt x="2540732" y="3009542"/>
                </a:moveTo>
                <a:cubicBezTo>
                  <a:pt x="2419353" y="3028853"/>
                  <a:pt x="2300732" y="3050921"/>
                  <a:pt x="2184870" y="3075059"/>
                </a:cubicBezTo>
                <a:cubicBezTo>
                  <a:pt x="2140732" y="2990922"/>
                  <a:pt x="2099353" y="2906784"/>
                  <a:pt x="2060732" y="2824025"/>
                </a:cubicBezTo>
                <a:cubicBezTo>
                  <a:pt x="2198663" y="2812991"/>
                  <a:pt x="2341422" y="2806094"/>
                  <a:pt x="2489007" y="2803336"/>
                </a:cubicBezTo>
                <a:cubicBezTo>
                  <a:pt x="2504870" y="2871611"/>
                  <a:pt x="2522111" y="2940577"/>
                  <a:pt x="2540732" y="3009542"/>
                </a:cubicBezTo>
                <a:close/>
                <a:moveTo>
                  <a:pt x="2542801" y="3017128"/>
                </a:moveTo>
                <a:cubicBezTo>
                  <a:pt x="2551766" y="3051611"/>
                  <a:pt x="2561421" y="3086094"/>
                  <a:pt x="2571076" y="3120577"/>
                </a:cubicBezTo>
                <a:cubicBezTo>
                  <a:pt x="2463490" y="3147473"/>
                  <a:pt x="2357973" y="3175749"/>
                  <a:pt x="2254525" y="3206094"/>
                </a:cubicBezTo>
                <a:cubicBezTo>
                  <a:pt x="2231767" y="3164714"/>
                  <a:pt x="2209698" y="3123335"/>
                  <a:pt x="2188319" y="3082646"/>
                </a:cubicBezTo>
                <a:cubicBezTo>
                  <a:pt x="2303491" y="3058508"/>
                  <a:pt x="2421421" y="3036439"/>
                  <a:pt x="2542801" y="3017128"/>
                </a:cubicBezTo>
                <a:close/>
                <a:moveTo>
                  <a:pt x="2246939" y="3208163"/>
                </a:moveTo>
                <a:cubicBezTo>
                  <a:pt x="2105560" y="3249542"/>
                  <a:pt x="1969008" y="3295059"/>
                  <a:pt x="1837284" y="3342645"/>
                </a:cubicBezTo>
                <a:cubicBezTo>
                  <a:pt x="1834526" y="3339197"/>
                  <a:pt x="1831078" y="3335749"/>
                  <a:pt x="1828319" y="3331611"/>
                </a:cubicBezTo>
                <a:cubicBezTo>
                  <a:pt x="1835905" y="3307473"/>
                  <a:pt x="1843491" y="3284025"/>
                  <a:pt x="1851078" y="3259887"/>
                </a:cubicBezTo>
                <a:cubicBezTo>
                  <a:pt x="1862802" y="3224025"/>
                  <a:pt x="1874526" y="3188163"/>
                  <a:pt x="1886250" y="3152301"/>
                </a:cubicBezTo>
                <a:cubicBezTo>
                  <a:pt x="1981422" y="3127473"/>
                  <a:pt x="2080043" y="3104715"/>
                  <a:pt x="2180732" y="3083335"/>
                </a:cubicBezTo>
                <a:cubicBezTo>
                  <a:pt x="2202112" y="3125404"/>
                  <a:pt x="2224180" y="3166783"/>
                  <a:pt x="2246939" y="3208163"/>
                </a:cubicBezTo>
                <a:close/>
                <a:moveTo>
                  <a:pt x="1830388" y="3345404"/>
                </a:moveTo>
                <a:cubicBezTo>
                  <a:pt x="1827629" y="3346093"/>
                  <a:pt x="1825560" y="3347473"/>
                  <a:pt x="1822802" y="3348162"/>
                </a:cubicBezTo>
                <a:cubicBezTo>
                  <a:pt x="1823491" y="3345404"/>
                  <a:pt x="1824871" y="3342645"/>
                  <a:pt x="1825560" y="3339886"/>
                </a:cubicBezTo>
                <a:cubicBezTo>
                  <a:pt x="1826940" y="3341956"/>
                  <a:pt x="1829009" y="3343335"/>
                  <a:pt x="1830388" y="3345404"/>
                </a:cubicBezTo>
                <a:close/>
                <a:moveTo>
                  <a:pt x="1814526" y="3350921"/>
                </a:moveTo>
                <a:cubicBezTo>
                  <a:pt x="1805561" y="3354369"/>
                  <a:pt x="1797285" y="3357817"/>
                  <a:pt x="1788319" y="3360576"/>
                </a:cubicBezTo>
                <a:cubicBezTo>
                  <a:pt x="1790388" y="3341266"/>
                  <a:pt x="1791767" y="3321266"/>
                  <a:pt x="1793836" y="3301955"/>
                </a:cubicBezTo>
                <a:cubicBezTo>
                  <a:pt x="1802802" y="3312300"/>
                  <a:pt x="1811078" y="3322645"/>
                  <a:pt x="1820043" y="3332990"/>
                </a:cubicBezTo>
                <a:cubicBezTo>
                  <a:pt x="1818664" y="3339197"/>
                  <a:pt x="1816595" y="3345404"/>
                  <a:pt x="1814526" y="3350921"/>
                </a:cubicBezTo>
                <a:close/>
                <a:moveTo>
                  <a:pt x="1811767" y="3360576"/>
                </a:moveTo>
                <a:cubicBezTo>
                  <a:pt x="1800733" y="3396438"/>
                  <a:pt x="1789698" y="3432990"/>
                  <a:pt x="1779354" y="3468852"/>
                </a:cubicBezTo>
                <a:cubicBezTo>
                  <a:pt x="1782112" y="3435749"/>
                  <a:pt x="1784871" y="3402645"/>
                  <a:pt x="1787629" y="3369542"/>
                </a:cubicBezTo>
                <a:cubicBezTo>
                  <a:pt x="1795905" y="3366783"/>
                  <a:pt x="1803491" y="3363335"/>
                  <a:pt x="1811767" y="3360576"/>
                </a:cubicBezTo>
                <a:close/>
                <a:moveTo>
                  <a:pt x="1820043" y="3357817"/>
                </a:moveTo>
                <a:cubicBezTo>
                  <a:pt x="1825560" y="3355749"/>
                  <a:pt x="1830388" y="3353680"/>
                  <a:pt x="1835905" y="3352300"/>
                </a:cubicBezTo>
                <a:cubicBezTo>
                  <a:pt x="1926939" y="3458507"/>
                  <a:pt x="2023491" y="3564714"/>
                  <a:pt x="2125560" y="3669541"/>
                </a:cubicBezTo>
                <a:cubicBezTo>
                  <a:pt x="2000733" y="3746782"/>
                  <a:pt x="1881422" y="3826782"/>
                  <a:pt x="1766940" y="3907472"/>
                </a:cubicBezTo>
                <a:cubicBezTo>
                  <a:pt x="1762802" y="3904713"/>
                  <a:pt x="1758664" y="3901954"/>
                  <a:pt x="1754526" y="3899196"/>
                </a:cubicBezTo>
                <a:cubicBezTo>
                  <a:pt x="1755216" y="3874368"/>
                  <a:pt x="1755905" y="3850230"/>
                  <a:pt x="1757285" y="3825403"/>
                </a:cubicBezTo>
                <a:cubicBezTo>
                  <a:pt x="1762112" y="3717127"/>
                  <a:pt x="1768319" y="3608851"/>
                  <a:pt x="1776595" y="3501955"/>
                </a:cubicBezTo>
                <a:cubicBezTo>
                  <a:pt x="1790388" y="3453679"/>
                  <a:pt x="1804871" y="3406093"/>
                  <a:pt x="1820043" y="3357817"/>
                </a:cubicBezTo>
                <a:close/>
                <a:moveTo>
                  <a:pt x="1760043" y="3912299"/>
                </a:moveTo>
                <a:cubicBezTo>
                  <a:pt x="1757974" y="3913679"/>
                  <a:pt x="1755905" y="3915058"/>
                  <a:pt x="1753836" y="3917127"/>
                </a:cubicBezTo>
                <a:cubicBezTo>
                  <a:pt x="1753836" y="3914368"/>
                  <a:pt x="1753836" y="3911610"/>
                  <a:pt x="1753836" y="3908161"/>
                </a:cubicBezTo>
                <a:cubicBezTo>
                  <a:pt x="1755905" y="3909541"/>
                  <a:pt x="1757974" y="3910920"/>
                  <a:pt x="1760043" y="3912299"/>
                </a:cubicBezTo>
                <a:close/>
                <a:moveTo>
                  <a:pt x="1837284" y="4475057"/>
                </a:moveTo>
                <a:cubicBezTo>
                  <a:pt x="1839354" y="4475747"/>
                  <a:pt x="1841422" y="4476436"/>
                  <a:pt x="1842802" y="4477126"/>
                </a:cubicBezTo>
                <a:cubicBezTo>
                  <a:pt x="1841422" y="4478505"/>
                  <a:pt x="1840043" y="4479884"/>
                  <a:pt x="1839354" y="4481954"/>
                </a:cubicBezTo>
                <a:cubicBezTo>
                  <a:pt x="1838664" y="4479884"/>
                  <a:pt x="1837974" y="4477816"/>
                  <a:pt x="1837284" y="4475057"/>
                </a:cubicBezTo>
                <a:close/>
                <a:moveTo>
                  <a:pt x="2073836" y="4999884"/>
                </a:moveTo>
                <a:cubicBezTo>
                  <a:pt x="2072456" y="5001953"/>
                  <a:pt x="2071767" y="5004711"/>
                  <a:pt x="2070388" y="5006780"/>
                </a:cubicBezTo>
                <a:cubicBezTo>
                  <a:pt x="2069008" y="5004021"/>
                  <a:pt x="2067629" y="5001953"/>
                  <a:pt x="2066250" y="4999194"/>
                </a:cubicBezTo>
                <a:cubicBezTo>
                  <a:pt x="2068319" y="4999884"/>
                  <a:pt x="2071077" y="4999884"/>
                  <a:pt x="2073836" y="4999884"/>
                </a:cubicBezTo>
                <a:close/>
                <a:moveTo>
                  <a:pt x="2518663" y="5010918"/>
                </a:moveTo>
                <a:cubicBezTo>
                  <a:pt x="2626249" y="5010229"/>
                  <a:pt x="2735904" y="5007470"/>
                  <a:pt x="2846938" y="5001953"/>
                </a:cubicBezTo>
                <a:cubicBezTo>
                  <a:pt x="2849007" y="5112987"/>
                  <a:pt x="2853145" y="5222642"/>
                  <a:pt x="2859352" y="5330228"/>
                </a:cubicBezTo>
                <a:cubicBezTo>
                  <a:pt x="2718662" y="5370228"/>
                  <a:pt x="2579352" y="5404711"/>
                  <a:pt x="2442801" y="5434366"/>
                </a:cubicBezTo>
                <a:cubicBezTo>
                  <a:pt x="2462801" y="5295745"/>
                  <a:pt x="2488318" y="5154366"/>
                  <a:pt x="2518663" y="5010918"/>
                </a:cubicBezTo>
                <a:close/>
                <a:moveTo>
                  <a:pt x="2853835" y="5001263"/>
                </a:moveTo>
                <a:cubicBezTo>
                  <a:pt x="2938662" y="4997125"/>
                  <a:pt x="3024179" y="4991608"/>
                  <a:pt x="3110386" y="4984022"/>
                </a:cubicBezTo>
                <a:cubicBezTo>
                  <a:pt x="3131765" y="5068160"/>
                  <a:pt x="3154524" y="5150918"/>
                  <a:pt x="3178661" y="5232297"/>
                </a:cubicBezTo>
                <a:cubicBezTo>
                  <a:pt x="3073834" y="5266780"/>
                  <a:pt x="2969696" y="5298504"/>
                  <a:pt x="2866248" y="5328159"/>
                </a:cubicBezTo>
                <a:cubicBezTo>
                  <a:pt x="2859352" y="5221262"/>
                  <a:pt x="2855214" y="5112297"/>
                  <a:pt x="2853835" y="5001263"/>
                </a:cubicBezTo>
                <a:close/>
                <a:moveTo>
                  <a:pt x="3180041" y="5239194"/>
                </a:moveTo>
                <a:cubicBezTo>
                  <a:pt x="3211075" y="5345400"/>
                  <a:pt x="3244179" y="5450228"/>
                  <a:pt x="3278661" y="5551607"/>
                </a:cubicBezTo>
                <a:cubicBezTo>
                  <a:pt x="3152455" y="5627469"/>
                  <a:pt x="3027627" y="5697814"/>
                  <a:pt x="2904869" y="5761951"/>
                </a:cubicBezTo>
                <a:cubicBezTo>
                  <a:pt x="2887628" y="5623331"/>
                  <a:pt x="2874524" y="5481262"/>
                  <a:pt x="2866248" y="5335055"/>
                </a:cubicBezTo>
                <a:cubicBezTo>
                  <a:pt x="2969696" y="5306090"/>
                  <a:pt x="3074524" y="5273676"/>
                  <a:pt x="3180041" y="5239194"/>
                </a:cubicBezTo>
                <a:close/>
                <a:moveTo>
                  <a:pt x="3287627" y="5555745"/>
                </a:moveTo>
                <a:cubicBezTo>
                  <a:pt x="3380040" y="5499883"/>
                  <a:pt x="3472454" y="5441262"/>
                  <a:pt x="3564868" y="5379883"/>
                </a:cubicBezTo>
                <a:cubicBezTo>
                  <a:pt x="3623488" y="5474366"/>
                  <a:pt x="3682799" y="5566089"/>
                  <a:pt x="3742798" y="5655055"/>
                </a:cubicBezTo>
                <a:cubicBezTo>
                  <a:pt x="3641419" y="5761951"/>
                  <a:pt x="3540040" y="5862641"/>
                  <a:pt x="3438661" y="5957123"/>
                </a:cubicBezTo>
                <a:cubicBezTo>
                  <a:pt x="3384868" y="5828158"/>
                  <a:pt x="3334523" y="5694365"/>
                  <a:pt x="3287627" y="5555745"/>
                </a:cubicBezTo>
                <a:close/>
                <a:moveTo>
                  <a:pt x="3571075" y="5375056"/>
                </a:moveTo>
                <a:cubicBezTo>
                  <a:pt x="3641419" y="5328159"/>
                  <a:pt x="3711764" y="5279883"/>
                  <a:pt x="3782109" y="5229538"/>
                </a:cubicBezTo>
                <a:cubicBezTo>
                  <a:pt x="3843488" y="5290228"/>
                  <a:pt x="3904867" y="5349538"/>
                  <a:pt x="3966936" y="5407469"/>
                </a:cubicBezTo>
                <a:cubicBezTo>
                  <a:pt x="3894522" y="5490917"/>
                  <a:pt x="3821419" y="5571607"/>
                  <a:pt x="3748316" y="5648848"/>
                </a:cubicBezTo>
                <a:cubicBezTo>
                  <a:pt x="3688316" y="5560572"/>
                  <a:pt x="3629005" y="5469538"/>
                  <a:pt x="3571075" y="5375056"/>
                </a:cubicBezTo>
                <a:close/>
                <a:moveTo>
                  <a:pt x="3972453" y="5412297"/>
                </a:moveTo>
                <a:cubicBezTo>
                  <a:pt x="4053832" y="5488159"/>
                  <a:pt x="4135901" y="5560572"/>
                  <a:pt x="4217970" y="5630917"/>
                </a:cubicBezTo>
                <a:cubicBezTo>
                  <a:pt x="4149005" y="5759882"/>
                  <a:pt x="4078660" y="5884020"/>
                  <a:pt x="4005557" y="6002641"/>
                </a:cubicBezTo>
                <a:cubicBezTo>
                  <a:pt x="3920039" y="5892986"/>
                  <a:pt x="3835902" y="5777124"/>
                  <a:pt x="3753143" y="5655055"/>
                </a:cubicBezTo>
                <a:cubicBezTo>
                  <a:pt x="3826247" y="5577124"/>
                  <a:pt x="3900040" y="5496435"/>
                  <a:pt x="3972453" y="5412297"/>
                </a:cubicBezTo>
                <a:close/>
                <a:moveTo>
                  <a:pt x="4226936" y="5629538"/>
                </a:moveTo>
                <a:cubicBezTo>
                  <a:pt x="4277280" y="5534366"/>
                  <a:pt x="4326935" y="5436435"/>
                  <a:pt x="4374522" y="5336435"/>
                </a:cubicBezTo>
                <a:cubicBezTo>
                  <a:pt x="4473142" y="5387469"/>
                  <a:pt x="4571763" y="5436435"/>
                  <a:pt x="4669004" y="5481952"/>
                </a:cubicBezTo>
                <a:cubicBezTo>
                  <a:pt x="4637280" y="5624710"/>
                  <a:pt x="4601418" y="5764020"/>
                  <a:pt x="4562108" y="5897813"/>
                </a:cubicBezTo>
                <a:cubicBezTo>
                  <a:pt x="4451073" y="5813675"/>
                  <a:pt x="4338660" y="5724710"/>
                  <a:pt x="4226936" y="5629538"/>
                </a:cubicBezTo>
                <a:close/>
                <a:moveTo>
                  <a:pt x="4377280" y="5330228"/>
                </a:moveTo>
                <a:cubicBezTo>
                  <a:pt x="4413832" y="5253676"/>
                  <a:pt x="4449694" y="5175745"/>
                  <a:pt x="4484176" y="5096435"/>
                </a:cubicBezTo>
                <a:cubicBezTo>
                  <a:pt x="4568314" y="5117125"/>
                  <a:pt x="4651763" y="5136435"/>
                  <a:pt x="4734521" y="5154366"/>
                </a:cubicBezTo>
                <a:cubicBezTo>
                  <a:pt x="4715210" y="5263332"/>
                  <a:pt x="4693831" y="5370228"/>
                  <a:pt x="4670383" y="5475055"/>
                </a:cubicBezTo>
                <a:cubicBezTo>
                  <a:pt x="4573831" y="5429538"/>
                  <a:pt x="4475901" y="5381262"/>
                  <a:pt x="4377280" y="5330228"/>
                </a:cubicBezTo>
                <a:close/>
                <a:moveTo>
                  <a:pt x="4742107" y="5155745"/>
                </a:moveTo>
                <a:cubicBezTo>
                  <a:pt x="4851072" y="5179194"/>
                  <a:pt x="4958659" y="5199883"/>
                  <a:pt x="5064865" y="5217814"/>
                </a:cubicBezTo>
                <a:cubicBezTo>
                  <a:pt x="5071762" y="5364021"/>
                  <a:pt x="5074520" y="5507469"/>
                  <a:pt x="5072452" y="5646779"/>
                </a:cubicBezTo>
                <a:cubicBezTo>
                  <a:pt x="4942107" y="5595745"/>
                  <a:pt x="4810383" y="5539883"/>
                  <a:pt x="4677280" y="5477814"/>
                </a:cubicBezTo>
                <a:cubicBezTo>
                  <a:pt x="4700728" y="5372297"/>
                  <a:pt x="4722107" y="5264711"/>
                  <a:pt x="4742107" y="5155745"/>
                </a:cubicBezTo>
                <a:close/>
                <a:moveTo>
                  <a:pt x="5071072" y="5211608"/>
                </a:moveTo>
                <a:cubicBezTo>
                  <a:pt x="5065555" y="5104021"/>
                  <a:pt x="5057969" y="4994367"/>
                  <a:pt x="5047624" y="4884022"/>
                </a:cubicBezTo>
                <a:cubicBezTo>
                  <a:pt x="5083486" y="4881953"/>
                  <a:pt x="5119348" y="4879884"/>
                  <a:pt x="5155210" y="4877125"/>
                </a:cubicBezTo>
                <a:cubicBezTo>
                  <a:pt x="5176589" y="4997815"/>
                  <a:pt x="5195210" y="5116435"/>
                  <a:pt x="5210382" y="5233677"/>
                </a:cubicBezTo>
                <a:cubicBezTo>
                  <a:pt x="5164175" y="5226780"/>
                  <a:pt x="5117969" y="5219883"/>
                  <a:pt x="5071072" y="5211608"/>
                </a:cubicBezTo>
                <a:close/>
                <a:moveTo>
                  <a:pt x="5162796" y="4876435"/>
                </a:moveTo>
                <a:cubicBezTo>
                  <a:pt x="5234520" y="4870918"/>
                  <a:pt x="5304865" y="4864712"/>
                  <a:pt x="5375209" y="4857815"/>
                </a:cubicBezTo>
                <a:cubicBezTo>
                  <a:pt x="5420727" y="4997815"/>
                  <a:pt x="5461416" y="5135056"/>
                  <a:pt x="5496589" y="5269538"/>
                </a:cubicBezTo>
                <a:cubicBezTo>
                  <a:pt x="5404864" y="5259883"/>
                  <a:pt x="5312451" y="5248159"/>
                  <a:pt x="5217968" y="5234366"/>
                </a:cubicBezTo>
                <a:cubicBezTo>
                  <a:pt x="5202796" y="5117125"/>
                  <a:pt x="5184175" y="4997815"/>
                  <a:pt x="5162796" y="4876435"/>
                </a:cubicBezTo>
                <a:close/>
                <a:moveTo>
                  <a:pt x="5161417" y="4868849"/>
                </a:moveTo>
                <a:cubicBezTo>
                  <a:pt x="5144865" y="4777815"/>
                  <a:pt x="5126934" y="4686781"/>
                  <a:pt x="5106934" y="4594367"/>
                </a:cubicBezTo>
                <a:cubicBezTo>
                  <a:pt x="5160037" y="4577815"/>
                  <a:pt x="5212451" y="4560574"/>
                  <a:pt x="5264175" y="4543333"/>
                </a:cubicBezTo>
                <a:cubicBezTo>
                  <a:pt x="5302796" y="4646781"/>
                  <a:pt x="5339347" y="4749539"/>
                  <a:pt x="5372451" y="4850919"/>
                </a:cubicBezTo>
                <a:cubicBezTo>
                  <a:pt x="5302796" y="4857815"/>
                  <a:pt x="5232451" y="4864022"/>
                  <a:pt x="5161417" y="4868849"/>
                </a:cubicBezTo>
                <a:close/>
                <a:moveTo>
                  <a:pt x="5271072" y="4541264"/>
                </a:moveTo>
                <a:cubicBezTo>
                  <a:pt x="5376589" y="4505402"/>
                  <a:pt x="5479347" y="4468161"/>
                  <a:pt x="5580037" y="4428850"/>
                </a:cubicBezTo>
                <a:cubicBezTo>
                  <a:pt x="5660726" y="4550919"/>
                  <a:pt x="5736588" y="4672298"/>
                  <a:pt x="5806243" y="4792988"/>
                </a:cubicBezTo>
                <a:cubicBezTo>
                  <a:pt x="5669692" y="4815746"/>
                  <a:pt x="5526933" y="4835056"/>
                  <a:pt x="5380727" y="4850229"/>
                </a:cubicBezTo>
                <a:cubicBezTo>
                  <a:pt x="5346934" y="4747471"/>
                  <a:pt x="5310382" y="4644712"/>
                  <a:pt x="5271072" y="4541264"/>
                </a:cubicBezTo>
                <a:close/>
                <a:moveTo>
                  <a:pt x="5269003" y="4534367"/>
                </a:moveTo>
                <a:cubicBezTo>
                  <a:pt x="5239347" y="4455057"/>
                  <a:pt x="5207624" y="4375057"/>
                  <a:pt x="5174520" y="4295747"/>
                </a:cubicBezTo>
                <a:cubicBezTo>
                  <a:pt x="5247623" y="4249540"/>
                  <a:pt x="5319348" y="4202644"/>
                  <a:pt x="5389692" y="4155057"/>
                </a:cubicBezTo>
                <a:cubicBezTo>
                  <a:pt x="5454520" y="4244713"/>
                  <a:pt x="5517278" y="4333678"/>
                  <a:pt x="5576588" y="4423333"/>
                </a:cubicBezTo>
                <a:cubicBezTo>
                  <a:pt x="5475899" y="4461954"/>
                  <a:pt x="5373830" y="4499195"/>
                  <a:pt x="5269003" y="4534367"/>
                </a:cubicBezTo>
                <a:close/>
                <a:moveTo>
                  <a:pt x="5395210" y="4150920"/>
                </a:moveTo>
                <a:cubicBezTo>
                  <a:pt x="5486933" y="4088851"/>
                  <a:pt x="5575899" y="4025403"/>
                  <a:pt x="5662795" y="3961265"/>
                </a:cubicBezTo>
                <a:cubicBezTo>
                  <a:pt x="5773829" y="4057816"/>
                  <a:pt x="5878657" y="4155057"/>
                  <a:pt x="5977277" y="4252299"/>
                </a:cubicBezTo>
                <a:cubicBezTo>
                  <a:pt x="5851071" y="4310919"/>
                  <a:pt x="5719347" y="4366781"/>
                  <a:pt x="5582795" y="4419885"/>
                </a:cubicBezTo>
                <a:cubicBezTo>
                  <a:pt x="5522796" y="4330919"/>
                  <a:pt x="5460727" y="4240575"/>
                  <a:pt x="5395210" y="4150920"/>
                </a:cubicBezTo>
                <a:close/>
                <a:moveTo>
                  <a:pt x="5391071" y="4145402"/>
                </a:moveTo>
                <a:cubicBezTo>
                  <a:pt x="5341417" y="4077127"/>
                  <a:pt x="5289693" y="4008161"/>
                  <a:pt x="5236589" y="3939885"/>
                </a:cubicBezTo>
                <a:cubicBezTo>
                  <a:pt x="5294520" y="3875748"/>
                  <a:pt x="5351072" y="3811610"/>
                  <a:pt x="5406244" y="3747472"/>
                </a:cubicBezTo>
                <a:cubicBezTo>
                  <a:pt x="5493140" y="3816438"/>
                  <a:pt x="5576588" y="3886092"/>
                  <a:pt x="5657278" y="3956437"/>
                </a:cubicBezTo>
                <a:cubicBezTo>
                  <a:pt x="5571071" y="4020575"/>
                  <a:pt x="5482106" y="4083333"/>
                  <a:pt x="5391071" y="4145402"/>
                </a:cubicBezTo>
                <a:close/>
                <a:moveTo>
                  <a:pt x="5411071" y="3741955"/>
                </a:moveTo>
                <a:cubicBezTo>
                  <a:pt x="5482796" y="3657817"/>
                  <a:pt x="5552451" y="3572989"/>
                  <a:pt x="5618657" y="3488162"/>
                </a:cubicBezTo>
                <a:cubicBezTo>
                  <a:pt x="5751071" y="3551610"/>
                  <a:pt x="5878657" y="3617817"/>
                  <a:pt x="6000036" y="3685403"/>
                </a:cubicBezTo>
                <a:cubicBezTo>
                  <a:pt x="5893829" y="3775748"/>
                  <a:pt x="5781416" y="3864713"/>
                  <a:pt x="5664175" y="3952299"/>
                </a:cubicBezTo>
                <a:cubicBezTo>
                  <a:pt x="5582106" y="3881265"/>
                  <a:pt x="5497968" y="3810920"/>
                  <a:pt x="5411071" y="3741955"/>
                </a:cubicBezTo>
                <a:close/>
                <a:moveTo>
                  <a:pt x="5995208" y="3479886"/>
                </a:moveTo>
                <a:cubicBezTo>
                  <a:pt x="5988312" y="3432990"/>
                  <a:pt x="5980725" y="3386783"/>
                  <a:pt x="5973139" y="3340576"/>
                </a:cubicBezTo>
                <a:cubicBezTo>
                  <a:pt x="5993829" y="3392990"/>
                  <a:pt x="6013139" y="3444714"/>
                  <a:pt x="6032450" y="3496438"/>
                </a:cubicBezTo>
                <a:cubicBezTo>
                  <a:pt x="6020036" y="3490231"/>
                  <a:pt x="6007622" y="3484714"/>
                  <a:pt x="5995208" y="3479886"/>
                </a:cubicBezTo>
                <a:close/>
                <a:moveTo>
                  <a:pt x="5987622" y="3476438"/>
                </a:moveTo>
                <a:cubicBezTo>
                  <a:pt x="5898657" y="3437128"/>
                  <a:pt x="5806933" y="3399886"/>
                  <a:pt x="5713140" y="3363335"/>
                </a:cubicBezTo>
                <a:cubicBezTo>
                  <a:pt x="5770381" y="3286783"/>
                  <a:pt x="5824864" y="3210232"/>
                  <a:pt x="5876588" y="3134370"/>
                </a:cubicBezTo>
                <a:cubicBezTo>
                  <a:pt x="5881416" y="3135749"/>
                  <a:pt x="5886243" y="3136439"/>
                  <a:pt x="5891070" y="3137818"/>
                </a:cubicBezTo>
                <a:cubicBezTo>
                  <a:pt x="5915208" y="3195059"/>
                  <a:pt x="5937967" y="3251611"/>
                  <a:pt x="5960726" y="3308852"/>
                </a:cubicBezTo>
                <a:cubicBezTo>
                  <a:pt x="5970381" y="3364024"/>
                  <a:pt x="5979346" y="3419886"/>
                  <a:pt x="5987622" y="3476438"/>
                </a:cubicBezTo>
                <a:close/>
                <a:moveTo>
                  <a:pt x="5900036" y="3139887"/>
                </a:moveTo>
                <a:cubicBezTo>
                  <a:pt x="5911071" y="3142646"/>
                  <a:pt x="5921415" y="3145404"/>
                  <a:pt x="5932450" y="3148163"/>
                </a:cubicBezTo>
                <a:cubicBezTo>
                  <a:pt x="5940726" y="3190921"/>
                  <a:pt x="5948312" y="3232990"/>
                  <a:pt x="5955898" y="3275749"/>
                </a:cubicBezTo>
                <a:cubicBezTo>
                  <a:pt x="5937277" y="3230921"/>
                  <a:pt x="5918657" y="3185404"/>
                  <a:pt x="5900036" y="3139887"/>
                </a:cubicBezTo>
                <a:close/>
                <a:moveTo>
                  <a:pt x="5895898" y="3130921"/>
                </a:moveTo>
                <a:cubicBezTo>
                  <a:pt x="5893829" y="3126094"/>
                  <a:pt x="5891760" y="3120577"/>
                  <a:pt x="5889691" y="3115749"/>
                </a:cubicBezTo>
                <a:cubicBezTo>
                  <a:pt x="5899346" y="3101956"/>
                  <a:pt x="5908312" y="3087473"/>
                  <a:pt x="5917967" y="3073680"/>
                </a:cubicBezTo>
                <a:cubicBezTo>
                  <a:pt x="5922105" y="3095749"/>
                  <a:pt x="5926243" y="3117818"/>
                  <a:pt x="5931071" y="3139887"/>
                </a:cubicBezTo>
                <a:cubicBezTo>
                  <a:pt x="5919347" y="3137128"/>
                  <a:pt x="5907622" y="3133680"/>
                  <a:pt x="5895898" y="3130921"/>
                </a:cubicBezTo>
                <a:close/>
                <a:moveTo>
                  <a:pt x="5887622" y="3128852"/>
                </a:moveTo>
                <a:cubicBezTo>
                  <a:pt x="5885553" y="3128163"/>
                  <a:pt x="5883484" y="3128163"/>
                  <a:pt x="5881416" y="3127473"/>
                </a:cubicBezTo>
                <a:cubicBezTo>
                  <a:pt x="5882795" y="3126094"/>
                  <a:pt x="5883484" y="3124025"/>
                  <a:pt x="5884864" y="3122645"/>
                </a:cubicBezTo>
                <a:cubicBezTo>
                  <a:pt x="5885553" y="3124715"/>
                  <a:pt x="5886933" y="3126783"/>
                  <a:pt x="5887622" y="3128852"/>
                </a:cubicBezTo>
                <a:close/>
                <a:moveTo>
                  <a:pt x="5873829" y="3125404"/>
                </a:moveTo>
                <a:cubicBezTo>
                  <a:pt x="5737968" y="3092301"/>
                  <a:pt x="5597968" y="3062646"/>
                  <a:pt x="5453140" y="3036439"/>
                </a:cubicBezTo>
                <a:cubicBezTo>
                  <a:pt x="5471071" y="2992301"/>
                  <a:pt x="5489002" y="2948853"/>
                  <a:pt x="5506244" y="2904715"/>
                </a:cubicBezTo>
                <a:cubicBezTo>
                  <a:pt x="5608312" y="2915060"/>
                  <a:pt x="5709002" y="2926784"/>
                  <a:pt x="5806933" y="2941267"/>
                </a:cubicBezTo>
                <a:cubicBezTo>
                  <a:pt x="5817278" y="2964025"/>
                  <a:pt x="5826933" y="2986784"/>
                  <a:pt x="5837278" y="3009542"/>
                </a:cubicBezTo>
                <a:cubicBezTo>
                  <a:pt x="5852450" y="3044025"/>
                  <a:pt x="5866933" y="3079197"/>
                  <a:pt x="5882105" y="3113680"/>
                </a:cubicBezTo>
                <a:cubicBezTo>
                  <a:pt x="5878657" y="3117818"/>
                  <a:pt x="5875898" y="3121956"/>
                  <a:pt x="5873829" y="3125404"/>
                </a:cubicBezTo>
                <a:close/>
                <a:moveTo>
                  <a:pt x="5446244" y="3035060"/>
                </a:moveTo>
                <a:cubicBezTo>
                  <a:pt x="5340037" y="3015749"/>
                  <a:pt x="5231761" y="2999197"/>
                  <a:pt x="5122106" y="2984025"/>
                </a:cubicBezTo>
                <a:cubicBezTo>
                  <a:pt x="5128313" y="2948163"/>
                  <a:pt x="5133831" y="2912991"/>
                  <a:pt x="5139348" y="2877818"/>
                </a:cubicBezTo>
                <a:cubicBezTo>
                  <a:pt x="5261416" y="2884025"/>
                  <a:pt x="5381416" y="2892991"/>
                  <a:pt x="5499347" y="2904025"/>
                </a:cubicBezTo>
                <a:cubicBezTo>
                  <a:pt x="5482106" y="2947473"/>
                  <a:pt x="5464175" y="2991611"/>
                  <a:pt x="5446244" y="3035060"/>
                </a:cubicBezTo>
                <a:close/>
                <a:moveTo>
                  <a:pt x="5140038" y="2870922"/>
                </a:moveTo>
                <a:cubicBezTo>
                  <a:pt x="5158658" y="2749543"/>
                  <a:pt x="5174520" y="2629543"/>
                  <a:pt x="5186934" y="2512302"/>
                </a:cubicBezTo>
                <a:cubicBezTo>
                  <a:pt x="5289003" y="2495060"/>
                  <a:pt x="5389002" y="2479888"/>
                  <a:pt x="5486933" y="2467474"/>
                </a:cubicBezTo>
                <a:cubicBezTo>
                  <a:pt x="5502795" y="2486785"/>
                  <a:pt x="5517968" y="2505405"/>
                  <a:pt x="5533830" y="2524716"/>
                </a:cubicBezTo>
                <a:cubicBezTo>
                  <a:pt x="5557968" y="2554371"/>
                  <a:pt x="5581416" y="2584026"/>
                  <a:pt x="5604864" y="2614371"/>
                </a:cubicBezTo>
                <a:cubicBezTo>
                  <a:pt x="5573140" y="2708164"/>
                  <a:pt x="5538657" y="2802646"/>
                  <a:pt x="5501416" y="2897818"/>
                </a:cubicBezTo>
                <a:cubicBezTo>
                  <a:pt x="5383485" y="2886094"/>
                  <a:pt x="5262796" y="2877129"/>
                  <a:pt x="5140038" y="2870922"/>
                </a:cubicBezTo>
                <a:close/>
                <a:moveTo>
                  <a:pt x="5133141" y="2870922"/>
                </a:moveTo>
                <a:cubicBezTo>
                  <a:pt x="5040727" y="2866094"/>
                  <a:pt x="4947624" y="2863336"/>
                  <a:pt x="4853141" y="2861956"/>
                </a:cubicBezTo>
                <a:cubicBezTo>
                  <a:pt x="4845555" y="2768163"/>
                  <a:pt x="4836590" y="2675060"/>
                  <a:pt x="4826245" y="2583336"/>
                </a:cubicBezTo>
                <a:cubicBezTo>
                  <a:pt x="4946245" y="2556440"/>
                  <a:pt x="5064176" y="2532991"/>
                  <a:pt x="5180037" y="2513681"/>
                </a:cubicBezTo>
                <a:cubicBezTo>
                  <a:pt x="5167624" y="2630233"/>
                  <a:pt x="5151762" y="2749543"/>
                  <a:pt x="5133141" y="2870922"/>
                </a:cubicBezTo>
                <a:close/>
                <a:moveTo>
                  <a:pt x="4825555" y="2575750"/>
                </a:moveTo>
                <a:cubicBezTo>
                  <a:pt x="4811762" y="2453681"/>
                  <a:pt x="4794521" y="2334371"/>
                  <a:pt x="4775210" y="2217130"/>
                </a:cubicBezTo>
                <a:cubicBezTo>
                  <a:pt x="4869004" y="2172992"/>
                  <a:pt x="4961417" y="2132303"/>
                  <a:pt x="5053141" y="2094372"/>
                </a:cubicBezTo>
                <a:cubicBezTo>
                  <a:pt x="5073141" y="2108854"/>
                  <a:pt x="5093141" y="2122647"/>
                  <a:pt x="5113141" y="2137130"/>
                </a:cubicBezTo>
                <a:cubicBezTo>
                  <a:pt x="5144175" y="2159199"/>
                  <a:pt x="5175210" y="2181958"/>
                  <a:pt x="5205555" y="2204027"/>
                </a:cubicBezTo>
                <a:cubicBezTo>
                  <a:pt x="5200038" y="2302647"/>
                  <a:pt x="5191762" y="2403336"/>
                  <a:pt x="5181417" y="2504716"/>
                </a:cubicBezTo>
                <a:cubicBezTo>
                  <a:pt x="5063486" y="2525405"/>
                  <a:pt x="4944866" y="2548853"/>
                  <a:pt x="4825555" y="2575750"/>
                </a:cubicBezTo>
                <a:close/>
                <a:moveTo>
                  <a:pt x="4818659" y="2577129"/>
                </a:moveTo>
                <a:cubicBezTo>
                  <a:pt x="4728314" y="2597129"/>
                  <a:pt x="4637280" y="2619198"/>
                  <a:pt x="4546245" y="2643336"/>
                </a:cubicBezTo>
                <a:cubicBezTo>
                  <a:pt x="4513832" y="2554371"/>
                  <a:pt x="4480728" y="2467474"/>
                  <a:pt x="4446245" y="2381957"/>
                </a:cubicBezTo>
                <a:cubicBezTo>
                  <a:pt x="4554521" y="2324716"/>
                  <a:pt x="4662107" y="2270923"/>
                  <a:pt x="4769004" y="2220578"/>
                </a:cubicBezTo>
                <a:cubicBezTo>
                  <a:pt x="4787624" y="2336440"/>
                  <a:pt x="4804176" y="2455750"/>
                  <a:pt x="4818659" y="2577129"/>
                </a:cubicBezTo>
                <a:close/>
                <a:moveTo>
                  <a:pt x="4443487" y="2374371"/>
                </a:moveTo>
                <a:cubicBezTo>
                  <a:pt x="4397280" y="2260578"/>
                  <a:pt x="4349694" y="2149544"/>
                  <a:pt x="4300039" y="2041958"/>
                </a:cubicBezTo>
                <a:cubicBezTo>
                  <a:pt x="4378659" y="1975061"/>
                  <a:pt x="4457280" y="1910924"/>
                  <a:pt x="4535211" y="1850234"/>
                </a:cubicBezTo>
                <a:cubicBezTo>
                  <a:pt x="4558659" y="1858510"/>
                  <a:pt x="4581418" y="1866786"/>
                  <a:pt x="4604866" y="1875751"/>
                </a:cubicBezTo>
                <a:cubicBezTo>
                  <a:pt x="4640728" y="1888855"/>
                  <a:pt x="4676590" y="1902648"/>
                  <a:pt x="4711762" y="1915751"/>
                </a:cubicBezTo>
                <a:cubicBezTo>
                  <a:pt x="4732452" y="2012303"/>
                  <a:pt x="4751073" y="2111613"/>
                  <a:pt x="4768314" y="2212302"/>
                </a:cubicBezTo>
                <a:cubicBezTo>
                  <a:pt x="4660038" y="2262647"/>
                  <a:pt x="4551763" y="2317130"/>
                  <a:pt x="4443487" y="2374371"/>
                </a:cubicBezTo>
                <a:close/>
                <a:moveTo>
                  <a:pt x="4437280" y="2377819"/>
                </a:moveTo>
                <a:cubicBezTo>
                  <a:pt x="4405556" y="2394371"/>
                  <a:pt x="4373832" y="2411612"/>
                  <a:pt x="4342108" y="2428854"/>
                </a:cubicBezTo>
                <a:cubicBezTo>
                  <a:pt x="4291763" y="2330233"/>
                  <a:pt x="4240729" y="2233682"/>
                  <a:pt x="4187625" y="2139889"/>
                </a:cubicBezTo>
                <a:cubicBezTo>
                  <a:pt x="4222798" y="2108165"/>
                  <a:pt x="4258660" y="2077130"/>
                  <a:pt x="4293832" y="2046785"/>
                </a:cubicBezTo>
                <a:cubicBezTo>
                  <a:pt x="4343487" y="2154371"/>
                  <a:pt x="4391073" y="2264716"/>
                  <a:pt x="4437280" y="2377819"/>
                </a:cubicBezTo>
                <a:close/>
                <a:moveTo>
                  <a:pt x="4184177" y="2132992"/>
                </a:moveTo>
                <a:cubicBezTo>
                  <a:pt x="4111763" y="2004716"/>
                  <a:pt x="4037281" y="1881268"/>
                  <a:pt x="3960729" y="1764027"/>
                </a:cubicBezTo>
                <a:cubicBezTo>
                  <a:pt x="3963488" y="1759889"/>
                  <a:pt x="3966246" y="1756441"/>
                  <a:pt x="3969005" y="1752303"/>
                </a:cubicBezTo>
                <a:cubicBezTo>
                  <a:pt x="3993832" y="1754372"/>
                  <a:pt x="4018660" y="1756441"/>
                  <a:pt x="4043488" y="1758510"/>
                </a:cubicBezTo>
                <a:cubicBezTo>
                  <a:pt x="4081419" y="1761958"/>
                  <a:pt x="4119350" y="1765406"/>
                  <a:pt x="4157281" y="1768855"/>
                </a:cubicBezTo>
                <a:cubicBezTo>
                  <a:pt x="4202798" y="1856441"/>
                  <a:pt x="4246936" y="1946785"/>
                  <a:pt x="4290384" y="2039889"/>
                </a:cubicBezTo>
                <a:cubicBezTo>
                  <a:pt x="4255212" y="2070234"/>
                  <a:pt x="4219350" y="2101268"/>
                  <a:pt x="4184177" y="2132992"/>
                </a:cubicBezTo>
                <a:close/>
                <a:moveTo>
                  <a:pt x="3956591" y="1757820"/>
                </a:moveTo>
                <a:cubicBezTo>
                  <a:pt x="3955212" y="1755751"/>
                  <a:pt x="3953833" y="1753682"/>
                  <a:pt x="3952453" y="1750924"/>
                </a:cubicBezTo>
                <a:cubicBezTo>
                  <a:pt x="3955212" y="1750924"/>
                  <a:pt x="3957970" y="1751613"/>
                  <a:pt x="3961419" y="1751613"/>
                </a:cubicBezTo>
                <a:cubicBezTo>
                  <a:pt x="3959350" y="1753682"/>
                  <a:pt x="3957970" y="1755751"/>
                  <a:pt x="3956591" y="1757820"/>
                </a:cubicBezTo>
                <a:close/>
                <a:moveTo>
                  <a:pt x="3947626" y="1744027"/>
                </a:moveTo>
                <a:cubicBezTo>
                  <a:pt x="3942798" y="1736441"/>
                  <a:pt x="3937281" y="1728855"/>
                  <a:pt x="3932453" y="1720579"/>
                </a:cubicBezTo>
                <a:cubicBezTo>
                  <a:pt x="3951764" y="1717820"/>
                  <a:pt x="3971074" y="1715062"/>
                  <a:pt x="3990384" y="1712993"/>
                </a:cubicBezTo>
                <a:cubicBezTo>
                  <a:pt x="3982108" y="1724027"/>
                  <a:pt x="3973832" y="1734372"/>
                  <a:pt x="3966246" y="1745407"/>
                </a:cubicBezTo>
                <a:cubicBezTo>
                  <a:pt x="3960039" y="1744717"/>
                  <a:pt x="3953833" y="1744717"/>
                  <a:pt x="3947626" y="1744027"/>
                </a:cubicBezTo>
                <a:close/>
                <a:moveTo>
                  <a:pt x="3938660" y="1743338"/>
                </a:moveTo>
                <a:cubicBezTo>
                  <a:pt x="3900729" y="1740579"/>
                  <a:pt x="3862798" y="1737820"/>
                  <a:pt x="3825557" y="1735751"/>
                </a:cubicBezTo>
                <a:cubicBezTo>
                  <a:pt x="3858660" y="1730924"/>
                  <a:pt x="3891764" y="1726096"/>
                  <a:pt x="3924178" y="1721958"/>
                </a:cubicBezTo>
                <a:cubicBezTo>
                  <a:pt x="3929005" y="1728855"/>
                  <a:pt x="3933833" y="1736441"/>
                  <a:pt x="3938660" y="1743338"/>
                </a:cubicBezTo>
                <a:close/>
                <a:moveTo>
                  <a:pt x="3784867" y="2000579"/>
                </a:moveTo>
                <a:cubicBezTo>
                  <a:pt x="3718660" y="2098509"/>
                  <a:pt x="3653833" y="2200578"/>
                  <a:pt x="3590385" y="2305406"/>
                </a:cubicBezTo>
                <a:cubicBezTo>
                  <a:pt x="3492454" y="2230923"/>
                  <a:pt x="3394523" y="2160578"/>
                  <a:pt x="3295903" y="2092992"/>
                </a:cubicBezTo>
                <a:cubicBezTo>
                  <a:pt x="3329006" y="1995751"/>
                  <a:pt x="3362799" y="1900579"/>
                  <a:pt x="3399351" y="1808165"/>
                </a:cubicBezTo>
                <a:cubicBezTo>
                  <a:pt x="3423489" y="1803337"/>
                  <a:pt x="3448316" y="1798510"/>
                  <a:pt x="3473144" y="1794372"/>
                </a:cubicBezTo>
                <a:cubicBezTo>
                  <a:pt x="3510385" y="1787476"/>
                  <a:pt x="3547626" y="1780579"/>
                  <a:pt x="3584178" y="1774372"/>
                </a:cubicBezTo>
                <a:cubicBezTo>
                  <a:pt x="3651074" y="1846786"/>
                  <a:pt x="3717971" y="1921958"/>
                  <a:pt x="3784867" y="2000579"/>
                </a:cubicBezTo>
                <a:close/>
                <a:moveTo>
                  <a:pt x="3586247" y="2311613"/>
                </a:moveTo>
                <a:cubicBezTo>
                  <a:pt x="3538661" y="2390233"/>
                  <a:pt x="3491764" y="2470922"/>
                  <a:pt x="3445558" y="2553681"/>
                </a:cubicBezTo>
                <a:cubicBezTo>
                  <a:pt x="3359351" y="2515750"/>
                  <a:pt x="3273144" y="2479198"/>
                  <a:pt x="3186937" y="2444716"/>
                </a:cubicBezTo>
                <a:cubicBezTo>
                  <a:pt x="3220041" y="2327475"/>
                  <a:pt x="3255903" y="2212302"/>
                  <a:pt x="3293144" y="2101268"/>
                </a:cubicBezTo>
                <a:cubicBezTo>
                  <a:pt x="3390385" y="2167475"/>
                  <a:pt x="3488316" y="2237820"/>
                  <a:pt x="3586247" y="2311613"/>
                </a:cubicBezTo>
                <a:close/>
                <a:moveTo>
                  <a:pt x="3180731" y="2441957"/>
                </a:moveTo>
                <a:cubicBezTo>
                  <a:pt x="3066938" y="2396440"/>
                  <a:pt x="2953834" y="2354371"/>
                  <a:pt x="2841421" y="2315750"/>
                </a:cubicBezTo>
                <a:cubicBezTo>
                  <a:pt x="2847628" y="2212302"/>
                  <a:pt x="2855214" y="2111613"/>
                  <a:pt x="2865559" y="2012992"/>
                </a:cubicBezTo>
                <a:cubicBezTo>
                  <a:pt x="2887628" y="2001958"/>
                  <a:pt x="2909696" y="1990923"/>
                  <a:pt x="2931765" y="1980579"/>
                </a:cubicBezTo>
                <a:cubicBezTo>
                  <a:pt x="2965558" y="1964027"/>
                  <a:pt x="3000041" y="1947475"/>
                  <a:pt x="3033834" y="1931613"/>
                </a:cubicBezTo>
                <a:cubicBezTo>
                  <a:pt x="3117972" y="1983337"/>
                  <a:pt x="3202799" y="2038510"/>
                  <a:pt x="3287627" y="2096440"/>
                </a:cubicBezTo>
                <a:cubicBezTo>
                  <a:pt x="3249696" y="2208854"/>
                  <a:pt x="3214524" y="2324026"/>
                  <a:pt x="3180731" y="2441957"/>
                </a:cubicBezTo>
                <a:close/>
                <a:moveTo>
                  <a:pt x="3178661" y="2448854"/>
                </a:moveTo>
                <a:cubicBezTo>
                  <a:pt x="3153834" y="2537819"/>
                  <a:pt x="3129696" y="2628164"/>
                  <a:pt x="3106937" y="2719888"/>
                </a:cubicBezTo>
                <a:cubicBezTo>
                  <a:pt x="3013834" y="2706095"/>
                  <a:pt x="2920731" y="2693681"/>
                  <a:pt x="2829697" y="2683336"/>
                </a:cubicBezTo>
                <a:cubicBezTo>
                  <a:pt x="2830386" y="2560577"/>
                  <a:pt x="2834524" y="2440578"/>
                  <a:pt x="2841421" y="2323337"/>
                </a:cubicBezTo>
                <a:cubicBezTo>
                  <a:pt x="2952455" y="2361268"/>
                  <a:pt x="3065558" y="2403336"/>
                  <a:pt x="3178661" y="2448854"/>
                </a:cubicBezTo>
                <a:close/>
                <a:moveTo>
                  <a:pt x="2822110" y="2682646"/>
                </a:moveTo>
                <a:cubicBezTo>
                  <a:pt x="2700042" y="2668853"/>
                  <a:pt x="2579352" y="2658508"/>
                  <a:pt x="2460732" y="2650922"/>
                </a:cubicBezTo>
                <a:cubicBezTo>
                  <a:pt x="2439353" y="2550233"/>
                  <a:pt x="2420042" y="2451612"/>
                  <a:pt x="2403490" y="2353681"/>
                </a:cubicBezTo>
                <a:cubicBezTo>
                  <a:pt x="2422111" y="2337130"/>
                  <a:pt x="2440732" y="2320578"/>
                  <a:pt x="2459352" y="2304026"/>
                </a:cubicBezTo>
                <a:cubicBezTo>
                  <a:pt x="2488318" y="2278509"/>
                  <a:pt x="2516594" y="2253681"/>
                  <a:pt x="2545559" y="2228854"/>
                </a:cubicBezTo>
                <a:cubicBezTo>
                  <a:pt x="2640042" y="2256440"/>
                  <a:pt x="2736593" y="2286785"/>
                  <a:pt x="2833145" y="2320578"/>
                </a:cubicBezTo>
                <a:cubicBezTo>
                  <a:pt x="2826938" y="2439199"/>
                  <a:pt x="2823490" y="2559888"/>
                  <a:pt x="2822110" y="2682646"/>
                </a:cubicBezTo>
                <a:close/>
                <a:moveTo>
                  <a:pt x="2822110" y="2689543"/>
                </a:moveTo>
                <a:cubicBezTo>
                  <a:pt x="2822110" y="2725405"/>
                  <a:pt x="2822110" y="2761267"/>
                  <a:pt x="2822110" y="2797129"/>
                </a:cubicBezTo>
                <a:cubicBezTo>
                  <a:pt x="2711076" y="2794370"/>
                  <a:pt x="2601421" y="2793681"/>
                  <a:pt x="2493835" y="2795750"/>
                </a:cubicBezTo>
                <a:cubicBezTo>
                  <a:pt x="2482801" y="2749543"/>
                  <a:pt x="2472456" y="2704026"/>
                  <a:pt x="2462801" y="2657819"/>
                </a:cubicBezTo>
                <a:cubicBezTo>
                  <a:pt x="2580732" y="2665405"/>
                  <a:pt x="2700731" y="2675750"/>
                  <a:pt x="2822110" y="2689543"/>
                </a:cubicBezTo>
                <a:close/>
                <a:moveTo>
                  <a:pt x="2486249" y="2795750"/>
                </a:moveTo>
                <a:cubicBezTo>
                  <a:pt x="2339353" y="2798508"/>
                  <a:pt x="2195905" y="2805405"/>
                  <a:pt x="2056595" y="2817129"/>
                </a:cubicBezTo>
                <a:cubicBezTo>
                  <a:pt x="2054525" y="2812301"/>
                  <a:pt x="2052457" y="2808163"/>
                  <a:pt x="2050388" y="2803336"/>
                </a:cubicBezTo>
                <a:cubicBezTo>
                  <a:pt x="2063491" y="2782646"/>
                  <a:pt x="2077284" y="2761957"/>
                  <a:pt x="2090388" y="2741267"/>
                </a:cubicBezTo>
                <a:cubicBezTo>
                  <a:pt x="2111077" y="2709543"/>
                  <a:pt x="2132457" y="2677819"/>
                  <a:pt x="2153836" y="2646095"/>
                </a:cubicBezTo>
                <a:cubicBezTo>
                  <a:pt x="2252456" y="2647474"/>
                  <a:pt x="2353146" y="2651612"/>
                  <a:pt x="2455214" y="2657819"/>
                </a:cubicBezTo>
                <a:cubicBezTo>
                  <a:pt x="2464870" y="2703336"/>
                  <a:pt x="2475214" y="2749543"/>
                  <a:pt x="2486249" y="2795750"/>
                </a:cubicBezTo>
                <a:close/>
                <a:moveTo>
                  <a:pt x="2048319" y="2817819"/>
                </a:moveTo>
                <a:cubicBezTo>
                  <a:pt x="2045560" y="2817819"/>
                  <a:pt x="2042801" y="2818508"/>
                  <a:pt x="2040732" y="2818508"/>
                </a:cubicBezTo>
                <a:cubicBezTo>
                  <a:pt x="2042112" y="2815749"/>
                  <a:pt x="2044181" y="2813681"/>
                  <a:pt x="2045560" y="2810922"/>
                </a:cubicBezTo>
                <a:cubicBezTo>
                  <a:pt x="2046250" y="2812991"/>
                  <a:pt x="2047629" y="2815060"/>
                  <a:pt x="2048319" y="2817819"/>
                </a:cubicBezTo>
                <a:close/>
                <a:moveTo>
                  <a:pt x="2026250" y="2827474"/>
                </a:moveTo>
                <a:cubicBezTo>
                  <a:pt x="2005560" y="2859198"/>
                  <a:pt x="1985560" y="2890922"/>
                  <a:pt x="1966250" y="2923335"/>
                </a:cubicBezTo>
                <a:cubicBezTo>
                  <a:pt x="1977974" y="2892301"/>
                  <a:pt x="1989008" y="2860577"/>
                  <a:pt x="2000733" y="2830232"/>
                </a:cubicBezTo>
                <a:cubicBezTo>
                  <a:pt x="2009698" y="2828853"/>
                  <a:pt x="2017974" y="2828163"/>
                  <a:pt x="2026250" y="2827474"/>
                </a:cubicBezTo>
                <a:close/>
                <a:moveTo>
                  <a:pt x="2035215" y="2826784"/>
                </a:moveTo>
                <a:cubicBezTo>
                  <a:pt x="2040732" y="2826094"/>
                  <a:pt x="2046250" y="2826094"/>
                  <a:pt x="2051767" y="2825405"/>
                </a:cubicBezTo>
                <a:cubicBezTo>
                  <a:pt x="2091077" y="2908853"/>
                  <a:pt x="2132457" y="2992991"/>
                  <a:pt x="2176594" y="3077128"/>
                </a:cubicBezTo>
                <a:cubicBezTo>
                  <a:pt x="2078663" y="3097818"/>
                  <a:pt x="1982112" y="3120577"/>
                  <a:pt x="1888319" y="3144714"/>
                </a:cubicBezTo>
                <a:cubicBezTo>
                  <a:pt x="1909698" y="3080577"/>
                  <a:pt x="1931767" y="3017128"/>
                  <a:pt x="1954526" y="2955060"/>
                </a:cubicBezTo>
                <a:cubicBezTo>
                  <a:pt x="1981422" y="2911612"/>
                  <a:pt x="2008319" y="2868853"/>
                  <a:pt x="2035215" y="2826784"/>
                </a:cubicBezTo>
                <a:close/>
                <a:moveTo>
                  <a:pt x="1880733" y="3146094"/>
                </a:moveTo>
                <a:cubicBezTo>
                  <a:pt x="1864181" y="3150232"/>
                  <a:pt x="1847629" y="3155059"/>
                  <a:pt x="1831767" y="3159197"/>
                </a:cubicBezTo>
                <a:cubicBezTo>
                  <a:pt x="1866250" y="3099887"/>
                  <a:pt x="1901422" y="3041266"/>
                  <a:pt x="1937284" y="2982646"/>
                </a:cubicBezTo>
                <a:cubicBezTo>
                  <a:pt x="1917974" y="3037128"/>
                  <a:pt x="1899353" y="3091611"/>
                  <a:pt x="1880733" y="3146094"/>
                </a:cubicBezTo>
                <a:close/>
                <a:moveTo>
                  <a:pt x="1877974" y="3155059"/>
                </a:moveTo>
                <a:cubicBezTo>
                  <a:pt x="1866250" y="3189542"/>
                  <a:pt x="1855215" y="3224025"/>
                  <a:pt x="1844181" y="3258507"/>
                </a:cubicBezTo>
                <a:cubicBezTo>
                  <a:pt x="1837284" y="3281266"/>
                  <a:pt x="1829698" y="3303335"/>
                  <a:pt x="1822802" y="3326093"/>
                </a:cubicBezTo>
                <a:cubicBezTo>
                  <a:pt x="1813836" y="3315059"/>
                  <a:pt x="1804181" y="3304025"/>
                  <a:pt x="1795216" y="3292990"/>
                </a:cubicBezTo>
                <a:cubicBezTo>
                  <a:pt x="1797974" y="3264714"/>
                  <a:pt x="1800733" y="3236438"/>
                  <a:pt x="1804181" y="3207473"/>
                </a:cubicBezTo>
                <a:cubicBezTo>
                  <a:pt x="1811767" y="3194370"/>
                  <a:pt x="1819354" y="3181266"/>
                  <a:pt x="1826940" y="3168852"/>
                </a:cubicBezTo>
                <a:cubicBezTo>
                  <a:pt x="1843491" y="3164025"/>
                  <a:pt x="1860733" y="3159887"/>
                  <a:pt x="1877974" y="3155059"/>
                </a:cubicBezTo>
                <a:close/>
                <a:moveTo>
                  <a:pt x="1805561" y="3190921"/>
                </a:moveTo>
                <a:cubicBezTo>
                  <a:pt x="1806250" y="3185404"/>
                  <a:pt x="1806940" y="3179887"/>
                  <a:pt x="1807629" y="3174369"/>
                </a:cubicBezTo>
                <a:cubicBezTo>
                  <a:pt x="1811078" y="3173680"/>
                  <a:pt x="1813836" y="3172990"/>
                  <a:pt x="1817285" y="3171611"/>
                </a:cubicBezTo>
                <a:cubicBezTo>
                  <a:pt x="1813147" y="3177818"/>
                  <a:pt x="1809698" y="3184714"/>
                  <a:pt x="1805561" y="3190921"/>
                </a:cubicBezTo>
                <a:close/>
                <a:moveTo>
                  <a:pt x="1797285" y="3205404"/>
                </a:moveTo>
                <a:cubicBezTo>
                  <a:pt x="1786940" y="3223335"/>
                  <a:pt x="1777285" y="3241266"/>
                  <a:pt x="1766940" y="3259197"/>
                </a:cubicBezTo>
                <a:cubicBezTo>
                  <a:pt x="1750388" y="3239197"/>
                  <a:pt x="1734526" y="3219197"/>
                  <a:pt x="1718664" y="3199197"/>
                </a:cubicBezTo>
                <a:cubicBezTo>
                  <a:pt x="1745561" y="3191611"/>
                  <a:pt x="1773147" y="3183335"/>
                  <a:pt x="1800733" y="3175749"/>
                </a:cubicBezTo>
                <a:cubicBezTo>
                  <a:pt x="1799353" y="3186094"/>
                  <a:pt x="1797974" y="3195749"/>
                  <a:pt x="1797285" y="3205404"/>
                </a:cubicBezTo>
                <a:close/>
                <a:moveTo>
                  <a:pt x="1795216" y="3222645"/>
                </a:moveTo>
                <a:cubicBezTo>
                  <a:pt x="1793147" y="3243335"/>
                  <a:pt x="1791078" y="3264714"/>
                  <a:pt x="1788319" y="3285404"/>
                </a:cubicBezTo>
                <a:cubicBezTo>
                  <a:pt x="1782802" y="3278507"/>
                  <a:pt x="1776595" y="3271611"/>
                  <a:pt x="1771078" y="3264714"/>
                </a:cubicBezTo>
                <a:cubicBezTo>
                  <a:pt x="1779354" y="3250921"/>
                  <a:pt x="1787629" y="3236438"/>
                  <a:pt x="1795216" y="3222645"/>
                </a:cubicBezTo>
                <a:close/>
                <a:moveTo>
                  <a:pt x="1787629" y="3295059"/>
                </a:moveTo>
                <a:cubicBezTo>
                  <a:pt x="1785560" y="3317818"/>
                  <a:pt x="1782802" y="3340576"/>
                  <a:pt x="1780733" y="3364024"/>
                </a:cubicBezTo>
                <a:cubicBezTo>
                  <a:pt x="1753147" y="3374369"/>
                  <a:pt x="1725561" y="3384714"/>
                  <a:pt x="1698664" y="3395748"/>
                </a:cubicBezTo>
                <a:cubicBezTo>
                  <a:pt x="1721423" y="3354369"/>
                  <a:pt x="1744181" y="3312990"/>
                  <a:pt x="1767630" y="3271611"/>
                </a:cubicBezTo>
                <a:cubicBezTo>
                  <a:pt x="1774526" y="3279197"/>
                  <a:pt x="1781423" y="3287473"/>
                  <a:pt x="1787629" y="3295059"/>
                </a:cubicBezTo>
                <a:close/>
                <a:moveTo>
                  <a:pt x="1747630" y="3903334"/>
                </a:moveTo>
                <a:cubicBezTo>
                  <a:pt x="1747630" y="3909541"/>
                  <a:pt x="1746940" y="3915747"/>
                  <a:pt x="1746940" y="3921955"/>
                </a:cubicBezTo>
                <a:cubicBezTo>
                  <a:pt x="1739354" y="3927472"/>
                  <a:pt x="1731767" y="3932989"/>
                  <a:pt x="1724181" y="3938506"/>
                </a:cubicBezTo>
                <a:cubicBezTo>
                  <a:pt x="1720733" y="3919196"/>
                  <a:pt x="1717285" y="3899886"/>
                  <a:pt x="1713836" y="3880575"/>
                </a:cubicBezTo>
                <a:cubicBezTo>
                  <a:pt x="1724871" y="3888161"/>
                  <a:pt x="1735905" y="3895748"/>
                  <a:pt x="1747630" y="3903334"/>
                </a:cubicBezTo>
                <a:close/>
                <a:moveTo>
                  <a:pt x="1746250" y="3930920"/>
                </a:moveTo>
                <a:cubicBezTo>
                  <a:pt x="1744871" y="3968851"/>
                  <a:pt x="1744181" y="4007471"/>
                  <a:pt x="1743492" y="4045402"/>
                </a:cubicBezTo>
                <a:cubicBezTo>
                  <a:pt x="1737285" y="4012299"/>
                  <a:pt x="1731078" y="3979196"/>
                  <a:pt x="1724871" y="3946782"/>
                </a:cubicBezTo>
                <a:cubicBezTo>
                  <a:pt x="1732457" y="3940575"/>
                  <a:pt x="1739354" y="3935748"/>
                  <a:pt x="1746250" y="3930920"/>
                </a:cubicBezTo>
                <a:close/>
                <a:moveTo>
                  <a:pt x="1743492" y="4077816"/>
                </a:moveTo>
                <a:cubicBezTo>
                  <a:pt x="1742802" y="4106092"/>
                  <a:pt x="1742802" y="4134368"/>
                  <a:pt x="1742802" y="4161954"/>
                </a:cubicBezTo>
                <a:cubicBezTo>
                  <a:pt x="1724871" y="4098506"/>
                  <a:pt x="1706940" y="4034368"/>
                  <a:pt x="1690388" y="3971610"/>
                </a:cubicBezTo>
                <a:cubicBezTo>
                  <a:pt x="1700043" y="3964713"/>
                  <a:pt x="1709699" y="3957127"/>
                  <a:pt x="1719354" y="3950230"/>
                </a:cubicBezTo>
                <a:cubicBezTo>
                  <a:pt x="1726940" y="3992989"/>
                  <a:pt x="1735216" y="4035747"/>
                  <a:pt x="1743492" y="4077816"/>
                </a:cubicBezTo>
                <a:close/>
                <a:moveTo>
                  <a:pt x="1749699" y="4110919"/>
                </a:moveTo>
                <a:cubicBezTo>
                  <a:pt x="1766940" y="4199885"/>
                  <a:pt x="1786250" y="4288851"/>
                  <a:pt x="1806940" y="4377816"/>
                </a:cubicBezTo>
                <a:cubicBezTo>
                  <a:pt x="1786940" y="4313678"/>
                  <a:pt x="1767630" y="4249540"/>
                  <a:pt x="1749699" y="4186092"/>
                </a:cubicBezTo>
                <a:cubicBezTo>
                  <a:pt x="1749009" y="4160575"/>
                  <a:pt x="1749009" y="4135747"/>
                  <a:pt x="1749699" y="4110919"/>
                </a:cubicBezTo>
                <a:close/>
                <a:moveTo>
                  <a:pt x="1826940" y="4464022"/>
                </a:moveTo>
                <a:cubicBezTo>
                  <a:pt x="1813147" y="4459195"/>
                  <a:pt x="1800043" y="4455057"/>
                  <a:pt x="1786250" y="4450229"/>
                </a:cubicBezTo>
                <a:cubicBezTo>
                  <a:pt x="1773836" y="4424023"/>
                  <a:pt x="1762112" y="4398505"/>
                  <a:pt x="1750388" y="4372299"/>
                </a:cubicBezTo>
                <a:cubicBezTo>
                  <a:pt x="1749699" y="4318506"/>
                  <a:pt x="1749009" y="4264023"/>
                  <a:pt x="1749009" y="4209540"/>
                </a:cubicBezTo>
                <a:cubicBezTo>
                  <a:pt x="1773147" y="4295057"/>
                  <a:pt x="1799353" y="4379195"/>
                  <a:pt x="1826940" y="4464022"/>
                </a:cubicBezTo>
                <a:close/>
                <a:moveTo>
                  <a:pt x="1828319" y="4472298"/>
                </a:moveTo>
                <a:cubicBezTo>
                  <a:pt x="1829698" y="4478505"/>
                  <a:pt x="1831078" y="4484023"/>
                  <a:pt x="1832457" y="4490229"/>
                </a:cubicBezTo>
                <a:cubicBezTo>
                  <a:pt x="1826250" y="4497816"/>
                  <a:pt x="1820733" y="4504712"/>
                  <a:pt x="1814526" y="4512298"/>
                </a:cubicBezTo>
                <a:cubicBezTo>
                  <a:pt x="1806250" y="4494367"/>
                  <a:pt x="1797974" y="4477126"/>
                  <a:pt x="1789698" y="4459195"/>
                </a:cubicBezTo>
                <a:cubicBezTo>
                  <a:pt x="1802802" y="4463333"/>
                  <a:pt x="1815905" y="4468161"/>
                  <a:pt x="1828319" y="4472298"/>
                </a:cubicBezTo>
                <a:close/>
                <a:moveTo>
                  <a:pt x="1835216" y="4498505"/>
                </a:moveTo>
                <a:cubicBezTo>
                  <a:pt x="1844181" y="4535747"/>
                  <a:pt x="1853147" y="4572298"/>
                  <a:pt x="1862802" y="4609540"/>
                </a:cubicBezTo>
                <a:cubicBezTo>
                  <a:pt x="1847629" y="4579195"/>
                  <a:pt x="1833147" y="4549540"/>
                  <a:pt x="1818664" y="4519195"/>
                </a:cubicBezTo>
                <a:cubicBezTo>
                  <a:pt x="1824181" y="4512298"/>
                  <a:pt x="1829698" y="4505402"/>
                  <a:pt x="1835216" y="4498505"/>
                </a:cubicBezTo>
                <a:close/>
                <a:moveTo>
                  <a:pt x="1854526" y="4548850"/>
                </a:moveTo>
                <a:cubicBezTo>
                  <a:pt x="1860043" y="4566091"/>
                  <a:pt x="1865560" y="4583333"/>
                  <a:pt x="1871767" y="4600574"/>
                </a:cubicBezTo>
                <a:cubicBezTo>
                  <a:pt x="1881422" y="4629539"/>
                  <a:pt x="1891767" y="4659194"/>
                  <a:pt x="1902112" y="4688160"/>
                </a:cubicBezTo>
                <a:cubicBezTo>
                  <a:pt x="1893836" y="4671609"/>
                  <a:pt x="1885560" y="4655746"/>
                  <a:pt x="1877974" y="4639195"/>
                </a:cubicBezTo>
                <a:cubicBezTo>
                  <a:pt x="1869698" y="4609540"/>
                  <a:pt x="1862112" y="4579195"/>
                  <a:pt x="1854526" y="4548850"/>
                </a:cubicBezTo>
                <a:close/>
                <a:moveTo>
                  <a:pt x="1919353" y="4738505"/>
                </a:moveTo>
                <a:cubicBezTo>
                  <a:pt x="1949008" y="4822643"/>
                  <a:pt x="1980043" y="4906091"/>
                  <a:pt x="2012457" y="4988849"/>
                </a:cubicBezTo>
                <a:cubicBezTo>
                  <a:pt x="2011767" y="4988849"/>
                  <a:pt x="2011077" y="4988849"/>
                  <a:pt x="2010388" y="4988849"/>
                </a:cubicBezTo>
                <a:cubicBezTo>
                  <a:pt x="1992457" y="4967470"/>
                  <a:pt x="1973836" y="4946091"/>
                  <a:pt x="1955905" y="4924711"/>
                </a:cubicBezTo>
                <a:cubicBezTo>
                  <a:pt x="1931767" y="4841953"/>
                  <a:pt x="1908319" y="4757815"/>
                  <a:pt x="1885560" y="4672298"/>
                </a:cubicBezTo>
                <a:cubicBezTo>
                  <a:pt x="1896595" y="4694367"/>
                  <a:pt x="1908319" y="4716436"/>
                  <a:pt x="1919353" y="4738505"/>
                </a:cubicBezTo>
                <a:close/>
                <a:moveTo>
                  <a:pt x="2023491" y="4997125"/>
                </a:moveTo>
                <a:cubicBezTo>
                  <a:pt x="2035215" y="4997815"/>
                  <a:pt x="2046939" y="4998504"/>
                  <a:pt x="2057974" y="4999194"/>
                </a:cubicBezTo>
                <a:cubicBezTo>
                  <a:pt x="2060732" y="5004711"/>
                  <a:pt x="2064181" y="5010229"/>
                  <a:pt x="2066939" y="5015056"/>
                </a:cubicBezTo>
                <a:cubicBezTo>
                  <a:pt x="2063491" y="5024022"/>
                  <a:pt x="2059353" y="5032298"/>
                  <a:pt x="2055905" y="5041263"/>
                </a:cubicBezTo>
                <a:cubicBezTo>
                  <a:pt x="2046250" y="5030229"/>
                  <a:pt x="2037284" y="5019194"/>
                  <a:pt x="2027629" y="5008849"/>
                </a:cubicBezTo>
                <a:cubicBezTo>
                  <a:pt x="2026250" y="5004711"/>
                  <a:pt x="2024870" y="5000573"/>
                  <a:pt x="2023491" y="4997125"/>
                </a:cubicBezTo>
                <a:close/>
                <a:moveTo>
                  <a:pt x="2052457" y="5048159"/>
                </a:moveTo>
                <a:cubicBezTo>
                  <a:pt x="2051077" y="5052297"/>
                  <a:pt x="2049008" y="5055746"/>
                  <a:pt x="2047629" y="5059884"/>
                </a:cubicBezTo>
                <a:cubicBezTo>
                  <a:pt x="2043491" y="5049539"/>
                  <a:pt x="2039353" y="5038504"/>
                  <a:pt x="2035215" y="5028159"/>
                </a:cubicBezTo>
                <a:cubicBezTo>
                  <a:pt x="2041422" y="5035056"/>
                  <a:pt x="2046939" y="5041263"/>
                  <a:pt x="2052457" y="5048159"/>
                </a:cubicBezTo>
                <a:close/>
                <a:moveTo>
                  <a:pt x="2057974" y="5053677"/>
                </a:moveTo>
                <a:cubicBezTo>
                  <a:pt x="2086250" y="5086090"/>
                  <a:pt x="2114525" y="5118504"/>
                  <a:pt x="2143491" y="5150918"/>
                </a:cubicBezTo>
                <a:cubicBezTo>
                  <a:pt x="2190387" y="5232297"/>
                  <a:pt x="2237973" y="5312297"/>
                  <a:pt x="2286249" y="5390228"/>
                </a:cubicBezTo>
                <a:cubicBezTo>
                  <a:pt x="2237973" y="5356435"/>
                  <a:pt x="2189698" y="5322642"/>
                  <a:pt x="2142801" y="5288849"/>
                </a:cubicBezTo>
                <a:cubicBezTo>
                  <a:pt x="2111767" y="5216435"/>
                  <a:pt x="2081422" y="5142642"/>
                  <a:pt x="2051767" y="5068849"/>
                </a:cubicBezTo>
                <a:cubicBezTo>
                  <a:pt x="2053836" y="5064021"/>
                  <a:pt x="2055905" y="5059194"/>
                  <a:pt x="2057974" y="5053677"/>
                </a:cubicBezTo>
                <a:close/>
                <a:moveTo>
                  <a:pt x="2166250" y="5176435"/>
                </a:moveTo>
                <a:cubicBezTo>
                  <a:pt x="2231077" y="5248159"/>
                  <a:pt x="2296594" y="5319193"/>
                  <a:pt x="2364180" y="5389538"/>
                </a:cubicBezTo>
                <a:cubicBezTo>
                  <a:pt x="2380732" y="5406780"/>
                  <a:pt x="2396594" y="5423331"/>
                  <a:pt x="2413146" y="5439883"/>
                </a:cubicBezTo>
                <a:cubicBezTo>
                  <a:pt x="2399352" y="5442642"/>
                  <a:pt x="2384870" y="5446090"/>
                  <a:pt x="2371077" y="5448848"/>
                </a:cubicBezTo>
                <a:cubicBezTo>
                  <a:pt x="2347628" y="5432986"/>
                  <a:pt x="2323491" y="5416435"/>
                  <a:pt x="2300732" y="5400572"/>
                </a:cubicBezTo>
                <a:cubicBezTo>
                  <a:pt x="2255215" y="5327469"/>
                  <a:pt x="2210387" y="5252297"/>
                  <a:pt x="2166250" y="5176435"/>
                </a:cubicBezTo>
                <a:close/>
                <a:moveTo>
                  <a:pt x="2418663" y="5446090"/>
                </a:moveTo>
                <a:cubicBezTo>
                  <a:pt x="2422801" y="5450228"/>
                  <a:pt x="2426939" y="5455055"/>
                  <a:pt x="2431766" y="5459193"/>
                </a:cubicBezTo>
                <a:cubicBezTo>
                  <a:pt x="2430387" y="5468159"/>
                  <a:pt x="2429008" y="5477814"/>
                  <a:pt x="2428318" y="5486779"/>
                </a:cubicBezTo>
                <a:cubicBezTo>
                  <a:pt x="2411766" y="5475745"/>
                  <a:pt x="2395904" y="5464711"/>
                  <a:pt x="2379353" y="5454366"/>
                </a:cubicBezTo>
                <a:cubicBezTo>
                  <a:pt x="2392456" y="5451607"/>
                  <a:pt x="2405560" y="5448848"/>
                  <a:pt x="2418663" y="5446090"/>
                </a:cubicBezTo>
                <a:close/>
                <a:moveTo>
                  <a:pt x="2437973" y="5465400"/>
                </a:moveTo>
                <a:cubicBezTo>
                  <a:pt x="2464870" y="5492986"/>
                  <a:pt x="2491766" y="5519883"/>
                  <a:pt x="2518663" y="5546090"/>
                </a:cubicBezTo>
                <a:cubicBezTo>
                  <a:pt x="2490387" y="5527469"/>
                  <a:pt x="2462801" y="5509538"/>
                  <a:pt x="2434525" y="5490917"/>
                </a:cubicBezTo>
                <a:cubicBezTo>
                  <a:pt x="2435904" y="5482641"/>
                  <a:pt x="2436594" y="5474366"/>
                  <a:pt x="2437973" y="5465400"/>
                </a:cubicBezTo>
                <a:close/>
                <a:moveTo>
                  <a:pt x="2439353" y="5457124"/>
                </a:moveTo>
                <a:cubicBezTo>
                  <a:pt x="2440042" y="5452297"/>
                  <a:pt x="2440732" y="5446779"/>
                  <a:pt x="2441421" y="5441952"/>
                </a:cubicBezTo>
                <a:cubicBezTo>
                  <a:pt x="2578663" y="5412297"/>
                  <a:pt x="2717973" y="5377814"/>
                  <a:pt x="2859352" y="5337814"/>
                </a:cubicBezTo>
                <a:cubicBezTo>
                  <a:pt x="2868317" y="5484710"/>
                  <a:pt x="2881421" y="5627469"/>
                  <a:pt x="2898662" y="5766089"/>
                </a:cubicBezTo>
                <a:cubicBezTo>
                  <a:pt x="2893834" y="5768158"/>
                  <a:pt x="2889696" y="5770917"/>
                  <a:pt x="2884869" y="5772986"/>
                </a:cubicBezTo>
                <a:cubicBezTo>
                  <a:pt x="2863490" y="5760572"/>
                  <a:pt x="2842800" y="5748158"/>
                  <a:pt x="2821421" y="5735745"/>
                </a:cubicBezTo>
                <a:cubicBezTo>
                  <a:pt x="2727628" y="5679882"/>
                  <a:pt x="2635904" y="5623331"/>
                  <a:pt x="2546249" y="5565400"/>
                </a:cubicBezTo>
                <a:cubicBezTo>
                  <a:pt x="2510387" y="5529538"/>
                  <a:pt x="2474525" y="5492986"/>
                  <a:pt x="2439353" y="5457124"/>
                </a:cubicBezTo>
                <a:close/>
                <a:moveTo>
                  <a:pt x="2885559" y="5781262"/>
                </a:moveTo>
                <a:cubicBezTo>
                  <a:pt x="2891076" y="5784710"/>
                  <a:pt x="2895903" y="5787469"/>
                  <a:pt x="2901421" y="5790917"/>
                </a:cubicBezTo>
                <a:cubicBezTo>
                  <a:pt x="2902800" y="5799882"/>
                  <a:pt x="2904179" y="5809538"/>
                  <a:pt x="2904869" y="5818503"/>
                </a:cubicBezTo>
                <a:cubicBezTo>
                  <a:pt x="2886248" y="5812296"/>
                  <a:pt x="2867628" y="5806089"/>
                  <a:pt x="2849007" y="5799882"/>
                </a:cubicBezTo>
                <a:cubicBezTo>
                  <a:pt x="2861421" y="5793675"/>
                  <a:pt x="2873835" y="5787469"/>
                  <a:pt x="2885559" y="5781262"/>
                </a:cubicBezTo>
                <a:close/>
                <a:moveTo>
                  <a:pt x="2909007" y="5795055"/>
                </a:moveTo>
                <a:cubicBezTo>
                  <a:pt x="2942110" y="5814365"/>
                  <a:pt x="2975214" y="5832986"/>
                  <a:pt x="3008317" y="5851606"/>
                </a:cubicBezTo>
                <a:cubicBezTo>
                  <a:pt x="2976593" y="5841262"/>
                  <a:pt x="2944179" y="5830917"/>
                  <a:pt x="2912455" y="5820572"/>
                </a:cubicBezTo>
                <a:cubicBezTo>
                  <a:pt x="2911765" y="5812296"/>
                  <a:pt x="2910386" y="5803331"/>
                  <a:pt x="2909007" y="5795055"/>
                </a:cubicBezTo>
                <a:close/>
                <a:moveTo>
                  <a:pt x="3037282" y="5868158"/>
                </a:moveTo>
                <a:cubicBezTo>
                  <a:pt x="3062110" y="5881951"/>
                  <a:pt x="3086248" y="5895744"/>
                  <a:pt x="3111075" y="5908848"/>
                </a:cubicBezTo>
                <a:cubicBezTo>
                  <a:pt x="3046248" y="5894365"/>
                  <a:pt x="2982110" y="5879882"/>
                  <a:pt x="2918662" y="5864020"/>
                </a:cubicBezTo>
                <a:cubicBezTo>
                  <a:pt x="2917283" y="5852296"/>
                  <a:pt x="2915214" y="5839882"/>
                  <a:pt x="2913834" y="5828158"/>
                </a:cubicBezTo>
                <a:cubicBezTo>
                  <a:pt x="2954524" y="5841951"/>
                  <a:pt x="2995903" y="5855055"/>
                  <a:pt x="3037282" y="5868158"/>
                </a:cubicBezTo>
                <a:close/>
                <a:moveTo>
                  <a:pt x="3069696" y="5877813"/>
                </a:moveTo>
                <a:cubicBezTo>
                  <a:pt x="3155903" y="5904710"/>
                  <a:pt x="3243489" y="5930227"/>
                  <a:pt x="3331075" y="5954365"/>
                </a:cubicBezTo>
                <a:cubicBezTo>
                  <a:pt x="3264868" y="5941261"/>
                  <a:pt x="3200041" y="5928158"/>
                  <a:pt x="3134524" y="5913675"/>
                </a:cubicBezTo>
                <a:cubicBezTo>
                  <a:pt x="3113144" y="5901951"/>
                  <a:pt x="3091076" y="5890227"/>
                  <a:pt x="3069696" y="5877813"/>
                </a:cubicBezTo>
                <a:close/>
                <a:moveTo>
                  <a:pt x="3559351" y="5996434"/>
                </a:moveTo>
                <a:cubicBezTo>
                  <a:pt x="3521420" y="5990227"/>
                  <a:pt x="3484178" y="5983330"/>
                  <a:pt x="3446937" y="5976434"/>
                </a:cubicBezTo>
                <a:cubicBezTo>
                  <a:pt x="3445558" y="5972296"/>
                  <a:pt x="3443489" y="5968158"/>
                  <a:pt x="3442109" y="5964710"/>
                </a:cubicBezTo>
                <a:cubicBezTo>
                  <a:pt x="3544868" y="5869537"/>
                  <a:pt x="3646937" y="5768158"/>
                  <a:pt x="3747626" y="5661262"/>
                </a:cubicBezTo>
                <a:cubicBezTo>
                  <a:pt x="3830384" y="5783330"/>
                  <a:pt x="3915212" y="5899193"/>
                  <a:pt x="4001419" y="6010227"/>
                </a:cubicBezTo>
                <a:cubicBezTo>
                  <a:pt x="3998660" y="6014364"/>
                  <a:pt x="3996591" y="6017813"/>
                  <a:pt x="3993832" y="6021951"/>
                </a:cubicBezTo>
                <a:cubicBezTo>
                  <a:pt x="3992453" y="6021951"/>
                  <a:pt x="3990384" y="6021951"/>
                  <a:pt x="3989005" y="6022640"/>
                </a:cubicBezTo>
                <a:cubicBezTo>
                  <a:pt x="3965557" y="6022640"/>
                  <a:pt x="3942798" y="6022640"/>
                  <a:pt x="3919350" y="6022640"/>
                </a:cubicBezTo>
                <a:cubicBezTo>
                  <a:pt x="3846936" y="6022640"/>
                  <a:pt x="3775212" y="6021951"/>
                  <a:pt x="3703488" y="6019882"/>
                </a:cubicBezTo>
                <a:cubicBezTo>
                  <a:pt x="3655213" y="6012296"/>
                  <a:pt x="3606937" y="6004710"/>
                  <a:pt x="3559351" y="5996434"/>
                </a:cubicBezTo>
                <a:close/>
                <a:moveTo>
                  <a:pt x="3649006" y="6018503"/>
                </a:moveTo>
                <a:cubicBezTo>
                  <a:pt x="3631075" y="6017813"/>
                  <a:pt x="3613143" y="6017123"/>
                  <a:pt x="3594523" y="6017123"/>
                </a:cubicBezTo>
                <a:cubicBezTo>
                  <a:pt x="3564178" y="6009537"/>
                  <a:pt x="3534523" y="6001951"/>
                  <a:pt x="3504178" y="5994365"/>
                </a:cubicBezTo>
                <a:cubicBezTo>
                  <a:pt x="3522109" y="5997813"/>
                  <a:pt x="3539350" y="6000571"/>
                  <a:pt x="3557282" y="6004020"/>
                </a:cubicBezTo>
                <a:cubicBezTo>
                  <a:pt x="3588316" y="6008847"/>
                  <a:pt x="3618661" y="6013675"/>
                  <a:pt x="3649006" y="6018503"/>
                </a:cubicBezTo>
                <a:close/>
                <a:moveTo>
                  <a:pt x="3900040" y="6028847"/>
                </a:moveTo>
                <a:cubicBezTo>
                  <a:pt x="3869695" y="6030916"/>
                  <a:pt x="3839350" y="6032985"/>
                  <a:pt x="3808315" y="6035054"/>
                </a:cubicBezTo>
                <a:cubicBezTo>
                  <a:pt x="3790385" y="6032296"/>
                  <a:pt x="3771764" y="6030227"/>
                  <a:pt x="3753833" y="6027468"/>
                </a:cubicBezTo>
                <a:cubicBezTo>
                  <a:pt x="3802798" y="6028847"/>
                  <a:pt x="3851074" y="6028847"/>
                  <a:pt x="3900040" y="6028847"/>
                </a:cubicBezTo>
                <a:close/>
                <a:moveTo>
                  <a:pt x="4131763" y="6015744"/>
                </a:moveTo>
                <a:cubicBezTo>
                  <a:pt x="4204867" y="6008158"/>
                  <a:pt x="4277970" y="5999882"/>
                  <a:pt x="4350384" y="5990917"/>
                </a:cubicBezTo>
                <a:cubicBezTo>
                  <a:pt x="4326935" y="5999192"/>
                  <a:pt x="4302797" y="6006778"/>
                  <a:pt x="4279350" y="6015054"/>
                </a:cubicBezTo>
                <a:cubicBezTo>
                  <a:pt x="4212453" y="6017813"/>
                  <a:pt x="4144867" y="6019192"/>
                  <a:pt x="4077280" y="6020572"/>
                </a:cubicBezTo>
                <a:cubicBezTo>
                  <a:pt x="4095212" y="6019192"/>
                  <a:pt x="4113832" y="6017813"/>
                  <a:pt x="4131763" y="6015744"/>
                </a:cubicBezTo>
                <a:close/>
                <a:moveTo>
                  <a:pt x="4383487" y="5986778"/>
                </a:moveTo>
                <a:cubicBezTo>
                  <a:pt x="4436591" y="5979882"/>
                  <a:pt x="4489694" y="5972985"/>
                  <a:pt x="4542797" y="5965399"/>
                </a:cubicBezTo>
                <a:cubicBezTo>
                  <a:pt x="4539349" y="5977813"/>
                  <a:pt x="4535211" y="5989537"/>
                  <a:pt x="4531763" y="6001951"/>
                </a:cubicBezTo>
                <a:cubicBezTo>
                  <a:pt x="4456590" y="6006778"/>
                  <a:pt x="4380728" y="6010916"/>
                  <a:pt x="4304177" y="6014364"/>
                </a:cubicBezTo>
                <a:cubicBezTo>
                  <a:pt x="4330384" y="6005399"/>
                  <a:pt x="4356590" y="5996434"/>
                  <a:pt x="4383487" y="5986778"/>
                </a:cubicBezTo>
                <a:close/>
                <a:moveTo>
                  <a:pt x="4415211" y="5976434"/>
                </a:moveTo>
                <a:cubicBezTo>
                  <a:pt x="4461418" y="5959882"/>
                  <a:pt x="4508314" y="5943330"/>
                  <a:pt x="4554521" y="5926089"/>
                </a:cubicBezTo>
                <a:cubicBezTo>
                  <a:pt x="4551073" y="5937124"/>
                  <a:pt x="4548315" y="5947468"/>
                  <a:pt x="4544866" y="5958503"/>
                </a:cubicBezTo>
                <a:cubicBezTo>
                  <a:pt x="4501418" y="5964710"/>
                  <a:pt x="4458660" y="5970227"/>
                  <a:pt x="4415211" y="5976434"/>
                </a:cubicBezTo>
                <a:close/>
                <a:moveTo>
                  <a:pt x="4562108" y="5922641"/>
                </a:moveTo>
                <a:cubicBezTo>
                  <a:pt x="4567625" y="5920572"/>
                  <a:pt x="4572452" y="5918503"/>
                  <a:pt x="4577970" y="5917123"/>
                </a:cubicBezTo>
                <a:cubicBezTo>
                  <a:pt x="4591763" y="5927468"/>
                  <a:pt x="4605556" y="5937124"/>
                  <a:pt x="4618659" y="5946778"/>
                </a:cubicBezTo>
                <a:cubicBezTo>
                  <a:pt x="4596590" y="5950227"/>
                  <a:pt x="4574521" y="5953675"/>
                  <a:pt x="4551763" y="5956434"/>
                </a:cubicBezTo>
                <a:cubicBezTo>
                  <a:pt x="4555901" y="5946089"/>
                  <a:pt x="4558659" y="5934365"/>
                  <a:pt x="4562108" y="5922641"/>
                </a:cubicBezTo>
                <a:close/>
                <a:moveTo>
                  <a:pt x="4685555" y="5868848"/>
                </a:moveTo>
                <a:cubicBezTo>
                  <a:pt x="4649693" y="5882641"/>
                  <a:pt x="4614521" y="5895744"/>
                  <a:pt x="4578659" y="5909537"/>
                </a:cubicBezTo>
                <a:cubicBezTo>
                  <a:pt x="4575211" y="5906779"/>
                  <a:pt x="4571763" y="5904710"/>
                  <a:pt x="4568314" y="5901951"/>
                </a:cubicBezTo>
                <a:cubicBezTo>
                  <a:pt x="4607625" y="5767468"/>
                  <a:pt x="4643487" y="5628158"/>
                  <a:pt x="4675211" y="5484710"/>
                </a:cubicBezTo>
                <a:cubicBezTo>
                  <a:pt x="4809004" y="5546779"/>
                  <a:pt x="4941417" y="5603331"/>
                  <a:pt x="5071762" y="5654365"/>
                </a:cubicBezTo>
                <a:cubicBezTo>
                  <a:pt x="5071762" y="5659193"/>
                  <a:pt x="5071762" y="5663331"/>
                  <a:pt x="5071762" y="5668159"/>
                </a:cubicBezTo>
                <a:cubicBezTo>
                  <a:pt x="5021417" y="5704710"/>
                  <a:pt x="4970382" y="5739882"/>
                  <a:pt x="4919348" y="5775055"/>
                </a:cubicBezTo>
                <a:cubicBezTo>
                  <a:pt x="4842796" y="5807468"/>
                  <a:pt x="4764866" y="5838503"/>
                  <a:pt x="4685555" y="5868848"/>
                </a:cubicBezTo>
                <a:close/>
                <a:moveTo>
                  <a:pt x="5071762" y="5676434"/>
                </a:moveTo>
                <a:cubicBezTo>
                  <a:pt x="5071762" y="5687469"/>
                  <a:pt x="5071072" y="5699193"/>
                  <a:pt x="5071072" y="5710227"/>
                </a:cubicBezTo>
                <a:cubicBezTo>
                  <a:pt x="5031072" y="5727469"/>
                  <a:pt x="4991072" y="5744710"/>
                  <a:pt x="4951072" y="5761951"/>
                </a:cubicBezTo>
                <a:cubicBezTo>
                  <a:pt x="4991072" y="5733676"/>
                  <a:pt x="5031762" y="5705400"/>
                  <a:pt x="5071762" y="5676434"/>
                </a:cubicBezTo>
                <a:close/>
                <a:moveTo>
                  <a:pt x="5078658" y="5671607"/>
                </a:moveTo>
                <a:cubicBezTo>
                  <a:pt x="5083486" y="5668159"/>
                  <a:pt x="5087624" y="5665400"/>
                  <a:pt x="5092451" y="5661951"/>
                </a:cubicBezTo>
                <a:cubicBezTo>
                  <a:pt x="5108313" y="5668159"/>
                  <a:pt x="5124176" y="5673676"/>
                  <a:pt x="5140038" y="5679882"/>
                </a:cubicBezTo>
                <a:cubicBezTo>
                  <a:pt x="5119348" y="5688848"/>
                  <a:pt x="5098658" y="5698503"/>
                  <a:pt x="5077969" y="5707468"/>
                </a:cubicBezTo>
                <a:cubicBezTo>
                  <a:pt x="5078658" y="5695745"/>
                  <a:pt x="5078658" y="5683331"/>
                  <a:pt x="5078658" y="5671607"/>
                </a:cubicBezTo>
                <a:close/>
                <a:moveTo>
                  <a:pt x="5149003" y="5683331"/>
                </a:moveTo>
                <a:cubicBezTo>
                  <a:pt x="5153141" y="5684710"/>
                  <a:pt x="5157968" y="5686779"/>
                  <a:pt x="5162107" y="5688158"/>
                </a:cubicBezTo>
                <a:cubicBezTo>
                  <a:pt x="5133141" y="5719883"/>
                  <a:pt x="5104175" y="5751607"/>
                  <a:pt x="5075210" y="5782641"/>
                </a:cubicBezTo>
                <a:cubicBezTo>
                  <a:pt x="5075900" y="5759882"/>
                  <a:pt x="5076589" y="5737813"/>
                  <a:pt x="5077279" y="5715055"/>
                </a:cubicBezTo>
                <a:cubicBezTo>
                  <a:pt x="5101417" y="5704710"/>
                  <a:pt x="5125555" y="5693675"/>
                  <a:pt x="5149003" y="5683331"/>
                </a:cubicBezTo>
                <a:close/>
                <a:moveTo>
                  <a:pt x="5157968" y="5679193"/>
                </a:moveTo>
                <a:cubicBezTo>
                  <a:pt x="5164865" y="5675745"/>
                  <a:pt x="5172451" y="5672986"/>
                  <a:pt x="5179348" y="5669538"/>
                </a:cubicBezTo>
                <a:cubicBezTo>
                  <a:pt x="5175210" y="5673676"/>
                  <a:pt x="5171761" y="5678503"/>
                  <a:pt x="5167624" y="5682641"/>
                </a:cubicBezTo>
                <a:cubicBezTo>
                  <a:pt x="5164175" y="5681952"/>
                  <a:pt x="5161417" y="5680572"/>
                  <a:pt x="5157968" y="5679193"/>
                </a:cubicBezTo>
                <a:close/>
                <a:moveTo>
                  <a:pt x="5250382" y="5545400"/>
                </a:moveTo>
                <a:cubicBezTo>
                  <a:pt x="5288313" y="5517124"/>
                  <a:pt x="5325554" y="5488159"/>
                  <a:pt x="5362796" y="5459193"/>
                </a:cubicBezTo>
                <a:cubicBezTo>
                  <a:pt x="5326934" y="5501952"/>
                  <a:pt x="5290382" y="5544021"/>
                  <a:pt x="5253830" y="5585400"/>
                </a:cubicBezTo>
                <a:cubicBezTo>
                  <a:pt x="5253141" y="5572296"/>
                  <a:pt x="5251762" y="5558503"/>
                  <a:pt x="5250382" y="5545400"/>
                </a:cubicBezTo>
                <a:close/>
                <a:moveTo>
                  <a:pt x="5249692" y="5537124"/>
                </a:moveTo>
                <a:cubicBezTo>
                  <a:pt x="5241417" y="5440573"/>
                  <a:pt x="5231072" y="5341952"/>
                  <a:pt x="5218658" y="5241952"/>
                </a:cubicBezTo>
                <a:cubicBezTo>
                  <a:pt x="5313141" y="5255745"/>
                  <a:pt x="5406244" y="5267469"/>
                  <a:pt x="5497968" y="5277125"/>
                </a:cubicBezTo>
                <a:cubicBezTo>
                  <a:pt x="5499347" y="5281952"/>
                  <a:pt x="5500726" y="5286780"/>
                  <a:pt x="5501416" y="5291607"/>
                </a:cubicBezTo>
                <a:cubicBezTo>
                  <a:pt x="5462796" y="5339883"/>
                  <a:pt x="5423485" y="5387469"/>
                  <a:pt x="5384175" y="5433676"/>
                </a:cubicBezTo>
                <a:cubicBezTo>
                  <a:pt x="5340037" y="5468159"/>
                  <a:pt x="5295210" y="5502642"/>
                  <a:pt x="5249692" y="5537124"/>
                </a:cubicBezTo>
                <a:close/>
                <a:moveTo>
                  <a:pt x="5506244" y="5277814"/>
                </a:moveTo>
                <a:cubicBezTo>
                  <a:pt x="5508313" y="5277814"/>
                  <a:pt x="5510382" y="5278504"/>
                  <a:pt x="5512451" y="5278504"/>
                </a:cubicBezTo>
                <a:cubicBezTo>
                  <a:pt x="5511071" y="5280573"/>
                  <a:pt x="5509692" y="5281952"/>
                  <a:pt x="5508313" y="5284021"/>
                </a:cubicBezTo>
                <a:cubicBezTo>
                  <a:pt x="5507623" y="5281952"/>
                  <a:pt x="5506934" y="5279883"/>
                  <a:pt x="5506244" y="5277814"/>
                </a:cubicBezTo>
                <a:close/>
                <a:moveTo>
                  <a:pt x="5504175" y="5299883"/>
                </a:moveTo>
                <a:cubicBezTo>
                  <a:pt x="5506934" y="5310917"/>
                  <a:pt x="5509692" y="5321262"/>
                  <a:pt x="5512451" y="5332297"/>
                </a:cubicBezTo>
                <a:cubicBezTo>
                  <a:pt x="5478657" y="5359193"/>
                  <a:pt x="5444865" y="5386779"/>
                  <a:pt x="5411071" y="5413676"/>
                </a:cubicBezTo>
                <a:cubicBezTo>
                  <a:pt x="5442106" y="5375745"/>
                  <a:pt x="5473140" y="5337814"/>
                  <a:pt x="5504175" y="5299883"/>
                </a:cubicBezTo>
                <a:close/>
                <a:moveTo>
                  <a:pt x="5509692" y="5292297"/>
                </a:moveTo>
                <a:cubicBezTo>
                  <a:pt x="5513140" y="5288159"/>
                  <a:pt x="5516588" y="5283331"/>
                  <a:pt x="5520037" y="5279194"/>
                </a:cubicBezTo>
                <a:cubicBezTo>
                  <a:pt x="5537278" y="5280573"/>
                  <a:pt x="5553830" y="5282642"/>
                  <a:pt x="5570381" y="5284021"/>
                </a:cubicBezTo>
                <a:cubicBezTo>
                  <a:pt x="5553140" y="5298504"/>
                  <a:pt x="5535899" y="5312297"/>
                  <a:pt x="5517968" y="5326780"/>
                </a:cubicBezTo>
                <a:cubicBezTo>
                  <a:pt x="5515899" y="5315056"/>
                  <a:pt x="5513140" y="5303331"/>
                  <a:pt x="5509692" y="5292297"/>
                </a:cubicBezTo>
                <a:close/>
                <a:moveTo>
                  <a:pt x="5525554" y="5272297"/>
                </a:moveTo>
                <a:cubicBezTo>
                  <a:pt x="5548313" y="5244021"/>
                  <a:pt x="5571071" y="5215056"/>
                  <a:pt x="5593830" y="5186090"/>
                </a:cubicBezTo>
                <a:cubicBezTo>
                  <a:pt x="5639347" y="5128159"/>
                  <a:pt x="5684174" y="5069539"/>
                  <a:pt x="5727623" y="5010918"/>
                </a:cubicBezTo>
                <a:cubicBezTo>
                  <a:pt x="5690381" y="5090918"/>
                  <a:pt x="5652450" y="5169538"/>
                  <a:pt x="5613830" y="5247470"/>
                </a:cubicBezTo>
                <a:cubicBezTo>
                  <a:pt x="5602106" y="5257125"/>
                  <a:pt x="5590382" y="5266780"/>
                  <a:pt x="5578657" y="5277125"/>
                </a:cubicBezTo>
                <a:cubicBezTo>
                  <a:pt x="5560726" y="5275745"/>
                  <a:pt x="5543485" y="5274366"/>
                  <a:pt x="5525554" y="5272297"/>
                </a:cubicBezTo>
                <a:close/>
                <a:moveTo>
                  <a:pt x="5588313" y="5182642"/>
                </a:moveTo>
                <a:cubicBezTo>
                  <a:pt x="5564864" y="5212987"/>
                  <a:pt x="5541416" y="5242642"/>
                  <a:pt x="5517278" y="5272297"/>
                </a:cubicBezTo>
                <a:cubicBezTo>
                  <a:pt x="5513140" y="5271608"/>
                  <a:pt x="5508313" y="5271608"/>
                  <a:pt x="5504175" y="5270918"/>
                </a:cubicBezTo>
                <a:cubicBezTo>
                  <a:pt x="5469003" y="5135056"/>
                  <a:pt x="5428313" y="4997125"/>
                  <a:pt x="5382106" y="4857815"/>
                </a:cubicBezTo>
                <a:cubicBezTo>
                  <a:pt x="5528313" y="4842643"/>
                  <a:pt x="5671071" y="4823332"/>
                  <a:pt x="5809691" y="4800574"/>
                </a:cubicBezTo>
                <a:cubicBezTo>
                  <a:pt x="5811760" y="4804712"/>
                  <a:pt x="5814519" y="4808849"/>
                  <a:pt x="5816588" y="4812988"/>
                </a:cubicBezTo>
                <a:cubicBezTo>
                  <a:pt x="5791761" y="4870229"/>
                  <a:pt x="5766933" y="4926091"/>
                  <a:pt x="5740726" y="4982642"/>
                </a:cubicBezTo>
                <a:cubicBezTo>
                  <a:pt x="5691761" y="5048159"/>
                  <a:pt x="5640726" y="5115745"/>
                  <a:pt x="5588313" y="5182642"/>
                </a:cubicBezTo>
                <a:close/>
                <a:moveTo>
                  <a:pt x="5817278" y="4798505"/>
                </a:moveTo>
                <a:cubicBezTo>
                  <a:pt x="5819347" y="4798505"/>
                  <a:pt x="5821416" y="4797815"/>
                  <a:pt x="5823484" y="4797815"/>
                </a:cubicBezTo>
                <a:cubicBezTo>
                  <a:pt x="5822795" y="4799884"/>
                  <a:pt x="5821416" y="4801953"/>
                  <a:pt x="5820726" y="4804022"/>
                </a:cubicBezTo>
                <a:cubicBezTo>
                  <a:pt x="5819347" y="4802643"/>
                  <a:pt x="5818657" y="4800574"/>
                  <a:pt x="5817278" y="4798505"/>
                </a:cubicBezTo>
                <a:close/>
                <a:moveTo>
                  <a:pt x="5821416" y="4819884"/>
                </a:moveTo>
                <a:cubicBezTo>
                  <a:pt x="5826933" y="4829539"/>
                  <a:pt x="5832450" y="4839194"/>
                  <a:pt x="5837967" y="4848849"/>
                </a:cubicBezTo>
                <a:cubicBezTo>
                  <a:pt x="5813140" y="4884022"/>
                  <a:pt x="5787622" y="4919194"/>
                  <a:pt x="5761416" y="4954367"/>
                </a:cubicBezTo>
                <a:cubicBezTo>
                  <a:pt x="5781416" y="4909539"/>
                  <a:pt x="5801415" y="4864712"/>
                  <a:pt x="5821416" y="4819884"/>
                </a:cubicBezTo>
                <a:close/>
                <a:moveTo>
                  <a:pt x="5824864" y="4811608"/>
                </a:moveTo>
                <a:cubicBezTo>
                  <a:pt x="5826933" y="4806781"/>
                  <a:pt x="5829002" y="4801263"/>
                  <a:pt x="5831760" y="4796436"/>
                </a:cubicBezTo>
                <a:cubicBezTo>
                  <a:pt x="5848312" y="4793677"/>
                  <a:pt x="5864864" y="4790919"/>
                  <a:pt x="5881416" y="4787470"/>
                </a:cubicBezTo>
                <a:cubicBezTo>
                  <a:pt x="5868312" y="4806091"/>
                  <a:pt x="5855898" y="4824022"/>
                  <a:pt x="5842795" y="4842643"/>
                </a:cubicBezTo>
                <a:cubicBezTo>
                  <a:pt x="5836588" y="4832298"/>
                  <a:pt x="5830381" y="4821953"/>
                  <a:pt x="5824864" y="4811608"/>
                </a:cubicBezTo>
                <a:close/>
                <a:moveTo>
                  <a:pt x="5835209" y="4787470"/>
                </a:moveTo>
                <a:cubicBezTo>
                  <a:pt x="5849691" y="4754367"/>
                  <a:pt x="5863484" y="4720574"/>
                  <a:pt x="5877967" y="4687471"/>
                </a:cubicBezTo>
                <a:cubicBezTo>
                  <a:pt x="5906243" y="4619195"/>
                  <a:pt x="5933829" y="4551609"/>
                  <a:pt x="5960036" y="4483333"/>
                </a:cubicBezTo>
                <a:cubicBezTo>
                  <a:pt x="5945553" y="4570229"/>
                  <a:pt x="5930381" y="4655746"/>
                  <a:pt x="5913139" y="4741263"/>
                </a:cubicBezTo>
                <a:cubicBezTo>
                  <a:pt x="5904864" y="4753677"/>
                  <a:pt x="5895898" y="4766091"/>
                  <a:pt x="5887622" y="4778505"/>
                </a:cubicBezTo>
                <a:cubicBezTo>
                  <a:pt x="5870381" y="4781953"/>
                  <a:pt x="5852450" y="4784712"/>
                  <a:pt x="5835209" y="4787470"/>
                </a:cubicBezTo>
                <a:close/>
                <a:moveTo>
                  <a:pt x="5871071" y="4684712"/>
                </a:moveTo>
                <a:cubicBezTo>
                  <a:pt x="5856588" y="4719884"/>
                  <a:pt x="5841416" y="4754367"/>
                  <a:pt x="5826933" y="4788850"/>
                </a:cubicBezTo>
                <a:cubicBezTo>
                  <a:pt x="5822105" y="4789539"/>
                  <a:pt x="5817967" y="4790229"/>
                  <a:pt x="5813140" y="4790919"/>
                </a:cubicBezTo>
                <a:cubicBezTo>
                  <a:pt x="5743485" y="4669539"/>
                  <a:pt x="5667623" y="4548160"/>
                  <a:pt x="5586244" y="4425402"/>
                </a:cubicBezTo>
                <a:cubicBezTo>
                  <a:pt x="5723485" y="4372299"/>
                  <a:pt x="5855209" y="4315747"/>
                  <a:pt x="5982105" y="4257126"/>
                </a:cubicBezTo>
                <a:cubicBezTo>
                  <a:pt x="5985553" y="4260575"/>
                  <a:pt x="5989001" y="4264023"/>
                  <a:pt x="5992450" y="4267471"/>
                </a:cubicBezTo>
                <a:cubicBezTo>
                  <a:pt x="5983484" y="4328850"/>
                  <a:pt x="5974519" y="4389540"/>
                  <a:pt x="5964864" y="4450229"/>
                </a:cubicBezTo>
                <a:cubicBezTo>
                  <a:pt x="5935208" y="4528850"/>
                  <a:pt x="5904174" y="4606781"/>
                  <a:pt x="5871071" y="4684712"/>
                </a:cubicBezTo>
                <a:close/>
                <a:moveTo>
                  <a:pt x="5990381" y="4254368"/>
                </a:moveTo>
                <a:cubicBezTo>
                  <a:pt x="5992450" y="4253678"/>
                  <a:pt x="5993829" y="4252989"/>
                  <a:pt x="5995898" y="4251609"/>
                </a:cubicBezTo>
                <a:cubicBezTo>
                  <a:pt x="5995898" y="4253678"/>
                  <a:pt x="5995208" y="4256437"/>
                  <a:pt x="5995208" y="4258506"/>
                </a:cubicBezTo>
                <a:cubicBezTo>
                  <a:pt x="5993140" y="4257126"/>
                  <a:pt x="5991760" y="4255747"/>
                  <a:pt x="5990381" y="4254368"/>
                </a:cubicBezTo>
                <a:close/>
                <a:moveTo>
                  <a:pt x="5999346" y="4274368"/>
                </a:moveTo>
                <a:cubicBezTo>
                  <a:pt x="6006933" y="4281954"/>
                  <a:pt x="6015208" y="4290230"/>
                  <a:pt x="6022795" y="4297816"/>
                </a:cubicBezTo>
                <a:cubicBezTo>
                  <a:pt x="6007622" y="4338505"/>
                  <a:pt x="5993140" y="4379195"/>
                  <a:pt x="5977277" y="4419885"/>
                </a:cubicBezTo>
                <a:cubicBezTo>
                  <a:pt x="5984864" y="4371609"/>
                  <a:pt x="5992450" y="4322643"/>
                  <a:pt x="5999346" y="4274368"/>
                </a:cubicBezTo>
                <a:close/>
                <a:moveTo>
                  <a:pt x="6000726" y="4264713"/>
                </a:moveTo>
                <a:cubicBezTo>
                  <a:pt x="6001415" y="4259195"/>
                  <a:pt x="6002105" y="4253678"/>
                  <a:pt x="6002794" y="4248161"/>
                </a:cubicBezTo>
                <a:cubicBezTo>
                  <a:pt x="6017967" y="4241264"/>
                  <a:pt x="6033139" y="4233678"/>
                  <a:pt x="6049001" y="4226092"/>
                </a:cubicBezTo>
                <a:cubicBezTo>
                  <a:pt x="6041415" y="4247471"/>
                  <a:pt x="6033829" y="4268161"/>
                  <a:pt x="6026243" y="4289540"/>
                </a:cubicBezTo>
                <a:cubicBezTo>
                  <a:pt x="6017277" y="4281264"/>
                  <a:pt x="6009002" y="4272988"/>
                  <a:pt x="6000726" y="4264713"/>
                </a:cubicBezTo>
                <a:close/>
                <a:moveTo>
                  <a:pt x="6004174" y="4239885"/>
                </a:moveTo>
                <a:cubicBezTo>
                  <a:pt x="6009002" y="4204023"/>
                  <a:pt x="6013829" y="4167471"/>
                  <a:pt x="6018656" y="4130920"/>
                </a:cubicBezTo>
                <a:cubicBezTo>
                  <a:pt x="6028312" y="4057816"/>
                  <a:pt x="6036588" y="3984713"/>
                  <a:pt x="6044174" y="3912299"/>
                </a:cubicBezTo>
                <a:cubicBezTo>
                  <a:pt x="6053139" y="3999885"/>
                  <a:pt x="6061415" y="4087471"/>
                  <a:pt x="6067622" y="4173678"/>
                </a:cubicBezTo>
                <a:cubicBezTo>
                  <a:pt x="6062794" y="4188161"/>
                  <a:pt x="6057277" y="4202644"/>
                  <a:pt x="6052450" y="4217126"/>
                </a:cubicBezTo>
                <a:cubicBezTo>
                  <a:pt x="6035898" y="4224712"/>
                  <a:pt x="6020036" y="4232299"/>
                  <a:pt x="6004174" y="4239885"/>
                </a:cubicBezTo>
                <a:close/>
                <a:moveTo>
                  <a:pt x="6011760" y="4130230"/>
                </a:moveTo>
                <a:cubicBezTo>
                  <a:pt x="6006933" y="4168161"/>
                  <a:pt x="6002105" y="4206092"/>
                  <a:pt x="5996588" y="4243333"/>
                </a:cubicBezTo>
                <a:cubicBezTo>
                  <a:pt x="5992450" y="4245402"/>
                  <a:pt x="5989001" y="4246782"/>
                  <a:pt x="5984864" y="4248850"/>
                </a:cubicBezTo>
                <a:cubicBezTo>
                  <a:pt x="5884864" y="4150230"/>
                  <a:pt x="5779347" y="4052989"/>
                  <a:pt x="5669002" y="3956437"/>
                </a:cubicBezTo>
                <a:cubicBezTo>
                  <a:pt x="5786933" y="3868851"/>
                  <a:pt x="5899346" y="3779196"/>
                  <a:pt x="6006243" y="3688852"/>
                </a:cubicBezTo>
                <a:cubicBezTo>
                  <a:pt x="6010381" y="3691610"/>
                  <a:pt x="6015208" y="3693679"/>
                  <a:pt x="6019346" y="3696438"/>
                </a:cubicBezTo>
                <a:cubicBezTo>
                  <a:pt x="6026932" y="3757817"/>
                  <a:pt x="6034519" y="3819196"/>
                  <a:pt x="6040725" y="3879885"/>
                </a:cubicBezTo>
                <a:cubicBezTo>
                  <a:pt x="6031760" y="3962644"/>
                  <a:pt x="6022795" y="4046092"/>
                  <a:pt x="6011760" y="4130230"/>
                </a:cubicBezTo>
                <a:close/>
                <a:moveTo>
                  <a:pt x="6026243" y="3700575"/>
                </a:moveTo>
                <a:cubicBezTo>
                  <a:pt x="6035898" y="3706093"/>
                  <a:pt x="6045553" y="3711610"/>
                  <a:pt x="6055208" y="3717127"/>
                </a:cubicBezTo>
                <a:cubicBezTo>
                  <a:pt x="6051760" y="3759886"/>
                  <a:pt x="6047622" y="3803334"/>
                  <a:pt x="6043484" y="3846093"/>
                </a:cubicBezTo>
                <a:cubicBezTo>
                  <a:pt x="6037967" y="3797817"/>
                  <a:pt x="6032450" y="3748851"/>
                  <a:pt x="6026243" y="3700575"/>
                </a:cubicBezTo>
                <a:close/>
                <a:moveTo>
                  <a:pt x="6024863" y="3690920"/>
                </a:moveTo>
                <a:cubicBezTo>
                  <a:pt x="6024174" y="3685403"/>
                  <a:pt x="6023484" y="3679886"/>
                  <a:pt x="6022795" y="3674369"/>
                </a:cubicBezTo>
                <a:cubicBezTo>
                  <a:pt x="6035898" y="3663334"/>
                  <a:pt x="6048312" y="3652300"/>
                  <a:pt x="6061415" y="3641265"/>
                </a:cubicBezTo>
                <a:cubicBezTo>
                  <a:pt x="6060036" y="3663334"/>
                  <a:pt x="6057967" y="3686093"/>
                  <a:pt x="6055898" y="3708162"/>
                </a:cubicBezTo>
                <a:cubicBezTo>
                  <a:pt x="6045553" y="3702645"/>
                  <a:pt x="6035208" y="3696438"/>
                  <a:pt x="6024863" y="3690920"/>
                </a:cubicBezTo>
                <a:close/>
                <a:moveTo>
                  <a:pt x="6068312" y="3635058"/>
                </a:moveTo>
                <a:cubicBezTo>
                  <a:pt x="6071760" y="3631610"/>
                  <a:pt x="6075208" y="3628852"/>
                  <a:pt x="6079346" y="3625403"/>
                </a:cubicBezTo>
                <a:cubicBezTo>
                  <a:pt x="6093829" y="3665403"/>
                  <a:pt x="6107622" y="3706093"/>
                  <a:pt x="6120726" y="3746093"/>
                </a:cubicBezTo>
                <a:cubicBezTo>
                  <a:pt x="6101415" y="3735058"/>
                  <a:pt x="6082105" y="3723334"/>
                  <a:pt x="6062105" y="3712300"/>
                </a:cubicBezTo>
                <a:cubicBezTo>
                  <a:pt x="6064863" y="3686093"/>
                  <a:pt x="6066932" y="3660576"/>
                  <a:pt x="6068312" y="3635058"/>
                </a:cubicBezTo>
                <a:close/>
                <a:moveTo>
                  <a:pt x="6069002" y="3625403"/>
                </a:moveTo>
                <a:cubicBezTo>
                  <a:pt x="6069691" y="3617817"/>
                  <a:pt x="6070380" y="3610231"/>
                  <a:pt x="6070380" y="3601955"/>
                </a:cubicBezTo>
                <a:cubicBezTo>
                  <a:pt x="6072450" y="3607472"/>
                  <a:pt x="6074519" y="3612990"/>
                  <a:pt x="6076588" y="3618507"/>
                </a:cubicBezTo>
                <a:cubicBezTo>
                  <a:pt x="6074519" y="3620576"/>
                  <a:pt x="6071760" y="3622645"/>
                  <a:pt x="6069002" y="3625403"/>
                </a:cubicBezTo>
                <a:close/>
                <a:moveTo>
                  <a:pt x="6072450" y="3584714"/>
                </a:moveTo>
                <a:cubicBezTo>
                  <a:pt x="6073829" y="3564024"/>
                  <a:pt x="6075208" y="3544024"/>
                  <a:pt x="6076588" y="3523334"/>
                </a:cubicBezTo>
                <a:cubicBezTo>
                  <a:pt x="6100036" y="3534369"/>
                  <a:pt x="6123484" y="3545403"/>
                  <a:pt x="6146932" y="3556438"/>
                </a:cubicBezTo>
                <a:cubicBezTo>
                  <a:pt x="6125553" y="3575748"/>
                  <a:pt x="6104174" y="3594369"/>
                  <a:pt x="6082795" y="3613679"/>
                </a:cubicBezTo>
                <a:cubicBezTo>
                  <a:pt x="6079346" y="3604024"/>
                  <a:pt x="6075898" y="3594369"/>
                  <a:pt x="6072450" y="3584714"/>
                </a:cubicBezTo>
                <a:close/>
                <a:moveTo>
                  <a:pt x="6076588" y="3515748"/>
                </a:moveTo>
                <a:cubicBezTo>
                  <a:pt x="6081415" y="3438507"/>
                  <a:pt x="6084863" y="3361955"/>
                  <a:pt x="6087622" y="3286094"/>
                </a:cubicBezTo>
                <a:cubicBezTo>
                  <a:pt x="6132449" y="3354369"/>
                  <a:pt x="6175208" y="3423335"/>
                  <a:pt x="6216587" y="3490921"/>
                </a:cubicBezTo>
                <a:cubicBezTo>
                  <a:pt x="6195208" y="3510921"/>
                  <a:pt x="6173829" y="3530921"/>
                  <a:pt x="6152449" y="3550231"/>
                </a:cubicBezTo>
                <a:cubicBezTo>
                  <a:pt x="6126932" y="3539197"/>
                  <a:pt x="6102105" y="3527472"/>
                  <a:pt x="6076588" y="3515748"/>
                </a:cubicBezTo>
                <a:close/>
                <a:moveTo>
                  <a:pt x="6069691" y="3512990"/>
                </a:moveTo>
                <a:cubicBezTo>
                  <a:pt x="6060036" y="3508852"/>
                  <a:pt x="6051070" y="3504024"/>
                  <a:pt x="6041415" y="3499886"/>
                </a:cubicBezTo>
                <a:cubicBezTo>
                  <a:pt x="6017967" y="3435749"/>
                  <a:pt x="5993140" y="3371611"/>
                  <a:pt x="5967622" y="3306783"/>
                </a:cubicBezTo>
                <a:cubicBezTo>
                  <a:pt x="5958657" y="3254369"/>
                  <a:pt x="5949002" y="3201956"/>
                  <a:pt x="5939346" y="3149542"/>
                </a:cubicBezTo>
                <a:cubicBezTo>
                  <a:pt x="5962795" y="3155749"/>
                  <a:pt x="5986243" y="3161956"/>
                  <a:pt x="6009691" y="3168163"/>
                </a:cubicBezTo>
                <a:cubicBezTo>
                  <a:pt x="6033829" y="3204025"/>
                  <a:pt x="6057277" y="3239887"/>
                  <a:pt x="6080725" y="3275749"/>
                </a:cubicBezTo>
                <a:cubicBezTo>
                  <a:pt x="6077967" y="3354369"/>
                  <a:pt x="6074519" y="3432990"/>
                  <a:pt x="6069691" y="3512990"/>
                </a:cubicBezTo>
                <a:close/>
                <a:moveTo>
                  <a:pt x="5937967" y="3141956"/>
                </a:moveTo>
                <a:cubicBezTo>
                  <a:pt x="5933140" y="3116439"/>
                  <a:pt x="5928312" y="3090922"/>
                  <a:pt x="5923484" y="3065404"/>
                </a:cubicBezTo>
                <a:cubicBezTo>
                  <a:pt x="5926243" y="3061266"/>
                  <a:pt x="5929001" y="3057818"/>
                  <a:pt x="5931071" y="3053680"/>
                </a:cubicBezTo>
                <a:cubicBezTo>
                  <a:pt x="5955209" y="3088852"/>
                  <a:pt x="5979346" y="3124025"/>
                  <a:pt x="6003484" y="3159197"/>
                </a:cubicBezTo>
                <a:cubicBezTo>
                  <a:pt x="5981415" y="3152990"/>
                  <a:pt x="5960036" y="3147473"/>
                  <a:pt x="5937967" y="3141956"/>
                </a:cubicBezTo>
                <a:close/>
                <a:moveTo>
                  <a:pt x="5920726" y="3054370"/>
                </a:moveTo>
                <a:cubicBezTo>
                  <a:pt x="5919347" y="3047473"/>
                  <a:pt x="5917967" y="3039887"/>
                  <a:pt x="5916588" y="3032990"/>
                </a:cubicBezTo>
                <a:cubicBezTo>
                  <a:pt x="5920036" y="3037818"/>
                  <a:pt x="5922795" y="3041956"/>
                  <a:pt x="5926243" y="3046784"/>
                </a:cubicBezTo>
                <a:cubicBezTo>
                  <a:pt x="5924174" y="3049542"/>
                  <a:pt x="5922795" y="3052301"/>
                  <a:pt x="5920726" y="3054370"/>
                </a:cubicBezTo>
                <a:close/>
                <a:moveTo>
                  <a:pt x="5811760" y="2935060"/>
                </a:moveTo>
                <a:cubicBezTo>
                  <a:pt x="5792450" y="2892301"/>
                  <a:pt x="5773140" y="2849543"/>
                  <a:pt x="5753140" y="2806784"/>
                </a:cubicBezTo>
                <a:cubicBezTo>
                  <a:pt x="5786243" y="2851612"/>
                  <a:pt x="5819347" y="2896439"/>
                  <a:pt x="5851761" y="2941267"/>
                </a:cubicBezTo>
                <a:cubicBezTo>
                  <a:pt x="5837967" y="2939198"/>
                  <a:pt x="5824864" y="2937129"/>
                  <a:pt x="5811760" y="2935060"/>
                </a:cubicBezTo>
                <a:close/>
                <a:moveTo>
                  <a:pt x="5803485" y="2934370"/>
                </a:moveTo>
                <a:cubicBezTo>
                  <a:pt x="5706933" y="2920577"/>
                  <a:pt x="5609002" y="2908853"/>
                  <a:pt x="5509002" y="2898508"/>
                </a:cubicBezTo>
                <a:cubicBezTo>
                  <a:pt x="5545554" y="2805405"/>
                  <a:pt x="5579347" y="2712301"/>
                  <a:pt x="5610382" y="2620577"/>
                </a:cubicBezTo>
                <a:cubicBezTo>
                  <a:pt x="5652450" y="2673681"/>
                  <a:pt x="5693140" y="2726784"/>
                  <a:pt x="5733140" y="2780577"/>
                </a:cubicBezTo>
                <a:cubicBezTo>
                  <a:pt x="5756588" y="2830922"/>
                  <a:pt x="5780036" y="2882646"/>
                  <a:pt x="5803485" y="2934370"/>
                </a:cubicBezTo>
                <a:close/>
                <a:moveTo>
                  <a:pt x="5612451" y="2612991"/>
                </a:moveTo>
                <a:cubicBezTo>
                  <a:pt x="5617968" y="2597129"/>
                  <a:pt x="5623485" y="2580578"/>
                  <a:pt x="5628312" y="2564715"/>
                </a:cubicBezTo>
                <a:cubicBezTo>
                  <a:pt x="5658657" y="2626095"/>
                  <a:pt x="5689002" y="2687474"/>
                  <a:pt x="5718657" y="2750232"/>
                </a:cubicBezTo>
                <a:cubicBezTo>
                  <a:pt x="5684174" y="2704026"/>
                  <a:pt x="5648313" y="2658508"/>
                  <a:pt x="5612451" y="2612991"/>
                </a:cubicBezTo>
                <a:close/>
                <a:moveTo>
                  <a:pt x="5489692" y="2459198"/>
                </a:moveTo>
                <a:cubicBezTo>
                  <a:pt x="5460037" y="2422647"/>
                  <a:pt x="5429692" y="2386785"/>
                  <a:pt x="5399347" y="2350923"/>
                </a:cubicBezTo>
                <a:cubicBezTo>
                  <a:pt x="5443485" y="2385405"/>
                  <a:pt x="5486933" y="2419888"/>
                  <a:pt x="5529692" y="2454371"/>
                </a:cubicBezTo>
                <a:cubicBezTo>
                  <a:pt x="5516588" y="2455750"/>
                  <a:pt x="5502795" y="2457819"/>
                  <a:pt x="5489692" y="2459198"/>
                </a:cubicBezTo>
                <a:close/>
                <a:moveTo>
                  <a:pt x="5481416" y="2460578"/>
                </a:moveTo>
                <a:cubicBezTo>
                  <a:pt x="5384865" y="2472992"/>
                  <a:pt x="5286934" y="2487474"/>
                  <a:pt x="5187623" y="2504026"/>
                </a:cubicBezTo>
                <a:cubicBezTo>
                  <a:pt x="5197968" y="2404026"/>
                  <a:pt x="5206244" y="2306095"/>
                  <a:pt x="5211761" y="2209544"/>
                </a:cubicBezTo>
                <a:cubicBezTo>
                  <a:pt x="5266244" y="2249544"/>
                  <a:pt x="5320037" y="2290233"/>
                  <a:pt x="5372451" y="2330923"/>
                </a:cubicBezTo>
                <a:cubicBezTo>
                  <a:pt x="5409003" y="2373681"/>
                  <a:pt x="5445554" y="2416440"/>
                  <a:pt x="5481416" y="2460578"/>
                </a:cubicBezTo>
                <a:close/>
                <a:moveTo>
                  <a:pt x="5212451" y="2201268"/>
                </a:moveTo>
                <a:cubicBezTo>
                  <a:pt x="5213141" y="2184027"/>
                  <a:pt x="5214520" y="2167475"/>
                  <a:pt x="5215210" y="2150233"/>
                </a:cubicBezTo>
                <a:cubicBezTo>
                  <a:pt x="5260727" y="2201268"/>
                  <a:pt x="5306244" y="2252302"/>
                  <a:pt x="5351072" y="2304716"/>
                </a:cubicBezTo>
                <a:cubicBezTo>
                  <a:pt x="5304865" y="2270233"/>
                  <a:pt x="5258658" y="2235751"/>
                  <a:pt x="5212451" y="2201268"/>
                </a:cubicBezTo>
                <a:close/>
                <a:moveTo>
                  <a:pt x="5052451" y="2086096"/>
                </a:moveTo>
                <a:cubicBezTo>
                  <a:pt x="5013831" y="2059199"/>
                  <a:pt x="4975210" y="2032303"/>
                  <a:pt x="4936590" y="2005406"/>
                </a:cubicBezTo>
                <a:cubicBezTo>
                  <a:pt x="4988314" y="2026785"/>
                  <a:pt x="5039348" y="2048165"/>
                  <a:pt x="5090382" y="2070234"/>
                </a:cubicBezTo>
                <a:cubicBezTo>
                  <a:pt x="5077279" y="2075751"/>
                  <a:pt x="5064865" y="2081268"/>
                  <a:pt x="5052451" y="2086096"/>
                </a:cubicBezTo>
                <a:close/>
                <a:moveTo>
                  <a:pt x="5044865" y="2089544"/>
                </a:moveTo>
                <a:cubicBezTo>
                  <a:pt x="4955210" y="2126785"/>
                  <a:pt x="4864865" y="2166785"/>
                  <a:pt x="4773142" y="2209544"/>
                </a:cubicBezTo>
                <a:cubicBezTo>
                  <a:pt x="4756590" y="2110923"/>
                  <a:pt x="4737969" y="2013682"/>
                  <a:pt x="4717969" y="1919199"/>
                </a:cubicBezTo>
                <a:cubicBezTo>
                  <a:pt x="4780728" y="1943337"/>
                  <a:pt x="4843486" y="1968165"/>
                  <a:pt x="4904865" y="1993682"/>
                </a:cubicBezTo>
                <a:cubicBezTo>
                  <a:pt x="4952452" y="2024716"/>
                  <a:pt x="4998659" y="2056441"/>
                  <a:pt x="5044865" y="2089544"/>
                </a:cubicBezTo>
                <a:close/>
                <a:moveTo>
                  <a:pt x="4716590" y="1910924"/>
                </a:moveTo>
                <a:cubicBezTo>
                  <a:pt x="4713142" y="1894372"/>
                  <a:pt x="4709004" y="1877820"/>
                  <a:pt x="4705556" y="1861268"/>
                </a:cubicBezTo>
                <a:cubicBezTo>
                  <a:pt x="4762797" y="1897820"/>
                  <a:pt x="4820038" y="1935751"/>
                  <a:pt x="4877279" y="1974372"/>
                </a:cubicBezTo>
                <a:cubicBezTo>
                  <a:pt x="4824176" y="1952303"/>
                  <a:pt x="4771073" y="1931613"/>
                  <a:pt x="4716590" y="1910924"/>
                </a:cubicBezTo>
                <a:close/>
                <a:moveTo>
                  <a:pt x="4532452" y="1842648"/>
                </a:moveTo>
                <a:cubicBezTo>
                  <a:pt x="4488315" y="1826786"/>
                  <a:pt x="4443487" y="1810924"/>
                  <a:pt x="4399349" y="1795751"/>
                </a:cubicBezTo>
                <a:cubicBezTo>
                  <a:pt x="4454521" y="1802648"/>
                  <a:pt x="4509694" y="1810234"/>
                  <a:pt x="4564866" y="1817820"/>
                </a:cubicBezTo>
                <a:cubicBezTo>
                  <a:pt x="4553832" y="1825406"/>
                  <a:pt x="4542797" y="1833682"/>
                  <a:pt x="4532452" y="1842648"/>
                </a:cubicBezTo>
                <a:close/>
                <a:moveTo>
                  <a:pt x="4525556" y="1847475"/>
                </a:moveTo>
                <a:cubicBezTo>
                  <a:pt x="4449004" y="1907475"/>
                  <a:pt x="4372453" y="1970234"/>
                  <a:pt x="4295901" y="2035061"/>
                </a:cubicBezTo>
                <a:cubicBezTo>
                  <a:pt x="4253832" y="1944027"/>
                  <a:pt x="4210384" y="1855751"/>
                  <a:pt x="4165556" y="1769544"/>
                </a:cubicBezTo>
                <a:cubicBezTo>
                  <a:pt x="4232453" y="1776441"/>
                  <a:pt x="4299349" y="1783338"/>
                  <a:pt x="4365556" y="1790924"/>
                </a:cubicBezTo>
                <a:cubicBezTo>
                  <a:pt x="4419349" y="1809544"/>
                  <a:pt x="4472453" y="1828165"/>
                  <a:pt x="4525556" y="1847475"/>
                </a:cubicBezTo>
                <a:close/>
                <a:moveTo>
                  <a:pt x="4162108" y="1762648"/>
                </a:moveTo>
                <a:cubicBezTo>
                  <a:pt x="4154522" y="1747475"/>
                  <a:pt x="4146246" y="1732993"/>
                  <a:pt x="4138660" y="1717820"/>
                </a:cubicBezTo>
                <a:cubicBezTo>
                  <a:pt x="4204177" y="1737820"/>
                  <a:pt x="4269005" y="1759200"/>
                  <a:pt x="4334522" y="1781268"/>
                </a:cubicBezTo>
                <a:cubicBezTo>
                  <a:pt x="4277280" y="1774372"/>
                  <a:pt x="4219350" y="1768165"/>
                  <a:pt x="4162108" y="1762648"/>
                </a:cubicBezTo>
                <a:close/>
                <a:moveTo>
                  <a:pt x="4005557" y="1704027"/>
                </a:moveTo>
                <a:cubicBezTo>
                  <a:pt x="4011074" y="1697131"/>
                  <a:pt x="4016591" y="1689545"/>
                  <a:pt x="4022108" y="1682648"/>
                </a:cubicBezTo>
                <a:cubicBezTo>
                  <a:pt x="4037281" y="1687476"/>
                  <a:pt x="4053143" y="1691614"/>
                  <a:pt x="4068315" y="1696441"/>
                </a:cubicBezTo>
                <a:cubicBezTo>
                  <a:pt x="4047625" y="1698510"/>
                  <a:pt x="4026936" y="1701269"/>
                  <a:pt x="4005557" y="1704027"/>
                </a:cubicBezTo>
                <a:close/>
                <a:moveTo>
                  <a:pt x="3995901" y="1705407"/>
                </a:moveTo>
                <a:cubicBezTo>
                  <a:pt x="3973143" y="1708165"/>
                  <a:pt x="3950384" y="1711613"/>
                  <a:pt x="3927626" y="1714372"/>
                </a:cubicBezTo>
                <a:cubicBezTo>
                  <a:pt x="3911074" y="1689545"/>
                  <a:pt x="3894522" y="1665407"/>
                  <a:pt x="3877971" y="1641269"/>
                </a:cubicBezTo>
                <a:cubicBezTo>
                  <a:pt x="3923488" y="1653683"/>
                  <a:pt x="3969005" y="1666786"/>
                  <a:pt x="4014522" y="1680579"/>
                </a:cubicBezTo>
                <a:cubicBezTo>
                  <a:pt x="4009005" y="1688855"/>
                  <a:pt x="4002108" y="1697131"/>
                  <a:pt x="3995901" y="1705407"/>
                </a:cubicBezTo>
                <a:close/>
                <a:moveTo>
                  <a:pt x="3920039" y="1715062"/>
                </a:moveTo>
                <a:cubicBezTo>
                  <a:pt x="3877281" y="1720579"/>
                  <a:pt x="3834523" y="1726786"/>
                  <a:pt x="3791764" y="1733682"/>
                </a:cubicBezTo>
                <a:cubicBezTo>
                  <a:pt x="3709695" y="1728855"/>
                  <a:pt x="3627626" y="1725407"/>
                  <a:pt x="3546247" y="1722648"/>
                </a:cubicBezTo>
                <a:cubicBezTo>
                  <a:pt x="3542799" y="1719200"/>
                  <a:pt x="3540040" y="1715751"/>
                  <a:pt x="3536592" y="1712303"/>
                </a:cubicBezTo>
                <a:cubicBezTo>
                  <a:pt x="3620730" y="1678510"/>
                  <a:pt x="3704178" y="1646786"/>
                  <a:pt x="3787626" y="1616441"/>
                </a:cubicBezTo>
                <a:cubicBezTo>
                  <a:pt x="3814522" y="1623338"/>
                  <a:pt x="3841419" y="1630924"/>
                  <a:pt x="3868315" y="1638510"/>
                </a:cubicBezTo>
                <a:cubicBezTo>
                  <a:pt x="3885557" y="1664027"/>
                  <a:pt x="3902798" y="1689545"/>
                  <a:pt x="3920039" y="1715062"/>
                </a:cubicBezTo>
                <a:close/>
                <a:moveTo>
                  <a:pt x="3535213" y="1722648"/>
                </a:moveTo>
                <a:cubicBezTo>
                  <a:pt x="3527626" y="1722648"/>
                  <a:pt x="3520730" y="1721958"/>
                  <a:pt x="3513144" y="1721958"/>
                </a:cubicBezTo>
                <a:cubicBezTo>
                  <a:pt x="3517971" y="1719889"/>
                  <a:pt x="3523488" y="1717820"/>
                  <a:pt x="3528316" y="1715751"/>
                </a:cubicBezTo>
                <a:cubicBezTo>
                  <a:pt x="3531075" y="1717820"/>
                  <a:pt x="3533144" y="1720579"/>
                  <a:pt x="3535213" y="1722648"/>
                </a:cubicBezTo>
                <a:close/>
                <a:moveTo>
                  <a:pt x="3531075" y="1706786"/>
                </a:moveTo>
                <a:cubicBezTo>
                  <a:pt x="3509695" y="1684717"/>
                  <a:pt x="3488316" y="1662648"/>
                  <a:pt x="3466937" y="1641269"/>
                </a:cubicBezTo>
                <a:cubicBezTo>
                  <a:pt x="3480040" y="1609545"/>
                  <a:pt x="3493833" y="1578510"/>
                  <a:pt x="3507626" y="1547476"/>
                </a:cubicBezTo>
                <a:cubicBezTo>
                  <a:pt x="3595902" y="1567476"/>
                  <a:pt x="3684868" y="1589545"/>
                  <a:pt x="3774523" y="1613683"/>
                </a:cubicBezTo>
                <a:cubicBezTo>
                  <a:pt x="3693833" y="1643338"/>
                  <a:pt x="3612454" y="1674372"/>
                  <a:pt x="3531075" y="1706786"/>
                </a:cubicBezTo>
                <a:close/>
                <a:moveTo>
                  <a:pt x="3523488" y="1710234"/>
                </a:moveTo>
                <a:cubicBezTo>
                  <a:pt x="3514523" y="1713682"/>
                  <a:pt x="3504868" y="1717820"/>
                  <a:pt x="3495902" y="1721269"/>
                </a:cubicBezTo>
                <a:cubicBezTo>
                  <a:pt x="3475213" y="1720579"/>
                  <a:pt x="3455213" y="1720579"/>
                  <a:pt x="3434523" y="1719889"/>
                </a:cubicBezTo>
                <a:cubicBezTo>
                  <a:pt x="3444178" y="1695751"/>
                  <a:pt x="3453834" y="1672303"/>
                  <a:pt x="3464178" y="1648855"/>
                </a:cubicBezTo>
                <a:cubicBezTo>
                  <a:pt x="3483489" y="1668855"/>
                  <a:pt x="3503488" y="1689545"/>
                  <a:pt x="3523488" y="1710234"/>
                </a:cubicBezTo>
                <a:close/>
                <a:moveTo>
                  <a:pt x="3480040" y="1728165"/>
                </a:moveTo>
                <a:cubicBezTo>
                  <a:pt x="3460730" y="1736441"/>
                  <a:pt x="3441420" y="1744027"/>
                  <a:pt x="3421420" y="1752303"/>
                </a:cubicBezTo>
                <a:cubicBezTo>
                  <a:pt x="3424868" y="1744027"/>
                  <a:pt x="3428316" y="1735751"/>
                  <a:pt x="3431765" y="1727476"/>
                </a:cubicBezTo>
                <a:cubicBezTo>
                  <a:pt x="3447626" y="1727476"/>
                  <a:pt x="3463489" y="1727476"/>
                  <a:pt x="3480040" y="1728165"/>
                </a:cubicBezTo>
                <a:close/>
                <a:moveTo>
                  <a:pt x="3497282" y="1728165"/>
                </a:moveTo>
                <a:cubicBezTo>
                  <a:pt x="3511764" y="1728855"/>
                  <a:pt x="3526937" y="1728855"/>
                  <a:pt x="3541420" y="1729545"/>
                </a:cubicBezTo>
                <a:cubicBezTo>
                  <a:pt x="3553833" y="1742648"/>
                  <a:pt x="3565558" y="1755062"/>
                  <a:pt x="3577971" y="1768165"/>
                </a:cubicBezTo>
                <a:cubicBezTo>
                  <a:pt x="3542109" y="1774372"/>
                  <a:pt x="3506937" y="1780579"/>
                  <a:pt x="3471075" y="1787476"/>
                </a:cubicBezTo>
                <a:cubicBezTo>
                  <a:pt x="3447626" y="1791613"/>
                  <a:pt x="3424868" y="1796441"/>
                  <a:pt x="3402109" y="1800579"/>
                </a:cubicBezTo>
                <a:cubicBezTo>
                  <a:pt x="3407627" y="1787476"/>
                  <a:pt x="3412454" y="1773682"/>
                  <a:pt x="3417971" y="1760579"/>
                </a:cubicBezTo>
                <a:cubicBezTo>
                  <a:pt x="3444178" y="1750234"/>
                  <a:pt x="3471075" y="1739200"/>
                  <a:pt x="3497282" y="1728165"/>
                </a:cubicBezTo>
                <a:close/>
                <a:moveTo>
                  <a:pt x="3394523" y="1802648"/>
                </a:moveTo>
                <a:cubicBezTo>
                  <a:pt x="3348316" y="1811613"/>
                  <a:pt x="3302110" y="1821269"/>
                  <a:pt x="3256592" y="1830924"/>
                </a:cubicBezTo>
                <a:cubicBezTo>
                  <a:pt x="3307627" y="1808165"/>
                  <a:pt x="3358661" y="1786786"/>
                  <a:pt x="3409696" y="1765406"/>
                </a:cubicBezTo>
                <a:cubicBezTo>
                  <a:pt x="3404178" y="1777131"/>
                  <a:pt x="3399351" y="1790234"/>
                  <a:pt x="3394523" y="1802648"/>
                </a:cubicBezTo>
                <a:close/>
                <a:moveTo>
                  <a:pt x="3391075" y="1810234"/>
                </a:moveTo>
                <a:cubicBezTo>
                  <a:pt x="3355903" y="1900579"/>
                  <a:pt x="3322110" y="1993682"/>
                  <a:pt x="3289696" y="2089544"/>
                </a:cubicBezTo>
                <a:cubicBezTo>
                  <a:pt x="3206937" y="2032992"/>
                  <a:pt x="3124179" y="1979199"/>
                  <a:pt x="3042110" y="1928165"/>
                </a:cubicBezTo>
                <a:cubicBezTo>
                  <a:pt x="3102800" y="1899199"/>
                  <a:pt x="3164179" y="1871613"/>
                  <a:pt x="3224868" y="1844717"/>
                </a:cubicBezTo>
                <a:cubicBezTo>
                  <a:pt x="3280041" y="1832303"/>
                  <a:pt x="3335213" y="1821269"/>
                  <a:pt x="3391075" y="1810234"/>
                </a:cubicBezTo>
                <a:close/>
                <a:moveTo>
                  <a:pt x="3035214" y="1924027"/>
                </a:moveTo>
                <a:cubicBezTo>
                  <a:pt x="3020731" y="1915061"/>
                  <a:pt x="3006248" y="1906096"/>
                  <a:pt x="2991765" y="1897820"/>
                </a:cubicBezTo>
                <a:cubicBezTo>
                  <a:pt x="3057972" y="1881958"/>
                  <a:pt x="3124869" y="1866096"/>
                  <a:pt x="3192455" y="1851613"/>
                </a:cubicBezTo>
                <a:cubicBezTo>
                  <a:pt x="3140041" y="1875061"/>
                  <a:pt x="3087627" y="1899199"/>
                  <a:pt x="3035214" y="1924027"/>
                </a:cubicBezTo>
                <a:close/>
                <a:moveTo>
                  <a:pt x="2857972" y="2009544"/>
                </a:moveTo>
                <a:cubicBezTo>
                  <a:pt x="2815904" y="2030234"/>
                  <a:pt x="2773835" y="2051613"/>
                  <a:pt x="2732455" y="2072992"/>
                </a:cubicBezTo>
                <a:cubicBezTo>
                  <a:pt x="2775904" y="2037820"/>
                  <a:pt x="2819352" y="2003337"/>
                  <a:pt x="2862800" y="1968854"/>
                </a:cubicBezTo>
                <a:cubicBezTo>
                  <a:pt x="2860731" y="1982647"/>
                  <a:pt x="2859352" y="1995751"/>
                  <a:pt x="2857972" y="2009544"/>
                </a:cubicBezTo>
                <a:close/>
                <a:moveTo>
                  <a:pt x="2857283" y="2017820"/>
                </a:moveTo>
                <a:cubicBezTo>
                  <a:pt x="2847628" y="2114371"/>
                  <a:pt x="2839352" y="2212992"/>
                  <a:pt x="2833834" y="2313681"/>
                </a:cubicBezTo>
                <a:cubicBezTo>
                  <a:pt x="2738662" y="2281268"/>
                  <a:pt x="2644869" y="2250923"/>
                  <a:pt x="2551766" y="2224026"/>
                </a:cubicBezTo>
                <a:cubicBezTo>
                  <a:pt x="2602800" y="2179889"/>
                  <a:pt x="2654524" y="2137130"/>
                  <a:pt x="2706248" y="2094372"/>
                </a:cubicBezTo>
                <a:cubicBezTo>
                  <a:pt x="2755904" y="2068165"/>
                  <a:pt x="2806248" y="2042647"/>
                  <a:pt x="2857283" y="2017820"/>
                </a:cubicBezTo>
                <a:close/>
                <a:moveTo>
                  <a:pt x="2544180" y="2221268"/>
                </a:moveTo>
                <a:cubicBezTo>
                  <a:pt x="2527628" y="2216440"/>
                  <a:pt x="2511766" y="2212302"/>
                  <a:pt x="2495215" y="2207475"/>
                </a:cubicBezTo>
                <a:cubicBezTo>
                  <a:pt x="2554525" y="2174371"/>
                  <a:pt x="2615214" y="2141958"/>
                  <a:pt x="2675904" y="2109544"/>
                </a:cubicBezTo>
                <a:cubicBezTo>
                  <a:pt x="2632456" y="2146785"/>
                  <a:pt x="2588318" y="2184027"/>
                  <a:pt x="2544180" y="2221268"/>
                </a:cubicBezTo>
                <a:close/>
                <a:moveTo>
                  <a:pt x="2396594" y="2350923"/>
                </a:moveTo>
                <a:cubicBezTo>
                  <a:pt x="2361422" y="2382647"/>
                  <a:pt x="2326249" y="2414371"/>
                  <a:pt x="2291767" y="2446095"/>
                </a:cubicBezTo>
                <a:cubicBezTo>
                  <a:pt x="2324180" y="2400578"/>
                  <a:pt x="2357284" y="2355061"/>
                  <a:pt x="2389697" y="2310233"/>
                </a:cubicBezTo>
                <a:cubicBezTo>
                  <a:pt x="2391766" y="2324716"/>
                  <a:pt x="2393835" y="2337819"/>
                  <a:pt x="2396594" y="2350923"/>
                </a:cubicBezTo>
                <a:close/>
                <a:moveTo>
                  <a:pt x="2397973" y="2359199"/>
                </a:moveTo>
                <a:cubicBezTo>
                  <a:pt x="2413835" y="2455061"/>
                  <a:pt x="2433146" y="2552302"/>
                  <a:pt x="2453835" y="2650922"/>
                </a:cubicBezTo>
                <a:cubicBezTo>
                  <a:pt x="2353835" y="2644715"/>
                  <a:pt x="2255215" y="2640577"/>
                  <a:pt x="2157974" y="2639198"/>
                </a:cubicBezTo>
                <a:cubicBezTo>
                  <a:pt x="2195905" y="2583336"/>
                  <a:pt x="2233836" y="2528164"/>
                  <a:pt x="2271766" y="2473681"/>
                </a:cubicBezTo>
                <a:cubicBezTo>
                  <a:pt x="2313835" y="2435061"/>
                  <a:pt x="2355215" y="2397130"/>
                  <a:pt x="2397973" y="2359199"/>
                </a:cubicBezTo>
                <a:close/>
                <a:moveTo>
                  <a:pt x="2149698" y="2639198"/>
                </a:moveTo>
                <a:cubicBezTo>
                  <a:pt x="2132457" y="2639198"/>
                  <a:pt x="2115905" y="2639198"/>
                  <a:pt x="2099353" y="2638508"/>
                </a:cubicBezTo>
                <a:cubicBezTo>
                  <a:pt x="2147629" y="2590922"/>
                  <a:pt x="2197284" y="2543336"/>
                  <a:pt x="2247629" y="2496440"/>
                </a:cubicBezTo>
                <a:cubicBezTo>
                  <a:pt x="2215215" y="2543336"/>
                  <a:pt x="2182111" y="2590922"/>
                  <a:pt x="2149698" y="2639198"/>
                </a:cubicBezTo>
                <a:close/>
                <a:moveTo>
                  <a:pt x="2145560" y="2646095"/>
                </a:moveTo>
                <a:cubicBezTo>
                  <a:pt x="2124870" y="2676439"/>
                  <a:pt x="2104870" y="2706784"/>
                  <a:pt x="2084870" y="2737819"/>
                </a:cubicBezTo>
                <a:cubicBezTo>
                  <a:pt x="2072456" y="2757129"/>
                  <a:pt x="2059353" y="2776439"/>
                  <a:pt x="2046939" y="2796439"/>
                </a:cubicBezTo>
                <a:cubicBezTo>
                  <a:pt x="2040732" y="2783336"/>
                  <a:pt x="2034526" y="2770232"/>
                  <a:pt x="2029008" y="2757129"/>
                </a:cubicBezTo>
                <a:cubicBezTo>
                  <a:pt x="2039353" y="2730922"/>
                  <a:pt x="2049698" y="2704715"/>
                  <a:pt x="2060043" y="2678508"/>
                </a:cubicBezTo>
                <a:cubicBezTo>
                  <a:pt x="2071077" y="2667474"/>
                  <a:pt x="2082112" y="2657129"/>
                  <a:pt x="2093146" y="2646095"/>
                </a:cubicBezTo>
                <a:cubicBezTo>
                  <a:pt x="2109698" y="2645405"/>
                  <a:pt x="2127629" y="2646095"/>
                  <a:pt x="2145560" y="2646095"/>
                </a:cubicBezTo>
                <a:close/>
                <a:moveTo>
                  <a:pt x="2066250" y="2661957"/>
                </a:moveTo>
                <a:cubicBezTo>
                  <a:pt x="2068319" y="2656440"/>
                  <a:pt x="2070388" y="2650922"/>
                  <a:pt x="2072456" y="2645405"/>
                </a:cubicBezTo>
                <a:cubicBezTo>
                  <a:pt x="2075905" y="2645405"/>
                  <a:pt x="2079353" y="2645405"/>
                  <a:pt x="2082112" y="2645405"/>
                </a:cubicBezTo>
                <a:cubicBezTo>
                  <a:pt x="2077284" y="2650922"/>
                  <a:pt x="2071767" y="2656440"/>
                  <a:pt x="2066250" y="2661957"/>
                </a:cubicBezTo>
                <a:close/>
                <a:moveTo>
                  <a:pt x="2053836" y="2673681"/>
                </a:moveTo>
                <a:cubicBezTo>
                  <a:pt x="2039353" y="2688163"/>
                  <a:pt x="2025560" y="2701957"/>
                  <a:pt x="2011077" y="2716439"/>
                </a:cubicBezTo>
                <a:cubicBezTo>
                  <a:pt x="2000733" y="2692991"/>
                  <a:pt x="1990388" y="2669543"/>
                  <a:pt x="1980043" y="2646095"/>
                </a:cubicBezTo>
                <a:cubicBezTo>
                  <a:pt x="2008319" y="2645405"/>
                  <a:pt x="2036595" y="2645405"/>
                  <a:pt x="2064870" y="2645405"/>
                </a:cubicBezTo>
                <a:cubicBezTo>
                  <a:pt x="2064870" y="2645405"/>
                  <a:pt x="2064870" y="2645405"/>
                  <a:pt x="2065560" y="2645405"/>
                </a:cubicBezTo>
                <a:cubicBezTo>
                  <a:pt x="2061422" y="2655060"/>
                  <a:pt x="2057284" y="2664715"/>
                  <a:pt x="2053836" y="2673681"/>
                </a:cubicBezTo>
                <a:close/>
                <a:moveTo>
                  <a:pt x="2004870" y="2722646"/>
                </a:moveTo>
                <a:cubicBezTo>
                  <a:pt x="1969008" y="2759198"/>
                  <a:pt x="1933147" y="2795750"/>
                  <a:pt x="1897974" y="2832301"/>
                </a:cubicBezTo>
                <a:cubicBezTo>
                  <a:pt x="1882802" y="2833680"/>
                  <a:pt x="1867629" y="2835750"/>
                  <a:pt x="1852457" y="2837818"/>
                </a:cubicBezTo>
                <a:cubicBezTo>
                  <a:pt x="1862112" y="2774370"/>
                  <a:pt x="1872457" y="2710922"/>
                  <a:pt x="1883491" y="2648853"/>
                </a:cubicBezTo>
                <a:cubicBezTo>
                  <a:pt x="1912457" y="2648164"/>
                  <a:pt x="1942112" y="2647474"/>
                  <a:pt x="1971767" y="2646784"/>
                </a:cubicBezTo>
                <a:cubicBezTo>
                  <a:pt x="1982112" y="2671612"/>
                  <a:pt x="1993836" y="2697129"/>
                  <a:pt x="2004870" y="2722646"/>
                </a:cubicBezTo>
                <a:close/>
                <a:moveTo>
                  <a:pt x="1889698" y="2840577"/>
                </a:moveTo>
                <a:cubicBezTo>
                  <a:pt x="1874526" y="2856439"/>
                  <a:pt x="1859353" y="2872301"/>
                  <a:pt x="1844871" y="2887474"/>
                </a:cubicBezTo>
                <a:cubicBezTo>
                  <a:pt x="1846940" y="2872991"/>
                  <a:pt x="1849009" y="2859198"/>
                  <a:pt x="1851078" y="2844715"/>
                </a:cubicBezTo>
                <a:cubicBezTo>
                  <a:pt x="1864181" y="2844025"/>
                  <a:pt x="1876595" y="2841956"/>
                  <a:pt x="1889698" y="2840577"/>
                </a:cubicBezTo>
                <a:close/>
                <a:moveTo>
                  <a:pt x="1900733" y="2839887"/>
                </a:moveTo>
                <a:cubicBezTo>
                  <a:pt x="1931077" y="2836439"/>
                  <a:pt x="1962112" y="2833680"/>
                  <a:pt x="1993146" y="2830232"/>
                </a:cubicBezTo>
                <a:cubicBezTo>
                  <a:pt x="1977974" y="2870232"/>
                  <a:pt x="1963491" y="2910922"/>
                  <a:pt x="1949008" y="2950922"/>
                </a:cubicBezTo>
                <a:cubicBezTo>
                  <a:pt x="1905560" y="3021266"/>
                  <a:pt x="1863491" y="3091611"/>
                  <a:pt x="1822802" y="3161956"/>
                </a:cubicBezTo>
                <a:cubicBezTo>
                  <a:pt x="1817974" y="3163335"/>
                  <a:pt x="1813836" y="3164714"/>
                  <a:pt x="1809009" y="3165404"/>
                </a:cubicBezTo>
                <a:cubicBezTo>
                  <a:pt x="1819354" y="3075749"/>
                  <a:pt x="1830388" y="2987473"/>
                  <a:pt x="1843491" y="2899887"/>
                </a:cubicBezTo>
                <a:cubicBezTo>
                  <a:pt x="1862112" y="2879887"/>
                  <a:pt x="1881422" y="2859887"/>
                  <a:pt x="1900733" y="2839887"/>
                </a:cubicBezTo>
                <a:close/>
                <a:moveTo>
                  <a:pt x="1801423" y="3167473"/>
                </a:moveTo>
                <a:cubicBezTo>
                  <a:pt x="1771767" y="3175749"/>
                  <a:pt x="1742112" y="3184025"/>
                  <a:pt x="1713147" y="3192301"/>
                </a:cubicBezTo>
                <a:cubicBezTo>
                  <a:pt x="1691768" y="3165404"/>
                  <a:pt x="1671078" y="3138508"/>
                  <a:pt x="1650388" y="3112301"/>
                </a:cubicBezTo>
                <a:cubicBezTo>
                  <a:pt x="1709699" y="3044715"/>
                  <a:pt x="1771767" y="2976439"/>
                  <a:pt x="1835216" y="2908853"/>
                </a:cubicBezTo>
                <a:cubicBezTo>
                  <a:pt x="1822112" y="2994370"/>
                  <a:pt x="1811078" y="3080577"/>
                  <a:pt x="1801423" y="3167473"/>
                </a:cubicBezTo>
                <a:close/>
                <a:moveTo>
                  <a:pt x="1711078" y="3201266"/>
                </a:moveTo>
                <a:cubicBezTo>
                  <a:pt x="1728319" y="3222645"/>
                  <a:pt x="1745561" y="3244025"/>
                  <a:pt x="1763492" y="3265404"/>
                </a:cubicBezTo>
                <a:cubicBezTo>
                  <a:pt x="1737974" y="3310231"/>
                  <a:pt x="1713836" y="3355059"/>
                  <a:pt x="1689699" y="3399197"/>
                </a:cubicBezTo>
                <a:cubicBezTo>
                  <a:pt x="1675216" y="3404714"/>
                  <a:pt x="1661423" y="3410231"/>
                  <a:pt x="1646940" y="3416438"/>
                </a:cubicBezTo>
                <a:cubicBezTo>
                  <a:pt x="1639354" y="3352990"/>
                  <a:pt x="1632457" y="3289542"/>
                  <a:pt x="1626940" y="3226783"/>
                </a:cubicBezTo>
                <a:cubicBezTo>
                  <a:pt x="1654526" y="3218508"/>
                  <a:pt x="1682802" y="3209542"/>
                  <a:pt x="1711078" y="3201266"/>
                </a:cubicBezTo>
                <a:close/>
                <a:moveTo>
                  <a:pt x="1640043" y="3419197"/>
                </a:moveTo>
                <a:cubicBezTo>
                  <a:pt x="1616595" y="3428852"/>
                  <a:pt x="1593147" y="3438507"/>
                  <a:pt x="1570388" y="3448162"/>
                </a:cubicBezTo>
                <a:cubicBezTo>
                  <a:pt x="1557975" y="3384024"/>
                  <a:pt x="1546251" y="3319887"/>
                  <a:pt x="1535216" y="3255749"/>
                </a:cubicBezTo>
                <a:cubicBezTo>
                  <a:pt x="1562802" y="3246783"/>
                  <a:pt x="1591078" y="3237818"/>
                  <a:pt x="1620044" y="3228852"/>
                </a:cubicBezTo>
                <a:cubicBezTo>
                  <a:pt x="1625561" y="3292300"/>
                  <a:pt x="1632457" y="3355749"/>
                  <a:pt x="1640043" y="3419197"/>
                </a:cubicBezTo>
                <a:close/>
                <a:moveTo>
                  <a:pt x="1640733" y="3427473"/>
                </a:moveTo>
                <a:cubicBezTo>
                  <a:pt x="1642802" y="3444714"/>
                  <a:pt x="1644871" y="3461266"/>
                  <a:pt x="1646940" y="3478507"/>
                </a:cubicBezTo>
                <a:cubicBezTo>
                  <a:pt x="1629699" y="3510921"/>
                  <a:pt x="1613147" y="3543334"/>
                  <a:pt x="1596595" y="3575748"/>
                </a:cubicBezTo>
                <a:cubicBezTo>
                  <a:pt x="1588319" y="3535748"/>
                  <a:pt x="1580044" y="3495748"/>
                  <a:pt x="1571768" y="3455748"/>
                </a:cubicBezTo>
                <a:cubicBezTo>
                  <a:pt x="1594526" y="3446093"/>
                  <a:pt x="1617285" y="3436438"/>
                  <a:pt x="1640733" y="3427473"/>
                </a:cubicBezTo>
                <a:close/>
                <a:moveTo>
                  <a:pt x="1674526" y="3852989"/>
                </a:moveTo>
                <a:cubicBezTo>
                  <a:pt x="1672457" y="3862644"/>
                  <a:pt x="1669699" y="3872299"/>
                  <a:pt x="1666940" y="3881955"/>
                </a:cubicBezTo>
                <a:cubicBezTo>
                  <a:pt x="1663492" y="3868162"/>
                  <a:pt x="1660044" y="3854369"/>
                  <a:pt x="1656595" y="3840575"/>
                </a:cubicBezTo>
                <a:cubicBezTo>
                  <a:pt x="1662802" y="3844713"/>
                  <a:pt x="1668319" y="3848851"/>
                  <a:pt x="1674526" y="3852989"/>
                </a:cubicBezTo>
                <a:close/>
                <a:moveTo>
                  <a:pt x="1680043" y="3857127"/>
                </a:moveTo>
                <a:cubicBezTo>
                  <a:pt x="1688319" y="3863334"/>
                  <a:pt x="1697285" y="3868851"/>
                  <a:pt x="1705561" y="3875058"/>
                </a:cubicBezTo>
                <a:cubicBezTo>
                  <a:pt x="1709699" y="3897817"/>
                  <a:pt x="1713147" y="3919886"/>
                  <a:pt x="1717285" y="3942644"/>
                </a:cubicBezTo>
                <a:cubicBezTo>
                  <a:pt x="1707630" y="3949541"/>
                  <a:pt x="1697285" y="3957127"/>
                  <a:pt x="1687630" y="3964023"/>
                </a:cubicBezTo>
                <a:cubicBezTo>
                  <a:pt x="1681423" y="3941265"/>
                  <a:pt x="1675905" y="3918506"/>
                  <a:pt x="1670388" y="3895748"/>
                </a:cubicBezTo>
                <a:cubicBezTo>
                  <a:pt x="1673837" y="3883334"/>
                  <a:pt x="1677285" y="3870230"/>
                  <a:pt x="1680043" y="3857127"/>
                </a:cubicBezTo>
                <a:close/>
                <a:moveTo>
                  <a:pt x="1682112" y="3968851"/>
                </a:moveTo>
                <a:cubicBezTo>
                  <a:pt x="1670388" y="3977816"/>
                  <a:pt x="1658664" y="3986092"/>
                  <a:pt x="1646940" y="3995058"/>
                </a:cubicBezTo>
                <a:cubicBezTo>
                  <a:pt x="1653837" y="3966782"/>
                  <a:pt x="1660044" y="3938506"/>
                  <a:pt x="1666940" y="3910230"/>
                </a:cubicBezTo>
                <a:cubicBezTo>
                  <a:pt x="1672457" y="3930230"/>
                  <a:pt x="1677285" y="3949541"/>
                  <a:pt x="1682112" y="3968851"/>
                </a:cubicBezTo>
                <a:close/>
                <a:moveTo>
                  <a:pt x="1743492" y="4374367"/>
                </a:moveTo>
                <a:cubicBezTo>
                  <a:pt x="1743492" y="4395057"/>
                  <a:pt x="1744181" y="4415057"/>
                  <a:pt x="1744871" y="4435747"/>
                </a:cubicBezTo>
                <a:cubicBezTo>
                  <a:pt x="1684871" y="4414367"/>
                  <a:pt x="1626250" y="4392299"/>
                  <a:pt x="1569009" y="4369540"/>
                </a:cubicBezTo>
                <a:cubicBezTo>
                  <a:pt x="1585561" y="4280575"/>
                  <a:pt x="1603492" y="4190230"/>
                  <a:pt x="1623492" y="4099885"/>
                </a:cubicBezTo>
                <a:cubicBezTo>
                  <a:pt x="1661423" y="4190920"/>
                  <a:pt x="1701423" y="4282644"/>
                  <a:pt x="1743492" y="4374367"/>
                </a:cubicBezTo>
                <a:close/>
                <a:moveTo>
                  <a:pt x="1750388" y="4389540"/>
                </a:moveTo>
                <a:cubicBezTo>
                  <a:pt x="1759354" y="4408850"/>
                  <a:pt x="1768319" y="4428160"/>
                  <a:pt x="1777285" y="4446781"/>
                </a:cubicBezTo>
                <a:cubicBezTo>
                  <a:pt x="1769009" y="4444023"/>
                  <a:pt x="1760043" y="4440575"/>
                  <a:pt x="1751767" y="4437816"/>
                </a:cubicBezTo>
                <a:cubicBezTo>
                  <a:pt x="1751078" y="4421954"/>
                  <a:pt x="1750388" y="4406092"/>
                  <a:pt x="1750388" y="4389540"/>
                </a:cubicBezTo>
                <a:close/>
                <a:moveTo>
                  <a:pt x="1781423" y="4455747"/>
                </a:moveTo>
                <a:cubicBezTo>
                  <a:pt x="1791078" y="4476436"/>
                  <a:pt x="1800733" y="4497126"/>
                  <a:pt x="1811078" y="4517815"/>
                </a:cubicBezTo>
                <a:cubicBezTo>
                  <a:pt x="1792457" y="4541264"/>
                  <a:pt x="1774526" y="4564022"/>
                  <a:pt x="1756595" y="4587471"/>
                </a:cubicBezTo>
                <a:cubicBezTo>
                  <a:pt x="1754526" y="4540574"/>
                  <a:pt x="1753147" y="4492988"/>
                  <a:pt x="1751767" y="4445402"/>
                </a:cubicBezTo>
                <a:cubicBezTo>
                  <a:pt x="1761423" y="4448850"/>
                  <a:pt x="1771078" y="4452298"/>
                  <a:pt x="1781423" y="4455747"/>
                </a:cubicBezTo>
                <a:close/>
                <a:moveTo>
                  <a:pt x="1949698" y="4927470"/>
                </a:moveTo>
                <a:cubicBezTo>
                  <a:pt x="1955215" y="4946780"/>
                  <a:pt x="1961422" y="4966090"/>
                  <a:pt x="1966940" y="4985401"/>
                </a:cubicBezTo>
                <a:cubicBezTo>
                  <a:pt x="1903491" y="4980573"/>
                  <a:pt x="1841422" y="4975056"/>
                  <a:pt x="1780043" y="4968160"/>
                </a:cubicBezTo>
                <a:cubicBezTo>
                  <a:pt x="1772457" y="4877815"/>
                  <a:pt x="1766250" y="4786780"/>
                  <a:pt x="1761423" y="4695057"/>
                </a:cubicBezTo>
                <a:cubicBezTo>
                  <a:pt x="1822112" y="4772298"/>
                  <a:pt x="1884871" y="4850229"/>
                  <a:pt x="1949698" y="4927470"/>
                </a:cubicBezTo>
                <a:close/>
                <a:moveTo>
                  <a:pt x="1960733" y="4940574"/>
                </a:moveTo>
                <a:cubicBezTo>
                  <a:pt x="1973836" y="4956436"/>
                  <a:pt x="1986939" y="4971608"/>
                  <a:pt x="2000733" y="4987470"/>
                </a:cubicBezTo>
                <a:cubicBezTo>
                  <a:pt x="1991767" y="4986780"/>
                  <a:pt x="1983491" y="4986091"/>
                  <a:pt x="1974526" y="4985401"/>
                </a:cubicBezTo>
                <a:cubicBezTo>
                  <a:pt x="1969698" y="4970918"/>
                  <a:pt x="1965560" y="4955746"/>
                  <a:pt x="1960733" y="4940574"/>
                </a:cubicBezTo>
                <a:close/>
                <a:moveTo>
                  <a:pt x="2007629" y="4995746"/>
                </a:moveTo>
                <a:cubicBezTo>
                  <a:pt x="2012457" y="5001263"/>
                  <a:pt x="2016594" y="5006780"/>
                  <a:pt x="2021422" y="5011608"/>
                </a:cubicBezTo>
                <a:cubicBezTo>
                  <a:pt x="2029008" y="5030229"/>
                  <a:pt x="2036595" y="5049539"/>
                  <a:pt x="2043491" y="5068160"/>
                </a:cubicBezTo>
                <a:cubicBezTo>
                  <a:pt x="2035215" y="5088159"/>
                  <a:pt x="2026939" y="5108849"/>
                  <a:pt x="2018664" y="5128849"/>
                </a:cubicBezTo>
                <a:cubicBezTo>
                  <a:pt x="2004181" y="5084022"/>
                  <a:pt x="1990388" y="5039194"/>
                  <a:pt x="1976595" y="4992987"/>
                </a:cubicBezTo>
                <a:cubicBezTo>
                  <a:pt x="1986939" y="4994367"/>
                  <a:pt x="1997284" y="4995056"/>
                  <a:pt x="2007629" y="4995746"/>
                </a:cubicBezTo>
                <a:close/>
                <a:moveTo>
                  <a:pt x="2137284" y="5293676"/>
                </a:moveTo>
                <a:cubicBezTo>
                  <a:pt x="2164181" y="5355745"/>
                  <a:pt x="2191077" y="5417124"/>
                  <a:pt x="2219353" y="5477814"/>
                </a:cubicBezTo>
                <a:cubicBezTo>
                  <a:pt x="2193836" y="5481952"/>
                  <a:pt x="2169008" y="5486779"/>
                  <a:pt x="2143491" y="5490917"/>
                </a:cubicBezTo>
                <a:cubicBezTo>
                  <a:pt x="2112457" y="5406090"/>
                  <a:pt x="2081422" y="5319883"/>
                  <a:pt x="2052457" y="5232297"/>
                </a:cubicBezTo>
                <a:cubicBezTo>
                  <a:pt x="2080732" y="5252297"/>
                  <a:pt x="2109008" y="5273676"/>
                  <a:pt x="2137284" y="5293676"/>
                </a:cubicBezTo>
                <a:close/>
                <a:moveTo>
                  <a:pt x="2148318" y="5301952"/>
                </a:moveTo>
                <a:cubicBezTo>
                  <a:pt x="2196594" y="5337125"/>
                  <a:pt x="2245560" y="5371607"/>
                  <a:pt x="2295215" y="5406090"/>
                </a:cubicBezTo>
                <a:cubicBezTo>
                  <a:pt x="2306249" y="5423331"/>
                  <a:pt x="2316594" y="5440573"/>
                  <a:pt x="2327629" y="5457814"/>
                </a:cubicBezTo>
                <a:cubicBezTo>
                  <a:pt x="2293836" y="5464711"/>
                  <a:pt x="2259353" y="5470917"/>
                  <a:pt x="2226250" y="5477124"/>
                </a:cubicBezTo>
                <a:cubicBezTo>
                  <a:pt x="2199353" y="5419193"/>
                  <a:pt x="2173836" y="5360573"/>
                  <a:pt x="2148318" y="5301952"/>
                </a:cubicBezTo>
                <a:close/>
                <a:moveTo>
                  <a:pt x="2309697" y="5415745"/>
                </a:moveTo>
                <a:cubicBezTo>
                  <a:pt x="2326939" y="5427469"/>
                  <a:pt x="2344180" y="5439193"/>
                  <a:pt x="2361422" y="5450918"/>
                </a:cubicBezTo>
                <a:cubicBezTo>
                  <a:pt x="2352456" y="5452986"/>
                  <a:pt x="2343491" y="5454366"/>
                  <a:pt x="2335215" y="5455745"/>
                </a:cubicBezTo>
                <a:cubicBezTo>
                  <a:pt x="2326939" y="5442642"/>
                  <a:pt x="2318663" y="5429538"/>
                  <a:pt x="2309697" y="5415745"/>
                </a:cubicBezTo>
                <a:close/>
                <a:moveTo>
                  <a:pt x="2369697" y="5456435"/>
                </a:moveTo>
                <a:cubicBezTo>
                  <a:pt x="2389008" y="5469538"/>
                  <a:pt x="2407628" y="5481952"/>
                  <a:pt x="2426939" y="5495055"/>
                </a:cubicBezTo>
                <a:cubicBezTo>
                  <a:pt x="2422801" y="5524021"/>
                  <a:pt x="2419353" y="5552986"/>
                  <a:pt x="2415904" y="5581952"/>
                </a:cubicBezTo>
                <a:cubicBezTo>
                  <a:pt x="2390387" y="5542641"/>
                  <a:pt x="2364870" y="5502642"/>
                  <a:pt x="2339353" y="5462641"/>
                </a:cubicBezTo>
                <a:cubicBezTo>
                  <a:pt x="2349008" y="5460572"/>
                  <a:pt x="2359353" y="5458504"/>
                  <a:pt x="2369697" y="5456435"/>
                </a:cubicBezTo>
                <a:close/>
                <a:moveTo>
                  <a:pt x="2433146" y="5499193"/>
                </a:moveTo>
                <a:cubicBezTo>
                  <a:pt x="2469008" y="5523331"/>
                  <a:pt x="2505559" y="5546779"/>
                  <a:pt x="2542111" y="5570228"/>
                </a:cubicBezTo>
                <a:cubicBezTo>
                  <a:pt x="2608318" y="5635745"/>
                  <a:pt x="2675214" y="5699882"/>
                  <a:pt x="2742800" y="5762641"/>
                </a:cubicBezTo>
                <a:cubicBezTo>
                  <a:pt x="2649697" y="5729537"/>
                  <a:pt x="2557973" y="5695745"/>
                  <a:pt x="2468318" y="5661262"/>
                </a:cubicBezTo>
                <a:cubicBezTo>
                  <a:pt x="2452456" y="5637814"/>
                  <a:pt x="2437283" y="5614365"/>
                  <a:pt x="2421421" y="5590917"/>
                </a:cubicBezTo>
                <a:cubicBezTo>
                  <a:pt x="2425559" y="5560572"/>
                  <a:pt x="2429008" y="5529538"/>
                  <a:pt x="2433146" y="5499193"/>
                </a:cubicBezTo>
                <a:close/>
                <a:moveTo>
                  <a:pt x="2456594" y="5656434"/>
                </a:moveTo>
                <a:cubicBezTo>
                  <a:pt x="2442801" y="5650917"/>
                  <a:pt x="2429697" y="5646090"/>
                  <a:pt x="2415904" y="5640572"/>
                </a:cubicBezTo>
                <a:cubicBezTo>
                  <a:pt x="2417284" y="5627469"/>
                  <a:pt x="2418663" y="5615055"/>
                  <a:pt x="2420042" y="5601952"/>
                </a:cubicBezTo>
                <a:cubicBezTo>
                  <a:pt x="2432456" y="5620572"/>
                  <a:pt x="2444180" y="5638503"/>
                  <a:pt x="2456594" y="5656434"/>
                </a:cubicBezTo>
                <a:close/>
                <a:moveTo>
                  <a:pt x="2463490" y="5667469"/>
                </a:moveTo>
                <a:cubicBezTo>
                  <a:pt x="2484180" y="5697814"/>
                  <a:pt x="2504180" y="5728158"/>
                  <a:pt x="2524870" y="5758503"/>
                </a:cubicBezTo>
                <a:cubicBezTo>
                  <a:pt x="2485559" y="5746779"/>
                  <a:pt x="2446249" y="5735055"/>
                  <a:pt x="2406939" y="5722641"/>
                </a:cubicBezTo>
                <a:cubicBezTo>
                  <a:pt x="2409008" y="5697814"/>
                  <a:pt x="2411766" y="5672986"/>
                  <a:pt x="2414525" y="5648158"/>
                </a:cubicBezTo>
                <a:cubicBezTo>
                  <a:pt x="2431077" y="5654365"/>
                  <a:pt x="2447628" y="5661262"/>
                  <a:pt x="2463490" y="5667469"/>
                </a:cubicBezTo>
                <a:close/>
                <a:moveTo>
                  <a:pt x="2806248" y="5821261"/>
                </a:moveTo>
                <a:cubicBezTo>
                  <a:pt x="2813835" y="5828158"/>
                  <a:pt x="2820731" y="5835054"/>
                  <a:pt x="2828317" y="5841262"/>
                </a:cubicBezTo>
                <a:cubicBezTo>
                  <a:pt x="2814524" y="5837813"/>
                  <a:pt x="2800731" y="5834365"/>
                  <a:pt x="2786938" y="5830227"/>
                </a:cubicBezTo>
                <a:cubicBezTo>
                  <a:pt x="2793835" y="5827468"/>
                  <a:pt x="2800041" y="5824710"/>
                  <a:pt x="2806248" y="5821261"/>
                </a:cubicBezTo>
                <a:close/>
                <a:moveTo>
                  <a:pt x="2813145" y="5817813"/>
                </a:moveTo>
                <a:cubicBezTo>
                  <a:pt x="2822110" y="5812986"/>
                  <a:pt x="2831766" y="5808848"/>
                  <a:pt x="2840731" y="5804020"/>
                </a:cubicBezTo>
                <a:cubicBezTo>
                  <a:pt x="2862800" y="5811606"/>
                  <a:pt x="2884179" y="5818503"/>
                  <a:pt x="2906248" y="5826089"/>
                </a:cubicBezTo>
                <a:cubicBezTo>
                  <a:pt x="2907628" y="5838503"/>
                  <a:pt x="2909696" y="5850227"/>
                  <a:pt x="2911076" y="5862641"/>
                </a:cubicBezTo>
                <a:cubicBezTo>
                  <a:pt x="2888317" y="5857123"/>
                  <a:pt x="2865559" y="5851606"/>
                  <a:pt x="2842800" y="5845399"/>
                </a:cubicBezTo>
                <a:cubicBezTo>
                  <a:pt x="2833145" y="5836434"/>
                  <a:pt x="2823490" y="5827468"/>
                  <a:pt x="2813145" y="5817813"/>
                </a:cubicBezTo>
                <a:close/>
                <a:moveTo>
                  <a:pt x="2912455" y="5869537"/>
                </a:moveTo>
                <a:cubicBezTo>
                  <a:pt x="2914524" y="5884020"/>
                  <a:pt x="2916593" y="5898503"/>
                  <a:pt x="2918662" y="5912296"/>
                </a:cubicBezTo>
                <a:cubicBezTo>
                  <a:pt x="2897283" y="5892986"/>
                  <a:pt x="2875214" y="5874365"/>
                  <a:pt x="2853835" y="5854365"/>
                </a:cubicBezTo>
                <a:cubicBezTo>
                  <a:pt x="2873835" y="5859882"/>
                  <a:pt x="2893145" y="5864710"/>
                  <a:pt x="2912455" y="5869537"/>
                </a:cubicBezTo>
                <a:close/>
                <a:moveTo>
                  <a:pt x="3424868" y="5979882"/>
                </a:moveTo>
                <a:cubicBezTo>
                  <a:pt x="3431075" y="5981261"/>
                  <a:pt x="3436592" y="5983330"/>
                  <a:pt x="3442799" y="5984709"/>
                </a:cubicBezTo>
                <a:cubicBezTo>
                  <a:pt x="3446247" y="5993675"/>
                  <a:pt x="3450385" y="6001951"/>
                  <a:pt x="3453834" y="6010227"/>
                </a:cubicBezTo>
                <a:cubicBezTo>
                  <a:pt x="3434523" y="6009537"/>
                  <a:pt x="3414523" y="6008158"/>
                  <a:pt x="3395213" y="6006778"/>
                </a:cubicBezTo>
                <a:cubicBezTo>
                  <a:pt x="3404868" y="5998503"/>
                  <a:pt x="3415213" y="5989537"/>
                  <a:pt x="3424868" y="5979882"/>
                </a:cubicBezTo>
                <a:close/>
                <a:moveTo>
                  <a:pt x="3451075" y="5986778"/>
                </a:moveTo>
                <a:cubicBezTo>
                  <a:pt x="3487627" y="5996434"/>
                  <a:pt x="3524868" y="6006089"/>
                  <a:pt x="3561419" y="6015054"/>
                </a:cubicBezTo>
                <a:cubicBezTo>
                  <a:pt x="3528316" y="6013675"/>
                  <a:pt x="3494523" y="6012296"/>
                  <a:pt x="3461420" y="6010916"/>
                </a:cubicBezTo>
                <a:cubicBezTo>
                  <a:pt x="3457971" y="6003330"/>
                  <a:pt x="3454523" y="5995054"/>
                  <a:pt x="3451075" y="5986778"/>
                </a:cubicBezTo>
                <a:close/>
                <a:moveTo>
                  <a:pt x="3593833" y="6023330"/>
                </a:moveTo>
                <a:cubicBezTo>
                  <a:pt x="3621419" y="6030227"/>
                  <a:pt x="3648316" y="6036434"/>
                  <a:pt x="3675902" y="6043330"/>
                </a:cubicBezTo>
                <a:cubicBezTo>
                  <a:pt x="3609695" y="6046778"/>
                  <a:pt x="3544178" y="6049537"/>
                  <a:pt x="3478661" y="6051606"/>
                </a:cubicBezTo>
                <a:cubicBezTo>
                  <a:pt x="3473833" y="6040572"/>
                  <a:pt x="3469006" y="6029537"/>
                  <a:pt x="3464178" y="6018503"/>
                </a:cubicBezTo>
                <a:cubicBezTo>
                  <a:pt x="3507626" y="6020572"/>
                  <a:pt x="3550385" y="6021951"/>
                  <a:pt x="3593833" y="6023330"/>
                </a:cubicBezTo>
                <a:close/>
                <a:moveTo>
                  <a:pt x="3626937" y="6024709"/>
                </a:moveTo>
                <a:cubicBezTo>
                  <a:pt x="3651764" y="6025399"/>
                  <a:pt x="3676592" y="6026089"/>
                  <a:pt x="3701419" y="6026779"/>
                </a:cubicBezTo>
                <a:cubicBezTo>
                  <a:pt x="3725557" y="6030916"/>
                  <a:pt x="3750385" y="6034365"/>
                  <a:pt x="3774523" y="6037813"/>
                </a:cubicBezTo>
                <a:cubicBezTo>
                  <a:pt x="3749695" y="6039192"/>
                  <a:pt x="3724178" y="6040572"/>
                  <a:pt x="3699350" y="6041951"/>
                </a:cubicBezTo>
                <a:cubicBezTo>
                  <a:pt x="3675902" y="6036434"/>
                  <a:pt x="3651764" y="6030916"/>
                  <a:pt x="3626937" y="6024709"/>
                </a:cubicBezTo>
                <a:close/>
                <a:moveTo>
                  <a:pt x="3808315" y="6042641"/>
                </a:moveTo>
                <a:cubicBezTo>
                  <a:pt x="3861419" y="6050227"/>
                  <a:pt x="3914522" y="6057123"/>
                  <a:pt x="3967626" y="6064020"/>
                </a:cubicBezTo>
                <a:cubicBezTo>
                  <a:pt x="3960729" y="6075054"/>
                  <a:pt x="3953833" y="6085399"/>
                  <a:pt x="3946936" y="6096433"/>
                </a:cubicBezTo>
                <a:cubicBezTo>
                  <a:pt x="3873143" y="6081261"/>
                  <a:pt x="3798661" y="6064710"/>
                  <a:pt x="3724178" y="6047468"/>
                </a:cubicBezTo>
                <a:cubicBezTo>
                  <a:pt x="3751764" y="6046089"/>
                  <a:pt x="3780040" y="6044020"/>
                  <a:pt x="3808315" y="6042641"/>
                </a:cubicBezTo>
                <a:close/>
                <a:moveTo>
                  <a:pt x="3840729" y="6040572"/>
                </a:moveTo>
                <a:cubicBezTo>
                  <a:pt x="3889695" y="6037123"/>
                  <a:pt x="3939350" y="6033675"/>
                  <a:pt x="3989005" y="6029537"/>
                </a:cubicBezTo>
                <a:cubicBezTo>
                  <a:pt x="3982798" y="6039192"/>
                  <a:pt x="3977281" y="6048847"/>
                  <a:pt x="3971074" y="6057813"/>
                </a:cubicBezTo>
                <a:cubicBezTo>
                  <a:pt x="3928315" y="6052295"/>
                  <a:pt x="3884867" y="6046089"/>
                  <a:pt x="3840729" y="6040572"/>
                </a:cubicBezTo>
                <a:close/>
                <a:moveTo>
                  <a:pt x="3997281" y="6028847"/>
                </a:moveTo>
                <a:cubicBezTo>
                  <a:pt x="4003488" y="6028847"/>
                  <a:pt x="4009694" y="6028847"/>
                  <a:pt x="4015901" y="6028847"/>
                </a:cubicBezTo>
                <a:cubicBezTo>
                  <a:pt x="4025556" y="6041261"/>
                  <a:pt x="4035901" y="6054365"/>
                  <a:pt x="4045557" y="6066778"/>
                </a:cubicBezTo>
                <a:cubicBezTo>
                  <a:pt x="4023488" y="6064020"/>
                  <a:pt x="4001419" y="6061261"/>
                  <a:pt x="3978660" y="6058503"/>
                </a:cubicBezTo>
                <a:cubicBezTo>
                  <a:pt x="3984867" y="6048847"/>
                  <a:pt x="3991074" y="6038502"/>
                  <a:pt x="3997281" y="6028847"/>
                </a:cubicBezTo>
                <a:close/>
                <a:moveTo>
                  <a:pt x="4280728" y="6021951"/>
                </a:moveTo>
                <a:cubicBezTo>
                  <a:pt x="4364177" y="6018503"/>
                  <a:pt x="4446935" y="6014364"/>
                  <a:pt x="4529004" y="6008847"/>
                </a:cubicBezTo>
                <a:cubicBezTo>
                  <a:pt x="4526246" y="6017123"/>
                  <a:pt x="4523487" y="6026089"/>
                  <a:pt x="4521418" y="6034365"/>
                </a:cubicBezTo>
                <a:cubicBezTo>
                  <a:pt x="4484866" y="6057123"/>
                  <a:pt x="4447625" y="6079192"/>
                  <a:pt x="4411073" y="6101261"/>
                </a:cubicBezTo>
                <a:cubicBezTo>
                  <a:pt x="4314522" y="6094365"/>
                  <a:pt x="4217281" y="6085399"/>
                  <a:pt x="4119350" y="6074364"/>
                </a:cubicBezTo>
                <a:cubicBezTo>
                  <a:pt x="4172453" y="6057813"/>
                  <a:pt x="4226246" y="6040572"/>
                  <a:pt x="4280728" y="6021951"/>
                </a:cubicBezTo>
                <a:close/>
                <a:moveTo>
                  <a:pt x="4536590" y="6008847"/>
                </a:moveTo>
                <a:cubicBezTo>
                  <a:pt x="4546245" y="6008158"/>
                  <a:pt x="4556590" y="6007468"/>
                  <a:pt x="4566245" y="6006778"/>
                </a:cubicBezTo>
                <a:cubicBezTo>
                  <a:pt x="4553832" y="6014364"/>
                  <a:pt x="4542108" y="6021951"/>
                  <a:pt x="4529694" y="6028847"/>
                </a:cubicBezTo>
                <a:cubicBezTo>
                  <a:pt x="4531763" y="6022640"/>
                  <a:pt x="4534521" y="6015744"/>
                  <a:pt x="4536590" y="6008847"/>
                </a:cubicBezTo>
                <a:close/>
                <a:moveTo>
                  <a:pt x="4538659" y="6001951"/>
                </a:moveTo>
                <a:cubicBezTo>
                  <a:pt x="4542797" y="5989537"/>
                  <a:pt x="4546245" y="5977123"/>
                  <a:pt x="4550383" y="5964710"/>
                </a:cubicBezTo>
                <a:cubicBezTo>
                  <a:pt x="4575901" y="5961261"/>
                  <a:pt x="4601418" y="5957123"/>
                  <a:pt x="4626935" y="5952986"/>
                </a:cubicBezTo>
                <a:cubicBezTo>
                  <a:pt x="4631073" y="5955744"/>
                  <a:pt x="4634521" y="5958503"/>
                  <a:pt x="4638659" y="5961261"/>
                </a:cubicBezTo>
                <a:cubicBezTo>
                  <a:pt x="4618659" y="5973675"/>
                  <a:pt x="4599349" y="5986089"/>
                  <a:pt x="4579349" y="5998503"/>
                </a:cubicBezTo>
                <a:cubicBezTo>
                  <a:pt x="4565556" y="5999882"/>
                  <a:pt x="4551763" y="6000571"/>
                  <a:pt x="4538659" y="6001951"/>
                </a:cubicBezTo>
                <a:close/>
                <a:moveTo>
                  <a:pt x="4644176" y="5966089"/>
                </a:moveTo>
                <a:cubicBezTo>
                  <a:pt x="4655900" y="5974365"/>
                  <a:pt x="4667625" y="5983330"/>
                  <a:pt x="4679349" y="5991606"/>
                </a:cubicBezTo>
                <a:cubicBezTo>
                  <a:pt x="4650383" y="5993675"/>
                  <a:pt x="4622107" y="5996434"/>
                  <a:pt x="4593142" y="5998503"/>
                </a:cubicBezTo>
                <a:cubicBezTo>
                  <a:pt x="4610383" y="5987468"/>
                  <a:pt x="4627625" y="5976434"/>
                  <a:pt x="4644176" y="5966089"/>
                </a:cubicBezTo>
                <a:close/>
                <a:moveTo>
                  <a:pt x="4691073" y="5935744"/>
                </a:moveTo>
                <a:cubicBezTo>
                  <a:pt x="4768314" y="5886089"/>
                  <a:pt x="4845555" y="5834365"/>
                  <a:pt x="4922797" y="5781262"/>
                </a:cubicBezTo>
                <a:cubicBezTo>
                  <a:pt x="4972452" y="5760572"/>
                  <a:pt x="5021417" y="5739193"/>
                  <a:pt x="5070382" y="5717813"/>
                </a:cubicBezTo>
                <a:cubicBezTo>
                  <a:pt x="5069693" y="5741951"/>
                  <a:pt x="5069003" y="5766089"/>
                  <a:pt x="5068313" y="5790227"/>
                </a:cubicBezTo>
                <a:cubicBezTo>
                  <a:pt x="5038658" y="5821951"/>
                  <a:pt x="5009003" y="5852986"/>
                  <a:pt x="4979348" y="5884020"/>
                </a:cubicBezTo>
                <a:cubicBezTo>
                  <a:pt x="4884866" y="5902641"/>
                  <a:pt x="4789004" y="5919882"/>
                  <a:pt x="4691073" y="5935744"/>
                </a:cubicBezTo>
                <a:close/>
                <a:moveTo>
                  <a:pt x="5068313" y="5800572"/>
                </a:moveTo>
                <a:cubicBezTo>
                  <a:pt x="5067624" y="5822641"/>
                  <a:pt x="5066245" y="5844710"/>
                  <a:pt x="5065555" y="5866779"/>
                </a:cubicBezTo>
                <a:cubicBezTo>
                  <a:pt x="5041417" y="5871606"/>
                  <a:pt x="5016589" y="5877124"/>
                  <a:pt x="4991762" y="5881951"/>
                </a:cubicBezTo>
                <a:cubicBezTo>
                  <a:pt x="5017279" y="5855055"/>
                  <a:pt x="5042796" y="5828158"/>
                  <a:pt x="5068313" y="5800572"/>
                </a:cubicBezTo>
                <a:close/>
                <a:moveTo>
                  <a:pt x="5075210" y="5792986"/>
                </a:moveTo>
                <a:cubicBezTo>
                  <a:pt x="5106934" y="5759193"/>
                  <a:pt x="5137969" y="5725400"/>
                  <a:pt x="5169003" y="5690917"/>
                </a:cubicBezTo>
                <a:cubicBezTo>
                  <a:pt x="5197968" y="5701262"/>
                  <a:pt x="5226244" y="5711607"/>
                  <a:pt x="5255210" y="5721951"/>
                </a:cubicBezTo>
                <a:cubicBezTo>
                  <a:pt x="5257279" y="5756434"/>
                  <a:pt x="5258658" y="5790227"/>
                  <a:pt x="5259348" y="5824020"/>
                </a:cubicBezTo>
                <a:cubicBezTo>
                  <a:pt x="5197279" y="5838503"/>
                  <a:pt x="5134520" y="5852296"/>
                  <a:pt x="5071762" y="5865399"/>
                </a:cubicBezTo>
                <a:cubicBezTo>
                  <a:pt x="5073141" y="5841262"/>
                  <a:pt x="5074520" y="5817124"/>
                  <a:pt x="5075210" y="5792986"/>
                </a:cubicBezTo>
                <a:close/>
                <a:moveTo>
                  <a:pt x="5174520" y="5685400"/>
                </a:moveTo>
                <a:cubicBezTo>
                  <a:pt x="5181417" y="5677813"/>
                  <a:pt x="5188313" y="5670227"/>
                  <a:pt x="5195210" y="5662641"/>
                </a:cubicBezTo>
                <a:cubicBezTo>
                  <a:pt x="5213831" y="5654365"/>
                  <a:pt x="5232451" y="5645400"/>
                  <a:pt x="5251072" y="5637124"/>
                </a:cubicBezTo>
                <a:cubicBezTo>
                  <a:pt x="5253141" y="5663331"/>
                  <a:pt x="5254520" y="5688848"/>
                  <a:pt x="5255899" y="5714365"/>
                </a:cubicBezTo>
                <a:cubicBezTo>
                  <a:pt x="5228313" y="5705400"/>
                  <a:pt x="5201417" y="5695745"/>
                  <a:pt x="5174520" y="5685400"/>
                </a:cubicBezTo>
                <a:close/>
                <a:moveTo>
                  <a:pt x="5257279" y="5633676"/>
                </a:moveTo>
                <a:cubicBezTo>
                  <a:pt x="5327624" y="5601262"/>
                  <a:pt x="5396589" y="5567469"/>
                  <a:pt x="5464864" y="5533676"/>
                </a:cubicBezTo>
                <a:cubicBezTo>
                  <a:pt x="5425554" y="5605400"/>
                  <a:pt x="5386244" y="5675745"/>
                  <a:pt x="5345554" y="5745399"/>
                </a:cubicBezTo>
                <a:cubicBezTo>
                  <a:pt x="5317968" y="5736434"/>
                  <a:pt x="5289693" y="5726779"/>
                  <a:pt x="5262106" y="5717124"/>
                </a:cubicBezTo>
                <a:cubicBezTo>
                  <a:pt x="5260727" y="5689538"/>
                  <a:pt x="5259348" y="5661951"/>
                  <a:pt x="5257279" y="5633676"/>
                </a:cubicBezTo>
                <a:close/>
                <a:moveTo>
                  <a:pt x="5256589" y="5626779"/>
                </a:moveTo>
                <a:cubicBezTo>
                  <a:pt x="5255899" y="5616434"/>
                  <a:pt x="5255210" y="5606090"/>
                  <a:pt x="5254520" y="5595745"/>
                </a:cubicBezTo>
                <a:cubicBezTo>
                  <a:pt x="5300037" y="5544021"/>
                  <a:pt x="5344865" y="5492297"/>
                  <a:pt x="5389002" y="5439193"/>
                </a:cubicBezTo>
                <a:cubicBezTo>
                  <a:pt x="5431072" y="5406090"/>
                  <a:pt x="5472451" y="5372986"/>
                  <a:pt x="5513830" y="5339883"/>
                </a:cubicBezTo>
                <a:cubicBezTo>
                  <a:pt x="5520037" y="5363331"/>
                  <a:pt x="5525554" y="5387469"/>
                  <a:pt x="5531071" y="5410917"/>
                </a:cubicBezTo>
                <a:cubicBezTo>
                  <a:pt x="5511071" y="5448848"/>
                  <a:pt x="5491071" y="5486779"/>
                  <a:pt x="5470382" y="5524021"/>
                </a:cubicBezTo>
                <a:cubicBezTo>
                  <a:pt x="5400727" y="5558503"/>
                  <a:pt x="5329002" y="5592986"/>
                  <a:pt x="5256589" y="5626779"/>
                </a:cubicBezTo>
                <a:close/>
                <a:moveTo>
                  <a:pt x="5520727" y="5333676"/>
                </a:moveTo>
                <a:cubicBezTo>
                  <a:pt x="5540726" y="5317125"/>
                  <a:pt x="5560726" y="5300573"/>
                  <a:pt x="5580726" y="5284021"/>
                </a:cubicBezTo>
                <a:cubicBezTo>
                  <a:pt x="5585554" y="5284711"/>
                  <a:pt x="5590382" y="5284711"/>
                  <a:pt x="5595209" y="5285401"/>
                </a:cubicBezTo>
                <a:cubicBezTo>
                  <a:pt x="5575899" y="5324021"/>
                  <a:pt x="5556588" y="5361952"/>
                  <a:pt x="5536589" y="5399194"/>
                </a:cubicBezTo>
                <a:cubicBezTo>
                  <a:pt x="5531071" y="5377814"/>
                  <a:pt x="5526244" y="5355745"/>
                  <a:pt x="5520727" y="5333676"/>
                </a:cubicBezTo>
                <a:close/>
                <a:moveTo>
                  <a:pt x="5588313" y="5278504"/>
                </a:moveTo>
                <a:cubicBezTo>
                  <a:pt x="5594519" y="5273676"/>
                  <a:pt x="5600037" y="5268849"/>
                  <a:pt x="5606243" y="5263332"/>
                </a:cubicBezTo>
                <a:cubicBezTo>
                  <a:pt x="5603485" y="5268849"/>
                  <a:pt x="5600726" y="5273676"/>
                  <a:pt x="5598657" y="5279194"/>
                </a:cubicBezTo>
                <a:cubicBezTo>
                  <a:pt x="5595209" y="5279194"/>
                  <a:pt x="5591761" y="5278504"/>
                  <a:pt x="5588313" y="5278504"/>
                </a:cubicBezTo>
                <a:close/>
                <a:moveTo>
                  <a:pt x="5619347" y="5252297"/>
                </a:moveTo>
                <a:cubicBezTo>
                  <a:pt x="5696588" y="5187470"/>
                  <a:pt x="5771760" y="5122642"/>
                  <a:pt x="5845553" y="5057125"/>
                </a:cubicBezTo>
                <a:cubicBezTo>
                  <a:pt x="5826933" y="5136435"/>
                  <a:pt x="5807622" y="5215056"/>
                  <a:pt x="5786933" y="5292297"/>
                </a:cubicBezTo>
                <a:cubicBezTo>
                  <a:pt x="5726933" y="5288849"/>
                  <a:pt x="5666933" y="5284711"/>
                  <a:pt x="5605554" y="5279883"/>
                </a:cubicBezTo>
                <a:cubicBezTo>
                  <a:pt x="5610382" y="5270918"/>
                  <a:pt x="5615209" y="5261952"/>
                  <a:pt x="5619347" y="5252297"/>
                </a:cubicBezTo>
                <a:close/>
                <a:moveTo>
                  <a:pt x="5626933" y="5237125"/>
                </a:moveTo>
                <a:cubicBezTo>
                  <a:pt x="5668312" y="5154366"/>
                  <a:pt x="5708312" y="5070228"/>
                  <a:pt x="5747623" y="4984711"/>
                </a:cubicBezTo>
                <a:cubicBezTo>
                  <a:pt x="5779347" y="4941953"/>
                  <a:pt x="5811071" y="4898504"/>
                  <a:pt x="5842105" y="4855056"/>
                </a:cubicBezTo>
                <a:cubicBezTo>
                  <a:pt x="5853829" y="4876435"/>
                  <a:pt x="5865554" y="4897125"/>
                  <a:pt x="5877277" y="4918505"/>
                </a:cubicBezTo>
                <a:cubicBezTo>
                  <a:pt x="5868312" y="4960573"/>
                  <a:pt x="5858657" y="5003332"/>
                  <a:pt x="5849002" y="5044711"/>
                </a:cubicBezTo>
                <a:cubicBezTo>
                  <a:pt x="5776588" y="5109539"/>
                  <a:pt x="5702795" y="5173677"/>
                  <a:pt x="5626933" y="5237125"/>
                </a:cubicBezTo>
                <a:close/>
                <a:moveTo>
                  <a:pt x="5846243" y="4848849"/>
                </a:moveTo>
                <a:cubicBezTo>
                  <a:pt x="5861415" y="4827470"/>
                  <a:pt x="5876588" y="4806781"/>
                  <a:pt x="5891070" y="4785401"/>
                </a:cubicBezTo>
                <a:cubicBezTo>
                  <a:pt x="5895898" y="4784712"/>
                  <a:pt x="5900726" y="4783332"/>
                  <a:pt x="5905553" y="4782643"/>
                </a:cubicBezTo>
                <a:cubicBezTo>
                  <a:pt x="5897278" y="4824711"/>
                  <a:pt x="5888312" y="4866091"/>
                  <a:pt x="5879347" y="4908160"/>
                </a:cubicBezTo>
                <a:cubicBezTo>
                  <a:pt x="5868312" y="4888850"/>
                  <a:pt x="5857278" y="4868849"/>
                  <a:pt x="5846243" y="4848849"/>
                </a:cubicBezTo>
                <a:close/>
                <a:moveTo>
                  <a:pt x="5897278" y="4776436"/>
                </a:moveTo>
                <a:cubicBezTo>
                  <a:pt x="5901415" y="4770229"/>
                  <a:pt x="5905553" y="4764022"/>
                  <a:pt x="5910381" y="4757815"/>
                </a:cubicBezTo>
                <a:cubicBezTo>
                  <a:pt x="5909002" y="4763332"/>
                  <a:pt x="5908312" y="4768850"/>
                  <a:pt x="5906933" y="4774367"/>
                </a:cubicBezTo>
                <a:cubicBezTo>
                  <a:pt x="5903485" y="4775746"/>
                  <a:pt x="5900726" y="4776436"/>
                  <a:pt x="5897278" y="4776436"/>
                </a:cubicBezTo>
                <a:close/>
                <a:moveTo>
                  <a:pt x="5920036" y="4744712"/>
                </a:moveTo>
                <a:cubicBezTo>
                  <a:pt x="5977277" y="4661953"/>
                  <a:pt x="6032450" y="4579195"/>
                  <a:pt x="6085553" y="4496436"/>
                </a:cubicBezTo>
                <a:cubicBezTo>
                  <a:pt x="6088312" y="4577815"/>
                  <a:pt x="6090381" y="4658505"/>
                  <a:pt x="6091070" y="4737815"/>
                </a:cubicBezTo>
                <a:cubicBezTo>
                  <a:pt x="6033139" y="4750229"/>
                  <a:pt x="5973829" y="4762643"/>
                  <a:pt x="5913829" y="4773677"/>
                </a:cubicBezTo>
                <a:cubicBezTo>
                  <a:pt x="5915898" y="4764022"/>
                  <a:pt x="5917967" y="4754367"/>
                  <a:pt x="5920036" y="4744712"/>
                </a:cubicBezTo>
                <a:close/>
                <a:moveTo>
                  <a:pt x="5922795" y="4727470"/>
                </a:moveTo>
                <a:cubicBezTo>
                  <a:pt x="5940036" y="4637126"/>
                  <a:pt x="5956588" y="4545402"/>
                  <a:pt x="5971760" y="4452988"/>
                </a:cubicBezTo>
                <a:cubicBezTo>
                  <a:pt x="5991070" y="4403333"/>
                  <a:pt x="6009691" y="4353678"/>
                  <a:pt x="6028312" y="4304023"/>
                </a:cubicBezTo>
                <a:cubicBezTo>
                  <a:pt x="6045553" y="4321264"/>
                  <a:pt x="6062105" y="4338505"/>
                  <a:pt x="6079346" y="4355747"/>
                </a:cubicBezTo>
                <a:cubicBezTo>
                  <a:pt x="6081415" y="4398505"/>
                  <a:pt x="6083484" y="4441953"/>
                  <a:pt x="6085553" y="4484023"/>
                </a:cubicBezTo>
                <a:cubicBezTo>
                  <a:pt x="6033139" y="4564712"/>
                  <a:pt x="5979346" y="4646091"/>
                  <a:pt x="5922795" y="4727470"/>
                </a:cubicBezTo>
                <a:close/>
                <a:moveTo>
                  <a:pt x="6031071" y="4295057"/>
                </a:moveTo>
                <a:cubicBezTo>
                  <a:pt x="6040036" y="4270919"/>
                  <a:pt x="6049001" y="4246092"/>
                  <a:pt x="6057277" y="4221954"/>
                </a:cubicBezTo>
                <a:cubicBezTo>
                  <a:pt x="6061415" y="4219885"/>
                  <a:pt x="6065553" y="4217816"/>
                  <a:pt x="6070380" y="4215747"/>
                </a:cubicBezTo>
                <a:cubicBezTo>
                  <a:pt x="6073139" y="4258506"/>
                  <a:pt x="6075898" y="4300574"/>
                  <a:pt x="6078656" y="4342644"/>
                </a:cubicBezTo>
                <a:cubicBezTo>
                  <a:pt x="6062794" y="4327471"/>
                  <a:pt x="6046933" y="4310919"/>
                  <a:pt x="6031071" y="4295057"/>
                </a:cubicBezTo>
                <a:close/>
                <a:moveTo>
                  <a:pt x="6060726" y="4212989"/>
                </a:moveTo>
                <a:cubicBezTo>
                  <a:pt x="6063484" y="4205402"/>
                  <a:pt x="6065553" y="4198506"/>
                  <a:pt x="6068312" y="4190920"/>
                </a:cubicBezTo>
                <a:cubicBezTo>
                  <a:pt x="6069002" y="4196437"/>
                  <a:pt x="6069002" y="4202644"/>
                  <a:pt x="6069691" y="4208161"/>
                </a:cubicBezTo>
                <a:cubicBezTo>
                  <a:pt x="6066932" y="4210230"/>
                  <a:pt x="6064174" y="4211609"/>
                  <a:pt x="6060726" y="4212989"/>
                </a:cubicBezTo>
                <a:close/>
                <a:moveTo>
                  <a:pt x="6074519" y="4175058"/>
                </a:moveTo>
                <a:cubicBezTo>
                  <a:pt x="6107622" y="4080575"/>
                  <a:pt x="6139346" y="3986092"/>
                  <a:pt x="6168311" y="3891610"/>
                </a:cubicBezTo>
                <a:cubicBezTo>
                  <a:pt x="6193139" y="3969540"/>
                  <a:pt x="6216587" y="4046782"/>
                  <a:pt x="6237967" y="4123334"/>
                </a:cubicBezTo>
                <a:cubicBezTo>
                  <a:pt x="6185553" y="4150920"/>
                  <a:pt x="6131760" y="4178506"/>
                  <a:pt x="6076588" y="4205402"/>
                </a:cubicBezTo>
                <a:cubicBezTo>
                  <a:pt x="6075898" y="4195057"/>
                  <a:pt x="6075208" y="4184713"/>
                  <a:pt x="6074519" y="4175058"/>
                </a:cubicBezTo>
                <a:close/>
                <a:moveTo>
                  <a:pt x="6073139" y="4157816"/>
                </a:moveTo>
                <a:cubicBezTo>
                  <a:pt x="6066243" y="4065402"/>
                  <a:pt x="6057277" y="3972989"/>
                  <a:pt x="6047622" y="3879885"/>
                </a:cubicBezTo>
                <a:cubicBezTo>
                  <a:pt x="6053139" y="3826782"/>
                  <a:pt x="6057967" y="3773679"/>
                  <a:pt x="6062105" y="3721265"/>
                </a:cubicBezTo>
                <a:cubicBezTo>
                  <a:pt x="6083484" y="3733679"/>
                  <a:pt x="6104174" y="3745403"/>
                  <a:pt x="6124863" y="3757817"/>
                </a:cubicBezTo>
                <a:cubicBezTo>
                  <a:pt x="6138656" y="3799196"/>
                  <a:pt x="6151760" y="3839886"/>
                  <a:pt x="6164863" y="3880575"/>
                </a:cubicBezTo>
                <a:cubicBezTo>
                  <a:pt x="6135898" y="3972299"/>
                  <a:pt x="6105553" y="4064713"/>
                  <a:pt x="6073139" y="4157816"/>
                </a:cubicBezTo>
                <a:close/>
                <a:moveTo>
                  <a:pt x="6133829" y="3762644"/>
                </a:moveTo>
                <a:cubicBezTo>
                  <a:pt x="6152449" y="3773679"/>
                  <a:pt x="6171760" y="3785403"/>
                  <a:pt x="6190380" y="3796437"/>
                </a:cubicBezTo>
                <a:cubicBezTo>
                  <a:pt x="6183484" y="3819886"/>
                  <a:pt x="6175898" y="3844024"/>
                  <a:pt x="6168311" y="3867472"/>
                </a:cubicBezTo>
                <a:cubicBezTo>
                  <a:pt x="6157277" y="3832989"/>
                  <a:pt x="6145553" y="3797817"/>
                  <a:pt x="6133829" y="3762644"/>
                </a:cubicBezTo>
                <a:close/>
                <a:moveTo>
                  <a:pt x="6130380" y="3751610"/>
                </a:moveTo>
                <a:cubicBezTo>
                  <a:pt x="6115898" y="3708162"/>
                  <a:pt x="6100725" y="3664024"/>
                  <a:pt x="6085553" y="3620576"/>
                </a:cubicBezTo>
                <a:cubicBezTo>
                  <a:pt x="6108311" y="3600576"/>
                  <a:pt x="6131070" y="3579886"/>
                  <a:pt x="6153829" y="3559196"/>
                </a:cubicBezTo>
                <a:cubicBezTo>
                  <a:pt x="6184863" y="3573679"/>
                  <a:pt x="6215898" y="3588852"/>
                  <a:pt x="6246242" y="3604024"/>
                </a:cubicBezTo>
                <a:cubicBezTo>
                  <a:pt x="6229691" y="3665403"/>
                  <a:pt x="6211760" y="3726783"/>
                  <a:pt x="6193139" y="3788851"/>
                </a:cubicBezTo>
                <a:cubicBezTo>
                  <a:pt x="6171760" y="3776437"/>
                  <a:pt x="6151070" y="3764024"/>
                  <a:pt x="6130380" y="3751610"/>
                </a:cubicBezTo>
                <a:close/>
                <a:moveTo>
                  <a:pt x="6225553" y="3492300"/>
                </a:moveTo>
                <a:cubicBezTo>
                  <a:pt x="6247622" y="3471610"/>
                  <a:pt x="6269691" y="3450231"/>
                  <a:pt x="6291070" y="3429541"/>
                </a:cubicBezTo>
                <a:cubicBezTo>
                  <a:pt x="6280725" y="3469542"/>
                  <a:pt x="6271070" y="3509541"/>
                  <a:pt x="6260035" y="3550231"/>
                </a:cubicBezTo>
                <a:cubicBezTo>
                  <a:pt x="6249001" y="3530921"/>
                  <a:pt x="6237277" y="3511610"/>
                  <a:pt x="6225553" y="3492300"/>
                </a:cubicBezTo>
                <a:close/>
                <a:moveTo>
                  <a:pt x="6081415" y="3263335"/>
                </a:moveTo>
                <a:cubicBezTo>
                  <a:pt x="6061415" y="3232990"/>
                  <a:pt x="6041415" y="3201956"/>
                  <a:pt x="6020726" y="3171611"/>
                </a:cubicBezTo>
                <a:cubicBezTo>
                  <a:pt x="6042105" y="3177128"/>
                  <a:pt x="6062794" y="3183335"/>
                  <a:pt x="6083484" y="3188852"/>
                </a:cubicBezTo>
                <a:cubicBezTo>
                  <a:pt x="6082795" y="3213680"/>
                  <a:pt x="6082105" y="3238507"/>
                  <a:pt x="6081415" y="3263335"/>
                </a:cubicBezTo>
                <a:close/>
                <a:moveTo>
                  <a:pt x="5930381" y="3040577"/>
                </a:moveTo>
                <a:cubicBezTo>
                  <a:pt x="5924864" y="3032301"/>
                  <a:pt x="5918657" y="3024715"/>
                  <a:pt x="5913139" y="3016439"/>
                </a:cubicBezTo>
                <a:cubicBezTo>
                  <a:pt x="5909002" y="2996439"/>
                  <a:pt x="5904864" y="2976439"/>
                  <a:pt x="5900726" y="2956439"/>
                </a:cubicBezTo>
                <a:cubicBezTo>
                  <a:pt x="5926243" y="2960577"/>
                  <a:pt x="5951760" y="2964715"/>
                  <a:pt x="5976588" y="2968853"/>
                </a:cubicBezTo>
                <a:cubicBezTo>
                  <a:pt x="5961415" y="2992301"/>
                  <a:pt x="5946243" y="3016439"/>
                  <a:pt x="5930381" y="3040577"/>
                </a:cubicBezTo>
                <a:close/>
                <a:moveTo>
                  <a:pt x="5899346" y="2948853"/>
                </a:moveTo>
                <a:cubicBezTo>
                  <a:pt x="5883484" y="2873681"/>
                  <a:pt x="5866933" y="2798508"/>
                  <a:pt x="5849002" y="2724715"/>
                </a:cubicBezTo>
                <a:cubicBezTo>
                  <a:pt x="5909691" y="2778508"/>
                  <a:pt x="5969002" y="2832991"/>
                  <a:pt x="6026932" y="2887474"/>
                </a:cubicBezTo>
                <a:cubicBezTo>
                  <a:pt x="6011760" y="2912301"/>
                  <a:pt x="5995898" y="2937129"/>
                  <a:pt x="5980725" y="2962646"/>
                </a:cubicBezTo>
                <a:cubicBezTo>
                  <a:pt x="5953829" y="2957818"/>
                  <a:pt x="5926933" y="2952991"/>
                  <a:pt x="5899346" y="2948853"/>
                </a:cubicBezTo>
                <a:close/>
                <a:moveTo>
                  <a:pt x="5891760" y="2947473"/>
                </a:moveTo>
                <a:cubicBezTo>
                  <a:pt x="5881416" y="2946094"/>
                  <a:pt x="5871071" y="2944025"/>
                  <a:pt x="5860726" y="2942646"/>
                </a:cubicBezTo>
                <a:cubicBezTo>
                  <a:pt x="5820726" y="2887474"/>
                  <a:pt x="5780036" y="2831612"/>
                  <a:pt x="5738657" y="2776439"/>
                </a:cubicBezTo>
                <a:cubicBezTo>
                  <a:pt x="5703485" y="2701957"/>
                  <a:pt x="5667623" y="2627474"/>
                  <a:pt x="5631071" y="2555060"/>
                </a:cubicBezTo>
                <a:cubicBezTo>
                  <a:pt x="5632450" y="2550922"/>
                  <a:pt x="5633830" y="2546095"/>
                  <a:pt x="5635209" y="2541957"/>
                </a:cubicBezTo>
                <a:cubicBezTo>
                  <a:pt x="5704864" y="2599888"/>
                  <a:pt x="5772450" y="2658508"/>
                  <a:pt x="5838657" y="2717129"/>
                </a:cubicBezTo>
                <a:cubicBezTo>
                  <a:pt x="5857967" y="2792991"/>
                  <a:pt x="5875209" y="2869543"/>
                  <a:pt x="5891760" y="2947473"/>
                </a:cubicBezTo>
                <a:close/>
                <a:moveTo>
                  <a:pt x="5638657" y="2534371"/>
                </a:moveTo>
                <a:cubicBezTo>
                  <a:pt x="5648313" y="2505405"/>
                  <a:pt x="5657278" y="2476440"/>
                  <a:pt x="5665554" y="2447474"/>
                </a:cubicBezTo>
                <a:cubicBezTo>
                  <a:pt x="5700037" y="2444026"/>
                  <a:pt x="5734519" y="2441267"/>
                  <a:pt x="5768312" y="2438509"/>
                </a:cubicBezTo>
                <a:cubicBezTo>
                  <a:pt x="5792450" y="2525405"/>
                  <a:pt x="5815209" y="2614371"/>
                  <a:pt x="5836588" y="2704026"/>
                </a:cubicBezTo>
                <a:cubicBezTo>
                  <a:pt x="5772450" y="2647474"/>
                  <a:pt x="5706243" y="2590233"/>
                  <a:pt x="5638657" y="2534371"/>
                </a:cubicBezTo>
                <a:close/>
                <a:moveTo>
                  <a:pt x="5633140" y="2529543"/>
                </a:moveTo>
                <a:cubicBezTo>
                  <a:pt x="5625554" y="2523336"/>
                  <a:pt x="5617278" y="2516440"/>
                  <a:pt x="5609692" y="2510233"/>
                </a:cubicBezTo>
                <a:cubicBezTo>
                  <a:pt x="5600726" y="2492302"/>
                  <a:pt x="5591761" y="2474371"/>
                  <a:pt x="5582106" y="2456440"/>
                </a:cubicBezTo>
                <a:cubicBezTo>
                  <a:pt x="5607623" y="2453681"/>
                  <a:pt x="5633140" y="2450923"/>
                  <a:pt x="5658657" y="2448854"/>
                </a:cubicBezTo>
                <a:cubicBezTo>
                  <a:pt x="5649692" y="2475750"/>
                  <a:pt x="5641416" y="2502647"/>
                  <a:pt x="5633140" y="2529543"/>
                </a:cubicBezTo>
                <a:close/>
                <a:moveTo>
                  <a:pt x="5577968" y="2448854"/>
                </a:moveTo>
                <a:cubicBezTo>
                  <a:pt x="5542795" y="2380578"/>
                  <a:pt x="5506244" y="2312992"/>
                  <a:pt x="5469692" y="2246095"/>
                </a:cubicBezTo>
                <a:cubicBezTo>
                  <a:pt x="5542795" y="2281957"/>
                  <a:pt x="5615209" y="2319199"/>
                  <a:pt x="5685554" y="2356440"/>
                </a:cubicBezTo>
                <a:cubicBezTo>
                  <a:pt x="5677278" y="2384026"/>
                  <a:pt x="5669002" y="2412302"/>
                  <a:pt x="5660726" y="2440578"/>
                </a:cubicBezTo>
                <a:cubicBezTo>
                  <a:pt x="5633140" y="2443336"/>
                  <a:pt x="5605554" y="2446095"/>
                  <a:pt x="5577968" y="2448854"/>
                </a:cubicBezTo>
                <a:close/>
                <a:moveTo>
                  <a:pt x="5570381" y="2449543"/>
                </a:moveTo>
                <a:cubicBezTo>
                  <a:pt x="5560037" y="2450923"/>
                  <a:pt x="5549692" y="2451612"/>
                  <a:pt x="5539347" y="2452992"/>
                </a:cubicBezTo>
                <a:cubicBezTo>
                  <a:pt x="5486244" y="2410233"/>
                  <a:pt x="5431761" y="2367474"/>
                  <a:pt x="5377278" y="2324716"/>
                </a:cubicBezTo>
                <a:cubicBezTo>
                  <a:pt x="5323485" y="2261957"/>
                  <a:pt x="5269692" y="2200578"/>
                  <a:pt x="5215210" y="2139889"/>
                </a:cubicBezTo>
                <a:cubicBezTo>
                  <a:pt x="5215210" y="2135061"/>
                  <a:pt x="5215899" y="2130233"/>
                  <a:pt x="5215899" y="2126095"/>
                </a:cubicBezTo>
                <a:cubicBezTo>
                  <a:pt x="5298658" y="2163337"/>
                  <a:pt x="5379348" y="2201957"/>
                  <a:pt x="5458658" y="2240578"/>
                </a:cubicBezTo>
                <a:cubicBezTo>
                  <a:pt x="5496589" y="2309543"/>
                  <a:pt x="5533830" y="2379199"/>
                  <a:pt x="5570381" y="2449543"/>
                </a:cubicBezTo>
                <a:close/>
                <a:moveTo>
                  <a:pt x="5216589" y="2119199"/>
                </a:moveTo>
                <a:cubicBezTo>
                  <a:pt x="5217968" y="2088854"/>
                  <a:pt x="5218658" y="2058509"/>
                  <a:pt x="5220037" y="2028854"/>
                </a:cubicBezTo>
                <a:cubicBezTo>
                  <a:pt x="5252451" y="2016440"/>
                  <a:pt x="5284865" y="2004716"/>
                  <a:pt x="5316589" y="1992992"/>
                </a:cubicBezTo>
                <a:cubicBezTo>
                  <a:pt x="5362796" y="2070923"/>
                  <a:pt x="5408313" y="2149544"/>
                  <a:pt x="5453140" y="2230923"/>
                </a:cubicBezTo>
                <a:cubicBezTo>
                  <a:pt x="5375209" y="2192302"/>
                  <a:pt x="5296589" y="2155061"/>
                  <a:pt x="5216589" y="2119199"/>
                </a:cubicBezTo>
                <a:close/>
                <a:moveTo>
                  <a:pt x="5209692" y="2115751"/>
                </a:moveTo>
                <a:cubicBezTo>
                  <a:pt x="5200038" y="2111613"/>
                  <a:pt x="5191072" y="2107475"/>
                  <a:pt x="5181417" y="2103337"/>
                </a:cubicBezTo>
                <a:cubicBezTo>
                  <a:pt x="5167624" y="2088164"/>
                  <a:pt x="5154520" y="2073682"/>
                  <a:pt x="5140727" y="2059199"/>
                </a:cubicBezTo>
                <a:cubicBezTo>
                  <a:pt x="5164865" y="2049544"/>
                  <a:pt x="5188313" y="2040578"/>
                  <a:pt x="5212451" y="2031613"/>
                </a:cubicBezTo>
                <a:cubicBezTo>
                  <a:pt x="5211761" y="2059199"/>
                  <a:pt x="5210382" y="2087475"/>
                  <a:pt x="5209692" y="2115751"/>
                </a:cubicBezTo>
                <a:close/>
                <a:moveTo>
                  <a:pt x="5135210" y="2052992"/>
                </a:moveTo>
                <a:cubicBezTo>
                  <a:pt x="5082796" y="1996441"/>
                  <a:pt x="5029693" y="1940579"/>
                  <a:pt x="4976589" y="1886096"/>
                </a:cubicBezTo>
                <a:cubicBezTo>
                  <a:pt x="5056589" y="1901268"/>
                  <a:pt x="5135899" y="1917820"/>
                  <a:pt x="5214520" y="1935061"/>
                </a:cubicBezTo>
                <a:cubicBezTo>
                  <a:pt x="5214520" y="1964027"/>
                  <a:pt x="5213831" y="1993682"/>
                  <a:pt x="5213141" y="2023337"/>
                </a:cubicBezTo>
                <a:cubicBezTo>
                  <a:pt x="5186934" y="2032303"/>
                  <a:pt x="5160727" y="2042647"/>
                  <a:pt x="5135210" y="2052992"/>
                </a:cubicBezTo>
                <a:close/>
                <a:moveTo>
                  <a:pt x="5128313" y="2055751"/>
                </a:moveTo>
                <a:cubicBezTo>
                  <a:pt x="5118658" y="2059889"/>
                  <a:pt x="5109003" y="2063337"/>
                  <a:pt x="5099348" y="2067475"/>
                </a:cubicBezTo>
                <a:cubicBezTo>
                  <a:pt x="5036589" y="2039889"/>
                  <a:pt x="4973141" y="2012992"/>
                  <a:pt x="4908314" y="1986785"/>
                </a:cubicBezTo>
                <a:cubicBezTo>
                  <a:pt x="4840038" y="1940579"/>
                  <a:pt x="4771762" y="1895751"/>
                  <a:pt x="4703487" y="1851613"/>
                </a:cubicBezTo>
                <a:cubicBezTo>
                  <a:pt x="4702107" y="1846786"/>
                  <a:pt x="4701417" y="1841958"/>
                  <a:pt x="4700038" y="1837820"/>
                </a:cubicBezTo>
                <a:cubicBezTo>
                  <a:pt x="4789004" y="1851613"/>
                  <a:pt x="4877279" y="1866786"/>
                  <a:pt x="4964176" y="1883337"/>
                </a:cubicBezTo>
                <a:cubicBezTo>
                  <a:pt x="5019348" y="1939199"/>
                  <a:pt x="5073831" y="1997130"/>
                  <a:pt x="5128313" y="2055751"/>
                </a:cubicBezTo>
                <a:close/>
                <a:moveTo>
                  <a:pt x="4698659" y="1830234"/>
                </a:moveTo>
                <a:cubicBezTo>
                  <a:pt x="4691762" y="1800579"/>
                  <a:pt x="4684866" y="1770924"/>
                  <a:pt x="4677280" y="1741958"/>
                </a:cubicBezTo>
                <a:cubicBezTo>
                  <a:pt x="4705556" y="1721269"/>
                  <a:pt x="4733142" y="1701269"/>
                  <a:pt x="4760728" y="1681958"/>
                </a:cubicBezTo>
                <a:cubicBezTo>
                  <a:pt x="4826245" y="1744717"/>
                  <a:pt x="4891072" y="1808855"/>
                  <a:pt x="4955900" y="1875061"/>
                </a:cubicBezTo>
                <a:cubicBezTo>
                  <a:pt x="4871762" y="1858510"/>
                  <a:pt x="4785555" y="1844027"/>
                  <a:pt x="4698659" y="1830234"/>
                </a:cubicBezTo>
                <a:close/>
                <a:moveTo>
                  <a:pt x="4691762" y="1829544"/>
                </a:moveTo>
                <a:cubicBezTo>
                  <a:pt x="4681418" y="1828165"/>
                  <a:pt x="4671762" y="1826786"/>
                  <a:pt x="4661418" y="1824717"/>
                </a:cubicBezTo>
                <a:cubicBezTo>
                  <a:pt x="4644176" y="1813682"/>
                  <a:pt x="4626935" y="1803337"/>
                  <a:pt x="4610383" y="1792993"/>
                </a:cubicBezTo>
                <a:cubicBezTo>
                  <a:pt x="4631073" y="1777131"/>
                  <a:pt x="4651763" y="1761958"/>
                  <a:pt x="4672452" y="1746786"/>
                </a:cubicBezTo>
                <a:cubicBezTo>
                  <a:pt x="4678659" y="1773682"/>
                  <a:pt x="4684866" y="1801269"/>
                  <a:pt x="4691762" y="1829544"/>
                </a:cubicBezTo>
                <a:close/>
                <a:moveTo>
                  <a:pt x="4602797" y="1788165"/>
                </a:moveTo>
                <a:cubicBezTo>
                  <a:pt x="4537280" y="1747475"/>
                  <a:pt x="4471763" y="1708165"/>
                  <a:pt x="4406246" y="1669545"/>
                </a:cubicBezTo>
                <a:cubicBezTo>
                  <a:pt x="4487625" y="1663338"/>
                  <a:pt x="4568314" y="1657820"/>
                  <a:pt x="4647624" y="1653683"/>
                </a:cubicBezTo>
                <a:cubicBezTo>
                  <a:pt x="4655211" y="1681958"/>
                  <a:pt x="4662107" y="1710234"/>
                  <a:pt x="4669004" y="1738510"/>
                </a:cubicBezTo>
                <a:cubicBezTo>
                  <a:pt x="4647624" y="1754372"/>
                  <a:pt x="4624866" y="1771613"/>
                  <a:pt x="4602797" y="1788165"/>
                </a:cubicBezTo>
                <a:close/>
                <a:moveTo>
                  <a:pt x="4596590" y="1792993"/>
                </a:moveTo>
                <a:cubicBezTo>
                  <a:pt x="4588314" y="1799199"/>
                  <a:pt x="4580038" y="1805406"/>
                  <a:pt x="4571763" y="1811613"/>
                </a:cubicBezTo>
                <a:cubicBezTo>
                  <a:pt x="4504177" y="1801958"/>
                  <a:pt x="4435901" y="1792993"/>
                  <a:pt x="4366935" y="1784717"/>
                </a:cubicBezTo>
                <a:cubicBezTo>
                  <a:pt x="4289004" y="1758510"/>
                  <a:pt x="4211074" y="1732993"/>
                  <a:pt x="4133143" y="1708855"/>
                </a:cubicBezTo>
                <a:cubicBezTo>
                  <a:pt x="4131074" y="1704717"/>
                  <a:pt x="4129004" y="1700579"/>
                  <a:pt x="4126246" y="1696441"/>
                </a:cubicBezTo>
                <a:cubicBezTo>
                  <a:pt x="4215901" y="1686096"/>
                  <a:pt x="4304866" y="1677820"/>
                  <a:pt x="4393142" y="1670234"/>
                </a:cubicBezTo>
                <a:cubicBezTo>
                  <a:pt x="4461418" y="1710234"/>
                  <a:pt x="4529004" y="1750924"/>
                  <a:pt x="4596590" y="1792993"/>
                </a:cubicBezTo>
                <a:close/>
                <a:moveTo>
                  <a:pt x="4123487" y="1689545"/>
                </a:moveTo>
                <a:cubicBezTo>
                  <a:pt x="4109005" y="1662648"/>
                  <a:pt x="4093832" y="1635752"/>
                  <a:pt x="4079350" y="1608855"/>
                </a:cubicBezTo>
                <a:cubicBezTo>
                  <a:pt x="4100729" y="1581959"/>
                  <a:pt x="4122108" y="1555752"/>
                  <a:pt x="4143487" y="1529545"/>
                </a:cubicBezTo>
                <a:cubicBezTo>
                  <a:pt x="4222798" y="1572303"/>
                  <a:pt x="4302797" y="1617131"/>
                  <a:pt x="4382798" y="1664027"/>
                </a:cubicBezTo>
                <a:cubicBezTo>
                  <a:pt x="4296591" y="1671614"/>
                  <a:pt x="4210384" y="1679889"/>
                  <a:pt x="4123487" y="1689545"/>
                </a:cubicBezTo>
                <a:close/>
                <a:moveTo>
                  <a:pt x="4115901" y="1690924"/>
                </a:moveTo>
                <a:cubicBezTo>
                  <a:pt x="4105557" y="1692303"/>
                  <a:pt x="4095901" y="1693683"/>
                  <a:pt x="4085556" y="1694372"/>
                </a:cubicBezTo>
                <a:cubicBezTo>
                  <a:pt x="4065557" y="1688165"/>
                  <a:pt x="4046246" y="1682648"/>
                  <a:pt x="4026936" y="1676441"/>
                </a:cubicBezTo>
                <a:cubicBezTo>
                  <a:pt x="4042798" y="1655752"/>
                  <a:pt x="4058660" y="1635062"/>
                  <a:pt x="4074522" y="1615062"/>
                </a:cubicBezTo>
                <a:cubicBezTo>
                  <a:pt x="4088315" y="1639889"/>
                  <a:pt x="4102108" y="1665407"/>
                  <a:pt x="4115901" y="1690924"/>
                </a:cubicBezTo>
                <a:close/>
                <a:moveTo>
                  <a:pt x="4019350" y="1674372"/>
                </a:moveTo>
                <a:cubicBezTo>
                  <a:pt x="3970384" y="1659889"/>
                  <a:pt x="3921419" y="1646096"/>
                  <a:pt x="3872454" y="1632303"/>
                </a:cubicBezTo>
                <a:cubicBezTo>
                  <a:pt x="3864178" y="1619889"/>
                  <a:pt x="3855212" y="1607476"/>
                  <a:pt x="3846246" y="1595062"/>
                </a:cubicBezTo>
                <a:cubicBezTo>
                  <a:pt x="3906936" y="1573683"/>
                  <a:pt x="3966936" y="1552303"/>
                  <a:pt x="4026936" y="1532993"/>
                </a:cubicBezTo>
                <a:cubicBezTo>
                  <a:pt x="4041419" y="1557821"/>
                  <a:pt x="4055901" y="1583338"/>
                  <a:pt x="4070384" y="1608855"/>
                </a:cubicBezTo>
                <a:cubicBezTo>
                  <a:pt x="4053832" y="1630234"/>
                  <a:pt x="4036591" y="1652303"/>
                  <a:pt x="4019350" y="1674372"/>
                </a:cubicBezTo>
                <a:close/>
                <a:moveTo>
                  <a:pt x="3862109" y="1629545"/>
                </a:moveTo>
                <a:cubicBezTo>
                  <a:pt x="3840729" y="1624027"/>
                  <a:pt x="3820040" y="1617821"/>
                  <a:pt x="3798661" y="1612303"/>
                </a:cubicBezTo>
                <a:cubicBezTo>
                  <a:pt x="3812454" y="1607476"/>
                  <a:pt x="3826247" y="1602648"/>
                  <a:pt x="3839350" y="1597821"/>
                </a:cubicBezTo>
                <a:cubicBezTo>
                  <a:pt x="3846936" y="1608165"/>
                  <a:pt x="3854522" y="1619200"/>
                  <a:pt x="3862109" y="1629545"/>
                </a:cubicBezTo>
                <a:close/>
                <a:moveTo>
                  <a:pt x="3504178" y="1539200"/>
                </a:moveTo>
                <a:cubicBezTo>
                  <a:pt x="3493144" y="1536441"/>
                  <a:pt x="3482799" y="1534372"/>
                  <a:pt x="3471764" y="1531614"/>
                </a:cubicBezTo>
                <a:cubicBezTo>
                  <a:pt x="3488316" y="1520579"/>
                  <a:pt x="3505558" y="1509545"/>
                  <a:pt x="3522109" y="1499200"/>
                </a:cubicBezTo>
                <a:cubicBezTo>
                  <a:pt x="3515902" y="1512304"/>
                  <a:pt x="3509695" y="1526097"/>
                  <a:pt x="3504178" y="1539200"/>
                </a:cubicBezTo>
                <a:close/>
                <a:moveTo>
                  <a:pt x="3458661" y="1644027"/>
                </a:moveTo>
                <a:cubicBezTo>
                  <a:pt x="3448316" y="1669545"/>
                  <a:pt x="3437282" y="1694372"/>
                  <a:pt x="3426937" y="1719889"/>
                </a:cubicBezTo>
                <a:cubicBezTo>
                  <a:pt x="3349696" y="1718510"/>
                  <a:pt x="3273144" y="1717820"/>
                  <a:pt x="3197282" y="1718510"/>
                </a:cubicBezTo>
                <a:cubicBezTo>
                  <a:pt x="3263489" y="1671614"/>
                  <a:pt x="3329696" y="1625407"/>
                  <a:pt x="3395902" y="1581269"/>
                </a:cubicBezTo>
                <a:cubicBezTo>
                  <a:pt x="3417282" y="1601959"/>
                  <a:pt x="3437971" y="1622648"/>
                  <a:pt x="3458661" y="1644027"/>
                </a:cubicBezTo>
                <a:close/>
                <a:moveTo>
                  <a:pt x="3264868" y="1725407"/>
                </a:moveTo>
                <a:cubicBezTo>
                  <a:pt x="3317972" y="1725407"/>
                  <a:pt x="3371075" y="1726096"/>
                  <a:pt x="3424178" y="1726786"/>
                </a:cubicBezTo>
                <a:cubicBezTo>
                  <a:pt x="3420040" y="1736441"/>
                  <a:pt x="3416592" y="1746096"/>
                  <a:pt x="3412454" y="1755751"/>
                </a:cubicBezTo>
                <a:cubicBezTo>
                  <a:pt x="3349006" y="1781958"/>
                  <a:pt x="3286247" y="1809544"/>
                  <a:pt x="3222799" y="1837820"/>
                </a:cubicBezTo>
                <a:cubicBezTo>
                  <a:pt x="3142110" y="1855062"/>
                  <a:pt x="3062110" y="1872993"/>
                  <a:pt x="2983489" y="1892303"/>
                </a:cubicBezTo>
                <a:cubicBezTo>
                  <a:pt x="2979351" y="1889544"/>
                  <a:pt x="2975214" y="1887475"/>
                  <a:pt x="2971076" y="1884717"/>
                </a:cubicBezTo>
                <a:cubicBezTo>
                  <a:pt x="3043489" y="1830234"/>
                  <a:pt x="3115213" y="1777131"/>
                  <a:pt x="3187627" y="1725407"/>
                </a:cubicBezTo>
                <a:cubicBezTo>
                  <a:pt x="3213144" y="1725407"/>
                  <a:pt x="3238661" y="1725407"/>
                  <a:pt x="3264868" y="1725407"/>
                </a:cubicBezTo>
                <a:close/>
                <a:moveTo>
                  <a:pt x="2964869" y="1881268"/>
                </a:moveTo>
                <a:cubicBezTo>
                  <a:pt x="2938662" y="1865406"/>
                  <a:pt x="2912455" y="1850234"/>
                  <a:pt x="2886248" y="1835062"/>
                </a:cubicBezTo>
                <a:cubicBezTo>
                  <a:pt x="2891076" y="1800579"/>
                  <a:pt x="2895903" y="1766786"/>
                  <a:pt x="2900731" y="1732993"/>
                </a:cubicBezTo>
                <a:cubicBezTo>
                  <a:pt x="2991076" y="1728855"/>
                  <a:pt x="3082800" y="1726786"/>
                  <a:pt x="3174524" y="1725407"/>
                </a:cubicBezTo>
                <a:cubicBezTo>
                  <a:pt x="3104869" y="1775751"/>
                  <a:pt x="3034524" y="1827475"/>
                  <a:pt x="2964869" y="1881268"/>
                </a:cubicBezTo>
                <a:close/>
                <a:moveTo>
                  <a:pt x="2957972" y="1886096"/>
                </a:moveTo>
                <a:cubicBezTo>
                  <a:pt x="2950386" y="1892303"/>
                  <a:pt x="2942110" y="1898510"/>
                  <a:pt x="2934524" y="1904027"/>
                </a:cubicBezTo>
                <a:cubicBezTo>
                  <a:pt x="2915214" y="1908854"/>
                  <a:pt x="2895214" y="1913682"/>
                  <a:pt x="2875903" y="1918510"/>
                </a:cubicBezTo>
                <a:cubicBezTo>
                  <a:pt x="2878662" y="1892992"/>
                  <a:pt x="2882110" y="1868165"/>
                  <a:pt x="2885559" y="1842648"/>
                </a:cubicBezTo>
                <a:cubicBezTo>
                  <a:pt x="2909696" y="1857130"/>
                  <a:pt x="2933834" y="1871613"/>
                  <a:pt x="2957972" y="1886096"/>
                </a:cubicBezTo>
                <a:close/>
                <a:moveTo>
                  <a:pt x="2867628" y="1921268"/>
                </a:moveTo>
                <a:cubicBezTo>
                  <a:pt x="2792455" y="1940579"/>
                  <a:pt x="2718662" y="1960578"/>
                  <a:pt x="2644869" y="1981268"/>
                </a:cubicBezTo>
                <a:cubicBezTo>
                  <a:pt x="2695904" y="1917820"/>
                  <a:pt x="2748317" y="1856441"/>
                  <a:pt x="2800041" y="1795751"/>
                </a:cubicBezTo>
                <a:cubicBezTo>
                  <a:pt x="2825559" y="1810234"/>
                  <a:pt x="2851766" y="1824717"/>
                  <a:pt x="2877283" y="1839200"/>
                </a:cubicBezTo>
                <a:cubicBezTo>
                  <a:pt x="2874524" y="1866096"/>
                  <a:pt x="2871076" y="1893682"/>
                  <a:pt x="2867628" y="1921268"/>
                </a:cubicBezTo>
                <a:close/>
                <a:moveTo>
                  <a:pt x="2866938" y="1928165"/>
                </a:moveTo>
                <a:cubicBezTo>
                  <a:pt x="2865559" y="1938510"/>
                  <a:pt x="2864179" y="1948854"/>
                  <a:pt x="2863490" y="1959199"/>
                </a:cubicBezTo>
                <a:cubicBezTo>
                  <a:pt x="2809697" y="2001268"/>
                  <a:pt x="2755904" y="2044716"/>
                  <a:pt x="2702800" y="2088164"/>
                </a:cubicBezTo>
                <a:cubicBezTo>
                  <a:pt x="2629697" y="2126095"/>
                  <a:pt x="2557283" y="2165406"/>
                  <a:pt x="2486249" y="2204716"/>
                </a:cubicBezTo>
                <a:cubicBezTo>
                  <a:pt x="2481421" y="2203337"/>
                  <a:pt x="2477283" y="2201957"/>
                  <a:pt x="2472456" y="2200578"/>
                </a:cubicBezTo>
                <a:cubicBezTo>
                  <a:pt x="2526938" y="2128854"/>
                  <a:pt x="2582111" y="2058509"/>
                  <a:pt x="2637973" y="1990234"/>
                </a:cubicBezTo>
                <a:cubicBezTo>
                  <a:pt x="2713145" y="1968854"/>
                  <a:pt x="2789697" y="1948165"/>
                  <a:pt x="2866938" y="1928165"/>
                </a:cubicBezTo>
                <a:close/>
                <a:moveTo>
                  <a:pt x="2464870" y="2199199"/>
                </a:moveTo>
                <a:cubicBezTo>
                  <a:pt x="2435215" y="2190923"/>
                  <a:pt x="2405560" y="2183337"/>
                  <a:pt x="2376594" y="2175751"/>
                </a:cubicBezTo>
                <a:cubicBezTo>
                  <a:pt x="2371766" y="2141958"/>
                  <a:pt x="2367629" y="2107475"/>
                  <a:pt x="2363491" y="2073682"/>
                </a:cubicBezTo>
                <a:cubicBezTo>
                  <a:pt x="2449697" y="2046096"/>
                  <a:pt x="2537283" y="2019199"/>
                  <a:pt x="2626249" y="1993682"/>
                </a:cubicBezTo>
                <a:cubicBezTo>
                  <a:pt x="2571766" y="2060578"/>
                  <a:pt x="2517973" y="2129544"/>
                  <a:pt x="2464870" y="2199199"/>
                </a:cubicBezTo>
                <a:close/>
                <a:moveTo>
                  <a:pt x="2460732" y="2204716"/>
                </a:moveTo>
                <a:cubicBezTo>
                  <a:pt x="2454525" y="2212992"/>
                  <a:pt x="2448318" y="2221268"/>
                  <a:pt x="2442111" y="2229544"/>
                </a:cubicBezTo>
                <a:cubicBezTo>
                  <a:pt x="2424180" y="2239888"/>
                  <a:pt x="2406249" y="2249544"/>
                  <a:pt x="2389008" y="2259889"/>
                </a:cubicBezTo>
                <a:cubicBezTo>
                  <a:pt x="2384870" y="2234371"/>
                  <a:pt x="2381422" y="2208854"/>
                  <a:pt x="2377973" y="2183337"/>
                </a:cubicBezTo>
                <a:cubicBezTo>
                  <a:pt x="2404870" y="2190233"/>
                  <a:pt x="2432456" y="2197130"/>
                  <a:pt x="2460732" y="2204716"/>
                </a:cubicBezTo>
                <a:close/>
                <a:moveTo>
                  <a:pt x="2382111" y="2263337"/>
                </a:moveTo>
                <a:cubicBezTo>
                  <a:pt x="2315215" y="2301957"/>
                  <a:pt x="2249008" y="2340578"/>
                  <a:pt x="2184181" y="2379888"/>
                </a:cubicBezTo>
                <a:cubicBezTo>
                  <a:pt x="2217284" y="2305406"/>
                  <a:pt x="2251077" y="2231613"/>
                  <a:pt x="2284870" y="2159889"/>
                </a:cubicBezTo>
                <a:cubicBezTo>
                  <a:pt x="2313146" y="2166785"/>
                  <a:pt x="2341422" y="2173682"/>
                  <a:pt x="2369697" y="2181268"/>
                </a:cubicBezTo>
                <a:cubicBezTo>
                  <a:pt x="2373835" y="2208164"/>
                  <a:pt x="2377973" y="2235751"/>
                  <a:pt x="2382111" y="2263337"/>
                </a:cubicBezTo>
                <a:close/>
                <a:moveTo>
                  <a:pt x="2383491" y="2270923"/>
                </a:moveTo>
                <a:cubicBezTo>
                  <a:pt x="2384870" y="2281268"/>
                  <a:pt x="2386939" y="2291612"/>
                  <a:pt x="2388318" y="2301268"/>
                </a:cubicBezTo>
                <a:cubicBezTo>
                  <a:pt x="2347628" y="2356440"/>
                  <a:pt x="2306939" y="2412302"/>
                  <a:pt x="2266939" y="2468854"/>
                </a:cubicBezTo>
                <a:cubicBezTo>
                  <a:pt x="2206939" y="2524716"/>
                  <a:pt x="2147629" y="2581267"/>
                  <a:pt x="2089698" y="2637819"/>
                </a:cubicBezTo>
                <a:cubicBezTo>
                  <a:pt x="2084870" y="2637819"/>
                  <a:pt x="2080043" y="2637819"/>
                  <a:pt x="2075215" y="2637819"/>
                </a:cubicBezTo>
                <a:cubicBezTo>
                  <a:pt x="2109008" y="2553681"/>
                  <a:pt x="2143491" y="2471612"/>
                  <a:pt x="2179353" y="2390923"/>
                </a:cubicBezTo>
                <a:cubicBezTo>
                  <a:pt x="2246249" y="2350923"/>
                  <a:pt x="2313835" y="2310233"/>
                  <a:pt x="2383491" y="2270923"/>
                </a:cubicBezTo>
                <a:close/>
                <a:moveTo>
                  <a:pt x="2067629" y="2638508"/>
                </a:moveTo>
                <a:cubicBezTo>
                  <a:pt x="2037284" y="2638508"/>
                  <a:pt x="2006939" y="2638508"/>
                  <a:pt x="1976595" y="2639198"/>
                </a:cubicBezTo>
                <a:cubicBezTo>
                  <a:pt x="1962802" y="2607474"/>
                  <a:pt x="1949698" y="2575750"/>
                  <a:pt x="1936595" y="2544716"/>
                </a:cubicBezTo>
                <a:cubicBezTo>
                  <a:pt x="2011767" y="2495060"/>
                  <a:pt x="2089008" y="2446095"/>
                  <a:pt x="2167629" y="2398509"/>
                </a:cubicBezTo>
                <a:cubicBezTo>
                  <a:pt x="2133836" y="2477130"/>
                  <a:pt x="2100043" y="2557129"/>
                  <a:pt x="2067629" y="2638508"/>
                </a:cubicBezTo>
                <a:close/>
                <a:moveTo>
                  <a:pt x="1877285" y="2641957"/>
                </a:moveTo>
                <a:cubicBezTo>
                  <a:pt x="1846940" y="2642646"/>
                  <a:pt x="1817285" y="2644026"/>
                  <a:pt x="1787629" y="2645405"/>
                </a:cubicBezTo>
                <a:cubicBezTo>
                  <a:pt x="1821422" y="2621957"/>
                  <a:pt x="1855215" y="2599198"/>
                  <a:pt x="1889698" y="2576440"/>
                </a:cubicBezTo>
                <a:cubicBezTo>
                  <a:pt x="1885560" y="2597819"/>
                  <a:pt x="1881422" y="2619888"/>
                  <a:pt x="1877285" y="2641957"/>
                </a:cubicBezTo>
                <a:close/>
                <a:moveTo>
                  <a:pt x="1876595" y="2648853"/>
                </a:moveTo>
                <a:cubicBezTo>
                  <a:pt x="1865560" y="2711612"/>
                  <a:pt x="1855215" y="2774370"/>
                  <a:pt x="1845560" y="2838508"/>
                </a:cubicBezTo>
                <a:cubicBezTo>
                  <a:pt x="1762112" y="2848163"/>
                  <a:pt x="1680733" y="2859887"/>
                  <a:pt x="1601423" y="2872991"/>
                </a:cubicBezTo>
                <a:cubicBezTo>
                  <a:pt x="1600044" y="2842646"/>
                  <a:pt x="1598664" y="2811612"/>
                  <a:pt x="1597285" y="2781267"/>
                </a:cubicBezTo>
                <a:cubicBezTo>
                  <a:pt x="1655906" y="2738508"/>
                  <a:pt x="1715905" y="2695060"/>
                  <a:pt x="1777285" y="2652991"/>
                </a:cubicBezTo>
                <a:cubicBezTo>
                  <a:pt x="1809698" y="2650922"/>
                  <a:pt x="1842802" y="2649543"/>
                  <a:pt x="1876595" y="2648853"/>
                </a:cubicBezTo>
                <a:close/>
                <a:moveTo>
                  <a:pt x="1844181" y="2846094"/>
                </a:moveTo>
                <a:cubicBezTo>
                  <a:pt x="1841422" y="2863336"/>
                  <a:pt x="1838664" y="2879887"/>
                  <a:pt x="1836595" y="2897129"/>
                </a:cubicBezTo>
                <a:cubicBezTo>
                  <a:pt x="1771078" y="2966784"/>
                  <a:pt x="1707630" y="3036439"/>
                  <a:pt x="1645561" y="3106783"/>
                </a:cubicBezTo>
                <a:cubicBezTo>
                  <a:pt x="1634526" y="3092301"/>
                  <a:pt x="1623492" y="3077818"/>
                  <a:pt x="1612457" y="3063335"/>
                </a:cubicBezTo>
                <a:cubicBezTo>
                  <a:pt x="1607630" y="3001956"/>
                  <a:pt x="1604181" y="2940577"/>
                  <a:pt x="1601423" y="2880577"/>
                </a:cubicBezTo>
                <a:cubicBezTo>
                  <a:pt x="1680043" y="2867473"/>
                  <a:pt x="1760733" y="2855749"/>
                  <a:pt x="1844181" y="2846094"/>
                </a:cubicBezTo>
                <a:close/>
                <a:moveTo>
                  <a:pt x="1604871" y="3052991"/>
                </a:moveTo>
                <a:cubicBezTo>
                  <a:pt x="1566251" y="3001956"/>
                  <a:pt x="1529699" y="2950232"/>
                  <a:pt x="1493837" y="2899198"/>
                </a:cubicBezTo>
                <a:cubicBezTo>
                  <a:pt x="1526940" y="2892991"/>
                  <a:pt x="1560044" y="2886784"/>
                  <a:pt x="1594526" y="2881267"/>
                </a:cubicBezTo>
                <a:cubicBezTo>
                  <a:pt x="1597285" y="2938508"/>
                  <a:pt x="1600733" y="2995749"/>
                  <a:pt x="1604871" y="3052991"/>
                </a:cubicBezTo>
                <a:close/>
                <a:moveTo>
                  <a:pt x="1613147" y="3155059"/>
                </a:moveTo>
                <a:cubicBezTo>
                  <a:pt x="1615216" y="3177128"/>
                  <a:pt x="1616595" y="3199197"/>
                  <a:pt x="1619354" y="3221266"/>
                </a:cubicBezTo>
                <a:cubicBezTo>
                  <a:pt x="1591078" y="3230232"/>
                  <a:pt x="1562113" y="3239197"/>
                  <a:pt x="1534526" y="3248852"/>
                </a:cubicBezTo>
                <a:cubicBezTo>
                  <a:pt x="1534526" y="3248852"/>
                  <a:pt x="1534526" y="3248852"/>
                  <a:pt x="1534526" y="3248163"/>
                </a:cubicBezTo>
                <a:cubicBezTo>
                  <a:pt x="1560044" y="3217128"/>
                  <a:pt x="1586250" y="3186094"/>
                  <a:pt x="1613147" y="3155059"/>
                </a:cubicBezTo>
                <a:close/>
                <a:moveTo>
                  <a:pt x="1515216" y="3737127"/>
                </a:moveTo>
                <a:cubicBezTo>
                  <a:pt x="1510389" y="3747472"/>
                  <a:pt x="1505561" y="3757817"/>
                  <a:pt x="1500044" y="3768162"/>
                </a:cubicBezTo>
                <a:cubicBezTo>
                  <a:pt x="1493147" y="3748851"/>
                  <a:pt x="1486251" y="3729541"/>
                  <a:pt x="1479354" y="3710231"/>
                </a:cubicBezTo>
                <a:cubicBezTo>
                  <a:pt x="1491768" y="3719196"/>
                  <a:pt x="1503492" y="3728162"/>
                  <a:pt x="1515216" y="3737127"/>
                </a:cubicBezTo>
                <a:close/>
                <a:moveTo>
                  <a:pt x="1521423" y="3741955"/>
                </a:moveTo>
                <a:cubicBezTo>
                  <a:pt x="1562802" y="3772989"/>
                  <a:pt x="1605561" y="3804023"/>
                  <a:pt x="1648319" y="3835058"/>
                </a:cubicBezTo>
                <a:cubicBezTo>
                  <a:pt x="1653147" y="3855748"/>
                  <a:pt x="1658664" y="3875748"/>
                  <a:pt x="1663492" y="3896437"/>
                </a:cubicBezTo>
                <a:cubicBezTo>
                  <a:pt x="1654526" y="3931609"/>
                  <a:pt x="1646250" y="3966782"/>
                  <a:pt x="1638664" y="4001954"/>
                </a:cubicBezTo>
                <a:cubicBezTo>
                  <a:pt x="1626250" y="4010920"/>
                  <a:pt x="1614526" y="4020575"/>
                  <a:pt x="1602113" y="4029540"/>
                </a:cubicBezTo>
                <a:cubicBezTo>
                  <a:pt x="1567630" y="3944713"/>
                  <a:pt x="1535216" y="3860575"/>
                  <a:pt x="1504182" y="3777127"/>
                </a:cubicBezTo>
                <a:cubicBezTo>
                  <a:pt x="1509699" y="3765403"/>
                  <a:pt x="1515216" y="3753679"/>
                  <a:pt x="1521423" y="3741955"/>
                </a:cubicBezTo>
                <a:close/>
                <a:moveTo>
                  <a:pt x="1595906" y="4033679"/>
                </a:moveTo>
                <a:cubicBezTo>
                  <a:pt x="1529699" y="4084713"/>
                  <a:pt x="1465561" y="4136437"/>
                  <a:pt x="1403492" y="4188851"/>
                </a:cubicBezTo>
                <a:cubicBezTo>
                  <a:pt x="1386251" y="4163333"/>
                  <a:pt x="1369699" y="4137127"/>
                  <a:pt x="1352458" y="4111609"/>
                </a:cubicBezTo>
                <a:cubicBezTo>
                  <a:pt x="1397975" y="4004023"/>
                  <a:pt x="1446940" y="3895058"/>
                  <a:pt x="1498664" y="3786093"/>
                </a:cubicBezTo>
                <a:cubicBezTo>
                  <a:pt x="1530389" y="3868162"/>
                  <a:pt x="1562113" y="3950920"/>
                  <a:pt x="1595906" y="4033679"/>
                </a:cubicBezTo>
                <a:close/>
                <a:moveTo>
                  <a:pt x="1560733" y="4373678"/>
                </a:moveTo>
                <a:cubicBezTo>
                  <a:pt x="1558664" y="4384712"/>
                  <a:pt x="1556595" y="4395747"/>
                  <a:pt x="1554526" y="4407471"/>
                </a:cubicBezTo>
                <a:cubicBezTo>
                  <a:pt x="1542802" y="4390919"/>
                  <a:pt x="1530389" y="4373678"/>
                  <a:pt x="1518664" y="4357126"/>
                </a:cubicBezTo>
                <a:cubicBezTo>
                  <a:pt x="1533147" y="4362643"/>
                  <a:pt x="1546940" y="4368161"/>
                  <a:pt x="1560733" y="4373678"/>
                </a:cubicBezTo>
                <a:close/>
                <a:moveTo>
                  <a:pt x="1567630" y="4376436"/>
                </a:moveTo>
                <a:cubicBezTo>
                  <a:pt x="1625561" y="4399195"/>
                  <a:pt x="1684871" y="4421264"/>
                  <a:pt x="1744871" y="4443333"/>
                </a:cubicBezTo>
                <a:cubicBezTo>
                  <a:pt x="1746250" y="4494367"/>
                  <a:pt x="1747630" y="4545402"/>
                  <a:pt x="1749699" y="4596436"/>
                </a:cubicBezTo>
                <a:cubicBezTo>
                  <a:pt x="1740043" y="4608850"/>
                  <a:pt x="1731078" y="4620574"/>
                  <a:pt x="1722112" y="4632988"/>
                </a:cubicBezTo>
                <a:cubicBezTo>
                  <a:pt x="1666250" y="4560574"/>
                  <a:pt x="1612457" y="4488160"/>
                  <a:pt x="1560733" y="4415747"/>
                </a:cubicBezTo>
                <a:cubicBezTo>
                  <a:pt x="1562802" y="4401954"/>
                  <a:pt x="1564871" y="4389540"/>
                  <a:pt x="1567630" y="4376436"/>
                </a:cubicBezTo>
                <a:close/>
                <a:moveTo>
                  <a:pt x="1717285" y="4638505"/>
                </a:moveTo>
                <a:cubicBezTo>
                  <a:pt x="1666940" y="4705401"/>
                  <a:pt x="1619354" y="4771608"/>
                  <a:pt x="1573837" y="4838505"/>
                </a:cubicBezTo>
                <a:cubicBezTo>
                  <a:pt x="1550388" y="4817815"/>
                  <a:pt x="1526940" y="4797815"/>
                  <a:pt x="1504182" y="4777126"/>
                </a:cubicBezTo>
                <a:cubicBezTo>
                  <a:pt x="1519354" y="4661264"/>
                  <a:pt x="1537285" y="4544023"/>
                  <a:pt x="1558664" y="4425402"/>
                </a:cubicBezTo>
                <a:cubicBezTo>
                  <a:pt x="1609699" y="4495747"/>
                  <a:pt x="1662802" y="4566781"/>
                  <a:pt x="1717285" y="4638505"/>
                </a:cubicBezTo>
                <a:close/>
                <a:moveTo>
                  <a:pt x="1773836" y="4975056"/>
                </a:moveTo>
                <a:cubicBezTo>
                  <a:pt x="1774526" y="4986091"/>
                  <a:pt x="1775905" y="4997125"/>
                  <a:pt x="1776595" y="5008160"/>
                </a:cubicBezTo>
                <a:cubicBezTo>
                  <a:pt x="1760733" y="4995746"/>
                  <a:pt x="1745561" y="4982642"/>
                  <a:pt x="1730388" y="4970229"/>
                </a:cubicBezTo>
                <a:cubicBezTo>
                  <a:pt x="1744871" y="4972298"/>
                  <a:pt x="1759354" y="4973677"/>
                  <a:pt x="1773836" y="4975056"/>
                </a:cubicBezTo>
                <a:close/>
                <a:moveTo>
                  <a:pt x="1780733" y="4975746"/>
                </a:moveTo>
                <a:cubicBezTo>
                  <a:pt x="1842802" y="4982642"/>
                  <a:pt x="1905560" y="4988159"/>
                  <a:pt x="1969008" y="4992987"/>
                </a:cubicBezTo>
                <a:cubicBezTo>
                  <a:pt x="1983491" y="5041952"/>
                  <a:pt x="1998664" y="5090918"/>
                  <a:pt x="2014526" y="5139194"/>
                </a:cubicBezTo>
                <a:cubicBezTo>
                  <a:pt x="2009008" y="5152987"/>
                  <a:pt x="2002801" y="5167470"/>
                  <a:pt x="1997284" y="5181263"/>
                </a:cubicBezTo>
                <a:cubicBezTo>
                  <a:pt x="1924181" y="5126090"/>
                  <a:pt x="1853147" y="5070228"/>
                  <a:pt x="1783492" y="5014366"/>
                </a:cubicBezTo>
                <a:cubicBezTo>
                  <a:pt x="1782802" y="5001953"/>
                  <a:pt x="1782112" y="4988849"/>
                  <a:pt x="1780733" y="4975746"/>
                </a:cubicBezTo>
                <a:close/>
                <a:moveTo>
                  <a:pt x="1995215" y="5188849"/>
                </a:moveTo>
                <a:cubicBezTo>
                  <a:pt x="1964181" y="5266780"/>
                  <a:pt x="1935905" y="5343331"/>
                  <a:pt x="1909698" y="5419193"/>
                </a:cubicBezTo>
                <a:cubicBezTo>
                  <a:pt x="1881422" y="5405400"/>
                  <a:pt x="1853836" y="5392297"/>
                  <a:pt x="1826250" y="5378504"/>
                </a:cubicBezTo>
                <a:cubicBezTo>
                  <a:pt x="1810388" y="5262642"/>
                  <a:pt x="1796595" y="5144711"/>
                  <a:pt x="1785560" y="5024711"/>
                </a:cubicBezTo>
                <a:cubicBezTo>
                  <a:pt x="1853147" y="5079883"/>
                  <a:pt x="1923491" y="5134366"/>
                  <a:pt x="1995215" y="5188849"/>
                </a:cubicBezTo>
                <a:close/>
                <a:moveTo>
                  <a:pt x="1913146" y="5429538"/>
                </a:moveTo>
                <a:cubicBezTo>
                  <a:pt x="1964870" y="5454366"/>
                  <a:pt x="2016594" y="5478504"/>
                  <a:pt x="2069698" y="5501952"/>
                </a:cubicBezTo>
                <a:cubicBezTo>
                  <a:pt x="2006250" y="5511607"/>
                  <a:pt x="1943491" y="5519883"/>
                  <a:pt x="1881422" y="5526779"/>
                </a:cubicBezTo>
                <a:cubicBezTo>
                  <a:pt x="1891078" y="5494366"/>
                  <a:pt x="1902112" y="5461952"/>
                  <a:pt x="1913146" y="5429538"/>
                </a:cubicBezTo>
                <a:close/>
                <a:moveTo>
                  <a:pt x="1915905" y="5422641"/>
                </a:moveTo>
                <a:cubicBezTo>
                  <a:pt x="1942112" y="5346780"/>
                  <a:pt x="1970388" y="5270228"/>
                  <a:pt x="2000733" y="5193676"/>
                </a:cubicBezTo>
                <a:cubicBezTo>
                  <a:pt x="2014526" y="5204021"/>
                  <a:pt x="2028319" y="5214366"/>
                  <a:pt x="2042801" y="5224711"/>
                </a:cubicBezTo>
                <a:cubicBezTo>
                  <a:pt x="2073146" y="5315056"/>
                  <a:pt x="2104181" y="5404711"/>
                  <a:pt x="2136594" y="5492297"/>
                </a:cubicBezTo>
                <a:cubicBezTo>
                  <a:pt x="2118663" y="5495055"/>
                  <a:pt x="2101422" y="5497814"/>
                  <a:pt x="2084181" y="5500572"/>
                </a:cubicBezTo>
                <a:cubicBezTo>
                  <a:pt x="2026939" y="5474366"/>
                  <a:pt x="1970388" y="5448848"/>
                  <a:pt x="1915905" y="5422641"/>
                </a:cubicBezTo>
                <a:close/>
                <a:moveTo>
                  <a:pt x="2138663" y="5498503"/>
                </a:moveTo>
                <a:cubicBezTo>
                  <a:pt x="2142801" y="5508848"/>
                  <a:pt x="2146250" y="5519193"/>
                  <a:pt x="2150388" y="5529538"/>
                </a:cubicBezTo>
                <a:cubicBezTo>
                  <a:pt x="2131767" y="5521262"/>
                  <a:pt x="2113836" y="5512986"/>
                  <a:pt x="2095215" y="5505400"/>
                </a:cubicBezTo>
                <a:cubicBezTo>
                  <a:pt x="2109698" y="5503331"/>
                  <a:pt x="2124181" y="5500572"/>
                  <a:pt x="2138663" y="5498503"/>
                </a:cubicBezTo>
                <a:close/>
                <a:moveTo>
                  <a:pt x="2146250" y="5497124"/>
                </a:moveTo>
                <a:cubicBezTo>
                  <a:pt x="2171767" y="5492986"/>
                  <a:pt x="2196594" y="5488849"/>
                  <a:pt x="2222112" y="5484021"/>
                </a:cubicBezTo>
                <a:cubicBezTo>
                  <a:pt x="2236594" y="5515745"/>
                  <a:pt x="2251767" y="5547469"/>
                  <a:pt x="2266939" y="5579193"/>
                </a:cubicBezTo>
                <a:cubicBezTo>
                  <a:pt x="2231077" y="5564021"/>
                  <a:pt x="2195215" y="5548848"/>
                  <a:pt x="2160043" y="5533676"/>
                </a:cubicBezTo>
                <a:cubicBezTo>
                  <a:pt x="2155215" y="5521952"/>
                  <a:pt x="2150388" y="5509538"/>
                  <a:pt x="2146250" y="5497124"/>
                </a:cubicBezTo>
                <a:close/>
                <a:moveTo>
                  <a:pt x="2229008" y="5483331"/>
                </a:moveTo>
                <a:cubicBezTo>
                  <a:pt x="2262801" y="5477124"/>
                  <a:pt x="2297284" y="5470917"/>
                  <a:pt x="2331766" y="5464021"/>
                </a:cubicBezTo>
                <a:cubicBezTo>
                  <a:pt x="2359353" y="5507469"/>
                  <a:pt x="2386939" y="5550227"/>
                  <a:pt x="2414525" y="5592986"/>
                </a:cubicBezTo>
                <a:cubicBezTo>
                  <a:pt x="2412456" y="5608159"/>
                  <a:pt x="2411077" y="5623331"/>
                  <a:pt x="2409697" y="5637814"/>
                </a:cubicBezTo>
                <a:cubicBezTo>
                  <a:pt x="2364870" y="5619883"/>
                  <a:pt x="2320732" y="5601952"/>
                  <a:pt x="2276594" y="5583331"/>
                </a:cubicBezTo>
                <a:cubicBezTo>
                  <a:pt x="2260043" y="5550227"/>
                  <a:pt x="2244870" y="5517124"/>
                  <a:pt x="2229008" y="5483331"/>
                </a:cubicBezTo>
                <a:close/>
                <a:moveTo>
                  <a:pt x="2408318" y="5645400"/>
                </a:moveTo>
                <a:cubicBezTo>
                  <a:pt x="2405560" y="5670227"/>
                  <a:pt x="2402801" y="5695745"/>
                  <a:pt x="2400732" y="5720572"/>
                </a:cubicBezTo>
                <a:cubicBezTo>
                  <a:pt x="2377284" y="5713676"/>
                  <a:pt x="2354525" y="5706090"/>
                  <a:pt x="2331766" y="5698503"/>
                </a:cubicBezTo>
                <a:cubicBezTo>
                  <a:pt x="2314525" y="5664020"/>
                  <a:pt x="2297973" y="5628848"/>
                  <a:pt x="2280732" y="5593676"/>
                </a:cubicBezTo>
                <a:cubicBezTo>
                  <a:pt x="2322801" y="5611607"/>
                  <a:pt x="2365559" y="5628848"/>
                  <a:pt x="2408318" y="5645400"/>
                </a:cubicBezTo>
                <a:close/>
                <a:moveTo>
                  <a:pt x="2400042" y="5727469"/>
                </a:moveTo>
                <a:cubicBezTo>
                  <a:pt x="2397284" y="5757814"/>
                  <a:pt x="2394525" y="5788158"/>
                  <a:pt x="2392456" y="5818503"/>
                </a:cubicBezTo>
                <a:cubicBezTo>
                  <a:pt x="2373146" y="5781951"/>
                  <a:pt x="2354525" y="5744710"/>
                  <a:pt x="2335904" y="5707468"/>
                </a:cubicBezTo>
                <a:cubicBezTo>
                  <a:pt x="2357284" y="5714365"/>
                  <a:pt x="2378663" y="5721262"/>
                  <a:pt x="2400042" y="5727469"/>
                </a:cubicBezTo>
                <a:close/>
                <a:moveTo>
                  <a:pt x="2629007" y="5906089"/>
                </a:moveTo>
                <a:cubicBezTo>
                  <a:pt x="2635214" y="5915055"/>
                  <a:pt x="2642111" y="5924020"/>
                  <a:pt x="2648318" y="5932985"/>
                </a:cubicBezTo>
                <a:cubicBezTo>
                  <a:pt x="2628318" y="5930227"/>
                  <a:pt x="2608318" y="5926779"/>
                  <a:pt x="2589007" y="5924020"/>
                </a:cubicBezTo>
                <a:cubicBezTo>
                  <a:pt x="2602800" y="5918503"/>
                  <a:pt x="2615904" y="5912296"/>
                  <a:pt x="2629007" y="5906089"/>
                </a:cubicBezTo>
                <a:close/>
                <a:moveTo>
                  <a:pt x="2635904" y="5903330"/>
                </a:moveTo>
                <a:cubicBezTo>
                  <a:pt x="2682800" y="5881951"/>
                  <a:pt x="2730386" y="5859192"/>
                  <a:pt x="2777973" y="5835744"/>
                </a:cubicBezTo>
                <a:cubicBezTo>
                  <a:pt x="2798662" y="5841262"/>
                  <a:pt x="2818662" y="5846089"/>
                  <a:pt x="2839352" y="5851606"/>
                </a:cubicBezTo>
                <a:cubicBezTo>
                  <a:pt x="2866248" y="5875744"/>
                  <a:pt x="2893145" y="5899882"/>
                  <a:pt x="2920731" y="5924020"/>
                </a:cubicBezTo>
                <a:cubicBezTo>
                  <a:pt x="2922800" y="5939192"/>
                  <a:pt x="2925559" y="5954365"/>
                  <a:pt x="2927627" y="5968847"/>
                </a:cubicBezTo>
                <a:cubicBezTo>
                  <a:pt x="2836593" y="5958503"/>
                  <a:pt x="2747628" y="5947468"/>
                  <a:pt x="2659352" y="5935054"/>
                </a:cubicBezTo>
                <a:cubicBezTo>
                  <a:pt x="2651766" y="5924020"/>
                  <a:pt x="2644180" y="5913675"/>
                  <a:pt x="2635904" y="5903330"/>
                </a:cubicBezTo>
                <a:close/>
                <a:moveTo>
                  <a:pt x="2929007" y="5976434"/>
                </a:moveTo>
                <a:cubicBezTo>
                  <a:pt x="2933145" y="6001261"/>
                  <a:pt x="2937283" y="6026089"/>
                  <a:pt x="2941421" y="6050916"/>
                </a:cubicBezTo>
                <a:cubicBezTo>
                  <a:pt x="2873145" y="6048847"/>
                  <a:pt x="2805559" y="6045399"/>
                  <a:pt x="2737973" y="6041261"/>
                </a:cubicBezTo>
                <a:cubicBezTo>
                  <a:pt x="2713835" y="6008847"/>
                  <a:pt x="2689697" y="5976434"/>
                  <a:pt x="2665559" y="5943330"/>
                </a:cubicBezTo>
                <a:cubicBezTo>
                  <a:pt x="2751766" y="5955744"/>
                  <a:pt x="2840042" y="5966779"/>
                  <a:pt x="2929007" y="5976434"/>
                </a:cubicBezTo>
                <a:close/>
                <a:moveTo>
                  <a:pt x="2935903" y="5977123"/>
                </a:moveTo>
                <a:cubicBezTo>
                  <a:pt x="2953145" y="5979192"/>
                  <a:pt x="2970386" y="5981261"/>
                  <a:pt x="2987627" y="5982641"/>
                </a:cubicBezTo>
                <a:cubicBezTo>
                  <a:pt x="3015214" y="6006778"/>
                  <a:pt x="3043489" y="6030227"/>
                  <a:pt x="3071076" y="6053675"/>
                </a:cubicBezTo>
                <a:cubicBezTo>
                  <a:pt x="3029696" y="6052985"/>
                  <a:pt x="2989007" y="6052295"/>
                  <a:pt x="2948317" y="6050916"/>
                </a:cubicBezTo>
                <a:cubicBezTo>
                  <a:pt x="2944179" y="6026089"/>
                  <a:pt x="2940041" y="6001951"/>
                  <a:pt x="2935903" y="5977123"/>
                </a:cubicBezTo>
                <a:close/>
                <a:moveTo>
                  <a:pt x="3080041" y="6061261"/>
                </a:moveTo>
                <a:cubicBezTo>
                  <a:pt x="3121420" y="6096433"/>
                  <a:pt x="3163489" y="6130227"/>
                  <a:pt x="3204868" y="6164019"/>
                </a:cubicBezTo>
                <a:cubicBezTo>
                  <a:pt x="3137282" y="6220571"/>
                  <a:pt x="3070386" y="6273675"/>
                  <a:pt x="3004179" y="6324019"/>
                </a:cubicBezTo>
                <a:cubicBezTo>
                  <a:pt x="2984179" y="6237813"/>
                  <a:pt x="2966248" y="6148847"/>
                  <a:pt x="2949696" y="6057813"/>
                </a:cubicBezTo>
                <a:cubicBezTo>
                  <a:pt x="2992455" y="6059192"/>
                  <a:pt x="3035903" y="6059882"/>
                  <a:pt x="3080041" y="6061261"/>
                </a:cubicBezTo>
                <a:close/>
                <a:moveTo>
                  <a:pt x="3091076" y="6061261"/>
                </a:moveTo>
                <a:cubicBezTo>
                  <a:pt x="3133834" y="6061951"/>
                  <a:pt x="3176593" y="6061951"/>
                  <a:pt x="3220041" y="6061951"/>
                </a:cubicBezTo>
                <a:cubicBezTo>
                  <a:pt x="3254523" y="6061951"/>
                  <a:pt x="3288317" y="6061951"/>
                  <a:pt x="3322799" y="6061261"/>
                </a:cubicBezTo>
                <a:cubicBezTo>
                  <a:pt x="3284868" y="6094365"/>
                  <a:pt x="3247627" y="6127468"/>
                  <a:pt x="3209696" y="6158502"/>
                </a:cubicBezTo>
                <a:cubicBezTo>
                  <a:pt x="3171075" y="6126778"/>
                  <a:pt x="3131075" y="6094365"/>
                  <a:pt x="3091076" y="6061261"/>
                </a:cubicBezTo>
                <a:close/>
                <a:moveTo>
                  <a:pt x="3082800" y="6054365"/>
                </a:moveTo>
                <a:cubicBezTo>
                  <a:pt x="3055213" y="6030916"/>
                  <a:pt x="3027627" y="6008158"/>
                  <a:pt x="3000041" y="5984020"/>
                </a:cubicBezTo>
                <a:cubicBezTo>
                  <a:pt x="3097972" y="5993675"/>
                  <a:pt x="3197282" y="6001951"/>
                  <a:pt x="3297972" y="6008847"/>
                </a:cubicBezTo>
                <a:cubicBezTo>
                  <a:pt x="3315903" y="6017813"/>
                  <a:pt x="3333834" y="6027468"/>
                  <a:pt x="3351765" y="6036434"/>
                </a:cubicBezTo>
                <a:cubicBezTo>
                  <a:pt x="3344868" y="6042641"/>
                  <a:pt x="3337972" y="6048847"/>
                  <a:pt x="3331765" y="6054365"/>
                </a:cubicBezTo>
                <a:cubicBezTo>
                  <a:pt x="3247627" y="6055744"/>
                  <a:pt x="3164868" y="6055054"/>
                  <a:pt x="3082800" y="6054365"/>
                </a:cubicBezTo>
                <a:close/>
                <a:moveTo>
                  <a:pt x="3359351" y="6039882"/>
                </a:moveTo>
                <a:cubicBezTo>
                  <a:pt x="3368316" y="6044709"/>
                  <a:pt x="3377282" y="6048847"/>
                  <a:pt x="3386247" y="6053675"/>
                </a:cubicBezTo>
                <a:cubicBezTo>
                  <a:pt x="3371765" y="6053675"/>
                  <a:pt x="3357971" y="6054365"/>
                  <a:pt x="3343489" y="6054365"/>
                </a:cubicBezTo>
                <a:cubicBezTo>
                  <a:pt x="3348316" y="6049537"/>
                  <a:pt x="3353834" y="6044709"/>
                  <a:pt x="3359351" y="6039882"/>
                </a:cubicBezTo>
                <a:close/>
                <a:moveTo>
                  <a:pt x="3364868" y="6035054"/>
                </a:moveTo>
                <a:cubicBezTo>
                  <a:pt x="3372454" y="6028158"/>
                  <a:pt x="3380040" y="6021261"/>
                  <a:pt x="3387627" y="6014364"/>
                </a:cubicBezTo>
                <a:cubicBezTo>
                  <a:pt x="3410385" y="6015744"/>
                  <a:pt x="3433144" y="6017123"/>
                  <a:pt x="3456592" y="6017813"/>
                </a:cubicBezTo>
                <a:cubicBezTo>
                  <a:pt x="3461420" y="6028847"/>
                  <a:pt x="3466247" y="6040572"/>
                  <a:pt x="3471075" y="6051606"/>
                </a:cubicBezTo>
                <a:cubicBezTo>
                  <a:pt x="3447626" y="6052295"/>
                  <a:pt x="3424178" y="6052985"/>
                  <a:pt x="3400730" y="6052985"/>
                </a:cubicBezTo>
                <a:cubicBezTo>
                  <a:pt x="3389006" y="6047468"/>
                  <a:pt x="3376592" y="6041261"/>
                  <a:pt x="3364868" y="6035054"/>
                </a:cubicBezTo>
                <a:close/>
                <a:moveTo>
                  <a:pt x="3473833" y="6058503"/>
                </a:moveTo>
                <a:cubicBezTo>
                  <a:pt x="3479351" y="6071606"/>
                  <a:pt x="3485557" y="6085399"/>
                  <a:pt x="3491764" y="6098502"/>
                </a:cubicBezTo>
                <a:cubicBezTo>
                  <a:pt x="3465558" y="6086089"/>
                  <a:pt x="3440040" y="6072985"/>
                  <a:pt x="3413833" y="6059882"/>
                </a:cubicBezTo>
                <a:cubicBezTo>
                  <a:pt x="3433833" y="6059192"/>
                  <a:pt x="3453834" y="6059192"/>
                  <a:pt x="3473833" y="6058503"/>
                </a:cubicBezTo>
                <a:close/>
                <a:moveTo>
                  <a:pt x="3949694" y="6104020"/>
                </a:moveTo>
                <a:cubicBezTo>
                  <a:pt x="3959350" y="6106089"/>
                  <a:pt x="3969005" y="6108158"/>
                  <a:pt x="3978660" y="6110227"/>
                </a:cubicBezTo>
                <a:cubicBezTo>
                  <a:pt x="3965557" y="6114364"/>
                  <a:pt x="3951764" y="6117813"/>
                  <a:pt x="3938660" y="6121951"/>
                </a:cubicBezTo>
                <a:cubicBezTo>
                  <a:pt x="3942108" y="6115744"/>
                  <a:pt x="3946246" y="6110227"/>
                  <a:pt x="3949694" y="6104020"/>
                </a:cubicBezTo>
                <a:close/>
                <a:moveTo>
                  <a:pt x="3953833" y="6097813"/>
                </a:moveTo>
                <a:cubicBezTo>
                  <a:pt x="3960729" y="6086778"/>
                  <a:pt x="3967626" y="6075744"/>
                  <a:pt x="3974522" y="6064710"/>
                </a:cubicBezTo>
                <a:cubicBezTo>
                  <a:pt x="4000040" y="6068158"/>
                  <a:pt x="4026246" y="6070916"/>
                  <a:pt x="4051764" y="6074364"/>
                </a:cubicBezTo>
                <a:cubicBezTo>
                  <a:pt x="4054522" y="6077813"/>
                  <a:pt x="4057970" y="6081951"/>
                  <a:pt x="4060729" y="6085399"/>
                </a:cubicBezTo>
                <a:cubicBezTo>
                  <a:pt x="4037971" y="6092296"/>
                  <a:pt x="4015212" y="6099192"/>
                  <a:pt x="3992453" y="6106089"/>
                </a:cubicBezTo>
                <a:cubicBezTo>
                  <a:pt x="3980039" y="6103330"/>
                  <a:pt x="3966936" y="6100571"/>
                  <a:pt x="3953833" y="6097813"/>
                </a:cubicBezTo>
                <a:close/>
                <a:moveTo>
                  <a:pt x="4065557" y="6090916"/>
                </a:moveTo>
                <a:cubicBezTo>
                  <a:pt x="4074522" y="6102641"/>
                  <a:pt x="4084177" y="6113675"/>
                  <a:pt x="4093143" y="6125399"/>
                </a:cubicBezTo>
                <a:cubicBezTo>
                  <a:pt x="4064867" y="6119882"/>
                  <a:pt x="4035901" y="6114364"/>
                  <a:pt x="4007626" y="6108847"/>
                </a:cubicBezTo>
                <a:cubicBezTo>
                  <a:pt x="4026936" y="6103330"/>
                  <a:pt x="4046246" y="6097123"/>
                  <a:pt x="4065557" y="6090916"/>
                </a:cubicBezTo>
                <a:close/>
                <a:moveTo>
                  <a:pt x="4073832" y="6088847"/>
                </a:moveTo>
                <a:cubicBezTo>
                  <a:pt x="4083488" y="6086089"/>
                  <a:pt x="4093143" y="6083330"/>
                  <a:pt x="4102108" y="6079882"/>
                </a:cubicBezTo>
                <a:cubicBezTo>
                  <a:pt x="4202108" y="6090916"/>
                  <a:pt x="4301418" y="6100571"/>
                  <a:pt x="4400039" y="6108158"/>
                </a:cubicBezTo>
                <a:cubicBezTo>
                  <a:pt x="4369005" y="6126778"/>
                  <a:pt x="4337280" y="6144709"/>
                  <a:pt x="4306246" y="6162640"/>
                </a:cubicBezTo>
                <a:cubicBezTo>
                  <a:pt x="4240039" y="6151606"/>
                  <a:pt x="4173143" y="6139882"/>
                  <a:pt x="4105557" y="6127468"/>
                </a:cubicBezTo>
                <a:cubicBezTo>
                  <a:pt x="4094522" y="6115054"/>
                  <a:pt x="4084177" y="6101951"/>
                  <a:pt x="4073832" y="6088847"/>
                </a:cubicBezTo>
                <a:close/>
                <a:moveTo>
                  <a:pt x="4295901" y="6168158"/>
                </a:moveTo>
                <a:cubicBezTo>
                  <a:pt x="4260729" y="6188157"/>
                  <a:pt x="4224867" y="6208847"/>
                  <a:pt x="4189694" y="6228157"/>
                </a:cubicBezTo>
                <a:cubicBezTo>
                  <a:pt x="4163487" y="6197813"/>
                  <a:pt x="4137970" y="6167468"/>
                  <a:pt x="4111763" y="6135744"/>
                </a:cubicBezTo>
                <a:cubicBezTo>
                  <a:pt x="4173832" y="6147468"/>
                  <a:pt x="4235211" y="6157813"/>
                  <a:pt x="4295901" y="6168158"/>
                </a:cubicBezTo>
                <a:close/>
                <a:moveTo>
                  <a:pt x="4306936" y="6169537"/>
                </a:moveTo>
                <a:cubicBezTo>
                  <a:pt x="4360729" y="6178502"/>
                  <a:pt x="4414522" y="6186088"/>
                  <a:pt x="4468314" y="6194364"/>
                </a:cubicBezTo>
                <a:cubicBezTo>
                  <a:pt x="4439349" y="6276433"/>
                  <a:pt x="4409694" y="6357123"/>
                  <a:pt x="4377970" y="6434364"/>
                </a:cubicBezTo>
                <a:cubicBezTo>
                  <a:pt x="4316591" y="6370916"/>
                  <a:pt x="4255901" y="6304019"/>
                  <a:pt x="4194522" y="6232985"/>
                </a:cubicBezTo>
                <a:cubicBezTo>
                  <a:pt x="4231763" y="6212295"/>
                  <a:pt x="4269694" y="6191606"/>
                  <a:pt x="4306936" y="6169537"/>
                </a:cubicBezTo>
                <a:close/>
                <a:moveTo>
                  <a:pt x="4316591" y="6164709"/>
                </a:moveTo>
                <a:cubicBezTo>
                  <a:pt x="4348315" y="6146089"/>
                  <a:pt x="4380039" y="6128157"/>
                  <a:pt x="4411763" y="6108847"/>
                </a:cubicBezTo>
                <a:cubicBezTo>
                  <a:pt x="4439349" y="6110916"/>
                  <a:pt x="4467625" y="6112985"/>
                  <a:pt x="4495211" y="6115054"/>
                </a:cubicBezTo>
                <a:cubicBezTo>
                  <a:pt x="4486935" y="6139882"/>
                  <a:pt x="4478659" y="6164019"/>
                  <a:pt x="4470383" y="6188157"/>
                </a:cubicBezTo>
                <a:cubicBezTo>
                  <a:pt x="4419349" y="6180571"/>
                  <a:pt x="4368315" y="6172985"/>
                  <a:pt x="4316591" y="6164709"/>
                </a:cubicBezTo>
                <a:close/>
                <a:moveTo>
                  <a:pt x="4422797" y="6101951"/>
                </a:moveTo>
                <a:cubicBezTo>
                  <a:pt x="4454521" y="6083330"/>
                  <a:pt x="4486246" y="6064020"/>
                  <a:pt x="4517970" y="6044020"/>
                </a:cubicBezTo>
                <a:cubicBezTo>
                  <a:pt x="4511073" y="6065399"/>
                  <a:pt x="4504177" y="6086089"/>
                  <a:pt x="4497280" y="6106778"/>
                </a:cubicBezTo>
                <a:cubicBezTo>
                  <a:pt x="4472453" y="6106089"/>
                  <a:pt x="4447625" y="6104020"/>
                  <a:pt x="4422797" y="6101951"/>
                </a:cubicBezTo>
                <a:close/>
                <a:moveTo>
                  <a:pt x="4526935" y="6039192"/>
                </a:moveTo>
                <a:cubicBezTo>
                  <a:pt x="4544866" y="6028158"/>
                  <a:pt x="4562797" y="6017123"/>
                  <a:pt x="4580728" y="6006089"/>
                </a:cubicBezTo>
                <a:cubicBezTo>
                  <a:pt x="4617280" y="6003330"/>
                  <a:pt x="4653142" y="6000571"/>
                  <a:pt x="4689004" y="5997813"/>
                </a:cubicBezTo>
                <a:cubicBezTo>
                  <a:pt x="4724176" y="6022640"/>
                  <a:pt x="4759348" y="6046778"/>
                  <a:pt x="4795211" y="6070916"/>
                </a:cubicBezTo>
                <a:cubicBezTo>
                  <a:pt x="4777969" y="6087468"/>
                  <a:pt x="4760728" y="6104020"/>
                  <a:pt x="4744176" y="6120571"/>
                </a:cubicBezTo>
                <a:cubicBezTo>
                  <a:pt x="4665556" y="6117813"/>
                  <a:pt x="4585556" y="6113675"/>
                  <a:pt x="4504866" y="6108847"/>
                </a:cubicBezTo>
                <a:cubicBezTo>
                  <a:pt x="4511763" y="6085399"/>
                  <a:pt x="4519349" y="6061951"/>
                  <a:pt x="4526935" y="6039192"/>
                </a:cubicBezTo>
                <a:close/>
                <a:moveTo>
                  <a:pt x="4800728" y="6074364"/>
                </a:moveTo>
                <a:cubicBezTo>
                  <a:pt x="4825555" y="6090916"/>
                  <a:pt x="4851072" y="6107468"/>
                  <a:pt x="4875900" y="6123330"/>
                </a:cubicBezTo>
                <a:cubicBezTo>
                  <a:pt x="4835210" y="6122640"/>
                  <a:pt x="4794521" y="6121261"/>
                  <a:pt x="4753141" y="6119882"/>
                </a:cubicBezTo>
                <a:cubicBezTo>
                  <a:pt x="4769004" y="6104709"/>
                  <a:pt x="4784866" y="6089537"/>
                  <a:pt x="4800728" y="6074364"/>
                </a:cubicBezTo>
                <a:close/>
                <a:moveTo>
                  <a:pt x="4906245" y="5968847"/>
                </a:moveTo>
                <a:cubicBezTo>
                  <a:pt x="4931762" y="5942641"/>
                  <a:pt x="4957279" y="5917123"/>
                  <a:pt x="4982797" y="5890227"/>
                </a:cubicBezTo>
                <a:cubicBezTo>
                  <a:pt x="5010383" y="5884710"/>
                  <a:pt x="5037279" y="5879192"/>
                  <a:pt x="5064865" y="5873675"/>
                </a:cubicBezTo>
                <a:cubicBezTo>
                  <a:pt x="5063486" y="5899193"/>
                  <a:pt x="5062107" y="5924709"/>
                  <a:pt x="5060037" y="5950227"/>
                </a:cubicBezTo>
                <a:cubicBezTo>
                  <a:pt x="5009693" y="5957123"/>
                  <a:pt x="4957969" y="5963330"/>
                  <a:pt x="4906245" y="5968847"/>
                </a:cubicBezTo>
                <a:close/>
                <a:moveTo>
                  <a:pt x="5266934" y="5830227"/>
                </a:moveTo>
                <a:cubicBezTo>
                  <a:pt x="5277968" y="5827468"/>
                  <a:pt x="5289003" y="5825400"/>
                  <a:pt x="5300037" y="5822641"/>
                </a:cubicBezTo>
                <a:cubicBezTo>
                  <a:pt x="5289693" y="5840572"/>
                  <a:pt x="5278658" y="5858503"/>
                  <a:pt x="5268313" y="5875744"/>
                </a:cubicBezTo>
                <a:cubicBezTo>
                  <a:pt x="5268313" y="5859882"/>
                  <a:pt x="5267624" y="5845399"/>
                  <a:pt x="5266934" y="5830227"/>
                </a:cubicBezTo>
                <a:close/>
                <a:moveTo>
                  <a:pt x="5266934" y="5822641"/>
                </a:moveTo>
                <a:cubicBezTo>
                  <a:pt x="5265555" y="5790227"/>
                  <a:pt x="5264175" y="5757814"/>
                  <a:pt x="5262796" y="5724710"/>
                </a:cubicBezTo>
                <a:cubicBezTo>
                  <a:pt x="5289693" y="5734365"/>
                  <a:pt x="5315899" y="5743331"/>
                  <a:pt x="5342106" y="5751607"/>
                </a:cubicBezTo>
                <a:cubicBezTo>
                  <a:pt x="5330382" y="5772296"/>
                  <a:pt x="5317968" y="5792986"/>
                  <a:pt x="5305555" y="5812986"/>
                </a:cubicBezTo>
                <a:cubicBezTo>
                  <a:pt x="5293141" y="5816434"/>
                  <a:pt x="5280037" y="5819193"/>
                  <a:pt x="5266934" y="5822641"/>
                </a:cubicBezTo>
                <a:close/>
                <a:moveTo>
                  <a:pt x="5349003" y="5753675"/>
                </a:moveTo>
                <a:cubicBezTo>
                  <a:pt x="5377968" y="5763331"/>
                  <a:pt x="5406244" y="5772296"/>
                  <a:pt x="5434520" y="5781262"/>
                </a:cubicBezTo>
                <a:cubicBezTo>
                  <a:pt x="5395210" y="5791606"/>
                  <a:pt x="5355210" y="5801262"/>
                  <a:pt x="5315209" y="5810917"/>
                </a:cubicBezTo>
                <a:cubicBezTo>
                  <a:pt x="5326244" y="5792296"/>
                  <a:pt x="5337968" y="5772986"/>
                  <a:pt x="5349003" y="5753675"/>
                </a:cubicBezTo>
                <a:close/>
                <a:moveTo>
                  <a:pt x="5481416" y="5518504"/>
                </a:moveTo>
                <a:cubicBezTo>
                  <a:pt x="5498658" y="5486090"/>
                  <a:pt x="5515899" y="5453676"/>
                  <a:pt x="5533140" y="5421262"/>
                </a:cubicBezTo>
                <a:cubicBezTo>
                  <a:pt x="5537968" y="5442642"/>
                  <a:pt x="5542795" y="5464021"/>
                  <a:pt x="5547623" y="5485400"/>
                </a:cubicBezTo>
                <a:cubicBezTo>
                  <a:pt x="5526244" y="5495745"/>
                  <a:pt x="5503485" y="5506779"/>
                  <a:pt x="5481416" y="5518504"/>
                </a:cubicBezTo>
                <a:close/>
                <a:moveTo>
                  <a:pt x="5538657" y="5410228"/>
                </a:moveTo>
                <a:cubicBezTo>
                  <a:pt x="5560037" y="5369538"/>
                  <a:pt x="5581416" y="5328159"/>
                  <a:pt x="5602106" y="5286780"/>
                </a:cubicBezTo>
                <a:cubicBezTo>
                  <a:pt x="5663485" y="5292297"/>
                  <a:pt x="5724864" y="5296435"/>
                  <a:pt x="5784864" y="5299194"/>
                </a:cubicBezTo>
                <a:cubicBezTo>
                  <a:pt x="5778657" y="5322642"/>
                  <a:pt x="5772450" y="5346090"/>
                  <a:pt x="5765554" y="5368849"/>
                </a:cubicBezTo>
                <a:cubicBezTo>
                  <a:pt x="5696588" y="5406780"/>
                  <a:pt x="5626244" y="5444021"/>
                  <a:pt x="5554519" y="5480573"/>
                </a:cubicBezTo>
                <a:cubicBezTo>
                  <a:pt x="5549692" y="5457124"/>
                  <a:pt x="5544865" y="5433676"/>
                  <a:pt x="5538657" y="5410228"/>
                </a:cubicBezTo>
                <a:close/>
                <a:moveTo>
                  <a:pt x="5792450" y="5299883"/>
                </a:moveTo>
                <a:cubicBezTo>
                  <a:pt x="5822795" y="5301263"/>
                  <a:pt x="5853829" y="5302642"/>
                  <a:pt x="5883484" y="5304021"/>
                </a:cubicBezTo>
                <a:cubicBezTo>
                  <a:pt x="5847622" y="5324711"/>
                  <a:pt x="5811071" y="5344711"/>
                  <a:pt x="5774519" y="5365400"/>
                </a:cubicBezTo>
                <a:cubicBezTo>
                  <a:pt x="5780726" y="5342642"/>
                  <a:pt x="5786243" y="5321262"/>
                  <a:pt x="5792450" y="5299883"/>
                </a:cubicBezTo>
                <a:close/>
                <a:moveTo>
                  <a:pt x="5857278" y="5037125"/>
                </a:moveTo>
                <a:cubicBezTo>
                  <a:pt x="5865554" y="5000573"/>
                  <a:pt x="5873829" y="4964712"/>
                  <a:pt x="5882105" y="4927470"/>
                </a:cubicBezTo>
                <a:cubicBezTo>
                  <a:pt x="5892450" y="4946780"/>
                  <a:pt x="5903485" y="4966780"/>
                  <a:pt x="5913829" y="4986091"/>
                </a:cubicBezTo>
                <a:cubicBezTo>
                  <a:pt x="5894519" y="5003332"/>
                  <a:pt x="5875898" y="5020573"/>
                  <a:pt x="5857278" y="5037125"/>
                </a:cubicBezTo>
                <a:close/>
                <a:moveTo>
                  <a:pt x="5884174" y="4917815"/>
                </a:moveTo>
                <a:cubicBezTo>
                  <a:pt x="5893829" y="4872987"/>
                  <a:pt x="5903485" y="4827470"/>
                  <a:pt x="5912450" y="4781953"/>
                </a:cubicBezTo>
                <a:cubicBezTo>
                  <a:pt x="5973139" y="4770919"/>
                  <a:pt x="6032450" y="4758505"/>
                  <a:pt x="6091070" y="4745401"/>
                </a:cubicBezTo>
                <a:cubicBezTo>
                  <a:pt x="6091070" y="4769539"/>
                  <a:pt x="6091070" y="4794367"/>
                  <a:pt x="6091070" y="4818505"/>
                </a:cubicBezTo>
                <a:cubicBezTo>
                  <a:pt x="6034519" y="4872987"/>
                  <a:pt x="5977277" y="4927470"/>
                  <a:pt x="5917967" y="4981953"/>
                </a:cubicBezTo>
                <a:cubicBezTo>
                  <a:pt x="5906933" y="4960573"/>
                  <a:pt x="5895898" y="4939194"/>
                  <a:pt x="5884174" y="4917815"/>
                </a:cubicBezTo>
                <a:close/>
                <a:moveTo>
                  <a:pt x="6098657" y="4744022"/>
                </a:moveTo>
                <a:cubicBezTo>
                  <a:pt x="6128312" y="4737126"/>
                  <a:pt x="6157967" y="4730919"/>
                  <a:pt x="6187622" y="4723333"/>
                </a:cubicBezTo>
                <a:cubicBezTo>
                  <a:pt x="6158657" y="4752298"/>
                  <a:pt x="6129001" y="4781953"/>
                  <a:pt x="6098657" y="4810918"/>
                </a:cubicBezTo>
                <a:cubicBezTo>
                  <a:pt x="6099346" y="4788850"/>
                  <a:pt x="6099346" y="4766091"/>
                  <a:pt x="6098657" y="4744022"/>
                </a:cubicBezTo>
                <a:close/>
                <a:moveTo>
                  <a:pt x="6091760" y="4472988"/>
                </a:moveTo>
                <a:cubicBezTo>
                  <a:pt x="6090381" y="4436436"/>
                  <a:pt x="6088312" y="4399885"/>
                  <a:pt x="6086243" y="4363333"/>
                </a:cubicBezTo>
                <a:cubicBezTo>
                  <a:pt x="6101415" y="4379195"/>
                  <a:pt x="6116587" y="4395057"/>
                  <a:pt x="6131070" y="4410230"/>
                </a:cubicBezTo>
                <a:cubicBezTo>
                  <a:pt x="6118656" y="4430919"/>
                  <a:pt x="6105553" y="4452298"/>
                  <a:pt x="6091760" y="4472988"/>
                </a:cubicBezTo>
                <a:close/>
                <a:moveTo>
                  <a:pt x="6086243" y="4350920"/>
                </a:moveTo>
                <a:cubicBezTo>
                  <a:pt x="6083484" y="4304713"/>
                  <a:pt x="6080725" y="4259195"/>
                  <a:pt x="6077277" y="4212299"/>
                </a:cubicBezTo>
                <a:cubicBezTo>
                  <a:pt x="6132449" y="4185402"/>
                  <a:pt x="6186932" y="4157816"/>
                  <a:pt x="6240036" y="4129540"/>
                </a:cubicBezTo>
                <a:cubicBezTo>
                  <a:pt x="6246932" y="4152989"/>
                  <a:pt x="6253139" y="4175747"/>
                  <a:pt x="6259346" y="4199196"/>
                </a:cubicBezTo>
                <a:cubicBezTo>
                  <a:pt x="6219346" y="4266782"/>
                  <a:pt x="6178656" y="4335057"/>
                  <a:pt x="6135898" y="4403333"/>
                </a:cubicBezTo>
                <a:cubicBezTo>
                  <a:pt x="6119346" y="4386092"/>
                  <a:pt x="6102794" y="4368850"/>
                  <a:pt x="6086243" y="4350920"/>
                </a:cubicBezTo>
                <a:close/>
                <a:moveTo>
                  <a:pt x="6246932" y="4126782"/>
                </a:moveTo>
                <a:cubicBezTo>
                  <a:pt x="6273828" y="4112989"/>
                  <a:pt x="6300036" y="4098506"/>
                  <a:pt x="6326242" y="4084023"/>
                </a:cubicBezTo>
                <a:cubicBezTo>
                  <a:pt x="6306242" y="4119195"/>
                  <a:pt x="6285553" y="4155057"/>
                  <a:pt x="6264863" y="4190920"/>
                </a:cubicBezTo>
                <a:cubicBezTo>
                  <a:pt x="6258656" y="4169540"/>
                  <a:pt x="6253139" y="4148161"/>
                  <a:pt x="6246932" y="4126782"/>
                </a:cubicBezTo>
                <a:close/>
                <a:moveTo>
                  <a:pt x="6198656" y="3792300"/>
                </a:moveTo>
                <a:cubicBezTo>
                  <a:pt x="6217277" y="3730231"/>
                  <a:pt x="6235208" y="3668162"/>
                  <a:pt x="6251760" y="3606783"/>
                </a:cubicBezTo>
                <a:cubicBezTo>
                  <a:pt x="6267622" y="3615059"/>
                  <a:pt x="6283484" y="3622645"/>
                  <a:pt x="6299346" y="3630920"/>
                </a:cubicBezTo>
                <a:cubicBezTo>
                  <a:pt x="6347621" y="3714368"/>
                  <a:pt x="6393828" y="3797127"/>
                  <a:pt x="6437276" y="3879196"/>
                </a:cubicBezTo>
                <a:cubicBezTo>
                  <a:pt x="6428311" y="3895748"/>
                  <a:pt x="6420035" y="3912299"/>
                  <a:pt x="6411070" y="3928851"/>
                </a:cubicBezTo>
                <a:cubicBezTo>
                  <a:pt x="6342794" y="3882644"/>
                  <a:pt x="6271760" y="3837127"/>
                  <a:pt x="6198656" y="3792300"/>
                </a:cubicBezTo>
                <a:close/>
                <a:moveTo>
                  <a:pt x="6311759" y="3637817"/>
                </a:moveTo>
                <a:cubicBezTo>
                  <a:pt x="6378656" y="3672300"/>
                  <a:pt x="6444173" y="3707472"/>
                  <a:pt x="6506932" y="3743334"/>
                </a:cubicBezTo>
                <a:cubicBezTo>
                  <a:pt x="6485552" y="3785403"/>
                  <a:pt x="6464173" y="3828161"/>
                  <a:pt x="6441415" y="3870920"/>
                </a:cubicBezTo>
                <a:cubicBezTo>
                  <a:pt x="6400725" y="3793679"/>
                  <a:pt x="6357277" y="3715748"/>
                  <a:pt x="6311759" y="3637817"/>
                </a:cubicBezTo>
                <a:close/>
                <a:moveTo>
                  <a:pt x="6305553" y="3626783"/>
                </a:moveTo>
                <a:cubicBezTo>
                  <a:pt x="6292449" y="3604024"/>
                  <a:pt x="6278656" y="3581265"/>
                  <a:pt x="6265553" y="3558507"/>
                </a:cubicBezTo>
                <a:cubicBezTo>
                  <a:pt x="6277967" y="3512300"/>
                  <a:pt x="6289691" y="3466093"/>
                  <a:pt x="6301415" y="3420576"/>
                </a:cubicBezTo>
                <a:cubicBezTo>
                  <a:pt x="6342794" y="3379886"/>
                  <a:pt x="6383484" y="3338507"/>
                  <a:pt x="6422794" y="3297818"/>
                </a:cubicBezTo>
                <a:cubicBezTo>
                  <a:pt x="6426932" y="3299197"/>
                  <a:pt x="6431759" y="3301266"/>
                  <a:pt x="6435897" y="3302645"/>
                </a:cubicBezTo>
                <a:cubicBezTo>
                  <a:pt x="6499345" y="3372300"/>
                  <a:pt x="6560035" y="3441955"/>
                  <a:pt x="6617966" y="3510921"/>
                </a:cubicBezTo>
                <a:cubicBezTo>
                  <a:pt x="6584173" y="3585403"/>
                  <a:pt x="6548311" y="3661265"/>
                  <a:pt x="6510380" y="3737127"/>
                </a:cubicBezTo>
                <a:cubicBezTo>
                  <a:pt x="6444173" y="3699196"/>
                  <a:pt x="6375898" y="3662644"/>
                  <a:pt x="6305553" y="3626783"/>
                </a:cubicBezTo>
                <a:close/>
                <a:moveTo>
                  <a:pt x="6420725" y="3288852"/>
                </a:moveTo>
                <a:cubicBezTo>
                  <a:pt x="6393828" y="3279197"/>
                  <a:pt x="6366242" y="3269542"/>
                  <a:pt x="6338656" y="3260576"/>
                </a:cubicBezTo>
                <a:cubicBezTo>
                  <a:pt x="6342794" y="3244025"/>
                  <a:pt x="6346242" y="3226783"/>
                  <a:pt x="6349690" y="3210232"/>
                </a:cubicBezTo>
                <a:cubicBezTo>
                  <a:pt x="6373828" y="3235749"/>
                  <a:pt x="6397966" y="3261956"/>
                  <a:pt x="6421415" y="3287473"/>
                </a:cubicBezTo>
                <a:cubicBezTo>
                  <a:pt x="6421415" y="3288162"/>
                  <a:pt x="6421415" y="3288162"/>
                  <a:pt x="6420725" y="3288852"/>
                </a:cubicBezTo>
                <a:close/>
                <a:moveTo>
                  <a:pt x="6092449" y="2983335"/>
                </a:moveTo>
                <a:cubicBezTo>
                  <a:pt x="6092449" y="2972301"/>
                  <a:pt x="6092449" y="2961266"/>
                  <a:pt x="6092449" y="2950232"/>
                </a:cubicBezTo>
                <a:cubicBezTo>
                  <a:pt x="6106932" y="2964025"/>
                  <a:pt x="6121415" y="2978508"/>
                  <a:pt x="6135898" y="2992301"/>
                </a:cubicBezTo>
                <a:cubicBezTo>
                  <a:pt x="6121415" y="2988853"/>
                  <a:pt x="6106932" y="2986094"/>
                  <a:pt x="6092449" y="2983335"/>
                </a:cubicBezTo>
                <a:close/>
                <a:moveTo>
                  <a:pt x="6085553" y="2981956"/>
                </a:moveTo>
                <a:cubicBezTo>
                  <a:pt x="6053829" y="2975749"/>
                  <a:pt x="6021415" y="2969542"/>
                  <a:pt x="5989001" y="2964025"/>
                </a:cubicBezTo>
                <a:cubicBezTo>
                  <a:pt x="6004174" y="2940577"/>
                  <a:pt x="6018656" y="2916439"/>
                  <a:pt x="6033139" y="2892991"/>
                </a:cubicBezTo>
                <a:cubicBezTo>
                  <a:pt x="6050381" y="2909542"/>
                  <a:pt x="6068312" y="2926094"/>
                  <a:pt x="6085553" y="2942646"/>
                </a:cubicBezTo>
                <a:cubicBezTo>
                  <a:pt x="6084863" y="2955749"/>
                  <a:pt x="6084863" y="2968853"/>
                  <a:pt x="6085553" y="2981956"/>
                </a:cubicBezTo>
                <a:close/>
                <a:moveTo>
                  <a:pt x="6036588" y="2886094"/>
                </a:moveTo>
                <a:cubicBezTo>
                  <a:pt x="6052450" y="2860577"/>
                  <a:pt x="6067622" y="2834370"/>
                  <a:pt x="6082795" y="2808853"/>
                </a:cubicBezTo>
                <a:cubicBezTo>
                  <a:pt x="6083484" y="2849543"/>
                  <a:pt x="6084174" y="2890232"/>
                  <a:pt x="6084863" y="2931611"/>
                </a:cubicBezTo>
                <a:cubicBezTo>
                  <a:pt x="6069002" y="2917129"/>
                  <a:pt x="6053139" y="2901267"/>
                  <a:pt x="6036588" y="2886094"/>
                </a:cubicBezTo>
                <a:close/>
                <a:moveTo>
                  <a:pt x="5773140" y="2430923"/>
                </a:moveTo>
                <a:cubicBezTo>
                  <a:pt x="5770381" y="2419888"/>
                  <a:pt x="5766933" y="2409543"/>
                  <a:pt x="5764174" y="2398509"/>
                </a:cubicBezTo>
                <a:cubicBezTo>
                  <a:pt x="5782105" y="2408164"/>
                  <a:pt x="5799347" y="2417819"/>
                  <a:pt x="5817278" y="2427474"/>
                </a:cubicBezTo>
                <a:cubicBezTo>
                  <a:pt x="5802795" y="2428854"/>
                  <a:pt x="5787622" y="2429543"/>
                  <a:pt x="5773140" y="2430923"/>
                </a:cubicBezTo>
                <a:close/>
                <a:moveTo>
                  <a:pt x="5766243" y="2431612"/>
                </a:moveTo>
                <a:cubicBezTo>
                  <a:pt x="5733829" y="2434371"/>
                  <a:pt x="5700726" y="2437129"/>
                  <a:pt x="5668312" y="2439888"/>
                </a:cubicBezTo>
                <a:cubicBezTo>
                  <a:pt x="5676588" y="2412992"/>
                  <a:pt x="5684174" y="2386095"/>
                  <a:pt x="5691761" y="2359888"/>
                </a:cubicBezTo>
                <a:cubicBezTo>
                  <a:pt x="5713140" y="2371612"/>
                  <a:pt x="5734519" y="2382647"/>
                  <a:pt x="5755898" y="2394371"/>
                </a:cubicBezTo>
                <a:cubicBezTo>
                  <a:pt x="5759347" y="2406785"/>
                  <a:pt x="5762795" y="2419198"/>
                  <a:pt x="5766243" y="2431612"/>
                </a:cubicBezTo>
                <a:close/>
                <a:moveTo>
                  <a:pt x="5693830" y="2352302"/>
                </a:moveTo>
                <a:cubicBezTo>
                  <a:pt x="5702106" y="2322647"/>
                  <a:pt x="5710381" y="2293682"/>
                  <a:pt x="5717967" y="2264716"/>
                </a:cubicBezTo>
                <a:cubicBezTo>
                  <a:pt x="5729692" y="2304026"/>
                  <a:pt x="5741416" y="2344026"/>
                  <a:pt x="5753140" y="2384026"/>
                </a:cubicBezTo>
                <a:cubicBezTo>
                  <a:pt x="5733140" y="2373681"/>
                  <a:pt x="5713830" y="2362647"/>
                  <a:pt x="5693830" y="2352302"/>
                </a:cubicBezTo>
                <a:close/>
                <a:moveTo>
                  <a:pt x="5318658" y="1983337"/>
                </a:moveTo>
                <a:cubicBezTo>
                  <a:pt x="5313141" y="1973682"/>
                  <a:pt x="5306934" y="1964027"/>
                  <a:pt x="5300727" y="1954372"/>
                </a:cubicBezTo>
                <a:cubicBezTo>
                  <a:pt x="5320727" y="1959199"/>
                  <a:pt x="5340727" y="1964027"/>
                  <a:pt x="5360727" y="1968854"/>
                </a:cubicBezTo>
                <a:cubicBezTo>
                  <a:pt x="5346934" y="1972992"/>
                  <a:pt x="5333141" y="1977820"/>
                  <a:pt x="5318658" y="1983337"/>
                </a:cubicBezTo>
                <a:close/>
                <a:moveTo>
                  <a:pt x="5312451" y="1985406"/>
                </a:moveTo>
                <a:cubicBezTo>
                  <a:pt x="5281417" y="1996441"/>
                  <a:pt x="5251072" y="2008165"/>
                  <a:pt x="5220037" y="2019889"/>
                </a:cubicBezTo>
                <a:cubicBezTo>
                  <a:pt x="5220727" y="1991613"/>
                  <a:pt x="5221417" y="1963337"/>
                  <a:pt x="5221417" y="1935751"/>
                </a:cubicBezTo>
                <a:cubicBezTo>
                  <a:pt x="5244865" y="1941268"/>
                  <a:pt x="5268313" y="1946096"/>
                  <a:pt x="5291761" y="1951613"/>
                </a:cubicBezTo>
                <a:cubicBezTo>
                  <a:pt x="5298658" y="1963337"/>
                  <a:pt x="5305555" y="1974372"/>
                  <a:pt x="5312451" y="1985406"/>
                </a:cubicBezTo>
                <a:close/>
                <a:moveTo>
                  <a:pt x="5221417" y="1928855"/>
                </a:moveTo>
                <a:cubicBezTo>
                  <a:pt x="5221417" y="1898510"/>
                  <a:pt x="5221417" y="1867475"/>
                  <a:pt x="5221417" y="1837820"/>
                </a:cubicBezTo>
                <a:cubicBezTo>
                  <a:pt x="5243486" y="1872993"/>
                  <a:pt x="5265555" y="1908165"/>
                  <a:pt x="5286934" y="1944027"/>
                </a:cubicBezTo>
                <a:cubicBezTo>
                  <a:pt x="5264865" y="1938510"/>
                  <a:pt x="5243486" y="1933682"/>
                  <a:pt x="5221417" y="1928855"/>
                </a:cubicBezTo>
                <a:close/>
                <a:moveTo>
                  <a:pt x="4761417" y="1672303"/>
                </a:moveTo>
                <a:cubicBezTo>
                  <a:pt x="4753141" y="1664717"/>
                  <a:pt x="4745555" y="1657131"/>
                  <a:pt x="4737279" y="1649545"/>
                </a:cubicBezTo>
                <a:cubicBezTo>
                  <a:pt x="4757280" y="1648855"/>
                  <a:pt x="4777279" y="1648165"/>
                  <a:pt x="4797279" y="1647476"/>
                </a:cubicBezTo>
                <a:cubicBezTo>
                  <a:pt x="4785555" y="1655752"/>
                  <a:pt x="4773142" y="1664027"/>
                  <a:pt x="4761417" y="1672303"/>
                </a:cubicBezTo>
                <a:close/>
                <a:moveTo>
                  <a:pt x="4755900" y="1676441"/>
                </a:moveTo>
                <a:cubicBezTo>
                  <a:pt x="4729004" y="1695062"/>
                  <a:pt x="4702797" y="1714372"/>
                  <a:pt x="4675901" y="1733682"/>
                </a:cubicBezTo>
                <a:cubicBezTo>
                  <a:pt x="4669004" y="1706786"/>
                  <a:pt x="4662107" y="1679889"/>
                  <a:pt x="4655211" y="1652993"/>
                </a:cubicBezTo>
                <a:cubicBezTo>
                  <a:pt x="4679349" y="1651614"/>
                  <a:pt x="4704176" y="1650924"/>
                  <a:pt x="4728314" y="1649545"/>
                </a:cubicBezTo>
                <a:cubicBezTo>
                  <a:pt x="4737279" y="1658510"/>
                  <a:pt x="4746245" y="1667476"/>
                  <a:pt x="4755900" y="1676441"/>
                </a:cubicBezTo>
                <a:close/>
                <a:moveTo>
                  <a:pt x="4653142" y="1646096"/>
                </a:moveTo>
                <a:cubicBezTo>
                  <a:pt x="4645556" y="1616441"/>
                  <a:pt x="4637280" y="1586786"/>
                  <a:pt x="4629004" y="1557821"/>
                </a:cubicBezTo>
                <a:cubicBezTo>
                  <a:pt x="4659349" y="1586096"/>
                  <a:pt x="4690383" y="1614372"/>
                  <a:pt x="4720728" y="1642648"/>
                </a:cubicBezTo>
                <a:cubicBezTo>
                  <a:pt x="4697969" y="1643338"/>
                  <a:pt x="4675211" y="1644717"/>
                  <a:pt x="4653142" y="1646096"/>
                </a:cubicBezTo>
                <a:close/>
                <a:moveTo>
                  <a:pt x="4141419" y="1520579"/>
                </a:moveTo>
                <a:cubicBezTo>
                  <a:pt x="4131763" y="1515062"/>
                  <a:pt x="4122108" y="1510235"/>
                  <a:pt x="4112453" y="1504717"/>
                </a:cubicBezTo>
                <a:cubicBezTo>
                  <a:pt x="4131763" y="1498510"/>
                  <a:pt x="4150384" y="1492303"/>
                  <a:pt x="4169694" y="1486786"/>
                </a:cubicBezTo>
                <a:cubicBezTo>
                  <a:pt x="4160039" y="1498510"/>
                  <a:pt x="4151074" y="1509545"/>
                  <a:pt x="4141419" y="1520579"/>
                </a:cubicBezTo>
                <a:close/>
                <a:moveTo>
                  <a:pt x="4136591" y="1526786"/>
                </a:moveTo>
                <a:cubicBezTo>
                  <a:pt x="4115901" y="1551614"/>
                  <a:pt x="4095212" y="1577131"/>
                  <a:pt x="4075212" y="1603338"/>
                </a:cubicBezTo>
                <a:cubicBezTo>
                  <a:pt x="4061418" y="1579200"/>
                  <a:pt x="4047625" y="1555062"/>
                  <a:pt x="4033832" y="1530924"/>
                </a:cubicBezTo>
                <a:cubicBezTo>
                  <a:pt x="4056591" y="1523338"/>
                  <a:pt x="4079350" y="1515752"/>
                  <a:pt x="4102108" y="1508855"/>
                </a:cubicBezTo>
                <a:cubicBezTo>
                  <a:pt x="4113832" y="1514372"/>
                  <a:pt x="4125556" y="1520579"/>
                  <a:pt x="4136591" y="1526786"/>
                </a:cubicBezTo>
                <a:close/>
                <a:moveTo>
                  <a:pt x="4030384" y="1524028"/>
                </a:moveTo>
                <a:cubicBezTo>
                  <a:pt x="4015212" y="1497821"/>
                  <a:pt x="4000040" y="1472304"/>
                  <a:pt x="3984177" y="1446786"/>
                </a:cubicBezTo>
                <a:cubicBezTo>
                  <a:pt x="4020729" y="1465407"/>
                  <a:pt x="4056591" y="1484028"/>
                  <a:pt x="4093143" y="1503338"/>
                </a:cubicBezTo>
                <a:cubicBezTo>
                  <a:pt x="4072453" y="1510235"/>
                  <a:pt x="4051074" y="1517131"/>
                  <a:pt x="4030384" y="1524028"/>
                </a:cubicBezTo>
                <a:close/>
                <a:moveTo>
                  <a:pt x="3691074" y="1384718"/>
                </a:moveTo>
                <a:cubicBezTo>
                  <a:pt x="3669006" y="1356442"/>
                  <a:pt x="3646937" y="1328856"/>
                  <a:pt x="3624868" y="1301269"/>
                </a:cubicBezTo>
                <a:cubicBezTo>
                  <a:pt x="3628316" y="1293683"/>
                  <a:pt x="3632454" y="1286787"/>
                  <a:pt x="3635902" y="1279890"/>
                </a:cubicBezTo>
                <a:cubicBezTo>
                  <a:pt x="3679350" y="1299200"/>
                  <a:pt x="3722799" y="1319200"/>
                  <a:pt x="3766247" y="1339890"/>
                </a:cubicBezTo>
                <a:cubicBezTo>
                  <a:pt x="3741419" y="1354373"/>
                  <a:pt x="3715902" y="1369545"/>
                  <a:pt x="3691074" y="1384718"/>
                </a:cubicBezTo>
                <a:close/>
                <a:moveTo>
                  <a:pt x="3620040" y="1295752"/>
                </a:moveTo>
                <a:cubicBezTo>
                  <a:pt x="3610385" y="1283338"/>
                  <a:pt x="3600040" y="1271614"/>
                  <a:pt x="3590385" y="1259890"/>
                </a:cubicBezTo>
                <a:cubicBezTo>
                  <a:pt x="3603489" y="1265407"/>
                  <a:pt x="3616592" y="1271614"/>
                  <a:pt x="3629695" y="1277131"/>
                </a:cubicBezTo>
                <a:cubicBezTo>
                  <a:pt x="3626247" y="1283338"/>
                  <a:pt x="3623488" y="1289545"/>
                  <a:pt x="3620040" y="1295752"/>
                </a:cubicBezTo>
                <a:close/>
                <a:moveTo>
                  <a:pt x="3616592" y="1302649"/>
                </a:moveTo>
                <a:cubicBezTo>
                  <a:pt x="3586247" y="1362649"/>
                  <a:pt x="3556592" y="1423338"/>
                  <a:pt x="3527626" y="1486786"/>
                </a:cubicBezTo>
                <a:cubicBezTo>
                  <a:pt x="3505558" y="1501269"/>
                  <a:pt x="3483489" y="1515062"/>
                  <a:pt x="3460730" y="1529545"/>
                </a:cubicBezTo>
                <a:cubicBezTo>
                  <a:pt x="3413833" y="1519200"/>
                  <a:pt x="3367627" y="1509545"/>
                  <a:pt x="3321420" y="1499890"/>
                </a:cubicBezTo>
                <a:cubicBezTo>
                  <a:pt x="3277282" y="1457821"/>
                  <a:pt x="3232455" y="1417821"/>
                  <a:pt x="3187627" y="1379200"/>
                </a:cubicBezTo>
                <a:cubicBezTo>
                  <a:pt x="3257282" y="1310235"/>
                  <a:pt x="3326937" y="1243338"/>
                  <a:pt x="3397282" y="1179890"/>
                </a:cubicBezTo>
                <a:cubicBezTo>
                  <a:pt x="3455902" y="1203339"/>
                  <a:pt x="3515902" y="1228166"/>
                  <a:pt x="3575902" y="1254373"/>
                </a:cubicBezTo>
                <a:cubicBezTo>
                  <a:pt x="3589695" y="1269545"/>
                  <a:pt x="3603489" y="1286097"/>
                  <a:pt x="3616592" y="1302649"/>
                </a:cubicBezTo>
                <a:close/>
                <a:moveTo>
                  <a:pt x="3307627" y="1497131"/>
                </a:moveTo>
                <a:cubicBezTo>
                  <a:pt x="3240730" y="1483338"/>
                  <a:pt x="3174524" y="1470924"/>
                  <a:pt x="3109007" y="1459200"/>
                </a:cubicBezTo>
                <a:cubicBezTo>
                  <a:pt x="3133834" y="1433683"/>
                  <a:pt x="3158662" y="1408855"/>
                  <a:pt x="3182799" y="1384028"/>
                </a:cubicBezTo>
                <a:cubicBezTo>
                  <a:pt x="3224179" y="1420580"/>
                  <a:pt x="3266248" y="1457821"/>
                  <a:pt x="3307627" y="1497131"/>
                </a:cubicBezTo>
                <a:close/>
                <a:moveTo>
                  <a:pt x="3183489" y="1374373"/>
                </a:moveTo>
                <a:cubicBezTo>
                  <a:pt x="3151075" y="1346097"/>
                  <a:pt x="3119351" y="1319200"/>
                  <a:pt x="3086938" y="1292994"/>
                </a:cubicBezTo>
                <a:cubicBezTo>
                  <a:pt x="3059351" y="1270235"/>
                  <a:pt x="3031765" y="1248166"/>
                  <a:pt x="3004179" y="1226787"/>
                </a:cubicBezTo>
                <a:cubicBezTo>
                  <a:pt x="3020041" y="1167477"/>
                  <a:pt x="3036593" y="1109546"/>
                  <a:pt x="3054524" y="1052994"/>
                </a:cubicBezTo>
                <a:cubicBezTo>
                  <a:pt x="3164868" y="1089546"/>
                  <a:pt x="3277282" y="1130235"/>
                  <a:pt x="3391075" y="1176442"/>
                </a:cubicBezTo>
                <a:cubicBezTo>
                  <a:pt x="3321420" y="1239890"/>
                  <a:pt x="3252454" y="1305407"/>
                  <a:pt x="3183489" y="1374373"/>
                </a:cubicBezTo>
                <a:close/>
                <a:moveTo>
                  <a:pt x="3177972" y="1379890"/>
                </a:moveTo>
                <a:cubicBezTo>
                  <a:pt x="3152455" y="1405407"/>
                  <a:pt x="3126248" y="1431614"/>
                  <a:pt x="3100731" y="1457821"/>
                </a:cubicBezTo>
                <a:cubicBezTo>
                  <a:pt x="3051765" y="1449545"/>
                  <a:pt x="3003489" y="1441269"/>
                  <a:pt x="2955214" y="1433683"/>
                </a:cubicBezTo>
                <a:cubicBezTo>
                  <a:pt x="2969696" y="1365407"/>
                  <a:pt x="2985558" y="1298511"/>
                  <a:pt x="3002110" y="1234373"/>
                </a:cubicBezTo>
                <a:cubicBezTo>
                  <a:pt x="3060041" y="1279890"/>
                  <a:pt x="3118662" y="1328166"/>
                  <a:pt x="3177972" y="1379890"/>
                </a:cubicBezTo>
                <a:close/>
                <a:moveTo>
                  <a:pt x="3094524" y="1464028"/>
                </a:moveTo>
                <a:cubicBezTo>
                  <a:pt x="3033145" y="1526786"/>
                  <a:pt x="2972455" y="1592303"/>
                  <a:pt x="2912455" y="1658510"/>
                </a:cubicBezTo>
                <a:cubicBezTo>
                  <a:pt x="2924869" y="1584027"/>
                  <a:pt x="2938662" y="1511614"/>
                  <a:pt x="2953145" y="1440579"/>
                </a:cubicBezTo>
                <a:cubicBezTo>
                  <a:pt x="3000041" y="1448166"/>
                  <a:pt x="3047627" y="1455752"/>
                  <a:pt x="3094524" y="1464028"/>
                </a:cubicBezTo>
                <a:close/>
                <a:moveTo>
                  <a:pt x="3102800" y="1465407"/>
                </a:moveTo>
                <a:cubicBezTo>
                  <a:pt x="3173834" y="1477821"/>
                  <a:pt x="3244868" y="1491614"/>
                  <a:pt x="3317282" y="1506097"/>
                </a:cubicBezTo>
                <a:cubicBezTo>
                  <a:pt x="3341420" y="1528855"/>
                  <a:pt x="3366247" y="1552303"/>
                  <a:pt x="3391075" y="1576441"/>
                </a:cubicBezTo>
                <a:cubicBezTo>
                  <a:pt x="3322110" y="1622648"/>
                  <a:pt x="3253834" y="1670234"/>
                  <a:pt x="3184868" y="1719200"/>
                </a:cubicBezTo>
                <a:cubicBezTo>
                  <a:pt x="3089696" y="1719889"/>
                  <a:pt x="2995214" y="1722648"/>
                  <a:pt x="2902110" y="1726786"/>
                </a:cubicBezTo>
                <a:cubicBezTo>
                  <a:pt x="2904869" y="1708165"/>
                  <a:pt x="2907628" y="1690234"/>
                  <a:pt x="2910386" y="1671614"/>
                </a:cubicBezTo>
                <a:cubicBezTo>
                  <a:pt x="2974524" y="1600579"/>
                  <a:pt x="3038662" y="1531614"/>
                  <a:pt x="3102800" y="1465407"/>
                </a:cubicBezTo>
                <a:close/>
                <a:moveTo>
                  <a:pt x="2893834" y="1726786"/>
                </a:moveTo>
                <a:cubicBezTo>
                  <a:pt x="2882110" y="1727476"/>
                  <a:pt x="2871076" y="1727476"/>
                  <a:pt x="2859352" y="1728165"/>
                </a:cubicBezTo>
                <a:cubicBezTo>
                  <a:pt x="2873145" y="1712303"/>
                  <a:pt x="2886938" y="1697131"/>
                  <a:pt x="2900731" y="1681958"/>
                </a:cubicBezTo>
                <a:cubicBezTo>
                  <a:pt x="2898662" y="1696441"/>
                  <a:pt x="2896593" y="1711613"/>
                  <a:pt x="2893834" y="1726786"/>
                </a:cubicBezTo>
                <a:close/>
                <a:moveTo>
                  <a:pt x="2893145" y="1732993"/>
                </a:moveTo>
                <a:cubicBezTo>
                  <a:pt x="2888317" y="1765406"/>
                  <a:pt x="2883490" y="1797820"/>
                  <a:pt x="2879352" y="1830924"/>
                </a:cubicBezTo>
                <a:cubicBezTo>
                  <a:pt x="2855214" y="1817131"/>
                  <a:pt x="2830386" y="1803337"/>
                  <a:pt x="2806248" y="1789544"/>
                </a:cubicBezTo>
                <a:cubicBezTo>
                  <a:pt x="2822110" y="1770924"/>
                  <a:pt x="2837972" y="1752993"/>
                  <a:pt x="2853835" y="1735062"/>
                </a:cubicBezTo>
                <a:cubicBezTo>
                  <a:pt x="2866938" y="1734372"/>
                  <a:pt x="2880041" y="1733682"/>
                  <a:pt x="2893145" y="1732993"/>
                </a:cubicBezTo>
                <a:close/>
                <a:moveTo>
                  <a:pt x="2800041" y="1786096"/>
                </a:moveTo>
                <a:cubicBezTo>
                  <a:pt x="2773145" y="1771613"/>
                  <a:pt x="2746249" y="1757131"/>
                  <a:pt x="2720042" y="1742648"/>
                </a:cubicBezTo>
                <a:cubicBezTo>
                  <a:pt x="2761421" y="1739889"/>
                  <a:pt x="2802800" y="1737820"/>
                  <a:pt x="2844179" y="1735751"/>
                </a:cubicBezTo>
                <a:cubicBezTo>
                  <a:pt x="2829007" y="1752303"/>
                  <a:pt x="2814524" y="1769544"/>
                  <a:pt x="2800041" y="1786096"/>
                </a:cubicBezTo>
                <a:close/>
                <a:moveTo>
                  <a:pt x="2355904" y="2068854"/>
                </a:moveTo>
                <a:cubicBezTo>
                  <a:pt x="2345560" y="2072303"/>
                  <a:pt x="2334525" y="2075751"/>
                  <a:pt x="2324180" y="2079199"/>
                </a:cubicBezTo>
                <a:cubicBezTo>
                  <a:pt x="2333146" y="2061268"/>
                  <a:pt x="2342111" y="2043337"/>
                  <a:pt x="2351077" y="2025406"/>
                </a:cubicBezTo>
                <a:cubicBezTo>
                  <a:pt x="2352456" y="2039889"/>
                  <a:pt x="2353835" y="2054371"/>
                  <a:pt x="2355904" y="2068854"/>
                </a:cubicBezTo>
                <a:close/>
                <a:moveTo>
                  <a:pt x="2356594" y="2075751"/>
                </a:moveTo>
                <a:cubicBezTo>
                  <a:pt x="2360732" y="2108165"/>
                  <a:pt x="2364870" y="2140578"/>
                  <a:pt x="2369008" y="2173682"/>
                </a:cubicBezTo>
                <a:cubicBezTo>
                  <a:pt x="2342111" y="2166785"/>
                  <a:pt x="2315215" y="2159889"/>
                  <a:pt x="2288318" y="2153682"/>
                </a:cubicBezTo>
                <a:cubicBezTo>
                  <a:pt x="2298663" y="2131613"/>
                  <a:pt x="2309697" y="2109544"/>
                  <a:pt x="2320042" y="2088164"/>
                </a:cubicBezTo>
                <a:cubicBezTo>
                  <a:pt x="2332456" y="2084027"/>
                  <a:pt x="2344180" y="2079889"/>
                  <a:pt x="2356594" y="2075751"/>
                </a:cubicBezTo>
                <a:close/>
                <a:moveTo>
                  <a:pt x="2280732" y="2151613"/>
                </a:moveTo>
                <a:cubicBezTo>
                  <a:pt x="2251077" y="2144716"/>
                  <a:pt x="2221422" y="2137820"/>
                  <a:pt x="2191767" y="2130923"/>
                </a:cubicBezTo>
                <a:cubicBezTo>
                  <a:pt x="2231077" y="2117130"/>
                  <a:pt x="2270387" y="2104027"/>
                  <a:pt x="2309697" y="2090923"/>
                </a:cubicBezTo>
                <a:cubicBezTo>
                  <a:pt x="2300042" y="2110923"/>
                  <a:pt x="2290387" y="2131613"/>
                  <a:pt x="2280732" y="2151613"/>
                </a:cubicBezTo>
                <a:close/>
                <a:moveTo>
                  <a:pt x="1909009" y="2474371"/>
                </a:moveTo>
                <a:cubicBezTo>
                  <a:pt x="1881422" y="2404026"/>
                  <a:pt x="1855905" y="2334371"/>
                  <a:pt x="1832457" y="2266095"/>
                </a:cubicBezTo>
                <a:cubicBezTo>
                  <a:pt x="1876595" y="2248164"/>
                  <a:pt x="1920733" y="2230923"/>
                  <a:pt x="1965560" y="2213682"/>
                </a:cubicBezTo>
                <a:cubicBezTo>
                  <a:pt x="1945560" y="2299199"/>
                  <a:pt x="1926939" y="2386095"/>
                  <a:pt x="1909009" y="2474371"/>
                </a:cubicBezTo>
                <a:close/>
                <a:moveTo>
                  <a:pt x="1762112" y="2653681"/>
                </a:moveTo>
                <a:cubicBezTo>
                  <a:pt x="1705561" y="2692991"/>
                  <a:pt x="1650388" y="2732301"/>
                  <a:pt x="1596595" y="2771612"/>
                </a:cubicBezTo>
                <a:cubicBezTo>
                  <a:pt x="1595216" y="2735750"/>
                  <a:pt x="1594526" y="2700577"/>
                  <a:pt x="1593837" y="2665405"/>
                </a:cubicBezTo>
                <a:cubicBezTo>
                  <a:pt x="1649009" y="2660577"/>
                  <a:pt x="1705561" y="2656440"/>
                  <a:pt x="1762112" y="2653681"/>
                </a:cubicBezTo>
                <a:close/>
                <a:moveTo>
                  <a:pt x="1589699" y="2777129"/>
                </a:moveTo>
                <a:cubicBezTo>
                  <a:pt x="1552457" y="2804715"/>
                  <a:pt x="1515216" y="2832301"/>
                  <a:pt x="1478664" y="2860577"/>
                </a:cubicBezTo>
                <a:cubicBezTo>
                  <a:pt x="1471768" y="2799887"/>
                  <a:pt x="1465561" y="2739888"/>
                  <a:pt x="1460733" y="2679888"/>
                </a:cubicBezTo>
                <a:cubicBezTo>
                  <a:pt x="1461423" y="2679888"/>
                  <a:pt x="1461423" y="2679888"/>
                  <a:pt x="1462113" y="2679888"/>
                </a:cubicBezTo>
                <a:cubicBezTo>
                  <a:pt x="1503492" y="2675060"/>
                  <a:pt x="1544871" y="2670922"/>
                  <a:pt x="1587630" y="2666784"/>
                </a:cubicBezTo>
                <a:cubicBezTo>
                  <a:pt x="1587630" y="2703336"/>
                  <a:pt x="1588319" y="2739888"/>
                  <a:pt x="1589699" y="2777129"/>
                </a:cubicBezTo>
                <a:close/>
                <a:moveTo>
                  <a:pt x="1590388" y="2786094"/>
                </a:moveTo>
                <a:cubicBezTo>
                  <a:pt x="1591768" y="2815060"/>
                  <a:pt x="1592457" y="2844715"/>
                  <a:pt x="1593837" y="2873681"/>
                </a:cubicBezTo>
                <a:cubicBezTo>
                  <a:pt x="1558664" y="2879887"/>
                  <a:pt x="1523492" y="2886094"/>
                  <a:pt x="1489009" y="2892301"/>
                </a:cubicBezTo>
                <a:cubicBezTo>
                  <a:pt x="1486251" y="2888163"/>
                  <a:pt x="1483492" y="2884715"/>
                  <a:pt x="1480733" y="2880577"/>
                </a:cubicBezTo>
                <a:cubicBezTo>
                  <a:pt x="1480044" y="2876439"/>
                  <a:pt x="1480044" y="2872991"/>
                  <a:pt x="1479354" y="2868853"/>
                </a:cubicBezTo>
                <a:cubicBezTo>
                  <a:pt x="1515906" y="2841267"/>
                  <a:pt x="1553147" y="2813681"/>
                  <a:pt x="1590388" y="2786094"/>
                </a:cubicBezTo>
                <a:close/>
                <a:moveTo>
                  <a:pt x="1474527" y="2883336"/>
                </a:moveTo>
                <a:cubicBezTo>
                  <a:pt x="1475216" y="2887474"/>
                  <a:pt x="1475216" y="2891611"/>
                  <a:pt x="1475906" y="2895060"/>
                </a:cubicBezTo>
                <a:cubicBezTo>
                  <a:pt x="1462802" y="2897818"/>
                  <a:pt x="1449009" y="2899887"/>
                  <a:pt x="1435906" y="2902646"/>
                </a:cubicBezTo>
                <a:cubicBezTo>
                  <a:pt x="1446940" y="2893680"/>
                  <a:pt x="1458664" y="2885405"/>
                  <a:pt x="1469699" y="2876439"/>
                </a:cubicBezTo>
                <a:cubicBezTo>
                  <a:pt x="1471768" y="2879198"/>
                  <a:pt x="1473147" y="2881267"/>
                  <a:pt x="1474527" y="2883336"/>
                </a:cubicBezTo>
                <a:close/>
                <a:moveTo>
                  <a:pt x="1476596" y="2902646"/>
                </a:moveTo>
                <a:cubicBezTo>
                  <a:pt x="1490389" y="3015060"/>
                  <a:pt x="1506940" y="3129542"/>
                  <a:pt x="1526251" y="3245404"/>
                </a:cubicBezTo>
                <a:cubicBezTo>
                  <a:pt x="1524182" y="3248163"/>
                  <a:pt x="1522113" y="3250921"/>
                  <a:pt x="1519354" y="3253680"/>
                </a:cubicBezTo>
                <a:cubicBezTo>
                  <a:pt x="1461423" y="3272990"/>
                  <a:pt x="1404872" y="3292990"/>
                  <a:pt x="1349699" y="3313680"/>
                </a:cubicBezTo>
                <a:cubicBezTo>
                  <a:pt x="1322113" y="3219197"/>
                  <a:pt x="1296596" y="3126094"/>
                  <a:pt x="1273837" y="3034370"/>
                </a:cubicBezTo>
                <a:cubicBezTo>
                  <a:pt x="1322113" y="2994370"/>
                  <a:pt x="1371768" y="2953680"/>
                  <a:pt x="1422802" y="2913680"/>
                </a:cubicBezTo>
                <a:cubicBezTo>
                  <a:pt x="1440734" y="2909542"/>
                  <a:pt x="1458664" y="2906094"/>
                  <a:pt x="1476596" y="2902646"/>
                </a:cubicBezTo>
                <a:close/>
                <a:moveTo>
                  <a:pt x="1343492" y="3315749"/>
                </a:moveTo>
                <a:cubicBezTo>
                  <a:pt x="1303492" y="3330921"/>
                  <a:pt x="1264182" y="3346093"/>
                  <a:pt x="1225562" y="3361955"/>
                </a:cubicBezTo>
                <a:cubicBezTo>
                  <a:pt x="1192458" y="3375749"/>
                  <a:pt x="1160044" y="3389542"/>
                  <a:pt x="1128320" y="3403335"/>
                </a:cubicBezTo>
                <a:cubicBezTo>
                  <a:pt x="1083493" y="3361266"/>
                  <a:pt x="1040045" y="3319197"/>
                  <a:pt x="999355" y="3276438"/>
                </a:cubicBezTo>
                <a:cubicBezTo>
                  <a:pt x="1083493" y="3197128"/>
                  <a:pt x="1173148" y="3117818"/>
                  <a:pt x="1268320" y="3038508"/>
                </a:cubicBezTo>
                <a:cubicBezTo>
                  <a:pt x="1290389" y="3130232"/>
                  <a:pt x="1315906" y="3222645"/>
                  <a:pt x="1343492" y="3315749"/>
                </a:cubicBezTo>
                <a:close/>
                <a:moveTo>
                  <a:pt x="1345561" y="3322645"/>
                </a:moveTo>
                <a:cubicBezTo>
                  <a:pt x="1355906" y="3357817"/>
                  <a:pt x="1366251" y="3392300"/>
                  <a:pt x="1377285" y="3427473"/>
                </a:cubicBezTo>
                <a:cubicBezTo>
                  <a:pt x="1346251" y="3466783"/>
                  <a:pt x="1316596" y="3505403"/>
                  <a:pt x="1286941" y="3544714"/>
                </a:cubicBezTo>
                <a:cubicBezTo>
                  <a:pt x="1233837" y="3499197"/>
                  <a:pt x="1182803" y="3454369"/>
                  <a:pt x="1133838" y="3408852"/>
                </a:cubicBezTo>
                <a:cubicBezTo>
                  <a:pt x="1202113" y="3379197"/>
                  <a:pt x="1272458" y="3350231"/>
                  <a:pt x="1345561" y="3322645"/>
                </a:cubicBezTo>
                <a:close/>
                <a:moveTo>
                  <a:pt x="1380044" y="3437128"/>
                </a:moveTo>
                <a:cubicBezTo>
                  <a:pt x="1389009" y="3464714"/>
                  <a:pt x="1397975" y="3492990"/>
                  <a:pt x="1406940" y="3520576"/>
                </a:cubicBezTo>
                <a:cubicBezTo>
                  <a:pt x="1374527" y="3535748"/>
                  <a:pt x="1342803" y="3550921"/>
                  <a:pt x="1311768" y="3566093"/>
                </a:cubicBezTo>
                <a:cubicBezTo>
                  <a:pt x="1305561" y="3560576"/>
                  <a:pt x="1299354" y="3555748"/>
                  <a:pt x="1293148" y="3550231"/>
                </a:cubicBezTo>
                <a:cubicBezTo>
                  <a:pt x="1321423" y="3512300"/>
                  <a:pt x="1350389" y="3474369"/>
                  <a:pt x="1380044" y="3437128"/>
                </a:cubicBezTo>
                <a:close/>
                <a:moveTo>
                  <a:pt x="1304182" y="3569541"/>
                </a:moveTo>
                <a:cubicBezTo>
                  <a:pt x="1290389" y="3576438"/>
                  <a:pt x="1276596" y="3583334"/>
                  <a:pt x="1262803" y="3590231"/>
                </a:cubicBezTo>
                <a:cubicBezTo>
                  <a:pt x="1271079" y="3578507"/>
                  <a:pt x="1280044" y="3567472"/>
                  <a:pt x="1288320" y="3555748"/>
                </a:cubicBezTo>
                <a:cubicBezTo>
                  <a:pt x="1293837" y="3560576"/>
                  <a:pt x="1299354" y="3565403"/>
                  <a:pt x="1304182" y="3569541"/>
                </a:cubicBezTo>
                <a:close/>
                <a:moveTo>
                  <a:pt x="1311079" y="3575059"/>
                </a:moveTo>
                <a:cubicBezTo>
                  <a:pt x="1362113" y="3617817"/>
                  <a:pt x="1415216" y="3660576"/>
                  <a:pt x="1469699" y="3702645"/>
                </a:cubicBezTo>
                <a:cubicBezTo>
                  <a:pt x="1478664" y="3727472"/>
                  <a:pt x="1487630" y="3752299"/>
                  <a:pt x="1496595" y="3777127"/>
                </a:cubicBezTo>
                <a:cubicBezTo>
                  <a:pt x="1444182" y="3886782"/>
                  <a:pt x="1394527" y="3996437"/>
                  <a:pt x="1349010" y="4104713"/>
                </a:cubicBezTo>
                <a:cubicBezTo>
                  <a:pt x="1274527" y="3989541"/>
                  <a:pt x="1205561" y="3874368"/>
                  <a:pt x="1141424" y="3759886"/>
                </a:cubicBezTo>
                <a:cubicBezTo>
                  <a:pt x="1177286" y="3708162"/>
                  <a:pt x="1214527" y="3656438"/>
                  <a:pt x="1253148" y="3604024"/>
                </a:cubicBezTo>
                <a:cubicBezTo>
                  <a:pt x="1271768" y="3594369"/>
                  <a:pt x="1291079" y="3584714"/>
                  <a:pt x="1311079" y="3575059"/>
                </a:cubicBezTo>
                <a:close/>
                <a:moveTo>
                  <a:pt x="1345561" y="4112299"/>
                </a:moveTo>
                <a:cubicBezTo>
                  <a:pt x="1326251" y="4158506"/>
                  <a:pt x="1307630" y="4204023"/>
                  <a:pt x="1289010" y="4249540"/>
                </a:cubicBezTo>
                <a:cubicBezTo>
                  <a:pt x="1237975" y="4225402"/>
                  <a:pt x="1187631" y="4201265"/>
                  <a:pt x="1138665" y="4176437"/>
                </a:cubicBezTo>
                <a:cubicBezTo>
                  <a:pt x="1069010" y="4140575"/>
                  <a:pt x="1002803" y="4104713"/>
                  <a:pt x="940045" y="4067471"/>
                </a:cubicBezTo>
                <a:cubicBezTo>
                  <a:pt x="1000045" y="3968161"/>
                  <a:pt x="1065562" y="3867472"/>
                  <a:pt x="1136596" y="3766092"/>
                </a:cubicBezTo>
                <a:cubicBezTo>
                  <a:pt x="1200734" y="3880575"/>
                  <a:pt x="1271079" y="3996437"/>
                  <a:pt x="1345561" y="4112299"/>
                </a:cubicBezTo>
                <a:close/>
                <a:moveTo>
                  <a:pt x="1350389" y="4119195"/>
                </a:moveTo>
                <a:cubicBezTo>
                  <a:pt x="1366251" y="4144023"/>
                  <a:pt x="1382803" y="4168851"/>
                  <a:pt x="1399354" y="4193678"/>
                </a:cubicBezTo>
                <a:cubicBezTo>
                  <a:pt x="1371768" y="4217126"/>
                  <a:pt x="1345561" y="4239885"/>
                  <a:pt x="1319354" y="4263333"/>
                </a:cubicBezTo>
                <a:cubicBezTo>
                  <a:pt x="1311768" y="4259885"/>
                  <a:pt x="1304182" y="4256437"/>
                  <a:pt x="1296596" y="4252989"/>
                </a:cubicBezTo>
                <a:cubicBezTo>
                  <a:pt x="1313148" y="4208161"/>
                  <a:pt x="1331078" y="4164023"/>
                  <a:pt x="1350389" y="4119195"/>
                </a:cubicBezTo>
                <a:close/>
                <a:moveTo>
                  <a:pt x="1313148" y="4268161"/>
                </a:moveTo>
                <a:cubicBezTo>
                  <a:pt x="1300734" y="4279195"/>
                  <a:pt x="1289010" y="4289540"/>
                  <a:pt x="1277286" y="4300574"/>
                </a:cubicBezTo>
                <a:cubicBezTo>
                  <a:pt x="1282803" y="4286781"/>
                  <a:pt x="1288320" y="4272988"/>
                  <a:pt x="1293148" y="4259195"/>
                </a:cubicBezTo>
                <a:cubicBezTo>
                  <a:pt x="1299354" y="4261954"/>
                  <a:pt x="1306251" y="4264713"/>
                  <a:pt x="1313148" y="4268161"/>
                </a:cubicBezTo>
                <a:close/>
                <a:moveTo>
                  <a:pt x="1496595" y="4779884"/>
                </a:moveTo>
                <a:cubicBezTo>
                  <a:pt x="1490389" y="4828850"/>
                  <a:pt x="1484182" y="4877815"/>
                  <a:pt x="1478664" y="4926781"/>
                </a:cubicBezTo>
                <a:cubicBezTo>
                  <a:pt x="1342803" y="4904022"/>
                  <a:pt x="1213837" y="4876435"/>
                  <a:pt x="1093148" y="4843332"/>
                </a:cubicBezTo>
                <a:cubicBezTo>
                  <a:pt x="1124872" y="4730919"/>
                  <a:pt x="1161424" y="4616436"/>
                  <a:pt x="1202113" y="4501264"/>
                </a:cubicBezTo>
                <a:cubicBezTo>
                  <a:pt x="1295217" y="4595057"/>
                  <a:pt x="1393147" y="4688160"/>
                  <a:pt x="1496595" y="4779884"/>
                </a:cubicBezTo>
                <a:close/>
                <a:moveTo>
                  <a:pt x="1502802" y="4786091"/>
                </a:moveTo>
                <a:cubicBezTo>
                  <a:pt x="1524871" y="4805401"/>
                  <a:pt x="1546940" y="4825401"/>
                  <a:pt x="1569699" y="4844712"/>
                </a:cubicBezTo>
                <a:cubicBezTo>
                  <a:pt x="1549699" y="4873677"/>
                  <a:pt x="1530389" y="4903332"/>
                  <a:pt x="1511078" y="4932298"/>
                </a:cubicBezTo>
                <a:cubicBezTo>
                  <a:pt x="1502802" y="4930918"/>
                  <a:pt x="1494527" y="4929539"/>
                  <a:pt x="1485561" y="4928160"/>
                </a:cubicBezTo>
                <a:cubicBezTo>
                  <a:pt x="1491078" y="4881263"/>
                  <a:pt x="1496595" y="4833677"/>
                  <a:pt x="1502802" y="4786091"/>
                </a:cubicBezTo>
                <a:close/>
                <a:moveTo>
                  <a:pt x="1506251" y="4939194"/>
                </a:moveTo>
                <a:cubicBezTo>
                  <a:pt x="1497285" y="4952987"/>
                  <a:pt x="1489009" y="4966090"/>
                  <a:pt x="1480044" y="4979884"/>
                </a:cubicBezTo>
                <a:cubicBezTo>
                  <a:pt x="1481423" y="4965401"/>
                  <a:pt x="1482802" y="4950229"/>
                  <a:pt x="1484871" y="4935746"/>
                </a:cubicBezTo>
                <a:cubicBezTo>
                  <a:pt x="1491768" y="4936435"/>
                  <a:pt x="1499354" y="4937815"/>
                  <a:pt x="1506251" y="4939194"/>
                </a:cubicBezTo>
                <a:close/>
                <a:moveTo>
                  <a:pt x="1819354" y="5384021"/>
                </a:moveTo>
                <a:cubicBezTo>
                  <a:pt x="1825560" y="5430228"/>
                  <a:pt x="1832457" y="5475745"/>
                  <a:pt x="1840043" y="5521262"/>
                </a:cubicBezTo>
                <a:cubicBezTo>
                  <a:pt x="1705561" y="5467469"/>
                  <a:pt x="1576595" y="5410228"/>
                  <a:pt x="1452458" y="5350918"/>
                </a:cubicBezTo>
                <a:cubicBezTo>
                  <a:pt x="1454527" y="5299194"/>
                  <a:pt x="1457975" y="5246090"/>
                  <a:pt x="1461423" y="5192987"/>
                </a:cubicBezTo>
                <a:cubicBezTo>
                  <a:pt x="1576595" y="5259193"/>
                  <a:pt x="1695905" y="5322642"/>
                  <a:pt x="1819354" y="5384021"/>
                </a:cubicBezTo>
                <a:close/>
                <a:moveTo>
                  <a:pt x="1841422" y="5529538"/>
                </a:moveTo>
                <a:cubicBezTo>
                  <a:pt x="1841422" y="5530228"/>
                  <a:pt x="1841422" y="5530228"/>
                  <a:pt x="1841422" y="5530917"/>
                </a:cubicBezTo>
                <a:cubicBezTo>
                  <a:pt x="1784871" y="5536434"/>
                  <a:pt x="1729009" y="5541262"/>
                  <a:pt x="1674526" y="5544710"/>
                </a:cubicBezTo>
                <a:cubicBezTo>
                  <a:pt x="1596595" y="5549538"/>
                  <a:pt x="1520733" y="5552296"/>
                  <a:pt x="1447630" y="5552986"/>
                </a:cubicBezTo>
                <a:cubicBezTo>
                  <a:pt x="1448320" y="5488849"/>
                  <a:pt x="1449699" y="5424021"/>
                  <a:pt x="1452458" y="5358504"/>
                </a:cubicBezTo>
                <a:cubicBezTo>
                  <a:pt x="1576595" y="5418504"/>
                  <a:pt x="1706250" y="5475055"/>
                  <a:pt x="1841422" y="5529538"/>
                </a:cubicBezTo>
                <a:close/>
                <a:moveTo>
                  <a:pt x="1857974" y="5536434"/>
                </a:moveTo>
                <a:cubicBezTo>
                  <a:pt x="1862112" y="5537814"/>
                  <a:pt x="1865560" y="5539193"/>
                  <a:pt x="1869698" y="5541262"/>
                </a:cubicBezTo>
                <a:cubicBezTo>
                  <a:pt x="1865560" y="5555055"/>
                  <a:pt x="1861422" y="5568159"/>
                  <a:pt x="1857285" y="5581952"/>
                </a:cubicBezTo>
                <a:cubicBezTo>
                  <a:pt x="1854526" y="5567469"/>
                  <a:pt x="1852457" y="5552296"/>
                  <a:pt x="1849698" y="5537814"/>
                </a:cubicBezTo>
                <a:cubicBezTo>
                  <a:pt x="1852457" y="5536434"/>
                  <a:pt x="1855215" y="5536434"/>
                  <a:pt x="1857974" y="5536434"/>
                </a:cubicBezTo>
                <a:close/>
                <a:moveTo>
                  <a:pt x="1878664" y="5533676"/>
                </a:moveTo>
                <a:cubicBezTo>
                  <a:pt x="1944871" y="5526090"/>
                  <a:pt x="2012457" y="5517814"/>
                  <a:pt x="2081422" y="5507469"/>
                </a:cubicBezTo>
                <a:cubicBezTo>
                  <a:pt x="2105560" y="5518504"/>
                  <a:pt x="2129698" y="5528848"/>
                  <a:pt x="2153836" y="5539883"/>
                </a:cubicBezTo>
                <a:cubicBezTo>
                  <a:pt x="2168318" y="5578504"/>
                  <a:pt x="2183491" y="5616434"/>
                  <a:pt x="2197974" y="5654365"/>
                </a:cubicBezTo>
                <a:cubicBezTo>
                  <a:pt x="2088319" y="5617124"/>
                  <a:pt x="1982112" y="5577814"/>
                  <a:pt x="1877974" y="5536434"/>
                </a:cubicBezTo>
                <a:cubicBezTo>
                  <a:pt x="1877974" y="5535745"/>
                  <a:pt x="1878664" y="5535055"/>
                  <a:pt x="1878664" y="5533676"/>
                </a:cubicBezTo>
                <a:close/>
                <a:moveTo>
                  <a:pt x="2163491" y="5543331"/>
                </a:moveTo>
                <a:cubicBezTo>
                  <a:pt x="2199353" y="5559193"/>
                  <a:pt x="2235215" y="5574365"/>
                  <a:pt x="2271766" y="5589538"/>
                </a:cubicBezTo>
                <a:cubicBezTo>
                  <a:pt x="2289008" y="5625400"/>
                  <a:pt x="2305560" y="5660572"/>
                  <a:pt x="2323491" y="5695745"/>
                </a:cubicBezTo>
                <a:cubicBezTo>
                  <a:pt x="2284870" y="5683331"/>
                  <a:pt x="2246249" y="5670227"/>
                  <a:pt x="2208318" y="5657814"/>
                </a:cubicBezTo>
                <a:cubicBezTo>
                  <a:pt x="2192456" y="5619883"/>
                  <a:pt x="2177974" y="5581952"/>
                  <a:pt x="2163491" y="5543331"/>
                </a:cubicBezTo>
                <a:close/>
                <a:moveTo>
                  <a:pt x="2326939" y="5704020"/>
                </a:moveTo>
                <a:cubicBezTo>
                  <a:pt x="2348318" y="5746779"/>
                  <a:pt x="2369697" y="5789537"/>
                  <a:pt x="2391766" y="5830917"/>
                </a:cubicBezTo>
                <a:cubicBezTo>
                  <a:pt x="2390387" y="5850917"/>
                  <a:pt x="2389008" y="5870227"/>
                  <a:pt x="2387628" y="5890227"/>
                </a:cubicBezTo>
                <a:cubicBezTo>
                  <a:pt x="2357284" y="5884710"/>
                  <a:pt x="2326939" y="5879192"/>
                  <a:pt x="2297284" y="5872985"/>
                </a:cubicBezTo>
                <a:cubicBezTo>
                  <a:pt x="2267629" y="5805399"/>
                  <a:pt x="2239353" y="5735745"/>
                  <a:pt x="2211077" y="5665400"/>
                </a:cubicBezTo>
                <a:cubicBezTo>
                  <a:pt x="2249008" y="5679193"/>
                  <a:pt x="2287629" y="5691607"/>
                  <a:pt x="2326939" y="5704020"/>
                </a:cubicBezTo>
                <a:close/>
                <a:moveTo>
                  <a:pt x="2388318" y="6009537"/>
                </a:moveTo>
                <a:cubicBezTo>
                  <a:pt x="2415215" y="5999192"/>
                  <a:pt x="2441421" y="5988158"/>
                  <a:pt x="2468318" y="5977123"/>
                </a:cubicBezTo>
                <a:cubicBezTo>
                  <a:pt x="2476594" y="5992296"/>
                  <a:pt x="2484870" y="6008158"/>
                  <a:pt x="2493835" y="6023330"/>
                </a:cubicBezTo>
                <a:cubicBezTo>
                  <a:pt x="2458663" y="6019882"/>
                  <a:pt x="2423490" y="6016434"/>
                  <a:pt x="2388318" y="6012986"/>
                </a:cubicBezTo>
                <a:cubicBezTo>
                  <a:pt x="2388318" y="6010916"/>
                  <a:pt x="2388318" y="6010227"/>
                  <a:pt x="2388318" y="6009537"/>
                </a:cubicBezTo>
                <a:close/>
                <a:moveTo>
                  <a:pt x="2475214" y="5973675"/>
                </a:moveTo>
                <a:cubicBezTo>
                  <a:pt x="2509008" y="5959882"/>
                  <a:pt x="2542801" y="5944710"/>
                  <a:pt x="2576594" y="5929537"/>
                </a:cubicBezTo>
                <a:cubicBezTo>
                  <a:pt x="2602800" y="5933675"/>
                  <a:pt x="2629007" y="5937124"/>
                  <a:pt x="2655214" y="5941261"/>
                </a:cubicBezTo>
                <a:cubicBezTo>
                  <a:pt x="2679352" y="5974365"/>
                  <a:pt x="2704180" y="6007468"/>
                  <a:pt x="2728317" y="6039882"/>
                </a:cubicBezTo>
                <a:cubicBezTo>
                  <a:pt x="2652456" y="6035054"/>
                  <a:pt x="2576594" y="6029537"/>
                  <a:pt x="2502111" y="6022640"/>
                </a:cubicBezTo>
                <a:cubicBezTo>
                  <a:pt x="2493145" y="6006778"/>
                  <a:pt x="2484180" y="5990227"/>
                  <a:pt x="2475214" y="5973675"/>
                </a:cubicBezTo>
                <a:close/>
                <a:moveTo>
                  <a:pt x="2733835" y="6048158"/>
                </a:moveTo>
                <a:cubicBezTo>
                  <a:pt x="2810386" y="6149537"/>
                  <a:pt x="2887628" y="6246778"/>
                  <a:pt x="2965558" y="6340571"/>
                </a:cubicBezTo>
                <a:cubicBezTo>
                  <a:pt x="2879352" y="6354364"/>
                  <a:pt x="2794524" y="6365399"/>
                  <a:pt x="2711076" y="6375054"/>
                </a:cubicBezTo>
                <a:cubicBezTo>
                  <a:pt x="2640731" y="6264709"/>
                  <a:pt x="2572456" y="6149537"/>
                  <a:pt x="2506249" y="6030227"/>
                </a:cubicBezTo>
                <a:cubicBezTo>
                  <a:pt x="2580732" y="6037813"/>
                  <a:pt x="2656594" y="6043330"/>
                  <a:pt x="2733835" y="6048158"/>
                </a:cubicBezTo>
                <a:close/>
                <a:moveTo>
                  <a:pt x="3005558" y="6332295"/>
                </a:moveTo>
                <a:cubicBezTo>
                  <a:pt x="3073834" y="6280571"/>
                  <a:pt x="3142110" y="6226088"/>
                  <a:pt x="3210386" y="6168847"/>
                </a:cubicBezTo>
                <a:cubicBezTo>
                  <a:pt x="3253834" y="6204019"/>
                  <a:pt x="3297282" y="6237813"/>
                  <a:pt x="3340730" y="6271606"/>
                </a:cubicBezTo>
                <a:cubicBezTo>
                  <a:pt x="3227627" y="6295744"/>
                  <a:pt x="3115903" y="6316433"/>
                  <a:pt x="3006248" y="6334364"/>
                </a:cubicBezTo>
                <a:cubicBezTo>
                  <a:pt x="3006248" y="6333675"/>
                  <a:pt x="3006248" y="6332985"/>
                  <a:pt x="3005558" y="6332295"/>
                </a:cubicBezTo>
                <a:close/>
                <a:moveTo>
                  <a:pt x="3216592" y="6164019"/>
                </a:moveTo>
                <a:cubicBezTo>
                  <a:pt x="3255903" y="6130916"/>
                  <a:pt x="3295903" y="6096433"/>
                  <a:pt x="3335213" y="6061261"/>
                </a:cubicBezTo>
                <a:cubicBezTo>
                  <a:pt x="3355903" y="6061261"/>
                  <a:pt x="3377282" y="6060571"/>
                  <a:pt x="3398661" y="6059882"/>
                </a:cubicBezTo>
                <a:cubicBezTo>
                  <a:pt x="3431075" y="6076433"/>
                  <a:pt x="3463489" y="6092296"/>
                  <a:pt x="3496592" y="6108158"/>
                </a:cubicBezTo>
                <a:cubicBezTo>
                  <a:pt x="3513833" y="6147468"/>
                  <a:pt x="3531764" y="6186088"/>
                  <a:pt x="3549695" y="6224019"/>
                </a:cubicBezTo>
                <a:cubicBezTo>
                  <a:pt x="3482799" y="6239881"/>
                  <a:pt x="3416592" y="6255054"/>
                  <a:pt x="3351075" y="6268847"/>
                </a:cubicBezTo>
                <a:cubicBezTo>
                  <a:pt x="3306247" y="6235054"/>
                  <a:pt x="3261420" y="6199882"/>
                  <a:pt x="3216592" y="6164019"/>
                </a:cubicBezTo>
                <a:close/>
                <a:moveTo>
                  <a:pt x="3686936" y="6479191"/>
                </a:moveTo>
                <a:cubicBezTo>
                  <a:pt x="3739350" y="6411605"/>
                  <a:pt x="3790385" y="6340571"/>
                  <a:pt x="3841419" y="6267468"/>
                </a:cubicBezTo>
                <a:cubicBezTo>
                  <a:pt x="3892453" y="6289537"/>
                  <a:pt x="3944177" y="6311606"/>
                  <a:pt x="3995212" y="6332295"/>
                </a:cubicBezTo>
                <a:cubicBezTo>
                  <a:pt x="3892453" y="6385399"/>
                  <a:pt x="3790385" y="6435053"/>
                  <a:pt x="3689005" y="6481950"/>
                </a:cubicBezTo>
                <a:cubicBezTo>
                  <a:pt x="3687626" y="6481260"/>
                  <a:pt x="3687626" y="6480571"/>
                  <a:pt x="3686936" y="6479191"/>
                </a:cubicBezTo>
                <a:close/>
                <a:moveTo>
                  <a:pt x="3845557" y="6261261"/>
                </a:moveTo>
                <a:cubicBezTo>
                  <a:pt x="3875212" y="6218502"/>
                  <a:pt x="3904177" y="6175054"/>
                  <a:pt x="3932453" y="6130916"/>
                </a:cubicBezTo>
                <a:cubicBezTo>
                  <a:pt x="3952453" y="6124709"/>
                  <a:pt x="3973143" y="6119192"/>
                  <a:pt x="3993143" y="6112985"/>
                </a:cubicBezTo>
                <a:cubicBezTo>
                  <a:pt x="4029005" y="6119882"/>
                  <a:pt x="4064177" y="6126778"/>
                  <a:pt x="4100039" y="6133675"/>
                </a:cubicBezTo>
                <a:cubicBezTo>
                  <a:pt x="4127626" y="6166778"/>
                  <a:pt x="4155212" y="6199882"/>
                  <a:pt x="4182798" y="6231605"/>
                </a:cubicBezTo>
                <a:cubicBezTo>
                  <a:pt x="4122798" y="6264709"/>
                  <a:pt x="4063487" y="6296433"/>
                  <a:pt x="4003488" y="6327468"/>
                </a:cubicBezTo>
                <a:cubicBezTo>
                  <a:pt x="3951074" y="6306088"/>
                  <a:pt x="3898660" y="6284019"/>
                  <a:pt x="3845557" y="6261261"/>
                </a:cubicBezTo>
                <a:close/>
                <a:moveTo>
                  <a:pt x="4187625" y="6237123"/>
                </a:moveTo>
                <a:cubicBezTo>
                  <a:pt x="4249694" y="6308847"/>
                  <a:pt x="4311763" y="6377123"/>
                  <a:pt x="4374522" y="6441950"/>
                </a:cubicBezTo>
                <a:cubicBezTo>
                  <a:pt x="4372453" y="6446778"/>
                  <a:pt x="4371073" y="6450916"/>
                  <a:pt x="4369005" y="6455743"/>
                </a:cubicBezTo>
                <a:cubicBezTo>
                  <a:pt x="4366246" y="6457812"/>
                  <a:pt x="4363487" y="6460571"/>
                  <a:pt x="4360729" y="6462640"/>
                </a:cubicBezTo>
                <a:cubicBezTo>
                  <a:pt x="4246246" y="6422640"/>
                  <a:pt x="4129694" y="6378502"/>
                  <a:pt x="4012453" y="6330916"/>
                </a:cubicBezTo>
                <a:cubicBezTo>
                  <a:pt x="4070384" y="6301261"/>
                  <a:pt x="4129004" y="6269536"/>
                  <a:pt x="4187625" y="6237123"/>
                </a:cubicBezTo>
                <a:close/>
                <a:moveTo>
                  <a:pt x="4374522" y="6459881"/>
                </a:moveTo>
                <a:cubicBezTo>
                  <a:pt x="4377970" y="6457122"/>
                  <a:pt x="4380728" y="6454364"/>
                  <a:pt x="4384177" y="6451605"/>
                </a:cubicBezTo>
                <a:cubicBezTo>
                  <a:pt x="4393832" y="6461261"/>
                  <a:pt x="4402797" y="6470915"/>
                  <a:pt x="4412453" y="6480571"/>
                </a:cubicBezTo>
                <a:cubicBezTo>
                  <a:pt x="4398660" y="6475743"/>
                  <a:pt x="4385556" y="6471605"/>
                  <a:pt x="4371763" y="6466778"/>
                </a:cubicBezTo>
                <a:cubicBezTo>
                  <a:pt x="4372453" y="6464709"/>
                  <a:pt x="4373832" y="6462640"/>
                  <a:pt x="4374522" y="6459881"/>
                </a:cubicBezTo>
                <a:close/>
                <a:moveTo>
                  <a:pt x="4382798" y="6439881"/>
                </a:moveTo>
                <a:cubicBezTo>
                  <a:pt x="4415211" y="6360571"/>
                  <a:pt x="4445556" y="6279192"/>
                  <a:pt x="4474522" y="6195054"/>
                </a:cubicBezTo>
                <a:cubicBezTo>
                  <a:pt x="4529694" y="6202640"/>
                  <a:pt x="4584866" y="6210226"/>
                  <a:pt x="4640038" y="6217123"/>
                </a:cubicBezTo>
                <a:cubicBezTo>
                  <a:pt x="4555211" y="6295744"/>
                  <a:pt x="4470383" y="6370226"/>
                  <a:pt x="4384866" y="6441950"/>
                </a:cubicBezTo>
                <a:cubicBezTo>
                  <a:pt x="4384177" y="6441260"/>
                  <a:pt x="4383487" y="6440571"/>
                  <a:pt x="4382798" y="6439881"/>
                </a:cubicBezTo>
                <a:close/>
                <a:moveTo>
                  <a:pt x="4477280" y="6188847"/>
                </a:moveTo>
                <a:cubicBezTo>
                  <a:pt x="4485556" y="6164709"/>
                  <a:pt x="4493832" y="6139882"/>
                  <a:pt x="4502108" y="6115054"/>
                </a:cubicBezTo>
                <a:cubicBezTo>
                  <a:pt x="4580728" y="6119882"/>
                  <a:pt x="4658659" y="6124020"/>
                  <a:pt x="4735900" y="6126778"/>
                </a:cubicBezTo>
                <a:cubicBezTo>
                  <a:pt x="4706245" y="6155054"/>
                  <a:pt x="4676590" y="6183330"/>
                  <a:pt x="4646935" y="6210916"/>
                </a:cubicBezTo>
                <a:cubicBezTo>
                  <a:pt x="4591073" y="6204019"/>
                  <a:pt x="4533832" y="6196433"/>
                  <a:pt x="4477280" y="6188847"/>
                </a:cubicBezTo>
                <a:close/>
                <a:moveTo>
                  <a:pt x="4745555" y="6127468"/>
                </a:moveTo>
                <a:cubicBezTo>
                  <a:pt x="4793142" y="6128847"/>
                  <a:pt x="4840728" y="6130227"/>
                  <a:pt x="4887624" y="6130916"/>
                </a:cubicBezTo>
                <a:cubicBezTo>
                  <a:pt x="4937279" y="6162640"/>
                  <a:pt x="4986245" y="6192985"/>
                  <a:pt x="5035210" y="6221951"/>
                </a:cubicBezTo>
                <a:cubicBezTo>
                  <a:pt x="5034521" y="6226778"/>
                  <a:pt x="5033831" y="6231605"/>
                  <a:pt x="5033141" y="6236433"/>
                </a:cubicBezTo>
                <a:cubicBezTo>
                  <a:pt x="5031072" y="6239881"/>
                  <a:pt x="5028314" y="6243330"/>
                  <a:pt x="5026245" y="6246088"/>
                </a:cubicBezTo>
                <a:cubicBezTo>
                  <a:pt x="4904865" y="6237813"/>
                  <a:pt x="4780728" y="6226088"/>
                  <a:pt x="4655211" y="6211606"/>
                </a:cubicBezTo>
                <a:cubicBezTo>
                  <a:pt x="4686245" y="6184020"/>
                  <a:pt x="4715900" y="6155744"/>
                  <a:pt x="4745555" y="6127468"/>
                </a:cubicBezTo>
                <a:close/>
                <a:moveTo>
                  <a:pt x="5040727" y="6239192"/>
                </a:moveTo>
                <a:cubicBezTo>
                  <a:pt x="5042796" y="6235744"/>
                  <a:pt x="5045555" y="6232295"/>
                  <a:pt x="5047624" y="6228847"/>
                </a:cubicBezTo>
                <a:cubicBezTo>
                  <a:pt x="5060037" y="6235744"/>
                  <a:pt x="5071762" y="6243330"/>
                  <a:pt x="5084175" y="6250226"/>
                </a:cubicBezTo>
                <a:cubicBezTo>
                  <a:pt x="5069003" y="6249537"/>
                  <a:pt x="5054520" y="6248157"/>
                  <a:pt x="5039348" y="6247468"/>
                </a:cubicBezTo>
                <a:cubicBezTo>
                  <a:pt x="5040038" y="6244709"/>
                  <a:pt x="5040038" y="6241950"/>
                  <a:pt x="5040727" y="6239192"/>
                </a:cubicBezTo>
                <a:close/>
                <a:moveTo>
                  <a:pt x="5042796" y="6218502"/>
                </a:moveTo>
                <a:cubicBezTo>
                  <a:pt x="5046244" y="6190226"/>
                  <a:pt x="5049003" y="6161261"/>
                  <a:pt x="5052451" y="6132296"/>
                </a:cubicBezTo>
                <a:cubicBezTo>
                  <a:pt x="5069693" y="6132296"/>
                  <a:pt x="5087624" y="6132296"/>
                  <a:pt x="5104865" y="6132296"/>
                </a:cubicBezTo>
                <a:cubicBezTo>
                  <a:pt x="5084865" y="6161951"/>
                  <a:pt x="5065555" y="6190916"/>
                  <a:pt x="5045555" y="6219882"/>
                </a:cubicBezTo>
                <a:cubicBezTo>
                  <a:pt x="5044865" y="6219192"/>
                  <a:pt x="5044175" y="6219192"/>
                  <a:pt x="5042796" y="6218502"/>
                </a:cubicBezTo>
                <a:close/>
                <a:moveTo>
                  <a:pt x="5053141" y="6124709"/>
                </a:moveTo>
                <a:cubicBezTo>
                  <a:pt x="5058658" y="6069537"/>
                  <a:pt x="5062796" y="6013675"/>
                  <a:pt x="5066934" y="5957123"/>
                </a:cubicBezTo>
                <a:cubicBezTo>
                  <a:pt x="5122796" y="5950227"/>
                  <a:pt x="5177279" y="5942641"/>
                  <a:pt x="5232451" y="5934365"/>
                </a:cubicBezTo>
                <a:cubicBezTo>
                  <a:pt x="5192451" y="5999192"/>
                  <a:pt x="5151762" y="6061951"/>
                  <a:pt x="5110383" y="6124020"/>
                </a:cubicBezTo>
                <a:cubicBezTo>
                  <a:pt x="5091072" y="6124020"/>
                  <a:pt x="5072452" y="6124709"/>
                  <a:pt x="5053141" y="6124709"/>
                </a:cubicBezTo>
                <a:close/>
                <a:moveTo>
                  <a:pt x="5241417" y="5932985"/>
                </a:moveTo>
                <a:cubicBezTo>
                  <a:pt x="5248313" y="5931606"/>
                  <a:pt x="5255899" y="5930917"/>
                  <a:pt x="5262796" y="5929537"/>
                </a:cubicBezTo>
                <a:cubicBezTo>
                  <a:pt x="5263485" y="5994365"/>
                  <a:pt x="5263485" y="6057813"/>
                  <a:pt x="5262106" y="6120571"/>
                </a:cubicBezTo>
                <a:cubicBezTo>
                  <a:pt x="5214520" y="6121951"/>
                  <a:pt x="5166934" y="6123330"/>
                  <a:pt x="5118658" y="6124020"/>
                </a:cubicBezTo>
                <a:cubicBezTo>
                  <a:pt x="5160037" y="6061951"/>
                  <a:pt x="5200727" y="5997813"/>
                  <a:pt x="5241417" y="5932985"/>
                </a:cubicBezTo>
                <a:close/>
                <a:moveTo>
                  <a:pt x="5269692" y="5928848"/>
                </a:moveTo>
                <a:cubicBezTo>
                  <a:pt x="5385554" y="5910916"/>
                  <a:pt x="5499347" y="5890917"/>
                  <a:pt x="5610382" y="5868158"/>
                </a:cubicBezTo>
                <a:cubicBezTo>
                  <a:pt x="5581416" y="5949537"/>
                  <a:pt x="5551761" y="6029537"/>
                  <a:pt x="5520727" y="6107468"/>
                </a:cubicBezTo>
                <a:cubicBezTo>
                  <a:pt x="5438658" y="6113675"/>
                  <a:pt x="5354520" y="6117813"/>
                  <a:pt x="5269692" y="6120571"/>
                </a:cubicBezTo>
                <a:cubicBezTo>
                  <a:pt x="5270382" y="6057813"/>
                  <a:pt x="5270382" y="5993675"/>
                  <a:pt x="5269692" y="5928848"/>
                </a:cubicBezTo>
                <a:close/>
                <a:moveTo>
                  <a:pt x="5620726" y="5828848"/>
                </a:moveTo>
                <a:cubicBezTo>
                  <a:pt x="5616588" y="5800572"/>
                  <a:pt x="5611761" y="5772296"/>
                  <a:pt x="5606933" y="5743331"/>
                </a:cubicBezTo>
                <a:cubicBezTo>
                  <a:pt x="5624175" y="5738503"/>
                  <a:pt x="5640726" y="5733676"/>
                  <a:pt x="5657278" y="5728848"/>
                </a:cubicBezTo>
                <a:cubicBezTo>
                  <a:pt x="5646243" y="5762641"/>
                  <a:pt x="5634520" y="5795745"/>
                  <a:pt x="5623485" y="5829537"/>
                </a:cubicBezTo>
                <a:cubicBezTo>
                  <a:pt x="5622795" y="5828848"/>
                  <a:pt x="5621416" y="5828848"/>
                  <a:pt x="5620726" y="5828848"/>
                </a:cubicBezTo>
                <a:close/>
                <a:moveTo>
                  <a:pt x="5605554" y="5735745"/>
                </a:moveTo>
                <a:cubicBezTo>
                  <a:pt x="5591761" y="5654365"/>
                  <a:pt x="5575209" y="5571607"/>
                  <a:pt x="5556588" y="5488159"/>
                </a:cubicBezTo>
                <a:cubicBezTo>
                  <a:pt x="5626933" y="5452297"/>
                  <a:pt x="5695898" y="5415745"/>
                  <a:pt x="5763484" y="5378504"/>
                </a:cubicBezTo>
                <a:cubicBezTo>
                  <a:pt x="5731071" y="5495055"/>
                  <a:pt x="5696588" y="5608848"/>
                  <a:pt x="5660036" y="5719883"/>
                </a:cubicBezTo>
                <a:cubicBezTo>
                  <a:pt x="5642106" y="5725400"/>
                  <a:pt x="5624175" y="5730227"/>
                  <a:pt x="5605554" y="5735745"/>
                </a:cubicBezTo>
                <a:close/>
                <a:moveTo>
                  <a:pt x="5771760" y="5373676"/>
                </a:moveTo>
                <a:cubicBezTo>
                  <a:pt x="5813830" y="5350918"/>
                  <a:pt x="5855209" y="5327469"/>
                  <a:pt x="5896588" y="5304021"/>
                </a:cubicBezTo>
                <a:cubicBezTo>
                  <a:pt x="5949002" y="5305400"/>
                  <a:pt x="6000726" y="5306780"/>
                  <a:pt x="6051760" y="5306780"/>
                </a:cubicBezTo>
                <a:cubicBezTo>
                  <a:pt x="6057967" y="5306780"/>
                  <a:pt x="6063484" y="5306780"/>
                  <a:pt x="6069002" y="5306780"/>
                </a:cubicBezTo>
                <a:cubicBezTo>
                  <a:pt x="6071070" y="5310917"/>
                  <a:pt x="6072450" y="5314366"/>
                  <a:pt x="6074519" y="5318504"/>
                </a:cubicBezTo>
                <a:cubicBezTo>
                  <a:pt x="6068312" y="5412987"/>
                  <a:pt x="6060036" y="5505400"/>
                  <a:pt x="6049691" y="5595745"/>
                </a:cubicBezTo>
                <a:cubicBezTo>
                  <a:pt x="5926933" y="5639193"/>
                  <a:pt x="5800036" y="5679882"/>
                  <a:pt x="5668312" y="5718503"/>
                </a:cubicBezTo>
                <a:cubicBezTo>
                  <a:pt x="5704864" y="5606090"/>
                  <a:pt x="5739347" y="5490917"/>
                  <a:pt x="5771760" y="5373676"/>
                </a:cubicBezTo>
                <a:close/>
                <a:moveTo>
                  <a:pt x="6073829" y="5299194"/>
                </a:moveTo>
                <a:cubicBezTo>
                  <a:pt x="6062105" y="5272986"/>
                  <a:pt x="6050381" y="5246780"/>
                  <a:pt x="6037967" y="5220573"/>
                </a:cubicBezTo>
                <a:cubicBezTo>
                  <a:pt x="6052450" y="5211608"/>
                  <a:pt x="6067622" y="5202642"/>
                  <a:pt x="6082105" y="5193676"/>
                </a:cubicBezTo>
                <a:cubicBezTo>
                  <a:pt x="6080036" y="5228849"/>
                  <a:pt x="6077967" y="5264021"/>
                  <a:pt x="6075898" y="5299194"/>
                </a:cubicBezTo>
                <a:cubicBezTo>
                  <a:pt x="6075208" y="5299194"/>
                  <a:pt x="6074519" y="5299194"/>
                  <a:pt x="6073829" y="5299194"/>
                </a:cubicBezTo>
                <a:close/>
                <a:moveTo>
                  <a:pt x="6035208" y="5214366"/>
                </a:moveTo>
                <a:cubicBezTo>
                  <a:pt x="6000036" y="5139194"/>
                  <a:pt x="5962105" y="5064021"/>
                  <a:pt x="5922105" y="4987470"/>
                </a:cubicBezTo>
                <a:cubicBezTo>
                  <a:pt x="5980036" y="4934367"/>
                  <a:pt x="6036588" y="4881263"/>
                  <a:pt x="6091760" y="4827470"/>
                </a:cubicBezTo>
                <a:cubicBezTo>
                  <a:pt x="6091760" y="4949539"/>
                  <a:pt x="6088312" y="5068849"/>
                  <a:pt x="6082795" y="5185401"/>
                </a:cubicBezTo>
                <a:cubicBezTo>
                  <a:pt x="6066932" y="5195746"/>
                  <a:pt x="6051070" y="5204711"/>
                  <a:pt x="6035208" y="5214366"/>
                </a:cubicBezTo>
                <a:close/>
                <a:moveTo>
                  <a:pt x="6099346" y="4820574"/>
                </a:moveTo>
                <a:cubicBezTo>
                  <a:pt x="6133829" y="4787470"/>
                  <a:pt x="6167622" y="4753677"/>
                  <a:pt x="6200725" y="4719884"/>
                </a:cubicBezTo>
                <a:cubicBezTo>
                  <a:pt x="6257277" y="4706091"/>
                  <a:pt x="6313139" y="4691608"/>
                  <a:pt x="6367622" y="4676436"/>
                </a:cubicBezTo>
                <a:cubicBezTo>
                  <a:pt x="6370380" y="4679884"/>
                  <a:pt x="6373828" y="4684022"/>
                  <a:pt x="6376587" y="4687471"/>
                </a:cubicBezTo>
                <a:cubicBezTo>
                  <a:pt x="6395208" y="4779884"/>
                  <a:pt x="6411759" y="4871608"/>
                  <a:pt x="6426242" y="4960573"/>
                </a:cubicBezTo>
                <a:cubicBezTo>
                  <a:pt x="6319346" y="5035056"/>
                  <a:pt x="6206932" y="5108849"/>
                  <a:pt x="6090381" y="5179883"/>
                </a:cubicBezTo>
                <a:cubicBezTo>
                  <a:pt x="6095898" y="5063332"/>
                  <a:pt x="6099346" y="4942643"/>
                  <a:pt x="6099346" y="4820574"/>
                </a:cubicBezTo>
                <a:close/>
                <a:moveTo>
                  <a:pt x="6370380" y="4668160"/>
                </a:moveTo>
                <a:cubicBezTo>
                  <a:pt x="6352449" y="4646091"/>
                  <a:pt x="6333828" y="4624022"/>
                  <a:pt x="6315208" y="4602643"/>
                </a:cubicBezTo>
                <a:cubicBezTo>
                  <a:pt x="6326932" y="4590229"/>
                  <a:pt x="6338656" y="4577815"/>
                  <a:pt x="6350380" y="4565402"/>
                </a:cubicBezTo>
                <a:cubicBezTo>
                  <a:pt x="6357966" y="4599884"/>
                  <a:pt x="6365553" y="4633678"/>
                  <a:pt x="6372449" y="4668160"/>
                </a:cubicBezTo>
                <a:cubicBezTo>
                  <a:pt x="6371759" y="4668160"/>
                  <a:pt x="6371070" y="4668160"/>
                  <a:pt x="6370380" y="4668160"/>
                </a:cubicBezTo>
                <a:close/>
                <a:moveTo>
                  <a:pt x="6310380" y="4597126"/>
                </a:moveTo>
                <a:cubicBezTo>
                  <a:pt x="6256587" y="4534367"/>
                  <a:pt x="6200036" y="4471609"/>
                  <a:pt x="6140725" y="4408850"/>
                </a:cubicBezTo>
                <a:cubicBezTo>
                  <a:pt x="6182105" y="4342644"/>
                  <a:pt x="6222794" y="4275747"/>
                  <a:pt x="6262105" y="4209540"/>
                </a:cubicBezTo>
                <a:cubicBezTo>
                  <a:pt x="6294518" y="4326782"/>
                  <a:pt x="6322794" y="4442643"/>
                  <a:pt x="6348311" y="4557126"/>
                </a:cubicBezTo>
                <a:cubicBezTo>
                  <a:pt x="6335897" y="4570229"/>
                  <a:pt x="6323484" y="4584022"/>
                  <a:pt x="6310380" y="4597126"/>
                </a:cubicBezTo>
                <a:close/>
                <a:moveTo>
                  <a:pt x="6267622" y="4200575"/>
                </a:moveTo>
                <a:cubicBezTo>
                  <a:pt x="6291760" y="4159195"/>
                  <a:pt x="6315208" y="4117816"/>
                  <a:pt x="6338656" y="4077127"/>
                </a:cubicBezTo>
                <a:cubicBezTo>
                  <a:pt x="6389691" y="4048851"/>
                  <a:pt x="6439345" y="4019885"/>
                  <a:pt x="6488311" y="3990920"/>
                </a:cubicBezTo>
                <a:cubicBezTo>
                  <a:pt x="6492449" y="3993678"/>
                  <a:pt x="6495897" y="3996437"/>
                  <a:pt x="6500035" y="3999196"/>
                </a:cubicBezTo>
                <a:cubicBezTo>
                  <a:pt x="6542793" y="4083333"/>
                  <a:pt x="6582794" y="4166782"/>
                  <a:pt x="6620725" y="4249540"/>
                </a:cubicBezTo>
                <a:cubicBezTo>
                  <a:pt x="6537276" y="4350230"/>
                  <a:pt x="6449001" y="4450229"/>
                  <a:pt x="6355208" y="4550229"/>
                </a:cubicBezTo>
                <a:cubicBezTo>
                  <a:pt x="6329001" y="4435057"/>
                  <a:pt x="6300036" y="4318506"/>
                  <a:pt x="6267622" y="4200575"/>
                </a:cubicBezTo>
                <a:close/>
                <a:moveTo>
                  <a:pt x="6489001" y="3981955"/>
                </a:moveTo>
                <a:cubicBezTo>
                  <a:pt x="6465553" y="3965403"/>
                  <a:pt x="6442104" y="3948851"/>
                  <a:pt x="6417966" y="3932989"/>
                </a:cubicBezTo>
                <a:cubicBezTo>
                  <a:pt x="6426242" y="3917816"/>
                  <a:pt x="6434518" y="3902644"/>
                  <a:pt x="6442104" y="3887472"/>
                </a:cubicBezTo>
                <a:cubicBezTo>
                  <a:pt x="6458656" y="3918506"/>
                  <a:pt x="6475207" y="3950230"/>
                  <a:pt x="6491069" y="3981265"/>
                </a:cubicBezTo>
                <a:cubicBezTo>
                  <a:pt x="6490380" y="3981265"/>
                  <a:pt x="6489690" y="3981955"/>
                  <a:pt x="6489001" y="3981955"/>
                </a:cubicBezTo>
                <a:close/>
                <a:moveTo>
                  <a:pt x="6446242" y="3879196"/>
                </a:moveTo>
                <a:cubicBezTo>
                  <a:pt x="6469690" y="3835058"/>
                  <a:pt x="6491759" y="3790920"/>
                  <a:pt x="6513828" y="3746782"/>
                </a:cubicBezTo>
                <a:cubicBezTo>
                  <a:pt x="6562794" y="3775058"/>
                  <a:pt x="6611069" y="3803334"/>
                  <a:pt x="6657966" y="3832300"/>
                </a:cubicBezTo>
                <a:cubicBezTo>
                  <a:pt x="6669000" y="3839196"/>
                  <a:pt x="6679345" y="3846093"/>
                  <a:pt x="6690380" y="3852989"/>
                </a:cubicBezTo>
                <a:cubicBezTo>
                  <a:pt x="6662104" y="3872299"/>
                  <a:pt x="6633828" y="3890920"/>
                  <a:pt x="6604173" y="3910230"/>
                </a:cubicBezTo>
                <a:cubicBezTo>
                  <a:pt x="6569001" y="3932989"/>
                  <a:pt x="6533828" y="3955058"/>
                  <a:pt x="6497276" y="3977127"/>
                </a:cubicBezTo>
                <a:cubicBezTo>
                  <a:pt x="6480725" y="3944713"/>
                  <a:pt x="6463483" y="3912299"/>
                  <a:pt x="6446242" y="3879196"/>
                </a:cubicBezTo>
                <a:close/>
                <a:moveTo>
                  <a:pt x="6661414" y="3827472"/>
                </a:moveTo>
                <a:cubicBezTo>
                  <a:pt x="6614518" y="3798506"/>
                  <a:pt x="6566242" y="3769541"/>
                  <a:pt x="6517277" y="3741265"/>
                </a:cubicBezTo>
                <a:cubicBezTo>
                  <a:pt x="6554518" y="3666093"/>
                  <a:pt x="6589690" y="3591610"/>
                  <a:pt x="6623483" y="3517817"/>
                </a:cubicBezTo>
                <a:cubicBezTo>
                  <a:pt x="6691759" y="3599886"/>
                  <a:pt x="6756586" y="3681955"/>
                  <a:pt x="6817276" y="3763334"/>
                </a:cubicBezTo>
                <a:cubicBezTo>
                  <a:pt x="6778655" y="3792300"/>
                  <a:pt x="6738655" y="3821265"/>
                  <a:pt x="6696587" y="3849541"/>
                </a:cubicBezTo>
                <a:cubicBezTo>
                  <a:pt x="6684862" y="3841954"/>
                  <a:pt x="6673138" y="3834368"/>
                  <a:pt x="6661414" y="3827472"/>
                </a:cubicBezTo>
                <a:close/>
                <a:moveTo>
                  <a:pt x="6626931" y="3509541"/>
                </a:moveTo>
                <a:cubicBezTo>
                  <a:pt x="6644173" y="3471610"/>
                  <a:pt x="6660035" y="3434369"/>
                  <a:pt x="6675897" y="3397128"/>
                </a:cubicBezTo>
                <a:cubicBezTo>
                  <a:pt x="6808310" y="3454369"/>
                  <a:pt x="6929690" y="3515059"/>
                  <a:pt x="7040034" y="3579886"/>
                </a:cubicBezTo>
                <a:cubicBezTo>
                  <a:pt x="6974517" y="3639886"/>
                  <a:pt x="6902103" y="3699886"/>
                  <a:pt x="6823483" y="3758506"/>
                </a:cubicBezTo>
                <a:cubicBezTo>
                  <a:pt x="6761414" y="3675748"/>
                  <a:pt x="6695897" y="3592300"/>
                  <a:pt x="6626931" y="3509541"/>
                </a:cubicBezTo>
                <a:close/>
                <a:moveTo>
                  <a:pt x="6621414" y="3502645"/>
                </a:moveTo>
                <a:cubicBezTo>
                  <a:pt x="6566931" y="3437817"/>
                  <a:pt x="6510380" y="3372300"/>
                  <a:pt x="6451759" y="3308163"/>
                </a:cubicBezTo>
                <a:cubicBezTo>
                  <a:pt x="6526931" y="3335749"/>
                  <a:pt x="6599345" y="3364024"/>
                  <a:pt x="6669000" y="3394369"/>
                </a:cubicBezTo>
                <a:cubicBezTo>
                  <a:pt x="6653828" y="3430231"/>
                  <a:pt x="6637966" y="3466093"/>
                  <a:pt x="6621414" y="3502645"/>
                </a:cubicBezTo>
                <a:close/>
                <a:moveTo>
                  <a:pt x="6611759" y="3361955"/>
                </a:moveTo>
                <a:cubicBezTo>
                  <a:pt x="6555897" y="3339197"/>
                  <a:pt x="6498656" y="3317128"/>
                  <a:pt x="6440725" y="3296438"/>
                </a:cubicBezTo>
                <a:cubicBezTo>
                  <a:pt x="6437966" y="3293680"/>
                  <a:pt x="6435208" y="3290231"/>
                  <a:pt x="6432449" y="3287473"/>
                </a:cubicBezTo>
                <a:cubicBezTo>
                  <a:pt x="6461414" y="3256438"/>
                  <a:pt x="6490380" y="3225404"/>
                  <a:pt x="6517966" y="3194370"/>
                </a:cubicBezTo>
                <a:cubicBezTo>
                  <a:pt x="6542104" y="3167473"/>
                  <a:pt x="6565552" y="3140576"/>
                  <a:pt x="6587621" y="3113680"/>
                </a:cubicBezTo>
                <a:cubicBezTo>
                  <a:pt x="6646931" y="3131611"/>
                  <a:pt x="6703483" y="3150921"/>
                  <a:pt x="6758655" y="3170921"/>
                </a:cubicBezTo>
                <a:cubicBezTo>
                  <a:pt x="6731759" y="3241956"/>
                  <a:pt x="6702793" y="3314369"/>
                  <a:pt x="6671759" y="3387473"/>
                </a:cubicBezTo>
                <a:cubicBezTo>
                  <a:pt x="6652449" y="3378507"/>
                  <a:pt x="6631759" y="3370231"/>
                  <a:pt x="6611759" y="3361955"/>
                </a:cubicBezTo>
                <a:close/>
                <a:moveTo>
                  <a:pt x="6512449" y="3188852"/>
                </a:moveTo>
                <a:cubicBezTo>
                  <a:pt x="6484863" y="3219887"/>
                  <a:pt x="6456587" y="3250921"/>
                  <a:pt x="6426932" y="3281266"/>
                </a:cubicBezTo>
                <a:cubicBezTo>
                  <a:pt x="6402104" y="3254369"/>
                  <a:pt x="6377276" y="3227473"/>
                  <a:pt x="6351760" y="3200576"/>
                </a:cubicBezTo>
                <a:cubicBezTo>
                  <a:pt x="6362104" y="3151611"/>
                  <a:pt x="6372449" y="3103335"/>
                  <a:pt x="6382104" y="3055059"/>
                </a:cubicBezTo>
                <a:cubicBezTo>
                  <a:pt x="6437276" y="3068853"/>
                  <a:pt x="6491069" y="3084025"/>
                  <a:pt x="6543483" y="3099887"/>
                </a:cubicBezTo>
                <a:cubicBezTo>
                  <a:pt x="6555897" y="3103335"/>
                  <a:pt x="6568311" y="3107473"/>
                  <a:pt x="6580035" y="3110921"/>
                </a:cubicBezTo>
                <a:cubicBezTo>
                  <a:pt x="6558656" y="3137128"/>
                  <a:pt x="6535897" y="3163335"/>
                  <a:pt x="6512449" y="3188852"/>
                </a:cubicBezTo>
                <a:close/>
                <a:moveTo>
                  <a:pt x="6545552" y="3093680"/>
                </a:moveTo>
                <a:cubicBezTo>
                  <a:pt x="6492449" y="3077818"/>
                  <a:pt x="6438656" y="3063335"/>
                  <a:pt x="6383484" y="3048853"/>
                </a:cubicBezTo>
                <a:cubicBezTo>
                  <a:pt x="6399346" y="2966784"/>
                  <a:pt x="6413828" y="2885405"/>
                  <a:pt x="6426242" y="2805405"/>
                </a:cubicBezTo>
                <a:cubicBezTo>
                  <a:pt x="6514518" y="2866784"/>
                  <a:pt x="6598656" y="2928163"/>
                  <a:pt x="6678655" y="2990922"/>
                </a:cubicBezTo>
                <a:cubicBezTo>
                  <a:pt x="6649000" y="3028853"/>
                  <a:pt x="6617966" y="3067473"/>
                  <a:pt x="6585552" y="3106094"/>
                </a:cubicBezTo>
                <a:cubicBezTo>
                  <a:pt x="6572449" y="3101266"/>
                  <a:pt x="6559345" y="3097128"/>
                  <a:pt x="6545552" y="3093680"/>
                </a:cubicBezTo>
                <a:close/>
                <a:moveTo>
                  <a:pt x="6377276" y="3046784"/>
                </a:moveTo>
                <a:cubicBezTo>
                  <a:pt x="6303484" y="3028163"/>
                  <a:pt x="6227622" y="3010232"/>
                  <a:pt x="6149691" y="2994370"/>
                </a:cubicBezTo>
                <a:cubicBezTo>
                  <a:pt x="6131070" y="2975749"/>
                  <a:pt x="6111760" y="2957128"/>
                  <a:pt x="6092449" y="2939198"/>
                </a:cubicBezTo>
                <a:cubicBezTo>
                  <a:pt x="6092449" y="2891611"/>
                  <a:pt x="6091070" y="2844025"/>
                  <a:pt x="6090381" y="2796439"/>
                </a:cubicBezTo>
                <a:cubicBezTo>
                  <a:pt x="6120726" y="2744025"/>
                  <a:pt x="6149691" y="2691612"/>
                  <a:pt x="6177967" y="2639888"/>
                </a:cubicBezTo>
                <a:cubicBezTo>
                  <a:pt x="6262105" y="2692991"/>
                  <a:pt x="6342794" y="2746095"/>
                  <a:pt x="6420725" y="2799887"/>
                </a:cubicBezTo>
                <a:cubicBezTo>
                  <a:pt x="6407621" y="2881956"/>
                  <a:pt x="6393139" y="2964025"/>
                  <a:pt x="6377276" y="3046784"/>
                </a:cubicBezTo>
                <a:close/>
                <a:moveTo>
                  <a:pt x="6181415" y="2633681"/>
                </a:moveTo>
                <a:cubicBezTo>
                  <a:pt x="6201415" y="2595750"/>
                  <a:pt x="6220725" y="2558509"/>
                  <a:pt x="6239346" y="2521267"/>
                </a:cubicBezTo>
                <a:cubicBezTo>
                  <a:pt x="6255208" y="2489543"/>
                  <a:pt x="6270380" y="2457129"/>
                  <a:pt x="6284863" y="2426095"/>
                </a:cubicBezTo>
                <a:cubicBezTo>
                  <a:pt x="6346932" y="2428164"/>
                  <a:pt x="6406932" y="2431612"/>
                  <a:pt x="6466242" y="2435750"/>
                </a:cubicBezTo>
                <a:cubicBezTo>
                  <a:pt x="6455208" y="2552302"/>
                  <a:pt x="6440725" y="2670922"/>
                  <a:pt x="6422104" y="2792301"/>
                </a:cubicBezTo>
                <a:cubicBezTo>
                  <a:pt x="6344173" y="2738508"/>
                  <a:pt x="6264173" y="2685405"/>
                  <a:pt x="6181415" y="2633681"/>
                </a:cubicBezTo>
                <a:close/>
                <a:moveTo>
                  <a:pt x="6174518" y="2629543"/>
                </a:moveTo>
                <a:cubicBezTo>
                  <a:pt x="6143484" y="2610233"/>
                  <a:pt x="6112450" y="2590922"/>
                  <a:pt x="6080725" y="2571612"/>
                </a:cubicBezTo>
                <a:cubicBezTo>
                  <a:pt x="6077967" y="2521957"/>
                  <a:pt x="6074519" y="2472992"/>
                  <a:pt x="6071070" y="2424026"/>
                </a:cubicBezTo>
                <a:cubicBezTo>
                  <a:pt x="6097967" y="2423336"/>
                  <a:pt x="6125553" y="2423336"/>
                  <a:pt x="6151760" y="2423336"/>
                </a:cubicBezTo>
                <a:cubicBezTo>
                  <a:pt x="6193829" y="2423336"/>
                  <a:pt x="6235208" y="2424026"/>
                  <a:pt x="6275208" y="2425405"/>
                </a:cubicBezTo>
                <a:cubicBezTo>
                  <a:pt x="6245553" y="2492302"/>
                  <a:pt x="6211760" y="2560577"/>
                  <a:pt x="6174518" y="2629543"/>
                </a:cubicBezTo>
                <a:close/>
                <a:moveTo>
                  <a:pt x="6239346" y="2417130"/>
                </a:moveTo>
                <a:cubicBezTo>
                  <a:pt x="6184173" y="2415750"/>
                  <a:pt x="6128312" y="2416440"/>
                  <a:pt x="6071070" y="2417130"/>
                </a:cubicBezTo>
                <a:cubicBezTo>
                  <a:pt x="6064863" y="2332992"/>
                  <a:pt x="6056587" y="2250923"/>
                  <a:pt x="6047622" y="2169544"/>
                </a:cubicBezTo>
                <a:cubicBezTo>
                  <a:pt x="6148312" y="2204716"/>
                  <a:pt x="6245553" y="2241957"/>
                  <a:pt x="6339346" y="2281268"/>
                </a:cubicBezTo>
                <a:cubicBezTo>
                  <a:pt x="6320725" y="2326095"/>
                  <a:pt x="6300725" y="2372302"/>
                  <a:pt x="6279346" y="2417819"/>
                </a:cubicBezTo>
                <a:cubicBezTo>
                  <a:pt x="6266932" y="2417130"/>
                  <a:pt x="6253139" y="2417130"/>
                  <a:pt x="6239346" y="2417130"/>
                </a:cubicBezTo>
                <a:close/>
                <a:moveTo>
                  <a:pt x="6063484" y="2417130"/>
                </a:moveTo>
                <a:cubicBezTo>
                  <a:pt x="5987622" y="2418509"/>
                  <a:pt x="5909691" y="2421957"/>
                  <a:pt x="5831071" y="2426785"/>
                </a:cubicBezTo>
                <a:cubicBezTo>
                  <a:pt x="5808312" y="2413681"/>
                  <a:pt x="5784864" y="2401268"/>
                  <a:pt x="5761416" y="2388854"/>
                </a:cubicBezTo>
                <a:cubicBezTo>
                  <a:pt x="5748312" y="2342647"/>
                  <a:pt x="5735209" y="2297130"/>
                  <a:pt x="5721416" y="2252302"/>
                </a:cubicBezTo>
                <a:cubicBezTo>
                  <a:pt x="5737278" y="2193682"/>
                  <a:pt x="5751071" y="2135061"/>
                  <a:pt x="5764174" y="2077130"/>
                </a:cubicBezTo>
                <a:cubicBezTo>
                  <a:pt x="5857967" y="2105406"/>
                  <a:pt x="5950381" y="2135061"/>
                  <a:pt x="6039346" y="2166785"/>
                </a:cubicBezTo>
                <a:cubicBezTo>
                  <a:pt x="6049001" y="2248164"/>
                  <a:pt x="6057277" y="2331612"/>
                  <a:pt x="6063484" y="2417130"/>
                </a:cubicBezTo>
                <a:close/>
                <a:moveTo>
                  <a:pt x="5765554" y="2070234"/>
                </a:moveTo>
                <a:cubicBezTo>
                  <a:pt x="5774519" y="2028854"/>
                  <a:pt x="5783485" y="1987475"/>
                  <a:pt x="5791761" y="1946096"/>
                </a:cubicBezTo>
                <a:cubicBezTo>
                  <a:pt x="5798657" y="1910924"/>
                  <a:pt x="5804864" y="1876441"/>
                  <a:pt x="5810381" y="1841958"/>
                </a:cubicBezTo>
                <a:cubicBezTo>
                  <a:pt x="5870381" y="1827475"/>
                  <a:pt x="5929001" y="1814372"/>
                  <a:pt x="5986933" y="1803337"/>
                </a:cubicBezTo>
                <a:cubicBezTo>
                  <a:pt x="6006933" y="1917130"/>
                  <a:pt x="6024174" y="2035751"/>
                  <a:pt x="6038657" y="2158509"/>
                </a:cubicBezTo>
                <a:cubicBezTo>
                  <a:pt x="5949691" y="2128165"/>
                  <a:pt x="5858657" y="2098509"/>
                  <a:pt x="5765554" y="2070234"/>
                </a:cubicBezTo>
                <a:close/>
                <a:moveTo>
                  <a:pt x="5784864" y="1944717"/>
                </a:moveTo>
                <a:cubicBezTo>
                  <a:pt x="5777278" y="1985406"/>
                  <a:pt x="5768312" y="2026785"/>
                  <a:pt x="5759347" y="2068165"/>
                </a:cubicBezTo>
                <a:cubicBezTo>
                  <a:pt x="5724175" y="2057820"/>
                  <a:pt x="5689002" y="2047475"/>
                  <a:pt x="5653140" y="2037130"/>
                </a:cubicBezTo>
                <a:cubicBezTo>
                  <a:pt x="5637278" y="1990234"/>
                  <a:pt x="5621416" y="1943337"/>
                  <a:pt x="5604864" y="1897820"/>
                </a:cubicBezTo>
                <a:cubicBezTo>
                  <a:pt x="5671761" y="1877820"/>
                  <a:pt x="5737968" y="1859889"/>
                  <a:pt x="5803485" y="1844027"/>
                </a:cubicBezTo>
                <a:cubicBezTo>
                  <a:pt x="5797278" y="1877131"/>
                  <a:pt x="5791761" y="1910924"/>
                  <a:pt x="5784864" y="1944717"/>
                </a:cubicBezTo>
                <a:close/>
                <a:moveTo>
                  <a:pt x="5764174" y="1846096"/>
                </a:moveTo>
                <a:cubicBezTo>
                  <a:pt x="5710381" y="1859889"/>
                  <a:pt x="5656588" y="1874372"/>
                  <a:pt x="5602106" y="1890924"/>
                </a:cubicBezTo>
                <a:cubicBezTo>
                  <a:pt x="5573830" y="1812303"/>
                  <a:pt x="5544175" y="1735062"/>
                  <a:pt x="5513830" y="1659889"/>
                </a:cubicBezTo>
                <a:cubicBezTo>
                  <a:pt x="5620726" y="1667476"/>
                  <a:pt x="5724864" y="1677131"/>
                  <a:pt x="5825553" y="1689545"/>
                </a:cubicBezTo>
                <a:cubicBezTo>
                  <a:pt x="5819347" y="1737820"/>
                  <a:pt x="5812450" y="1786786"/>
                  <a:pt x="5804174" y="1836441"/>
                </a:cubicBezTo>
                <a:cubicBezTo>
                  <a:pt x="5791071" y="1839200"/>
                  <a:pt x="5777967" y="1842648"/>
                  <a:pt x="5764174" y="1846096"/>
                </a:cubicBezTo>
                <a:close/>
                <a:moveTo>
                  <a:pt x="5595899" y="1892303"/>
                </a:moveTo>
                <a:cubicBezTo>
                  <a:pt x="5522796" y="1913682"/>
                  <a:pt x="5448313" y="1937820"/>
                  <a:pt x="5373830" y="1964027"/>
                </a:cubicBezTo>
                <a:cubicBezTo>
                  <a:pt x="5348313" y="1957820"/>
                  <a:pt x="5322796" y="1951613"/>
                  <a:pt x="5296589" y="1946096"/>
                </a:cubicBezTo>
                <a:cubicBezTo>
                  <a:pt x="5271761" y="1905406"/>
                  <a:pt x="5246934" y="1864717"/>
                  <a:pt x="5221417" y="1824717"/>
                </a:cubicBezTo>
                <a:cubicBezTo>
                  <a:pt x="5220727" y="1764027"/>
                  <a:pt x="5219348" y="1704717"/>
                  <a:pt x="5216589" y="1645407"/>
                </a:cubicBezTo>
                <a:cubicBezTo>
                  <a:pt x="5315899" y="1647476"/>
                  <a:pt x="5412451" y="1652303"/>
                  <a:pt x="5507623" y="1658510"/>
                </a:cubicBezTo>
                <a:cubicBezTo>
                  <a:pt x="5537278" y="1735062"/>
                  <a:pt x="5566933" y="1812993"/>
                  <a:pt x="5595899" y="1892303"/>
                </a:cubicBezTo>
                <a:close/>
                <a:moveTo>
                  <a:pt x="5215899" y="1637821"/>
                </a:moveTo>
                <a:cubicBezTo>
                  <a:pt x="5213831" y="1595062"/>
                  <a:pt x="5211072" y="1552993"/>
                  <a:pt x="5208313" y="1511614"/>
                </a:cubicBezTo>
                <a:cubicBezTo>
                  <a:pt x="5205555" y="1475752"/>
                  <a:pt x="5202106" y="1440579"/>
                  <a:pt x="5198658" y="1406097"/>
                </a:cubicBezTo>
                <a:cubicBezTo>
                  <a:pt x="5253141" y="1375752"/>
                  <a:pt x="5306244" y="1348166"/>
                  <a:pt x="5359347" y="1321959"/>
                </a:cubicBezTo>
                <a:cubicBezTo>
                  <a:pt x="5409692" y="1427476"/>
                  <a:pt x="5457968" y="1537131"/>
                  <a:pt x="5504175" y="1650924"/>
                </a:cubicBezTo>
                <a:cubicBezTo>
                  <a:pt x="5409003" y="1644027"/>
                  <a:pt x="5313141" y="1639889"/>
                  <a:pt x="5215899" y="1637821"/>
                </a:cubicBezTo>
                <a:close/>
                <a:moveTo>
                  <a:pt x="5200727" y="1511614"/>
                </a:moveTo>
                <a:cubicBezTo>
                  <a:pt x="5204175" y="1552993"/>
                  <a:pt x="5206244" y="1595062"/>
                  <a:pt x="5208313" y="1637131"/>
                </a:cubicBezTo>
                <a:cubicBezTo>
                  <a:pt x="5171761" y="1636441"/>
                  <a:pt x="5135210" y="1635752"/>
                  <a:pt x="5097968" y="1635062"/>
                </a:cubicBezTo>
                <a:cubicBezTo>
                  <a:pt x="5070382" y="1593683"/>
                  <a:pt x="5042107" y="1552993"/>
                  <a:pt x="5014520" y="1512993"/>
                </a:cubicBezTo>
                <a:cubicBezTo>
                  <a:pt x="5073831" y="1475752"/>
                  <a:pt x="5133141" y="1441269"/>
                  <a:pt x="5191762" y="1408855"/>
                </a:cubicBezTo>
                <a:cubicBezTo>
                  <a:pt x="5195210" y="1443338"/>
                  <a:pt x="5197968" y="1477131"/>
                  <a:pt x="5200727" y="1511614"/>
                </a:cubicBezTo>
                <a:close/>
                <a:moveTo>
                  <a:pt x="5154520" y="1421269"/>
                </a:moveTo>
                <a:cubicBezTo>
                  <a:pt x="5106244" y="1448855"/>
                  <a:pt x="5058658" y="1477131"/>
                  <a:pt x="5009693" y="1507476"/>
                </a:cubicBezTo>
                <a:cubicBezTo>
                  <a:pt x="4961417" y="1439200"/>
                  <a:pt x="4913141" y="1372304"/>
                  <a:pt x="4863486" y="1308166"/>
                </a:cubicBezTo>
                <a:cubicBezTo>
                  <a:pt x="4968314" y="1286787"/>
                  <a:pt x="5071072" y="1268856"/>
                  <a:pt x="5171761" y="1254373"/>
                </a:cubicBezTo>
                <a:cubicBezTo>
                  <a:pt x="5178658" y="1301959"/>
                  <a:pt x="5184865" y="1350924"/>
                  <a:pt x="5190382" y="1401269"/>
                </a:cubicBezTo>
                <a:cubicBezTo>
                  <a:pt x="5178658" y="1408166"/>
                  <a:pt x="5166934" y="1415062"/>
                  <a:pt x="5154520" y="1421269"/>
                </a:cubicBezTo>
                <a:close/>
                <a:moveTo>
                  <a:pt x="5004176" y="1510924"/>
                </a:moveTo>
                <a:cubicBezTo>
                  <a:pt x="4939348" y="1551614"/>
                  <a:pt x="4873831" y="1594372"/>
                  <a:pt x="4808314" y="1639200"/>
                </a:cubicBezTo>
                <a:cubicBezTo>
                  <a:pt x="4782107" y="1639889"/>
                  <a:pt x="4755900" y="1641269"/>
                  <a:pt x="4729004" y="1641958"/>
                </a:cubicBezTo>
                <a:cubicBezTo>
                  <a:pt x="4694521" y="1608855"/>
                  <a:pt x="4659349" y="1576441"/>
                  <a:pt x="4624176" y="1544717"/>
                </a:cubicBezTo>
                <a:cubicBezTo>
                  <a:pt x="4607625" y="1486786"/>
                  <a:pt x="4589694" y="1429545"/>
                  <a:pt x="4571763" y="1373683"/>
                </a:cubicBezTo>
                <a:cubicBezTo>
                  <a:pt x="4667625" y="1349545"/>
                  <a:pt x="4762797" y="1328166"/>
                  <a:pt x="4855900" y="1309545"/>
                </a:cubicBezTo>
                <a:cubicBezTo>
                  <a:pt x="4906245" y="1375062"/>
                  <a:pt x="4955900" y="1441959"/>
                  <a:pt x="5004176" y="1510924"/>
                </a:cubicBezTo>
                <a:close/>
                <a:moveTo>
                  <a:pt x="4570383" y="1366786"/>
                </a:moveTo>
                <a:cubicBezTo>
                  <a:pt x="4557280" y="1326097"/>
                  <a:pt x="4543487" y="1286097"/>
                  <a:pt x="4529004" y="1246787"/>
                </a:cubicBezTo>
                <a:cubicBezTo>
                  <a:pt x="4516590" y="1212994"/>
                  <a:pt x="4504177" y="1179890"/>
                  <a:pt x="4491763" y="1146787"/>
                </a:cubicBezTo>
                <a:cubicBezTo>
                  <a:pt x="4535900" y="1103339"/>
                  <a:pt x="4580038" y="1061959"/>
                  <a:pt x="4624176" y="1022649"/>
                </a:cubicBezTo>
                <a:cubicBezTo>
                  <a:pt x="4700728" y="1110925"/>
                  <a:pt x="4776590" y="1204028"/>
                  <a:pt x="4851072" y="1301959"/>
                </a:cubicBezTo>
                <a:cubicBezTo>
                  <a:pt x="4758659" y="1321269"/>
                  <a:pt x="4664866" y="1342649"/>
                  <a:pt x="4570383" y="1366786"/>
                </a:cubicBezTo>
                <a:close/>
                <a:moveTo>
                  <a:pt x="4522797" y="1248856"/>
                </a:moveTo>
                <a:cubicBezTo>
                  <a:pt x="4536590" y="1288166"/>
                  <a:pt x="4550383" y="1327476"/>
                  <a:pt x="4563487" y="1368166"/>
                </a:cubicBezTo>
                <a:cubicBezTo>
                  <a:pt x="4528314" y="1377131"/>
                  <a:pt x="4492452" y="1386097"/>
                  <a:pt x="4456590" y="1395752"/>
                </a:cubicBezTo>
                <a:cubicBezTo>
                  <a:pt x="4418659" y="1363338"/>
                  <a:pt x="4380728" y="1331614"/>
                  <a:pt x="4342797" y="1299890"/>
                </a:cubicBezTo>
                <a:cubicBezTo>
                  <a:pt x="4381418" y="1258511"/>
                  <a:pt x="4420039" y="1217821"/>
                  <a:pt x="4458660" y="1179201"/>
                </a:cubicBezTo>
                <a:cubicBezTo>
                  <a:pt x="4467625" y="1170235"/>
                  <a:pt x="4476590" y="1161270"/>
                  <a:pt x="4485556" y="1152304"/>
                </a:cubicBezTo>
                <a:cubicBezTo>
                  <a:pt x="4498659" y="1184028"/>
                  <a:pt x="4511073" y="1216442"/>
                  <a:pt x="4522797" y="1248856"/>
                </a:cubicBezTo>
                <a:close/>
                <a:moveTo>
                  <a:pt x="4454521" y="1174373"/>
                </a:moveTo>
                <a:cubicBezTo>
                  <a:pt x="4415211" y="1213683"/>
                  <a:pt x="4376591" y="1253683"/>
                  <a:pt x="4337970" y="1295752"/>
                </a:cubicBezTo>
                <a:cubicBezTo>
                  <a:pt x="4273142" y="1242649"/>
                  <a:pt x="4209005" y="1191614"/>
                  <a:pt x="4144177" y="1141959"/>
                </a:cubicBezTo>
                <a:cubicBezTo>
                  <a:pt x="4240039" y="1093684"/>
                  <a:pt x="4334522" y="1048856"/>
                  <a:pt x="4426935" y="1008166"/>
                </a:cubicBezTo>
                <a:cubicBezTo>
                  <a:pt x="4446245" y="1052304"/>
                  <a:pt x="4465556" y="1097821"/>
                  <a:pt x="4483487" y="1145408"/>
                </a:cubicBezTo>
                <a:cubicBezTo>
                  <a:pt x="4473832" y="1155063"/>
                  <a:pt x="4464177" y="1164718"/>
                  <a:pt x="4454521" y="1174373"/>
                </a:cubicBezTo>
                <a:close/>
                <a:moveTo>
                  <a:pt x="4333142" y="1300580"/>
                </a:moveTo>
                <a:cubicBezTo>
                  <a:pt x="4281418" y="1356442"/>
                  <a:pt x="4229694" y="1415062"/>
                  <a:pt x="4178660" y="1475752"/>
                </a:cubicBezTo>
                <a:cubicBezTo>
                  <a:pt x="4153832" y="1483338"/>
                  <a:pt x="4128315" y="1491614"/>
                  <a:pt x="4103488" y="1499200"/>
                </a:cubicBezTo>
                <a:cubicBezTo>
                  <a:pt x="4061418" y="1476442"/>
                  <a:pt x="4019350" y="1455062"/>
                  <a:pt x="3977281" y="1433683"/>
                </a:cubicBezTo>
                <a:cubicBezTo>
                  <a:pt x="3945557" y="1381959"/>
                  <a:pt x="3913833" y="1331614"/>
                  <a:pt x="3881419" y="1282649"/>
                </a:cubicBezTo>
                <a:cubicBezTo>
                  <a:pt x="3967626" y="1233683"/>
                  <a:pt x="4053143" y="1188166"/>
                  <a:pt x="4137970" y="1145408"/>
                </a:cubicBezTo>
                <a:cubicBezTo>
                  <a:pt x="4202108" y="1195752"/>
                  <a:pt x="4267625" y="1247476"/>
                  <a:pt x="4333142" y="1300580"/>
                </a:cubicBezTo>
                <a:close/>
                <a:moveTo>
                  <a:pt x="3875902" y="1276442"/>
                </a:moveTo>
                <a:cubicBezTo>
                  <a:pt x="3852453" y="1241269"/>
                  <a:pt x="3828316" y="1206097"/>
                  <a:pt x="3804178" y="1171614"/>
                </a:cubicBezTo>
                <a:cubicBezTo>
                  <a:pt x="3783488" y="1141959"/>
                  <a:pt x="3762798" y="1113684"/>
                  <a:pt x="3741419" y="1085408"/>
                </a:cubicBezTo>
                <a:cubicBezTo>
                  <a:pt x="3772454" y="1031615"/>
                  <a:pt x="3804178" y="979891"/>
                  <a:pt x="3835902" y="930925"/>
                </a:cubicBezTo>
                <a:cubicBezTo>
                  <a:pt x="3933143" y="995753"/>
                  <a:pt x="4031074" y="1065408"/>
                  <a:pt x="4129004" y="1139890"/>
                </a:cubicBezTo>
                <a:cubicBezTo>
                  <a:pt x="4046246" y="1183339"/>
                  <a:pt x="3961419" y="1228856"/>
                  <a:pt x="3875902" y="1276442"/>
                </a:cubicBezTo>
                <a:close/>
                <a:moveTo>
                  <a:pt x="3799350" y="1176442"/>
                </a:moveTo>
                <a:cubicBezTo>
                  <a:pt x="3823488" y="1210235"/>
                  <a:pt x="3846936" y="1244718"/>
                  <a:pt x="3870384" y="1280580"/>
                </a:cubicBezTo>
                <a:cubicBezTo>
                  <a:pt x="3838660" y="1298511"/>
                  <a:pt x="3806936" y="1317131"/>
                  <a:pt x="3774523" y="1335752"/>
                </a:cubicBezTo>
                <a:cubicBezTo>
                  <a:pt x="3729695" y="1314373"/>
                  <a:pt x="3684178" y="1293683"/>
                  <a:pt x="3639350" y="1273683"/>
                </a:cubicBezTo>
                <a:cubicBezTo>
                  <a:pt x="3665557" y="1223338"/>
                  <a:pt x="3691764" y="1174373"/>
                  <a:pt x="3719350" y="1126097"/>
                </a:cubicBezTo>
                <a:cubicBezTo>
                  <a:pt x="3725557" y="1115063"/>
                  <a:pt x="3731764" y="1104028"/>
                  <a:pt x="3738661" y="1092994"/>
                </a:cubicBezTo>
                <a:cubicBezTo>
                  <a:pt x="3758661" y="1119890"/>
                  <a:pt x="3778660" y="1147477"/>
                  <a:pt x="3799350" y="1176442"/>
                </a:cubicBezTo>
                <a:close/>
                <a:moveTo>
                  <a:pt x="3713143" y="1122649"/>
                </a:moveTo>
                <a:cubicBezTo>
                  <a:pt x="3686247" y="1170925"/>
                  <a:pt x="3659350" y="1219890"/>
                  <a:pt x="3633144" y="1270925"/>
                </a:cubicBezTo>
                <a:cubicBezTo>
                  <a:pt x="3615212" y="1262649"/>
                  <a:pt x="3597281" y="1255063"/>
                  <a:pt x="3579351" y="1247476"/>
                </a:cubicBezTo>
                <a:cubicBezTo>
                  <a:pt x="3564178" y="1229545"/>
                  <a:pt x="3549695" y="1212304"/>
                  <a:pt x="3534523" y="1195063"/>
                </a:cubicBezTo>
                <a:cubicBezTo>
                  <a:pt x="3511764" y="1168856"/>
                  <a:pt x="3489006" y="1143339"/>
                  <a:pt x="3466247" y="1118511"/>
                </a:cubicBezTo>
                <a:cubicBezTo>
                  <a:pt x="3524868" y="1066787"/>
                  <a:pt x="3583488" y="1017132"/>
                  <a:pt x="3642109" y="969546"/>
                </a:cubicBezTo>
                <a:cubicBezTo>
                  <a:pt x="3672454" y="1007477"/>
                  <a:pt x="3703488" y="1046097"/>
                  <a:pt x="3733833" y="1086787"/>
                </a:cubicBezTo>
                <a:cubicBezTo>
                  <a:pt x="3726936" y="1098511"/>
                  <a:pt x="3720040" y="1110235"/>
                  <a:pt x="3713143" y="1122649"/>
                </a:cubicBezTo>
                <a:close/>
                <a:moveTo>
                  <a:pt x="3529695" y="1198511"/>
                </a:moveTo>
                <a:cubicBezTo>
                  <a:pt x="3541420" y="1212304"/>
                  <a:pt x="3553143" y="1226097"/>
                  <a:pt x="3564868" y="1239890"/>
                </a:cubicBezTo>
                <a:cubicBezTo>
                  <a:pt x="3511075" y="1216442"/>
                  <a:pt x="3457971" y="1194373"/>
                  <a:pt x="3404178" y="1172994"/>
                </a:cubicBezTo>
                <a:cubicBezTo>
                  <a:pt x="3422799" y="1155752"/>
                  <a:pt x="3442109" y="1138511"/>
                  <a:pt x="3461420" y="1121959"/>
                </a:cubicBezTo>
                <a:cubicBezTo>
                  <a:pt x="3484178" y="1147477"/>
                  <a:pt x="3506937" y="1172994"/>
                  <a:pt x="3529695" y="1198511"/>
                </a:cubicBezTo>
                <a:close/>
                <a:moveTo>
                  <a:pt x="3397282" y="1170235"/>
                </a:moveTo>
                <a:cubicBezTo>
                  <a:pt x="3282110" y="1124028"/>
                  <a:pt x="3168317" y="1082649"/>
                  <a:pt x="3055903" y="1045408"/>
                </a:cubicBezTo>
                <a:cubicBezTo>
                  <a:pt x="3082110" y="964029"/>
                  <a:pt x="3109696" y="886787"/>
                  <a:pt x="3139351" y="813684"/>
                </a:cubicBezTo>
                <a:cubicBezTo>
                  <a:pt x="3244179" y="899891"/>
                  <a:pt x="3349696" y="1001270"/>
                  <a:pt x="3455902" y="1117132"/>
                </a:cubicBezTo>
                <a:cubicBezTo>
                  <a:pt x="3436592" y="1135063"/>
                  <a:pt x="3417282" y="1152304"/>
                  <a:pt x="3397282" y="1170235"/>
                </a:cubicBezTo>
                <a:close/>
                <a:moveTo>
                  <a:pt x="3049007" y="1043339"/>
                </a:moveTo>
                <a:cubicBezTo>
                  <a:pt x="3021420" y="1034373"/>
                  <a:pt x="2994524" y="1025408"/>
                  <a:pt x="2966938" y="1017132"/>
                </a:cubicBezTo>
                <a:cubicBezTo>
                  <a:pt x="3021420" y="944718"/>
                  <a:pt x="3077282" y="876443"/>
                  <a:pt x="3132455" y="811615"/>
                </a:cubicBezTo>
                <a:cubicBezTo>
                  <a:pt x="3102800" y="884718"/>
                  <a:pt x="3075213" y="961960"/>
                  <a:pt x="3049007" y="1043339"/>
                </a:cubicBezTo>
                <a:close/>
                <a:moveTo>
                  <a:pt x="2995214" y="1229545"/>
                </a:moveTo>
                <a:cubicBezTo>
                  <a:pt x="2991765" y="1242649"/>
                  <a:pt x="2988317" y="1255752"/>
                  <a:pt x="2984869" y="1268856"/>
                </a:cubicBezTo>
                <a:cubicBezTo>
                  <a:pt x="2971076" y="1322649"/>
                  <a:pt x="2958662" y="1377131"/>
                  <a:pt x="2946938" y="1432993"/>
                </a:cubicBezTo>
                <a:cubicBezTo>
                  <a:pt x="2864179" y="1420580"/>
                  <a:pt x="2782110" y="1409545"/>
                  <a:pt x="2701421" y="1400580"/>
                </a:cubicBezTo>
                <a:cubicBezTo>
                  <a:pt x="2758662" y="1310235"/>
                  <a:pt x="2816593" y="1224028"/>
                  <a:pt x="2875214" y="1141270"/>
                </a:cubicBezTo>
                <a:cubicBezTo>
                  <a:pt x="2915214" y="1168856"/>
                  <a:pt x="2955214" y="1198511"/>
                  <a:pt x="2995214" y="1229545"/>
                </a:cubicBezTo>
                <a:close/>
                <a:moveTo>
                  <a:pt x="2946248" y="1439890"/>
                </a:moveTo>
                <a:cubicBezTo>
                  <a:pt x="2930386" y="1514372"/>
                  <a:pt x="2916593" y="1590924"/>
                  <a:pt x="2903490" y="1669545"/>
                </a:cubicBezTo>
                <a:cubicBezTo>
                  <a:pt x="2885559" y="1688855"/>
                  <a:pt x="2868317" y="1708855"/>
                  <a:pt x="2850386" y="1728855"/>
                </a:cubicBezTo>
                <a:cubicBezTo>
                  <a:pt x="2802800" y="1730924"/>
                  <a:pt x="2755214" y="1734372"/>
                  <a:pt x="2708318" y="1737131"/>
                </a:cubicBezTo>
                <a:cubicBezTo>
                  <a:pt x="2654524" y="1708855"/>
                  <a:pt x="2601421" y="1681958"/>
                  <a:pt x="2548318" y="1656441"/>
                </a:cubicBezTo>
                <a:cubicBezTo>
                  <a:pt x="2597283" y="1570234"/>
                  <a:pt x="2647628" y="1487476"/>
                  <a:pt x="2697973" y="1406786"/>
                </a:cubicBezTo>
                <a:cubicBezTo>
                  <a:pt x="2779352" y="1415752"/>
                  <a:pt x="2862110" y="1426786"/>
                  <a:pt x="2946248" y="1439890"/>
                </a:cubicBezTo>
                <a:close/>
                <a:moveTo>
                  <a:pt x="2537283" y="1659200"/>
                </a:moveTo>
                <a:cubicBezTo>
                  <a:pt x="2519352" y="1690924"/>
                  <a:pt x="2501421" y="1722648"/>
                  <a:pt x="2483490" y="1755062"/>
                </a:cubicBezTo>
                <a:cubicBezTo>
                  <a:pt x="2433835" y="1759889"/>
                  <a:pt x="2384870" y="1765406"/>
                  <a:pt x="2335904" y="1770924"/>
                </a:cubicBezTo>
                <a:cubicBezTo>
                  <a:pt x="2332456" y="1714372"/>
                  <a:pt x="2330387" y="1658510"/>
                  <a:pt x="2329008" y="1603338"/>
                </a:cubicBezTo>
                <a:cubicBezTo>
                  <a:pt x="2329008" y="1590924"/>
                  <a:pt x="2328318" y="1578510"/>
                  <a:pt x="2328318" y="1566097"/>
                </a:cubicBezTo>
                <a:cubicBezTo>
                  <a:pt x="2396594" y="1594372"/>
                  <a:pt x="2466249" y="1625407"/>
                  <a:pt x="2537283" y="1659200"/>
                </a:cubicBezTo>
                <a:close/>
                <a:moveTo>
                  <a:pt x="2322111" y="1603338"/>
                </a:moveTo>
                <a:cubicBezTo>
                  <a:pt x="2323491" y="1658510"/>
                  <a:pt x="2325560" y="1714372"/>
                  <a:pt x="2329008" y="1771613"/>
                </a:cubicBezTo>
                <a:cubicBezTo>
                  <a:pt x="2245560" y="1781268"/>
                  <a:pt x="2163491" y="1792993"/>
                  <a:pt x="2082801" y="1805406"/>
                </a:cubicBezTo>
                <a:cubicBezTo>
                  <a:pt x="2113836" y="1703338"/>
                  <a:pt x="2146939" y="1604717"/>
                  <a:pt x="2182111" y="1508855"/>
                </a:cubicBezTo>
                <a:cubicBezTo>
                  <a:pt x="2227629" y="1525407"/>
                  <a:pt x="2274525" y="1543338"/>
                  <a:pt x="2321422" y="1562648"/>
                </a:cubicBezTo>
                <a:cubicBezTo>
                  <a:pt x="2321422" y="1576441"/>
                  <a:pt x="2322111" y="1590234"/>
                  <a:pt x="2322111" y="1603338"/>
                </a:cubicBezTo>
                <a:close/>
                <a:moveTo>
                  <a:pt x="2329698" y="1778510"/>
                </a:moveTo>
                <a:cubicBezTo>
                  <a:pt x="2334525" y="1855062"/>
                  <a:pt x="2340732" y="1932303"/>
                  <a:pt x="2349698" y="2010923"/>
                </a:cubicBezTo>
                <a:cubicBezTo>
                  <a:pt x="2337973" y="2034372"/>
                  <a:pt x="2326249" y="2057820"/>
                  <a:pt x="2314525" y="2081958"/>
                </a:cubicBezTo>
                <a:cubicBezTo>
                  <a:pt x="2269008" y="2097130"/>
                  <a:pt x="2224180" y="2112302"/>
                  <a:pt x="2179353" y="2127475"/>
                </a:cubicBezTo>
                <a:cubicBezTo>
                  <a:pt x="2120043" y="2114371"/>
                  <a:pt x="2060732" y="2102647"/>
                  <a:pt x="2002801" y="2092302"/>
                </a:cubicBezTo>
                <a:cubicBezTo>
                  <a:pt x="2026939" y="1997130"/>
                  <a:pt x="2053146" y="1903337"/>
                  <a:pt x="2080732" y="1812303"/>
                </a:cubicBezTo>
                <a:cubicBezTo>
                  <a:pt x="2162112" y="1799889"/>
                  <a:pt x="2244870" y="1788855"/>
                  <a:pt x="2329698" y="1778510"/>
                </a:cubicBezTo>
                <a:close/>
                <a:moveTo>
                  <a:pt x="1995905" y="2091613"/>
                </a:moveTo>
                <a:cubicBezTo>
                  <a:pt x="1953836" y="2084027"/>
                  <a:pt x="1912457" y="2077130"/>
                  <a:pt x="1871078" y="2070923"/>
                </a:cubicBezTo>
                <a:cubicBezTo>
                  <a:pt x="1835905" y="2065406"/>
                  <a:pt x="1800733" y="2061268"/>
                  <a:pt x="1766250" y="2056441"/>
                </a:cubicBezTo>
                <a:cubicBezTo>
                  <a:pt x="1749009" y="1997130"/>
                  <a:pt x="1733836" y="1938510"/>
                  <a:pt x="1720043" y="1880579"/>
                </a:cubicBezTo>
                <a:cubicBezTo>
                  <a:pt x="1833836" y="1855062"/>
                  <a:pt x="1951767" y="1832992"/>
                  <a:pt x="2073146" y="1813682"/>
                </a:cubicBezTo>
                <a:cubicBezTo>
                  <a:pt x="2045560" y="1904027"/>
                  <a:pt x="2020043" y="1997130"/>
                  <a:pt x="1995905" y="2091613"/>
                </a:cubicBezTo>
                <a:close/>
                <a:moveTo>
                  <a:pt x="1869698" y="2077820"/>
                </a:moveTo>
                <a:cubicBezTo>
                  <a:pt x="1910388" y="2084027"/>
                  <a:pt x="1952457" y="2090923"/>
                  <a:pt x="1993836" y="2098509"/>
                </a:cubicBezTo>
                <a:cubicBezTo>
                  <a:pt x="1984871" y="2133682"/>
                  <a:pt x="1975905" y="2169544"/>
                  <a:pt x="1967629" y="2205406"/>
                </a:cubicBezTo>
                <a:cubicBezTo>
                  <a:pt x="1921422" y="2223337"/>
                  <a:pt x="1875215" y="2241268"/>
                  <a:pt x="1830388" y="2259889"/>
                </a:cubicBezTo>
                <a:cubicBezTo>
                  <a:pt x="1807629" y="2193682"/>
                  <a:pt x="1786940" y="2128165"/>
                  <a:pt x="1768319" y="2064027"/>
                </a:cubicBezTo>
                <a:cubicBezTo>
                  <a:pt x="1801423" y="2068165"/>
                  <a:pt x="1835216" y="2072303"/>
                  <a:pt x="1869698" y="2077820"/>
                </a:cubicBezTo>
                <a:close/>
                <a:moveTo>
                  <a:pt x="1771767" y="2102647"/>
                </a:moveTo>
                <a:cubicBezTo>
                  <a:pt x="1787629" y="2155751"/>
                  <a:pt x="1804871" y="2208854"/>
                  <a:pt x="1823491" y="2262647"/>
                </a:cubicBezTo>
                <a:cubicBezTo>
                  <a:pt x="1745561" y="2294371"/>
                  <a:pt x="1669699" y="2326785"/>
                  <a:pt x="1595216" y="2360578"/>
                </a:cubicBezTo>
                <a:cubicBezTo>
                  <a:pt x="1597975" y="2253681"/>
                  <a:pt x="1603492" y="2149544"/>
                  <a:pt x="1612457" y="2047475"/>
                </a:cubicBezTo>
                <a:cubicBezTo>
                  <a:pt x="1660733" y="2051613"/>
                  <a:pt x="1710388" y="2056441"/>
                  <a:pt x="1760733" y="2062647"/>
                </a:cubicBezTo>
                <a:cubicBezTo>
                  <a:pt x="1764181" y="2075751"/>
                  <a:pt x="1767630" y="2088854"/>
                  <a:pt x="1771767" y="2102647"/>
                </a:cubicBezTo>
                <a:close/>
                <a:moveTo>
                  <a:pt x="1587630" y="2371612"/>
                </a:moveTo>
                <a:cubicBezTo>
                  <a:pt x="1585561" y="2466095"/>
                  <a:pt x="1584871" y="2561957"/>
                  <a:pt x="1586940" y="2659888"/>
                </a:cubicBezTo>
                <a:cubicBezTo>
                  <a:pt x="1544182" y="2664026"/>
                  <a:pt x="1502113" y="2668164"/>
                  <a:pt x="1460733" y="2672991"/>
                </a:cubicBezTo>
                <a:cubicBezTo>
                  <a:pt x="1460733" y="2672991"/>
                  <a:pt x="1460044" y="2672991"/>
                  <a:pt x="1460044" y="2672991"/>
                </a:cubicBezTo>
                <a:cubicBezTo>
                  <a:pt x="1453147" y="2593681"/>
                  <a:pt x="1448320" y="2515750"/>
                  <a:pt x="1444871" y="2438509"/>
                </a:cubicBezTo>
                <a:cubicBezTo>
                  <a:pt x="1491768" y="2415750"/>
                  <a:pt x="1539354" y="2393681"/>
                  <a:pt x="1587630" y="2371612"/>
                </a:cubicBezTo>
                <a:close/>
                <a:moveTo>
                  <a:pt x="1453147" y="2673681"/>
                </a:moveTo>
                <a:cubicBezTo>
                  <a:pt x="1420044" y="2677819"/>
                  <a:pt x="1387630" y="2681957"/>
                  <a:pt x="1355216" y="2686784"/>
                </a:cubicBezTo>
                <a:cubicBezTo>
                  <a:pt x="1322803" y="2633681"/>
                  <a:pt x="1292458" y="2581267"/>
                  <a:pt x="1264182" y="2530233"/>
                </a:cubicBezTo>
                <a:cubicBezTo>
                  <a:pt x="1320734" y="2500578"/>
                  <a:pt x="1378665" y="2470922"/>
                  <a:pt x="1437975" y="2441957"/>
                </a:cubicBezTo>
                <a:cubicBezTo>
                  <a:pt x="1441423" y="2517819"/>
                  <a:pt x="1446251" y="2595060"/>
                  <a:pt x="1453147" y="2673681"/>
                </a:cubicBezTo>
                <a:close/>
                <a:moveTo>
                  <a:pt x="1453837" y="2680577"/>
                </a:moveTo>
                <a:cubicBezTo>
                  <a:pt x="1459354" y="2741267"/>
                  <a:pt x="1465561" y="2803336"/>
                  <a:pt x="1472458" y="2865405"/>
                </a:cubicBezTo>
                <a:cubicBezTo>
                  <a:pt x="1471768" y="2865405"/>
                  <a:pt x="1471768" y="2866094"/>
                  <a:pt x="1471078" y="2866094"/>
                </a:cubicBezTo>
                <a:cubicBezTo>
                  <a:pt x="1439354" y="2819198"/>
                  <a:pt x="1408320" y="2772301"/>
                  <a:pt x="1379354" y="2726094"/>
                </a:cubicBezTo>
                <a:cubicBezTo>
                  <a:pt x="1372458" y="2715060"/>
                  <a:pt x="1365561" y="2704026"/>
                  <a:pt x="1359354" y="2693681"/>
                </a:cubicBezTo>
                <a:cubicBezTo>
                  <a:pt x="1390389" y="2688853"/>
                  <a:pt x="1422113" y="2684715"/>
                  <a:pt x="1453837" y="2680577"/>
                </a:cubicBezTo>
                <a:close/>
                <a:moveTo>
                  <a:pt x="1373837" y="2729543"/>
                </a:moveTo>
                <a:cubicBezTo>
                  <a:pt x="1403492" y="2776439"/>
                  <a:pt x="1433837" y="2823336"/>
                  <a:pt x="1465561" y="2870232"/>
                </a:cubicBezTo>
                <a:cubicBezTo>
                  <a:pt x="1449699" y="2881956"/>
                  <a:pt x="1434527" y="2894370"/>
                  <a:pt x="1418665" y="2906784"/>
                </a:cubicBezTo>
                <a:cubicBezTo>
                  <a:pt x="1395906" y="2911612"/>
                  <a:pt x="1373837" y="2916439"/>
                  <a:pt x="1351768" y="2921267"/>
                </a:cubicBezTo>
                <a:cubicBezTo>
                  <a:pt x="1317975" y="2928853"/>
                  <a:pt x="1284872" y="2936439"/>
                  <a:pt x="1251768" y="2944715"/>
                </a:cubicBezTo>
                <a:cubicBezTo>
                  <a:pt x="1233837" y="2868853"/>
                  <a:pt x="1218665" y="2793681"/>
                  <a:pt x="1204182" y="2719198"/>
                </a:cubicBezTo>
                <a:cubicBezTo>
                  <a:pt x="1251768" y="2710232"/>
                  <a:pt x="1300734" y="2701957"/>
                  <a:pt x="1351079" y="2694371"/>
                </a:cubicBezTo>
                <a:cubicBezTo>
                  <a:pt x="1358665" y="2706095"/>
                  <a:pt x="1366251" y="2717819"/>
                  <a:pt x="1373837" y="2729543"/>
                </a:cubicBezTo>
                <a:close/>
                <a:moveTo>
                  <a:pt x="1405561" y="2917129"/>
                </a:moveTo>
                <a:cubicBezTo>
                  <a:pt x="1360044" y="2952991"/>
                  <a:pt x="1315217" y="2988853"/>
                  <a:pt x="1271768" y="3025404"/>
                </a:cubicBezTo>
                <a:cubicBezTo>
                  <a:pt x="1265561" y="3000577"/>
                  <a:pt x="1260044" y="2976439"/>
                  <a:pt x="1253837" y="2951611"/>
                </a:cubicBezTo>
                <a:cubicBezTo>
                  <a:pt x="1303492" y="2939198"/>
                  <a:pt x="1353837" y="2928163"/>
                  <a:pt x="1405561" y="2917129"/>
                </a:cubicBezTo>
                <a:close/>
                <a:moveTo>
                  <a:pt x="1265561" y="3030232"/>
                </a:moveTo>
                <a:cubicBezTo>
                  <a:pt x="1170389" y="3109542"/>
                  <a:pt x="1079355" y="3190232"/>
                  <a:pt x="993838" y="3270921"/>
                </a:cubicBezTo>
                <a:cubicBezTo>
                  <a:pt x="935217" y="3209542"/>
                  <a:pt x="880045" y="3148852"/>
                  <a:pt x="830390" y="3088163"/>
                </a:cubicBezTo>
                <a:cubicBezTo>
                  <a:pt x="956596" y="3036439"/>
                  <a:pt x="1095907" y="2991611"/>
                  <a:pt x="1247630" y="2953680"/>
                </a:cubicBezTo>
                <a:cubicBezTo>
                  <a:pt x="1253148" y="2979198"/>
                  <a:pt x="1259355" y="3004715"/>
                  <a:pt x="1265561" y="3030232"/>
                </a:cubicBezTo>
                <a:close/>
                <a:moveTo>
                  <a:pt x="988320" y="3276438"/>
                </a:moveTo>
                <a:cubicBezTo>
                  <a:pt x="966941" y="3296438"/>
                  <a:pt x="946252" y="3316438"/>
                  <a:pt x="925562" y="3336438"/>
                </a:cubicBezTo>
                <a:cubicBezTo>
                  <a:pt x="893838" y="3266094"/>
                  <a:pt x="864183" y="3195749"/>
                  <a:pt x="836597" y="3126783"/>
                </a:cubicBezTo>
                <a:cubicBezTo>
                  <a:pt x="831769" y="3115059"/>
                  <a:pt x="826941" y="3102646"/>
                  <a:pt x="822804" y="3090922"/>
                </a:cubicBezTo>
                <a:cubicBezTo>
                  <a:pt x="873148" y="3152301"/>
                  <a:pt x="928321" y="3214370"/>
                  <a:pt x="988320" y="3276438"/>
                </a:cubicBezTo>
                <a:close/>
                <a:moveTo>
                  <a:pt x="1126251" y="3412300"/>
                </a:moveTo>
                <a:cubicBezTo>
                  <a:pt x="1135907" y="3421266"/>
                  <a:pt x="1146251" y="3430921"/>
                  <a:pt x="1155906" y="3439886"/>
                </a:cubicBezTo>
                <a:cubicBezTo>
                  <a:pt x="1196596" y="3477128"/>
                  <a:pt x="1238665" y="3514369"/>
                  <a:pt x="1282113" y="3550921"/>
                </a:cubicBezTo>
                <a:cubicBezTo>
                  <a:pt x="1270389" y="3566783"/>
                  <a:pt x="1258665" y="3582645"/>
                  <a:pt x="1246941" y="3597817"/>
                </a:cubicBezTo>
                <a:cubicBezTo>
                  <a:pt x="1226251" y="3608162"/>
                  <a:pt x="1206251" y="3619196"/>
                  <a:pt x="1185562" y="3629541"/>
                </a:cubicBezTo>
                <a:cubicBezTo>
                  <a:pt x="1155217" y="3646093"/>
                  <a:pt x="1124872" y="3661955"/>
                  <a:pt x="1095907" y="3678507"/>
                </a:cubicBezTo>
                <a:cubicBezTo>
                  <a:pt x="1058665" y="3610231"/>
                  <a:pt x="1023493" y="3541955"/>
                  <a:pt x="990389" y="3474369"/>
                </a:cubicBezTo>
                <a:cubicBezTo>
                  <a:pt x="1035217" y="3453679"/>
                  <a:pt x="1080044" y="3432990"/>
                  <a:pt x="1126251" y="3412300"/>
                </a:cubicBezTo>
                <a:close/>
                <a:moveTo>
                  <a:pt x="1237286" y="3612300"/>
                </a:moveTo>
                <a:cubicBezTo>
                  <a:pt x="1202803" y="3659196"/>
                  <a:pt x="1169010" y="3706093"/>
                  <a:pt x="1136596" y="3752299"/>
                </a:cubicBezTo>
                <a:cubicBezTo>
                  <a:pt x="1124182" y="3730231"/>
                  <a:pt x="1111769" y="3708162"/>
                  <a:pt x="1100044" y="3686093"/>
                </a:cubicBezTo>
                <a:cubicBezTo>
                  <a:pt x="1144182" y="3660576"/>
                  <a:pt x="1190389" y="3636438"/>
                  <a:pt x="1237286" y="3612300"/>
                </a:cubicBezTo>
                <a:close/>
                <a:moveTo>
                  <a:pt x="1132458" y="3758506"/>
                </a:moveTo>
                <a:cubicBezTo>
                  <a:pt x="1061424" y="3860575"/>
                  <a:pt x="995217" y="3962644"/>
                  <a:pt x="933838" y="4063334"/>
                </a:cubicBezTo>
                <a:cubicBezTo>
                  <a:pt x="860045" y="4019885"/>
                  <a:pt x="791079" y="3975747"/>
                  <a:pt x="726942" y="3930230"/>
                </a:cubicBezTo>
                <a:cubicBezTo>
                  <a:pt x="835217" y="3846782"/>
                  <a:pt x="957976" y="3766092"/>
                  <a:pt x="1093838" y="3689541"/>
                </a:cubicBezTo>
                <a:cubicBezTo>
                  <a:pt x="1106251" y="3712300"/>
                  <a:pt x="1119355" y="3735058"/>
                  <a:pt x="1132458" y="3758506"/>
                </a:cubicBezTo>
                <a:close/>
                <a:moveTo>
                  <a:pt x="930390" y="4069540"/>
                </a:moveTo>
                <a:cubicBezTo>
                  <a:pt x="915217" y="4094368"/>
                  <a:pt x="900734" y="4119195"/>
                  <a:pt x="886252" y="4143333"/>
                </a:cubicBezTo>
                <a:cubicBezTo>
                  <a:pt x="828321" y="4073678"/>
                  <a:pt x="773838" y="4004713"/>
                  <a:pt x="723493" y="3935748"/>
                </a:cubicBezTo>
                <a:cubicBezTo>
                  <a:pt x="787631" y="3981265"/>
                  <a:pt x="856597" y="4025403"/>
                  <a:pt x="930390" y="4069540"/>
                </a:cubicBezTo>
                <a:close/>
                <a:moveTo>
                  <a:pt x="936596" y="4072989"/>
                </a:moveTo>
                <a:cubicBezTo>
                  <a:pt x="999355" y="4110230"/>
                  <a:pt x="1065562" y="4146092"/>
                  <a:pt x="1135217" y="4181954"/>
                </a:cubicBezTo>
                <a:cubicBezTo>
                  <a:pt x="1184182" y="4206782"/>
                  <a:pt x="1234527" y="4231609"/>
                  <a:pt x="1286251" y="4255747"/>
                </a:cubicBezTo>
                <a:cubicBezTo>
                  <a:pt x="1278665" y="4274368"/>
                  <a:pt x="1271768" y="4292299"/>
                  <a:pt x="1264872" y="4310919"/>
                </a:cubicBezTo>
                <a:cubicBezTo>
                  <a:pt x="1247630" y="4326782"/>
                  <a:pt x="1231079" y="4341954"/>
                  <a:pt x="1214527" y="4357816"/>
                </a:cubicBezTo>
                <a:cubicBezTo>
                  <a:pt x="1189699" y="4381264"/>
                  <a:pt x="1165562" y="4404712"/>
                  <a:pt x="1141424" y="4428160"/>
                </a:cubicBezTo>
                <a:cubicBezTo>
                  <a:pt x="1051769" y="4335057"/>
                  <a:pt x="968321" y="4241954"/>
                  <a:pt x="891079" y="4149540"/>
                </a:cubicBezTo>
                <a:cubicBezTo>
                  <a:pt x="906252" y="4124023"/>
                  <a:pt x="921424" y="4098506"/>
                  <a:pt x="936596" y="4072989"/>
                </a:cubicBezTo>
                <a:close/>
                <a:moveTo>
                  <a:pt x="1196596" y="4495747"/>
                </a:moveTo>
                <a:cubicBezTo>
                  <a:pt x="1155217" y="4612988"/>
                  <a:pt x="1118665" y="4728160"/>
                  <a:pt x="1086251" y="4841953"/>
                </a:cubicBezTo>
                <a:cubicBezTo>
                  <a:pt x="1004183" y="4819884"/>
                  <a:pt x="925562" y="4795056"/>
                  <a:pt x="851079" y="4768160"/>
                </a:cubicBezTo>
                <a:cubicBezTo>
                  <a:pt x="932459" y="4659884"/>
                  <a:pt x="1029010" y="4550229"/>
                  <a:pt x="1140734" y="4439195"/>
                </a:cubicBezTo>
                <a:cubicBezTo>
                  <a:pt x="1159355" y="4457816"/>
                  <a:pt x="1177975" y="4477126"/>
                  <a:pt x="1196596" y="4495747"/>
                </a:cubicBezTo>
                <a:close/>
                <a:moveTo>
                  <a:pt x="1084872" y="4849539"/>
                </a:moveTo>
                <a:cubicBezTo>
                  <a:pt x="1077286" y="4877125"/>
                  <a:pt x="1069700" y="4904712"/>
                  <a:pt x="1062113" y="4932298"/>
                </a:cubicBezTo>
                <a:cubicBezTo>
                  <a:pt x="987631" y="4880574"/>
                  <a:pt x="916596" y="4828160"/>
                  <a:pt x="849700" y="4775746"/>
                </a:cubicBezTo>
                <a:cubicBezTo>
                  <a:pt x="923493" y="4801953"/>
                  <a:pt x="1002114" y="4826781"/>
                  <a:pt x="1084872" y="4849539"/>
                </a:cubicBezTo>
                <a:close/>
                <a:moveTo>
                  <a:pt x="1091079" y="4850919"/>
                </a:moveTo>
                <a:cubicBezTo>
                  <a:pt x="1162113" y="4870229"/>
                  <a:pt x="1235906" y="4887470"/>
                  <a:pt x="1312458" y="4903332"/>
                </a:cubicBezTo>
                <a:cubicBezTo>
                  <a:pt x="1366251" y="4914366"/>
                  <a:pt x="1421423" y="4924711"/>
                  <a:pt x="1477975" y="4934367"/>
                </a:cubicBezTo>
                <a:cubicBezTo>
                  <a:pt x="1475906" y="4953677"/>
                  <a:pt x="1473837" y="4973677"/>
                  <a:pt x="1471768" y="4992987"/>
                </a:cubicBezTo>
                <a:cubicBezTo>
                  <a:pt x="1459354" y="5012297"/>
                  <a:pt x="1447630" y="5032298"/>
                  <a:pt x="1435906" y="5051608"/>
                </a:cubicBezTo>
                <a:cubicBezTo>
                  <a:pt x="1417975" y="5081263"/>
                  <a:pt x="1400734" y="5110228"/>
                  <a:pt x="1384182" y="5139194"/>
                </a:cubicBezTo>
                <a:cubicBezTo>
                  <a:pt x="1272458" y="5072987"/>
                  <a:pt x="1166941" y="5005401"/>
                  <a:pt x="1067631" y="4936435"/>
                </a:cubicBezTo>
                <a:cubicBezTo>
                  <a:pt x="1075217" y="4908160"/>
                  <a:pt x="1083493" y="4879884"/>
                  <a:pt x="1091079" y="4850919"/>
                </a:cubicBezTo>
                <a:close/>
                <a:moveTo>
                  <a:pt x="1380734" y="5146090"/>
                </a:moveTo>
                <a:cubicBezTo>
                  <a:pt x="1355216" y="5190918"/>
                  <a:pt x="1331078" y="5235056"/>
                  <a:pt x="1308320" y="5279194"/>
                </a:cubicBezTo>
                <a:cubicBezTo>
                  <a:pt x="1209010" y="5227470"/>
                  <a:pt x="1113837" y="5174366"/>
                  <a:pt x="1023493" y="5119194"/>
                </a:cubicBezTo>
                <a:cubicBezTo>
                  <a:pt x="1036596" y="5061953"/>
                  <a:pt x="1050389" y="5003332"/>
                  <a:pt x="1065562" y="4944711"/>
                </a:cubicBezTo>
                <a:cubicBezTo>
                  <a:pt x="1165562" y="5012987"/>
                  <a:pt x="1270389" y="5080573"/>
                  <a:pt x="1380734" y="5146090"/>
                </a:cubicBezTo>
                <a:close/>
                <a:moveTo>
                  <a:pt x="1386251" y="5149539"/>
                </a:moveTo>
                <a:cubicBezTo>
                  <a:pt x="1409009" y="5163332"/>
                  <a:pt x="1431768" y="5176435"/>
                  <a:pt x="1455216" y="5189539"/>
                </a:cubicBezTo>
                <a:cubicBezTo>
                  <a:pt x="1451768" y="5242642"/>
                  <a:pt x="1448320" y="5295745"/>
                  <a:pt x="1446251" y="5347469"/>
                </a:cubicBezTo>
                <a:cubicBezTo>
                  <a:pt x="1401423" y="5326090"/>
                  <a:pt x="1357975" y="5304021"/>
                  <a:pt x="1314527" y="5281262"/>
                </a:cubicBezTo>
                <a:cubicBezTo>
                  <a:pt x="1337285" y="5238504"/>
                  <a:pt x="1360734" y="5194366"/>
                  <a:pt x="1386251" y="5149539"/>
                </a:cubicBezTo>
                <a:close/>
                <a:moveTo>
                  <a:pt x="1445561" y="5355055"/>
                </a:moveTo>
                <a:cubicBezTo>
                  <a:pt x="1442803" y="5421952"/>
                  <a:pt x="1441423" y="5487469"/>
                  <a:pt x="1440734" y="5552986"/>
                </a:cubicBezTo>
                <a:cubicBezTo>
                  <a:pt x="1355216" y="5552986"/>
                  <a:pt x="1272458" y="5550227"/>
                  <a:pt x="1193837" y="5544021"/>
                </a:cubicBezTo>
                <a:cubicBezTo>
                  <a:pt x="1226941" y="5460572"/>
                  <a:pt x="1265561" y="5375056"/>
                  <a:pt x="1311079" y="5287469"/>
                </a:cubicBezTo>
                <a:cubicBezTo>
                  <a:pt x="1355216" y="5310917"/>
                  <a:pt x="1400044" y="5332986"/>
                  <a:pt x="1445561" y="5355055"/>
                </a:cubicBezTo>
                <a:close/>
                <a:moveTo>
                  <a:pt x="1428320" y="5559883"/>
                </a:moveTo>
                <a:cubicBezTo>
                  <a:pt x="1432458" y="5559883"/>
                  <a:pt x="1436596" y="5559883"/>
                  <a:pt x="1440734" y="5559883"/>
                </a:cubicBezTo>
                <a:cubicBezTo>
                  <a:pt x="1440734" y="5588848"/>
                  <a:pt x="1440734" y="5617813"/>
                  <a:pt x="1440734" y="5646090"/>
                </a:cubicBezTo>
                <a:cubicBezTo>
                  <a:pt x="1355216" y="5615745"/>
                  <a:pt x="1273148" y="5584710"/>
                  <a:pt x="1194527" y="5551607"/>
                </a:cubicBezTo>
                <a:cubicBezTo>
                  <a:pt x="1269699" y="5557124"/>
                  <a:pt x="1346941" y="5559883"/>
                  <a:pt x="1428320" y="5559883"/>
                </a:cubicBezTo>
                <a:close/>
                <a:moveTo>
                  <a:pt x="1447630" y="5559883"/>
                </a:moveTo>
                <a:cubicBezTo>
                  <a:pt x="1520733" y="5559193"/>
                  <a:pt x="1596595" y="5557124"/>
                  <a:pt x="1675216" y="5551607"/>
                </a:cubicBezTo>
                <a:cubicBezTo>
                  <a:pt x="1730388" y="5548159"/>
                  <a:pt x="1786250" y="5543331"/>
                  <a:pt x="1842802" y="5537124"/>
                </a:cubicBezTo>
                <a:cubicBezTo>
                  <a:pt x="1846250" y="5556435"/>
                  <a:pt x="1849009" y="5575745"/>
                  <a:pt x="1852457" y="5595055"/>
                </a:cubicBezTo>
                <a:cubicBezTo>
                  <a:pt x="1845560" y="5617124"/>
                  <a:pt x="1839354" y="5639193"/>
                  <a:pt x="1833147" y="5661262"/>
                </a:cubicBezTo>
                <a:cubicBezTo>
                  <a:pt x="1823491" y="5694365"/>
                  <a:pt x="1815216" y="5726779"/>
                  <a:pt x="1806940" y="5759193"/>
                </a:cubicBezTo>
                <a:cubicBezTo>
                  <a:pt x="1682112" y="5724710"/>
                  <a:pt x="1562113" y="5687469"/>
                  <a:pt x="1448320" y="5647469"/>
                </a:cubicBezTo>
                <a:cubicBezTo>
                  <a:pt x="1447630" y="5619193"/>
                  <a:pt x="1447630" y="5589538"/>
                  <a:pt x="1447630" y="5559883"/>
                </a:cubicBezTo>
                <a:close/>
                <a:moveTo>
                  <a:pt x="1840043" y="5664020"/>
                </a:moveTo>
                <a:cubicBezTo>
                  <a:pt x="1844871" y="5646779"/>
                  <a:pt x="1850388" y="5628848"/>
                  <a:pt x="1855215" y="5611607"/>
                </a:cubicBezTo>
                <a:cubicBezTo>
                  <a:pt x="1864871" y="5668848"/>
                  <a:pt x="1875905" y="5725400"/>
                  <a:pt x="1886940" y="5781262"/>
                </a:cubicBezTo>
                <a:cubicBezTo>
                  <a:pt x="1862112" y="5775055"/>
                  <a:pt x="1837974" y="5768158"/>
                  <a:pt x="1813836" y="5761951"/>
                </a:cubicBezTo>
                <a:cubicBezTo>
                  <a:pt x="1822112" y="5729537"/>
                  <a:pt x="1830388" y="5697124"/>
                  <a:pt x="1840043" y="5664020"/>
                </a:cubicBezTo>
                <a:close/>
                <a:moveTo>
                  <a:pt x="1859353" y="5596434"/>
                </a:moveTo>
                <a:cubicBezTo>
                  <a:pt x="1864871" y="5578504"/>
                  <a:pt x="1870388" y="5561262"/>
                  <a:pt x="1875905" y="5543331"/>
                </a:cubicBezTo>
                <a:cubicBezTo>
                  <a:pt x="1981422" y="5584710"/>
                  <a:pt x="2090388" y="5624710"/>
                  <a:pt x="2201422" y="5662641"/>
                </a:cubicBezTo>
                <a:cubicBezTo>
                  <a:pt x="2229698" y="5733676"/>
                  <a:pt x="2257973" y="5803331"/>
                  <a:pt x="2287629" y="5871606"/>
                </a:cubicBezTo>
                <a:cubicBezTo>
                  <a:pt x="2151767" y="5845399"/>
                  <a:pt x="2020732" y="5815744"/>
                  <a:pt x="1893836" y="5782641"/>
                </a:cubicBezTo>
                <a:cubicBezTo>
                  <a:pt x="1882112" y="5721951"/>
                  <a:pt x="1870388" y="5659193"/>
                  <a:pt x="1859353" y="5596434"/>
                </a:cubicBezTo>
                <a:close/>
                <a:moveTo>
                  <a:pt x="2291767" y="5880572"/>
                </a:moveTo>
                <a:cubicBezTo>
                  <a:pt x="2310387" y="5923331"/>
                  <a:pt x="2329008" y="5965399"/>
                  <a:pt x="2348318" y="6007468"/>
                </a:cubicBezTo>
                <a:cubicBezTo>
                  <a:pt x="2204180" y="5990917"/>
                  <a:pt x="2064870" y="5970916"/>
                  <a:pt x="1929698" y="5946089"/>
                </a:cubicBezTo>
                <a:cubicBezTo>
                  <a:pt x="1917974" y="5895054"/>
                  <a:pt x="1906940" y="5844020"/>
                  <a:pt x="1896595" y="5791606"/>
                </a:cubicBezTo>
                <a:cubicBezTo>
                  <a:pt x="2023491" y="5824710"/>
                  <a:pt x="2155905" y="5854365"/>
                  <a:pt x="2291767" y="5880572"/>
                </a:cubicBezTo>
                <a:close/>
                <a:moveTo>
                  <a:pt x="2351077" y="6015054"/>
                </a:moveTo>
                <a:cubicBezTo>
                  <a:pt x="2351077" y="6015054"/>
                  <a:pt x="2351077" y="6015744"/>
                  <a:pt x="2351077" y="6015054"/>
                </a:cubicBezTo>
                <a:cubicBezTo>
                  <a:pt x="2222801" y="6066089"/>
                  <a:pt x="2097974" y="6108158"/>
                  <a:pt x="1977974" y="6141950"/>
                </a:cubicBezTo>
                <a:cubicBezTo>
                  <a:pt x="1961422" y="6080572"/>
                  <a:pt x="1945560" y="6017813"/>
                  <a:pt x="1931077" y="5953675"/>
                </a:cubicBezTo>
                <a:cubicBezTo>
                  <a:pt x="2066250" y="5977813"/>
                  <a:pt x="2206939" y="5998503"/>
                  <a:pt x="2351077" y="6015054"/>
                </a:cubicBezTo>
                <a:close/>
                <a:moveTo>
                  <a:pt x="2369008" y="6017123"/>
                </a:moveTo>
                <a:cubicBezTo>
                  <a:pt x="2373146" y="6017813"/>
                  <a:pt x="2377284" y="6017813"/>
                  <a:pt x="2381422" y="6018503"/>
                </a:cubicBezTo>
                <a:cubicBezTo>
                  <a:pt x="2380732" y="6032296"/>
                  <a:pt x="2380732" y="6045399"/>
                  <a:pt x="2380042" y="6059192"/>
                </a:cubicBezTo>
                <a:cubicBezTo>
                  <a:pt x="2373835" y="6046089"/>
                  <a:pt x="2368318" y="6032985"/>
                  <a:pt x="2362111" y="6019882"/>
                </a:cubicBezTo>
                <a:cubicBezTo>
                  <a:pt x="2364180" y="6018503"/>
                  <a:pt x="2366249" y="6017813"/>
                  <a:pt x="2369008" y="6017123"/>
                </a:cubicBezTo>
                <a:close/>
                <a:moveTo>
                  <a:pt x="2388318" y="6019192"/>
                </a:moveTo>
                <a:cubicBezTo>
                  <a:pt x="2424870" y="6023330"/>
                  <a:pt x="2461421" y="6026779"/>
                  <a:pt x="2497973" y="6030227"/>
                </a:cubicBezTo>
                <a:cubicBezTo>
                  <a:pt x="2564869" y="6150226"/>
                  <a:pt x="2633145" y="6265399"/>
                  <a:pt x="2703490" y="6376433"/>
                </a:cubicBezTo>
                <a:cubicBezTo>
                  <a:pt x="2650387" y="6382640"/>
                  <a:pt x="2598663" y="6388157"/>
                  <a:pt x="2546939" y="6392295"/>
                </a:cubicBezTo>
                <a:cubicBezTo>
                  <a:pt x="2491766" y="6290226"/>
                  <a:pt x="2438663" y="6183330"/>
                  <a:pt x="2386249" y="6072296"/>
                </a:cubicBezTo>
                <a:cubicBezTo>
                  <a:pt x="2386939" y="6055054"/>
                  <a:pt x="2387628" y="6037123"/>
                  <a:pt x="2388318" y="6019192"/>
                </a:cubicBezTo>
                <a:close/>
                <a:moveTo>
                  <a:pt x="2708318" y="6383329"/>
                </a:moveTo>
                <a:cubicBezTo>
                  <a:pt x="2730386" y="6417812"/>
                  <a:pt x="2753145" y="6452295"/>
                  <a:pt x="2775214" y="6486088"/>
                </a:cubicBezTo>
                <a:cubicBezTo>
                  <a:pt x="2731766" y="6515054"/>
                  <a:pt x="2688318" y="6541950"/>
                  <a:pt x="2645559" y="6568157"/>
                </a:cubicBezTo>
                <a:cubicBezTo>
                  <a:pt x="2613835" y="6513674"/>
                  <a:pt x="2582111" y="6457122"/>
                  <a:pt x="2551076" y="6399192"/>
                </a:cubicBezTo>
                <a:cubicBezTo>
                  <a:pt x="2602800" y="6395054"/>
                  <a:pt x="2655214" y="6389536"/>
                  <a:pt x="2708318" y="6383329"/>
                </a:cubicBezTo>
                <a:close/>
                <a:moveTo>
                  <a:pt x="2715904" y="6382640"/>
                </a:moveTo>
                <a:cubicBezTo>
                  <a:pt x="2800041" y="6372985"/>
                  <a:pt x="2884869" y="6361261"/>
                  <a:pt x="2971076" y="6347468"/>
                </a:cubicBezTo>
                <a:cubicBezTo>
                  <a:pt x="2971076" y="6347468"/>
                  <a:pt x="2971765" y="6348157"/>
                  <a:pt x="2971765" y="6348157"/>
                </a:cubicBezTo>
                <a:cubicBezTo>
                  <a:pt x="2907628" y="6395743"/>
                  <a:pt x="2844179" y="6440571"/>
                  <a:pt x="2780731" y="6482640"/>
                </a:cubicBezTo>
                <a:cubicBezTo>
                  <a:pt x="2759352" y="6449536"/>
                  <a:pt x="2737283" y="6416433"/>
                  <a:pt x="2715904" y="6382640"/>
                </a:cubicBezTo>
                <a:close/>
                <a:moveTo>
                  <a:pt x="2989696" y="6344709"/>
                </a:moveTo>
                <a:cubicBezTo>
                  <a:pt x="2993834" y="6344019"/>
                  <a:pt x="2997972" y="6343330"/>
                  <a:pt x="3001420" y="6342640"/>
                </a:cubicBezTo>
                <a:cubicBezTo>
                  <a:pt x="3004869" y="6355743"/>
                  <a:pt x="3007627" y="6368847"/>
                  <a:pt x="3011076" y="6381950"/>
                </a:cubicBezTo>
                <a:cubicBezTo>
                  <a:pt x="3002110" y="6370916"/>
                  <a:pt x="2992455" y="6359881"/>
                  <a:pt x="2983489" y="6348847"/>
                </a:cubicBezTo>
                <a:cubicBezTo>
                  <a:pt x="2984869" y="6347468"/>
                  <a:pt x="2987627" y="6346088"/>
                  <a:pt x="2989696" y="6344709"/>
                </a:cubicBezTo>
                <a:close/>
                <a:moveTo>
                  <a:pt x="3008317" y="6341950"/>
                </a:moveTo>
                <a:cubicBezTo>
                  <a:pt x="3120041" y="6324019"/>
                  <a:pt x="3233834" y="6301950"/>
                  <a:pt x="3349006" y="6277812"/>
                </a:cubicBezTo>
                <a:cubicBezTo>
                  <a:pt x="3449696" y="6355054"/>
                  <a:pt x="3550385" y="6429536"/>
                  <a:pt x="3651074" y="6499192"/>
                </a:cubicBezTo>
                <a:cubicBezTo>
                  <a:pt x="3519351" y="6558502"/>
                  <a:pt x="3389006" y="6612295"/>
                  <a:pt x="3260730" y="6660570"/>
                </a:cubicBezTo>
                <a:cubicBezTo>
                  <a:pt x="3180731" y="6576432"/>
                  <a:pt x="3100041" y="6487467"/>
                  <a:pt x="3020041" y="6394364"/>
                </a:cubicBezTo>
                <a:cubicBezTo>
                  <a:pt x="3016593" y="6376433"/>
                  <a:pt x="3012455" y="6359191"/>
                  <a:pt x="3008317" y="6341950"/>
                </a:cubicBezTo>
                <a:close/>
                <a:moveTo>
                  <a:pt x="3253144" y="6663329"/>
                </a:moveTo>
                <a:cubicBezTo>
                  <a:pt x="3206937" y="6680570"/>
                  <a:pt x="3160041" y="6697122"/>
                  <a:pt x="3114524" y="6712984"/>
                </a:cubicBezTo>
                <a:cubicBezTo>
                  <a:pt x="3087627" y="6634364"/>
                  <a:pt x="3062110" y="6551605"/>
                  <a:pt x="3038662" y="6464019"/>
                </a:cubicBezTo>
                <a:cubicBezTo>
                  <a:pt x="3033834" y="6446778"/>
                  <a:pt x="3029696" y="6428847"/>
                  <a:pt x="3024869" y="6411605"/>
                </a:cubicBezTo>
                <a:cubicBezTo>
                  <a:pt x="3100731" y="6498502"/>
                  <a:pt x="3176593" y="6582640"/>
                  <a:pt x="3253144" y="6663329"/>
                </a:cubicBezTo>
                <a:close/>
                <a:moveTo>
                  <a:pt x="3257972" y="6668157"/>
                </a:moveTo>
                <a:cubicBezTo>
                  <a:pt x="3304179" y="6716433"/>
                  <a:pt x="3351075" y="6763329"/>
                  <a:pt x="3397282" y="6808846"/>
                </a:cubicBezTo>
                <a:cubicBezTo>
                  <a:pt x="3337972" y="6870915"/>
                  <a:pt x="3279351" y="6928156"/>
                  <a:pt x="3220730" y="6980570"/>
                </a:cubicBezTo>
                <a:cubicBezTo>
                  <a:pt x="3183489" y="6899191"/>
                  <a:pt x="3149006" y="6811605"/>
                  <a:pt x="3116593" y="6718501"/>
                </a:cubicBezTo>
                <a:cubicBezTo>
                  <a:pt x="3163489" y="6702639"/>
                  <a:pt x="3211075" y="6686088"/>
                  <a:pt x="3257972" y="6668157"/>
                </a:cubicBezTo>
                <a:close/>
                <a:moveTo>
                  <a:pt x="3266248" y="6665398"/>
                </a:moveTo>
                <a:cubicBezTo>
                  <a:pt x="3395213" y="6617122"/>
                  <a:pt x="3525557" y="6563329"/>
                  <a:pt x="3657971" y="6503329"/>
                </a:cubicBezTo>
                <a:cubicBezTo>
                  <a:pt x="3658661" y="6503329"/>
                  <a:pt x="3658661" y="6504019"/>
                  <a:pt x="3659350" y="6504019"/>
                </a:cubicBezTo>
                <a:cubicBezTo>
                  <a:pt x="3624178" y="6548846"/>
                  <a:pt x="3589695" y="6592295"/>
                  <a:pt x="3553833" y="6634364"/>
                </a:cubicBezTo>
                <a:cubicBezTo>
                  <a:pt x="3503488" y="6694364"/>
                  <a:pt x="3453144" y="6750225"/>
                  <a:pt x="3403489" y="6803329"/>
                </a:cubicBezTo>
                <a:cubicBezTo>
                  <a:pt x="3357282" y="6759191"/>
                  <a:pt x="3311765" y="6712984"/>
                  <a:pt x="3266248" y="6665398"/>
                </a:cubicBezTo>
                <a:close/>
                <a:moveTo>
                  <a:pt x="3673833" y="6495743"/>
                </a:moveTo>
                <a:cubicBezTo>
                  <a:pt x="3677281" y="6494364"/>
                  <a:pt x="3681419" y="6492295"/>
                  <a:pt x="3684868" y="6490916"/>
                </a:cubicBezTo>
                <a:cubicBezTo>
                  <a:pt x="3691074" y="6502640"/>
                  <a:pt x="3697971" y="6514364"/>
                  <a:pt x="3704178" y="6526088"/>
                </a:cubicBezTo>
                <a:cubicBezTo>
                  <a:pt x="3692454" y="6517812"/>
                  <a:pt x="3680729" y="6510226"/>
                  <a:pt x="3669006" y="6501950"/>
                </a:cubicBezTo>
                <a:cubicBezTo>
                  <a:pt x="3671075" y="6499881"/>
                  <a:pt x="3672454" y="6497812"/>
                  <a:pt x="3673833" y="6495743"/>
                </a:cubicBezTo>
                <a:close/>
                <a:moveTo>
                  <a:pt x="4360729" y="6471605"/>
                </a:moveTo>
                <a:cubicBezTo>
                  <a:pt x="4361418" y="6471605"/>
                  <a:pt x="4361418" y="6471605"/>
                  <a:pt x="4362108" y="6472295"/>
                </a:cubicBezTo>
                <a:cubicBezTo>
                  <a:pt x="4340039" y="6524708"/>
                  <a:pt x="4317970" y="6575743"/>
                  <a:pt x="4295211" y="6626088"/>
                </a:cubicBezTo>
                <a:cubicBezTo>
                  <a:pt x="4262798" y="6697122"/>
                  <a:pt x="4229004" y="6764708"/>
                  <a:pt x="4195212" y="6828846"/>
                </a:cubicBezTo>
                <a:cubicBezTo>
                  <a:pt x="4139349" y="6797812"/>
                  <a:pt x="4083488" y="6766087"/>
                  <a:pt x="4026936" y="6732295"/>
                </a:cubicBezTo>
                <a:cubicBezTo>
                  <a:pt x="4137970" y="6650915"/>
                  <a:pt x="4249694" y="6564019"/>
                  <a:pt x="4360729" y="6471605"/>
                </a:cubicBezTo>
                <a:close/>
                <a:moveTo>
                  <a:pt x="4301418" y="6628157"/>
                </a:moveTo>
                <a:cubicBezTo>
                  <a:pt x="4324177" y="6577812"/>
                  <a:pt x="4346936" y="6526778"/>
                  <a:pt x="4368315" y="6473674"/>
                </a:cubicBezTo>
                <a:cubicBezTo>
                  <a:pt x="4386935" y="6479881"/>
                  <a:pt x="4405556" y="6486088"/>
                  <a:pt x="4424177" y="6492984"/>
                </a:cubicBezTo>
                <a:cubicBezTo>
                  <a:pt x="4440728" y="6509536"/>
                  <a:pt x="4456590" y="6525398"/>
                  <a:pt x="4473142" y="6541260"/>
                </a:cubicBezTo>
                <a:cubicBezTo>
                  <a:pt x="4537970" y="6604019"/>
                  <a:pt x="4602107" y="6662639"/>
                  <a:pt x="4665556" y="6716433"/>
                </a:cubicBezTo>
                <a:cubicBezTo>
                  <a:pt x="4593142" y="6801260"/>
                  <a:pt x="4520038" y="6881949"/>
                  <a:pt x="4446245" y="6957811"/>
                </a:cubicBezTo>
                <a:cubicBezTo>
                  <a:pt x="4365556" y="6919191"/>
                  <a:pt x="4283487" y="6877122"/>
                  <a:pt x="4200729" y="6831604"/>
                </a:cubicBezTo>
                <a:cubicBezTo>
                  <a:pt x="4235211" y="6767467"/>
                  <a:pt x="4269005" y="6699191"/>
                  <a:pt x="4301418" y="6628157"/>
                </a:cubicBezTo>
                <a:close/>
                <a:moveTo>
                  <a:pt x="4440728" y="6498502"/>
                </a:moveTo>
                <a:cubicBezTo>
                  <a:pt x="4549694" y="6535053"/>
                  <a:pt x="4657969" y="6568157"/>
                  <a:pt x="4764176" y="6597812"/>
                </a:cubicBezTo>
                <a:cubicBezTo>
                  <a:pt x="4733142" y="6636432"/>
                  <a:pt x="4702107" y="6673674"/>
                  <a:pt x="4671073" y="6710915"/>
                </a:cubicBezTo>
                <a:cubicBezTo>
                  <a:pt x="4594521" y="6646088"/>
                  <a:pt x="4517970" y="6575743"/>
                  <a:pt x="4440728" y="6498502"/>
                </a:cubicBezTo>
                <a:close/>
                <a:moveTo>
                  <a:pt x="4428315" y="6486088"/>
                </a:moveTo>
                <a:cubicBezTo>
                  <a:pt x="4415211" y="6472984"/>
                  <a:pt x="4402797" y="6459881"/>
                  <a:pt x="4389694" y="6446778"/>
                </a:cubicBezTo>
                <a:cubicBezTo>
                  <a:pt x="4476590" y="6373674"/>
                  <a:pt x="4562797" y="6297123"/>
                  <a:pt x="4649004" y="6217812"/>
                </a:cubicBezTo>
                <a:cubicBezTo>
                  <a:pt x="4775210" y="6232985"/>
                  <a:pt x="4900038" y="6244709"/>
                  <a:pt x="5022106" y="6252985"/>
                </a:cubicBezTo>
                <a:cubicBezTo>
                  <a:pt x="4939348" y="6371606"/>
                  <a:pt x="4855211" y="6484709"/>
                  <a:pt x="4769693" y="6590915"/>
                </a:cubicBezTo>
                <a:cubicBezTo>
                  <a:pt x="4657969" y="6560571"/>
                  <a:pt x="4544176" y="6525398"/>
                  <a:pt x="4428315" y="6486088"/>
                </a:cubicBezTo>
                <a:close/>
                <a:moveTo>
                  <a:pt x="5030382" y="6253674"/>
                </a:moveTo>
                <a:cubicBezTo>
                  <a:pt x="5031072" y="6253674"/>
                  <a:pt x="5031072" y="6253674"/>
                  <a:pt x="5031762" y="6253674"/>
                </a:cubicBezTo>
                <a:cubicBezTo>
                  <a:pt x="5024865" y="6309537"/>
                  <a:pt x="5016589" y="6365399"/>
                  <a:pt x="5008313" y="6419191"/>
                </a:cubicBezTo>
                <a:cubicBezTo>
                  <a:pt x="4995900" y="6496433"/>
                  <a:pt x="4981417" y="6570226"/>
                  <a:pt x="4965555" y="6641260"/>
                </a:cubicBezTo>
                <a:cubicBezTo>
                  <a:pt x="4903486" y="6626778"/>
                  <a:pt x="4840728" y="6610226"/>
                  <a:pt x="4777279" y="6592984"/>
                </a:cubicBezTo>
                <a:cubicBezTo>
                  <a:pt x="4862797" y="6486088"/>
                  <a:pt x="4947624" y="6372985"/>
                  <a:pt x="5030382" y="6253674"/>
                </a:cubicBezTo>
                <a:close/>
                <a:moveTo>
                  <a:pt x="5014520" y="6420571"/>
                </a:moveTo>
                <a:cubicBezTo>
                  <a:pt x="5023486" y="6366088"/>
                  <a:pt x="5031072" y="6310226"/>
                  <a:pt x="5038658" y="6254364"/>
                </a:cubicBezTo>
                <a:cubicBezTo>
                  <a:pt x="5058658" y="6255743"/>
                  <a:pt x="5077969" y="6257123"/>
                  <a:pt x="5097968" y="6257813"/>
                </a:cubicBezTo>
                <a:cubicBezTo>
                  <a:pt x="5117969" y="6269536"/>
                  <a:pt x="5137969" y="6280571"/>
                  <a:pt x="5157968" y="6291605"/>
                </a:cubicBezTo>
                <a:cubicBezTo>
                  <a:pt x="5189693" y="6308847"/>
                  <a:pt x="5220727" y="6325399"/>
                  <a:pt x="5251762" y="6341950"/>
                </a:cubicBezTo>
                <a:cubicBezTo>
                  <a:pt x="5242796" y="6466778"/>
                  <a:pt x="5228313" y="6584019"/>
                  <a:pt x="5209003" y="6694364"/>
                </a:cubicBezTo>
                <a:cubicBezTo>
                  <a:pt x="5131762" y="6679881"/>
                  <a:pt x="5052451" y="6663329"/>
                  <a:pt x="4972452" y="6644019"/>
                </a:cubicBezTo>
                <a:cubicBezTo>
                  <a:pt x="4987624" y="6572295"/>
                  <a:pt x="5002107" y="6497812"/>
                  <a:pt x="5014520" y="6420571"/>
                </a:cubicBezTo>
                <a:close/>
                <a:moveTo>
                  <a:pt x="5099348" y="6250916"/>
                </a:moveTo>
                <a:cubicBezTo>
                  <a:pt x="5083486" y="6241950"/>
                  <a:pt x="5067624" y="6232295"/>
                  <a:pt x="5051072" y="6223330"/>
                </a:cubicBezTo>
                <a:cubicBezTo>
                  <a:pt x="5071762" y="6192985"/>
                  <a:pt x="5092451" y="6162640"/>
                  <a:pt x="5113141" y="6131606"/>
                </a:cubicBezTo>
                <a:cubicBezTo>
                  <a:pt x="5162796" y="6130916"/>
                  <a:pt x="5212451" y="6129537"/>
                  <a:pt x="5261416" y="6128157"/>
                </a:cubicBezTo>
                <a:cubicBezTo>
                  <a:pt x="5260037" y="6172295"/>
                  <a:pt x="5258658" y="6215054"/>
                  <a:pt x="5256589" y="6257813"/>
                </a:cubicBezTo>
                <a:cubicBezTo>
                  <a:pt x="5204865" y="6256433"/>
                  <a:pt x="5152451" y="6254364"/>
                  <a:pt x="5099348" y="6250916"/>
                </a:cubicBezTo>
                <a:close/>
                <a:moveTo>
                  <a:pt x="5269003" y="6128157"/>
                </a:moveTo>
                <a:cubicBezTo>
                  <a:pt x="5353140" y="6125399"/>
                  <a:pt x="5435899" y="6121261"/>
                  <a:pt x="5517278" y="6115054"/>
                </a:cubicBezTo>
                <a:cubicBezTo>
                  <a:pt x="5497278" y="6164709"/>
                  <a:pt x="5476589" y="6213675"/>
                  <a:pt x="5455899" y="6261950"/>
                </a:cubicBezTo>
                <a:cubicBezTo>
                  <a:pt x="5392451" y="6261950"/>
                  <a:pt x="5328313" y="6260571"/>
                  <a:pt x="5263485" y="6258502"/>
                </a:cubicBezTo>
                <a:cubicBezTo>
                  <a:pt x="5265555" y="6215744"/>
                  <a:pt x="5267624" y="6172295"/>
                  <a:pt x="5269003" y="6128157"/>
                </a:cubicBezTo>
                <a:close/>
                <a:moveTo>
                  <a:pt x="5524864" y="6115054"/>
                </a:moveTo>
                <a:cubicBezTo>
                  <a:pt x="5566244" y="6112295"/>
                  <a:pt x="5606933" y="6108847"/>
                  <a:pt x="5646933" y="6104709"/>
                </a:cubicBezTo>
                <a:cubicBezTo>
                  <a:pt x="5651761" y="6157123"/>
                  <a:pt x="5655209" y="6208158"/>
                  <a:pt x="5657278" y="6258502"/>
                </a:cubicBezTo>
                <a:cubicBezTo>
                  <a:pt x="5593830" y="6260571"/>
                  <a:pt x="5529002" y="6261950"/>
                  <a:pt x="5463485" y="6261950"/>
                </a:cubicBezTo>
                <a:cubicBezTo>
                  <a:pt x="5484175" y="6213675"/>
                  <a:pt x="5504864" y="6164709"/>
                  <a:pt x="5524864" y="6115054"/>
                </a:cubicBezTo>
                <a:close/>
                <a:moveTo>
                  <a:pt x="5527623" y="6106778"/>
                </a:moveTo>
                <a:cubicBezTo>
                  <a:pt x="5558658" y="6028158"/>
                  <a:pt x="5589002" y="5948158"/>
                  <a:pt x="5617968" y="5866089"/>
                </a:cubicBezTo>
                <a:cubicBezTo>
                  <a:pt x="5617968" y="5866089"/>
                  <a:pt x="5618657" y="5866089"/>
                  <a:pt x="5618657" y="5866089"/>
                </a:cubicBezTo>
                <a:cubicBezTo>
                  <a:pt x="5630381" y="5944710"/>
                  <a:pt x="5639347" y="6021951"/>
                  <a:pt x="5646243" y="6097123"/>
                </a:cubicBezTo>
                <a:cubicBezTo>
                  <a:pt x="5606933" y="6100571"/>
                  <a:pt x="5567623" y="6104020"/>
                  <a:pt x="5527623" y="6106778"/>
                </a:cubicBezTo>
                <a:close/>
                <a:moveTo>
                  <a:pt x="5623485" y="5849537"/>
                </a:moveTo>
                <a:cubicBezTo>
                  <a:pt x="5624864" y="5845399"/>
                  <a:pt x="5626244" y="5841951"/>
                  <a:pt x="5627623" y="5837813"/>
                </a:cubicBezTo>
                <a:cubicBezTo>
                  <a:pt x="5640726" y="5841262"/>
                  <a:pt x="5653830" y="5844710"/>
                  <a:pt x="5666933" y="5848158"/>
                </a:cubicBezTo>
                <a:cubicBezTo>
                  <a:pt x="5653140" y="5850917"/>
                  <a:pt x="5638657" y="5854365"/>
                  <a:pt x="5624864" y="5857123"/>
                </a:cubicBezTo>
                <a:cubicBezTo>
                  <a:pt x="5624175" y="5854365"/>
                  <a:pt x="5624175" y="5851606"/>
                  <a:pt x="5623485" y="5849537"/>
                </a:cubicBezTo>
                <a:close/>
                <a:moveTo>
                  <a:pt x="5630381" y="5830917"/>
                </a:moveTo>
                <a:cubicBezTo>
                  <a:pt x="5642106" y="5796434"/>
                  <a:pt x="5654519" y="5761262"/>
                  <a:pt x="5665554" y="5726089"/>
                </a:cubicBezTo>
                <a:cubicBezTo>
                  <a:pt x="5797278" y="5688158"/>
                  <a:pt x="5925553" y="5646779"/>
                  <a:pt x="6049001" y="5603331"/>
                </a:cubicBezTo>
                <a:cubicBezTo>
                  <a:pt x="6042794" y="5656434"/>
                  <a:pt x="6036588" y="5708158"/>
                  <a:pt x="6029691" y="5759882"/>
                </a:cubicBezTo>
                <a:cubicBezTo>
                  <a:pt x="5917967" y="5790227"/>
                  <a:pt x="5802105" y="5818503"/>
                  <a:pt x="5682105" y="5844710"/>
                </a:cubicBezTo>
                <a:cubicBezTo>
                  <a:pt x="5664864" y="5840572"/>
                  <a:pt x="5647623" y="5835744"/>
                  <a:pt x="5630381" y="5830917"/>
                </a:cubicBezTo>
                <a:close/>
                <a:moveTo>
                  <a:pt x="6028312" y="5768848"/>
                </a:moveTo>
                <a:cubicBezTo>
                  <a:pt x="6021415" y="5817813"/>
                  <a:pt x="6013829" y="5866089"/>
                  <a:pt x="6006243" y="5913675"/>
                </a:cubicBezTo>
                <a:cubicBezTo>
                  <a:pt x="5924174" y="5899882"/>
                  <a:pt x="5840036" y="5882641"/>
                  <a:pt x="5752450" y="5861951"/>
                </a:cubicBezTo>
                <a:cubicBezTo>
                  <a:pt x="5735209" y="5857813"/>
                  <a:pt x="5717278" y="5852986"/>
                  <a:pt x="5699347" y="5848848"/>
                </a:cubicBezTo>
                <a:cubicBezTo>
                  <a:pt x="5811760" y="5824710"/>
                  <a:pt x="5921415" y="5797813"/>
                  <a:pt x="6028312" y="5768848"/>
                </a:cubicBezTo>
                <a:close/>
                <a:moveTo>
                  <a:pt x="6036588" y="5766089"/>
                </a:moveTo>
                <a:cubicBezTo>
                  <a:pt x="6101415" y="5748158"/>
                  <a:pt x="6164174" y="5729537"/>
                  <a:pt x="6226243" y="5710227"/>
                </a:cubicBezTo>
                <a:cubicBezTo>
                  <a:pt x="6252449" y="5791606"/>
                  <a:pt x="6275208" y="5870917"/>
                  <a:pt x="6293139" y="5947468"/>
                </a:cubicBezTo>
                <a:cubicBezTo>
                  <a:pt x="6204174" y="5941261"/>
                  <a:pt x="6110381" y="5930917"/>
                  <a:pt x="6013139" y="5915055"/>
                </a:cubicBezTo>
                <a:cubicBezTo>
                  <a:pt x="6022105" y="5866089"/>
                  <a:pt x="6029691" y="5816434"/>
                  <a:pt x="6036588" y="5766089"/>
                </a:cubicBezTo>
                <a:close/>
                <a:moveTo>
                  <a:pt x="6037967" y="5757814"/>
                </a:moveTo>
                <a:cubicBezTo>
                  <a:pt x="6044864" y="5706090"/>
                  <a:pt x="6051760" y="5653676"/>
                  <a:pt x="6057967" y="5600572"/>
                </a:cubicBezTo>
                <a:cubicBezTo>
                  <a:pt x="6097277" y="5586779"/>
                  <a:pt x="6135898" y="5572296"/>
                  <a:pt x="6173829" y="5557814"/>
                </a:cubicBezTo>
                <a:cubicBezTo>
                  <a:pt x="6192449" y="5606779"/>
                  <a:pt x="6209001" y="5655055"/>
                  <a:pt x="6224863" y="5702641"/>
                </a:cubicBezTo>
                <a:cubicBezTo>
                  <a:pt x="6163484" y="5721951"/>
                  <a:pt x="6101415" y="5740572"/>
                  <a:pt x="6037967" y="5757814"/>
                </a:cubicBezTo>
                <a:close/>
                <a:moveTo>
                  <a:pt x="6057967" y="5592297"/>
                </a:moveTo>
                <a:cubicBezTo>
                  <a:pt x="6067622" y="5507469"/>
                  <a:pt x="6075208" y="5421262"/>
                  <a:pt x="6081415" y="5333676"/>
                </a:cubicBezTo>
                <a:cubicBezTo>
                  <a:pt x="6104863" y="5386090"/>
                  <a:pt x="6126243" y="5438503"/>
                  <a:pt x="6146932" y="5490917"/>
                </a:cubicBezTo>
                <a:cubicBezTo>
                  <a:pt x="6155208" y="5511607"/>
                  <a:pt x="6162794" y="5531607"/>
                  <a:pt x="6170380" y="5551607"/>
                </a:cubicBezTo>
                <a:cubicBezTo>
                  <a:pt x="6133829" y="5565400"/>
                  <a:pt x="6095898" y="5578504"/>
                  <a:pt x="6057967" y="5592297"/>
                </a:cubicBezTo>
                <a:close/>
                <a:moveTo>
                  <a:pt x="6153829" y="5488159"/>
                </a:moveTo>
                <a:cubicBezTo>
                  <a:pt x="6131760" y="5432297"/>
                  <a:pt x="6107622" y="5375745"/>
                  <a:pt x="6082795" y="5318504"/>
                </a:cubicBezTo>
                <a:cubicBezTo>
                  <a:pt x="6082795" y="5314366"/>
                  <a:pt x="6083484" y="5310228"/>
                  <a:pt x="6083484" y="5306090"/>
                </a:cubicBezTo>
                <a:cubicBezTo>
                  <a:pt x="6126243" y="5306090"/>
                  <a:pt x="6168311" y="5305400"/>
                  <a:pt x="6210381" y="5303331"/>
                </a:cubicBezTo>
                <a:cubicBezTo>
                  <a:pt x="6300036" y="5299883"/>
                  <a:pt x="6386932" y="5294366"/>
                  <a:pt x="6469690" y="5285401"/>
                </a:cubicBezTo>
                <a:cubicBezTo>
                  <a:pt x="6474518" y="5331607"/>
                  <a:pt x="6478656" y="5377814"/>
                  <a:pt x="6482104" y="5422641"/>
                </a:cubicBezTo>
                <a:cubicBezTo>
                  <a:pt x="6384863" y="5466090"/>
                  <a:pt x="6283484" y="5508159"/>
                  <a:pt x="6177967" y="5548159"/>
                </a:cubicBezTo>
                <a:cubicBezTo>
                  <a:pt x="6169691" y="5528848"/>
                  <a:pt x="6161415" y="5508159"/>
                  <a:pt x="6153829" y="5488159"/>
                </a:cubicBezTo>
                <a:close/>
                <a:moveTo>
                  <a:pt x="6209691" y="5297124"/>
                </a:moveTo>
                <a:cubicBezTo>
                  <a:pt x="6168311" y="5298504"/>
                  <a:pt x="6126243" y="5299194"/>
                  <a:pt x="6084174" y="5299883"/>
                </a:cubicBezTo>
                <a:cubicBezTo>
                  <a:pt x="6086243" y="5263332"/>
                  <a:pt x="6089001" y="5226780"/>
                  <a:pt x="6090381" y="5189539"/>
                </a:cubicBezTo>
                <a:cubicBezTo>
                  <a:pt x="6207622" y="5117814"/>
                  <a:pt x="6320035" y="5044022"/>
                  <a:pt x="6427622" y="4969539"/>
                </a:cubicBezTo>
                <a:cubicBezTo>
                  <a:pt x="6444173" y="5075056"/>
                  <a:pt x="6457966" y="5179194"/>
                  <a:pt x="6468311" y="5279883"/>
                </a:cubicBezTo>
                <a:cubicBezTo>
                  <a:pt x="6385552" y="5288159"/>
                  <a:pt x="6299346" y="5293676"/>
                  <a:pt x="6209691" y="5297124"/>
                </a:cubicBezTo>
                <a:close/>
                <a:moveTo>
                  <a:pt x="6434518" y="4964022"/>
                </a:moveTo>
                <a:cubicBezTo>
                  <a:pt x="6468311" y="4940574"/>
                  <a:pt x="6501414" y="4916436"/>
                  <a:pt x="6534518" y="4892987"/>
                </a:cubicBezTo>
                <a:cubicBezTo>
                  <a:pt x="6618655" y="5009539"/>
                  <a:pt x="6692448" y="5124021"/>
                  <a:pt x="6753828" y="5236435"/>
                </a:cubicBezTo>
                <a:cubicBezTo>
                  <a:pt x="6666242" y="5254366"/>
                  <a:pt x="6573828" y="5268849"/>
                  <a:pt x="6475897" y="5279194"/>
                </a:cubicBezTo>
                <a:cubicBezTo>
                  <a:pt x="6465553" y="5175745"/>
                  <a:pt x="6451759" y="5070918"/>
                  <a:pt x="6434518" y="4964022"/>
                </a:cubicBezTo>
                <a:close/>
                <a:moveTo>
                  <a:pt x="6433139" y="4956436"/>
                </a:moveTo>
                <a:cubicBezTo>
                  <a:pt x="6419346" y="4872298"/>
                  <a:pt x="6404173" y="4786780"/>
                  <a:pt x="6386932" y="4701264"/>
                </a:cubicBezTo>
                <a:cubicBezTo>
                  <a:pt x="6437966" y="4764022"/>
                  <a:pt x="6485552" y="4826091"/>
                  <a:pt x="6530380" y="4887470"/>
                </a:cubicBezTo>
                <a:cubicBezTo>
                  <a:pt x="6498656" y="4910229"/>
                  <a:pt x="6466242" y="4933677"/>
                  <a:pt x="6433139" y="4956436"/>
                </a:cubicBezTo>
                <a:close/>
                <a:moveTo>
                  <a:pt x="6497276" y="4829539"/>
                </a:moveTo>
                <a:cubicBezTo>
                  <a:pt x="6460725" y="4781263"/>
                  <a:pt x="6423483" y="4732988"/>
                  <a:pt x="6383484" y="4684712"/>
                </a:cubicBezTo>
                <a:cubicBezTo>
                  <a:pt x="6382794" y="4680574"/>
                  <a:pt x="6382104" y="4677126"/>
                  <a:pt x="6381415" y="4672988"/>
                </a:cubicBezTo>
                <a:cubicBezTo>
                  <a:pt x="6422794" y="4661264"/>
                  <a:pt x="6462794" y="4649540"/>
                  <a:pt x="6502794" y="4637126"/>
                </a:cubicBezTo>
                <a:cubicBezTo>
                  <a:pt x="6588311" y="4610229"/>
                  <a:pt x="6670379" y="4581264"/>
                  <a:pt x="6747621" y="4551609"/>
                </a:cubicBezTo>
                <a:cubicBezTo>
                  <a:pt x="6764862" y="4595057"/>
                  <a:pt x="6780724" y="4638505"/>
                  <a:pt x="6795897" y="4681953"/>
                </a:cubicBezTo>
                <a:cubicBezTo>
                  <a:pt x="6713138" y="4750229"/>
                  <a:pt x="6626931" y="4817125"/>
                  <a:pt x="6536587" y="4883332"/>
                </a:cubicBezTo>
                <a:cubicBezTo>
                  <a:pt x="6523483" y="4864712"/>
                  <a:pt x="6510380" y="4847470"/>
                  <a:pt x="6497276" y="4829539"/>
                </a:cubicBezTo>
                <a:close/>
                <a:moveTo>
                  <a:pt x="6380035" y="4665402"/>
                </a:moveTo>
                <a:cubicBezTo>
                  <a:pt x="6372449" y="4629539"/>
                  <a:pt x="6364863" y="4593677"/>
                  <a:pt x="6357277" y="4557816"/>
                </a:cubicBezTo>
                <a:cubicBezTo>
                  <a:pt x="6451070" y="4457816"/>
                  <a:pt x="6540035" y="4357126"/>
                  <a:pt x="6624173" y="4255747"/>
                </a:cubicBezTo>
                <a:cubicBezTo>
                  <a:pt x="6668311" y="4352988"/>
                  <a:pt x="6709000" y="4448850"/>
                  <a:pt x="6745552" y="4543333"/>
                </a:cubicBezTo>
                <a:cubicBezTo>
                  <a:pt x="6631069" y="4588160"/>
                  <a:pt x="6509690" y="4628850"/>
                  <a:pt x="6380035" y="4665402"/>
                </a:cubicBezTo>
                <a:close/>
                <a:moveTo>
                  <a:pt x="6629000" y="4249540"/>
                </a:moveTo>
                <a:cubicBezTo>
                  <a:pt x="6655207" y="4217816"/>
                  <a:pt x="6681414" y="4186092"/>
                  <a:pt x="6706242" y="4154368"/>
                </a:cubicBezTo>
                <a:cubicBezTo>
                  <a:pt x="6817966" y="4244023"/>
                  <a:pt x="6919345" y="4335057"/>
                  <a:pt x="7008310" y="4426092"/>
                </a:cubicBezTo>
                <a:cubicBezTo>
                  <a:pt x="6929000" y="4466781"/>
                  <a:pt x="6842793" y="4504712"/>
                  <a:pt x="6751759" y="4540574"/>
                </a:cubicBezTo>
                <a:cubicBezTo>
                  <a:pt x="6714517" y="4445402"/>
                  <a:pt x="6673828" y="4348161"/>
                  <a:pt x="6629000" y="4249540"/>
                </a:cubicBezTo>
                <a:close/>
                <a:moveTo>
                  <a:pt x="6625552" y="4242644"/>
                </a:moveTo>
                <a:cubicBezTo>
                  <a:pt x="6590380" y="4165402"/>
                  <a:pt x="6552449" y="4086782"/>
                  <a:pt x="6513138" y="4008851"/>
                </a:cubicBezTo>
                <a:cubicBezTo>
                  <a:pt x="6578656" y="4055747"/>
                  <a:pt x="6641414" y="4102644"/>
                  <a:pt x="6700724" y="4150230"/>
                </a:cubicBezTo>
                <a:cubicBezTo>
                  <a:pt x="6676586" y="4181264"/>
                  <a:pt x="6651759" y="4211609"/>
                  <a:pt x="6625552" y="4242644"/>
                </a:cubicBezTo>
                <a:close/>
                <a:moveTo>
                  <a:pt x="6653828" y="4103333"/>
                </a:moveTo>
                <a:cubicBezTo>
                  <a:pt x="6606242" y="4066782"/>
                  <a:pt x="6556587" y="4030230"/>
                  <a:pt x="6506242" y="3994368"/>
                </a:cubicBezTo>
                <a:cubicBezTo>
                  <a:pt x="6504173" y="3990920"/>
                  <a:pt x="6502794" y="3986782"/>
                  <a:pt x="6500725" y="3983333"/>
                </a:cubicBezTo>
                <a:cubicBezTo>
                  <a:pt x="6537276" y="3961265"/>
                  <a:pt x="6573138" y="3939196"/>
                  <a:pt x="6608311" y="3916437"/>
                </a:cubicBezTo>
                <a:cubicBezTo>
                  <a:pt x="6638656" y="3897127"/>
                  <a:pt x="6668311" y="3877127"/>
                  <a:pt x="6697276" y="3857817"/>
                </a:cubicBezTo>
                <a:cubicBezTo>
                  <a:pt x="6749690" y="3890920"/>
                  <a:pt x="6800035" y="3924713"/>
                  <a:pt x="6847621" y="3959196"/>
                </a:cubicBezTo>
                <a:cubicBezTo>
                  <a:pt x="6802793" y="4021264"/>
                  <a:pt x="6755207" y="4082644"/>
                  <a:pt x="6706242" y="4144713"/>
                </a:cubicBezTo>
                <a:cubicBezTo>
                  <a:pt x="6689000" y="4130920"/>
                  <a:pt x="6671069" y="4117127"/>
                  <a:pt x="6653828" y="4103333"/>
                </a:cubicBezTo>
                <a:close/>
                <a:moveTo>
                  <a:pt x="6827621" y="3764024"/>
                </a:moveTo>
                <a:cubicBezTo>
                  <a:pt x="6906931" y="3704714"/>
                  <a:pt x="6980034" y="3644024"/>
                  <a:pt x="7046931" y="3583334"/>
                </a:cubicBezTo>
                <a:cubicBezTo>
                  <a:pt x="7059344" y="3590231"/>
                  <a:pt x="7071068" y="3597817"/>
                  <a:pt x="7082793" y="3604714"/>
                </a:cubicBezTo>
                <a:cubicBezTo>
                  <a:pt x="7080034" y="3609541"/>
                  <a:pt x="7077275" y="3613679"/>
                  <a:pt x="7074516" y="3618507"/>
                </a:cubicBezTo>
                <a:cubicBezTo>
                  <a:pt x="7023482" y="3703334"/>
                  <a:pt x="6967621" y="3788851"/>
                  <a:pt x="6907621" y="3874368"/>
                </a:cubicBezTo>
                <a:cubicBezTo>
                  <a:pt x="6881414" y="3837817"/>
                  <a:pt x="6854517" y="3800575"/>
                  <a:pt x="6827621" y="3764024"/>
                </a:cubicBezTo>
                <a:close/>
                <a:moveTo>
                  <a:pt x="7052448" y="3577817"/>
                </a:moveTo>
                <a:cubicBezTo>
                  <a:pt x="7089689" y="3543334"/>
                  <a:pt x="7124862" y="3508852"/>
                  <a:pt x="7157275" y="3474369"/>
                </a:cubicBezTo>
                <a:cubicBezTo>
                  <a:pt x="7134517" y="3515059"/>
                  <a:pt x="7111068" y="3556438"/>
                  <a:pt x="7086241" y="3597817"/>
                </a:cubicBezTo>
                <a:cubicBezTo>
                  <a:pt x="7075207" y="3591610"/>
                  <a:pt x="7064172" y="3584714"/>
                  <a:pt x="7052448" y="3577817"/>
                </a:cubicBezTo>
                <a:close/>
                <a:moveTo>
                  <a:pt x="6768310" y="3166783"/>
                </a:moveTo>
                <a:cubicBezTo>
                  <a:pt x="6778655" y="3139887"/>
                  <a:pt x="6788310" y="3112990"/>
                  <a:pt x="6797965" y="3086094"/>
                </a:cubicBezTo>
                <a:cubicBezTo>
                  <a:pt x="6867621" y="3144025"/>
                  <a:pt x="6933827" y="3201956"/>
                  <a:pt x="6996586" y="3259887"/>
                </a:cubicBezTo>
                <a:cubicBezTo>
                  <a:pt x="6924862" y="3227473"/>
                  <a:pt x="6849000" y="3196439"/>
                  <a:pt x="6768310" y="3166783"/>
                </a:cubicBezTo>
                <a:close/>
                <a:moveTo>
                  <a:pt x="6761414" y="3164025"/>
                </a:moveTo>
                <a:cubicBezTo>
                  <a:pt x="6706931" y="3144025"/>
                  <a:pt x="6651069" y="3125404"/>
                  <a:pt x="6592449" y="3107473"/>
                </a:cubicBezTo>
                <a:cubicBezTo>
                  <a:pt x="6624173" y="3069542"/>
                  <a:pt x="6655207" y="3031611"/>
                  <a:pt x="6684172" y="2994370"/>
                </a:cubicBezTo>
                <a:cubicBezTo>
                  <a:pt x="6720724" y="3023335"/>
                  <a:pt x="6756586" y="3051611"/>
                  <a:pt x="6791759" y="3080577"/>
                </a:cubicBezTo>
                <a:cubicBezTo>
                  <a:pt x="6782103" y="3108852"/>
                  <a:pt x="6771759" y="3136439"/>
                  <a:pt x="6761414" y="3164025"/>
                </a:cubicBezTo>
                <a:close/>
                <a:moveTo>
                  <a:pt x="6689000" y="2988163"/>
                </a:moveTo>
                <a:cubicBezTo>
                  <a:pt x="6785552" y="2864025"/>
                  <a:pt x="6865552" y="2741957"/>
                  <a:pt x="6929000" y="2624026"/>
                </a:cubicBezTo>
                <a:cubicBezTo>
                  <a:pt x="6894517" y="2767474"/>
                  <a:pt x="6849689" y="2917818"/>
                  <a:pt x="6794517" y="3072990"/>
                </a:cubicBezTo>
                <a:cubicBezTo>
                  <a:pt x="6760034" y="3044715"/>
                  <a:pt x="6724862" y="3016439"/>
                  <a:pt x="6689000" y="2988163"/>
                </a:cubicBezTo>
                <a:close/>
                <a:moveTo>
                  <a:pt x="6473828" y="2428164"/>
                </a:moveTo>
                <a:cubicBezTo>
                  <a:pt x="6476587" y="2399198"/>
                  <a:pt x="6478656" y="2370233"/>
                  <a:pt x="6480725" y="2341957"/>
                </a:cubicBezTo>
                <a:cubicBezTo>
                  <a:pt x="6551069" y="2373681"/>
                  <a:pt x="6620035" y="2406785"/>
                  <a:pt x="6686242" y="2440578"/>
                </a:cubicBezTo>
                <a:cubicBezTo>
                  <a:pt x="6697966" y="2446785"/>
                  <a:pt x="6709000" y="2452302"/>
                  <a:pt x="6720035" y="2458509"/>
                </a:cubicBezTo>
                <a:cubicBezTo>
                  <a:pt x="6642104" y="2445405"/>
                  <a:pt x="6560035" y="2435061"/>
                  <a:pt x="6473828" y="2428164"/>
                </a:cubicBezTo>
                <a:close/>
                <a:moveTo>
                  <a:pt x="6466932" y="2428164"/>
                </a:moveTo>
                <a:cubicBezTo>
                  <a:pt x="6409001" y="2423336"/>
                  <a:pt x="6349690" y="2420578"/>
                  <a:pt x="6288311" y="2418509"/>
                </a:cubicBezTo>
                <a:cubicBezTo>
                  <a:pt x="6309001" y="2372992"/>
                  <a:pt x="6329001" y="2328164"/>
                  <a:pt x="6346932" y="2284026"/>
                </a:cubicBezTo>
                <a:cubicBezTo>
                  <a:pt x="6390380" y="2301957"/>
                  <a:pt x="6432449" y="2320578"/>
                  <a:pt x="6473828" y="2339199"/>
                </a:cubicBezTo>
                <a:cubicBezTo>
                  <a:pt x="6471759" y="2368164"/>
                  <a:pt x="6469690" y="2397819"/>
                  <a:pt x="6466932" y="2428164"/>
                </a:cubicBezTo>
                <a:close/>
                <a:moveTo>
                  <a:pt x="5993140" y="1795062"/>
                </a:moveTo>
                <a:cubicBezTo>
                  <a:pt x="5988312" y="1766786"/>
                  <a:pt x="5982795" y="1738510"/>
                  <a:pt x="5977277" y="1710234"/>
                </a:cubicBezTo>
                <a:cubicBezTo>
                  <a:pt x="6066932" y="1724027"/>
                  <a:pt x="6153829" y="1739889"/>
                  <a:pt x="6237277" y="1758510"/>
                </a:cubicBezTo>
                <a:cubicBezTo>
                  <a:pt x="6158657" y="1766786"/>
                  <a:pt x="6077277" y="1779200"/>
                  <a:pt x="5993140" y="1795062"/>
                </a:cubicBezTo>
                <a:close/>
                <a:moveTo>
                  <a:pt x="5985553" y="1796441"/>
                </a:moveTo>
                <a:cubicBezTo>
                  <a:pt x="5929001" y="1807475"/>
                  <a:pt x="5871071" y="1819889"/>
                  <a:pt x="5811760" y="1834372"/>
                </a:cubicBezTo>
                <a:cubicBezTo>
                  <a:pt x="5820036" y="1785406"/>
                  <a:pt x="5826933" y="1737131"/>
                  <a:pt x="5832450" y="1690234"/>
                </a:cubicBezTo>
                <a:cubicBezTo>
                  <a:pt x="5878657" y="1695751"/>
                  <a:pt x="5924174" y="1702648"/>
                  <a:pt x="5969002" y="1709544"/>
                </a:cubicBezTo>
                <a:cubicBezTo>
                  <a:pt x="5975208" y="1737820"/>
                  <a:pt x="5980725" y="1766786"/>
                  <a:pt x="5985553" y="1796441"/>
                </a:cubicBezTo>
                <a:close/>
                <a:moveTo>
                  <a:pt x="5833829" y="1682648"/>
                </a:moveTo>
                <a:cubicBezTo>
                  <a:pt x="5852450" y="1526786"/>
                  <a:pt x="5859347" y="1380580"/>
                  <a:pt x="5853139" y="1246787"/>
                </a:cubicBezTo>
                <a:cubicBezTo>
                  <a:pt x="5897278" y="1387476"/>
                  <a:pt x="5935898" y="1539890"/>
                  <a:pt x="5967622" y="1701269"/>
                </a:cubicBezTo>
                <a:cubicBezTo>
                  <a:pt x="5923484" y="1694372"/>
                  <a:pt x="5878657" y="1688165"/>
                  <a:pt x="5833829" y="1682648"/>
                </a:cubicBezTo>
                <a:close/>
                <a:moveTo>
                  <a:pt x="5361416" y="1311614"/>
                </a:moveTo>
                <a:cubicBezTo>
                  <a:pt x="5349003" y="1285407"/>
                  <a:pt x="5336589" y="1259890"/>
                  <a:pt x="5323485" y="1234373"/>
                </a:cubicBezTo>
                <a:cubicBezTo>
                  <a:pt x="5413140" y="1224028"/>
                  <a:pt x="5500726" y="1216442"/>
                  <a:pt x="5586244" y="1211614"/>
                </a:cubicBezTo>
                <a:cubicBezTo>
                  <a:pt x="5513140" y="1240580"/>
                  <a:pt x="5438658" y="1273683"/>
                  <a:pt x="5361416" y="1311614"/>
                </a:cubicBezTo>
                <a:close/>
                <a:moveTo>
                  <a:pt x="5355899" y="1314373"/>
                </a:moveTo>
                <a:cubicBezTo>
                  <a:pt x="5304175" y="1339890"/>
                  <a:pt x="5251072" y="1367476"/>
                  <a:pt x="5197968" y="1397131"/>
                </a:cubicBezTo>
                <a:cubicBezTo>
                  <a:pt x="5192451" y="1347476"/>
                  <a:pt x="5186934" y="1299890"/>
                  <a:pt x="5180037" y="1252994"/>
                </a:cubicBezTo>
                <a:cubicBezTo>
                  <a:pt x="5226244" y="1246097"/>
                  <a:pt x="5272451" y="1240580"/>
                  <a:pt x="5317968" y="1235063"/>
                </a:cubicBezTo>
                <a:cubicBezTo>
                  <a:pt x="5329692" y="1261269"/>
                  <a:pt x="5342796" y="1288166"/>
                  <a:pt x="5355899" y="1314373"/>
                </a:cubicBezTo>
                <a:close/>
                <a:moveTo>
                  <a:pt x="5177969" y="1245407"/>
                </a:moveTo>
                <a:cubicBezTo>
                  <a:pt x="5154520" y="1088856"/>
                  <a:pt x="5122106" y="946098"/>
                  <a:pt x="5080038" y="817132"/>
                </a:cubicBezTo>
                <a:cubicBezTo>
                  <a:pt x="5109693" y="862649"/>
                  <a:pt x="5138658" y="910236"/>
                  <a:pt x="5167624" y="959201"/>
                </a:cubicBezTo>
                <a:cubicBezTo>
                  <a:pt x="5217968" y="1044718"/>
                  <a:pt x="5266244" y="1134373"/>
                  <a:pt x="5313141" y="1227476"/>
                </a:cubicBezTo>
                <a:cubicBezTo>
                  <a:pt x="5268313" y="1232994"/>
                  <a:pt x="5223486" y="1239201"/>
                  <a:pt x="5177969" y="1245407"/>
                </a:cubicBezTo>
                <a:close/>
                <a:moveTo>
                  <a:pt x="4624866" y="1013684"/>
                </a:moveTo>
                <a:cubicBezTo>
                  <a:pt x="4606245" y="991615"/>
                  <a:pt x="4586935" y="970235"/>
                  <a:pt x="4567625" y="949546"/>
                </a:cubicBezTo>
                <a:cubicBezTo>
                  <a:pt x="4651763" y="915753"/>
                  <a:pt x="4733831" y="884718"/>
                  <a:pt x="4815210" y="857822"/>
                </a:cubicBezTo>
                <a:cubicBezTo>
                  <a:pt x="4752452" y="904718"/>
                  <a:pt x="4689004" y="956442"/>
                  <a:pt x="4624866" y="1013684"/>
                </a:cubicBezTo>
                <a:close/>
                <a:moveTo>
                  <a:pt x="4619349" y="1017822"/>
                </a:moveTo>
                <a:cubicBezTo>
                  <a:pt x="4575901" y="1056442"/>
                  <a:pt x="4532452" y="1097132"/>
                  <a:pt x="4489004" y="1139890"/>
                </a:cubicBezTo>
                <a:cubicBezTo>
                  <a:pt x="4471073" y="1093684"/>
                  <a:pt x="4452452" y="1048856"/>
                  <a:pt x="4433142" y="1005408"/>
                </a:cubicBezTo>
                <a:cubicBezTo>
                  <a:pt x="4475901" y="986787"/>
                  <a:pt x="4518659" y="968856"/>
                  <a:pt x="4560728" y="951615"/>
                </a:cubicBezTo>
                <a:cubicBezTo>
                  <a:pt x="4580728" y="973684"/>
                  <a:pt x="4600039" y="995753"/>
                  <a:pt x="4619349" y="1017822"/>
                </a:cubicBezTo>
                <a:close/>
                <a:moveTo>
                  <a:pt x="4429694" y="998511"/>
                </a:moveTo>
                <a:cubicBezTo>
                  <a:pt x="4365556" y="853684"/>
                  <a:pt x="4295901" y="724719"/>
                  <a:pt x="4221418" y="611615"/>
                </a:cubicBezTo>
                <a:cubicBezTo>
                  <a:pt x="4262108" y="647477"/>
                  <a:pt x="4302797" y="685408"/>
                  <a:pt x="4343487" y="725408"/>
                </a:cubicBezTo>
                <a:cubicBezTo>
                  <a:pt x="4414522" y="794374"/>
                  <a:pt x="4484866" y="868167"/>
                  <a:pt x="4555211" y="945408"/>
                </a:cubicBezTo>
                <a:cubicBezTo>
                  <a:pt x="4513832" y="962649"/>
                  <a:pt x="4471763" y="979891"/>
                  <a:pt x="4429694" y="998511"/>
                </a:cubicBezTo>
                <a:close/>
                <a:moveTo>
                  <a:pt x="3835212" y="921960"/>
                </a:moveTo>
                <a:cubicBezTo>
                  <a:pt x="3811074" y="906098"/>
                  <a:pt x="3786936" y="890236"/>
                  <a:pt x="3762798" y="874374"/>
                </a:cubicBezTo>
                <a:cubicBezTo>
                  <a:pt x="3824178" y="827477"/>
                  <a:pt x="3885557" y="782650"/>
                  <a:pt x="3946936" y="740581"/>
                </a:cubicBezTo>
                <a:cubicBezTo>
                  <a:pt x="3957281" y="732995"/>
                  <a:pt x="3968315" y="726098"/>
                  <a:pt x="3978660" y="719201"/>
                </a:cubicBezTo>
                <a:cubicBezTo>
                  <a:pt x="3929695" y="781960"/>
                  <a:pt x="3882108" y="849546"/>
                  <a:pt x="3835212" y="921960"/>
                </a:cubicBezTo>
                <a:close/>
                <a:moveTo>
                  <a:pt x="3831074" y="927477"/>
                </a:moveTo>
                <a:cubicBezTo>
                  <a:pt x="3799350" y="976442"/>
                  <a:pt x="3768316" y="1026787"/>
                  <a:pt x="3737281" y="1079891"/>
                </a:cubicBezTo>
                <a:cubicBezTo>
                  <a:pt x="3707626" y="1039891"/>
                  <a:pt x="3677281" y="1001270"/>
                  <a:pt x="3646937" y="964718"/>
                </a:cubicBezTo>
                <a:cubicBezTo>
                  <a:pt x="3683488" y="935063"/>
                  <a:pt x="3719350" y="906787"/>
                  <a:pt x="3755902" y="879201"/>
                </a:cubicBezTo>
                <a:cubicBezTo>
                  <a:pt x="3781419" y="895063"/>
                  <a:pt x="3806247" y="910925"/>
                  <a:pt x="3831074" y="927477"/>
                </a:cubicBezTo>
                <a:close/>
                <a:moveTo>
                  <a:pt x="3643488" y="959201"/>
                </a:moveTo>
                <a:cubicBezTo>
                  <a:pt x="3543489" y="836443"/>
                  <a:pt x="3442109" y="730926"/>
                  <a:pt x="3340041" y="641960"/>
                </a:cubicBezTo>
                <a:cubicBezTo>
                  <a:pt x="3388316" y="666098"/>
                  <a:pt x="3437971" y="691615"/>
                  <a:pt x="3487627" y="719201"/>
                </a:cubicBezTo>
                <a:cubicBezTo>
                  <a:pt x="3574523" y="766788"/>
                  <a:pt x="3662109" y="819201"/>
                  <a:pt x="3750385" y="875063"/>
                </a:cubicBezTo>
                <a:cubicBezTo>
                  <a:pt x="3714523" y="901960"/>
                  <a:pt x="3678661" y="930235"/>
                  <a:pt x="3643488" y="959201"/>
                </a:cubicBezTo>
                <a:close/>
                <a:moveTo>
                  <a:pt x="3103489" y="834374"/>
                </a:moveTo>
                <a:cubicBezTo>
                  <a:pt x="3055213" y="892305"/>
                  <a:pt x="3006938" y="952305"/>
                  <a:pt x="2959352" y="1014373"/>
                </a:cubicBezTo>
                <a:cubicBezTo>
                  <a:pt x="2858662" y="983339"/>
                  <a:pt x="2759352" y="955753"/>
                  <a:pt x="2662111" y="932994"/>
                </a:cubicBezTo>
                <a:cubicBezTo>
                  <a:pt x="2597973" y="917822"/>
                  <a:pt x="2534525" y="904718"/>
                  <a:pt x="2473146" y="892994"/>
                </a:cubicBezTo>
                <a:cubicBezTo>
                  <a:pt x="2469697" y="891615"/>
                  <a:pt x="2466249" y="889546"/>
                  <a:pt x="2462801" y="888167"/>
                </a:cubicBezTo>
                <a:cubicBezTo>
                  <a:pt x="2537283" y="755753"/>
                  <a:pt x="2615214" y="639202"/>
                  <a:pt x="2695904" y="537822"/>
                </a:cubicBezTo>
                <a:cubicBezTo>
                  <a:pt x="2729697" y="551616"/>
                  <a:pt x="2764180" y="567478"/>
                  <a:pt x="2799352" y="586098"/>
                </a:cubicBezTo>
                <a:cubicBezTo>
                  <a:pt x="2907628" y="641960"/>
                  <a:pt x="3017282" y="715063"/>
                  <a:pt x="3128317" y="805408"/>
                </a:cubicBezTo>
                <a:cubicBezTo>
                  <a:pt x="3120041" y="814374"/>
                  <a:pt x="3111765" y="824718"/>
                  <a:pt x="3103489" y="834374"/>
                </a:cubicBezTo>
                <a:close/>
                <a:moveTo>
                  <a:pt x="2457284" y="897822"/>
                </a:moveTo>
                <a:cubicBezTo>
                  <a:pt x="2461421" y="898511"/>
                  <a:pt x="2466249" y="899201"/>
                  <a:pt x="2470387" y="900580"/>
                </a:cubicBezTo>
                <a:cubicBezTo>
                  <a:pt x="2599352" y="961270"/>
                  <a:pt x="2733145" y="1040580"/>
                  <a:pt x="2869007" y="1137132"/>
                </a:cubicBezTo>
                <a:cubicBezTo>
                  <a:pt x="2809007" y="1221270"/>
                  <a:pt x="2750387" y="1308856"/>
                  <a:pt x="2692455" y="1399890"/>
                </a:cubicBezTo>
                <a:cubicBezTo>
                  <a:pt x="2569007" y="1386097"/>
                  <a:pt x="2447628" y="1376442"/>
                  <a:pt x="2329698" y="1370235"/>
                </a:cubicBezTo>
                <a:cubicBezTo>
                  <a:pt x="2333146" y="1276442"/>
                  <a:pt x="2340732" y="1187476"/>
                  <a:pt x="2351766" y="1102649"/>
                </a:cubicBezTo>
                <a:cubicBezTo>
                  <a:pt x="2386249" y="1030235"/>
                  <a:pt x="2421421" y="961960"/>
                  <a:pt x="2457284" y="897822"/>
                </a:cubicBezTo>
                <a:close/>
                <a:moveTo>
                  <a:pt x="2355215" y="1079891"/>
                </a:moveTo>
                <a:cubicBezTo>
                  <a:pt x="2364180" y="1012304"/>
                  <a:pt x="2375904" y="948167"/>
                  <a:pt x="2389697" y="886787"/>
                </a:cubicBezTo>
                <a:cubicBezTo>
                  <a:pt x="2409697" y="890236"/>
                  <a:pt x="2429697" y="893684"/>
                  <a:pt x="2449697" y="897132"/>
                </a:cubicBezTo>
                <a:cubicBezTo>
                  <a:pt x="2417973" y="955063"/>
                  <a:pt x="2386249" y="1015753"/>
                  <a:pt x="2355215" y="1079891"/>
                </a:cubicBezTo>
                <a:close/>
                <a:moveTo>
                  <a:pt x="2323491" y="1369545"/>
                </a:moveTo>
                <a:cubicBezTo>
                  <a:pt x="2294525" y="1368166"/>
                  <a:pt x="2265560" y="1366786"/>
                  <a:pt x="2236594" y="1366097"/>
                </a:cubicBezTo>
                <a:cubicBezTo>
                  <a:pt x="2265560" y="1294373"/>
                  <a:pt x="2295215" y="1224028"/>
                  <a:pt x="2326249" y="1156442"/>
                </a:cubicBezTo>
                <a:cubicBezTo>
                  <a:pt x="2331766" y="1144718"/>
                  <a:pt x="2337284" y="1132994"/>
                  <a:pt x="2342801" y="1121270"/>
                </a:cubicBezTo>
                <a:cubicBezTo>
                  <a:pt x="2333835" y="1200580"/>
                  <a:pt x="2326939" y="1282649"/>
                  <a:pt x="2323491" y="1369545"/>
                </a:cubicBezTo>
                <a:close/>
                <a:moveTo>
                  <a:pt x="2323491" y="1376442"/>
                </a:moveTo>
                <a:cubicBezTo>
                  <a:pt x="2321422" y="1434373"/>
                  <a:pt x="2320732" y="1493683"/>
                  <a:pt x="2321422" y="1555062"/>
                </a:cubicBezTo>
                <a:cubicBezTo>
                  <a:pt x="2275215" y="1535752"/>
                  <a:pt x="2229698" y="1518510"/>
                  <a:pt x="2184870" y="1501959"/>
                </a:cubicBezTo>
                <a:cubicBezTo>
                  <a:pt x="2200732" y="1457821"/>
                  <a:pt x="2217284" y="1415062"/>
                  <a:pt x="2234525" y="1372304"/>
                </a:cubicBezTo>
                <a:cubicBezTo>
                  <a:pt x="2264180" y="1373683"/>
                  <a:pt x="2293836" y="1374373"/>
                  <a:pt x="2323491" y="1376442"/>
                </a:cubicBezTo>
                <a:close/>
                <a:moveTo>
                  <a:pt x="2177974" y="1499200"/>
                </a:moveTo>
                <a:cubicBezTo>
                  <a:pt x="2029008" y="1445407"/>
                  <a:pt x="1887629" y="1406097"/>
                  <a:pt x="1755216" y="1381959"/>
                </a:cubicBezTo>
                <a:cubicBezTo>
                  <a:pt x="1809009" y="1377821"/>
                  <a:pt x="1864871" y="1374373"/>
                  <a:pt x="1921422" y="1372993"/>
                </a:cubicBezTo>
                <a:cubicBezTo>
                  <a:pt x="2020732" y="1369545"/>
                  <a:pt x="2122112" y="1369545"/>
                  <a:pt x="2226939" y="1372304"/>
                </a:cubicBezTo>
                <a:cubicBezTo>
                  <a:pt x="2210387" y="1413683"/>
                  <a:pt x="2193836" y="1456442"/>
                  <a:pt x="2177974" y="1499200"/>
                </a:cubicBezTo>
                <a:close/>
                <a:moveTo>
                  <a:pt x="1711078" y="1875751"/>
                </a:moveTo>
                <a:cubicBezTo>
                  <a:pt x="1682802" y="1881958"/>
                  <a:pt x="1654526" y="1888855"/>
                  <a:pt x="1626250" y="1895061"/>
                </a:cubicBezTo>
                <a:cubicBezTo>
                  <a:pt x="1635216" y="1817820"/>
                  <a:pt x="1645561" y="1742648"/>
                  <a:pt x="1657285" y="1669545"/>
                </a:cubicBezTo>
                <a:cubicBezTo>
                  <a:pt x="1659354" y="1657131"/>
                  <a:pt x="1661423" y="1644027"/>
                  <a:pt x="1663492" y="1631614"/>
                </a:cubicBezTo>
                <a:cubicBezTo>
                  <a:pt x="1675905" y="1710234"/>
                  <a:pt x="1691078" y="1791613"/>
                  <a:pt x="1711078" y="1875751"/>
                </a:cubicBezTo>
                <a:close/>
                <a:moveTo>
                  <a:pt x="1712457" y="1882648"/>
                </a:moveTo>
                <a:cubicBezTo>
                  <a:pt x="1725561" y="1939199"/>
                  <a:pt x="1740733" y="1997130"/>
                  <a:pt x="1757974" y="2055751"/>
                </a:cubicBezTo>
                <a:cubicBezTo>
                  <a:pt x="1708319" y="2049544"/>
                  <a:pt x="1660044" y="2044716"/>
                  <a:pt x="1612457" y="2040578"/>
                </a:cubicBezTo>
                <a:cubicBezTo>
                  <a:pt x="1616595" y="1993682"/>
                  <a:pt x="1620733" y="1948165"/>
                  <a:pt x="1626250" y="1902648"/>
                </a:cubicBezTo>
                <a:cubicBezTo>
                  <a:pt x="1654526" y="1895751"/>
                  <a:pt x="1683492" y="1888855"/>
                  <a:pt x="1712457" y="1882648"/>
                </a:cubicBezTo>
                <a:close/>
                <a:moveTo>
                  <a:pt x="1605561" y="2039889"/>
                </a:moveTo>
                <a:cubicBezTo>
                  <a:pt x="1549699" y="2035751"/>
                  <a:pt x="1495216" y="2032992"/>
                  <a:pt x="1442113" y="2031613"/>
                </a:cubicBezTo>
                <a:cubicBezTo>
                  <a:pt x="1442803" y="2004027"/>
                  <a:pt x="1444182" y="1977130"/>
                  <a:pt x="1445561" y="1950234"/>
                </a:cubicBezTo>
                <a:cubicBezTo>
                  <a:pt x="1502113" y="1934372"/>
                  <a:pt x="1560044" y="1919199"/>
                  <a:pt x="1619354" y="1904717"/>
                </a:cubicBezTo>
                <a:cubicBezTo>
                  <a:pt x="1613837" y="1949544"/>
                  <a:pt x="1609009" y="1994372"/>
                  <a:pt x="1605561" y="2039889"/>
                </a:cubicBezTo>
                <a:close/>
                <a:moveTo>
                  <a:pt x="1434527" y="2031613"/>
                </a:moveTo>
                <a:cubicBezTo>
                  <a:pt x="1340044" y="2029544"/>
                  <a:pt x="1250389" y="2032303"/>
                  <a:pt x="1165562" y="2039199"/>
                </a:cubicBezTo>
                <a:cubicBezTo>
                  <a:pt x="1216596" y="2020578"/>
                  <a:pt x="1269010" y="2003337"/>
                  <a:pt x="1323492" y="1986096"/>
                </a:cubicBezTo>
                <a:cubicBezTo>
                  <a:pt x="1360734" y="1974372"/>
                  <a:pt x="1398665" y="1963337"/>
                  <a:pt x="1437285" y="1952303"/>
                </a:cubicBezTo>
                <a:cubicBezTo>
                  <a:pt x="1436596" y="1978510"/>
                  <a:pt x="1435906" y="2004716"/>
                  <a:pt x="1434527" y="2031613"/>
                </a:cubicBezTo>
                <a:close/>
                <a:moveTo>
                  <a:pt x="1255217" y="2527474"/>
                </a:moveTo>
                <a:cubicBezTo>
                  <a:pt x="1229699" y="2541267"/>
                  <a:pt x="1204182" y="2555060"/>
                  <a:pt x="1178665" y="2568853"/>
                </a:cubicBezTo>
                <a:cubicBezTo>
                  <a:pt x="1166251" y="2492302"/>
                  <a:pt x="1156596" y="2417130"/>
                  <a:pt x="1148320" y="2343336"/>
                </a:cubicBezTo>
                <a:cubicBezTo>
                  <a:pt x="1146941" y="2330923"/>
                  <a:pt x="1145562" y="2317819"/>
                  <a:pt x="1144872" y="2305406"/>
                </a:cubicBezTo>
                <a:cubicBezTo>
                  <a:pt x="1177286" y="2377130"/>
                  <a:pt x="1213837" y="2451612"/>
                  <a:pt x="1255217" y="2527474"/>
                </a:cubicBezTo>
                <a:close/>
                <a:moveTo>
                  <a:pt x="1258665" y="2532991"/>
                </a:moveTo>
                <a:cubicBezTo>
                  <a:pt x="1286251" y="2584026"/>
                  <a:pt x="1316596" y="2635060"/>
                  <a:pt x="1348320" y="2687474"/>
                </a:cubicBezTo>
                <a:cubicBezTo>
                  <a:pt x="1298665" y="2695060"/>
                  <a:pt x="1251079" y="2702646"/>
                  <a:pt x="1204182" y="2711612"/>
                </a:cubicBezTo>
                <a:cubicBezTo>
                  <a:pt x="1195906" y="2665405"/>
                  <a:pt x="1187631" y="2620577"/>
                  <a:pt x="1180734" y="2575060"/>
                </a:cubicBezTo>
                <a:cubicBezTo>
                  <a:pt x="1205561" y="2561267"/>
                  <a:pt x="1231768" y="2547474"/>
                  <a:pt x="1258665" y="2532991"/>
                </a:cubicBezTo>
                <a:close/>
                <a:moveTo>
                  <a:pt x="1196596" y="2713681"/>
                </a:moveTo>
                <a:cubicBezTo>
                  <a:pt x="1040734" y="2743336"/>
                  <a:pt x="899355" y="2782646"/>
                  <a:pt x="773148" y="2829543"/>
                </a:cubicBezTo>
                <a:cubicBezTo>
                  <a:pt x="817286" y="2798508"/>
                  <a:pt x="863493" y="2767474"/>
                  <a:pt x="911079" y="2736439"/>
                </a:cubicBezTo>
                <a:cubicBezTo>
                  <a:pt x="994527" y="2682646"/>
                  <a:pt x="1082113" y="2630233"/>
                  <a:pt x="1173148" y="2579888"/>
                </a:cubicBezTo>
                <a:cubicBezTo>
                  <a:pt x="1180734" y="2624026"/>
                  <a:pt x="1188320" y="2668164"/>
                  <a:pt x="1196596" y="2713681"/>
                </a:cubicBezTo>
                <a:close/>
                <a:moveTo>
                  <a:pt x="830390" y="3129542"/>
                </a:moveTo>
                <a:cubicBezTo>
                  <a:pt x="857976" y="3199887"/>
                  <a:pt x="888321" y="3270232"/>
                  <a:pt x="920734" y="3341956"/>
                </a:cubicBezTo>
                <a:cubicBezTo>
                  <a:pt x="845562" y="3415748"/>
                  <a:pt x="774528" y="3490231"/>
                  <a:pt x="707631" y="3564714"/>
                </a:cubicBezTo>
                <a:cubicBezTo>
                  <a:pt x="663493" y="3614369"/>
                  <a:pt x="621425" y="3663334"/>
                  <a:pt x="582114" y="3711610"/>
                </a:cubicBezTo>
                <a:cubicBezTo>
                  <a:pt x="579356" y="3713679"/>
                  <a:pt x="576597" y="3715748"/>
                  <a:pt x="573838" y="3717817"/>
                </a:cubicBezTo>
                <a:cubicBezTo>
                  <a:pt x="493149" y="3590231"/>
                  <a:pt x="426942" y="3466093"/>
                  <a:pt x="376597" y="3346093"/>
                </a:cubicBezTo>
                <a:cubicBezTo>
                  <a:pt x="494528" y="3250231"/>
                  <a:pt x="642804" y="3165404"/>
                  <a:pt x="816597" y="3093680"/>
                </a:cubicBezTo>
                <a:cubicBezTo>
                  <a:pt x="820735" y="3105404"/>
                  <a:pt x="825562" y="3117128"/>
                  <a:pt x="830390" y="3129542"/>
                </a:cubicBezTo>
                <a:close/>
                <a:moveTo>
                  <a:pt x="579356" y="3726783"/>
                </a:moveTo>
                <a:cubicBezTo>
                  <a:pt x="582114" y="3723334"/>
                  <a:pt x="584873" y="3720576"/>
                  <a:pt x="586942" y="3717127"/>
                </a:cubicBezTo>
                <a:cubicBezTo>
                  <a:pt x="701424" y="3632300"/>
                  <a:pt x="834528" y="3552300"/>
                  <a:pt x="984183" y="3478507"/>
                </a:cubicBezTo>
                <a:cubicBezTo>
                  <a:pt x="1017286" y="3546093"/>
                  <a:pt x="1052458" y="3614369"/>
                  <a:pt x="1089700" y="3682645"/>
                </a:cubicBezTo>
                <a:cubicBezTo>
                  <a:pt x="951769" y="3760575"/>
                  <a:pt x="828321" y="3841954"/>
                  <a:pt x="720045" y="3925403"/>
                </a:cubicBezTo>
                <a:cubicBezTo>
                  <a:pt x="716597" y="3922644"/>
                  <a:pt x="713149" y="3920575"/>
                  <a:pt x="709700" y="3917816"/>
                </a:cubicBezTo>
                <a:cubicBezTo>
                  <a:pt x="663493" y="3853679"/>
                  <a:pt x="619356" y="3790230"/>
                  <a:pt x="579356" y="3726783"/>
                </a:cubicBezTo>
                <a:close/>
                <a:moveTo>
                  <a:pt x="690390" y="3904023"/>
                </a:moveTo>
                <a:cubicBezTo>
                  <a:pt x="635218" y="3864023"/>
                  <a:pt x="584183" y="3823334"/>
                  <a:pt x="536597" y="3781265"/>
                </a:cubicBezTo>
                <a:cubicBezTo>
                  <a:pt x="549011" y="3765403"/>
                  <a:pt x="561425" y="3749541"/>
                  <a:pt x="574528" y="3732989"/>
                </a:cubicBezTo>
                <a:cubicBezTo>
                  <a:pt x="610390" y="3789541"/>
                  <a:pt x="649011" y="3846093"/>
                  <a:pt x="690390" y="3904023"/>
                </a:cubicBezTo>
                <a:close/>
                <a:moveTo>
                  <a:pt x="738666" y="3969540"/>
                </a:moveTo>
                <a:cubicBezTo>
                  <a:pt x="784183" y="4029540"/>
                  <a:pt x="831769" y="4090230"/>
                  <a:pt x="882114" y="4150230"/>
                </a:cubicBezTo>
                <a:cubicBezTo>
                  <a:pt x="829010" y="4241264"/>
                  <a:pt x="780045" y="4332299"/>
                  <a:pt x="735907" y="4421954"/>
                </a:cubicBezTo>
                <a:cubicBezTo>
                  <a:pt x="704873" y="4484712"/>
                  <a:pt x="675907" y="4546781"/>
                  <a:pt x="649700" y="4607470"/>
                </a:cubicBezTo>
                <a:cubicBezTo>
                  <a:pt x="537287" y="4505402"/>
                  <a:pt x="440046" y="4402644"/>
                  <a:pt x="358666" y="4299885"/>
                </a:cubicBezTo>
                <a:cubicBezTo>
                  <a:pt x="446942" y="4175747"/>
                  <a:pt x="566942" y="4055058"/>
                  <a:pt x="715907" y="3939196"/>
                </a:cubicBezTo>
                <a:cubicBezTo>
                  <a:pt x="723493" y="3948851"/>
                  <a:pt x="731080" y="3959196"/>
                  <a:pt x="738666" y="3969540"/>
                </a:cubicBezTo>
                <a:close/>
                <a:moveTo>
                  <a:pt x="646252" y="4614367"/>
                </a:moveTo>
                <a:cubicBezTo>
                  <a:pt x="637976" y="4633678"/>
                  <a:pt x="629700" y="4652988"/>
                  <a:pt x="622114" y="4672298"/>
                </a:cubicBezTo>
                <a:cubicBezTo>
                  <a:pt x="484183" y="4605402"/>
                  <a:pt x="366253" y="4528850"/>
                  <a:pt x="271770" y="4443333"/>
                </a:cubicBezTo>
                <a:cubicBezTo>
                  <a:pt x="294529" y="4397126"/>
                  <a:pt x="322115" y="4351609"/>
                  <a:pt x="353839" y="4306092"/>
                </a:cubicBezTo>
                <a:cubicBezTo>
                  <a:pt x="435218" y="4408161"/>
                  <a:pt x="533149" y="4511609"/>
                  <a:pt x="646252" y="4614367"/>
                </a:cubicBezTo>
                <a:close/>
                <a:moveTo>
                  <a:pt x="652459" y="4619885"/>
                </a:moveTo>
                <a:cubicBezTo>
                  <a:pt x="701424" y="4664022"/>
                  <a:pt x="752459" y="4707470"/>
                  <a:pt x="806942" y="4751608"/>
                </a:cubicBezTo>
                <a:cubicBezTo>
                  <a:pt x="744183" y="4728160"/>
                  <a:pt x="684873" y="4702643"/>
                  <a:pt x="629011" y="4675746"/>
                </a:cubicBezTo>
                <a:cubicBezTo>
                  <a:pt x="636597" y="4657126"/>
                  <a:pt x="644873" y="4638505"/>
                  <a:pt x="652459" y="4619885"/>
                </a:cubicBezTo>
                <a:close/>
                <a:moveTo>
                  <a:pt x="655907" y="4612298"/>
                </a:moveTo>
                <a:cubicBezTo>
                  <a:pt x="719355" y="4465402"/>
                  <a:pt x="796597" y="4312989"/>
                  <a:pt x="887631" y="4156437"/>
                </a:cubicBezTo>
                <a:cubicBezTo>
                  <a:pt x="964872" y="4248850"/>
                  <a:pt x="1048320" y="4341954"/>
                  <a:pt x="1136596" y="4433678"/>
                </a:cubicBezTo>
                <a:cubicBezTo>
                  <a:pt x="1024182" y="4545402"/>
                  <a:pt x="926941" y="4656436"/>
                  <a:pt x="844872" y="4765401"/>
                </a:cubicBezTo>
                <a:cubicBezTo>
                  <a:pt x="840045" y="4763332"/>
                  <a:pt x="835217" y="4761953"/>
                  <a:pt x="830390" y="4759884"/>
                </a:cubicBezTo>
                <a:cubicBezTo>
                  <a:pt x="769011" y="4710919"/>
                  <a:pt x="710390" y="4661953"/>
                  <a:pt x="655907" y="4612298"/>
                </a:cubicBezTo>
                <a:close/>
                <a:moveTo>
                  <a:pt x="873838" y="4804022"/>
                </a:moveTo>
                <a:cubicBezTo>
                  <a:pt x="933148" y="4850229"/>
                  <a:pt x="995907" y="4895746"/>
                  <a:pt x="1060045" y="4939884"/>
                </a:cubicBezTo>
                <a:cubicBezTo>
                  <a:pt x="1044872" y="4998504"/>
                  <a:pt x="1030389" y="5057125"/>
                  <a:pt x="1017286" y="5114366"/>
                </a:cubicBezTo>
                <a:cubicBezTo>
                  <a:pt x="1006252" y="5107470"/>
                  <a:pt x="994527" y="5100573"/>
                  <a:pt x="983493" y="5093676"/>
                </a:cubicBezTo>
                <a:cubicBezTo>
                  <a:pt x="896596" y="5039194"/>
                  <a:pt x="815907" y="4984711"/>
                  <a:pt x="740045" y="4928849"/>
                </a:cubicBezTo>
                <a:cubicBezTo>
                  <a:pt x="771079" y="4879194"/>
                  <a:pt x="804873" y="4829539"/>
                  <a:pt x="842114" y="4779194"/>
                </a:cubicBezTo>
                <a:cubicBezTo>
                  <a:pt x="853148" y="4788160"/>
                  <a:pt x="863493" y="4795746"/>
                  <a:pt x="873838" y="4804022"/>
                </a:cubicBezTo>
                <a:close/>
                <a:moveTo>
                  <a:pt x="980045" y="5099884"/>
                </a:moveTo>
                <a:cubicBezTo>
                  <a:pt x="991769" y="5107470"/>
                  <a:pt x="1004183" y="5114366"/>
                  <a:pt x="1015907" y="5121953"/>
                </a:cubicBezTo>
                <a:cubicBezTo>
                  <a:pt x="1006941" y="5161952"/>
                  <a:pt x="998665" y="5201263"/>
                  <a:pt x="991079" y="5240573"/>
                </a:cubicBezTo>
                <a:cubicBezTo>
                  <a:pt x="977976" y="5309538"/>
                  <a:pt x="966252" y="5376435"/>
                  <a:pt x="957286" y="5441952"/>
                </a:cubicBezTo>
                <a:cubicBezTo>
                  <a:pt x="822114" y="5372986"/>
                  <a:pt x="700735" y="5299883"/>
                  <a:pt x="594528" y="5222642"/>
                </a:cubicBezTo>
                <a:cubicBezTo>
                  <a:pt x="606942" y="5188159"/>
                  <a:pt x="621425" y="5153676"/>
                  <a:pt x="637976" y="5117814"/>
                </a:cubicBezTo>
                <a:cubicBezTo>
                  <a:pt x="665562" y="5057815"/>
                  <a:pt x="698666" y="4997125"/>
                  <a:pt x="736597" y="4935056"/>
                </a:cubicBezTo>
                <a:cubicBezTo>
                  <a:pt x="811769" y="4990918"/>
                  <a:pt x="893148" y="5046091"/>
                  <a:pt x="980045" y="5099884"/>
                </a:cubicBezTo>
                <a:close/>
                <a:moveTo>
                  <a:pt x="997976" y="5241952"/>
                </a:moveTo>
                <a:cubicBezTo>
                  <a:pt x="1005562" y="5203332"/>
                  <a:pt x="1013838" y="5164711"/>
                  <a:pt x="1022114" y="5125401"/>
                </a:cubicBezTo>
                <a:cubicBezTo>
                  <a:pt x="1112458" y="5179883"/>
                  <a:pt x="1206251" y="5232987"/>
                  <a:pt x="1305561" y="5284711"/>
                </a:cubicBezTo>
                <a:cubicBezTo>
                  <a:pt x="1260044" y="5373676"/>
                  <a:pt x="1220734" y="5459883"/>
                  <a:pt x="1187631" y="5544021"/>
                </a:cubicBezTo>
                <a:cubicBezTo>
                  <a:pt x="1183493" y="5543331"/>
                  <a:pt x="1178665" y="5543331"/>
                  <a:pt x="1174527" y="5542641"/>
                </a:cubicBezTo>
                <a:cubicBezTo>
                  <a:pt x="1101424" y="5511607"/>
                  <a:pt x="1031079" y="5478504"/>
                  <a:pt x="964183" y="5445400"/>
                </a:cubicBezTo>
                <a:cubicBezTo>
                  <a:pt x="973148" y="5379193"/>
                  <a:pt x="984183" y="5311607"/>
                  <a:pt x="997976" y="5241952"/>
                </a:cubicBezTo>
                <a:close/>
                <a:moveTo>
                  <a:pt x="1225562" y="5572296"/>
                </a:moveTo>
                <a:cubicBezTo>
                  <a:pt x="1295217" y="5600572"/>
                  <a:pt x="1366941" y="5628158"/>
                  <a:pt x="1441423" y="5654365"/>
                </a:cubicBezTo>
                <a:cubicBezTo>
                  <a:pt x="1442113" y="5715055"/>
                  <a:pt x="1444182" y="5775055"/>
                  <a:pt x="1446940" y="5834365"/>
                </a:cubicBezTo>
                <a:cubicBezTo>
                  <a:pt x="1434527" y="5830917"/>
                  <a:pt x="1421423" y="5827468"/>
                  <a:pt x="1409009" y="5823331"/>
                </a:cubicBezTo>
                <a:cubicBezTo>
                  <a:pt x="1311079" y="5794365"/>
                  <a:pt x="1217975" y="5762641"/>
                  <a:pt x="1131079" y="5728848"/>
                </a:cubicBezTo>
                <a:cubicBezTo>
                  <a:pt x="1147631" y="5672986"/>
                  <a:pt x="1167631" y="5615745"/>
                  <a:pt x="1190389" y="5557814"/>
                </a:cubicBezTo>
                <a:cubicBezTo>
                  <a:pt x="1201424" y="5562641"/>
                  <a:pt x="1213148" y="5567469"/>
                  <a:pt x="1225562" y="5572296"/>
                </a:cubicBezTo>
                <a:close/>
                <a:moveTo>
                  <a:pt x="1447630" y="5656434"/>
                </a:moveTo>
                <a:cubicBezTo>
                  <a:pt x="1562113" y="5696434"/>
                  <a:pt x="1680733" y="5733676"/>
                  <a:pt x="1804871" y="5767468"/>
                </a:cubicBezTo>
                <a:cubicBezTo>
                  <a:pt x="1792457" y="5817124"/>
                  <a:pt x="1780733" y="5866779"/>
                  <a:pt x="1770388" y="5914365"/>
                </a:cubicBezTo>
                <a:cubicBezTo>
                  <a:pt x="1660733" y="5890917"/>
                  <a:pt x="1555216" y="5864710"/>
                  <a:pt x="1453147" y="5835744"/>
                </a:cubicBezTo>
                <a:cubicBezTo>
                  <a:pt x="1450389" y="5777124"/>
                  <a:pt x="1449009" y="5717124"/>
                  <a:pt x="1447630" y="5656434"/>
                </a:cubicBezTo>
                <a:close/>
                <a:moveTo>
                  <a:pt x="1811767" y="5769537"/>
                </a:moveTo>
                <a:cubicBezTo>
                  <a:pt x="1837284" y="5776434"/>
                  <a:pt x="1862802" y="5783330"/>
                  <a:pt x="1888319" y="5790227"/>
                </a:cubicBezTo>
                <a:cubicBezTo>
                  <a:pt x="1898664" y="5842641"/>
                  <a:pt x="1909698" y="5894365"/>
                  <a:pt x="1921422" y="5945399"/>
                </a:cubicBezTo>
                <a:cubicBezTo>
                  <a:pt x="1872457" y="5936434"/>
                  <a:pt x="1824181" y="5926779"/>
                  <a:pt x="1777285" y="5917123"/>
                </a:cubicBezTo>
                <a:cubicBezTo>
                  <a:pt x="1787629" y="5868158"/>
                  <a:pt x="1798664" y="5819193"/>
                  <a:pt x="1811767" y="5769537"/>
                </a:cubicBezTo>
                <a:close/>
                <a:moveTo>
                  <a:pt x="1923491" y="5952296"/>
                </a:moveTo>
                <a:cubicBezTo>
                  <a:pt x="1938664" y="6017123"/>
                  <a:pt x="1954526" y="6081261"/>
                  <a:pt x="1971077" y="6143330"/>
                </a:cubicBezTo>
                <a:cubicBezTo>
                  <a:pt x="1889008" y="6166088"/>
                  <a:pt x="1809009" y="6185399"/>
                  <a:pt x="1731767" y="6200571"/>
                </a:cubicBezTo>
                <a:cubicBezTo>
                  <a:pt x="1741423" y="6111606"/>
                  <a:pt x="1755905" y="6019192"/>
                  <a:pt x="1775905" y="5923331"/>
                </a:cubicBezTo>
                <a:cubicBezTo>
                  <a:pt x="1824181" y="5932985"/>
                  <a:pt x="1873836" y="5942641"/>
                  <a:pt x="1923491" y="5952296"/>
                </a:cubicBezTo>
                <a:close/>
                <a:moveTo>
                  <a:pt x="1973146" y="6150916"/>
                </a:moveTo>
                <a:cubicBezTo>
                  <a:pt x="1997284" y="6240571"/>
                  <a:pt x="2023491" y="6328157"/>
                  <a:pt x="2051077" y="6412985"/>
                </a:cubicBezTo>
                <a:cubicBezTo>
                  <a:pt x="1935215" y="6411605"/>
                  <a:pt x="1824181" y="6406088"/>
                  <a:pt x="1718664" y="6395054"/>
                </a:cubicBezTo>
                <a:cubicBezTo>
                  <a:pt x="1720043" y="6335054"/>
                  <a:pt x="1724181" y="6272985"/>
                  <a:pt x="1731078" y="6208158"/>
                </a:cubicBezTo>
                <a:cubicBezTo>
                  <a:pt x="1809009" y="6193675"/>
                  <a:pt x="1889698" y="6174364"/>
                  <a:pt x="1973146" y="6150916"/>
                </a:cubicBezTo>
                <a:close/>
                <a:moveTo>
                  <a:pt x="1979353" y="6148847"/>
                </a:moveTo>
                <a:cubicBezTo>
                  <a:pt x="2049698" y="6128847"/>
                  <a:pt x="2122112" y="6106089"/>
                  <a:pt x="2196594" y="6080572"/>
                </a:cubicBezTo>
                <a:cubicBezTo>
                  <a:pt x="2249008" y="6062640"/>
                  <a:pt x="2301422" y="6043330"/>
                  <a:pt x="2354525" y="6022640"/>
                </a:cubicBezTo>
                <a:cubicBezTo>
                  <a:pt x="2362801" y="6040572"/>
                  <a:pt x="2371077" y="6058503"/>
                  <a:pt x="2379353" y="6076433"/>
                </a:cubicBezTo>
                <a:cubicBezTo>
                  <a:pt x="2378663" y="6099192"/>
                  <a:pt x="2378663" y="6122640"/>
                  <a:pt x="2377973" y="6145399"/>
                </a:cubicBezTo>
                <a:cubicBezTo>
                  <a:pt x="2377284" y="6235054"/>
                  <a:pt x="2379353" y="6321950"/>
                  <a:pt x="2384870" y="6404709"/>
                </a:cubicBezTo>
                <a:cubicBezTo>
                  <a:pt x="2286249" y="6410226"/>
                  <a:pt x="2190387" y="6413674"/>
                  <a:pt x="2097974" y="6413674"/>
                </a:cubicBezTo>
                <a:cubicBezTo>
                  <a:pt x="2084870" y="6413674"/>
                  <a:pt x="2071077" y="6413674"/>
                  <a:pt x="2057974" y="6413674"/>
                </a:cubicBezTo>
                <a:cubicBezTo>
                  <a:pt x="2030388" y="6327468"/>
                  <a:pt x="2004181" y="6239192"/>
                  <a:pt x="1979353" y="6148847"/>
                </a:cubicBezTo>
                <a:close/>
                <a:moveTo>
                  <a:pt x="2385559" y="6144709"/>
                </a:moveTo>
                <a:cubicBezTo>
                  <a:pt x="2385559" y="6126778"/>
                  <a:pt x="2386249" y="6108158"/>
                  <a:pt x="2386249" y="6090226"/>
                </a:cubicBezTo>
                <a:cubicBezTo>
                  <a:pt x="2435215" y="6194364"/>
                  <a:pt x="2486249" y="6295744"/>
                  <a:pt x="2538663" y="6392985"/>
                </a:cubicBezTo>
                <a:cubicBezTo>
                  <a:pt x="2489007" y="6397122"/>
                  <a:pt x="2440732" y="6400571"/>
                  <a:pt x="2392456" y="6404019"/>
                </a:cubicBezTo>
                <a:cubicBezTo>
                  <a:pt x="2386939" y="6321260"/>
                  <a:pt x="2384870" y="6234364"/>
                  <a:pt x="2385559" y="6144709"/>
                </a:cubicBezTo>
                <a:close/>
                <a:moveTo>
                  <a:pt x="2542801" y="6400571"/>
                </a:moveTo>
                <a:cubicBezTo>
                  <a:pt x="2574525" y="6459191"/>
                  <a:pt x="2606938" y="6516433"/>
                  <a:pt x="2639352" y="6572295"/>
                </a:cubicBezTo>
                <a:cubicBezTo>
                  <a:pt x="2566249" y="6616433"/>
                  <a:pt x="2493835" y="6655743"/>
                  <a:pt x="2423490" y="6690915"/>
                </a:cubicBezTo>
                <a:cubicBezTo>
                  <a:pt x="2409008" y="6602640"/>
                  <a:pt x="2398663" y="6509536"/>
                  <a:pt x="2392456" y="6411605"/>
                </a:cubicBezTo>
                <a:cubicBezTo>
                  <a:pt x="2442111" y="6408847"/>
                  <a:pt x="2491766" y="6404709"/>
                  <a:pt x="2542801" y="6400571"/>
                </a:cubicBezTo>
                <a:close/>
                <a:moveTo>
                  <a:pt x="2642800" y="6579191"/>
                </a:moveTo>
                <a:cubicBezTo>
                  <a:pt x="2690387" y="6659881"/>
                  <a:pt x="2738662" y="6737122"/>
                  <a:pt x="2787628" y="6811605"/>
                </a:cubicBezTo>
                <a:cubicBezTo>
                  <a:pt x="2775214" y="6815053"/>
                  <a:pt x="2762110" y="6818501"/>
                  <a:pt x="2749697" y="6821950"/>
                </a:cubicBezTo>
                <a:cubicBezTo>
                  <a:pt x="2650387" y="6847467"/>
                  <a:pt x="2554525" y="6867467"/>
                  <a:pt x="2462801" y="6883328"/>
                </a:cubicBezTo>
                <a:cubicBezTo>
                  <a:pt x="2447628" y="6824708"/>
                  <a:pt x="2435215" y="6763329"/>
                  <a:pt x="2424870" y="6699191"/>
                </a:cubicBezTo>
                <a:cubicBezTo>
                  <a:pt x="2495904" y="6663329"/>
                  <a:pt x="2569007" y="6623329"/>
                  <a:pt x="2642800" y="6579191"/>
                </a:cubicBezTo>
                <a:close/>
                <a:moveTo>
                  <a:pt x="2649697" y="6575053"/>
                </a:moveTo>
                <a:cubicBezTo>
                  <a:pt x="2692455" y="6548846"/>
                  <a:pt x="2735904" y="6521950"/>
                  <a:pt x="2780042" y="6492984"/>
                </a:cubicBezTo>
                <a:cubicBezTo>
                  <a:pt x="2842110" y="6586088"/>
                  <a:pt x="2905559" y="6675053"/>
                  <a:pt x="2969696" y="6759881"/>
                </a:cubicBezTo>
                <a:cubicBezTo>
                  <a:pt x="2911076" y="6777811"/>
                  <a:pt x="2853835" y="6794363"/>
                  <a:pt x="2796593" y="6809536"/>
                </a:cubicBezTo>
                <a:cubicBezTo>
                  <a:pt x="2746249" y="6735053"/>
                  <a:pt x="2697283" y="6656433"/>
                  <a:pt x="2649697" y="6575053"/>
                </a:cubicBezTo>
                <a:close/>
                <a:moveTo>
                  <a:pt x="2785559" y="6488847"/>
                </a:moveTo>
                <a:cubicBezTo>
                  <a:pt x="2803490" y="6477123"/>
                  <a:pt x="2822110" y="6464709"/>
                  <a:pt x="2840042" y="6451605"/>
                </a:cubicBezTo>
                <a:cubicBezTo>
                  <a:pt x="2885559" y="6420571"/>
                  <a:pt x="2931076" y="6387468"/>
                  <a:pt x="2976593" y="6353674"/>
                </a:cubicBezTo>
                <a:cubicBezTo>
                  <a:pt x="2989007" y="6368847"/>
                  <a:pt x="3002110" y="6384019"/>
                  <a:pt x="3014524" y="6398502"/>
                </a:cubicBezTo>
                <a:cubicBezTo>
                  <a:pt x="3020041" y="6420571"/>
                  <a:pt x="3025558" y="6442640"/>
                  <a:pt x="3031765" y="6464709"/>
                </a:cubicBezTo>
                <a:cubicBezTo>
                  <a:pt x="3055213" y="6551605"/>
                  <a:pt x="3080731" y="6635053"/>
                  <a:pt x="3107627" y="6713674"/>
                </a:cubicBezTo>
                <a:cubicBezTo>
                  <a:pt x="3063489" y="6728846"/>
                  <a:pt x="3019352" y="6742639"/>
                  <a:pt x="2975903" y="6756432"/>
                </a:cubicBezTo>
                <a:cubicBezTo>
                  <a:pt x="2911765" y="6672295"/>
                  <a:pt x="2847628" y="6582640"/>
                  <a:pt x="2785559" y="6488847"/>
                </a:cubicBezTo>
                <a:close/>
                <a:moveTo>
                  <a:pt x="3110386" y="6721260"/>
                </a:moveTo>
                <a:cubicBezTo>
                  <a:pt x="3142800" y="6815742"/>
                  <a:pt x="3177972" y="6904018"/>
                  <a:pt x="3215903" y="6986087"/>
                </a:cubicBezTo>
                <a:cubicBezTo>
                  <a:pt x="3205558" y="6995742"/>
                  <a:pt x="3195213" y="7004708"/>
                  <a:pt x="3184179" y="7013673"/>
                </a:cubicBezTo>
                <a:cubicBezTo>
                  <a:pt x="3180731" y="7009535"/>
                  <a:pt x="3176593" y="7005397"/>
                  <a:pt x="3173144" y="7000570"/>
                </a:cubicBezTo>
                <a:cubicBezTo>
                  <a:pt x="3108317" y="6925398"/>
                  <a:pt x="3044179" y="6846777"/>
                  <a:pt x="2980731" y="6763329"/>
                </a:cubicBezTo>
                <a:cubicBezTo>
                  <a:pt x="3023489" y="6750225"/>
                  <a:pt x="3066938" y="6735743"/>
                  <a:pt x="3110386" y="6721260"/>
                </a:cubicBezTo>
                <a:close/>
                <a:moveTo>
                  <a:pt x="3218661" y="6992294"/>
                </a:moveTo>
                <a:cubicBezTo>
                  <a:pt x="3240041" y="7038501"/>
                  <a:pt x="3262110" y="7081949"/>
                  <a:pt x="3284868" y="7124018"/>
                </a:cubicBezTo>
                <a:cubicBezTo>
                  <a:pt x="3253144" y="7090225"/>
                  <a:pt x="3220730" y="7055052"/>
                  <a:pt x="3189006" y="7018501"/>
                </a:cubicBezTo>
                <a:cubicBezTo>
                  <a:pt x="3198662" y="7010225"/>
                  <a:pt x="3208317" y="7001260"/>
                  <a:pt x="3218661" y="6992294"/>
                </a:cubicBezTo>
                <a:close/>
                <a:moveTo>
                  <a:pt x="3407627" y="6808156"/>
                </a:moveTo>
                <a:cubicBezTo>
                  <a:pt x="3457971" y="6755053"/>
                  <a:pt x="3508316" y="6698501"/>
                  <a:pt x="3558661" y="6639191"/>
                </a:cubicBezTo>
                <a:cubicBezTo>
                  <a:pt x="3594523" y="6597122"/>
                  <a:pt x="3629695" y="6552984"/>
                  <a:pt x="3664178" y="6508157"/>
                </a:cubicBezTo>
                <a:cubicBezTo>
                  <a:pt x="3680729" y="6519191"/>
                  <a:pt x="3696592" y="6530226"/>
                  <a:pt x="3713143" y="6541260"/>
                </a:cubicBezTo>
                <a:cubicBezTo>
                  <a:pt x="3724178" y="6561260"/>
                  <a:pt x="3735902" y="6581260"/>
                  <a:pt x="3747626" y="6600570"/>
                </a:cubicBezTo>
                <a:cubicBezTo>
                  <a:pt x="3793143" y="6678502"/>
                  <a:pt x="3840040" y="6751605"/>
                  <a:pt x="3886936" y="6820570"/>
                </a:cubicBezTo>
                <a:cubicBezTo>
                  <a:pt x="3794522" y="6883328"/>
                  <a:pt x="3702798" y="6941260"/>
                  <a:pt x="3611075" y="6995052"/>
                </a:cubicBezTo>
                <a:cubicBezTo>
                  <a:pt x="3543489" y="6936432"/>
                  <a:pt x="3475902" y="6874363"/>
                  <a:pt x="3407627" y="6808156"/>
                </a:cubicBezTo>
                <a:close/>
                <a:moveTo>
                  <a:pt x="3891074" y="6826777"/>
                </a:moveTo>
                <a:cubicBezTo>
                  <a:pt x="3947626" y="6908846"/>
                  <a:pt x="4004867" y="6984708"/>
                  <a:pt x="4062798" y="7053673"/>
                </a:cubicBezTo>
                <a:cubicBezTo>
                  <a:pt x="4018660" y="7121949"/>
                  <a:pt x="3973143" y="7185397"/>
                  <a:pt x="3926936" y="7243328"/>
                </a:cubicBezTo>
                <a:cubicBezTo>
                  <a:pt x="3824867" y="7171604"/>
                  <a:pt x="3721419" y="7090225"/>
                  <a:pt x="3617282" y="6999880"/>
                </a:cubicBezTo>
                <a:cubicBezTo>
                  <a:pt x="3707626" y="6946777"/>
                  <a:pt x="3798661" y="6889536"/>
                  <a:pt x="3891074" y="6826777"/>
                </a:cubicBezTo>
                <a:close/>
                <a:moveTo>
                  <a:pt x="3896591" y="6823329"/>
                </a:moveTo>
                <a:cubicBezTo>
                  <a:pt x="3937281" y="6795743"/>
                  <a:pt x="3978660" y="6766777"/>
                  <a:pt x="4020039" y="6737122"/>
                </a:cubicBezTo>
                <a:cubicBezTo>
                  <a:pt x="4077280" y="6771605"/>
                  <a:pt x="4134522" y="6804018"/>
                  <a:pt x="4191763" y="6835743"/>
                </a:cubicBezTo>
                <a:cubicBezTo>
                  <a:pt x="4151074" y="6911605"/>
                  <a:pt x="4109694" y="6982639"/>
                  <a:pt x="4066936" y="7048845"/>
                </a:cubicBezTo>
                <a:cubicBezTo>
                  <a:pt x="4009005" y="6979191"/>
                  <a:pt x="3952453" y="6904708"/>
                  <a:pt x="3896591" y="6823329"/>
                </a:cubicBezTo>
                <a:close/>
                <a:moveTo>
                  <a:pt x="4197281" y="6838501"/>
                </a:moveTo>
                <a:cubicBezTo>
                  <a:pt x="4279350" y="6883328"/>
                  <a:pt x="4360729" y="6925398"/>
                  <a:pt x="4440728" y="6964018"/>
                </a:cubicBezTo>
                <a:cubicBezTo>
                  <a:pt x="4431763" y="6973673"/>
                  <a:pt x="4422108" y="6982639"/>
                  <a:pt x="4413142" y="6992294"/>
                </a:cubicBezTo>
                <a:cubicBezTo>
                  <a:pt x="4340728" y="7064708"/>
                  <a:pt x="4269005" y="7131604"/>
                  <a:pt x="4197970" y="7192294"/>
                </a:cubicBezTo>
                <a:cubicBezTo>
                  <a:pt x="4155212" y="7149535"/>
                  <a:pt x="4113143" y="7103328"/>
                  <a:pt x="4071074" y="7053673"/>
                </a:cubicBezTo>
                <a:cubicBezTo>
                  <a:pt x="4114522" y="6986777"/>
                  <a:pt x="4156591" y="6915053"/>
                  <a:pt x="4197281" y="6838501"/>
                </a:cubicBezTo>
                <a:close/>
                <a:moveTo>
                  <a:pt x="4417970" y="6996432"/>
                </a:moveTo>
                <a:cubicBezTo>
                  <a:pt x="4427625" y="6986777"/>
                  <a:pt x="4437970" y="6976432"/>
                  <a:pt x="4447625" y="6966777"/>
                </a:cubicBezTo>
                <a:cubicBezTo>
                  <a:pt x="4484176" y="6984018"/>
                  <a:pt x="4521418" y="7001260"/>
                  <a:pt x="4557969" y="7017811"/>
                </a:cubicBezTo>
                <a:cubicBezTo>
                  <a:pt x="4645556" y="7056432"/>
                  <a:pt x="4731073" y="7090914"/>
                  <a:pt x="4813831" y="7120570"/>
                </a:cubicBezTo>
                <a:cubicBezTo>
                  <a:pt x="4782107" y="7194362"/>
                  <a:pt x="4746935" y="7262638"/>
                  <a:pt x="4709004" y="7324707"/>
                </a:cubicBezTo>
                <a:cubicBezTo>
                  <a:pt x="4674521" y="7381949"/>
                  <a:pt x="4637970" y="7434362"/>
                  <a:pt x="4599349" y="7480569"/>
                </a:cubicBezTo>
                <a:cubicBezTo>
                  <a:pt x="4520038" y="7445396"/>
                  <a:pt x="4439349" y="7396431"/>
                  <a:pt x="4359349" y="7333673"/>
                </a:cubicBezTo>
                <a:cubicBezTo>
                  <a:pt x="4306936" y="7292983"/>
                  <a:pt x="4255212" y="7247466"/>
                  <a:pt x="4203488" y="7196432"/>
                </a:cubicBezTo>
                <a:cubicBezTo>
                  <a:pt x="4273832" y="7135742"/>
                  <a:pt x="4345556" y="7069535"/>
                  <a:pt x="4417970" y="6996432"/>
                </a:cubicBezTo>
                <a:close/>
                <a:moveTo>
                  <a:pt x="4453142" y="6961260"/>
                </a:moveTo>
                <a:cubicBezTo>
                  <a:pt x="4526246" y="6886087"/>
                  <a:pt x="4599349" y="6806088"/>
                  <a:pt x="4671073" y="6721260"/>
                </a:cubicBezTo>
                <a:cubicBezTo>
                  <a:pt x="4747624" y="6785398"/>
                  <a:pt x="4822797" y="6843329"/>
                  <a:pt x="4897279" y="6894363"/>
                </a:cubicBezTo>
                <a:cubicBezTo>
                  <a:pt x="4872452" y="6971605"/>
                  <a:pt x="4845555" y="7044708"/>
                  <a:pt x="4816590" y="7112984"/>
                </a:cubicBezTo>
                <a:cubicBezTo>
                  <a:pt x="4699349" y="7071604"/>
                  <a:pt x="4577970" y="7020570"/>
                  <a:pt x="4453142" y="6961260"/>
                </a:cubicBezTo>
                <a:close/>
                <a:moveTo>
                  <a:pt x="4676590" y="6715743"/>
                </a:moveTo>
                <a:cubicBezTo>
                  <a:pt x="4708314" y="6677812"/>
                  <a:pt x="4740038" y="6639881"/>
                  <a:pt x="4771762" y="6600570"/>
                </a:cubicBezTo>
                <a:cubicBezTo>
                  <a:pt x="4836590" y="6618502"/>
                  <a:pt x="4900038" y="6635053"/>
                  <a:pt x="4963486" y="6649536"/>
                </a:cubicBezTo>
                <a:cubicBezTo>
                  <a:pt x="4944866" y="6732984"/>
                  <a:pt x="4923486" y="6812294"/>
                  <a:pt x="4900038" y="6886777"/>
                </a:cubicBezTo>
                <a:cubicBezTo>
                  <a:pt x="4826245" y="6835743"/>
                  <a:pt x="4751762" y="6778501"/>
                  <a:pt x="4676590" y="6715743"/>
                </a:cubicBezTo>
                <a:close/>
                <a:moveTo>
                  <a:pt x="5213831" y="6702639"/>
                </a:moveTo>
                <a:cubicBezTo>
                  <a:pt x="5222106" y="6704018"/>
                  <a:pt x="5230382" y="6705398"/>
                  <a:pt x="5237969" y="6706777"/>
                </a:cubicBezTo>
                <a:cubicBezTo>
                  <a:pt x="5231761" y="6718501"/>
                  <a:pt x="5225554" y="6730226"/>
                  <a:pt x="5218658" y="6741260"/>
                </a:cubicBezTo>
                <a:cubicBezTo>
                  <a:pt x="5212451" y="6752294"/>
                  <a:pt x="5206244" y="6763329"/>
                  <a:pt x="5199348" y="6774363"/>
                </a:cubicBezTo>
                <a:cubicBezTo>
                  <a:pt x="5204865" y="6751605"/>
                  <a:pt x="5209692" y="6727467"/>
                  <a:pt x="5213831" y="6702639"/>
                </a:cubicBezTo>
                <a:close/>
                <a:moveTo>
                  <a:pt x="5215210" y="6695053"/>
                </a:moveTo>
                <a:cubicBezTo>
                  <a:pt x="5234520" y="6585398"/>
                  <a:pt x="5249003" y="6468847"/>
                  <a:pt x="5257968" y="6344709"/>
                </a:cubicBezTo>
                <a:cubicBezTo>
                  <a:pt x="5302106" y="6367467"/>
                  <a:pt x="5346244" y="6388847"/>
                  <a:pt x="5389692" y="6408847"/>
                </a:cubicBezTo>
                <a:cubicBezTo>
                  <a:pt x="5342106" y="6510226"/>
                  <a:pt x="5293141" y="6606777"/>
                  <a:pt x="5242106" y="6699881"/>
                </a:cubicBezTo>
                <a:cubicBezTo>
                  <a:pt x="5233141" y="6698501"/>
                  <a:pt x="5224175" y="6697122"/>
                  <a:pt x="5215210" y="6695053"/>
                </a:cubicBezTo>
                <a:close/>
                <a:moveTo>
                  <a:pt x="5258658" y="6337812"/>
                </a:moveTo>
                <a:cubicBezTo>
                  <a:pt x="5259348" y="6324019"/>
                  <a:pt x="5260727" y="6310226"/>
                  <a:pt x="5261416" y="6296433"/>
                </a:cubicBezTo>
                <a:cubicBezTo>
                  <a:pt x="5262106" y="6286088"/>
                  <a:pt x="5262796" y="6275744"/>
                  <a:pt x="5262796" y="6265399"/>
                </a:cubicBezTo>
                <a:cubicBezTo>
                  <a:pt x="5326934" y="6267468"/>
                  <a:pt x="5390382" y="6268847"/>
                  <a:pt x="5452451" y="6268847"/>
                </a:cubicBezTo>
                <a:cubicBezTo>
                  <a:pt x="5432451" y="6314364"/>
                  <a:pt x="5412451" y="6359191"/>
                  <a:pt x="5392451" y="6403329"/>
                </a:cubicBezTo>
                <a:cubicBezTo>
                  <a:pt x="5348313" y="6382640"/>
                  <a:pt x="5304175" y="6360571"/>
                  <a:pt x="5258658" y="6337812"/>
                </a:cubicBezTo>
                <a:close/>
                <a:moveTo>
                  <a:pt x="5460727" y="6268847"/>
                </a:moveTo>
                <a:cubicBezTo>
                  <a:pt x="5461416" y="6268847"/>
                  <a:pt x="5462106" y="6268847"/>
                  <a:pt x="5463485" y="6268847"/>
                </a:cubicBezTo>
                <a:cubicBezTo>
                  <a:pt x="5529002" y="6268847"/>
                  <a:pt x="5593830" y="6267468"/>
                  <a:pt x="5657968" y="6265399"/>
                </a:cubicBezTo>
                <a:cubicBezTo>
                  <a:pt x="5662106" y="6350916"/>
                  <a:pt x="5662106" y="6432985"/>
                  <a:pt x="5659347" y="6511605"/>
                </a:cubicBezTo>
                <a:cubicBezTo>
                  <a:pt x="5575209" y="6482640"/>
                  <a:pt x="5488313" y="6446778"/>
                  <a:pt x="5398658" y="6406088"/>
                </a:cubicBezTo>
                <a:cubicBezTo>
                  <a:pt x="5420037" y="6361261"/>
                  <a:pt x="5440037" y="6315054"/>
                  <a:pt x="5460727" y="6268847"/>
                </a:cubicBezTo>
                <a:close/>
                <a:moveTo>
                  <a:pt x="5665554" y="6265399"/>
                </a:moveTo>
                <a:cubicBezTo>
                  <a:pt x="5758657" y="6261950"/>
                  <a:pt x="5849691" y="6256433"/>
                  <a:pt x="5938657" y="6248157"/>
                </a:cubicBezTo>
                <a:cubicBezTo>
                  <a:pt x="5911071" y="6360571"/>
                  <a:pt x="5880726" y="6467467"/>
                  <a:pt x="5846933" y="6568157"/>
                </a:cubicBezTo>
                <a:cubicBezTo>
                  <a:pt x="5788312" y="6553674"/>
                  <a:pt x="5729002" y="6535743"/>
                  <a:pt x="5667623" y="6514364"/>
                </a:cubicBezTo>
                <a:cubicBezTo>
                  <a:pt x="5669692" y="6435053"/>
                  <a:pt x="5669002" y="6351605"/>
                  <a:pt x="5665554" y="6265399"/>
                </a:cubicBezTo>
                <a:close/>
                <a:moveTo>
                  <a:pt x="5664864" y="6258502"/>
                </a:moveTo>
                <a:cubicBezTo>
                  <a:pt x="5662795" y="6208158"/>
                  <a:pt x="5659347" y="6157123"/>
                  <a:pt x="5654519" y="6104020"/>
                </a:cubicBezTo>
                <a:cubicBezTo>
                  <a:pt x="5765554" y="6093675"/>
                  <a:pt x="5873829" y="6080572"/>
                  <a:pt x="5978657" y="6064020"/>
                </a:cubicBezTo>
                <a:cubicBezTo>
                  <a:pt x="5966932" y="6124020"/>
                  <a:pt x="5953829" y="6183330"/>
                  <a:pt x="5940036" y="6240571"/>
                </a:cubicBezTo>
                <a:cubicBezTo>
                  <a:pt x="5850381" y="6248847"/>
                  <a:pt x="5758657" y="6255054"/>
                  <a:pt x="5664864" y="6258502"/>
                </a:cubicBezTo>
                <a:close/>
                <a:moveTo>
                  <a:pt x="5653830" y="6096433"/>
                </a:moveTo>
                <a:cubicBezTo>
                  <a:pt x="5651761" y="6075054"/>
                  <a:pt x="5649692" y="6053675"/>
                  <a:pt x="5647623" y="6031606"/>
                </a:cubicBezTo>
                <a:cubicBezTo>
                  <a:pt x="5641416" y="5976434"/>
                  <a:pt x="5634520" y="5921261"/>
                  <a:pt x="5626244" y="5864710"/>
                </a:cubicBezTo>
                <a:cubicBezTo>
                  <a:pt x="5645554" y="5860572"/>
                  <a:pt x="5664864" y="5856434"/>
                  <a:pt x="5684174" y="5852296"/>
                </a:cubicBezTo>
                <a:cubicBezTo>
                  <a:pt x="5706243" y="5857813"/>
                  <a:pt x="5729002" y="5863331"/>
                  <a:pt x="5751071" y="5868848"/>
                </a:cubicBezTo>
                <a:cubicBezTo>
                  <a:pt x="5838657" y="5889537"/>
                  <a:pt x="5923484" y="5906779"/>
                  <a:pt x="6005553" y="5920572"/>
                </a:cubicBezTo>
                <a:cubicBezTo>
                  <a:pt x="5997967" y="5966779"/>
                  <a:pt x="5989691" y="6011606"/>
                  <a:pt x="5980725" y="6056434"/>
                </a:cubicBezTo>
                <a:cubicBezTo>
                  <a:pt x="5875209" y="6072296"/>
                  <a:pt x="5766243" y="6086089"/>
                  <a:pt x="5653830" y="6096433"/>
                </a:cubicBezTo>
                <a:close/>
                <a:moveTo>
                  <a:pt x="6012450" y="5921951"/>
                </a:moveTo>
                <a:cubicBezTo>
                  <a:pt x="6111070" y="5937813"/>
                  <a:pt x="6205553" y="5948847"/>
                  <a:pt x="6295208" y="5955054"/>
                </a:cubicBezTo>
                <a:cubicBezTo>
                  <a:pt x="6298656" y="5968847"/>
                  <a:pt x="6301415" y="5981951"/>
                  <a:pt x="6304173" y="5995054"/>
                </a:cubicBezTo>
                <a:cubicBezTo>
                  <a:pt x="6203484" y="6017813"/>
                  <a:pt x="6097277" y="6037813"/>
                  <a:pt x="5987622" y="6055054"/>
                </a:cubicBezTo>
                <a:cubicBezTo>
                  <a:pt x="5996588" y="6011606"/>
                  <a:pt x="6004863" y="5966779"/>
                  <a:pt x="6012450" y="5921951"/>
                </a:cubicBezTo>
                <a:close/>
                <a:moveTo>
                  <a:pt x="6302794" y="5955054"/>
                </a:moveTo>
                <a:cubicBezTo>
                  <a:pt x="6351070" y="5957813"/>
                  <a:pt x="6397966" y="5959882"/>
                  <a:pt x="6444173" y="5959882"/>
                </a:cubicBezTo>
                <a:cubicBezTo>
                  <a:pt x="6445552" y="5959882"/>
                  <a:pt x="6446242" y="5959882"/>
                  <a:pt x="6447621" y="5959882"/>
                </a:cubicBezTo>
                <a:cubicBezTo>
                  <a:pt x="6403484" y="5971606"/>
                  <a:pt x="6357966" y="5982641"/>
                  <a:pt x="6311759" y="5993675"/>
                </a:cubicBezTo>
                <a:cubicBezTo>
                  <a:pt x="6308311" y="5980572"/>
                  <a:pt x="6305553" y="5968158"/>
                  <a:pt x="6302794" y="5955054"/>
                </a:cubicBezTo>
                <a:close/>
                <a:moveTo>
                  <a:pt x="6230380" y="5701262"/>
                </a:moveTo>
                <a:cubicBezTo>
                  <a:pt x="6214518" y="5653676"/>
                  <a:pt x="6197966" y="5605400"/>
                  <a:pt x="6179346" y="5555745"/>
                </a:cubicBezTo>
                <a:cubicBezTo>
                  <a:pt x="6283484" y="5516435"/>
                  <a:pt x="6384173" y="5475055"/>
                  <a:pt x="6481414" y="5431607"/>
                </a:cubicBezTo>
                <a:cubicBezTo>
                  <a:pt x="6485552" y="5492986"/>
                  <a:pt x="6489001" y="5552986"/>
                  <a:pt x="6491069" y="5611607"/>
                </a:cubicBezTo>
                <a:cubicBezTo>
                  <a:pt x="6407621" y="5643331"/>
                  <a:pt x="6320725" y="5672986"/>
                  <a:pt x="6230380" y="5701262"/>
                </a:cubicBezTo>
                <a:close/>
                <a:moveTo>
                  <a:pt x="6489001" y="5428159"/>
                </a:moveTo>
                <a:cubicBezTo>
                  <a:pt x="6585552" y="5384711"/>
                  <a:pt x="6677966" y="5339883"/>
                  <a:pt x="6766241" y="5292987"/>
                </a:cubicBezTo>
                <a:cubicBezTo>
                  <a:pt x="6771069" y="5290228"/>
                  <a:pt x="6775897" y="5288159"/>
                  <a:pt x="6780724" y="5285401"/>
                </a:cubicBezTo>
                <a:cubicBezTo>
                  <a:pt x="6810380" y="5341952"/>
                  <a:pt x="6836586" y="5397814"/>
                  <a:pt x="6860034" y="5452297"/>
                </a:cubicBezTo>
                <a:cubicBezTo>
                  <a:pt x="6748311" y="5507469"/>
                  <a:pt x="6628311" y="5559883"/>
                  <a:pt x="6499345" y="5608848"/>
                </a:cubicBezTo>
                <a:cubicBezTo>
                  <a:pt x="6496587" y="5549538"/>
                  <a:pt x="6493139" y="5489538"/>
                  <a:pt x="6489001" y="5428159"/>
                </a:cubicBezTo>
                <a:close/>
                <a:moveTo>
                  <a:pt x="6488311" y="5420573"/>
                </a:moveTo>
                <a:cubicBezTo>
                  <a:pt x="6484863" y="5375745"/>
                  <a:pt x="6481414" y="5330918"/>
                  <a:pt x="6476587" y="5285401"/>
                </a:cubicBezTo>
                <a:cubicBezTo>
                  <a:pt x="6575207" y="5275056"/>
                  <a:pt x="6669000" y="5260573"/>
                  <a:pt x="6757276" y="5242642"/>
                </a:cubicBezTo>
                <a:cubicBezTo>
                  <a:pt x="6764173" y="5255056"/>
                  <a:pt x="6770379" y="5266780"/>
                  <a:pt x="6776586" y="5279194"/>
                </a:cubicBezTo>
                <a:cubicBezTo>
                  <a:pt x="6685552" y="5327469"/>
                  <a:pt x="6589690" y="5375056"/>
                  <a:pt x="6488311" y="5420573"/>
                </a:cubicBezTo>
                <a:close/>
                <a:moveTo>
                  <a:pt x="6764862" y="5240573"/>
                </a:moveTo>
                <a:cubicBezTo>
                  <a:pt x="6813138" y="5230228"/>
                  <a:pt x="6860034" y="5219194"/>
                  <a:pt x="6905552" y="5206780"/>
                </a:cubicBezTo>
                <a:cubicBezTo>
                  <a:pt x="6866241" y="5230228"/>
                  <a:pt x="6825552" y="5252987"/>
                  <a:pt x="6783483" y="5275056"/>
                </a:cubicBezTo>
                <a:cubicBezTo>
                  <a:pt x="6777276" y="5263332"/>
                  <a:pt x="6771759" y="5252297"/>
                  <a:pt x="6764862" y="5240573"/>
                </a:cubicBezTo>
                <a:close/>
                <a:moveTo>
                  <a:pt x="6761414" y="5234366"/>
                </a:moveTo>
                <a:cubicBezTo>
                  <a:pt x="6700035" y="5121953"/>
                  <a:pt x="6626242" y="5006780"/>
                  <a:pt x="6540035" y="4888160"/>
                </a:cubicBezTo>
                <a:cubicBezTo>
                  <a:pt x="6629690" y="4822643"/>
                  <a:pt x="6715897" y="4755746"/>
                  <a:pt x="6797965" y="4688160"/>
                </a:cubicBezTo>
                <a:cubicBezTo>
                  <a:pt x="6859345" y="4861263"/>
                  <a:pt x="6907621" y="5027470"/>
                  <a:pt x="6941414" y="5184711"/>
                </a:cubicBezTo>
                <a:cubicBezTo>
                  <a:pt x="6937276" y="5187470"/>
                  <a:pt x="6932448" y="5190228"/>
                  <a:pt x="6928310" y="5192987"/>
                </a:cubicBezTo>
                <a:cubicBezTo>
                  <a:pt x="6875207" y="5208159"/>
                  <a:pt x="6820034" y="5221952"/>
                  <a:pt x="6761414" y="5234366"/>
                </a:cubicBezTo>
                <a:close/>
                <a:moveTo>
                  <a:pt x="6949000" y="5180573"/>
                </a:moveTo>
                <a:cubicBezTo>
                  <a:pt x="6929690" y="5090918"/>
                  <a:pt x="6905552" y="4997815"/>
                  <a:pt x="6876586" y="4901953"/>
                </a:cubicBezTo>
                <a:cubicBezTo>
                  <a:pt x="6855207" y="4829539"/>
                  <a:pt x="6831069" y="4756436"/>
                  <a:pt x="6804862" y="4682643"/>
                </a:cubicBezTo>
                <a:cubicBezTo>
                  <a:pt x="6886241" y="4615057"/>
                  <a:pt x="6963482" y="4547471"/>
                  <a:pt x="7035896" y="4478505"/>
                </a:cubicBezTo>
                <a:cubicBezTo>
                  <a:pt x="7040034" y="4475057"/>
                  <a:pt x="7043482" y="4470919"/>
                  <a:pt x="7047620" y="4467471"/>
                </a:cubicBezTo>
                <a:cubicBezTo>
                  <a:pt x="7179344" y="4608850"/>
                  <a:pt x="7281413" y="4750229"/>
                  <a:pt x="7350378" y="4888850"/>
                </a:cubicBezTo>
                <a:cubicBezTo>
                  <a:pt x="7237275" y="4990228"/>
                  <a:pt x="7102793" y="5087470"/>
                  <a:pt x="6949000" y="5180573"/>
                </a:cubicBezTo>
                <a:close/>
                <a:moveTo>
                  <a:pt x="7353826" y="4896436"/>
                </a:moveTo>
                <a:cubicBezTo>
                  <a:pt x="7366240" y="4921953"/>
                  <a:pt x="7377964" y="4947470"/>
                  <a:pt x="7388309" y="4972987"/>
                </a:cubicBezTo>
                <a:cubicBezTo>
                  <a:pt x="7319344" y="5026090"/>
                  <a:pt x="7238654" y="5072987"/>
                  <a:pt x="7145551" y="5114366"/>
                </a:cubicBezTo>
                <a:cubicBezTo>
                  <a:pt x="7087620" y="5139883"/>
                  <a:pt x="7024862" y="5163332"/>
                  <a:pt x="6958655" y="5183331"/>
                </a:cubicBezTo>
                <a:cubicBezTo>
                  <a:pt x="7110379" y="5091608"/>
                  <a:pt x="7242792" y="4995746"/>
                  <a:pt x="7353826" y="4896436"/>
                </a:cubicBezTo>
                <a:close/>
                <a:moveTo>
                  <a:pt x="7031069" y="4473678"/>
                </a:moveTo>
                <a:cubicBezTo>
                  <a:pt x="6959345" y="4541953"/>
                  <a:pt x="6882793" y="4609540"/>
                  <a:pt x="6802104" y="4675746"/>
                </a:cubicBezTo>
                <a:cubicBezTo>
                  <a:pt x="6786931" y="4633678"/>
                  <a:pt x="6771069" y="4590919"/>
                  <a:pt x="6754517" y="4548160"/>
                </a:cubicBezTo>
                <a:cubicBezTo>
                  <a:pt x="6846931" y="4511609"/>
                  <a:pt x="6933138" y="4472988"/>
                  <a:pt x="7013827" y="4432299"/>
                </a:cubicBezTo>
                <a:cubicBezTo>
                  <a:pt x="7023482" y="4442643"/>
                  <a:pt x="7033138" y="4452298"/>
                  <a:pt x="7042793" y="4462643"/>
                </a:cubicBezTo>
                <a:cubicBezTo>
                  <a:pt x="7039344" y="4466781"/>
                  <a:pt x="7035207" y="4470230"/>
                  <a:pt x="7031069" y="4473678"/>
                </a:cubicBezTo>
                <a:close/>
                <a:moveTo>
                  <a:pt x="7021413" y="4428850"/>
                </a:moveTo>
                <a:cubicBezTo>
                  <a:pt x="7066241" y="4405402"/>
                  <a:pt x="7108999" y="4381954"/>
                  <a:pt x="7150378" y="4357126"/>
                </a:cubicBezTo>
                <a:cubicBezTo>
                  <a:pt x="7117965" y="4390229"/>
                  <a:pt x="7084172" y="4424023"/>
                  <a:pt x="7049000" y="4457816"/>
                </a:cubicBezTo>
                <a:cubicBezTo>
                  <a:pt x="7039344" y="4447471"/>
                  <a:pt x="7030379" y="4438505"/>
                  <a:pt x="7021413" y="4428850"/>
                </a:cubicBezTo>
                <a:close/>
                <a:moveTo>
                  <a:pt x="7015896" y="4422643"/>
                </a:moveTo>
                <a:cubicBezTo>
                  <a:pt x="6926931" y="4330919"/>
                  <a:pt x="6825552" y="4239885"/>
                  <a:pt x="6711759" y="4148161"/>
                </a:cubicBezTo>
                <a:cubicBezTo>
                  <a:pt x="6760724" y="4086092"/>
                  <a:pt x="6808310" y="4024023"/>
                  <a:pt x="6853138" y="3961954"/>
                </a:cubicBezTo>
                <a:cubicBezTo>
                  <a:pt x="6929000" y="4015747"/>
                  <a:pt x="6999344" y="4070230"/>
                  <a:pt x="7063482" y="4125402"/>
                </a:cubicBezTo>
                <a:cubicBezTo>
                  <a:pt x="7104861" y="4193678"/>
                  <a:pt x="7143482" y="4261264"/>
                  <a:pt x="7177965" y="4327471"/>
                </a:cubicBezTo>
                <a:cubicBezTo>
                  <a:pt x="7175896" y="4329540"/>
                  <a:pt x="7173827" y="4332299"/>
                  <a:pt x="7171068" y="4334368"/>
                </a:cubicBezTo>
                <a:cubicBezTo>
                  <a:pt x="7122103" y="4365402"/>
                  <a:pt x="7070379" y="4394368"/>
                  <a:pt x="7015896" y="4422643"/>
                </a:cubicBezTo>
                <a:close/>
                <a:moveTo>
                  <a:pt x="7081413" y="4141954"/>
                </a:moveTo>
                <a:cubicBezTo>
                  <a:pt x="7133137" y="4186781"/>
                  <a:pt x="7180723" y="4232299"/>
                  <a:pt x="7224861" y="4277816"/>
                </a:cubicBezTo>
                <a:cubicBezTo>
                  <a:pt x="7211068" y="4292988"/>
                  <a:pt x="7197275" y="4307471"/>
                  <a:pt x="7182793" y="4322643"/>
                </a:cubicBezTo>
                <a:cubicBezTo>
                  <a:pt x="7151758" y="4263333"/>
                  <a:pt x="7117965" y="4203333"/>
                  <a:pt x="7081413" y="4141954"/>
                </a:cubicBezTo>
                <a:close/>
                <a:moveTo>
                  <a:pt x="7070379" y="4123334"/>
                </a:moveTo>
                <a:cubicBezTo>
                  <a:pt x="7060034" y="4106782"/>
                  <a:pt x="7049689" y="4089540"/>
                  <a:pt x="7039344" y="4072989"/>
                </a:cubicBezTo>
                <a:cubicBezTo>
                  <a:pt x="6999344" y="4008851"/>
                  <a:pt x="6956586" y="3945403"/>
                  <a:pt x="6911758" y="3880575"/>
                </a:cubicBezTo>
                <a:cubicBezTo>
                  <a:pt x="6972448" y="3794369"/>
                  <a:pt x="7028310" y="3708162"/>
                  <a:pt x="7080724" y="3622645"/>
                </a:cubicBezTo>
                <a:cubicBezTo>
                  <a:pt x="7083482" y="3617817"/>
                  <a:pt x="7086241" y="3613679"/>
                  <a:pt x="7089000" y="3608851"/>
                </a:cubicBezTo>
                <a:cubicBezTo>
                  <a:pt x="7253826" y="3710231"/>
                  <a:pt x="7389689" y="3819886"/>
                  <a:pt x="7493137" y="3935748"/>
                </a:cubicBezTo>
                <a:cubicBezTo>
                  <a:pt x="7421413" y="4046092"/>
                  <a:pt x="7333827" y="4159195"/>
                  <a:pt x="7229689" y="4272988"/>
                </a:cubicBezTo>
                <a:cubicBezTo>
                  <a:pt x="7180723" y="4222644"/>
                  <a:pt x="7127620" y="4172299"/>
                  <a:pt x="7070379" y="4123334"/>
                </a:cubicBezTo>
                <a:close/>
                <a:moveTo>
                  <a:pt x="7428999" y="3857817"/>
                </a:moveTo>
                <a:cubicBezTo>
                  <a:pt x="7335895" y="3767472"/>
                  <a:pt x="7223482" y="3681955"/>
                  <a:pt x="7092448" y="3601955"/>
                </a:cubicBezTo>
                <a:cubicBezTo>
                  <a:pt x="7122103" y="3552300"/>
                  <a:pt x="7150378" y="3503335"/>
                  <a:pt x="7176586" y="3455059"/>
                </a:cubicBezTo>
                <a:cubicBezTo>
                  <a:pt x="7178655" y="3452300"/>
                  <a:pt x="7181413" y="3450231"/>
                  <a:pt x="7183482" y="3447472"/>
                </a:cubicBezTo>
                <a:cubicBezTo>
                  <a:pt x="7323482" y="3598507"/>
                  <a:pt x="7436585" y="3748851"/>
                  <a:pt x="7517964" y="3895748"/>
                </a:cubicBezTo>
                <a:cubicBezTo>
                  <a:pt x="7511068" y="3906782"/>
                  <a:pt x="7504171" y="3918506"/>
                  <a:pt x="7496585" y="3929541"/>
                </a:cubicBezTo>
                <a:cubicBezTo>
                  <a:pt x="7475896" y="3904713"/>
                  <a:pt x="7453137" y="3881265"/>
                  <a:pt x="7428999" y="3857817"/>
                </a:cubicBezTo>
                <a:close/>
                <a:moveTo>
                  <a:pt x="7188309" y="3441266"/>
                </a:moveTo>
                <a:cubicBezTo>
                  <a:pt x="7203482" y="3424714"/>
                  <a:pt x="7217965" y="3408162"/>
                  <a:pt x="7231758" y="3392300"/>
                </a:cubicBezTo>
                <a:cubicBezTo>
                  <a:pt x="7293827" y="3430231"/>
                  <a:pt x="7351758" y="3470231"/>
                  <a:pt x="7403482" y="3511610"/>
                </a:cubicBezTo>
                <a:cubicBezTo>
                  <a:pt x="7487619" y="3578507"/>
                  <a:pt x="7557274" y="3648162"/>
                  <a:pt x="7611757" y="3720576"/>
                </a:cubicBezTo>
                <a:cubicBezTo>
                  <a:pt x="7586240" y="3775748"/>
                  <a:pt x="7555895" y="3831610"/>
                  <a:pt x="7522102" y="3888161"/>
                </a:cubicBezTo>
                <a:cubicBezTo>
                  <a:pt x="7440723" y="3741955"/>
                  <a:pt x="7328999" y="3592990"/>
                  <a:pt x="7188309" y="3441266"/>
                </a:cubicBezTo>
                <a:close/>
                <a:moveTo>
                  <a:pt x="7189689" y="3430231"/>
                </a:moveTo>
                <a:cubicBezTo>
                  <a:pt x="7197965" y="3414369"/>
                  <a:pt x="7206931" y="3397818"/>
                  <a:pt x="7215206" y="3381955"/>
                </a:cubicBezTo>
                <a:cubicBezTo>
                  <a:pt x="7218654" y="3384024"/>
                  <a:pt x="7222792" y="3386783"/>
                  <a:pt x="7226240" y="3388852"/>
                </a:cubicBezTo>
                <a:cubicBezTo>
                  <a:pt x="7213827" y="3402645"/>
                  <a:pt x="7202102" y="3416438"/>
                  <a:pt x="7189689" y="3430231"/>
                </a:cubicBezTo>
                <a:close/>
                <a:moveTo>
                  <a:pt x="7180034" y="3432300"/>
                </a:moveTo>
                <a:cubicBezTo>
                  <a:pt x="7134517" y="3383335"/>
                  <a:pt x="7085552" y="3334369"/>
                  <a:pt x="7034517" y="3285404"/>
                </a:cubicBezTo>
                <a:cubicBezTo>
                  <a:pt x="7095896" y="3315059"/>
                  <a:pt x="7154517" y="3346093"/>
                  <a:pt x="7208999" y="3377817"/>
                </a:cubicBezTo>
                <a:cubicBezTo>
                  <a:pt x="7199345" y="3396438"/>
                  <a:pt x="7189689" y="3414369"/>
                  <a:pt x="7180034" y="3432300"/>
                </a:cubicBezTo>
                <a:close/>
                <a:moveTo>
                  <a:pt x="7018655" y="3270232"/>
                </a:moveTo>
                <a:cubicBezTo>
                  <a:pt x="7004172" y="3256438"/>
                  <a:pt x="6989690" y="3243335"/>
                  <a:pt x="6975207" y="3229542"/>
                </a:cubicBezTo>
                <a:cubicBezTo>
                  <a:pt x="6920034" y="3178507"/>
                  <a:pt x="6861414" y="3128163"/>
                  <a:pt x="6801414" y="3077818"/>
                </a:cubicBezTo>
                <a:cubicBezTo>
                  <a:pt x="6836586" y="2978508"/>
                  <a:pt x="6868310" y="2880577"/>
                  <a:pt x="6895207" y="2784026"/>
                </a:cubicBezTo>
                <a:cubicBezTo>
                  <a:pt x="6913138" y="2720577"/>
                  <a:pt x="6929000" y="2657819"/>
                  <a:pt x="6943483" y="2597129"/>
                </a:cubicBezTo>
                <a:cubicBezTo>
                  <a:pt x="6945552" y="2593681"/>
                  <a:pt x="6946931" y="2590233"/>
                  <a:pt x="6949000" y="2586784"/>
                </a:cubicBezTo>
                <a:cubicBezTo>
                  <a:pt x="7125551" y="2695750"/>
                  <a:pt x="7273137" y="2810922"/>
                  <a:pt x="7390378" y="2929542"/>
                </a:cubicBezTo>
                <a:cubicBezTo>
                  <a:pt x="7350378" y="3068853"/>
                  <a:pt x="7290378" y="3216438"/>
                  <a:pt x="7212447" y="3370921"/>
                </a:cubicBezTo>
                <a:cubicBezTo>
                  <a:pt x="7151758" y="3336438"/>
                  <a:pt x="7086931" y="3302645"/>
                  <a:pt x="7018655" y="3270232"/>
                </a:cubicBezTo>
                <a:close/>
                <a:moveTo>
                  <a:pt x="6951759" y="2581267"/>
                </a:moveTo>
                <a:cubicBezTo>
                  <a:pt x="6961413" y="2561957"/>
                  <a:pt x="6971069" y="2542647"/>
                  <a:pt x="6980034" y="2522647"/>
                </a:cubicBezTo>
                <a:cubicBezTo>
                  <a:pt x="7162103" y="2574371"/>
                  <a:pt x="7315206" y="2646095"/>
                  <a:pt x="7434516" y="2737819"/>
                </a:cubicBezTo>
                <a:cubicBezTo>
                  <a:pt x="7424172" y="2797819"/>
                  <a:pt x="7410378" y="2859198"/>
                  <a:pt x="7392448" y="2922646"/>
                </a:cubicBezTo>
                <a:cubicBezTo>
                  <a:pt x="7274516" y="2804025"/>
                  <a:pt x="7126931" y="2690233"/>
                  <a:pt x="6951759" y="2581267"/>
                </a:cubicBezTo>
                <a:close/>
                <a:moveTo>
                  <a:pt x="6949000" y="2570922"/>
                </a:moveTo>
                <a:cubicBezTo>
                  <a:pt x="6953138" y="2552991"/>
                  <a:pt x="6956586" y="2535750"/>
                  <a:pt x="6960724" y="2517819"/>
                </a:cubicBezTo>
                <a:cubicBezTo>
                  <a:pt x="6964862" y="2519198"/>
                  <a:pt x="6969000" y="2519888"/>
                  <a:pt x="6973138" y="2521267"/>
                </a:cubicBezTo>
                <a:cubicBezTo>
                  <a:pt x="6965552" y="2537819"/>
                  <a:pt x="6957276" y="2554371"/>
                  <a:pt x="6949000" y="2570922"/>
                </a:cubicBezTo>
                <a:close/>
                <a:moveTo>
                  <a:pt x="6940724" y="2575060"/>
                </a:moveTo>
                <a:cubicBezTo>
                  <a:pt x="6884862" y="2540578"/>
                  <a:pt x="6826241" y="2506785"/>
                  <a:pt x="6764173" y="2473681"/>
                </a:cubicBezTo>
                <a:cubicBezTo>
                  <a:pt x="6830379" y="2485405"/>
                  <a:pt x="6893138" y="2499888"/>
                  <a:pt x="6953138" y="2515750"/>
                </a:cubicBezTo>
                <a:cubicBezTo>
                  <a:pt x="6949000" y="2535060"/>
                  <a:pt x="6944862" y="2555060"/>
                  <a:pt x="6940724" y="2575060"/>
                </a:cubicBezTo>
                <a:close/>
                <a:moveTo>
                  <a:pt x="6742104" y="2461957"/>
                </a:moveTo>
                <a:cubicBezTo>
                  <a:pt x="6724862" y="2452992"/>
                  <a:pt x="6706931" y="2443336"/>
                  <a:pt x="6689690" y="2434371"/>
                </a:cubicBezTo>
                <a:cubicBezTo>
                  <a:pt x="6622794" y="2399888"/>
                  <a:pt x="6553138" y="2366785"/>
                  <a:pt x="6481414" y="2334371"/>
                </a:cubicBezTo>
                <a:cubicBezTo>
                  <a:pt x="6489001" y="2228854"/>
                  <a:pt x="6493139" y="2126095"/>
                  <a:pt x="6493828" y="2026096"/>
                </a:cubicBezTo>
                <a:cubicBezTo>
                  <a:pt x="6494518" y="1959889"/>
                  <a:pt x="6493139" y="1895061"/>
                  <a:pt x="6490380" y="1832992"/>
                </a:cubicBezTo>
                <a:cubicBezTo>
                  <a:pt x="6491069" y="1829544"/>
                  <a:pt x="6491759" y="1826096"/>
                  <a:pt x="6492449" y="1822648"/>
                </a:cubicBezTo>
                <a:cubicBezTo>
                  <a:pt x="6689690" y="1880579"/>
                  <a:pt x="6863483" y="1951613"/>
                  <a:pt x="7009000" y="2035751"/>
                </a:cubicBezTo>
                <a:cubicBezTo>
                  <a:pt x="7006931" y="2181268"/>
                  <a:pt x="6988310" y="2339199"/>
                  <a:pt x="6954517" y="2508164"/>
                </a:cubicBezTo>
                <a:cubicBezTo>
                  <a:pt x="6887620" y="2490233"/>
                  <a:pt x="6816586" y="2474371"/>
                  <a:pt x="6742104" y="2461957"/>
                </a:cubicBezTo>
                <a:close/>
                <a:moveTo>
                  <a:pt x="6482794" y="1812303"/>
                </a:moveTo>
                <a:cubicBezTo>
                  <a:pt x="6419346" y="1793682"/>
                  <a:pt x="6353829" y="1777131"/>
                  <a:pt x="6284863" y="1761269"/>
                </a:cubicBezTo>
                <a:cubicBezTo>
                  <a:pt x="6351760" y="1755062"/>
                  <a:pt x="6416587" y="1752303"/>
                  <a:pt x="6479346" y="1751613"/>
                </a:cubicBezTo>
                <a:cubicBezTo>
                  <a:pt x="6480725" y="1771613"/>
                  <a:pt x="6482104" y="1791613"/>
                  <a:pt x="6482794" y="1812303"/>
                </a:cubicBezTo>
                <a:close/>
                <a:moveTo>
                  <a:pt x="6486242" y="1751613"/>
                </a:moveTo>
                <a:cubicBezTo>
                  <a:pt x="6487621" y="1751613"/>
                  <a:pt x="6488311" y="1751613"/>
                  <a:pt x="6489690" y="1751613"/>
                </a:cubicBezTo>
                <a:cubicBezTo>
                  <a:pt x="6492449" y="1751613"/>
                  <a:pt x="6495897" y="1751613"/>
                  <a:pt x="6498656" y="1751613"/>
                </a:cubicBezTo>
                <a:cubicBezTo>
                  <a:pt x="6495897" y="1768165"/>
                  <a:pt x="6492449" y="1785406"/>
                  <a:pt x="6489001" y="1802648"/>
                </a:cubicBezTo>
                <a:cubicBezTo>
                  <a:pt x="6488311" y="1785406"/>
                  <a:pt x="6487621" y="1768165"/>
                  <a:pt x="6486242" y="1751613"/>
                </a:cubicBezTo>
                <a:close/>
                <a:moveTo>
                  <a:pt x="6261415" y="1755751"/>
                </a:moveTo>
                <a:cubicBezTo>
                  <a:pt x="6242104" y="1751613"/>
                  <a:pt x="6222794" y="1747475"/>
                  <a:pt x="6202794" y="1743338"/>
                </a:cubicBezTo>
                <a:cubicBezTo>
                  <a:pt x="6129001" y="1728165"/>
                  <a:pt x="6053139" y="1714372"/>
                  <a:pt x="5975898" y="1702648"/>
                </a:cubicBezTo>
                <a:cubicBezTo>
                  <a:pt x="5955209" y="1599200"/>
                  <a:pt x="5932450" y="1499200"/>
                  <a:pt x="5906243" y="1401959"/>
                </a:cubicBezTo>
                <a:cubicBezTo>
                  <a:pt x="5889002" y="1337821"/>
                  <a:pt x="5871071" y="1275752"/>
                  <a:pt x="5851761" y="1215752"/>
                </a:cubicBezTo>
                <a:cubicBezTo>
                  <a:pt x="5851761" y="1212304"/>
                  <a:pt x="5851761" y="1208856"/>
                  <a:pt x="5851071" y="1206097"/>
                </a:cubicBezTo>
                <a:cubicBezTo>
                  <a:pt x="6057277" y="1209545"/>
                  <a:pt x="6243484" y="1232304"/>
                  <a:pt x="6406242" y="1274373"/>
                </a:cubicBezTo>
                <a:cubicBezTo>
                  <a:pt x="6442794" y="1414373"/>
                  <a:pt x="6467621" y="1571614"/>
                  <a:pt x="6479346" y="1744027"/>
                </a:cubicBezTo>
                <a:cubicBezTo>
                  <a:pt x="6409001" y="1744717"/>
                  <a:pt x="6336587" y="1748165"/>
                  <a:pt x="6261415" y="1755751"/>
                </a:cubicBezTo>
                <a:close/>
                <a:moveTo>
                  <a:pt x="5837967" y="1198511"/>
                </a:moveTo>
                <a:cubicBezTo>
                  <a:pt x="5772450" y="1197821"/>
                  <a:pt x="5704174" y="1198511"/>
                  <a:pt x="5634520" y="1201959"/>
                </a:cubicBezTo>
                <a:cubicBezTo>
                  <a:pt x="5697278" y="1178511"/>
                  <a:pt x="5758657" y="1158511"/>
                  <a:pt x="5818657" y="1141270"/>
                </a:cubicBezTo>
                <a:cubicBezTo>
                  <a:pt x="5824864" y="1159890"/>
                  <a:pt x="5831071" y="1179201"/>
                  <a:pt x="5837967" y="1198511"/>
                </a:cubicBezTo>
                <a:close/>
                <a:moveTo>
                  <a:pt x="5825553" y="1139201"/>
                </a:moveTo>
                <a:cubicBezTo>
                  <a:pt x="5829692" y="1137821"/>
                  <a:pt x="5833829" y="1137132"/>
                  <a:pt x="5837967" y="1135752"/>
                </a:cubicBezTo>
                <a:cubicBezTo>
                  <a:pt x="5840036" y="1153683"/>
                  <a:pt x="5841416" y="1171614"/>
                  <a:pt x="5842795" y="1189545"/>
                </a:cubicBezTo>
                <a:cubicBezTo>
                  <a:pt x="5837278" y="1172994"/>
                  <a:pt x="5831760" y="1155752"/>
                  <a:pt x="5825553" y="1139201"/>
                </a:cubicBezTo>
                <a:close/>
                <a:moveTo>
                  <a:pt x="5609002" y="1202649"/>
                </a:moveTo>
                <a:cubicBezTo>
                  <a:pt x="5589692" y="1203339"/>
                  <a:pt x="5569692" y="1204718"/>
                  <a:pt x="5549692" y="1206097"/>
                </a:cubicBezTo>
                <a:cubicBezTo>
                  <a:pt x="5474520" y="1210925"/>
                  <a:pt x="5397968" y="1217821"/>
                  <a:pt x="5320037" y="1226787"/>
                </a:cubicBezTo>
                <a:cubicBezTo>
                  <a:pt x="5272451" y="1132304"/>
                  <a:pt x="5223486" y="1041960"/>
                  <a:pt x="5173141" y="955753"/>
                </a:cubicBezTo>
                <a:cubicBezTo>
                  <a:pt x="5139348" y="898511"/>
                  <a:pt x="5105555" y="844029"/>
                  <a:pt x="5071072" y="791615"/>
                </a:cubicBezTo>
                <a:cubicBezTo>
                  <a:pt x="5069693" y="788167"/>
                  <a:pt x="5069003" y="784719"/>
                  <a:pt x="5067624" y="781960"/>
                </a:cubicBezTo>
                <a:cubicBezTo>
                  <a:pt x="5266934" y="730926"/>
                  <a:pt x="5452451" y="702650"/>
                  <a:pt x="5620037" y="700581"/>
                </a:cubicBezTo>
                <a:cubicBezTo>
                  <a:pt x="5693140" y="826787"/>
                  <a:pt x="5757967" y="972304"/>
                  <a:pt x="5815209" y="1134373"/>
                </a:cubicBezTo>
                <a:cubicBezTo>
                  <a:pt x="5749002" y="1152994"/>
                  <a:pt x="5680037" y="1175752"/>
                  <a:pt x="5609002" y="1202649"/>
                </a:cubicBezTo>
                <a:close/>
                <a:moveTo>
                  <a:pt x="5053831" y="777822"/>
                </a:moveTo>
                <a:cubicBezTo>
                  <a:pt x="4989003" y="795063"/>
                  <a:pt x="4922797" y="814374"/>
                  <a:pt x="4855211" y="836443"/>
                </a:cubicBezTo>
                <a:cubicBezTo>
                  <a:pt x="4910383" y="796443"/>
                  <a:pt x="4965555" y="759891"/>
                  <a:pt x="5019348" y="727477"/>
                </a:cubicBezTo>
                <a:cubicBezTo>
                  <a:pt x="5031072" y="743339"/>
                  <a:pt x="5042796" y="760581"/>
                  <a:pt x="5053831" y="777822"/>
                </a:cubicBezTo>
                <a:close/>
                <a:moveTo>
                  <a:pt x="5025555" y="723339"/>
                </a:moveTo>
                <a:cubicBezTo>
                  <a:pt x="5029003" y="721270"/>
                  <a:pt x="5033141" y="718512"/>
                  <a:pt x="5036589" y="716443"/>
                </a:cubicBezTo>
                <a:cubicBezTo>
                  <a:pt x="5043486" y="733684"/>
                  <a:pt x="5049693" y="750926"/>
                  <a:pt x="5055900" y="768167"/>
                </a:cubicBezTo>
                <a:cubicBezTo>
                  <a:pt x="5046244" y="752994"/>
                  <a:pt x="5035900" y="737822"/>
                  <a:pt x="5025555" y="723339"/>
                </a:cubicBezTo>
                <a:close/>
                <a:moveTo>
                  <a:pt x="4186246" y="580581"/>
                </a:moveTo>
                <a:cubicBezTo>
                  <a:pt x="4128315" y="613684"/>
                  <a:pt x="4069694" y="650236"/>
                  <a:pt x="4010384" y="689546"/>
                </a:cubicBezTo>
                <a:cubicBezTo>
                  <a:pt x="4053143" y="636443"/>
                  <a:pt x="4095901" y="586788"/>
                  <a:pt x="4140039" y="540581"/>
                </a:cubicBezTo>
                <a:cubicBezTo>
                  <a:pt x="4155212" y="553684"/>
                  <a:pt x="4170384" y="566788"/>
                  <a:pt x="4186246" y="580581"/>
                </a:cubicBezTo>
                <a:close/>
                <a:moveTo>
                  <a:pt x="4144177" y="535753"/>
                </a:moveTo>
                <a:cubicBezTo>
                  <a:pt x="4146936" y="532305"/>
                  <a:pt x="4150384" y="529547"/>
                  <a:pt x="4153142" y="526098"/>
                </a:cubicBezTo>
                <a:cubicBezTo>
                  <a:pt x="4164177" y="540581"/>
                  <a:pt x="4174522" y="555753"/>
                  <a:pt x="4185556" y="570926"/>
                </a:cubicBezTo>
                <a:cubicBezTo>
                  <a:pt x="4171763" y="559202"/>
                  <a:pt x="4157970" y="546788"/>
                  <a:pt x="4144177" y="535753"/>
                </a:cubicBezTo>
                <a:close/>
                <a:moveTo>
                  <a:pt x="3991764" y="701960"/>
                </a:moveTo>
                <a:cubicBezTo>
                  <a:pt x="3975212" y="712995"/>
                  <a:pt x="3959350" y="724029"/>
                  <a:pt x="3942798" y="735063"/>
                </a:cubicBezTo>
                <a:cubicBezTo>
                  <a:pt x="3880729" y="777822"/>
                  <a:pt x="3818660" y="822650"/>
                  <a:pt x="3755902" y="870236"/>
                </a:cubicBezTo>
                <a:cubicBezTo>
                  <a:pt x="3666936" y="813684"/>
                  <a:pt x="3578661" y="760581"/>
                  <a:pt x="3491075" y="712305"/>
                </a:cubicBezTo>
                <a:cubicBezTo>
                  <a:pt x="3433144" y="680581"/>
                  <a:pt x="3375903" y="650926"/>
                  <a:pt x="3319351" y="623340"/>
                </a:cubicBezTo>
                <a:cubicBezTo>
                  <a:pt x="3316592" y="621271"/>
                  <a:pt x="3313834" y="618512"/>
                  <a:pt x="3311765" y="616443"/>
                </a:cubicBezTo>
                <a:cubicBezTo>
                  <a:pt x="3456592" y="470236"/>
                  <a:pt x="3602109" y="350926"/>
                  <a:pt x="3744868" y="262650"/>
                </a:cubicBezTo>
                <a:cubicBezTo>
                  <a:pt x="3871764" y="332995"/>
                  <a:pt x="4001419" y="424030"/>
                  <a:pt x="4134522" y="535064"/>
                </a:cubicBezTo>
                <a:cubicBezTo>
                  <a:pt x="4086246" y="586788"/>
                  <a:pt x="4038660" y="641960"/>
                  <a:pt x="3991764" y="701960"/>
                </a:cubicBezTo>
                <a:close/>
                <a:moveTo>
                  <a:pt x="3297282" y="620581"/>
                </a:moveTo>
                <a:cubicBezTo>
                  <a:pt x="3251075" y="667477"/>
                  <a:pt x="3204868" y="717822"/>
                  <a:pt x="3158662" y="770236"/>
                </a:cubicBezTo>
                <a:cubicBezTo>
                  <a:pt x="3184868" y="708167"/>
                  <a:pt x="3213144" y="650236"/>
                  <a:pt x="3242799" y="595064"/>
                </a:cubicBezTo>
                <a:cubicBezTo>
                  <a:pt x="3260730" y="603340"/>
                  <a:pt x="3278661" y="612305"/>
                  <a:pt x="3297282" y="620581"/>
                </a:cubicBezTo>
                <a:close/>
                <a:moveTo>
                  <a:pt x="3245558" y="588857"/>
                </a:moveTo>
                <a:cubicBezTo>
                  <a:pt x="3247627" y="584719"/>
                  <a:pt x="3249696" y="581271"/>
                  <a:pt x="3251765" y="577133"/>
                </a:cubicBezTo>
                <a:cubicBezTo>
                  <a:pt x="3266248" y="588167"/>
                  <a:pt x="3280041" y="599891"/>
                  <a:pt x="3294523" y="611615"/>
                </a:cubicBezTo>
                <a:cubicBezTo>
                  <a:pt x="3277972" y="604029"/>
                  <a:pt x="3261420" y="596443"/>
                  <a:pt x="3245558" y="588857"/>
                </a:cubicBezTo>
                <a:close/>
                <a:moveTo>
                  <a:pt x="3142110" y="789546"/>
                </a:moveTo>
                <a:cubicBezTo>
                  <a:pt x="3139351" y="792994"/>
                  <a:pt x="3136593" y="796443"/>
                  <a:pt x="3133144" y="799891"/>
                </a:cubicBezTo>
                <a:cubicBezTo>
                  <a:pt x="3021420" y="708857"/>
                  <a:pt x="2911076" y="635064"/>
                  <a:pt x="2802800" y="579202"/>
                </a:cubicBezTo>
                <a:cubicBezTo>
                  <a:pt x="2768317" y="561271"/>
                  <a:pt x="2734524" y="545409"/>
                  <a:pt x="2700731" y="531616"/>
                </a:cubicBezTo>
                <a:cubicBezTo>
                  <a:pt x="2729007" y="496443"/>
                  <a:pt x="2757973" y="463340"/>
                  <a:pt x="2786938" y="432305"/>
                </a:cubicBezTo>
                <a:cubicBezTo>
                  <a:pt x="2927627" y="466788"/>
                  <a:pt x="3077972" y="519891"/>
                  <a:pt x="3235213" y="591615"/>
                </a:cubicBezTo>
                <a:cubicBezTo>
                  <a:pt x="3202110" y="653684"/>
                  <a:pt x="3171075" y="719201"/>
                  <a:pt x="3142110" y="789546"/>
                </a:cubicBezTo>
                <a:close/>
                <a:moveTo>
                  <a:pt x="2693835" y="529547"/>
                </a:moveTo>
                <a:cubicBezTo>
                  <a:pt x="2641421" y="508167"/>
                  <a:pt x="2590387" y="491616"/>
                  <a:pt x="2540042" y="479202"/>
                </a:cubicBezTo>
                <a:cubicBezTo>
                  <a:pt x="2556594" y="450236"/>
                  <a:pt x="2573835" y="422650"/>
                  <a:pt x="2592456" y="396443"/>
                </a:cubicBezTo>
                <a:cubicBezTo>
                  <a:pt x="2653145" y="404030"/>
                  <a:pt x="2715214" y="415064"/>
                  <a:pt x="2779352" y="430926"/>
                </a:cubicBezTo>
                <a:cubicBezTo>
                  <a:pt x="2750387" y="461960"/>
                  <a:pt x="2722111" y="494374"/>
                  <a:pt x="2693835" y="529547"/>
                </a:cubicBezTo>
                <a:close/>
                <a:moveTo>
                  <a:pt x="2689697" y="535064"/>
                </a:moveTo>
                <a:cubicBezTo>
                  <a:pt x="2608318" y="636443"/>
                  <a:pt x="2531076" y="753684"/>
                  <a:pt x="2456594" y="885408"/>
                </a:cubicBezTo>
                <a:cubicBezTo>
                  <a:pt x="2436594" y="876443"/>
                  <a:pt x="2416594" y="867477"/>
                  <a:pt x="2396594" y="859201"/>
                </a:cubicBezTo>
                <a:cubicBezTo>
                  <a:pt x="2413835" y="788167"/>
                  <a:pt x="2433835" y="721270"/>
                  <a:pt x="2457284" y="659202"/>
                </a:cubicBezTo>
                <a:cubicBezTo>
                  <a:pt x="2480732" y="596443"/>
                  <a:pt x="2507628" y="538512"/>
                  <a:pt x="2536594" y="485409"/>
                </a:cubicBezTo>
                <a:cubicBezTo>
                  <a:pt x="2586249" y="497133"/>
                  <a:pt x="2637283" y="513685"/>
                  <a:pt x="2689697" y="535064"/>
                </a:cubicBezTo>
                <a:close/>
                <a:moveTo>
                  <a:pt x="2442801" y="887477"/>
                </a:moveTo>
                <a:cubicBezTo>
                  <a:pt x="2425559" y="884718"/>
                  <a:pt x="2408318" y="881270"/>
                  <a:pt x="2391766" y="878511"/>
                </a:cubicBezTo>
                <a:cubicBezTo>
                  <a:pt x="2392456" y="874374"/>
                  <a:pt x="2393835" y="870236"/>
                  <a:pt x="2394525" y="866098"/>
                </a:cubicBezTo>
                <a:cubicBezTo>
                  <a:pt x="2410387" y="872994"/>
                  <a:pt x="2426939" y="880580"/>
                  <a:pt x="2442801" y="887477"/>
                </a:cubicBezTo>
                <a:close/>
                <a:moveTo>
                  <a:pt x="2383491" y="885408"/>
                </a:moveTo>
                <a:cubicBezTo>
                  <a:pt x="2368318" y="952994"/>
                  <a:pt x="2355904" y="1024718"/>
                  <a:pt x="2346249" y="1099890"/>
                </a:cubicBezTo>
                <a:cubicBezTo>
                  <a:pt x="2337973" y="1117821"/>
                  <a:pt x="2329698" y="1135752"/>
                  <a:pt x="2320732" y="1153683"/>
                </a:cubicBezTo>
                <a:cubicBezTo>
                  <a:pt x="2289008" y="1221959"/>
                  <a:pt x="2259353" y="1292994"/>
                  <a:pt x="2229698" y="1365407"/>
                </a:cubicBezTo>
                <a:cubicBezTo>
                  <a:pt x="2124181" y="1361959"/>
                  <a:pt x="2021422" y="1361959"/>
                  <a:pt x="1921422" y="1365407"/>
                </a:cubicBezTo>
                <a:cubicBezTo>
                  <a:pt x="1855215" y="1367476"/>
                  <a:pt x="1791078" y="1371614"/>
                  <a:pt x="1728319" y="1377131"/>
                </a:cubicBezTo>
                <a:cubicBezTo>
                  <a:pt x="1724871" y="1376442"/>
                  <a:pt x="1720733" y="1375752"/>
                  <a:pt x="1717285" y="1375062"/>
                </a:cubicBezTo>
                <a:cubicBezTo>
                  <a:pt x="1766940" y="1174373"/>
                  <a:pt x="1831078" y="998511"/>
                  <a:pt x="1908319" y="850236"/>
                </a:cubicBezTo>
                <a:cubicBezTo>
                  <a:pt x="2053836" y="846787"/>
                  <a:pt x="2213146" y="858512"/>
                  <a:pt x="2383491" y="885408"/>
                </a:cubicBezTo>
                <a:close/>
                <a:moveTo>
                  <a:pt x="1710388" y="1374373"/>
                </a:moveTo>
                <a:cubicBezTo>
                  <a:pt x="1689009" y="1370924"/>
                  <a:pt x="1667630" y="1368166"/>
                  <a:pt x="1646250" y="1365407"/>
                </a:cubicBezTo>
                <a:cubicBezTo>
                  <a:pt x="1640043" y="1176442"/>
                  <a:pt x="1661423" y="1008856"/>
                  <a:pt x="1711768" y="867477"/>
                </a:cubicBezTo>
                <a:cubicBezTo>
                  <a:pt x="1771767" y="858512"/>
                  <a:pt x="1834526" y="853684"/>
                  <a:pt x="1900043" y="850925"/>
                </a:cubicBezTo>
                <a:cubicBezTo>
                  <a:pt x="1823491" y="999201"/>
                  <a:pt x="1760043" y="1174373"/>
                  <a:pt x="1710388" y="1374373"/>
                </a:cubicBezTo>
                <a:close/>
                <a:moveTo>
                  <a:pt x="1644181" y="1155063"/>
                </a:moveTo>
                <a:cubicBezTo>
                  <a:pt x="1637974" y="1221270"/>
                  <a:pt x="1636595" y="1290925"/>
                  <a:pt x="1638664" y="1364028"/>
                </a:cubicBezTo>
                <a:cubicBezTo>
                  <a:pt x="1600044" y="1359200"/>
                  <a:pt x="1562113" y="1355752"/>
                  <a:pt x="1524871" y="1354373"/>
                </a:cubicBezTo>
                <a:cubicBezTo>
                  <a:pt x="1558664" y="1212304"/>
                  <a:pt x="1602113" y="1084718"/>
                  <a:pt x="1655216" y="972994"/>
                </a:cubicBezTo>
                <a:cubicBezTo>
                  <a:pt x="1667630" y="946787"/>
                  <a:pt x="1680733" y="921270"/>
                  <a:pt x="1694526" y="896442"/>
                </a:cubicBezTo>
                <a:cubicBezTo>
                  <a:pt x="1669009" y="975063"/>
                  <a:pt x="1652457" y="1061270"/>
                  <a:pt x="1644181" y="1155063"/>
                </a:cubicBezTo>
                <a:close/>
                <a:moveTo>
                  <a:pt x="1638664" y="1371614"/>
                </a:moveTo>
                <a:cubicBezTo>
                  <a:pt x="1638664" y="1376442"/>
                  <a:pt x="1639354" y="1381269"/>
                  <a:pt x="1639354" y="1385407"/>
                </a:cubicBezTo>
                <a:cubicBezTo>
                  <a:pt x="1596595" y="1390235"/>
                  <a:pt x="1554526" y="1395752"/>
                  <a:pt x="1513837" y="1401959"/>
                </a:cubicBezTo>
                <a:cubicBezTo>
                  <a:pt x="1516595" y="1388166"/>
                  <a:pt x="1520044" y="1374373"/>
                  <a:pt x="1522802" y="1361269"/>
                </a:cubicBezTo>
                <a:cubicBezTo>
                  <a:pt x="1560733" y="1363338"/>
                  <a:pt x="1599354" y="1366786"/>
                  <a:pt x="1638664" y="1371614"/>
                </a:cubicBezTo>
                <a:close/>
                <a:moveTo>
                  <a:pt x="1640043" y="1392993"/>
                </a:moveTo>
                <a:cubicBezTo>
                  <a:pt x="1643492" y="1462648"/>
                  <a:pt x="1650388" y="1535062"/>
                  <a:pt x="1660733" y="1610234"/>
                </a:cubicBezTo>
                <a:cubicBezTo>
                  <a:pt x="1657285" y="1629545"/>
                  <a:pt x="1653837" y="1648855"/>
                  <a:pt x="1650388" y="1668855"/>
                </a:cubicBezTo>
                <a:cubicBezTo>
                  <a:pt x="1637974" y="1743338"/>
                  <a:pt x="1627630" y="1819199"/>
                  <a:pt x="1619354" y="1897130"/>
                </a:cubicBezTo>
                <a:cubicBezTo>
                  <a:pt x="1560044" y="1911613"/>
                  <a:pt x="1502113" y="1926785"/>
                  <a:pt x="1445561" y="1942648"/>
                </a:cubicBezTo>
                <a:cubicBezTo>
                  <a:pt x="1446251" y="1929544"/>
                  <a:pt x="1446940" y="1916441"/>
                  <a:pt x="1447630" y="1903337"/>
                </a:cubicBezTo>
                <a:cubicBezTo>
                  <a:pt x="1458664" y="1724027"/>
                  <a:pt x="1480733" y="1559200"/>
                  <a:pt x="1512457" y="1409545"/>
                </a:cubicBezTo>
                <a:cubicBezTo>
                  <a:pt x="1553837" y="1403338"/>
                  <a:pt x="1596595" y="1397821"/>
                  <a:pt x="1640043" y="1392993"/>
                </a:cubicBezTo>
                <a:close/>
                <a:moveTo>
                  <a:pt x="1440734" y="1903337"/>
                </a:moveTo>
                <a:cubicBezTo>
                  <a:pt x="1440044" y="1917130"/>
                  <a:pt x="1439354" y="1931613"/>
                  <a:pt x="1438665" y="1945406"/>
                </a:cubicBezTo>
                <a:cubicBezTo>
                  <a:pt x="1399354" y="1956441"/>
                  <a:pt x="1360734" y="1968165"/>
                  <a:pt x="1322113" y="1979889"/>
                </a:cubicBezTo>
                <a:cubicBezTo>
                  <a:pt x="1258665" y="1999889"/>
                  <a:pt x="1197286" y="2020578"/>
                  <a:pt x="1138665" y="2042647"/>
                </a:cubicBezTo>
                <a:cubicBezTo>
                  <a:pt x="1135217" y="2043337"/>
                  <a:pt x="1131769" y="2043337"/>
                  <a:pt x="1128320" y="2043337"/>
                </a:cubicBezTo>
                <a:cubicBezTo>
                  <a:pt x="1122803" y="1835751"/>
                  <a:pt x="1137975" y="1649545"/>
                  <a:pt x="1173148" y="1486097"/>
                </a:cubicBezTo>
                <a:cubicBezTo>
                  <a:pt x="1274527" y="1455062"/>
                  <a:pt x="1385561" y="1429545"/>
                  <a:pt x="1505561" y="1410924"/>
                </a:cubicBezTo>
                <a:cubicBezTo>
                  <a:pt x="1473147" y="1559890"/>
                  <a:pt x="1451768" y="1724027"/>
                  <a:pt x="1440734" y="1903337"/>
                </a:cubicBezTo>
                <a:close/>
                <a:moveTo>
                  <a:pt x="1121424" y="2043337"/>
                </a:moveTo>
                <a:cubicBezTo>
                  <a:pt x="1099355" y="2046096"/>
                  <a:pt x="1077976" y="2048854"/>
                  <a:pt x="1055907" y="2051613"/>
                </a:cubicBezTo>
                <a:cubicBezTo>
                  <a:pt x="1034527" y="1981958"/>
                  <a:pt x="1017286" y="1914372"/>
                  <a:pt x="1005562" y="1848165"/>
                </a:cubicBezTo>
                <a:cubicBezTo>
                  <a:pt x="986251" y="1742648"/>
                  <a:pt x="980734" y="1644027"/>
                  <a:pt x="987631" y="1553683"/>
                </a:cubicBezTo>
                <a:cubicBezTo>
                  <a:pt x="1043493" y="1528855"/>
                  <a:pt x="1102803" y="1506786"/>
                  <a:pt x="1165562" y="1487476"/>
                </a:cubicBezTo>
                <a:cubicBezTo>
                  <a:pt x="1130389" y="1651614"/>
                  <a:pt x="1115906" y="1837130"/>
                  <a:pt x="1121424" y="2043337"/>
                </a:cubicBezTo>
                <a:close/>
                <a:moveTo>
                  <a:pt x="1112458" y="2051613"/>
                </a:moveTo>
                <a:cubicBezTo>
                  <a:pt x="1095217" y="2057820"/>
                  <a:pt x="1078665" y="2064716"/>
                  <a:pt x="1062113" y="2070923"/>
                </a:cubicBezTo>
                <a:cubicBezTo>
                  <a:pt x="1060734" y="2066785"/>
                  <a:pt x="1059355" y="2062647"/>
                  <a:pt x="1057976" y="2058509"/>
                </a:cubicBezTo>
                <a:cubicBezTo>
                  <a:pt x="1075907" y="2056441"/>
                  <a:pt x="1094527" y="2053682"/>
                  <a:pt x="1112458" y="2051613"/>
                </a:cubicBezTo>
                <a:close/>
                <a:moveTo>
                  <a:pt x="1121424" y="2055751"/>
                </a:moveTo>
                <a:cubicBezTo>
                  <a:pt x="1123493" y="2122647"/>
                  <a:pt x="1127631" y="2191613"/>
                  <a:pt x="1133838" y="2262647"/>
                </a:cubicBezTo>
                <a:cubicBezTo>
                  <a:pt x="1106941" y="2199889"/>
                  <a:pt x="1084182" y="2137820"/>
                  <a:pt x="1064182" y="2077820"/>
                </a:cubicBezTo>
                <a:cubicBezTo>
                  <a:pt x="1083493" y="2070234"/>
                  <a:pt x="1102113" y="2062647"/>
                  <a:pt x="1121424" y="2055751"/>
                </a:cubicBezTo>
                <a:close/>
                <a:moveTo>
                  <a:pt x="1135907" y="2284716"/>
                </a:moveTo>
                <a:cubicBezTo>
                  <a:pt x="1137975" y="2304026"/>
                  <a:pt x="1139355" y="2324026"/>
                  <a:pt x="1141424" y="2343336"/>
                </a:cubicBezTo>
                <a:cubicBezTo>
                  <a:pt x="1149700" y="2418509"/>
                  <a:pt x="1159355" y="2494371"/>
                  <a:pt x="1171768" y="2571612"/>
                </a:cubicBezTo>
                <a:cubicBezTo>
                  <a:pt x="1079355" y="2622646"/>
                  <a:pt x="991079" y="2675750"/>
                  <a:pt x="906941" y="2729543"/>
                </a:cubicBezTo>
                <a:cubicBezTo>
                  <a:pt x="851079" y="2765405"/>
                  <a:pt x="797976" y="2801956"/>
                  <a:pt x="746942" y="2838508"/>
                </a:cubicBezTo>
                <a:cubicBezTo>
                  <a:pt x="743493" y="2839887"/>
                  <a:pt x="740045" y="2841267"/>
                  <a:pt x="736597" y="2842646"/>
                </a:cubicBezTo>
                <a:cubicBezTo>
                  <a:pt x="676597" y="2644026"/>
                  <a:pt x="641425" y="2460578"/>
                  <a:pt x="631769" y="2293682"/>
                </a:cubicBezTo>
                <a:cubicBezTo>
                  <a:pt x="753838" y="2215751"/>
                  <a:pt x="895907" y="2144716"/>
                  <a:pt x="1057286" y="2080578"/>
                </a:cubicBezTo>
                <a:cubicBezTo>
                  <a:pt x="1079355" y="2146785"/>
                  <a:pt x="1105562" y="2215061"/>
                  <a:pt x="1135907" y="2284716"/>
                </a:cubicBezTo>
                <a:close/>
                <a:moveTo>
                  <a:pt x="731080" y="2845405"/>
                </a:moveTo>
                <a:cubicBezTo>
                  <a:pt x="710390" y="2853680"/>
                  <a:pt x="691080" y="2861956"/>
                  <a:pt x="671080" y="2870232"/>
                </a:cubicBezTo>
                <a:cubicBezTo>
                  <a:pt x="569011" y="2711612"/>
                  <a:pt x="501425" y="2555750"/>
                  <a:pt x="472459" y="2408164"/>
                </a:cubicBezTo>
                <a:cubicBezTo>
                  <a:pt x="519356" y="2369543"/>
                  <a:pt x="571080" y="2332992"/>
                  <a:pt x="626252" y="2297130"/>
                </a:cubicBezTo>
                <a:cubicBezTo>
                  <a:pt x="635907" y="2464716"/>
                  <a:pt x="671080" y="2648164"/>
                  <a:pt x="731080" y="2845405"/>
                </a:cubicBezTo>
                <a:close/>
                <a:moveTo>
                  <a:pt x="724873" y="2855060"/>
                </a:moveTo>
                <a:cubicBezTo>
                  <a:pt x="710390" y="2865405"/>
                  <a:pt x="695907" y="2876439"/>
                  <a:pt x="681424" y="2886784"/>
                </a:cubicBezTo>
                <a:cubicBezTo>
                  <a:pt x="679356" y="2883336"/>
                  <a:pt x="676597" y="2879887"/>
                  <a:pt x="674528" y="2875749"/>
                </a:cubicBezTo>
                <a:cubicBezTo>
                  <a:pt x="691080" y="2869543"/>
                  <a:pt x="708321" y="2861956"/>
                  <a:pt x="724873" y="2855060"/>
                </a:cubicBezTo>
                <a:close/>
                <a:moveTo>
                  <a:pt x="734528" y="2857129"/>
                </a:moveTo>
                <a:cubicBezTo>
                  <a:pt x="753838" y="2919887"/>
                  <a:pt x="775907" y="2984715"/>
                  <a:pt x="800045" y="3050232"/>
                </a:cubicBezTo>
                <a:cubicBezTo>
                  <a:pt x="758666" y="2997818"/>
                  <a:pt x="720045" y="2944715"/>
                  <a:pt x="685562" y="2892991"/>
                </a:cubicBezTo>
                <a:cubicBezTo>
                  <a:pt x="701424" y="2881267"/>
                  <a:pt x="717976" y="2868853"/>
                  <a:pt x="734528" y="2857129"/>
                </a:cubicBezTo>
                <a:close/>
                <a:moveTo>
                  <a:pt x="809010" y="3073680"/>
                </a:moveTo>
                <a:cubicBezTo>
                  <a:pt x="810390" y="3077818"/>
                  <a:pt x="812459" y="3081956"/>
                  <a:pt x="813838" y="3086094"/>
                </a:cubicBezTo>
                <a:cubicBezTo>
                  <a:pt x="681424" y="3141266"/>
                  <a:pt x="564183" y="3203335"/>
                  <a:pt x="463494" y="3272300"/>
                </a:cubicBezTo>
                <a:cubicBezTo>
                  <a:pt x="431770" y="3293680"/>
                  <a:pt x="402115" y="3316438"/>
                  <a:pt x="373839" y="3339197"/>
                </a:cubicBezTo>
                <a:cubicBezTo>
                  <a:pt x="356597" y="3297818"/>
                  <a:pt x="340735" y="3256438"/>
                  <a:pt x="326942" y="3215749"/>
                </a:cubicBezTo>
                <a:cubicBezTo>
                  <a:pt x="424184" y="3108163"/>
                  <a:pt x="542114" y="3001956"/>
                  <a:pt x="680045" y="2897818"/>
                </a:cubicBezTo>
                <a:cubicBezTo>
                  <a:pt x="717976" y="2955749"/>
                  <a:pt x="761424" y="3015060"/>
                  <a:pt x="809010" y="3073680"/>
                </a:cubicBezTo>
                <a:close/>
                <a:moveTo>
                  <a:pt x="367632" y="3344024"/>
                </a:moveTo>
                <a:cubicBezTo>
                  <a:pt x="324184" y="3379886"/>
                  <a:pt x="284873" y="3417128"/>
                  <a:pt x="250391" y="3455748"/>
                </a:cubicBezTo>
                <a:cubicBezTo>
                  <a:pt x="232460" y="3427473"/>
                  <a:pt x="216598" y="3399197"/>
                  <a:pt x="202115" y="3370231"/>
                </a:cubicBezTo>
                <a:cubicBezTo>
                  <a:pt x="237287" y="3320576"/>
                  <a:pt x="277287" y="3271611"/>
                  <a:pt x="320735" y="3221956"/>
                </a:cubicBezTo>
                <a:cubicBezTo>
                  <a:pt x="334529" y="3262645"/>
                  <a:pt x="349701" y="3303335"/>
                  <a:pt x="367632" y="3344024"/>
                </a:cubicBezTo>
                <a:close/>
                <a:moveTo>
                  <a:pt x="370391" y="3351611"/>
                </a:moveTo>
                <a:cubicBezTo>
                  <a:pt x="420735" y="3470921"/>
                  <a:pt x="486942" y="3595058"/>
                  <a:pt x="567632" y="3722644"/>
                </a:cubicBezTo>
                <a:cubicBezTo>
                  <a:pt x="549701" y="3735748"/>
                  <a:pt x="532459" y="3749541"/>
                  <a:pt x="515907" y="3763334"/>
                </a:cubicBezTo>
                <a:cubicBezTo>
                  <a:pt x="461425" y="3714368"/>
                  <a:pt x="412459" y="3664714"/>
                  <a:pt x="368322" y="3614369"/>
                </a:cubicBezTo>
                <a:cubicBezTo>
                  <a:pt x="324184" y="3564024"/>
                  <a:pt x="286253" y="3512990"/>
                  <a:pt x="253839" y="3462645"/>
                </a:cubicBezTo>
                <a:cubicBezTo>
                  <a:pt x="288322" y="3424024"/>
                  <a:pt x="327632" y="3386783"/>
                  <a:pt x="370391" y="3351611"/>
                </a:cubicBezTo>
                <a:close/>
                <a:moveTo>
                  <a:pt x="562804" y="3735748"/>
                </a:moveTo>
                <a:cubicBezTo>
                  <a:pt x="551770" y="3749541"/>
                  <a:pt x="541425" y="3762644"/>
                  <a:pt x="531080" y="3776437"/>
                </a:cubicBezTo>
                <a:cubicBezTo>
                  <a:pt x="527632" y="3773679"/>
                  <a:pt x="524873" y="3770920"/>
                  <a:pt x="521425" y="3768162"/>
                </a:cubicBezTo>
                <a:cubicBezTo>
                  <a:pt x="535218" y="3757127"/>
                  <a:pt x="549011" y="3746093"/>
                  <a:pt x="562804" y="3735748"/>
                </a:cubicBezTo>
                <a:close/>
                <a:moveTo>
                  <a:pt x="526942" y="3781955"/>
                </a:moveTo>
                <a:cubicBezTo>
                  <a:pt x="422115" y="3918506"/>
                  <a:pt x="337287" y="4051609"/>
                  <a:pt x="271770" y="4180575"/>
                </a:cubicBezTo>
                <a:cubicBezTo>
                  <a:pt x="253839" y="4153678"/>
                  <a:pt x="237287" y="4127471"/>
                  <a:pt x="221425" y="4101265"/>
                </a:cubicBezTo>
                <a:cubicBezTo>
                  <a:pt x="289701" y="3986092"/>
                  <a:pt x="389701" y="3875748"/>
                  <a:pt x="515907" y="3772300"/>
                </a:cubicBezTo>
                <a:cubicBezTo>
                  <a:pt x="520045" y="3775748"/>
                  <a:pt x="523494" y="3778507"/>
                  <a:pt x="526942" y="3781955"/>
                </a:cubicBezTo>
                <a:close/>
                <a:moveTo>
                  <a:pt x="532459" y="3786782"/>
                </a:moveTo>
                <a:cubicBezTo>
                  <a:pt x="584873" y="3832300"/>
                  <a:pt x="642114" y="3877817"/>
                  <a:pt x="703493" y="3921955"/>
                </a:cubicBezTo>
                <a:cubicBezTo>
                  <a:pt x="706252" y="3925403"/>
                  <a:pt x="709011" y="3928851"/>
                  <a:pt x="711080" y="3932989"/>
                </a:cubicBezTo>
                <a:cubicBezTo>
                  <a:pt x="597976" y="4021264"/>
                  <a:pt x="501425" y="4112299"/>
                  <a:pt x="422804" y="4205402"/>
                </a:cubicBezTo>
                <a:cubicBezTo>
                  <a:pt x="397977" y="4235057"/>
                  <a:pt x="375218" y="4264023"/>
                  <a:pt x="353839" y="4293678"/>
                </a:cubicBezTo>
                <a:cubicBezTo>
                  <a:pt x="326253" y="4258506"/>
                  <a:pt x="300046" y="4223334"/>
                  <a:pt x="276598" y="4188161"/>
                </a:cubicBezTo>
                <a:cubicBezTo>
                  <a:pt x="342115" y="4057816"/>
                  <a:pt x="428321" y="3923334"/>
                  <a:pt x="532459" y="3786782"/>
                </a:cubicBezTo>
                <a:close/>
                <a:moveTo>
                  <a:pt x="349701" y="4299885"/>
                </a:moveTo>
                <a:cubicBezTo>
                  <a:pt x="317287" y="4346092"/>
                  <a:pt x="289701" y="4392299"/>
                  <a:pt x="266253" y="4438505"/>
                </a:cubicBezTo>
                <a:cubicBezTo>
                  <a:pt x="241425" y="4415747"/>
                  <a:pt x="218667" y="4392988"/>
                  <a:pt x="197977" y="4369540"/>
                </a:cubicBezTo>
                <a:cubicBezTo>
                  <a:pt x="218667" y="4312989"/>
                  <a:pt x="244184" y="4255057"/>
                  <a:pt x="273149" y="4195747"/>
                </a:cubicBezTo>
                <a:cubicBezTo>
                  <a:pt x="296598" y="4230230"/>
                  <a:pt x="322115" y="4264713"/>
                  <a:pt x="349701" y="4299885"/>
                </a:cubicBezTo>
                <a:close/>
                <a:moveTo>
                  <a:pt x="262805" y="4444712"/>
                </a:moveTo>
                <a:cubicBezTo>
                  <a:pt x="260736" y="4449540"/>
                  <a:pt x="258667" y="4453678"/>
                  <a:pt x="255908" y="4458505"/>
                </a:cubicBezTo>
                <a:cubicBezTo>
                  <a:pt x="241425" y="4438505"/>
                  <a:pt x="227632" y="4418506"/>
                  <a:pt x="215218" y="4398505"/>
                </a:cubicBezTo>
                <a:cubicBezTo>
                  <a:pt x="230391" y="4414367"/>
                  <a:pt x="246253" y="4429540"/>
                  <a:pt x="262805" y="4444712"/>
                </a:cubicBezTo>
                <a:close/>
                <a:moveTo>
                  <a:pt x="268322" y="4450229"/>
                </a:moveTo>
                <a:cubicBezTo>
                  <a:pt x="313149" y="4490229"/>
                  <a:pt x="362804" y="4528850"/>
                  <a:pt x="418666" y="4565402"/>
                </a:cubicBezTo>
                <a:cubicBezTo>
                  <a:pt x="480046" y="4606091"/>
                  <a:pt x="546942" y="4644022"/>
                  <a:pt x="619356" y="4679195"/>
                </a:cubicBezTo>
                <a:cubicBezTo>
                  <a:pt x="603494" y="4719194"/>
                  <a:pt x="588321" y="4758505"/>
                  <a:pt x="574528" y="4797125"/>
                </a:cubicBezTo>
                <a:cubicBezTo>
                  <a:pt x="449011" y="4689539"/>
                  <a:pt x="344873" y="4579884"/>
                  <a:pt x="264184" y="4468850"/>
                </a:cubicBezTo>
                <a:cubicBezTo>
                  <a:pt x="263494" y="4467471"/>
                  <a:pt x="262115" y="4466091"/>
                  <a:pt x="261425" y="4465402"/>
                </a:cubicBezTo>
                <a:cubicBezTo>
                  <a:pt x="263494" y="4460574"/>
                  <a:pt x="266253" y="4455057"/>
                  <a:pt x="268322" y="4450229"/>
                </a:cubicBezTo>
                <a:close/>
                <a:moveTo>
                  <a:pt x="626252" y="4682643"/>
                </a:moveTo>
                <a:cubicBezTo>
                  <a:pt x="689011" y="4712988"/>
                  <a:pt x="755907" y="4741263"/>
                  <a:pt x="826941" y="4767470"/>
                </a:cubicBezTo>
                <a:cubicBezTo>
                  <a:pt x="830390" y="4770229"/>
                  <a:pt x="833838" y="4772987"/>
                  <a:pt x="837286" y="4775746"/>
                </a:cubicBezTo>
                <a:cubicBezTo>
                  <a:pt x="800045" y="4826091"/>
                  <a:pt x="765562" y="4875746"/>
                  <a:pt x="734528" y="4925401"/>
                </a:cubicBezTo>
                <a:cubicBezTo>
                  <a:pt x="680045" y="4884711"/>
                  <a:pt x="628321" y="4844022"/>
                  <a:pt x="580045" y="4802643"/>
                </a:cubicBezTo>
                <a:cubicBezTo>
                  <a:pt x="594528" y="4763332"/>
                  <a:pt x="610390" y="4723333"/>
                  <a:pt x="626252" y="4682643"/>
                </a:cubicBezTo>
                <a:close/>
                <a:moveTo>
                  <a:pt x="731080" y="4930918"/>
                </a:moveTo>
                <a:cubicBezTo>
                  <a:pt x="692459" y="4992987"/>
                  <a:pt x="659356" y="5054367"/>
                  <a:pt x="631769" y="5114366"/>
                </a:cubicBezTo>
                <a:cubicBezTo>
                  <a:pt x="615907" y="5149539"/>
                  <a:pt x="601425" y="5184021"/>
                  <a:pt x="589011" y="5217814"/>
                </a:cubicBezTo>
                <a:cubicBezTo>
                  <a:pt x="553149" y="5190918"/>
                  <a:pt x="518666" y="5164021"/>
                  <a:pt x="486252" y="5136435"/>
                </a:cubicBezTo>
                <a:cubicBezTo>
                  <a:pt x="506942" y="5032298"/>
                  <a:pt x="537976" y="4922642"/>
                  <a:pt x="577976" y="4809539"/>
                </a:cubicBezTo>
                <a:cubicBezTo>
                  <a:pt x="626252" y="4850229"/>
                  <a:pt x="677287" y="4890918"/>
                  <a:pt x="731080" y="4930918"/>
                </a:cubicBezTo>
                <a:close/>
                <a:moveTo>
                  <a:pt x="586252" y="5225401"/>
                </a:moveTo>
                <a:cubicBezTo>
                  <a:pt x="566942" y="5278504"/>
                  <a:pt x="552459" y="5330918"/>
                  <a:pt x="542804" y="5381262"/>
                </a:cubicBezTo>
                <a:cubicBezTo>
                  <a:pt x="513149" y="5366090"/>
                  <a:pt x="484873" y="5349538"/>
                  <a:pt x="458666" y="5332986"/>
                </a:cubicBezTo>
                <a:cubicBezTo>
                  <a:pt x="463494" y="5272297"/>
                  <a:pt x="472459" y="5209539"/>
                  <a:pt x="484873" y="5145401"/>
                </a:cubicBezTo>
                <a:cubicBezTo>
                  <a:pt x="516597" y="5172297"/>
                  <a:pt x="550390" y="5199194"/>
                  <a:pt x="586252" y="5225401"/>
                </a:cubicBezTo>
                <a:close/>
                <a:moveTo>
                  <a:pt x="591769" y="5230228"/>
                </a:moveTo>
                <a:cubicBezTo>
                  <a:pt x="697287" y="5307469"/>
                  <a:pt x="819355" y="5381262"/>
                  <a:pt x="955907" y="5450228"/>
                </a:cubicBezTo>
                <a:cubicBezTo>
                  <a:pt x="953148" y="5471607"/>
                  <a:pt x="950389" y="5492297"/>
                  <a:pt x="947631" y="5512986"/>
                </a:cubicBezTo>
                <a:cubicBezTo>
                  <a:pt x="869010" y="5498503"/>
                  <a:pt x="794528" y="5479883"/>
                  <a:pt x="724873" y="5457124"/>
                </a:cubicBezTo>
                <a:cubicBezTo>
                  <a:pt x="660735" y="5436435"/>
                  <a:pt x="602114" y="5412297"/>
                  <a:pt x="548321" y="5384711"/>
                </a:cubicBezTo>
                <a:cubicBezTo>
                  <a:pt x="558666" y="5334366"/>
                  <a:pt x="573149" y="5282642"/>
                  <a:pt x="591769" y="5230228"/>
                </a:cubicBezTo>
                <a:close/>
                <a:moveTo>
                  <a:pt x="962803" y="5453676"/>
                </a:moveTo>
                <a:cubicBezTo>
                  <a:pt x="1022803" y="5483331"/>
                  <a:pt x="1084872" y="5512986"/>
                  <a:pt x="1150389" y="5541262"/>
                </a:cubicBezTo>
                <a:cubicBezTo>
                  <a:pt x="1082113" y="5535055"/>
                  <a:pt x="1017286" y="5526090"/>
                  <a:pt x="955217" y="5514365"/>
                </a:cubicBezTo>
                <a:cubicBezTo>
                  <a:pt x="957286" y="5493676"/>
                  <a:pt x="960045" y="5473676"/>
                  <a:pt x="962803" y="5453676"/>
                </a:cubicBezTo>
                <a:close/>
                <a:moveTo>
                  <a:pt x="1170389" y="5549538"/>
                </a:moveTo>
                <a:cubicBezTo>
                  <a:pt x="1174527" y="5551607"/>
                  <a:pt x="1178665" y="5552986"/>
                  <a:pt x="1182803" y="5555055"/>
                </a:cubicBezTo>
                <a:cubicBezTo>
                  <a:pt x="1160044" y="5613676"/>
                  <a:pt x="1140044" y="5670917"/>
                  <a:pt x="1123493" y="5726779"/>
                </a:cubicBezTo>
                <a:cubicBezTo>
                  <a:pt x="1060045" y="5701951"/>
                  <a:pt x="999355" y="5676434"/>
                  <a:pt x="941424" y="5649538"/>
                </a:cubicBezTo>
                <a:cubicBezTo>
                  <a:pt x="944872" y="5607469"/>
                  <a:pt x="948321" y="5565400"/>
                  <a:pt x="953838" y="5521952"/>
                </a:cubicBezTo>
                <a:cubicBezTo>
                  <a:pt x="1022803" y="5533676"/>
                  <a:pt x="1095217" y="5542641"/>
                  <a:pt x="1170389" y="5549538"/>
                </a:cubicBezTo>
                <a:close/>
                <a:moveTo>
                  <a:pt x="1122113" y="5732986"/>
                </a:moveTo>
                <a:cubicBezTo>
                  <a:pt x="1101424" y="5802641"/>
                  <a:pt x="1085562" y="5870917"/>
                  <a:pt x="1075217" y="5936434"/>
                </a:cubicBezTo>
                <a:cubicBezTo>
                  <a:pt x="1058665" y="6036434"/>
                  <a:pt x="1053838" y="6130227"/>
                  <a:pt x="1060045" y="6217123"/>
                </a:cubicBezTo>
                <a:cubicBezTo>
                  <a:pt x="1027631" y="6210226"/>
                  <a:pt x="995907" y="6201950"/>
                  <a:pt x="964872" y="6192985"/>
                </a:cubicBezTo>
                <a:cubicBezTo>
                  <a:pt x="934527" y="6035054"/>
                  <a:pt x="926941" y="5855744"/>
                  <a:pt x="941424" y="5657124"/>
                </a:cubicBezTo>
                <a:cubicBezTo>
                  <a:pt x="998665" y="5682641"/>
                  <a:pt x="1058665" y="5708158"/>
                  <a:pt x="1122113" y="5732986"/>
                </a:cubicBezTo>
                <a:close/>
                <a:moveTo>
                  <a:pt x="1081424" y="5937813"/>
                </a:moveTo>
                <a:cubicBezTo>
                  <a:pt x="1092458" y="5872296"/>
                  <a:pt x="1107631" y="5804710"/>
                  <a:pt x="1128320" y="5735745"/>
                </a:cubicBezTo>
                <a:cubicBezTo>
                  <a:pt x="1215906" y="5769537"/>
                  <a:pt x="1308320" y="5800572"/>
                  <a:pt x="1406251" y="5830227"/>
                </a:cubicBezTo>
                <a:cubicBezTo>
                  <a:pt x="1419354" y="5834365"/>
                  <a:pt x="1433147" y="5837813"/>
                  <a:pt x="1446940" y="5841951"/>
                </a:cubicBezTo>
                <a:cubicBezTo>
                  <a:pt x="1449009" y="5882641"/>
                  <a:pt x="1451078" y="5923331"/>
                  <a:pt x="1454527" y="5962640"/>
                </a:cubicBezTo>
                <a:cubicBezTo>
                  <a:pt x="1462113" y="6057813"/>
                  <a:pt x="1472458" y="6148847"/>
                  <a:pt x="1485561" y="6235744"/>
                </a:cubicBezTo>
                <a:cubicBezTo>
                  <a:pt x="1332458" y="6248847"/>
                  <a:pt x="1191768" y="6243330"/>
                  <a:pt x="1066941" y="6218502"/>
                </a:cubicBezTo>
                <a:cubicBezTo>
                  <a:pt x="1060045" y="6131606"/>
                  <a:pt x="1064872" y="6037813"/>
                  <a:pt x="1081424" y="5937813"/>
                </a:cubicBezTo>
                <a:close/>
                <a:moveTo>
                  <a:pt x="1461423" y="5961951"/>
                </a:moveTo>
                <a:cubicBezTo>
                  <a:pt x="1458664" y="5922641"/>
                  <a:pt x="1455906" y="5883330"/>
                  <a:pt x="1453837" y="5843330"/>
                </a:cubicBezTo>
                <a:cubicBezTo>
                  <a:pt x="1555216" y="5872296"/>
                  <a:pt x="1660733" y="5898503"/>
                  <a:pt x="1769009" y="5921261"/>
                </a:cubicBezTo>
                <a:cubicBezTo>
                  <a:pt x="1749009" y="6018503"/>
                  <a:pt x="1733836" y="6112295"/>
                  <a:pt x="1724181" y="6201261"/>
                </a:cubicBezTo>
                <a:cubicBezTo>
                  <a:pt x="1644181" y="6216433"/>
                  <a:pt x="1566251" y="6227468"/>
                  <a:pt x="1491768" y="6234364"/>
                </a:cubicBezTo>
                <a:cubicBezTo>
                  <a:pt x="1478664" y="6148158"/>
                  <a:pt x="1469009" y="6057123"/>
                  <a:pt x="1461423" y="5961951"/>
                </a:cubicBezTo>
                <a:close/>
                <a:moveTo>
                  <a:pt x="1723492" y="6209537"/>
                </a:moveTo>
                <a:cubicBezTo>
                  <a:pt x="1716595" y="6272985"/>
                  <a:pt x="1713147" y="6335054"/>
                  <a:pt x="1711768" y="6394364"/>
                </a:cubicBezTo>
                <a:cubicBezTo>
                  <a:pt x="1644181" y="6387468"/>
                  <a:pt x="1578664" y="6378502"/>
                  <a:pt x="1515216" y="6368157"/>
                </a:cubicBezTo>
                <a:cubicBezTo>
                  <a:pt x="1506940" y="6327468"/>
                  <a:pt x="1500044" y="6285399"/>
                  <a:pt x="1493147" y="6242640"/>
                </a:cubicBezTo>
                <a:cubicBezTo>
                  <a:pt x="1566940" y="6235744"/>
                  <a:pt x="1644181" y="6224709"/>
                  <a:pt x="1723492" y="6209537"/>
                </a:cubicBezTo>
                <a:close/>
                <a:moveTo>
                  <a:pt x="1711078" y="6401950"/>
                </a:moveTo>
                <a:cubicBezTo>
                  <a:pt x="1709699" y="6475054"/>
                  <a:pt x="1712457" y="6544709"/>
                  <a:pt x="1719354" y="6610915"/>
                </a:cubicBezTo>
                <a:cubicBezTo>
                  <a:pt x="1729698" y="6711605"/>
                  <a:pt x="1749699" y="6803329"/>
                  <a:pt x="1779354" y="6885398"/>
                </a:cubicBezTo>
                <a:cubicBezTo>
                  <a:pt x="1757285" y="6886777"/>
                  <a:pt x="1735216" y="6887467"/>
                  <a:pt x="1713836" y="6887467"/>
                </a:cubicBezTo>
                <a:cubicBezTo>
                  <a:pt x="1702802" y="6887467"/>
                  <a:pt x="1692457" y="6887467"/>
                  <a:pt x="1681423" y="6886777"/>
                </a:cubicBezTo>
                <a:cubicBezTo>
                  <a:pt x="1610388" y="6742639"/>
                  <a:pt x="1555216" y="6571605"/>
                  <a:pt x="1516595" y="6375743"/>
                </a:cubicBezTo>
                <a:cubicBezTo>
                  <a:pt x="1579354" y="6386778"/>
                  <a:pt x="1644181" y="6395054"/>
                  <a:pt x="1711078" y="6401950"/>
                </a:cubicBezTo>
                <a:close/>
                <a:moveTo>
                  <a:pt x="1726940" y="6610226"/>
                </a:moveTo>
                <a:cubicBezTo>
                  <a:pt x="1720043" y="6544019"/>
                  <a:pt x="1717285" y="6475054"/>
                  <a:pt x="1718664" y="6402640"/>
                </a:cubicBezTo>
                <a:cubicBezTo>
                  <a:pt x="1811767" y="6411605"/>
                  <a:pt x="1909698" y="6417812"/>
                  <a:pt x="2011767" y="6419881"/>
                </a:cubicBezTo>
                <a:cubicBezTo>
                  <a:pt x="2025560" y="6419881"/>
                  <a:pt x="2040043" y="6420571"/>
                  <a:pt x="2053836" y="6420571"/>
                </a:cubicBezTo>
                <a:cubicBezTo>
                  <a:pt x="2066939" y="6459191"/>
                  <a:pt x="2080043" y="6497812"/>
                  <a:pt x="2093146" y="6535053"/>
                </a:cubicBezTo>
                <a:cubicBezTo>
                  <a:pt x="2125560" y="6624708"/>
                  <a:pt x="2160043" y="6710225"/>
                  <a:pt x="2195215" y="6790225"/>
                </a:cubicBezTo>
                <a:cubicBezTo>
                  <a:pt x="2051077" y="6844019"/>
                  <a:pt x="1913836" y="6875742"/>
                  <a:pt x="1786940" y="6884708"/>
                </a:cubicBezTo>
                <a:cubicBezTo>
                  <a:pt x="1757285" y="6802639"/>
                  <a:pt x="1737285" y="6711605"/>
                  <a:pt x="1726940" y="6610226"/>
                </a:cubicBezTo>
                <a:close/>
                <a:moveTo>
                  <a:pt x="2099353" y="6532984"/>
                </a:moveTo>
                <a:cubicBezTo>
                  <a:pt x="2086250" y="6496433"/>
                  <a:pt x="2073146" y="6458502"/>
                  <a:pt x="2060732" y="6420571"/>
                </a:cubicBezTo>
                <a:cubicBezTo>
                  <a:pt x="2073146" y="6420571"/>
                  <a:pt x="2086250" y="6420571"/>
                  <a:pt x="2099353" y="6420571"/>
                </a:cubicBezTo>
                <a:cubicBezTo>
                  <a:pt x="2192456" y="6420571"/>
                  <a:pt x="2288318" y="6417812"/>
                  <a:pt x="2385559" y="6411605"/>
                </a:cubicBezTo>
                <a:cubicBezTo>
                  <a:pt x="2391766" y="6510915"/>
                  <a:pt x="2402111" y="6604709"/>
                  <a:pt x="2416594" y="6693674"/>
                </a:cubicBezTo>
                <a:cubicBezTo>
                  <a:pt x="2343491" y="6729536"/>
                  <a:pt x="2271766" y="6761260"/>
                  <a:pt x="2201422" y="6787467"/>
                </a:cubicBezTo>
                <a:cubicBezTo>
                  <a:pt x="2166250" y="6707467"/>
                  <a:pt x="2131767" y="6622639"/>
                  <a:pt x="2099353" y="6532984"/>
                </a:cubicBezTo>
                <a:close/>
                <a:moveTo>
                  <a:pt x="2417973" y="6701950"/>
                </a:moveTo>
                <a:cubicBezTo>
                  <a:pt x="2428318" y="6765398"/>
                  <a:pt x="2441421" y="6826087"/>
                  <a:pt x="2455904" y="6884018"/>
                </a:cubicBezTo>
                <a:cubicBezTo>
                  <a:pt x="2388318" y="6895743"/>
                  <a:pt x="2323491" y="6904018"/>
                  <a:pt x="2260043" y="6910915"/>
                </a:cubicBezTo>
                <a:cubicBezTo>
                  <a:pt x="2241422" y="6873674"/>
                  <a:pt x="2222801" y="6835053"/>
                  <a:pt x="2204870" y="6795053"/>
                </a:cubicBezTo>
                <a:cubicBezTo>
                  <a:pt x="2274525" y="6768846"/>
                  <a:pt x="2345560" y="6737812"/>
                  <a:pt x="2417973" y="6701950"/>
                </a:cubicBezTo>
                <a:close/>
                <a:moveTo>
                  <a:pt x="2457284" y="6890915"/>
                </a:moveTo>
                <a:cubicBezTo>
                  <a:pt x="2475214" y="6961260"/>
                  <a:pt x="2496594" y="7028156"/>
                  <a:pt x="2520732" y="7090225"/>
                </a:cubicBezTo>
                <a:cubicBezTo>
                  <a:pt x="2557973" y="7184708"/>
                  <a:pt x="2601421" y="7268156"/>
                  <a:pt x="2651766" y="7339190"/>
                </a:cubicBezTo>
                <a:cubicBezTo>
                  <a:pt x="2620042" y="7350225"/>
                  <a:pt x="2589007" y="7359190"/>
                  <a:pt x="2557973" y="7366776"/>
                </a:cubicBezTo>
                <a:cubicBezTo>
                  <a:pt x="2451077" y="7246086"/>
                  <a:pt x="2352456" y="7096432"/>
                  <a:pt x="2262801" y="6917811"/>
                </a:cubicBezTo>
                <a:cubicBezTo>
                  <a:pt x="2326249" y="6910915"/>
                  <a:pt x="2391077" y="6901949"/>
                  <a:pt x="2457284" y="6890915"/>
                </a:cubicBezTo>
                <a:close/>
                <a:moveTo>
                  <a:pt x="2527628" y="7087466"/>
                </a:moveTo>
                <a:cubicBezTo>
                  <a:pt x="2503490" y="7026087"/>
                  <a:pt x="2482111" y="6959880"/>
                  <a:pt x="2464180" y="6889536"/>
                </a:cubicBezTo>
                <a:cubicBezTo>
                  <a:pt x="2556594" y="6873674"/>
                  <a:pt x="2652456" y="6852984"/>
                  <a:pt x="2751076" y="6828156"/>
                </a:cubicBezTo>
                <a:cubicBezTo>
                  <a:pt x="2764869" y="6824708"/>
                  <a:pt x="2777973" y="6821260"/>
                  <a:pt x="2791766" y="6817811"/>
                </a:cubicBezTo>
                <a:cubicBezTo>
                  <a:pt x="2814524" y="6851605"/>
                  <a:pt x="2837283" y="6885398"/>
                  <a:pt x="2860041" y="6917811"/>
                </a:cubicBezTo>
                <a:cubicBezTo>
                  <a:pt x="2915214" y="6995742"/>
                  <a:pt x="2971076" y="7068846"/>
                  <a:pt x="3026938" y="7137121"/>
                </a:cubicBezTo>
                <a:cubicBezTo>
                  <a:pt x="2961420" y="7184017"/>
                  <a:pt x="2896593" y="7224707"/>
                  <a:pt x="2832455" y="7259190"/>
                </a:cubicBezTo>
                <a:cubicBezTo>
                  <a:pt x="2773145" y="7290914"/>
                  <a:pt x="2715214" y="7316431"/>
                  <a:pt x="2657973" y="7337121"/>
                </a:cubicBezTo>
                <a:cubicBezTo>
                  <a:pt x="2609007" y="7265397"/>
                  <a:pt x="2564869" y="7181949"/>
                  <a:pt x="2527628" y="7087466"/>
                </a:cubicBezTo>
                <a:close/>
                <a:moveTo>
                  <a:pt x="2800041" y="6815053"/>
                </a:moveTo>
                <a:cubicBezTo>
                  <a:pt x="2857283" y="6799881"/>
                  <a:pt x="2915214" y="6783329"/>
                  <a:pt x="2973834" y="6765398"/>
                </a:cubicBezTo>
                <a:cubicBezTo>
                  <a:pt x="3037282" y="6849536"/>
                  <a:pt x="3102110" y="6929535"/>
                  <a:pt x="3167627" y="7004708"/>
                </a:cubicBezTo>
                <a:cubicBezTo>
                  <a:pt x="3171075" y="7008846"/>
                  <a:pt x="3175213" y="7012984"/>
                  <a:pt x="3178661" y="7017811"/>
                </a:cubicBezTo>
                <a:cubicBezTo>
                  <a:pt x="3130386" y="7059190"/>
                  <a:pt x="3082110" y="7097811"/>
                  <a:pt x="3033834" y="7132293"/>
                </a:cubicBezTo>
                <a:cubicBezTo>
                  <a:pt x="2954524" y="7036432"/>
                  <a:pt x="2876593" y="6930225"/>
                  <a:pt x="2800041" y="6815053"/>
                </a:cubicBezTo>
                <a:close/>
                <a:moveTo>
                  <a:pt x="3183489" y="7023329"/>
                </a:moveTo>
                <a:cubicBezTo>
                  <a:pt x="3221420" y="7066776"/>
                  <a:pt x="3260041" y="7108155"/>
                  <a:pt x="3297972" y="7148156"/>
                </a:cubicBezTo>
                <a:cubicBezTo>
                  <a:pt x="3300041" y="7151604"/>
                  <a:pt x="3301420" y="7154363"/>
                  <a:pt x="3303489" y="7157811"/>
                </a:cubicBezTo>
                <a:cubicBezTo>
                  <a:pt x="3242110" y="7186776"/>
                  <a:pt x="3181420" y="7212294"/>
                  <a:pt x="3122110" y="7235052"/>
                </a:cubicBezTo>
                <a:cubicBezTo>
                  <a:pt x="3093834" y="7204018"/>
                  <a:pt x="3066248" y="7171604"/>
                  <a:pt x="3037972" y="7137811"/>
                </a:cubicBezTo>
                <a:cubicBezTo>
                  <a:pt x="3086248" y="7102639"/>
                  <a:pt x="3134524" y="7064708"/>
                  <a:pt x="3183489" y="7023329"/>
                </a:cubicBezTo>
                <a:close/>
                <a:moveTo>
                  <a:pt x="3306937" y="7164018"/>
                </a:moveTo>
                <a:cubicBezTo>
                  <a:pt x="3343489" y="7227466"/>
                  <a:pt x="3381420" y="7285397"/>
                  <a:pt x="3421420" y="7339190"/>
                </a:cubicBezTo>
                <a:cubicBezTo>
                  <a:pt x="3482109" y="7420569"/>
                  <a:pt x="3546247" y="7488845"/>
                  <a:pt x="3613833" y="7544707"/>
                </a:cubicBezTo>
                <a:cubicBezTo>
                  <a:pt x="3586247" y="7563327"/>
                  <a:pt x="3558661" y="7580568"/>
                  <a:pt x="3531075" y="7595741"/>
                </a:cubicBezTo>
                <a:cubicBezTo>
                  <a:pt x="3395902" y="7508155"/>
                  <a:pt x="3260730" y="7388845"/>
                  <a:pt x="3127627" y="7241259"/>
                </a:cubicBezTo>
                <a:cubicBezTo>
                  <a:pt x="3185558" y="7217811"/>
                  <a:pt x="3245558" y="7192294"/>
                  <a:pt x="3306937" y="7164018"/>
                </a:cubicBezTo>
                <a:close/>
                <a:moveTo>
                  <a:pt x="3426247" y="7334362"/>
                </a:moveTo>
                <a:cubicBezTo>
                  <a:pt x="3388316" y="7283328"/>
                  <a:pt x="3351765" y="7227466"/>
                  <a:pt x="3316592" y="7168156"/>
                </a:cubicBezTo>
                <a:cubicBezTo>
                  <a:pt x="3440730" y="7295742"/>
                  <a:pt x="3564178" y="7402638"/>
                  <a:pt x="3685557" y="7489534"/>
                </a:cubicBezTo>
                <a:cubicBezTo>
                  <a:pt x="3663488" y="7507465"/>
                  <a:pt x="3640730" y="7524707"/>
                  <a:pt x="3618661" y="7539880"/>
                </a:cubicBezTo>
                <a:cubicBezTo>
                  <a:pt x="3551764" y="7484707"/>
                  <a:pt x="3487627" y="7415742"/>
                  <a:pt x="3426247" y="7334362"/>
                </a:cubicBezTo>
                <a:close/>
                <a:moveTo>
                  <a:pt x="3317282" y="7158501"/>
                </a:moveTo>
                <a:cubicBezTo>
                  <a:pt x="3400730" y="7119191"/>
                  <a:pt x="3485557" y="7075053"/>
                  <a:pt x="3573144" y="7025397"/>
                </a:cubicBezTo>
                <a:cubicBezTo>
                  <a:pt x="3585557" y="7018501"/>
                  <a:pt x="3597281" y="7011604"/>
                  <a:pt x="3609695" y="7004708"/>
                </a:cubicBezTo>
                <a:cubicBezTo>
                  <a:pt x="3640730" y="7031604"/>
                  <a:pt x="3671764" y="7057811"/>
                  <a:pt x="3702109" y="7082639"/>
                </a:cubicBezTo>
                <a:cubicBezTo>
                  <a:pt x="3775902" y="7143329"/>
                  <a:pt x="3849005" y="7199190"/>
                  <a:pt x="3921419" y="7249535"/>
                </a:cubicBezTo>
                <a:cubicBezTo>
                  <a:pt x="3871074" y="7312294"/>
                  <a:pt x="3819350" y="7368156"/>
                  <a:pt x="3766247" y="7418500"/>
                </a:cubicBezTo>
                <a:cubicBezTo>
                  <a:pt x="3741419" y="7441948"/>
                  <a:pt x="3716592" y="7464018"/>
                  <a:pt x="3691764" y="7484707"/>
                </a:cubicBezTo>
                <a:cubicBezTo>
                  <a:pt x="3568316" y="7397121"/>
                  <a:pt x="3443489" y="7288156"/>
                  <a:pt x="3317282" y="7158501"/>
                </a:cubicBezTo>
                <a:close/>
                <a:moveTo>
                  <a:pt x="3771074" y="7423328"/>
                </a:moveTo>
                <a:cubicBezTo>
                  <a:pt x="3824178" y="7372983"/>
                  <a:pt x="3875902" y="7315742"/>
                  <a:pt x="3926936" y="7252983"/>
                </a:cubicBezTo>
                <a:cubicBezTo>
                  <a:pt x="3962109" y="7277811"/>
                  <a:pt x="3997281" y="7301259"/>
                  <a:pt x="4031763" y="7323328"/>
                </a:cubicBezTo>
                <a:cubicBezTo>
                  <a:pt x="3929695" y="7398500"/>
                  <a:pt x="3829005" y="7461259"/>
                  <a:pt x="3730385" y="7510914"/>
                </a:cubicBezTo>
                <a:cubicBezTo>
                  <a:pt x="3719350" y="7503328"/>
                  <a:pt x="3708316" y="7495742"/>
                  <a:pt x="3697281" y="7488155"/>
                </a:cubicBezTo>
                <a:cubicBezTo>
                  <a:pt x="3722109" y="7468845"/>
                  <a:pt x="3746936" y="7446776"/>
                  <a:pt x="3771074" y="7423328"/>
                </a:cubicBezTo>
                <a:close/>
                <a:moveTo>
                  <a:pt x="3932453" y="7247466"/>
                </a:moveTo>
                <a:cubicBezTo>
                  <a:pt x="3978660" y="7189535"/>
                  <a:pt x="4023488" y="7127466"/>
                  <a:pt x="4067626" y="7059190"/>
                </a:cubicBezTo>
                <a:cubicBezTo>
                  <a:pt x="4109005" y="7108155"/>
                  <a:pt x="4151074" y="7153673"/>
                  <a:pt x="4193143" y="7195742"/>
                </a:cubicBezTo>
                <a:cubicBezTo>
                  <a:pt x="4141419" y="7239880"/>
                  <a:pt x="4090384" y="7280569"/>
                  <a:pt x="4039349" y="7318500"/>
                </a:cubicBezTo>
                <a:cubicBezTo>
                  <a:pt x="4003488" y="7296431"/>
                  <a:pt x="3967626" y="7272293"/>
                  <a:pt x="3932453" y="7247466"/>
                </a:cubicBezTo>
                <a:close/>
                <a:moveTo>
                  <a:pt x="4197970" y="7201259"/>
                </a:moveTo>
                <a:cubicBezTo>
                  <a:pt x="4249694" y="7252293"/>
                  <a:pt x="4302108" y="7298501"/>
                  <a:pt x="4354522" y="7339880"/>
                </a:cubicBezTo>
                <a:cubicBezTo>
                  <a:pt x="4434522" y="7401949"/>
                  <a:pt x="4515211" y="7450914"/>
                  <a:pt x="4594521" y="7486776"/>
                </a:cubicBezTo>
                <a:cubicBezTo>
                  <a:pt x="4573142" y="7512293"/>
                  <a:pt x="4551073" y="7535741"/>
                  <a:pt x="4528314" y="7558500"/>
                </a:cubicBezTo>
                <a:cubicBezTo>
                  <a:pt x="4375211" y="7509535"/>
                  <a:pt x="4212453" y="7430224"/>
                  <a:pt x="4045557" y="7324018"/>
                </a:cubicBezTo>
                <a:cubicBezTo>
                  <a:pt x="4095901" y="7285397"/>
                  <a:pt x="4146246" y="7244707"/>
                  <a:pt x="4197970" y="7201259"/>
                </a:cubicBezTo>
                <a:close/>
                <a:moveTo>
                  <a:pt x="4600728" y="7489534"/>
                </a:moveTo>
                <a:cubicBezTo>
                  <a:pt x="4605556" y="7491604"/>
                  <a:pt x="4610383" y="7493672"/>
                  <a:pt x="4614521" y="7495742"/>
                </a:cubicBezTo>
                <a:cubicBezTo>
                  <a:pt x="4595211" y="7510914"/>
                  <a:pt x="4575901" y="7525396"/>
                  <a:pt x="4555901" y="7539189"/>
                </a:cubicBezTo>
                <a:cubicBezTo>
                  <a:pt x="4571763" y="7523328"/>
                  <a:pt x="4586246" y="7506776"/>
                  <a:pt x="4600728" y="7489534"/>
                </a:cubicBezTo>
                <a:close/>
                <a:moveTo>
                  <a:pt x="4822797" y="7115742"/>
                </a:moveTo>
                <a:cubicBezTo>
                  <a:pt x="4851762" y="7048156"/>
                  <a:pt x="4878659" y="6975742"/>
                  <a:pt x="4903486" y="6898501"/>
                </a:cubicBezTo>
                <a:cubicBezTo>
                  <a:pt x="4956589" y="6935053"/>
                  <a:pt x="5009003" y="6967466"/>
                  <a:pt x="5060727" y="6997121"/>
                </a:cubicBezTo>
                <a:cubicBezTo>
                  <a:pt x="5022796" y="7052984"/>
                  <a:pt x="4984176" y="7106087"/>
                  <a:pt x="4944866" y="7156431"/>
                </a:cubicBezTo>
                <a:cubicBezTo>
                  <a:pt x="4904865" y="7144018"/>
                  <a:pt x="4864176" y="7130225"/>
                  <a:pt x="4822797" y="7115742"/>
                </a:cubicBezTo>
                <a:close/>
                <a:moveTo>
                  <a:pt x="5066934" y="7000570"/>
                </a:moveTo>
                <a:cubicBezTo>
                  <a:pt x="5086245" y="7011604"/>
                  <a:pt x="5105555" y="7021949"/>
                  <a:pt x="5124865" y="7031604"/>
                </a:cubicBezTo>
                <a:cubicBezTo>
                  <a:pt x="5106244" y="7087466"/>
                  <a:pt x="5086245" y="7139880"/>
                  <a:pt x="5064176" y="7190224"/>
                </a:cubicBezTo>
                <a:cubicBezTo>
                  <a:pt x="5027624" y="7180569"/>
                  <a:pt x="4990383" y="7170224"/>
                  <a:pt x="4952452" y="7158501"/>
                </a:cubicBezTo>
                <a:cubicBezTo>
                  <a:pt x="4991072" y="7108846"/>
                  <a:pt x="5029003" y="7056432"/>
                  <a:pt x="5066934" y="7000570"/>
                </a:cubicBezTo>
                <a:close/>
                <a:moveTo>
                  <a:pt x="5131072" y="7035052"/>
                </a:moveTo>
                <a:cubicBezTo>
                  <a:pt x="5172451" y="7056432"/>
                  <a:pt x="5213831" y="7075742"/>
                  <a:pt x="5255210" y="7092294"/>
                </a:cubicBezTo>
                <a:cubicBezTo>
                  <a:pt x="5349003" y="7130914"/>
                  <a:pt x="5439347" y="7157122"/>
                  <a:pt x="5524864" y="7170224"/>
                </a:cubicBezTo>
                <a:cubicBezTo>
                  <a:pt x="5511071" y="7200569"/>
                  <a:pt x="5495899" y="7229535"/>
                  <a:pt x="5480037" y="7256431"/>
                </a:cubicBezTo>
                <a:cubicBezTo>
                  <a:pt x="5353140" y="7251604"/>
                  <a:pt x="5215899" y="7229535"/>
                  <a:pt x="5071072" y="7192294"/>
                </a:cubicBezTo>
                <a:cubicBezTo>
                  <a:pt x="5092451" y="7142638"/>
                  <a:pt x="5112451" y="7090225"/>
                  <a:pt x="5131072" y="7035052"/>
                </a:cubicBezTo>
                <a:close/>
                <a:moveTo>
                  <a:pt x="5133141" y="7027466"/>
                </a:moveTo>
                <a:cubicBezTo>
                  <a:pt x="5156589" y="6955053"/>
                  <a:pt x="5177969" y="6877811"/>
                  <a:pt x="5195210" y="6796432"/>
                </a:cubicBezTo>
                <a:cubicBezTo>
                  <a:pt x="5204865" y="6779191"/>
                  <a:pt x="5215210" y="6762639"/>
                  <a:pt x="5224865" y="6744708"/>
                </a:cubicBezTo>
                <a:cubicBezTo>
                  <a:pt x="5231761" y="6732295"/>
                  <a:pt x="5238658" y="6720570"/>
                  <a:pt x="5245555" y="6708157"/>
                </a:cubicBezTo>
                <a:cubicBezTo>
                  <a:pt x="5285554" y="6715053"/>
                  <a:pt x="5325554" y="6721950"/>
                  <a:pt x="5365554" y="6728156"/>
                </a:cubicBezTo>
                <a:cubicBezTo>
                  <a:pt x="5460037" y="6742639"/>
                  <a:pt x="5551071" y="6752984"/>
                  <a:pt x="5638657" y="6759191"/>
                </a:cubicBezTo>
                <a:cubicBezTo>
                  <a:pt x="5617278" y="6911605"/>
                  <a:pt x="5580726" y="7046777"/>
                  <a:pt x="5528313" y="7163328"/>
                </a:cubicBezTo>
                <a:cubicBezTo>
                  <a:pt x="5402106" y="7144018"/>
                  <a:pt x="5269692" y="7098501"/>
                  <a:pt x="5133141" y="7027466"/>
                </a:cubicBezTo>
                <a:close/>
                <a:moveTo>
                  <a:pt x="5249003" y="6701260"/>
                </a:moveTo>
                <a:cubicBezTo>
                  <a:pt x="5300037" y="6608846"/>
                  <a:pt x="5349003" y="6512985"/>
                  <a:pt x="5395899" y="6412295"/>
                </a:cubicBezTo>
                <a:cubicBezTo>
                  <a:pt x="5486244" y="6453674"/>
                  <a:pt x="5573830" y="6489536"/>
                  <a:pt x="5658657" y="6519191"/>
                </a:cubicBezTo>
                <a:cubicBezTo>
                  <a:pt x="5655899" y="6600570"/>
                  <a:pt x="5649002" y="6677812"/>
                  <a:pt x="5638657" y="6752294"/>
                </a:cubicBezTo>
                <a:cubicBezTo>
                  <a:pt x="5515209" y="6742639"/>
                  <a:pt x="5384865" y="6725398"/>
                  <a:pt x="5249003" y="6701260"/>
                </a:cubicBezTo>
                <a:close/>
                <a:moveTo>
                  <a:pt x="5666933" y="6521950"/>
                </a:moveTo>
                <a:cubicBezTo>
                  <a:pt x="5727623" y="6542640"/>
                  <a:pt x="5786933" y="6560571"/>
                  <a:pt x="5844174" y="6575053"/>
                </a:cubicBezTo>
                <a:cubicBezTo>
                  <a:pt x="5822105" y="6639191"/>
                  <a:pt x="5799347" y="6700570"/>
                  <a:pt x="5774519" y="6759881"/>
                </a:cubicBezTo>
                <a:cubicBezTo>
                  <a:pt x="5732450" y="6758501"/>
                  <a:pt x="5690381" y="6756432"/>
                  <a:pt x="5646933" y="6752984"/>
                </a:cubicBezTo>
                <a:cubicBezTo>
                  <a:pt x="5656588" y="6679191"/>
                  <a:pt x="5663485" y="6601950"/>
                  <a:pt x="5666933" y="6521950"/>
                </a:cubicBezTo>
                <a:close/>
                <a:moveTo>
                  <a:pt x="5851761" y="6576432"/>
                </a:moveTo>
                <a:cubicBezTo>
                  <a:pt x="5922795" y="6593674"/>
                  <a:pt x="5991070" y="6606777"/>
                  <a:pt x="6057277" y="6615053"/>
                </a:cubicBezTo>
                <a:cubicBezTo>
                  <a:pt x="6112450" y="6621950"/>
                  <a:pt x="6165553" y="6625398"/>
                  <a:pt x="6216587" y="6625398"/>
                </a:cubicBezTo>
                <a:cubicBezTo>
                  <a:pt x="6258656" y="6625398"/>
                  <a:pt x="6299346" y="6622639"/>
                  <a:pt x="6337967" y="6618502"/>
                </a:cubicBezTo>
                <a:cubicBezTo>
                  <a:pt x="6332449" y="6651605"/>
                  <a:pt x="6325552" y="6683329"/>
                  <a:pt x="6317966" y="6713674"/>
                </a:cubicBezTo>
                <a:cubicBezTo>
                  <a:pt x="6183484" y="6745398"/>
                  <a:pt x="6031071" y="6760570"/>
                  <a:pt x="5864864" y="6760570"/>
                </a:cubicBezTo>
                <a:cubicBezTo>
                  <a:pt x="5837967" y="6760570"/>
                  <a:pt x="5810381" y="6759881"/>
                  <a:pt x="5782795" y="6759191"/>
                </a:cubicBezTo>
                <a:cubicBezTo>
                  <a:pt x="5806933" y="6701260"/>
                  <a:pt x="5829692" y="6640571"/>
                  <a:pt x="5851761" y="6576432"/>
                </a:cubicBezTo>
                <a:close/>
                <a:moveTo>
                  <a:pt x="6057967" y="6608157"/>
                </a:moveTo>
                <a:cubicBezTo>
                  <a:pt x="5992450" y="6599881"/>
                  <a:pt x="5924174" y="6587467"/>
                  <a:pt x="5853829" y="6570226"/>
                </a:cubicBezTo>
                <a:cubicBezTo>
                  <a:pt x="5883484" y="6481260"/>
                  <a:pt x="5911071" y="6387468"/>
                  <a:pt x="5935898" y="6288157"/>
                </a:cubicBezTo>
                <a:cubicBezTo>
                  <a:pt x="5939346" y="6274364"/>
                  <a:pt x="5942795" y="6261261"/>
                  <a:pt x="5945553" y="6247468"/>
                </a:cubicBezTo>
                <a:cubicBezTo>
                  <a:pt x="5986243" y="6244020"/>
                  <a:pt x="6026243" y="6239881"/>
                  <a:pt x="6066243" y="6235054"/>
                </a:cubicBezTo>
                <a:cubicBezTo>
                  <a:pt x="6161415" y="6223330"/>
                  <a:pt x="6252449" y="6209537"/>
                  <a:pt x="6338656" y="6192296"/>
                </a:cubicBezTo>
                <a:cubicBezTo>
                  <a:pt x="6349001" y="6272295"/>
                  <a:pt x="6353829" y="6348157"/>
                  <a:pt x="6353829" y="6421260"/>
                </a:cubicBezTo>
                <a:cubicBezTo>
                  <a:pt x="6353829" y="6488157"/>
                  <a:pt x="6348311" y="6551605"/>
                  <a:pt x="6339346" y="6611605"/>
                </a:cubicBezTo>
                <a:cubicBezTo>
                  <a:pt x="6252449" y="6621950"/>
                  <a:pt x="6158657" y="6620570"/>
                  <a:pt x="6057967" y="6608157"/>
                </a:cubicBezTo>
                <a:close/>
                <a:moveTo>
                  <a:pt x="6065553" y="6227468"/>
                </a:moveTo>
                <a:cubicBezTo>
                  <a:pt x="6026932" y="6232295"/>
                  <a:pt x="5986933" y="6236433"/>
                  <a:pt x="5947622" y="6239881"/>
                </a:cubicBezTo>
                <a:cubicBezTo>
                  <a:pt x="5961415" y="6181951"/>
                  <a:pt x="5974519" y="6122640"/>
                  <a:pt x="5986243" y="6062640"/>
                </a:cubicBezTo>
                <a:cubicBezTo>
                  <a:pt x="6090381" y="6046778"/>
                  <a:pt x="6191760" y="6027468"/>
                  <a:pt x="6289001" y="6006089"/>
                </a:cubicBezTo>
                <a:cubicBezTo>
                  <a:pt x="6294518" y="6004710"/>
                  <a:pt x="6300036" y="6003330"/>
                  <a:pt x="6305553" y="6002641"/>
                </a:cubicBezTo>
                <a:cubicBezTo>
                  <a:pt x="6319346" y="6065399"/>
                  <a:pt x="6329691" y="6126089"/>
                  <a:pt x="6337277" y="6185399"/>
                </a:cubicBezTo>
                <a:cubicBezTo>
                  <a:pt x="6251760" y="6201950"/>
                  <a:pt x="6160725" y="6216433"/>
                  <a:pt x="6065553" y="6227468"/>
                </a:cubicBezTo>
                <a:close/>
                <a:moveTo>
                  <a:pt x="6313139" y="6001261"/>
                </a:moveTo>
                <a:cubicBezTo>
                  <a:pt x="6369690" y="5988158"/>
                  <a:pt x="6424173" y="5974365"/>
                  <a:pt x="6477276" y="5959882"/>
                </a:cubicBezTo>
                <a:cubicBezTo>
                  <a:pt x="6480725" y="5959882"/>
                  <a:pt x="6484173" y="5959882"/>
                  <a:pt x="6487621" y="5959882"/>
                </a:cubicBezTo>
                <a:cubicBezTo>
                  <a:pt x="6483483" y="6028158"/>
                  <a:pt x="6477276" y="6093675"/>
                  <a:pt x="6469690" y="6157123"/>
                </a:cubicBezTo>
                <a:cubicBezTo>
                  <a:pt x="6429001" y="6166778"/>
                  <a:pt x="6387621" y="6175744"/>
                  <a:pt x="6345553" y="6184020"/>
                </a:cubicBezTo>
                <a:cubicBezTo>
                  <a:pt x="6337277" y="6124709"/>
                  <a:pt x="6326242" y="6063330"/>
                  <a:pt x="6313139" y="6001261"/>
                </a:cubicBezTo>
                <a:close/>
                <a:moveTo>
                  <a:pt x="6495208" y="5959192"/>
                </a:moveTo>
                <a:cubicBezTo>
                  <a:pt x="6568311" y="5957123"/>
                  <a:pt x="6637276" y="5951606"/>
                  <a:pt x="6703483" y="5941951"/>
                </a:cubicBezTo>
                <a:cubicBezTo>
                  <a:pt x="6804172" y="5926779"/>
                  <a:pt x="6894517" y="5903330"/>
                  <a:pt x="6975207" y="5870227"/>
                </a:cubicBezTo>
                <a:cubicBezTo>
                  <a:pt x="6978655" y="5903330"/>
                  <a:pt x="6980724" y="5935744"/>
                  <a:pt x="6980724" y="5968158"/>
                </a:cubicBezTo>
                <a:cubicBezTo>
                  <a:pt x="6839345" y="6045399"/>
                  <a:pt x="6671069" y="6107468"/>
                  <a:pt x="6477276" y="6154365"/>
                </a:cubicBezTo>
                <a:cubicBezTo>
                  <a:pt x="6485552" y="6092296"/>
                  <a:pt x="6491069" y="6026779"/>
                  <a:pt x="6495208" y="5959192"/>
                </a:cubicBezTo>
                <a:close/>
                <a:moveTo>
                  <a:pt x="6702793" y="5935054"/>
                </a:moveTo>
                <a:cubicBezTo>
                  <a:pt x="6640035" y="5944020"/>
                  <a:pt x="6573828" y="5950227"/>
                  <a:pt x="6504862" y="5952296"/>
                </a:cubicBezTo>
                <a:cubicBezTo>
                  <a:pt x="6675897" y="5904020"/>
                  <a:pt x="6828310" y="5846089"/>
                  <a:pt x="6962103" y="5780572"/>
                </a:cubicBezTo>
                <a:cubicBezTo>
                  <a:pt x="6967621" y="5808848"/>
                  <a:pt x="6971758" y="5836434"/>
                  <a:pt x="6974517" y="5864020"/>
                </a:cubicBezTo>
                <a:cubicBezTo>
                  <a:pt x="6893827" y="5896434"/>
                  <a:pt x="6802793" y="5919882"/>
                  <a:pt x="6702793" y="5935054"/>
                </a:cubicBezTo>
                <a:close/>
                <a:moveTo>
                  <a:pt x="6495897" y="5946089"/>
                </a:moveTo>
                <a:cubicBezTo>
                  <a:pt x="6500725" y="5854365"/>
                  <a:pt x="6502104" y="5758503"/>
                  <a:pt x="6500035" y="5658503"/>
                </a:cubicBezTo>
                <a:cubicBezTo>
                  <a:pt x="6500035" y="5644710"/>
                  <a:pt x="6499345" y="5630228"/>
                  <a:pt x="6498656" y="5616434"/>
                </a:cubicBezTo>
                <a:cubicBezTo>
                  <a:pt x="6536587" y="5601952"/>
                  <a:pt x="6574518" y="5587469"/>
                  <a:pt x="6611759" y="5572296"/>
                </a:cubicBezTo>
                <a:cubicBezTo>
                  <a:pt x="6700035" y="5536434"/>
                  <a:pt x="6783483" y="5498503"/>
                  <a:pt x="6862104" y="5459193"/>
                </a:cubicBezTo>
                <a:cubicBezTo>
                  <a:pt x="6907621" y="5567469"/>
                  <a:pt x="6940724" y="5672296"/>
                  <a:pt x="6960034" y="5772296"/>
                </a:cubicBezTo>
                <a:cubicBezTo>
                  <a:pt x="6824173" y="5839193"/>
                  <a:pt x="6668311" y="5897813"/>
                  <a:pt x="6495897" y="5946089"/>
                </a:cubicBezTo>
                <a:close/>
                <a:moveTo>
                  <a:pt x="6866241" y="5448848"/>
                </a:moveTo>
                <a:cubicBezTo>
                  <a:pt x="6842793" y="5394366"/>
                  <a:pt x="6816586" y="5338504"/>
                  <a:pt x="6786931" y="5281952"/>
                </a:cubicBezTo>
                <a:cubicBezTo>
                  <a:pt x="6837966" y="5254366"/>
                  <a:pt x="6886931" y="5226780"/>
                  <a:pt x="6934517" y="5198504"/>
                </a:cubicBezTo>
                <a:cubicBezTo>
                  <a:pt x="6937965" y="5197814"/>
                  <a:pt x="6941414" y="5196435"/>
                  <a:pt x="6944172" y="5195746"/>
                </a:cubicBezTo>
                <a:cubicBezTo>
                  <a:pt x="6957965" y="5261952"/>
                  <a:pt x="6969689" y="5326780"/>
                  <a:pt x="6978655" y="5389538"/>
                </a:cubicBezTo>
                <a:cubicBezTo>
                  <a:pt x="6942793" y="5409538"/>
                  <a:pt x="6904862" y="5429538"/>
                  <a:pt x="6866241" y="5448848"/>
                </a:cubicBezTo>
                <a:close/>
                <a:moveTo>
                  <a:pt x="6951759" y="5192987"/>
                </a:moveTo>
                <a:cubicBezTo>
                  <a:pt x="7021413" y="5171608"/>
                  <a:pt x="7086931" y="5148159"/>
                  <a:pt x="7147620" y="5120573"/>
                </a:cubicBezTo>
                <a:cubicBezTo>
                  <a:pt x="7240724" y="5079883"/>
                  <a:pt x="7321413" y="5032298"/>
                  <a:pt x="7390378" y="4979884"/>
                </a:cubicBezTo>
                <a:cubicBezTo>
                  <a:pt x="7402792" y="5010918"/>
                  <a:pt x="7413137" y="5041263"/>
                  <a:pt x="7421413" y="5072297"/>
                </a:cubicBezTo>
                <a:cubicBezTo>
                  <a:pt x="7305551" y="5184021"/>
                  <a:pt x="7158655" y="5288849"/>
                  <a:pt x="6985551" y="5385400"/>
                </a:cubicBezTo>
                <a:cubicBezTo>
                  <a:pt x="6977275" y="5323332"/>
                  <a:pt x="6966241" y="5259193"/>
                  <a:pt x="6951759" y="5192987"/>
                </a:cubicBezTo>
                <a:close/>
                <a:moveTo>
                  <a:pt x="7397275" y="4975746"/>
                </a:moveTo>
                <a:cubicBezTo>
                  <a:pt x="7401413" y="4972987"/>
                  <a:pt x="7404861" y="4969539"/>
                  <a:pt x="7408999" y="4966780"/>
                </a:cubicBezTo>
                <a:cubicBezTo>
                  <a:pt x="7413137" y="4990228"/>
                  <a:pt x="7416585" y="5013677"/>
                  <a:pt x="7419343" y="5036435"/>
                </a:cubicBezTo>
                <a:cubicBezTo>
                  <a:pt x="7412447" y="5015746"/>
                  <a:pt x="7404861" y="4995746"/>
                  <a:pt x="7397275" y="4975746"/>
                </a:cubicBezTo>
                <a:close/>
                <a:moveTo>
                  <a:pt x="7394516" y="4968849"/>
                </a:moveTo>
                <a:cubicBezTo>
                  <a:pt x="7384171" y="4943332"/>
                  <a:pt x="7372447" y="4917815"/>
                  <a:pt x="7360033" y="4891608"/>
                </a:cubicBezTo>
                <a:cubicBezTo>
                  <a:pt x="7369689" y="4883332"/>
                  <a:pt x="7378655" y="4874367"/>
                  <a:pt x="7388309" y="4866091"/>
                </a:cubicBezTo>
                <a:cubicBezTo>
                  <a:pt x="7395896" y="4897125"/>
                  <a:pt x="7402102" y="4928160"/>
                  <a:pt x="7407620" y="4958504"/>
                </a:cubicBezTo>
                <a:cubicBezTo>
                  <a:pt x="7402792" y="4961953"/>
                  <a:pt x="7398654" y="4965401"/>
                  <a:pt x="7394516" y="4968849"/>
                </a:cubicBezTo>
                <a:close/>
                <a:moveTo>
                  <a:pt x="7355896" y="4884711"/>
                </a:moveTo>
                <a:cubicBezTo>
                  <a:pt x="7342103" y="4856436"/>
                  <a:pt x="7326240" y="4828160"/>
                  <a:pt x="7308999" y="4799195"/>
                </a:cubicBezTo>
                <a:cubicBezTo>
                  <a:pt x="7243482" y="4687471"/>
                  <a:pt x="7157275" y="4575057"/>
                  <a:pt x="7052448" y="4462643"/>
                </a:cubicBezTo>
                <a:cubicBezTo>
                  <a:pt x="7094517" y="4422643"/>
                  <a:pt x="7134517" y="4382643"/>
                  <a:pt x="7172448" y="4343333"/>
                </a:cubicBezTo>
                <a:cubicBezTo>
                  <a:pt x="7175207" y="4341264"/>
                  <a:pt x="7178655" y="4339885"/>
                  <a:pt x="7181413" y="4337816"/>
                </a:cubicBezTo>
                <a:cubicBezTo>
                  <a:pt x="7275896" y="4520574"/>
                  <a:pt x="7344861" y="4695057"/>
                  <a:pt x="7384861" y="4857815"/>
                </a:cubicBezTo>
                <a:cubicBezTo>
                  <a:pt x="7375896" y="4866091"/>
                  <a:pt x="7366240" y="4875057"/>
                  <a:pt x="7355896" y="4884711"/>
                </a:cubicBezTo>
                <a:close/>
                <a:moveTo>
                  <a:pt x="7188309" y="4332988"/>
                </a:moveTo>
                <a:cubicBezTo>
                  <a:pt x="7206931" y="4321264"/>
                  <a:pt x="7225551" y="4308850"/>
                  <a:pt x="7243482" y="4297126"/>
                </a:cubicBezTo>
                <a:cubicBezTo>
                  <a:pt x="7293137" y="4350230"/>
                  <a:pt x="7337965" y="4404023"/>
                  <a:pt x="7377964" y="4457816"/>
                </a:cubicBezTo>
                <a:cubicBezTo>
                  <a:pt x="7441413" y="4544023"/>
                  <a:pt x="7489689" y="4629539"/>
                  <a:pt x="7523482" y="4714367"/>
                </a:cubicBezTo>
                <a:cubicBezTo>
                  <a:pt x="7484171" y="4760574"/>
                  <a:pt x="7440723" y="4806091"/>
                  <a:pt x="7392448" y="4851608"/>
                </a:cubicBezTo>
                <a:cubicBezTo>
                  <a:pt x="7351758" y="4689539"/>
                  <a:pt x="7283482" y="4516436"/>
                  <a:pt x="7188309" y="4332988"/>
                </a:cubicBezTo>
                <a:close/>
                <a:moveTo>
                  <a:pt x="7194516" y="4320575"/>
                </a:moveTo>
                <a:cubicBezTo>
                  <a:pt x="7206241" y="4308161"/>
                  <a:pt x="7217965" y="4295057"/>
                  <a:pt x="7229689" y="4282644"/>
                </a:cubicBezTo>
                <a:cubicBezTo>
                  <a:pt x="7232447" y="4285402"/>
                  <a:pt x="7235206" y="4288851"/>
                  <a:pt x="7238654" y="4291609"/>
                </a:cubicBezTo>
                <a:cubicBezTo>
                  <a:pt x="7224172" y="4301264"/>
                  <a:pt x="7208999" y="4310919"/>
                  <a:pt x="7194516" y="4320575"/>
                </a:cubicBezTo>
                <a:close/>
                <a:moveTo>
                  <a:pt x="7234517" y="4277816"/>
                </a:moveTo>
                <a:cubicBezTo>
                  <a:pt x="7337965" y="4164023"/>
                  <a:pt x="7426240" y="4051609"/>
                  <a:pt x="7497964" y="3940575"/>
                </a:cubicBezTo>
                <a:cubicBezTo>
                  <a:pt x="7516585" y="3961954"/>
                  <a:pt x="7534516" y="3983333"/>
                  <a:pt x="7551068" y="4005402"/>
                </a:cubicBezTo>
                <a:cubicBezTo>
                  <a:pt x="7474516" y="4106782"/>
                  <a:pt x="7371068" y="4201265"/>
                  <a:pt x="7244172" y="4288161"/>
                </a:cubicBezTo>
                <a:cubicBezTo>
                  <a:pt x="7240724" y="4284023"/>
                  <a:pt x="7237275" y="4281264"/>
                  <a:pt x="7234517" y="4277816"/>
                </a:cubicBezTo>
                <a:close/>
                <a:moveTo>
                  <a:pt x="7569688" y="3977816"/>
                </a:moveTo>
                <a:cubicBezTo>
                  <a:pt x="7556585" y="3950230"/>
                  <a:pt x="7542102" y="3922644"/>
                  <a:pt x="7526240" y="3894368"/>
                </a:cubicBezTo>
                <a:cubicBezTo>
                  <a:pt x="7560722" y="3837817"/>
                  <a:pt x="7591067" y="3781955"/>
                  <a:pt x="7616585" y="3726093"/>
                </a:cubicBezTo>
                <a:cubicBezTo>
                  <a:pt x="7633826" y="3749541"/>
                  <a:pt x="7650378" y="3773679"/>
                  <a:pt x="7664171" y="3797817"/>
                </a:cubicBezTo>
                <a:cubicBezTo>
                  <a:pt x="7642102" y="3860575"/>
                  <a:pt x="7610378" y="3920575"/>
                  <a:pt x="7569688" y="3977816"/>
                </a:cubicBezTo>
                <a:cubicBezTo>
                  <a:pt x="7569688" y="3978506"/>
                  <a:pt x="7569688" y="3978506"/>
                  <a:pt x="7569688" y="3977816"/>
                </a:cubicBezTo>
                <a:close/>
                <a:moveTo>
                  <a:pt x="7408309" y="3505403"/>
                </a:moveTo>
                <a:cubicBezTo>
                  <a:pt x="7355896" y="3464024"/>
                  <a:pt x="7298654" y="3424024"/>
                  <a:pt x="7236585" y="3386093"/>
                </a:cubicBezTo>
                <a:cubicBezTo>
                  <a:pt x="7266930" y="3350231"/>
                  <a:pt x="7294516" y="3314369"/>
                  <a:pt x="7320034" y="3278507"/>
                </a:cubicBezTo>
                <a:cubicBezTo>
                  <a:pt x="7384171" y="3188163"/>
                  <a:pt x="7432447" y="3099197"/>
                  <a:pt x="7464861" y="3011611"/>
                </a:cubicBezTo>
                <a:cubicBezTo>
                  <a:pt x="7596585" y="3164714"/>
                  <a:pt x="7673826" y="3320576"/>
                  <a:pt x="7697274" y="3475059"/>
                </a:cubicBezTo>
                <a:cubicBezTo>
                  <a:pt x="7680033" y="3551610"/>
                  <a:pt x="7653136" y="3630920"/>
                  <a:pt x="7615895" y="3712989"/>
                </a:cubicBezTo>
                <a:cubicBezTo>
                  <a:pt x="7560722" y="3641265"/>
                  <a:pt x="7491757" y="3571610"/>
                  <a:pt x="7408309" y="3505403"/>
                </a:cubicBezTo>
                <a:close/>
                <a:moveTo>
                  <a:pt x="7314516" y="3275059"/>
                </a:moveTo>
                <a:cubicBezTo>
                  <a:pt x="7289000" y="3310921"/>
                  <a:pt x="7260723" y="3347473"/>
                  <a:pt x="7230379" y="3383335"/>
                </a:cubicBezTo>
                <a:cubicBezTo>
                  <a:pt x="7226240" y="3380576"/>
                  <a:pt x="7222103" y="3378507"/>
                  <a:pt x="7217965" y="3375749"/>
                </a:cubicBezTo>
                <a:cubicBezTo>
                  <a:pt x="7295896" y="3221956"/>
                  <a:pt x="7355206" y="3075749"/>
                  <a:pt x="7395896" y="2936439"/>
                </a:cubicBezTo>
                <a:cubicBezTo>
                  <a:pt x="7417275" y="2958508"/>
                  <a:pt x="7437275" y="2979887"/>
                  <a:pt x="7456585" y="3001956"/>
                </a:cubicBezTo>
                <a:cubicBezTo>
                  <a:pt x="7457965" y="3003335"/>
                  <a:pt x="7458654" y="3004715"/>
                  <a:pt x="7460033" y="3006094"/>
                </a:cubicBezTo>
                <a:cubicBezTo>
                  <a:pt x="7427620" y="3094370"/>
                  <a:pt x="7378655" y="3184025"/>
                  <a:pt x="7314516" y="3275059"/>
                </a:cubicBezTo>
                <a:close/>
                <a:moveTo>
                  <a:pt x="7461413" y="2997818"/>
                </a:moveTo>
                <a:cubicBezTo>
                  <a:pt x="7441413" y="2974370"/>
                  <a:pt x="7420034" y="2951611"/>
                  <a:pt x="7397275" y="2928853"/>
                </a:cubicBezTo>
                <a:cubicBezTo>
                  <a:pt x="7415206" y="2865405"/>
                  <a:pt x="7429688" y="2803336"/>
                  <a:pt x="7440033" y="2743336"/>
                </a:cubicBezTo>
                <a:cubicBezTo>
                  <a:pt x="7463481" y="2761267"/>
                  <a:pt x="7484861" y="2780577"/>
                  <a:pt x="7505550" y="2799887"/>
                </a:cubicBezTo>
                <a:cubicBezTo>
                  <a:pt x="7500723" y="2865405"/>
                  <a:pt x="7486240" y="2931611"/>
                  <a:pt x="7462102" y="2998508"/>
                </a:cubicBezTo>
                <a:cubicBezTo>
                  <a:pt x="7462102" y="2998508"/>
                  <a:pt x="7461413" y="2997818"/>
                  <a:pt x="7461413" y="2997818"/>
                </a:cubicBezTo>
                <a:close/>
                <a:moveTo>
                  <a:pt x="7028999" y="2387475"/>
                </a:moveTo>
                <a:cubicBezTo>
                  <a:pt x="7013827" y="2428854"/>
                  <a:pt x="6996586" y="2471612"/>
                  <a:pt x="6976586" y="2514371"/>
                </a:cubicBezTo>
                <a:cubicBezTo>
                  <a:pt x="6971758" y="2512991"/>
                  <a:pt x="6966931" y="2511612"/>
                  <a:pt x="6962103" y="2510233"/>
                </a:cubicBezTo>
                <a:cubicBezTo>
                  <a:pt x="6996586" y="2341957"/>
                  <a:pt x="7014517" y="2184716"/>
                  <a:pt x="7016586" y="2040578"/>
                </a:cubicBezTo>
                <a:cubicBezTo>
                  <a:pt x="7044172" y="2057130"/>
                  <a:pt x="7071068" y="2073682"/>
                  <a:pt x="7096586" y="2090923"/>
                </a:cubicBezTo>
                <a:cubicBezTo>
                  <a:pt x="7089689" y="2184027"/>
                  <a:pt x="7066930" y="2283337"/>
                  <a:pt x="7028999" y="2387475"/>
                </a:cubicBezTo>
                <a:close/>
                <a:moveTo>
                  <a:pt x="7009689" y="2027475"/>
                </a:moveTo>
                <a:cubicBezTo>
                  <a:pt x="6864862" y="1944717"/>
                  <a:pt x="6692448" y="1873682"/>
                  <a:pt x="6494518" y="1815751"/>
                </a:cubicBezTo>
                <a:cubicBezTo>
                  <a:pt x="6498656" y="1794372"/>
                  <a:pt x="6502794" y="1772993"/>
                  <a:pt x="6506242" y="1752303"/>
                </a:cubicBezTo>
                <a:cubicBezTo>
                  <a:pt x="6695207" y="1753682"/>
                  <a:pt x="6862104" y="1781958"/>
                  <a:pt x="7000724" y="1839200"/>
                </a:cubicBezTo>
                <a:cubicBezTo>
                  <a:pt x="7006931" y="1898510"/>
                  <a:pt x="7009689" y="1961958"/>
                  <a:pt x="7009689" y="2027475"/>
                </a:cubicBezTo>
                <a:close/>
                <a:moveTo>
                  <a:pt x="6715897" y="1758510"/>
                </a:moveTo>
                <a:cubicBezTo>
                  <a:pt x="6649690" y="1749544"/>
                  <a:pt x="6580035" y="1744717"/>
                  <a:pt x="6507621" y="1744027"/>
                </a:cubicBezTo>
                <a:cubicBezTo>
                  <a:pt x="6515207" y="1697820"/>
                  <a:pt x="6520725" y="1652303"/>
                  <a:pt x="6524173" y="1608855"/>
                </a:cubicBezTo>
                <a:cubicBezTo>
                  <a:pt x="6533139" y="1499200"/>
                  <a:pt x="6529000" y="1397821"/>
                  <a:pt x="6511759" y="1306097"/>
                </a:cubicBezTo>
                <a:cubicBezTo>
                  <a:pt x="6698655" y="1368855"/>
                  <a:pt x="6846931" y="1461269"/>
                  <a:pt x="6948310" y="1584027"/>
                </a:cubicBezTo>
                <a:cubicBezTo>
                  <a:pt x="6973138" y="1659200"/>
                  <a:pt x="6990379" y="1741269"/>
                  <a:pt x="7000034" y="1830234"/>
                </a:cubicBezTo>
                <a:cubicBezTo>
                  <a:pt x="6915896" y="1796441"/>
                  <a:pt x="6821414" y="1772303"/>
                  <a:pt x="6715897" y="1758510"/>
                </a:cubicBezTo>
                <a:close/>
                <a:moveTo>
                  <a:pt x="6500035" y="1744027"/>
                </a:moveTo>
                <a:cubicBezTo>
                  <a:pt x="6495208" y="1744027"/>
                  <a:pt x="6490380" y="1744027"/>
                  <a:pt x="6485552" y="1744027"/>
                </a:cubicBezTo>
                <a:cubicBezTo>
                  <a:pt x="6473828" y="1572303"/>
                  <a:pt x="6449690" y="1416442"/>
                  <a:pt x="6413139" y="1276442"/>
                </a:cubicBezTo>
                <a:cubicBezTo>
                  <a:pt x="6444173" y="1284718"/>
                  <a:pt x="6474518" y="1293683"/>
                  <a:pt x="6503484" y="1303338"/>
                </a:cubicBezTo>
                <a:cubicBezTo>
                  <a:pt x="6529000" y="1434373"/>
                  <a:pt x="6526931" y="1582648"/>
                  <a:pt x="6500035" y="1744027"/>
                </a:cubicBezTo>
                <a:close/>
                <a:moveTo>
                  <a:pt x="6502104" y="1294373"/>
                </a:moveTo>
                <a:cubicBezTo>
                  <a:pt x="6473139" y="1284718"/>
                  <a:pt x="6442794" y="1276442"/>
                  <a:pt x="6411759" y="1268166"/>
                </a:cubicBezTo>
                <a:cubicBezTo>
                  <a:pt x="6395208" y="1204028"/>
                  <a:pt x="6375208" y="1144028"/>
                  <a:pt x="6353139" y="1086787"/>
                </a:cubicBezTo>
                <a:cubicBezTo>
                  <a:pt x="6382104" y="1090235"/>
                  <a:pt x="6410380" y="1095752"/>
                  <a:pt x="6437966" y="1101959"/>
                </a:cubicBezTo>
                <a:cubicBezTo>
                  <a:pt x="6467621" y="1161270"/>
                  <a:pt x="6488311" y="1225407"/>
                  <a:pt x="6502104" y="1294373"/>
                </a:cubicBezTo>
                <a:cubicBezTo>
                  <a:pt x="6502104" y="1295063"/>
                  <a:pt x="6502104" y="1294373"/>
                  <a:pt x="6502104" y="1294373"/>
                </a:cubicBezTo>
                <a:close/>
                <a:moveTo>
                  <a:pt x="6404173" y="1266097"/>
                </a:moveTo>
                <a:cubicBezTo>
                  <a:pt x="6242104" y="1224028"/>
                  <a:pt x="6057277" y="1201959"/>
                  <a:pt x="5851071" y="1198511"/>
                </a:cubicBezTo>
                <a:cubicBezTo>
                  <a:pt x="5849691" y="1176442"/>
                  <a:pt x="5847622" y="1155063"/>
                  <a:pt x="5845553" y="1133683"/>
                </a:cubicBezTo>
                <a:cubicBezTo>
                  <a:pt x="5980725" y="1097821"/>
                  <a:pt x="6108311" y="1078511"/>
                  <a:pt x="6226243" y="1078511"/>
                </a:cubicBezTo>
                <a:cubicBezTo>
                  <a:pt x="6267622" y="1078511"/>
                  <a:pt x="6307622" y="1081270"/>
                  <a:pt x="6346242" y="1085408"/>
                </a:cubicBezTo>
                <a:cubicBezTo>
                  <a:pt x="6367622" y="1142649"/>
                  <a:pt x="6386932" y="1202649"/>
                  <a:pt x="6404173" y="1266097"/>
                </a:cubicBezTo>
                <a:close/>
                <a:moveTo>
                  <a:pt x="6049001" y="1084718"/>
                </a:moveTo>
                <a:cubicBezTo>
                  <a:pt x="5982795" y="1093684"/>
                  <a:pt x="5914519" y="1107477"/>
                  <a:pt x="5844174" y="1126097"/>
                </a:cubicBezTo>
                <a:cubicBezTo>
                  <a:pt x="5839346" y="1079891"/>
                  <a:pt x="5832450" y="1034373"/>
                  <a:pt x="5824174" y="990925"/>
                </a:cubicBezTo>
                <a:cubicBezTo>
                  <a:pt x="5803485" y="882649"/>
                  <a:pt x="5772450" y="786098"/>
                  <a:pt x="5731761" y="701960"/>
                </a:cubicBezTo>
                <a:cubicBezTo>
                  <a:pt x="5929001" y="712995"/>
                  <a:pt x="6096588" y="762650"/>
                  <a:pt x="6227622" y="855063"/>
                </a:cubicBezTo>
                <a:cubicBezTo>
                  <a:pt x="6271070" y="919891"/>
                  <a:pt x="6309690" y="994373"/>
                  <a:pt x="6342794" y="1077822"/>
                </a:cubicBezTo>
                <a:cubicBezTo>
                  <a:pt x="6252449" y="1068166"/>
                  <a:pt x="6154518" y="1069546"/>
                  <a:pt x="6049001" y="1084718"/>
                </a:cubicBezTo>
                <a:close/>
                <a:moveTo>
                  <a:pt x="5817278" y="992304"/>
                </a:moveTo>
                <a:cubicBezTo>
                  <a:pt x="5825553" y="1035753"/>
                  <a:pt x="5831760" y="1081270"/>
                  <a:pt x="5837278" y="1128166"/>
                </a:cubicBezTo>
                <a:cubicBezTo>
                  <a:pt x="5832450" y="1129546"/>
                  <a:pt x="5827623" y="1130925"/>
                  <a:pt x="5822795" y="1132304"/>
                </a:cubicBezTo>
                <a:cubicBezTo>
                  <a:pt x="5766243" y="970235"/>
                  <a:pt x="5701416" y="826098"/>
                  <a:pt x="5629002" y="700581"/>
                </a:cubicBezTo>
                <a:cubicBezTo>
                  <a:pt x="5661416" y="700581"/>
                  <a:pt x="5692450" y="700581"/>
                  <a:pt x="5723485" y="702650"/>
                </a:cubicBezTo>
                <a:cubicBezTo>
                  <a:pt x="5765554" y="786098"/>
                  <a:pt x="5796588" y="883339"/>
                  <a:pt x="5817278" y="992304"/>
                </a:cubicBezTo>
                <a:close/>
                <a:moveTo>
                  <a:pt x="5719347" y="694374"/>
                </a:moveTo>
                <a:cubicBezTo>
                  <a:pt x="5689002" y="692995"/>
                  <a:pt x="5657278" y="692305"/>
                  <a:pt x="5625554" y="692995"/>
                </a:cubicBezTo>
                <a:cubicBezTo>
                  <a:pt x="5592450" y="635753"/>
                  <a:pt x="5557278" y="582650"/>
                  <a:pt x="5520727" y="533685"/>
                </a:cubicBezTo>
                <a:cubicBezTo>
                  <a:pt x="5549692" y="529547"/>
                  <a:pt x="5578657" y="526788"/>
                  <a:pt x="5606933" y="526098"/>
                </a:cubicBezTo>
                <a:cubicBezTo>
                  <a:pt x="5650381" y="575064"/>
                  <a:pt x="5688312" y="631615"/>
                  <a:pt x="5720726" y="695064"/>
                </a:cubicBezTo>
                <a:cubicBezTo>
                  <a:pt x="5720036" y="694374"/>
                  <a:pt x="5719347" y="694374"/>
                  <a:pt x="5719347" y="694374"/>
                </a:cubicBezTo>
                <a:close/>
                <a:moveTo>
                  <a:pt x="5616588" y="692995"/>
                </a:moveTo>
                <a:cubicBezTo>
                  <a:pt x="5449692" y="695753"/>
                  <a:pt x="5265555" y="723339"/>
                  <a:pt x="5065555" y="774374"/>
                </a:cubicBezTo>
                <a:cubicBezTo>
                  <a:pt x="5057969" y="753684"/>
                  <a:pt x="5050383" y="732995"/>
                  <a:pt x="5042796" y="712995"/>
                </a:cubicBezTo>
                <a:cubicBezTo>
                  <a:pt x="5105555" y="676443"/>
                  <a:pt x="5168313" y="644719"/>
                  <a:pt x="5229693" y="618512"/>
                </a:cubicBezTo>
                <a:cubicBezTo>
                  <a:pt x="5328313" y="576443"/>
                  <a:pt x="5422106" y="548167"/>
                  <a:pt x="5512451" y="534374"/>
                </a:cubicBezTo>
                <a:cubicBezTo>
                  <a:pt x="5548313" y="582650"/>
                  <a:pt x="5583485" y="635753"/>
                  <a:pt x="5616588" y="692995"/>
                </a:cubicBezTo>
                <a:close/>
                <a:moveTo>
                  <a:pt x="5226934" y="611615"/>
                </a:moveTo>
                <a:cubicBezTo>
                  <a:pt x="5165555" y="637822"/>
                  <a:pt x="5103486" y="669546"/>
                  <a:pt x="5040727" y="706098"/>
                </a:cubicBezTo>
                <a:cubicBezTo>
                  <a:pt x="5023486" y="662650"/>
                  <a:pt x="5005555" y="620581"/>
                  <a:pt x="4985555" y="581271"/>
                </a:cubicBezTo>
                <a:cubicBezTo>
                  <a:pt x="4936590" y="481960"/>
                  <a:pt x="4881417" y="397133"/>
                  <a:pt x="4819348" y="327478"/>
                </a:cubicBezTo>
                <a:cubicBezTo>
                  <a:pt x="4906935" y="308168"/>
                  <a:pt x="4990383" y="299202"/>
                  <a:pt x="5068313" y="299202"/>
                </a:cubicBezTo>
                <a:cubicBezTo>
                  <a:pt x="5165555" y="299202"/>
                  <a:pt x="5255210" y="313685"/>
                  <a:pt x="5336589" y="343340"/>
                </a:cubicBezTo>
                <a:cubicBezTo>
                  <a:pt x="5396589" y="395064"/>
                  <a:pt x="5453830" y="457133"/>
                  <a:pt x="5507623" y="528857"/>
                </a:cubicBezTo>
                <a:cubicBezTo>
                  <a:pt x="5417968" y="541960"/>
                  <a:pt x="5324175" y="570236"/>
                  <a:pt x="5226934" y="611615"/>
                </a:cubicBezTo>
                <a:close/>
                <a:moveTo>
                  <a:pt x="4979348" y="584719"/>
                </a:moveTo>
                <a:cubicBezTo>
                  <a:pt x="4998659" y="624719"/>
                  <a:pt x="5017279" y="666098"/>
                  <a:pt x="5034521" y="710236"/>
                </a:cubicBezTo>
                <a:cubicBezTo>
                  <a:pt x="5030382" y="712995"/>
                  <a:pt x="5026245" y="715063"/>
                  <a:pt x="5022106" y="717822"/>
                </a:cubicBezTo>
                <a:cubicBezTo>
                  <a:pt x="4924176" y="576443"/>
                  <a:pt x="4823486" y="454374"/>
                  <a:pt x="4720038" y="352995"/>
                </a:cubicBezTo>
                <a:cubicBezTo>
                  <a:pt x="4749004" y="344719"/>
                  <a:pt x="4777969" y="337133"/>
                  <a:pt x="4806935" y="330926"/>
                </a:cubicBezTo>
                <a:cubicBezTo>
                  <a:pt x="4808314" y="330237"/>
                  <a:pt x="4810383" y="330237"/>
                  <a:pt x="4811762" y="329547"/>
                </a:cubicBezTo>
                <a:cubicBezTo>
                  <a:pt x="4873831" y="399202"/>
                  <a:pt x="4930383" y="484719"/>
                  <a:pt x="4979348" y="584719"/>
                </a:cubicBezTo>
                <a:close/>
                <a:moveTo>
                  <a:pt x="4805555" y="323340"/>
                </a:moveTo>
                <a:cubicBezTo>
                  <a:pt x="4775900" y="330237"/>
                  <a:pt x="4745555" y="337823"/>
                  <a:pt x="4714521" y="346788"/>
                </a:cubicBezTo>
                <a:cubicBezTo>
                  <a:pt x="4666935" y="300581"/>
                  <a:pt x="4619349" y="258513"/>
                  <a:pt x="4571073" y="220582"/>
                </a:cubicBezTo>
                <a:cubicBezTo>
                  <a:pt x="4597969" y="208857"/>
                  <a:pt x="4624866" y="198513"/>
                  <a:pt x="4651763" y="190237"/>
                </a:cubicBezTo>
                <a:cubicBezTo>
                  <a:pt x="4706935" y="226099"/>
                  <a:pt x="4758659" y="270237"/>
                  <a:pt x="4806245" y="323340"/>
                </a:cubicBezTo>
                <a:cubicBezTo>
                  <a:pt x="4806245" y="323340"/>
                  <a:pt x="4805555" y="323340"/>
                  <a:pt x="4805555" y="323340"/>
                </a:cubicBezTo>
                <a:close/>
                <a:moveTo>
                  <a:pt x="4706935" y="348857"/>
                </a:moveTo>
                <a:cubicBezTo>
                  <a:pt x="4546245" y="395754"/>
                  <a:pt x="4375901" y="470926"/>
                  <a:pt x="4197281" y="574374"/>
                </a:cubicBezTo>
                <a:cubicBezTo>
                  <a:pt x="4184867" y="556443"/>
                  <a:pt x="4171763" y="538512"/>
                  <a:pt x="4158660" y="521271"/>
                </a:cubicBezTo>
                <a:cubicBezTo>
                  <a:pt x="4209694" y="468857"/>
                  <a:pt x="4261418" y="421961"/>
                  <a:pt x="4313142" y="380581"/>
                </a:cubicBezTo>
                <a:cubicBezTo>
                  <a:pt x="4396591" y="313685"/>
                  <a:pt x="4480728" y="261271"/>
                  <a:pt x="4563487" y="224720"/>
                </a:cubicBezTo>
                <a:cubicBezTo>
                  <a:pt x="4611762" y="261271"/>
                  <a:pt x="4659349" y="303340"/>
                  <a:pt x="4706935" y="348857"/>
                </a:cubicBezTo>
                <a:close/>
                <a:moveTo>
                  <a:pt x="4309005" y="375064"/>
                </a:moveTo>
                <a:cubicBezTo>
                  <a:pt x="4256591" y="416443"/>
                  <a:pt x="4205556" y="463340"/>
                  <a:pt x="4154522" y="515754"/>
                </a:cubicBezTo>
                <a:cubicBezTo>
                  <a:pt x="4126246" y="478512"/>
                  <a:pt x="4097970" y="442650"/>
                  <a:pt x="4068315" y="410236"/>
                </a:cubicBezTo>
                <a:cubicBezTo>
                  <a:pt x="3995212" y="328168"/>
                  <a:pt x="3919350" y="260582"/>
                  <a:pt x="3841419" y="209547"/>
                </a:cubicBezTo>
                <a:cubicBezTo>
                  <a:pt x="3997281" y="128168"/>
                  <a:pt x="4148315" y="84720"/>
                  <a:pt x="4291763" y="84720"/>
                </a:cubicBezTo>
                <a:cubicBezTo>
                  <a:pt x="4309694" y="84720"/>
                  <a:pt x="4327625" y="85409"/>
                  <a:pt x="4344867" y="86789"/>
                </a:cubicBezTo>
                <a:cubicBezTo>
                  <a:pt x="4415211" y="120582"/>
                  <a:pt x="4486246" y="164720"/>
                  <a:pt x="4557969" y="219202"/>
                </a:cubicBezTo>
                <a:cubicBezTo>
                  <a:pt x="4475211" y="256444"/>
                  <a:pt x="4391763" y="308168"/>
                  <a:pt x="4309005" y="375064"/>
                </a:cubicBezTo>
                <a:close/>
                <a:moveTo>
                  <a:pt x="4062798" y="414374"/>
                </a:moveTo>
                <a:cubicBezTo>
                  <a:pt x="4092453" y="447478"/>
                  <a:pt x="4121418" y="482650"/>
                  <a:pt x="4149005" y="520581"/>
                </a:cubicBezTo>
                <a:cubicBezTo>
                  <a:pt x="4145556" y="524029"/>
                  <a:pt x="4142108" y="527478"/>
                  <a:pt x="4138660" y="530926"/>
                </a:cubicBezTo>
                <a:cubicBezTo>
                  <a:pt x="4006936" y="420581"/>
                  <a:pt x="3877281" y="330237"/>
                  <a:pt x="3751074" y="259202"/>
                </a:cubicBezTo>
                <a:cubicBezTo>
                  <a:pt x="3778660" y="242651"/>
                  <a:pt x="3806247" y="226788"/>
                  <a:pt x="3833143" y="212306"/>
                </a:cubicBezTo>
                <a:cubicBezTo>
                  <a:pt x="3912453" y="264030"/>
                  <a:pt x="3989005" y="330926"/>
                  <a:pt x="4062798" y="414374"/>
                </a:cubicBezTo>
                <a:close/>
                <a:moveTo>
                  <a:pt x="3825557" y="208857"/>
                </a:moveTo>
                <a:cubicBezTo>
                  <a:pt x="3798661" y="223340"/>
                  <a:pt x="3771074" y="239202"/>
                  <a:pt x="3744178" y="255754"/>
                </a:cubicBezTo>
                <a:cubicBezTo>
                  <a:pt x="3686247" y="224030"/>
                  <a:pt x="3629005" y="195754"/>
                  <a:pt x="3573144" y="172306"/>
                </a:cubicBezTo>
                <a:cubicBezTo>
                  <a:pt x="3595902" y="153685"/>
                  <a:pt x="3619350" y="137133"/>
                  <a:pt x="3643488" y="121271"/>
                </a:cubicBezTo>
                <a:cubicBezTo>
                  <a:pt x="3706247" y="140582"/>
                  <a:pt x="3766936" y="170237"/>
                  <a:pt x="3827626" y="208168"/>
                </a:cubicBezTo>
                <a:cubicBezTo>
                  <a:pt x="3826247" y="208168"/>
                  <a:pt x="3826247" y="208168"/>
                  <a:pt x="3825557" y="208857"/>
                </a:cubicBezTo>
                <a:close/>
                <a:moveTo>
                  <a:pt x="3737281" y="259892"/>
                </a:moveTo>
                <a:cubicBezTo>
                  <a:pt x="3595213" y="347478"/>
                  <a:pt x="3451075" y="466098"/>
                  <a:pt x="3305558" y="612305"/>
                </a:cubicBezTo>
                <a:cubicBezTo>
                  <a:pt x="3289006" y="598512"/>
                  <a:pt x="3271765" y="584719"/>
                  <a:pt x="3255213" y="571615"/>
                </a:cubicBezTo>
                <a:cubicBezTo>
                  <a:pt x="3346247" y="406099"/>
                  <a:pt x="3451075" y="272995"/>
                  <a:pt x="3566937" y="177133"/>
                </a:cubicBezTo>
                <a:cubicBezTo>
                  <a:pt x="3622799" y="200582"/>
                  <a:pt x="3680040" y="227478"/>
                  <a:pt x="3737281" y="259892"/>
                </a:cubicBezTo>
                <a:close/>
                <a:moveTo>
                  <a:pt x="3360730" y="390236"/>
                </a:moveTo>
                <a:cubicBezTo>
                  <a:pt x="3321420" y="444029"/>
                  <a:pt x="3284179" y="503340"/>
                  <a:pt x="3249006" y="566788"/>
                </a:cubicBezTo>
                <a:cubicBezTo>
                  <a:pt x="3211765" y="537822"/>
                  <a:pt x="3175213" y="511616"/>
                  <a:pt x="3137972" y="487478"/>
                </a:cubicBezTo>
                <a:cubicBezTo>
                  <a:pt x="3045558" y="427478"/>
                  <a:pt x="2954524" y="382650"/>
                  <a:pt x="2864869" y="354374"/>
                </a:cubicBezTo>
                <a:cubicBezTo>
                  <a:pt x="3012455" y="216444"/>
                  <a:pt x="3164179" y="132306"/>
                  <a:pt x="3317972" y="102651"/>
                </a:cubicBezTo>
                <a:cubicBezTo>
                  <a:pt x="3395213" y="116444"/>
                  <a:pt x="3475213" y="139892"/>
                  <a:pt x="3558661" y="174375"/>
                </a:cubicBezTo>
                <a:cubicBezTo>
                  <a:pt x="3489695" y="231616"/>
                  <a:pt x="3422799" y="304030"/>
                  <a:pt x="3360730" y="390236"/>
                </a:cubicBezTo>
                <a:close/>
                <a:moveTo>
                  <a:pt x="3133834" y="493685"/>
                </a:moveTo>
                <a:cubicBezTo>
                  <a:pt x="3171075" y="517822"/>
                  <a:pt x="3208317" y="544029"/>
                  <a:pt x="3245558" y="572995"/>
                </a:cubicBezTo>
                <a:cubicBezTo>
                  <a:pt x="3243489" y="577133"/>
                  <a:pt x="3240730" y="581960"/>
                  <a:pt x="3238661" y="586098"/>
                </a:cubicBezTo>
                <a:cubicBezTo>
                  <a:pt x="3082110" y="515064"/>
                  <a:pt x="2933145" y="461271"/>
                  <a:pt x="2792455" y="426788"/>
                </a:cubicBezTo>
                <a:cubicBezTo>
                  <a:pt x="2813145" y="404719"/>
                  <a:pt x="2834524" y="383340"/>
                  <a:pt x="2855903" y="363340"/>
                </a:cubicBezTo>
                <a:cubicBezTo>
                  <a:pt x="2857283" y="361961"/>
                  <a:pt x="2857972" y="361271"/>
                  <a:pt x="2859352" y="359892"/>
                </a:cubicBezTo>
                <a:cubicBezTo>
                  <a:pt x="2949007" y="388168"/>
                  <a:pt x="3040731" y="432995"/>
                  <a:pt x="3133834" y="493685"/>
                </a:cubicBezTo>
                <a:close/>
                <a:moveTo>
                  <a:pt x="2851076" y="358512"/>
                </a:moveTo>
                <a:cubicBezTo>
                  <a:pt x="2829007" y="379892"/>
                  <a:pt x="2806938" y="401961"/>
                  <a:pt x="2784869" y="425409"/>
                </a:cubicBezTo>
                <a:cubicBezTo>
                  <a:pt x="2720731" y="409547"/>
                  <a:pt x="2657973" y="398512"/>
                  <a:pt x="2597283" y="390236"/>
                </a:cubicBezTo>
                <a:cubicBezTo>
                  <a:pt x="2614525" y="366099"/>
                  <a:pt x="2632456" y="344030"/>
                  <a:pt x="2651076" y="322650"/>
                </a:cubicBezTo>
                <a:cubicBezTo>
                  <a:pt x="2716593" y="324719"/>
                  <a:pt x="2783490" y="336443"/>
                  <a:pt x="2851766" y="357823"/>
                </a:cubicBezTo>
                <a:cubicBezTo>
                  <a:pt x="2851076" y="357823"/>
                  <a:pt x="2851076" y="357823"/>
                  <a:pt x="2851076" y="358512"/>
                </a:cubicBezTo>
                <a:close/>
                <a:moveTo>
                  <a:pt x="2533146" y="477133"/>
                </a:moveTo>
                <a:cubicBezTo>
                  <a:pt x="2419353" y="450926"/>
                  <a:pt x="2311077" y="447478"/>
                  <a:pt x="2209008" y="468857"/>
                </a:cubicBezTo>
                <a:cubicBezTo>
                  <a:pt x="2249008" y="437823"/>
                  <a:pt x="2290387" y="411616"/>
                  <a:pt x="2333146" y="390926"/>
                </a:cubicBezTo>
                <a:cubicBezTo>
                  <a:pt x="2364870" y="388168"/>
                  <a:pt x="2397973" y="386099"/>
                  <a:pt x="2431766" y="386099"/>
                </a:cubicBezTo>
                <a:cubicBezTo>
                  <a:pt x="2480732" y="386099"/>
                  <a:pt x="2531766" y="389547"/>
                  <a:pt x="2584180" y="395754"/>
                </a:cubicBezTo>
                <a:cubicBezTo>
                  <a:pt x="2566249" y="421271"/>
                  <a:pt x="2549697" y="448857"/>
                  <a:pt x="2533146" y="477133"/>
                </a:cubicBezTo>
                <a:close/>
                <a:moveTo>
                  <a:pt x="2347628" y="461960"/>
                </a:moveTo>
                <a:cubicBezTo>
                  <a:pt x="2406939" y="461960"/>
                  <a:pt x="2467628" y="469547"/>
                  <a:pt x="2529697" y="484029"/>
                </a:cubicBezTo>
                <a:cubicBezTo>
                  <a:pt x="2500732" y="536443"/>
                  <a:pt x="2473835" y="594374"/>
                  <a:pt x="2450387" y="656443"/>
                </a:cubicBezTo>
                <a:cubicBezTo>
                  <a:pt x="2426939" y="719201"/>
                  <a:pt x="2406939" y="785408"/>
                  <a:pt x="2389697" y="856443"/>
                </a:cubicBezTo>
                <a:cubicBezTo>
                  <a:pt x="2346249" y="838512"/>
                  <a:pt x="2303491" y="823339"/>
                  <a:pt x="2261422" y="809546"/>
                </a:cubicBezTo>
                <a:cubicBezTo>
                  <a:pt x="2155905" y="776443"/>
                  <a:pt x="2056595" y="757822"/>
                  <a:pt x="1962802" y="753684"/>
                </a:cubicBezTo>
                <a:cubicBezTo>
                  <a:pt x="2033146" y="639891"/>
                  <a:pt x="2111077" y="548167"/>
                  <a:pt x="2196594" y="478512"/>
                </a:cubicBezTo>
                <a:cubicBezTo>
                  <a:pt x="2245560" y="467478"/>
                  <a:pt x="2295904" y="461960"/>
                  <a:pt x="2347628" y="461960"/>
                </a:cubicBezTo>
                <a:close/>
                <a:moveTo>
                  <a:pt x="1955215" y="753684"/>
                </a:moveTo>
                <a:cubicBezTo>
                  <a:pt x="1893146" y="751615"/>
                  <a:pt x="1833836" y="755753"/>
                  <a:pt x="1777285" y="766788"/>
                </a:cubicBezTo>
                <a:cubicBezTo>
                  <a:pt x="1876595" y="633684"/>
                  <a:pt x="1995215" y="543340"/>
                  <a:pt x="2131767" y="497133"/>
                </a:cubicBezTo>
                <a:cubicBezTo>
                  <a:pt x="2148318" y="491616"/>
                  <a:pt x="2164870" y="486788"/>
                  <a:pt x="2182111" y="482650"/>
                </a:cubicBezTo>
                <a:cubicBezTo>
                  <a:pt x="2099353" y="551616"/>
                  <a:pt x="2023491" y="641960"/>
                  <a:pt x="1955215" y="753684"/>
                </a:cubicBezTo>
                <a:close/>
                <a:moveTo>
                  <a:pt x="1924181" y="760581"/>
                </a:moveTo>
                <a:cubicBezTo>
                  <a:pt x="1933147" y="760581"/>
                  <a:pt x="1942112" y="760581"/>
                  <a:pt x="1951077" y="761270"/>
                </a:cubicBezTo>
                <a:cubicBezTo>
                  <a:pt x="1951077" y="761270"/>
                  <a:pt x="1951077" y="761960"/>
                  <a:pt x="1950388" y="761960"/>
                </a:cubicBezTo>
                <a:cubicBezTo>
                  <a:pt x="1934526" y="788167"/>
                  <a:pt x="1919353" y="815753"/>
                  <a:pt x="1904181" y="844029"/>
                </a:cubicBezTo>
                <a:cubicBezTo>
                  <a:pt x="1838664" y="846098"/>
                  <a:pt x="1775216" y="851615"/>
                  <a:pt x="1715216" y="859891"/>
                </a:cubicBezTo>
                <a:cubicBezTo>
                  <a:pt x="1733147" y="830236"/>
                  <a:pt x="1751767" y="801960"/>
                  <a:pt x="1771078" y="775753"/>
                </a:cubicBezTo>
                <a:cubicBezTo>
                  <a:pt x="1820733" y="765408"/>
                  <a:pt x="1871078" y="760581"/>
                  <a:pt x="1924181" y="760581"/>
                </a:cubicBezTo>
                <a:close/>
                <a:moveTo>
                  <a:pt x="1727630" y="827477"/>
                </a:moveTo>
                <a:cubicBezTo>
                  <a:pt x="1734526" y="811615"/>
                  <a:pt x="1741423" y="795753"/>
                  <a:pt x="1749009" y="780581"/>
                </a:cubicBezTo>
                <a:cubicBezTo>
                  <a:pt x="1753147" y="779891"/>
                  <a:pt x="1757285" y="778512"/>
                  <a:pt x="1761423" y="777822"/>
                </a:cubicBezTo>
                <a:cubicBezTo>
                  <a:pt x="1749699" y="792994"/>
                  <a:pt x="1738664" y="810236"/>
                  <a:pt x="1727630" y="827477"/>
                </a:cubicBezTo>
                <a:close/>
                <a:moveTo>
                  <a:pt x="1649009" y="970235"/>
                </a:moveTo>
                <a:cubicBezTo>
                  <a:pt x="1595906" y="1082649"/>
                  <a:pt x="1551768" y="1210925"/>
                  <a:pt x="1517975" y="1353683"/>
                </a:cubicBezTo>
                <a:cubicBezTo>
                  <a:pt x="1513147" y="1353683"/>
                  <a:pt x="1507630" y="1352993"/>
                  <a:pt x="1502802" y="1352993"/>
                </a:cubicBezTo>
                <a:cubicBezTo>
                  <a:pt x="1392458" y="1348856"/>
                  <a:pt x="1291768" y="1357131"/>
                  <a:pt x="1200044" y="1378511"/>
                </a:cubicBezTo>
                <a:cubicBezTo>
                  <a:pt x="1255906" y="1184718"/>
                  <a:pt x="1342803" y="1035063"/>
                  <a:pt x="1459354" y="930925"/>
                </a:cubicBezTo>
                <a:cubicBezTo>
                  <a:pt x="1533147" y="902649"/>
                  <a:pt x="1614526" y="881960"/>
                  <a:pt x="1702112" y="868856"/>
                </a:cubicBezTo>
                <a:cubicBezTo>
                  <a:pt x="1683492" y="900580"/>
                  <a:pt x="1665561" y="934373"/>
                  <a:pt x="1649009" y="970235"/>
                </a:cubicBezTo>
                <a:close/>
                <a:moveTo>
                  <a:pt x="1449009" y="1359200"/>
                </a:moveTo>
                <a:cubicBezTo>
                  <a:pt x="1471078" y="1359200"/>
                  <a:pt x="1493837" y="1359890"/>
                  <a:pt x="1516595" y="1360580"/>
                </a:cubicBezTo>
                <a:cubicBezTo>
                  <a:pt x="1513147" y="1374373"/>
                  <a:pt x="1510389" y="1388855"/>
                  <a:pt x="1506940" y="1402648"/>
                </a:cubicBezTo>
                <a:cubicBezTo>
                  <a:pt x="1387630" y="1421269"/>
                  <a:pt x="1276596" y="1446097"/>
                  <a:pt x="1175217" y="1477131"/>
                </a:cubicBezTo>
                <a:cubicBezTo>
                  <a:pt x="1182113" y="1447476"/>
                  <a:pt x="1189010" y="1418511"/>
                  <a:pt x="1196596" y="1390235"/>
                </a:cubicBezTo>
                <a:cubicBezTo>
                  <a:pt x="1197286" y="1388855"/>
                  <a:pt x="1197286" y="1387476"/>
                  <a:pt x="1197975" y="1386097"/>
                </a:cubicBezTo>
                <a:cubicBezTo>
                  <a:pt x="1275217" y="1368166"/>
                  <a:pt x="1359354" y="1359200"/>
                  <a:pt x="1449009" y="1359200"/>
                </a:cubicBezTo>
                <a:close/>
                <a:moveTo>
                  <a:pt x="1189699" y="1388855"/>
                </a:moveTo>
                <a:cubicBezTo>
                  <a:pt x="1181424" y="1418511"/>
                  <a:pt x="1173837" y="1448855"/>
                  <a:pt x="1166941" y="1479890"/>
                </a:cubicBezTo>
                <a:cubicBezTo>
                  <a:pt x="1103493" y="1499200"/>
                  <a:pt x="1043493" y="1521269"/>
                  <a:pt x="987631" y="1546097"/>
                </a:cubicBezTo>
                <a:cubicBezTo>
                  <a:pt x="990389" y="1517131"/>
                  <a:pt x="993838" y="1488166"/>
                  <a:pt x="999355" y="1460579"/>
                </a:cubicBezTo>
                <a:cubicBezTo>
                  <a:pt x="1057286" y="1428855"/>
                  <a:pt x="1121424" y="1404717"/>
                  <a:pt x="1189699" y="1388855"/>
                </a:cubicBezTo>
                <a:cubicBezTo>
                  <a:pt x="1189699" y="1388855"/>
                  <a:pt x="1189699" y="1388855"/>
                  <a:pt x="1189699" y="1388855"/>
                </a:cubicBezTo>
                <a:close/>
                <a:moveTo>
                  <a:pt x="998665" y="1850234"/>
                </a:moveTo>
                <a:cubicBezTo>
                  <a:pt x="1010389" y="1915751"/>
                  <a:pt x="1027631" y="1983337"/>
                  <a:pt x="1049010" y="2052992"/>
                </a:cubicBezTo>
                <a:cubicBezTo>
                  <a:pt x="1002803" y="2059889"/>
                  <a:pt x="957976" y="2068165"/>
                  <a:pt x="915217" y="2078509"/>
                </a:cubicBezTo>
                <a:cubicBezTo>
                  <a:pt x="807631" y="2104027"/>
                  <a:pt x="712459" y="2139199"/>
                  <a:pt x="630390" y="2183337"/>
                </a:cubicBezTo>
                <a:cubicBezTo>
                  <a:pt x="633149" y="1981268"/>
                  <a:pt x="677287" y="1813682"/>
                  <a:pt x="762114" y="1681958"/>
                </a:cubicBezTo>
                <a:cubicBezTo>
                  <a:pt x="825562" y="1635752"/>
                  <a:pt x="897976" y="1594372"/>
                  <a:pt x="980734" y="1557131"/>
                </a:cubicBezTo>
                <a:cubicBezTo>
                  <a:pt x="973838" y="1647476"/>
                  <a:pt x="980045" y="1745407"/>
                  <a:pt x="998665" y="1850234"/>
                </a:cubicBezTo>
                <a:close/>
                <a:moveTo>
                  <a:pt x="916596" y="2085406"/>
                </a:moveTo>
                <a:cubicBezTo>
                  <a:pt x="960045" y="2075061"/>
                  <a:pt x="1004872" y="2066785"/>
                  <a:pt x="1051079" y="2059889"/>
                </a:cubicBezTo>
                <a:cubicBezTo>
                  <a:pt x="1052458" y="2064716"/>
                  <a:pt x="1053838" y="2068854"/>
                  <a:pt x="1055217" y="2073682"/>
                </a:cubicBezTo>
                <a:cubicBezTo>
                  <a:pt x="895217" y="2137130"/>
                  <a:pt x="753838" y="2208164"/>
                  <a:pt x="631769" y="2286095"/>
                </a:cubicBezTo>
                <a:cubicBezTo>
                  <a:pt x="630390" y="2255751"/>
                  <a:pt x="629700" y="2226095"/>
                  <a:pt x="629700" y="2196440"/>
                </a:cubicBezTo>
                <a:cubicBezTo>
                  <a:pt x="629700" y="2195061"/>
                  <a:pt x="629700" y="2192992"/>
                  <a:pt x="629700" y="2191613"/>
                </a:cubicBezTo>
                <a:cubicBezTo>
                  <a:pt x="712459" y="2146096"/>
                  <a:pt x="808321" y="2110923"/>
                  <a:pt x="916596" y="2085406"/>
                </a:cubicBezTo>
                <a:close/>
                <a:moveTo>
                  <a:pt x="625562" y="2290233"/>
                </a:moveTo>
                <a:cubicBezTo>
                  <a:pt x="569701" y="2326095"/>
                  <a:pt x="517976" y="2362647"/>
                  <a:pt x="471080" y="2401268"/>
                </a:cubicBezTo>
                <a:cubicBezTo>
                  <a:pt x="465563" y="2372302"/>
                  <a:pt x="462115" y="2344026"/>
                  <a:pt x="459356" y="2315750"/>
                </a:cubicBezTo>
                <a:cubicBezTo>
                  <a:pt x="506252" y="2270233"/>
                  <a:pt x="560735" y="2230233"/>
                  <a:pt x="623494" y="2195751"/>
                </a:cubicBezTo>
                <a:cubicBezTo>
                  <a:pt x="623494" y="2196440"/>
                  <a:pt x="623494" y="2196440"/>
                  <a:pt x="623494" y="2197130"/>
                </a:cubicBezTo>
                <a:cubicBezTo>
                  <a:pt x="622804" y="2226785"/>
                  <a:pt x="623494" y="2258509"/>
                  <a:pt x="625562" y="2290233"/>
                </a:cubicBezTo>
                <a:close/>
                <a:moveTo>
                  <a:pt x="561425" y="2691612"/>
                </a:moveTo>
                <a:cubicBezTo>
                  <a:pt x="590390" y="2751612"/>
                  <a:pt x="624183" y="2812301"/>
                  <a:pt x="663493" y="2873681"/>
                </a:cubicBezTo>
                <a:cubicBezTo>
                  <a:pt x="620735" y="2892991"/>
                  <a:pt x="580045" y="2912991"/>
                  <a:pt x="540735" y="2933680"/>
                </a:cubicBezTo>
                <a:cubicBezTo>
                  <a:pt x="444184" y="2986784"/>
                  <a:pt x="361425" y="3045404"/>
                  <a:pt x="294529" y="3110232"/>
                </a:cubicBezTo>
                <a:cubicBezTo>
                  <a:pt x="244874" y="2919198"/>
                  <a:pt x="240736" y="2744025"/>
                  <a:pt x="288322" y="2591612"/>
                </a:cubicBezTo>
                <a:cubicBezTo>
                  <a:pt x="337287" y="2530233"/>
                  <a:pt x="395908" y="2470922"/>
                  <a:pt x="465563" y="2413681"/>
                </a:cubicBezTo>
                <a:cubicBezTo>
                  <a:pt x="483494" y="2503336"/>
                  <a:pt x="515218" y="2595750"/>
                  <a:pt x="561425" y="2691612"/>
                </a:cubicBezTo>
                <a:close/>
                <a:moveTo>
                  <a:pt x="544873" y="2939887"/>
                </a:moveTo>
                <a:cubicBezTo>
                  <a:pt x="583494" y="2918508"/>
                  <a:pt x="624873" y="2898508"/>
                  <a:pt x="667631" y="2879198"/>
                </a:cubicBezTo>
                <a:cubicBezTo>
                  <a:pt x="670390" y="2883336"/>
                  <a:pt x="673149" y="2887474"/>
                  <a:pt x="675907" y="2891611"/>
                </a:cubicBezTo>
                <a:cubicBezTo>
                  <a:pt x="538666" y="2995749"/>
                  <a:pt x="421425" y="3101266"/>
                  <a:pt x="324184" y="3208163"/>
                </a:cubicBezTo>
                <a:cubicBezTo>
                  <a:pt x="313839" y="3177818"/>
                  <a:pt x="304873" y="3147473"/>
                  <a:pt x="297287" y="3117818"/>
                </a:cubicBezTo>
                <a:cubicBezTo>
                  <a:pt x="364873" y="3052991"/>
                  <a:pt x="447632" y="2993680"/>
                  <a:pt x="544873" y="2939887"/>
                </a:cubicBezTo>
                <a:close/>
                <a:moveTo>
                  <a:pt x="291080" y="3124715"/>
                </a:moveTo>
                <a:cubicBezTo>
                  <a:pt x="299356" y="3154370"/>
                  <a:pt x="308322" y="3184025"/>
                  <a:pt x="318666" y="3214370"/>
                </a:cubicBezTo>
                <a:cubicBezTo>
                  <a:pt x="274529" y="3263335"/>
                  <a:pt x="234529" y="3312990"/>
                  <a:pt x="198667" y="3362645"/>
                </a:cubicBezTo>
                <a:cubicBezTo>
                  <a:pt x="185563" y="3336438"/>
                  <a:pt x="174529" y="3309542"/>
                  <a:pt x="164874" y="3283335"/>
                </a:cubicBezTo>
                <a:cubicBezTo>
                  <a:pt x="197977" y="3226783"/>
                  <a:pt x="240046" y="3173680"/>
                  <a:pt x="291080" y="3123335"/>
                </a:cubicBezTo>
                <a:cubicBezTo>
                  <a:pt x="291080" y="3124025"/>
                  <a:pt x="291080" y="3124715"/>
                  <a:pt x="291080" y="3124715"/>
                </a:cubicBezTo>
                <a:close/>
                <a:moveTo>
                  <a:pt x="249011" y="3467472"/>
                </a:moveTo>
                <a:cubicBezTo>
                  <a:pt x="281425" y="3517817"/>
                  <a:pt x="319356" y="3568852"/>
                  <a:pt x="363494" y="3618507"/>
                </a:cubicBezTo>
                <a:cubicBezTo>
                  <a:pt x="407632" y="3668851"/>
                  <a:pt x="456597" y="3718507"/>
                  <a:pt x="510390" y="3766782"/>
                </a:cubicBezTo>
                <a:cubicBezTo>
                  <a:pt x="473839" y="3796437"/>
                  <a:pt x="440046" y="3826782"/>
                  <a:pt x="408321" y="3857127"/>
                </a:cubicBezTo>
                <a:cubicBezTo>
                  <a:pt x="329011" y="3933679"/>
                  <a:pt x="265563" y="4012299"/>
                  <a:pt x="217287" y="4092299"/>
                </a:cubicBezTo>
                <a:cubicBezTo>
                  <a:pt x="151081" y="3978506"/>
                  <a:pt x="106943" y="3865403"/>
                  <a:pt x="86253" y="3755748"/>
                </a:cubicBezTo>
                <a:cubicBezTo>
                  <a:pt x="115908" y="3652989"/>
                  <a:pt x="171081" y="3556438"/>
                  <a:pt x="249011" y="3467472"/>
                </a:cubicBezTo>
                <a:close/>
                <a:moveTo>
                  <a:pt x="213149" y="4100575"/>
                </a:moveTo>
                <a:cubicBezTo>
                  <a:pt x="181425" y="4154368"/>
                  <a:pt x="157287" y="4208161"/>
                  <a:pt x="140046" y="4263333"/>
                </a:cubicBezTo>
                <a:cubicBezTo>
                  <a:pt x="70391" y="4112989"/>
                  <a:pt x="46943" y="3965403"/>
                  <a:pt x="71081" y="3823334"/>
                </a:cubicBezTo>
                <a:cubicBezTo>
                  <a:pt x="73839" y="3806093"/>
                  <a:pt x="77977" y="3789541"/>
                  <a:pt x="82115" y="3772300"/>
                </a:cubicBezTo>
                <a:cubicBezTo>
                  <a:pt x="104184" y="3878506"/>
                  <a:pt x="147632" y="3988161"/>
                  <a:pt x="213149" y="4100575"/>
                </a:cubicBezTo>
                <a:close/>
                <a:moveTo>
                  <a:pt x="217287" y="4108161"/>
                </a:moveTo>
                <a:cubicBezTo>
                  <a:pt x="217977" y="4108161"/>
                  <a:pt x="217977" y="4108161"/>
                  <a:pt x="217287" y="4108161"/>
                </a:cubicBezTo>
                <a:cubicBezTo>
                  <a:pt x="233149" y="4135057"/>
                  <a:pt x="249701" y="4161954"/>
                  <a:pt x="267632" y="4188161"/>
                </a:cubicBezTo>
                <a:cubicBezTo>
                  <a:pt x="237977" y="4246782"/>
                  <a:pt x="213149" y="4304713"/>
                  <a:pt x="191770" y="4361954"/>
                </a:cubicBezTo>
                <a:cubicBezTo>
                  <a:pt x="173839" y="4332299"/>
                  <a:pt x="157977" y="4302644"/>
                  <a:pt x="144184" y="4272988"/>
                </a:cubicBezTo>
                <a:cubicBezTo>
                  <a:pt x="162115" y="4217126"/>
                  <a:pt x="186253" y="4161954"/>
                  <a:pt x="217287" y="4108161"/>
                </a:cubicBezTo>
                <a:close/>
                <a:moveTo>
                  <a:pt x="169701" y="4336437"/>
                </a:moveTo>
                <a:cubicBezTo>
                  <a:pt x="158667" y="4322643"/>
                  <a:pt x="148322" y="4309540"/>
                  <a:pt x="138667" y="4295747"/>
                </a:cubicBezTo>
                <a:cubicBezTo>
                  <a:pt x="140046" y="4291609"/>
                  <a:pt x="140736" y="4287471"/>
                  <a:pt x="142115" y="4283333"/>
                </a:cubicBezTo>
                <a:cubicBezTo>
                  <a:pt x="150391" y="4300574"/>
                  <a:pt x="160046" y="4318506"/>
                  <a:pt x="169701" y="4336437"/>
                </a:cubicBezTo>
                <a:close/>
                <a:moveTo>
                  <a:pt x="253149" y="4466091"/>
                </a:moveTo>
                <a:cubicBezTo>
                  <a:pt x="208322" y="4563333"/>
                  <a:pt x="184874" y="4661264"/>
                  <a:pt x="182115" y="4757815"/>
                </a:cubicBezTo>
                <a:cubicBezTo>
                  <a:pt x="161425" y="4712988"/>
                  <a:pt x="144874" y="4666781"/>
                  <a:pt x="133839" y="4620574"/>
                </a:cubicBezTo>
                <a:cubicBezTo>
                  <a:pt x="144184" y="4542643"/>
                  <a:pt x="164874" y="4461264"/>
                  <a:pt x="194529" y="4378506"/>
                </a:cubicBezTo>
                <a:cubicBezTo>
                  <a:pt x="211770" y="4407471"/>
                  <a:pt x="231770" y="4436436"/>
                  <a:pt x="253149" y="4466091"/>
                </a:cubicBezTo>
                <a:close/>
                <a:moveTo>
                  <a:pt x="257977" y="4472988"/>
                </a:moveTo>
                <a:cubicBezTo>
                  <a:pt x="257977" y="4472988"/>
                  <a:pt x="257977" y="4472988"/>
                  <a:pt x="257977" y="4472988"/>
                </a:cubicBezTo>
                <a:cubicBezTo>
                  <a:pt x="340046" y="4585402"/>
                  <a:pt x="445563" y="4695746"/>
                  <a:pt x="571770" y="4804712"/>
                </a:cubicBezTo>
                <a:cubicBezTo>
                  <a:pt x="531080" y="4917815"/>
                  <a:pt x="500735" y="5027470"/>
                  <a:pt x="479356" y="5130918"/>
                </a:cubicBezTo>
                <a:cubicBezTo>
                  <a:pt x="348322" y="5017815"/>
                  <a:pt x="249701" y="4897815"/>
                  <a:pt x="188322" y="4771608"/>
                </a:cubicBezTo>
                <a:cubicBezTo>
                  <a:pt x="189012" y="4671609"/>
                  <a:pt x="213149" y="4571609"/>
                  <a:pt x="257977" y="4472988"/>
                </a:cubicBezTo>
                <a:close/>
                <a:moveTo>
                  <a:pt x="408321" y="5076435"/>
                </a:moveTo>
                <a:cubicBezTo>
                  <a:pt x="430390" y="5097815"/>
                  <a:pt x="453839" y="5119194"/>
                  <a:pt x="477977" y="5139883"/>
                </a:cubicBezTo>
                <a:cubicBezTo>
                  <a:pt x="465563" y="5204711"/>
                  <a:pt x="456597" y="5266780"/>
                  <a:pt x="451080" y="5327469"/>
                </a:cubicBezTo>
                <a:cubicBezTo>
                  <a:pt x="295908" y="5178504"/>
                  <a:pt x="209012" y="5015056"/>
                  <a:pt x="191770" y="4840574"/>
                </a:cubicBezTo>
                <a:cubicBezTo>
                  <a:pt x="189701" y="4823332"/>
                  <a:pt x="189012" y="4806091"/>
                  <a:pt x="189012" y="4788850"/>
                </a:cubicBezTo>
                <a:cubicBezTo>
                  <a:pt x="238667" y="4886780"/>
                  <a:pt x="311770" y="4982642"/>
                  <a:pt x="408321" y="5076435"/>
                </a:cubicBezTo>
                <a:close/>
                <a:moveTo>
                  <a:pt x="541425" y="5388849"/>
                </a:moveTo>
                <a:cubicBezTo>
                  <a:pt x="540735" y="5393676"/>
                  <a:pt x="539356" y="5399194"/>
                  <a:pt x="538666" y="5404021"/>
                </a:cubicBezTo>
                <a:cubicBezTo>
                  <a:pt x="519356" y="5388159"/>
                  <a:pt x="500735" y="5372986"/>
                  <a:pt x="482804" y="5357124"/>
                </a:cubicBezTo>
                <a:cubicBezTo>
                  <a:pt x="501425" y="5367469"/>
                  <a:pt x="520735" y="5378504"/>
                  <a:pt x="541425" y="5388849"/>
                </a:cubicBezTo>
                <a:close/>
                <a:moveTo>
                  <a:pt x="547632" y="5391607"/>
                </a:moveTo>
                <a:cubicBezTo>
                  <a:pt x="601425" y="5418504"/>
                  <a:pt x="660045" y="5442642"/>
                  <a:pt x="723493" y="5463331"/>
                </a:cubicBezTo>
                <a:cubicBezTo>
                  <a:pt x="793148" y="5486090"/>
                  <a:pt x="867631" y="5504710"/>
                  <a:pt x="947631" y="5519193"/>
                </a:cubicBezTo>
                <a:cubicBezTo>
                  <a:pt x="942803" y="5561952"/>
                  <a:pt x="938665" y="5604020"/>
                  <a:pt x="935217" y="5645400"/>
                </a:cubicBezTo>
                <a:cubicBezTo>
                  <a:pt x="785562" y="5575055"/>
                  <a:pt x="656597" y="5497124"/>
                  <a:pt x="548321" y="5411607"/>
                </a:cubicBezTo>
                <a:cubicBezTo>
                  <a:pt x="546942" y="5410228"/>
                  <a:pt x="545563" y="5409538"/>
                  <a:pt x="544183" y="5408159"/>
                </a:cubicBezTo>
                <a:cubicBezTo>
                  <a:pt x="545563" y="5403331"/>
                  <a:pt x="546252" y="5397814"/>
                  <a:pt x="547632" y="5391607"/>
                </a:cubicBezTo>
                <a:close/>
                <a:moveTo>
                  <a:pt x="544183" y="5417124"/>
                </a:moveTo>
                <a:cubicBezTo>
                  <a:pt x="653149" y="5503331"/>
                  <a:pt x="783493" y="5581952"/>
                  <a:pt x="934527" y="5652986"/>
                </a:cubicBezTo>
                <a:cubicBezTo>
                  <a:pt x="920045" y="5851606"/>
                  <a:pt x="927631" y="6030227"/>
                  <a:pt x="956596" y="6188847"/>
                </a:cubicBezTo>
                <a:cubicBezTo>
                  <a:pt x="772459" y="6088847"/>
                  <a:pt x="641425" y="5955744"/>
                  <a:pt x="577287" y="5788848"/>
                </a:cubicBezTo>
                <a:cubicBezTo>
                  <a:pt x="533149" y="5675055"/>
                  <a:pt x="522114" y="5550227"/>
                  <a:pt x="542804" y="5416435"/>
                </a:cubicBezTo>
                <a:cubicBezTo>
                  <a:pt x="543494" y="5417124"/>
                  <a:pt x="544183" y="5417124"/>
                  <a:pt x="544183" y="5417124"/>
                </a:cubicBezTo>
                <a:close/>
                <a:moveTo>
                  <a:pt x="1060045" y="6224709"/>
                </a:moveTo>
                <a:cubicBezTo>
                  <a:pt x="1060734" y="6229537"/>
                  <a:pt x="1060734" y="6234364"/>
                  <a:pt x="1061424" y="6239192"/>
                </a:cubicBezTo>
                <a:cubicBezTo>
                  <a:pt x="1039355" y="6229537"/>
                  <a:pt x="1018665" y="6219882"/>
                  <a:pt x="997976" y="6209537"/>
                </a:cubicBezTo>
                <a:cubicBezTo>
                  <a:pt x="1017976" y="6215054"/>
                  <a:pt x="1038665" y="6219882"/>
                  <a:pt x="1060045" y="6224709"/>
                </a:cubicBezTo>
                <a:close/>
                <a:moveTo>
                  <a:pt x="1066941" y="6226088"/>
                </a:moveTo>
                <a:cubicBezTo>
                  <a:pt x="1126251" y="6237813"/>
                  <a:pt x="1189010" y="6245399"/>
                  <a:pt x="1255217" y="6248157"/>
                </a:cubicBezTo>
                <a:cubicBezTo>
                  <a:pt x="1279354" y="6249537"/>
                  <a:pt x="1304182" y="6250226"/>
                  <a:pt x="1329699" y="6250226"/>
                </a:cubicBezTo>
                <a:cubicBezTo>
                  <a:pt x="1380044" y="6250226"/>
                  <a:pt x="1432458" y="6247468"/>
                  <a:pt x="1486251" y="6243330"/>
                </a:cubicBezTo>
                <a:cubicBezTo>
                  <a:pt x="1492458" y="6285399"/>
                  <a:pt x="1500044" y="6326778"/>
                  <a:pt x="1507630" y="6366778"/>
                </a:cubicBezTo>
                <a:cubicBezTo>
                  <a:pt x="1343492" y="6338502"/>
                  <a:pt x="1195906" y="6297123"/>
                  <a:pt x="1068320" y="6242640"/>
                </a:cubicBezTo>
                <a:cubicBezTo>
                  <a:pt x="1068320" y="6237123"/>
                  <a:pt x="1067631" y="6231605"/>
                  <a:pt x="1066941" y="6226088"/>
                </a:cubicBezTo>
                <a:close/>
                <a:moveTo>
                  <a:pt x="1070389" y="6251606"/>
                </a:moveTo>
                <a:cubicBezTo>
                  <a:pt x="1197975" y="6305399"/>
                  <a:pt x="1344872" y="6346778"/>
                  <a:pt x="1509009" y="6375054"/>
                </a:cubicBezTo>
                <a:cubicBezTo>
                  <a:pt x="1547630" y="6570226"/>
                  <a:pt x="1602802" y="6741260"/>
                  <a:pt x="1673147" y="6886087"/>
                </a:cubicBezTo>
                <a:cubicBezTo>
                  <a:pt x="1464182" y="6837811"/>
                  <a:pt x="1305561" y="6741949"/>
                  <a:pt x="1200734" y="6600570"/>
                </a:cubicBezTo>
                <a:cubicBezTo>
                  <a:pt x="1127631" y="6501950"/>
                  <a:pt x="1084182" y="6385399"/>
                  <a:pt x="1069010" y="6250916"/>
                </a:cubicBezTo>
                <a:cubicBezTo>
                  <a:pt x="1069700" y="6250916"/>
                  <a:pt x="1070389" y="6250916"/>
                  <a:pt x="1070389" y="6251606"/>
                </a:cubicBezTo>
                <a:close/>
                <a:moveTo>
                  <a:pt x="1782112" y="6892294"/>
                </a:moveTo>
                <a:cubicBezTo>
                  <a:pt x="1784181" y="6897122"/>
                  <a:pt x="1785560" y="6901949"/>
                  <a:pt x="1787629" y="6906777"/>
                </a:cubicBezTo>
                <a:cubicBezTo>
                  <a:pt x="1762802" y="6903329"/>
                  <a:pt x="1739354" y="6899191"/>
                  <a:pt x="1715905" y="6894363"/>
                </a:cubicBezTo>
                <a:cubicBezTo>
                  <a:pt x="1737974" y="6895053"/>
                  <a:pt x="1760043" y="6893673"/>
                  <a:pt x="1782112" y="6892294"/>
                </a:cubicBezTo>
                <a:close/>
                <a:moveTo>
                  <a:pt x="1789698" y="6891604"/>
                </a:moveTo>
                <a:cubicBezTo>
                  <a:pt x="1849698" y="6887467"/>
                  <a:pt x="1912457" y="6877811"/>
                  <a:pt x="1977284" y="6863329"/>
                </a:cubicBezTo>
                <a:cubicBezTo>
                  <a:pt x="2049008" y="6847467"/>
                  <a:pt x="2122801" y="6825398"/>
                  <a:pt x="2197974" y="6797122"/>
                </a:cubicBezTo>
                <a:cubicBezTo>
                  <a:pt x="2215905" y="6836432"/>
                  <a:pt x="2233836" y="6874363"/>
                  <a:pt x="2251767" y="6911605"/>
                </a:cubicBezTo>
                <a:cubicBezTo>
                  <a:pt x="2087629" y="6927466"/>
                  <a:pt x="1936595" y="6926777"/>
                  <a:pt x="1800043" y="6908846"/>
                </a:cubicBezTo>
                <a:cubicBezTo>
                  <a:pt x="1798664" y="6908846"/>
                  <a:pt x="1796595" y="6908156"/>
                  <a:pt x="1795216" y="6908156"/>
                </a:cubicBezTo>
                <a:cubicBezTo>
                  <a:pt x="1793836" y="6902639"/>
                  <a:pt x="1791767" y="6897122"/>
                  <a:pt x="1789698" y="6891604"/>
                </a:cubicBezTo>
                <a:close/>
                <a:moveTo>
                  <a:pt x="1800043" y="6915742"/>
                </a:moveTo>
                <a:cubicBezTo>
                  <a:pt x="1872457" y="6925398"/>
                  <a:pt x="1948319" y="6930225"/>
                  <a:pt x="2028319" y="6930225"/>
                </a:cubicBezTo>
                <a:cubicBezTo>
                  <a:pt x="2100732" y="6930225"/>
                  <a:pt x="2176594" y="6926087"/>
                  <a:pt x="2255905" y="6918501"/>
                </a:cubicBezTo>
                <a:cubicBezTo>
                  <a:pt x="2344870" y="7096432"/>
                  <a:pt x="2443490" y="7246777"/>
                  <a:pt x="2549697" y="7367466"/>
                </a:cubicBezTo>
                <a:cubicBezTo>
                  <a:pt x="2335215" y="7376431"/>
                  <a:pt x="2156594" y="7326087"/>
                  <a:pt x="2018664" y="7217811"/>
                </a:cubicBezTo>
                <a:cubicBezTo>
                  <a:pt x="1922112" y="7142638"/>
                  <a:pt x="1849009" y="7041259"/>
                  <a:pt x="1798664" y="6915742"/>
                </a:cubicBezTo>
                <a:cubicBezTo>
                  <a:pt x="1798664" y="6915742"/>
                  <a:pt x="1799353" y="6915742"/>
                  <a:pt x="1800043" y="6915742"/>
                </a:cubicBezTo>
                <a:close/>
                <a:moveTo>
                  <a:pt x="2656594" y="7344707"/>
                </a:moveTo>
                <a:cubicBezTo>
                  <a:pt x="2659352" y="7348845"/>
                  <a:pt x="2662800" y="7352983"/>
                  <a:pt x="2665559" y="7357121"/>
                </a:cubicBezTo>
                <a:cubicBezTo>
                  <a:pt x="2640731" y="7360570"/>
                  <a:pt x="2616593" y="7362638"/>
                  <a:pt x="2593145" y="7364707"/>
                </a:cubicBezTo>
                <a:cubicBezTo>
                  <a:pt x="2613835" y="7358500"/>
                  <a:pt x="2635214" y="7352293"/>
                  <a:pt x="2656594" y="7344707"/>
                </a:cubicBezTo>
                <a:close/>
                <a:moveTo>
                  <a:pt x="2662800" y="7341948"/>
                </a:moveTo>
                <a:cubicBezTo>
                  <a:pt x="2719352" y="7321948"/>
                  <a:pt x="2777283" y="7295742"/>
                  <a:pt x="2836593" y="7264707"/>
                </a:cubicBezTo>
                <a:cubicBezTo>
                  <a:pt x="2901421" y="7230225"/>
                  <a:pt x="2966248" y="7189535"/>
                  <a:pt x="3031765" y="7141949"/>
                </a:cubicBezTo>
                <a:cubicBezTo>
                  <a:pt x="3059351" y="7175052"/>
                  <a:pt x="3086938" y="7207466"/>
                  <a:pt x="3114524" y="7237811"/>
                </a:cubicBezTo>
                <a:cubicBezTo>
                  <a:pt x="2960041" y="7297121"/>
                  <a:pt x="2814524" y="7336432"/>
                  <a:pt x="2677973" y="7355052"/>
                </a:cubicBezTo>
                <a:cubicBezTo>
                  <a:pt x="2676593" y="7355052"/>
                  <a:pt x="2674525" y="7355741"/>
                  <a:pt x="2673145" y="7355741"/>
                </a:cubicBezTo>
                <a:cubicBezTo>
                  <a:pt x="2669697" y="7351604"/>
                  <a:pt x="2666249" y="7346776"/>
                  <a:pt x="2662800" y="7341948"/>
                </a:cubicBezTo>
                <a:close/>
                <a:moveTo>
                  <a:pt x="2679352" y="7361948"/>
                </a:moveTo>
                <a:cubicBezTo>
                  <a:pt x="2816593" y="7342638"/>
                  <a:pt x="2964179" y="7303328"/>
                  <a:pt x="3119351" y="7243328"/>
                </a:cubicBezTo>
                <a:cubicBezTo>
                  <a:pt x="3252454" y="7390914"/>
                  <a:pt x="3387627" y="7510224"/>
                  <a:pt x="3522109" y="7597810"/>
                </a:cubicBezTo>
                <a:cubicBezTo>
                  <a:pt x="3317282" y="7663327"/>
                  <a:pt x="3132455" y="7662637"/>
                  <a:pt x="2970386" y="7594362"/>
                </a:cubicBezTo>
                <a:cubicBezTo>
                  <a:pt x="2857283" y="7547466"/>
                  <a:pt x="2760042" y="7469534"/>
                  <a:pt x="2677973" y="7361259"/>
                </a:cubicBezTo>
                <a:cubicBezTo>
                  <a:pt x="2678662" y="7362638"/>
                  <a:pt x="2678662" y="7362638"/>
                  <a:pt x="2679352" y="7361948"/>
                </a:cubicBezTo>
                <a:close/>
                <a:moveTo>
                  <a:pt x="3618661" y="7548155"/>
                </a:moveTo>
                <a:cubicBezTo>
                  <a:pt x="3622799" y="7551603"/>
                  <a:pt x="3626937" y="7554362"/>
                  <a:pt x="3630385" y="7557810"/>
                </a:cubicBezTo>
                <a:cubicBezTo>
                  <a:pt x="3607626" y="7567466"/>
                  <a:pt x="3584868" y="7576431"/>
                  <a:pt x="3562109" y="7584017"/>
                </a:cubicBezTo>
                <a:cubicBezTo>
                  <a:pt x="3581420" y="7573672"/>
                  <a:pt x="3600040" y="7561259"/>
                  <a:pt x="3618661" y="7548155"/>
                </a:cubicBezTo>
                <a:close/>
                <a:moveTo>
                  <a:pt x="3624868" y="7544707"/>
                </a:moveTo>
                <a:cubicBezTo>
                  <a:pt x="3647626" y="7528844"/>
                  <a:pt x="3669695" y="7511603"/>
                  <a:pt x="3692454" y="7493672"/>
                </a:cubicBezTo>
                <a:cubicBezTo>
                  <a:pt x="3702798" y="7501258"/>
                  <a:pt x="3713833" y="7508155"/>
                  <a:pt x="3724178" y="7515742"/>
                </a:cubicBezTo>
                <a:cubicBezTo>
                  <a:pt x="3696592" y="7529535"/>
                  <a:pt x="3669695" y="7541948"/>
                  <a:pt x="3642798" y="7553673"/>
                </a:cubicBezTo>
                <a:cubicBezTo>
                  <a:pt x="3641419" y="7554362"/>
                  <a:pt x="3639350" y="7555052"/>
                  <a:pt x="3637971" y="7555741"/>
                </a:cubicBezTo>
                <a:cubicBezTo>
                  <a:pt x="3633833" y="7551603"/>
                  <a:pt x="3629005" y="7548155"/>
                  <a:pt x="3624868" y="7544707"/>
                </a:cubicBezTo>
                <a:close/>
                <a:moveTo>
                  <a:pt x="3645557" y="7559189"/>
                </a:moveTo>
                <a:cubicBezTo>
                  <a:pt x="3673833" y="7546776"/>
                  <a:pt x="3702109" y="7533672"/>
                  <a:pt x="3730385" y="7519190"/>
                </a:cubicBezTo>
                <a:cubicBezTo>
                  <a:pt x="3786936" y="7557121"/>
                  <a:pt x="3843488" y="7590913"/>
                  <a:pt x="3899350" y="7619190"/>
                </a:cubicBezTo>
                <a:cubicBezTo>
                  <a:pt x="3975902" y="7658500"/>
                  <a:pt x="4050384" y="7688155"/>
                  <a:pt x="4122798" y="7708845"/>
                </a:cubicBezTo>
                <a:cubicBezTo>
                  <a:pt x="4077280" y="7712293"/>
                  <a:pt x="4032453" y="7711603"/>
                  <a:pt x="3988315" y="7705396"/>
                </a:cubicBezTo>
                <a:cubicBezTo>
                  <a:pt x="3866936" y="7690224"/>
                  <a:pt x="3751764" y="7640569"/>
                  <a:pt x="3644868" y="7558500"/>
                </a:cubicBezTo>
                <a:cubicBezTo>
                  <a:pt x="3644868" y="7559879"/>
                  <a:pt x="3644868" y="7559189"/>
                  <a:pt x="3645557" y="7559189"/>
                </a:cubicBezTo>
                <a:close/>
                <a:moveTo>
                  <a:pt x="3902798" y="7613672"/>
                </a:moveTo>
                <a:cubicBezTo>
                  <a:pt x="3848316" y="7585397"/>
                  <a:pt x="3793143" y="7552982"/>
                  <a:pt x="3737971" y="7516431"/>
                </a:cubicBezTo>
                <a:cubicBezTo>
                  <a:pt x="3836591" y="7466776"/>
                  <a:pt x="3936591" y="7404017"/>
                  <a:pt x="4038660" y="7328155"/>
                </a:cubicBezTo>
                <a:cubicBezTo>
                  <a:pt x="4206246" y="7435052"/>
                  <a:pt x="4367625" y="7514362"/>
                  <a:pt x="4520728" y="7563327"/>
                </a:cubicBezTo>
                <a:cubicBezTo>
                  <a:pt x="4393832" y="7646086"/>
                  <a:pt x="4266935" y="7695052"/>
                  <a:pt x="4142108" y="7708154"/>
                </a:cubicBezTo>
                <a:cubicBezTo>
                  <a:pt x="4064867" y="7687465"/>
                  <a:pt x="3984867" y="7655741"/>
                  <a:pt x="3902798" y="7613672"/>
                </a:cubicBezTo>
                <a:close/>
                <a:moveTo>
                  <a:pt x="4497969" y="7585397"/>
                </a:moveTo>
                <a:cubicBezTo>
                  <a:pt x="4423487" y="7651603"/>
                  <a:pt x="4342797" y="7700568"/>
                  <a:pt x="4256591" y="7730913"/>
                </a:cubicBezTo>
                <a:cubicBezTo>
                  <a:pt x="4224867" y="7726776"/>
                  <a:pt x="4193143" y="7720569"/>
                  <a:pt x="4160729" y="7712983"/>
                </a:cubicBezTo>
                <a:cubicBezTo>
                  <a:pt x="4272453" y="7697810"/>
                  <a:pt x="4384866" y="7655051"/>
                  <a:pt x="4497969" y="7585397"/>
                </a:cubicBezTo>
                <a:close/>
                <a:moveTo>
                  <a:pt x="4622107" y="7498500"/>
                </a:moveTo>
                <a:cubicBezTo>
                  <a:pt x="4688314" y="7525396"/>
                  <a:pt x="4753831" y="7543328"/>
                  <a:pt x="4818659" y="7551603"/>
                </a:cubicBezTo>
                <a:cubicBezTo>
                  <a:pt x="4796590" y="7572293"/>
                  <a:pt x="4774521" y="7590913"/>
                  <a:pt x="4751073" y="7607465"/>
                </a:cubicBezTo>
                <a:cubicBezTo>
                  <a:pt x="4682107" y="7599190"/>
                  <a:pt x="4610383" y="7583327"/>
                  <a:pt x="4536590" y="7560569"/>
                </a:cubicBezTo>
                <a:cubicBezTo>
                  <a:pt x="4565556" y="7541259"/>
                  <a:pt x="4593832" y="7520569"/>
                  <a:pt x="4622107" y="7498500"/>
                </a:cubicBezTo>
                <a:close/>
                <a:moveTo>
                  <a:pt x="4628314" y="7493672"/>
                </a:moveTo>
                <a:cubicBezTo>
                  <a:pt x="4628314" y="7493672"/>
                  <a:pt x="4629004" y="7492983"/>
                  <a:pt x="4629004" y="7492983"/>
                </a:cubicBezTo>
                <a:cubicBezTo>
                  <a:pt x="4737279" y="7406086"/>
                  <a:pt x="4843486" y="7297121"/>
                  <a:pt x="4946245" y="7165397"/>
                </a:cubicBezTo>
                <a:cubicBezTo>
                  <a:pt x="4984865" y="7177121"/>
                  <a:pt x="5022106" y="7188156"/>
                  <a:pt x="5059348" y="7197810"/>
                </a:cubicBezTo>
                <a:cubicBezTo>
                  <a:pt x="5055210" y="7207466"/>
                  <a:pt x="5050383" y="7217121"/>
                  <a:pt x="5046244" y="7226087"/>
                </a:cubicBezTo>
                <a:cubicBezTo>
                  <a:pt x="4984176" y="7357121"/>
                  <a:pt x="4909693" y="7464018"/>
                  <a:pt x="4824866" y="7545396"/>
                </a:cubicBezTo>
                <a:cubicBezTo>
                  <a:pt x="4760728" y="7537810"/>
                  <a:pt x="4694521" y="7519879"/>
                  <a:pt x="4628314" y="7493672"/>
                </a:cubicBezTo>
                <a:close/>
                <a:moveTo>
                  <a:pt x="5053141" y="7229535"/>
                </a:moveTo>
                <a:cubicBezTo>
                  <a:pt x="5057969" y="7219880"/>
                  <a:pt x="5062107" y="7209535"/>
                  <a:pt x="5066934" y="7199880"/>
                </a:cubicBezTo>
                <a:cubicBezTo>
                  <a:pt x="5211761" y="7237121"/>
                  <a:pt x="5347623" y="7259190"/>
                  <a:pt x="5473830" y="7264018"/>
                </a:cubicBezTo>
                <a:cubicBezTo>
                  <a:pt x="5335210" y="7421259"/>
                  <a:pt x="5175900" y="7518500"/>
                  <a:pt x="4998659" y="7544017"/>
                </a:cubicBezTo>
                <a:cubicBezTo>
                  <a:pt x="4944176" y="7551603"/>
                  <a:pt x="4889693" y="7552293"/>
                  <a:pt x="4834521" y="7546776"/>
                </a:cubicBezTo>
                <a:cubicBezTo>
                  <a:pt x="4918658" y="7464707"/>
                  <a:pt x="4991762" y="7359190"/>
                  <a:pt x="5053141" y="7229535"/>
                </a:cubicBezTo>
                <a:close/>
                <a:moveTo>
                  <a:pt x="5531761" y="7171604"/>
                </a:moveTo>
                <a:cubicBezTo>
                  <a:pt x="5536589" y="7172294"/>
                  <a:pt x="5541416" y="7172983"/>
                  <a:pt x="5546243" y="7173673"/>
                </a:cubicBezTo>
                <a:cubicBezTo>
                  <a:pt x="5531761" y="7192983"/>
                  <a:pt x="5517968" y="7211604"/>
                  <a:pt x="5502795" y="7229535"/>
                </a:cubicBezTo>
                <a:cubicBezTo>
                  <a:pt x="5513140" y="7210225"/>
                  <a:pt x="5522796" y="7190914"/>
                  <a:pt x="5531761" y="7171604"/>
                </a:cubicBezTo>
                <a:close/>
                <a:moveTo>
                  <a:pt x="5535209" y="7164018"/>
                </a:moveTo>
                <a:cubicBezTo>
                  <a:pt x="5560037" y="7109535"/>
                  <a:pt x="5581416" y="7049535"/>
                  <a:pt x="5599347" y="6985398"/>
                </a:cubicBezTo>
                <a:cubicBezTo>
                  <a:pt x="5619347" y="6915053"/>
                  <a:pt x="5634520" y="6839191"/>
                  <a:pt x="5646243" y="6759191"/>
                </a:cubicBezTo>
                <a:cubicBezTo>
                  <a:pt x="5689002" y="6762639"/>
                  <a:pt x="5731071" y="6764708"/>
                  <a:pt x="5771760" y="6766087"/>
                </a:cubicBezTo>
                <a:cubicBezTo>
                  <a:pt x="5706933" y="6919880"/>
                  <a:pt x="5633830" y="7053673"/>
                  <a:pt x="5552451" y="7166087"/>
                </a:cubicBezTo>
                <a:cubicBezTo>
                  <a:pt x="5546243" y="7166087"/>
                  <a:pt x="5540726" y="7165397"/>
                  <a:pt x="5535209" y="7164018"/>
                </a:cubicBezTo>
                <a:close/>
                <a:moveTo>
                  <a:pt x="5560726" y="7166776"/>
                </a:moveTo>
                <a:cubicBezTo>
                  <a:pt x="5642106" y="7054363"/>
                  <a:pt x="5715209" y="6920570"/>
                  <a:pt x="5780036" y="6766777"/>
                </a:cubicBezTo>
                <a:cubicBezTo>
                  <a:pt x="5809002" y="6767467"/>
                  <a:pt x="5837278" y="6768157"/>
                  <a:pt x="5864864" y="6768157"/>
                </a:cubicBezTo>
                <a:cubicBezTo>
                  <a:pt x="6029691" y="6768157"/>
                  <a:pt x="6180036" y="6752984"/>
                  <a:pt x="6313829" y="6721950"/>
                </a:cubicBezTo>
                <a:cubicBezTo>
                  <a:pt x="6221415" y="6910225"/>
                  <a:pt x="6093829" y="7046777"/>
                  <a:pt x="5930381" y="7117811"/>
                </a:cubicBezTo>
                <a:cubicBezTo>
                  <a:pt x="5844864" y="7155052"/>
                  <a:pt x="5753140" y="7172983"/>
                  <a:pt x="5655899" y="7172983"/>
                </a:cubicBezTo>
                <a:cubicBezTo>
                  <a:pt x="5624864" y="7172983"/>
                  <a:pt x="5592450" y="7171604"/>
                  <a:pt x="5560726" y="7166776"/>
                </a:cubicBezTo>
                <a:cubicBezTo>
                  <a:pt x="5560037" y="7167466"/>
                  <a:pt x="5560726" y="7167466"/>
                  <a:pt x="5560726" y="7166776"/>
                </a:cubicBezTo>
                <a:close/>
                <a:moveTo>
                  <a:pt x="6345553" y="6617122"/>
                </a:moveTo>
                <a:cubicBezTo>
                  <a:pt x="6350380" y="6616433"/>
                  <a:pt x="6355208" y="6615743"/>
                  <a:pt x="6360035" y="6615053"/>
                </a:cubicBezTo>
                <a:cubicBezTo>
                  <a:pt x="6351760" y="6637122"/>
                  <a:pt x="6342794" y="6659191"/>
                  <a:pt x="6333139" y="6679881"/>
                </a:cubicBezTo>
                <a:cubicBezTo>
                  <a:pt x="6337967" y="6659881"/>
                  <a:pt x="6342104" y="6639191"/>
                  <a:pt x="6345553" y="6617122"/>
                </a:cubicBezTo>
                <a:close/>
                <a:moveTo>
                  <a:pt x="6346242" y="6610226"/>
                </a:moveTo>
                <a:cubicBezTo>
                  <a:pt x="6355208" y="6550916"/>
                  <a:pt x="6360035" y="6487467"/>
                  <a:pt x="6360725" y="6420571"/>
                </a:cubicBezTo>
                <a:cubicBezTo>
                  <a:pt x="6361415" y="6347468"/>
                  <a:pt x="6355897" y="6270226"/>
                  <a:pt x="6345553" y="6190226"/>
                </a:cubicBezTo>
                <a:cubicBezTo>
                  <a:pt x="6387621" y="6181951"/>
                  <a:pt x="6428311" y="6172985"/>
                  <a:pt x="6468311" y="6163330"/>
                </a:cubicBezTo>
                <a:cubicBezTo>
                  <a:pt x="6446932" y="6328847"/>
                  <a:pt x="6411759" y="6477812"/>
                  <a:pt x="6362794" y="6607467"/>
                </a:cubicBezTo>
                <a:cubicBezTo>
                  <a:pt x="6357277" y="6608846"/>
                  <a:pt x="6351760" y="6609536"/>
                  <a:pt x="6346242" y="6610226"/>
                </a:cubicBezTo>
                <a:close/>
                <a:moveTo>
                  <a:pt x="6371759" y="6606088"/>
                </a:moveTo>
                <a:cubicBezTo>
                  <a:pt x="6420725" y="6476433"/>
                  <a:pt x="6455208" y="6327468"/>
                  <a:pt x="6476587" y="6162640"/>
                </a:cubicBezTo>
                <a:cubicBezTo>
                  <a:pt x="6669690" y="6115744"/>
                  <a:pt x="6837966" y="6053675"/>
                  <a:pt x="6979345" y="5977123"/>
                </a:cubicBezTo>
                <a:cubicBezTo>
                  <a:pt x="6940724" y="6183330"/>
                  <a:pt x="6853828" y="6348847"/>
                  <a:pt x="6714517" y="6460571"/>
                </a:cubicBezTo>
                <a:cubicBezTo>
                  <a:pt x="6619345" y="6537123"/>
                  <a:pt x="6504173" y="6586088"/>
                  <a:pt x="6370380" y="6607467"/>
                </a:cubicBezTo>
                <a:cubicBezTo>
                  <a:pt x="6371070" y="6606777"/>
                  <a:pt x="6371759" y="6606088"/>
                  <a:pt x="6371759" y="6606088"/>
                </a:cubicBezTo>
                <a:close/>
                <a:moveTo>
                  <a:pt x="6982103" y="5867468"/>
                </a:moveTo>
                <a:cubicBezTo>
                  <a:pt x="6986931" y="5865399"/>
                  <a:pt x="6991069" y="5863331"/>
                  <a:pt x="6995896" y="5861951"/>
                </a:cubicBezTo>
                <a:cubicBezTo>
                  <a:pt x="6993827" y="5885400"/>
                  <a:pt x="6990379" y="5908848"/>
                  <a:pt x="6986931" y="5931606"/>
                </a:cubicBezTo>
                <a:cubicBezTo>
                  <a:pt x="6986241" y="5910916"/>
                  <a:pt x="6984862" y="5889537"/>
                  <a:pt x="6982103" y="5867468"/>
                </a:cubicBezTo>
                <a:close/>
                <a:moveTo>
                  <a:pt x="6981414" y="5860572"/>
                </a:moveTo>
                <a:cubicBezTo>
                  <a:pt x="6977965" y="5832986"/>
                  <a:pt x="6973827" y="5805399"/>
                  <a:pt x="6968310" y="5777124"/>
                </a:cubicBezTo>
                <a:cubicBezTo>
                  <a:pt x="6980034" y="5771607"/>
                  <a:pt x="6991069" y="5765400"/>
                  <a:pt x="7002103" y="5759882"/>
                </a:cubicBezTo>
                <a:cubicBezTo>
                  <a:pt x="7001413" y="5792296"/>
                  <a:pt x="6999344" y="5823331"/>
                  <a:pt x="6996586" y="5854365"/>
                </a:cubicBezTo>
                <a:cubicBezTo>
                  <a:pt x="6991758" y="5856434"/>
                  <a:pt x="6986241" y="5858503"/>
                  <a:pt x="6981414" y="5860572"/>
                </a:cubicBezTo>
                <a:close/>
                <a:moveTo>
                  <a:pt x="7004172" y="5849537"/>
                </a:moveTo>
                <a:cubicBezTo>
                  <a:pt x="7006931" y="5819193"/>
                  <a:pt x="7009000" y="5787469"/>
                  <a:pt x="7009689" y="5755744"/>
                </a:cubicBezTo>
                <a:cubicBezTo>
                  <a:pt x="7070379" y="5724020"/>
                  <a:pt x="7126241" y="5690227"/>
                  <a:pt x="7177965" y="5655055"/>
                </a:cubicBezTo>
                <a:cubicBezTo>
                  <a:pt x="7248999" y="5606779"/>
                  <a:pt x="7310379" y="5555745"/>
                  <a:pt x="7362792" y="5501952"/>
                </a:cubicBezTo>
                <a:cubicBezTo>
                  <a:pt x="7344861" y="5543331"/>
                  <a:pt x="7322792" y="5581952"/>
                  <a:pt x="7296586" y="5618503"/>
                </a:cubicBezTo>
                <a:cubicBezTo>
                  <a:pt x="7225551" y="5717813"/>
                  <a:pt x="7127620" y="5795745"/>
                  <a:pt x="7004172" y="5850917"/>
                </a:cubicBezTo>
                <a:cubicBezTo>
                  <a:pt x="7004172" y="5850227"/>
                  <a:pt x="7004172" y="5849537"/>
                  <a:pt x="7004172" y="5849537"/>
                </a:cubicBezTo>
                <a:close/>
                <a:moveTo>
                  <a:pt x="7010379" y="5746779"/>
                </a:moveTo>
                <a:cubicBezTo>
                  <a:pt x="7013138" y="5637124"/>
                  <a:pt x="7005551" y="5519193"/>
                  <a:pt x="6987620" y="5393676"/>
                </a:cubicBezTo>
                <a:cubicBezTo>
                  <a:pt x="7161414" y="5297124"/>
                  <a:pt x="7307620" y="5192987"/>
                  <a:pt x="7423482" y="5081263"/>
                </a:cubicBezTo>
                <a:cubicBezTo>
                  <a:pt x="7435895" y="5229538"/>
                  <a:pt x="7419343" y="5364711"/>
                  <a:pt x="7371758" y="5481952"/>
                </a:cubicBezTo>
                <a:cubicBezTo>
                  <a:pt x="7278655" y="5580572"/>
                  <a:pt x="7157275" y="5669538"/>
                  <a:pt x="7010379" y="5746779"/>
                </a:cubicBezTo>
                <a:close/>
                <a:moveTo>
                  <a:pt x="7415206" y="4960573"/>
                </a:moveTo>
                <a:cubicBezTo>
                  <a:pt x="7470378" y="4915056"/>
                  <a:pt x="7517275" y="4866091"/>
                  <a:pt x="7555206" y="4812988"/>
                </a:cubicBezTo>
                <a:cubicBezTo>
                  <a:pt x="7562792" y="4841953"/>
                  <a:pt x="7568309" y="4870918"/>
                  <a:pt x="7572447" y="4899194"/>
                </a:cubicBezTo>
                <a:cubicBezTo>
                  <a:pt x="7532447" y="4955746"/>
                  <a:pt x="7484171" y="5011608"/>
                  <a:pt x="7428999" y="5065401"/>
                </a:cubicBezTo>
                <a:cubicBezTo>
                  <a:pt x="7426240" y="5031608"/>
                  <a:pt x="7421413" y="4996435"/>
                  <a:pt x="7415206" y="4960573"/>
                </a:cubicBezTo>
                <a:close/>
                <a:moveTo>
                  <a:pt x="7413827" y="4952987"/>
                </a:moveTo>
                <a:cubicBezTo>
                  <a:pt x="7413827" y="4952297"/>
                  <a:pt x="7413827" y="4952297"/>
                  <a:pt x="7413827" y="4951608"/>
                </a:cubicBezTo>
                <a:cubicBezTo>
                  <a:pt x="7408309" y="4921263"/>
                  <a:pt x="7402102" y="4890918"/>
                  <a:pt x="7394516" y="4859884"/>
                </a:cubicBezTo>
                <a:cubicBezTo>
                  <a:pt x="7442792" y="4814367"/>
                  <a:pt x="7486930" y="4768850"/>
                  <a:pt x="7526240" y="4721953"/>
                </a:cubicBezTo>
                <a:cubicBezTo>
                  <a:pt x="7536585" y="4749539"/>
                  <a:pt x="7546240" y="4777126"/>
                  <a:pt x="7553136" y="4804022"/>
                </a:cubicBezTo>
                <a:cubicBezTo>
                  <a:pt x="7515206" y="4857815"/>
                  <a:pt x="7468999" y="4907470"/>
                  <a:pt x="7413827" y="4952987"/>
                </a:cubicBezTo>
                <a:close/>
                <a:moveTo>
                  <a:pt x="7531068" y="4715746"/>
                </a:moveTo>
                <a:cubicBezTo>
                  <a:pt x="7585551" y="4650919"/>
                  <a:pt x="7631068" y="4586091"/>
                  <a:pt x="7666929" y="4520574"/>
                </a:cubicBezTo>
                <a:cubicBezTo>
                  <a:pt x="7660033" y="4564712"/>
                  <a:pt x="7649688" y="4608160"/>
                  <a:pt x="7633826" y="4650229"/>
                </a:cubicBezTo>
                <a:cubicBezTo>
                  <a:pt x="7614516" y="4701953"/>
                  <a:pt x="7589688" y="4750229"/>
                  <a:pt x="7557965" y="4796436"/>
                </a:cubicBezTo>
                <a:cubicBezTo>
                  <a:pt x="7551068" y="4770229"/>
                  <a:pt x="7541413" y="4743332"/>
                  <a:pt x="7531068" y="4715746"/>
                </a:cubicBezTo>
                <a:close/>
                <a:moveTo>
                  <a:pt x="7528309" y="4708160"/>
                </a:moveTo>
                <a:cubicBezTo>
                  <a:pt x="7494516" y="4624022"/>
                  <a:pt x="7446240" y="4539195"/>
                  <a:pt x="7383482" y="4453678"/>
                </a:cubicBezTo>
                <a:cubicBezTo>
                  <a:pt x="7344172" y="4399885"/>
                  <a:pt x="7299344" y="4346092"/>
                  <a:pt x="7249689" y="4292988"/>
                </a:cubicBezTo>
                <a:cubicBezTo>
                  <a:pt x="7288309" y="4266782"/>
                  <a:pt x="7324861" y="4239195"/>
                  <a:pt x="7359344" y="4211609"/>
                </a:cubicBezTo>
                <a:cubicBezTo>
                  <a:pt x="7437965" y="4147471"/>
                  <a:pt x="7503482" y="4080575"/>
                  <a:pt x="7555895" y="4010920"/>
                </a:cubicBezTo>
                <a:cubicBezTo>
                  <a:pt x="7576585" y="4037816"/>
                  <a:pt x="7595205" y="4065402"/>
                  <a:pt x="7611757" y="4093678"/>
                </a:cubicBezTo>
                <a:cubicBezTo>
                  <a:pt x="7664861" y="4235747"/>
                  <a:pt x="7685551" y="4372299"/>
                  <a:pt x="7670378" y="4500574"/>
                </a:cubicBezTo>
                <a:cubicBezTo>
                  <a:pt x="7633136" y="4570919"/>
                  <a:pt x="7585551" y="4639884"/>
                  <a:pt x="7528309" y="4708160"/>
                </a:cubicBezTo>
                <a:close/>
                <a:moveTo>
                  <a:pt x="7631757" y="4128851"/>
                </a:moveTo>
                <a:cubicBezTo>
                  <a:pt x="7678654" y="4214368"/>
                  <a:pt x="7707619" y="4303333"/>
                  <a:pt x="7717964" y="4393678"/>
                </a:cubicBezTo>
                <a:cubicBezTo>
                  <a:pt x="7706930" y="4423333"/>
                  <a:pt x="7693826" y="4453678"/>
                  <a:pt x="7679343" y="4483333"/>
                </a:cubicBezTo>
                <a:cubicBezTo>
                  <a:pt x="7688999" y="4372299"/>
                  <a:pt x="7673136" y="4253678"/>
                  <a:pt x="7631757" y="4128851"/>
                </a:cubicBezTo>
                <a:close/>
                <a:moveTo>
                  <a:pt x="7702102" y="3629541"/>
                </a:moveTo>
                <a:cubicBezTo>
                  <a:pt x="7697274" y="3684024"/>
                  <a:pt x="7685551" y="3737817"/>
                  <a:pt x="7667619" y="3790230"/>
                </a:cubicBezTo>
                <a:cubicBezTo>
                  <a:pt x="7653136" y="3766092"/>
                  <a:pt x="7637275" y="3742645"/>
                  <a:pt x="7620033" y="3719886"/>
                </a:cubicBezTo>
                <a:cubicBezTo>
                  <a:pt x="7655895" y="3642645"/>
                  <a:pt x="7682102" y="3567472"/>
                  <a:pt x="7699344" y="3495059"/>
                </a:cubicBezTo>
                <a:cubicBezTo>
                  <a:pt x="7705550" y="3539886"/>
                  <a:pt x="7706240" y="3584714"/>
                  <a:pt x="7702102" y="3629541"/>
                </a:cubicBezTo>
                <a:close/>
                <a:moveTo>
                  <a:pt x="7673136" y="3047473"/>
                </a:moveTo>
                <a:cubicBezTo>
                  <a:pt x="7721412" y="3172301"/>
                  <a:pt x="7730378" y="3308852"/>
                  <a:pt x="7700723" y="3456438"/>
                </a:cubicBezTo>
                <a:cubicBezTo>
                  <a:pt x="7673826" y="3305404"/>
                  <a:pt x="7595896" y="3153680"/>
                  <a:pt x="7466930" y="3004025"/>
                </a:cubicBezTo>
                <a:cubicBezTo>
                  <a:pt x="7491068" y="2937129"/>
                  <a:pt x="7506241" y="2870922"/>
                  <a:pt x="7511757" y="2805405"/>
                </a:cubicBezTo>
                <a:cubicBezTo>
                  <a:pt x="7584171" y="2877129"/>
                  <a:pt x="7638654" y="2957818"/>
                  <a:pt x="7673136" y="3047473"/>
                </a:cubicBezTo>
                <a:close/>
                <a:moveTo>
                  <a:pt x="7496585" y="2626095"/>
                </a:moveTo>
                <a:cubicBezTo>
                  <a:pt x="7506930" y="2679888"/>
                  <a:pt x="7509689" y="2735060"/>
                  <a:pt x="7506241" y="2790232"/>
                </a:cubicBezTo>
                <a:cubicBezTo>
                  <a:pt x="7486240" y="2770922"/>
                  <a:pt x="7464171" y="2752301"/>
                  <a:pt x="7441413" y="2735060"/>
                </a:cubicBezTo>
                <a:cubicBezTo>
                  <a:pt x="7455206" y="2651612"/>
                  <a:pt x="7460723" y="2572302"/>
                  <a:pt x="7458654" y="2498509"/>
                </a:cubicBezTo>
                <a:cubicBezTo>
                  <a:pt x="7475896" y="2539198"/>
                  <a:pt x="7488309" y="2581957"/>
                  <a:pt x="7496585" y="2626095"/>
                </a:cubicBezTo>
                <a:close/>
                <a:moveTo>
                  <a:pt x="7314516" y="2072992"/>
                </a:moveTo>
                <a:cubicBezTo>
                  <a:pt x="7393827" y="2180578"/>
                  <a:pt x="7439344" y="2309543"/>
                  <a:pt x="7449688" y="2459888"/>
                </a:cubicBezTo>
                <a:cubicBezTo>
                  <a:pt x="7383482" y="2321268"/>
                  <a:pt x="7268310" y="2195751"/>
                  <a:pt x="7104172" y="2086096"/>
                </a:cubicBezTo>
                <a:cubicBezTo>
                  <a:pt x="7109689" y="2015061"/>
                  <a:pt x="7106241" y="1947475"/>
                  <a:pt x="7094517" y="1882648"/>
                </a:cubicBezTo>
                <a:cubicBezTo>
                  <a:pt x="7182793" y="1932303"/>
                  <a:pt x="7256585" y="1995751"/>
                  <a:pt x="7314516" y="2072992"/>
                </a:cubicBezTo>
                <a:close/>
                <a:moveTo>
                  <a:pt x="7032448" y="1713682"/>
                </a:moveTo>
                <a:cubicBezTo>
                  <a:pt x="7056586" y="1762648"/>
                  <a:pt x="7073827" y="1815062"/>
                  <a:pt x="7085552" y="1869544"/>
                </a:cubicBezTo>
                <a:cubicBezTo>
                  <a:pt x="7060724" y="1856441"/>
                  <a:pt x="7035207" y="1844027"/>
                  <a:pt x="7008310" y="1832992"/>
                </a:cubicBezTo>
                <a:cubicBezTo>
                  <a:pt x="6999344" y="1748855"/>
                  <a:pt x="6983482" y="1670924"/>
                  <a:pt x="6961413" y="1599890"/>
                </a:cubicBezTo>
                <a:cubicBezTo>
                  <a:pt x="6989000" y="1635752"/>
                  <a:pt x="7012448" y="1673682"/>
                  <a:pt x="7032448" y="1713682"/>
                </a:cubicBezTo>
                <a:close/>
                <a:moveTo>
                  <a:pt x="6709690" y="1228856"/>
                </a:moveTo>
                <a:cubicBezTo>
                  <a:pt x="6815897" y="1311614"/>
                  <a:pt x="6892448" y="1426097"/>
                  <a:pt x="6942103" y="1565407"/>
                </a:cubicBezTo>
                <a:cubicBezTo>
                  <a:pt x="6841414" y="1449545"/>
                  <a:pt x="6697276" y="1359890"/>
                  <a:pt x="6510380" y="1297821"/>
                </a:cubicBezTo>
                <a:cubicBezTo>
                  <a:pt x="6496587" y="1228166"/>
                  <a:pt x="6475897" y="1163339"/>
                  <a:pt x="6446932" y="1104718"/>
                </a:cubicBezTo>
                <a:cubicBezTo>
                  <a:pt x="6545552" y="1128166"/>
                  <a:pt x="6633138" y="1169546"/>
                  <a:pt x="6709690" y="1228856"/>
                </a:cubicBezTo>
                <a:close/>
                <a:moveTo>
                  <a:pt x="6342104" y="957822"/>
                </a:moveTo>
                <a:cubicBezTo>
                  <a:pt x="6378656" y="999201"/>
                  <a:pt x="6409001" y="1044718"/>
                  <a:pt x="6434518" y="1093684"/>
                </a:cubicBezTo>
                <a:cubicBezTo>
                  <a:pt x="6407621" y="1087477"/>
                  <a:pt x="6379346" y="1082649"/>
                  <a:pt x="6351070" y="1079201"/>
                </a:cubicBezTo>
                <a:cubicBezTo>
                  <a:pt x="6320035" y="1000580"/>
                  <a:pt x="6284173" y="929546"/>
                  <a:pt x="6244173" y="866787"/>
                </a:cubicBezTo>
                <a:cubicBezTo>
                  <a:pt x="6279346" y="893684"/>
                  <a:pt x="6312449" y="924029"/>
                  <a:pt x="6342104" y="957822"/>
                </a:cubicBezTo>
                <a:close/>
                <a:moveTo>
                  <a:pt x="5637968" y="524719"/>
                </a:moveTo>
                <a:cubicBezTo>
                  <a:pt x="5731761" y="524719"/>
                  <a:pt x="5820036" y="541960"/>
                  <a:pt x="5902105" y="576443"/>
                </a:cubicBezTo>
                <a:cubicBezTo>
                  <a:pt x="6025553" y="628167"/>
                  <a:pt x="6130380" y="715753"/>
                  <a:pt x="6216587" y="839201"/>
                </a:cubicBezTo>
                <a:cubicBezTo>
                  <a:pt x="6089001" y="753684"/>
                  <a:pt x="5925553" y="705408"/>
                  <a:pt x="5728312" y="695064"/>
                </a:cubicBezTo>
                <a:cubicBezTo>
                  <a:pt x="5696588" y="630926"/>
                  <a:pt x="5658657" y="574374"/>
                  <a:pt x="5615899" y="525409"/>
                </a:cubicBezTo>
                <a:cubicBezTo>
                  <a:pt x="5622795" y="524719"/>
                  <a:pt x="5630381" y="524719"/>
                  <a:pt x="5637968" y="524719"/>
                </a:cubicBezTo>
                <a:close/>
                <a:moveTo>
                  <a:pt x="5475899" y="411616"/>
                </a:moveTo>
                <a:cubicBezTo>
                  <a:pt x="5521416" y="441961"/>
                  <a:pt x="5563485" y="477133"/>
                  <a:pt x="5600726" y="518512"/>
                </a:cubicBezTo>
                <a:cubicBezTo>
                  <a:pt x="5573140" y="519891"/>
                  <a:pt x="5544865" y="522650"/>
                  <a:pt x="5515899" y="526788"/>
                </a:cubicBezTo>
                <a:cubicBezTo>
                  <a:pt x="5464864" y="459202"/>
                  <a:pt x="5411761" y="399892"/>
                  <a:pt x="5355899" y="350237"/>
                </a:cubicBezTo>
                <a:cubicBezTo>
                  <a:pt x="5397968" y="366788"/>
                  <a:pt x="5437968" y="387478"/>
                  <a:pt x="5475899" y="411616"/>
                </a:cubicBezTo>
                <a:close/>
                <a:moveTo>
                  <a:pt x="4867624" y="155754"/>
                </a:moveTo>
                <a:cubicBezTo>
                  <a:pt x="4895210" y="155754"/>
                  <a:pt x="4922797" y="157823"/>
                  <a:pt x="4950383" y="161271"/>
                </a:cubicBezTo>
                <a:cubicBezTo>
                  <a:pt x="5084175" y="178513"/>
                  <a:pt x="5208313" y="236444"/>
                  <a:pt x="5322106" y="330926"/>
                </a:cubicBezTo>
                <a:cubicBezTo>
                  <a:pt x="5176589" y="282650"/>
                  <a:pt x="5006934" y="279892"/>
                  <a:pt x="4814521" y="321961"/>
                </a:cubicBezTo>
                <a:cubicBezTo>
                  <a:pt x="4766935" y="268857"/>
                  <a:pt x="4715900" y="224030"/>
                  <a:pt x="4660728" y="188168"/>
                </a:cubicBezTo>
                <a:cubicBezTo>
                  <a:pt x="4729693" y="166099"/>
                  <a:pt x="4798659" y="155754"/>
                  <a:pt x="4867624" y="155754"/>
                </a:cubicBezTo>
                <a:close/>
                <a:moveTo>
                  <a:pt x="4495211" y="115754"/>
                </a:moveTo>
                <a:cubicBezTo>
                  <a:pt x="4547625" y="132306"/>
                  <a:pt x="4597280" y="155754"/>
                  <a:pt x="4644176" y="185409"/>
                </a:cubicBezTo>
                <a:cubicBezTo>
                  <a:pt x="4617969" y="194375"/>
                  <a:pt x="4591073" y="204030"/>
                  <a:pt x="4564866" y="215754"/>
                </a:cubicBezTo>
                <a:cubicBezTo>
                  <a:pt x="4497969" y="164030"/>
                  <a:pt x="4431073" y="121271"/>
                  <a:pt x="4364177" y="88168"/>
                </a:cubicBezTo>
                <a:cubicBezTo>
                  <a:pt x="4409004" y="92996"/>
                  <a:pt x="4452452" y="101961"/>
                  <a:pt x="4495211" y="115754"/>
                </a:cubicBezTo>
                <a:close/>
                <a:moveTo>
                  <a:pt x="3922108" y="13685"/>
                </a:moveTo>
                <a:cubicBezTo>
                  <a:pt x="4054522" y="-4935"/>
                  <a:pt x="4189694" y="16444"/>
                  <a:pt x="4326935" y="78513"/>
                </a:cubicBezTo>
                <a:cubicBezTo>
                  <a:pt x="4173832" y="70927"/>
                  <a:pt x="4008315" y="112996"/>
                  <a:pt x="3833833" y="204720"/>
                </a:cubicBezTo>
                <a:cubicBezTo>
                  <a:pt x="3773833" y="166099"/>
                  <a:pt x="3713143" y="136444"/>
                  <a:pt x="3650385" y="116444"/>
                </a:cubicBezTo>
                <a:cubicBezTo>
                  <a:pt x="3735902" y="61961"/>
                  <a:pt x="3826247" y="26789"/>
                  <a:pt x="3922108" y="13685"/>
                </a:cubicBezTo>
                <a:close/>
                <a:moveTo>
                  <a:pt x="3471764" y="90927"/>
                </a:moveTo>
                <a:cubicBezTo>
                  <a:pt x="3526247" y="92996"/>
                  <a:pt x="3580730" y="102651"/>
                  <a:pt x="3633833" y="118513"/>
                </a:cubicBezTo>
                <a:cubicBezTo>
                  <a:pt x="3610385" y="133685"/>
                  <a:pt x="3587626" y="150927"/>
                  <a:pt x="3564868" y="168858"/>
                </a:cubicBezTo>
                <a:cubicBezTo>
                  <a:pt x="3486247" y="136444"/>
                  <a:pt x="3410385" y="112996"/>
                  <a:pt x="3337282" y="99202"/>
                </a:cubicBezTo>
                <a:cubicBezTo>
                  <a:pt x="3382109" y="91616"/>
                  <a:pt x="3426937" y="88858"/>
                  <a:pt x="3471764" y="90927"/>
                </a:cubicBezTo>
                <a:close/>
                <a:moveTo>
                  <a:pt x="2891766" y="144030"/>
                </a:moveTo>
                <a:cubicBezTo>
                  <a:pt x="2976593" y="106789"/>
                  <a:pt x="3069007" y="88168"/>
                  <a:pt x="3166937" y="88168"/>
                </a:cubicBezTo>
                <a:cubicBezTo>
                  <a:pt x="3209696" y="88168"/>
                  <a:pt x="3253834" y="91616"/>
                  <a:pt x="3299351" y="99202"/>
                </a:cubicBezTo>
                <a:cubicBezTo>
                  <a:pt x="3149696" y="132306"/>
                  <a:pt x="3001420" y="217133"/>
                  <a:pt x="2857283" y="351616"/>
                </a:cubicBezTo>
                <a:cubicBezTo>
                  <a:pt x="2789007" y="330237"/>
                  <a:pt x="2722111" y="317823"/>
                  <a:pt x="2656594" y="315064"/>
                </a:cubicBezTo>
                <a:cubicBezTo>
                  <a:pt x="2725559" y="239892"/>
                  <a:pt x="2803490" y="182651"/>
                  <a:pt x="2891766" y="144030"/>
                </a:cubicBezTo>
                <a:close/>
                <a:moveTo>
                  <a:pt x="2477973" y="338512"/>
                </a:moveTo>
                <a:cubicBezTo>
                  <a:pt x="2526249" y="327478"/>
                  <a:pt x="2575904" y="321961"/>
                  <a:pt x="2626249" y="321961"/>
                </a:cubicBezTo>
                <a:cubicBezTo>
                  <a:pt x="2631076" y="321961"/>
                  <a:pt x="2636594" y="321961"/>
                  <a:pt x="2641421" y="321961"/>
                </a:cubicBezTo>
                <a:cubicBezTo>
                  <a:pt x="2622801" y="342650"/>
                  <a:pt x="2605559" y="365409"/>
                  <a:pt x="2589007" y="388857"/>
                </a:cubicBezTo>
                <a:cubicBezTo>
                  <a:pt x="2504870" y="378512"/>
                  <a:pt x="2424870" y="376443"/>
                  <a:pt x="2351077" y="381961"/>
                </a:cubicBezTo>
                <a:cubicBezTo>
                  <a:pt x="2391766" y="363340"/>
                  <a:pt x="2434525" y="348857"/>
                  <a:pt x="2477973" y="338512"/>
                </a:cubicBezTo>
                <a:close/>
                <a:moveTo>
                  <a:pt x="1933147" y="544029"/>
                </a:moveTo>
                <a:cubicBezTo>
                  <a:pt x="2036595" y="459892"/>
                  <a:pt x="2164181" y="409547"/>
                  <a:pt x="2313835" y="392305"/>
                </a:cubicBezTo>
                <a:cubicBezTo>
                  <a:pt x="2272456" y="414374"/>
                  <a:pt x="2232456" y="440581"/>
                  <a:pt x="2193836" y="471616"/>
                </a:cubicBezTo>
                <a:cubicBezTo>
                  <a:pt x="2171767" y="476443"/>
                  <a:pt x="2150388" y="482650"/>
                  <a:pt x="2129698" y="489547"/>
                </a:cubicBezTo>
                <a:cubicBezTo>
                  <a:pt x="1989698" y="537133"/>
                  <a:pt x="1868319" y="630236"/>
                  <a:pt x="1767630" y="767477"/>
                </a:cubicBezTo>
                <a:cubicBezTo>
                  <a:pt x="1762802" y="768167"/>
                  <a:pt x="1757974" y="769546"/>
                  <a:pt x="1753147" y="770925"/>
                </a:cubicBezTo>
                <a:cubicBezTo>
                  <a:pt x="1797974" y="681270"/>
                  <a:pt x="1857974" y="604719"/>
                  <a:pt x="1933147" y="544029"/>
                </a:cubicBezTo>
                <a:close/>
                <a:moveTo>
                  <a:pt x="1586250" y="841270"/>
                </a:moveTo>
                <a:cubicBezTo>
                  <a:pt x="1634526" y="815063"/>
                  <a:pt x="1685561" y="795753"/>
                  <a:pt x="1739354" y="781960"/>
                </a:cubicBezTo>
                <a:cubicBezTo>
                  <a:pt x="1727630" y="806787"/>
                  <a:pt x="1716595" y="832994"/>
                  <a:pt x="1706250" y="860581"/>
                </a:cubicBezTo>
                <a:cubicBezTo>
                  <a:pt x="1622113" y="872994"/>
                  <a:pt x="1544871" y="892305"/>
                  <a:pt x="1474527" y="917132"/>
                </a:cubicBezTo>
                <a:cubicBezTo>
                  <a:pt x="1509699" y="888167"/>
                  <a:pt x="1546940" y="862649"/>
                  <a:pt x="1586250" y="841270"/>
                </a:cubicBezTo>
                <a:close/>
                <a:moveTo>
                  <a:pt x="1115906" y="1184028"/>
                </a:moveTo>
                <a:cubicBezTo>
                  <a:pt x="1194527" y="1074373"/>
                  <a:pt x="1304872" y="992994"/>
                  <a:pt x="1442113" y="937822"/>
                </a:cubicBezTo>
                <a:cubicBezTo>
                  <a:pt x="1330389" y="1042649"/>
                  <a:pt x="1246941" y="1190925"/>
                  <a:pt x="1192458" y="1380580"/>
                </a:cubicBezTo>
                <a:cubicBezTo>
                  <a:pt x="1122803" y="1397131"/>
                  <a:pt x="1059355" y="1421269"/>
                  <a:pt x="1001424" y="1452304"/>
                </a:cubicBezTo>
                <a:cubicBezTo>
                  <a:pt x="1021424" y="1351614"/>
                  <a:pt x="1059355" y="1262649"/>
                  <a:pt x="1115906" y="1184028"/>
                </a:cubicBezTo>
                <a:close/>
                <a:moveTo>
                  <a:pt x="860045" y="1562648"/>
                </a:moveTo>
                <a:cubicBezTo>
                  <a:pt x="900045" y="1524717"/>
                  <a:pt x="944183" y="1492303"/>
                  <a:pt x="991769" y="1464717"/>
                </a:cubicBezTo>
                <a:cubicBezTo>
                  <a:pt x="986941" y="1492303"/>
                  <a:pt x="983493" y="1519890"/>
                  <a:pt x="980734" y="1548855"/>
                </a:cubicBezTo>
                <a:cubicBezTo>
                  <a:pt x="902803" y="1583338"/>
                  <a:pt x="833838" y="1621958"/>
                  <a:pt x="772459" y="1664717"/>
                </a:cubicBezTo>
                <a:cubicBezTo>
                  <a:pt x="798666" y="1628165"/>
                  <a:pt x="827631" y="1594372"/>
                  <a:pt x="860045" y="1562648"/>
                </a:cubicBezTo>
                <a:close/>
                <a:moveTo>
                  <a:pt x="497287" y="2018510"/>
                </a:moveTo>
                <a:cubicBezTo>
                  <a:pt x="543494" y="1892992"/>
                  <a:pt x="626942" y="1784717"/>
                  <a:pt x="746942" y="1692993"/>
                </a:cubicBezTo>
                <a:cubicBezTo>
                  <a:pt x="666942" y="1824027"/>
                  <a:pt x="625562" y="1989544"/>
                  <a:pt x="623494" y="2186785"/>
                </a:cubicBezTo>
                <a:cubicBezTo>
                  <a:pt x="561425" y="2221268"/>
                  <a:pt x="506252" y="2261268"/>
                  <a:pt x="458666" y="2306095"/>
                </a:cubicBezTo>
                <a:cubicBezTo>
                  <a:pt x="451080" y="2206095"/>
                  <a:pt x="463494" y="2109544"/>
                  <a:pt x="497287" y="2018510"/>
                </a:cubicBezTo>
                <a:close/>
                <a:moveTo>
                  <a:pt x="351080" y="2451612"/>
                </a:moveTo>
                <a:cubicBezTo>
                  <a:pt x="379356" y="2404716"/>
                  <a:pt x="413149" y="2361268"/>
                  <a:pt x="452459" y="2321957"/>
                </a:cubicBezTo>
                <a:cubicBezTo>
                  <a:pt x="455218" y="2349544"/>
                  <a:pt x="458666" y="2377819"/>
                  <a:pt x="464183" y="2406095"/>
                </a:cubicBezTo>
                <a:cubicBezTo>
                  <a:pt x="398666" y="2459888"/>
                  <a:pt x="342115" y="2515750"/>
                  <a:pt x="294529" y="2572991"/>
                </a:cubicBezTo>
                <a:cubicBezTo>
                  <a:pt x="309701" y="2530922"/>
                  <a:pt x="328322" y="2490233"/>
                  <a:pt x="351080" y="2451612"/>
                </a:cubicBezTo>
                <a:close/>
                <a:moveTo>
                  <a:pt x="122805" y="2986784"/>
                </a:moveTo>
                <a:cubicBezTo>
                  <a:pt x="133839" y="2853680"/>
                  <a:pt x="185563" y="2726784"/>
                  <a:pt x="277287" y="2606784"/>
                </a:cubicBezTo>
                <a:cubicBezTo>
                  <a:pt x="235218" y="2754370"/>
                  <a:pt x="239356" y="2924715"/>
                  <a:pt x="289701" y="3115749"/>
                </a:cubicBezTo>
                <a:cubicBezTo>
                  <a:pt x="238667" y="3165404"/>
                  <a:pt x="195908" y="3218508"/>
                  <a:pt x="162115" y="3275059"/>
                </a:cubicBezTo>
                <a:cubicBezTo>
                  <a:pt x="127632" y="3179197"/>
                  <a:pt x="114529" y="3082646"/>
                  <a:pt x="122805" y="2986784"/>
                </a:cubicBezTo>
                <a:close/>
                <a:moveTo>
                  <a:pt x="96598" y="3443335"/>
                </a:moveTo>
                <a:cubicBezTo>
                  <a:pt x="111081" y="3390231"/>
                  <a:pt x="132460" y="3339886"/>
                  <a:pt x="160046" y="3291611"/>
                </a:cubicBezTo>
                <a:cubicBezTo>
                  <a:pt x="169701" y="3317818"/>
                  <a:pt x="181425" y="3344024"/>
                  <a:pt x="193839" y="3369542"/>
                </a:cubicBezTo>
                <a:cubicBezTo>
                  <a:pt x="144874" y="3438507"/>
                  <a:pt x="104874" y="3507472"/>
                  <a:pt x="74529" y="3575059"/>
                </a:cubicBezTo>
                <a:cubicBezTo>
                  <a:pt x="77977" y="3530921"/>
                  <a:pt x="84874" y="3486783"/>
                  <a:pt x="96598" y="3443335"/>
                </a:cubicBezTo>
                <a:close/>
                <a:moveTo>
                  <a:pt x="18667" y="4020575"/>
                </a:moveTo>
                <a:cubicBezTo>
                  <a:pt x="-5471" y="3889541"/>
                  <a:pt x="10391" y="3752989"/>
                  <a:pt x="66253" y="3613679"/>
                </a:cubicBezTo>
                <a:cubicBezTo>
                  <a:pt x="65563" y="3660576"/>
                  <a:pt x="70391" y="3708851"/>
                  <a:pt x="79357" y="3757817"/>
                </a:cubicBezTo>
                <a:cubicBezTo>
                  <a:pt x="73150" y="3779196"/>
                  <a:pt x="68322" y="3801265"/>
                  <a:pt x="64874" y="3823334"/>
                </a:cubicBezTo>
                <a:cubicBezTo>
                  <a:pt x="40046" y="3968851"/>
                  <a:pt x="64184" y="4119885"/>
                  <a:pt x="137287" y="4273678"/>
                </a:cubicBezTo>
                <a:cubicBezTo>
                  <a:pt x="135908" y="4278506"/>
                  <a:pt x="134529" y="4283333"/>
                  <a:pt x="133150" y="4288161"/>
                </a:cubicBezTo>
                <a:cubicBezTo>
                  <a:pt x="75219" y="4204713"/>
                  <a:pt x="36598" y="4115747"/>
                  <a:pt x="18667" y="4020575"/>
                </a:cubicBezTo>
                <a:close/>
                <a:moveTo>
                  <a:pt x="115219" y="4467471"/>
                </a:moveTo>
                <a:cubicBezTo>
                  <a:pt x="115219" y="4412298"/>
                  <a:pt x="122115" y="4357816"/>
                  <a:pt x="135908" y="4304713"/>
                </a:cubicBezTo>
                <a:cubicBezTo>
                  <a:pt x="152460" y="4327471"/>
                  <a:pt x="169701" y="4349540"/>
                  <a:pt x="189012" y="4370919"/>
                </a:cubicBezTo>
                <a:cubicBezTo>
                  <a:pt x="160046" y="4450919"/>
                  <a:pt x="140046" y="4527471"/>
                  <a:pt x="129012" y="4601264"/>
                </a:cubicBezTo>
                <a:cubicBezTo>
                  <a:pt x="120046" y="4556436"/>
                  <a:pt x="115219" y="4512298"/>
                  <a:pt x="115219" y="4467471"/>
                </a:cubicBezTo>
                <a:close/>
                <a:moveTo>
                  <a:pt x="193149" y="5044022"/>
                </a:moveTo>
                <a:cubicBezTo>
                  <a:pt x="133839" y="4922642"/>
                  <a:pt x="114529" y="4786780"/>
                  <a:pt x="131081" y="4639884"/>
                </a:cubicBezTo>
                <a:cubicBezTo>
                  <a:pt x="142805" y="4684712"/>
                  <a:pt x="160046" y="4729539"/>
                  <a:pt x="181425" y="4773677"/>
                </a:cubicBezTo>
                <a:cubicBezTo>
                  <a:pt x="181425" y="4795746"/>
                  <a:pt x="182115" y="4818505"/>
                  <a:pt x="184874" y="4840574"/>
                </a:cubicBezTo>
                <a:cubicBezTo>
                  <a:pt x="201425" y="5008160"/>
                  <a:pt x="282115" y="5165401"/>
                  <a:pt x="424184" y="5309538"/>
                </a:cubicBezTo>
                <a:cubicBezTo>
                  <a:pt x="320735" y="5237125"/>
                  <a:pt x="243494" y="5148159"/>
                  <a:pt x="193149" y="5044022"/>
                </a:cubicBezTo>
                <a:close/>
                <a:moveTo>
                  <a:pt x="633149" y="5984709"/>
                </a:moveTo>
                <a:cubicBezTo>
                  <a:pt x="493149" y="5825400"/>
                  <a:pt x="437977" y="5605400"/>
                  <a:pt x="457287" y="5342642"/>
                </a:cubicBezTo>
                <a:cubicBezTo>
                  <a:pt x="482114" y="5366090"/>
                  <a:pt x="509011" y="5388849"/>
                  <a:pt x="537287" y="5411607"/>
                </a:cubicBezTo>
                <a:cubicBezTo>
                  <a:pt x="515218" y="5548159"/>
                  <a:pt x="526252" y="5675055"/>
                  <a:pt x="571080" y="5791606"/>
                </a:cubicBezTo>
                <a:cubicBezTo>
                  <a:pt x="631769" y="5948158"/>
                  <a:pt x="750390" y="6078503"/>
                  <a:pt x="924183" y="6179192"/>
                </a:cubicBezTo>
                <a:cubicBezTo>
                  <a:pt x="808321" y="6136433"/>
                  <a:pt x="709700" y="6072296"/>
                  <a:pt x="633149" y="5984709"/>
                </a:cubicBezTo>
                <a:close/>
                <a:moveTo>
                  <a:pt x="966252" y="6201950"/>
                </a:moveTo>
                <a:cubicBezTo>
                  <a:pt x="996596" y="6217812"/>
                  <a:pt x="1028320" y="6232985"/>
                  <a:pt x="1062113" y="6247468"/>
                </a:cubicBezTo>
                <a:cubicBezTo>
                  <a:pt x="1076596" y="6384709"/>
                  <a:pt x="1121424" y="6504019"/>
                  <a:pt x="1195906" y="6604709"/>
                </a:cubicBezTo>
                <a:cubicBezTo>
                  <a:pt x="1295906" y="6739881"/>
                  <a:pt x="1444871" y="6832984"/>
                  <a:pt x="1639354" y="6884708"/>
                </a:cubicBezTo>
                <a:cubicBezTo>
                  <a:pt x="1515906" y="6874363"/>
                  <a:pt x="1404182" y="6838501"/>
                  <a:pt x="1306941" y="6775053"/>
                </a:cubicBezTo>
                <a:cubicBezTo>
                  <a:pt x="1133838" y="6661260"/>
                  <a:pt x="1019355" y="6468847"/>
                  <a:pt x="966252" y="6201950"/>
                </a:cubicBezTo>
                <a:close/>
                <a:moveTo>
                  <a:pt x="2166939" y="7357811"/>
                </a:moveTo>
                <a:cubicBezTo>
                  <a:pt x="1969698" y="7294362"/>
                  <a:pt x="1807629" y="7139190"/>
                  <a:pt x="1686250" y="6895743"/>
                </a:cubicBezTo>
                <a:cubicBezTo>
                  <a:pt x="1720043" y="6903329"/>
                  <a:pt x="1754526" y="6909536"/>
                  <a:pt x="1790388" y="6914363"/>
                </a:cubicBezTo>
                <a:cubicBezTo>
                  <a:pt x="1841422" y="7042639"/>
                  <a:pt x="1915905" y="7146086"/>
                  <a:pt x="2013836" y="7223328"/>
                </a:cubicBezTo>
                <a:cubicBezTo>
                  <a:pt x="2142801" y="7324707"/>
                  <a:pt x="2306249" y="7375052"/>
                  <a:pt x="2501421" y="7375052"/>
                </a:cubicBezTo>
                <a:cubicBezTo>
                  <a:pt x="2506939" y="7375052"/>
                  <a:pt x="2512456" y="7375052"/>
                  <a:pt x="2517973" y="7375052"/>
                </a:cubicBezTo>
                <a:cubicBezTo>
                  <a:pt x="2394525" y="7398500"/>
                  <a:pt x="2276594" y="7392983"/>
                  <a:pt x="2166939" y="7357811"/>
                </a:cubicBezTo>
                <a:close/>
                <a:moveTo>
                  <a:pt x="3150386" y="7690913"/>
                </a:moveTo>
                <a:cubicBezTo>
                  <a:pt x="2942800" y="7681948"/>
                  <a:pt x="2746249" y="7575052"/>
                  <a:pt x="2564180" y="7372983"/>
                </a:cubicBezTo>
                <a:cubicBezTo>
                  <a:pt x="2598663" y="7370914"/>
                  <a:pt x="2633835" y="7368156"/>
                  <a:pt x="2669697" y="7363327"/>
                </a:cubicBezTo>
                <a:cubicBezTo>
                  <a:pt x="2752455" y="7473672"/>
                  <a:pt x="2852455" y="7553673"/>
                  <a:pt x="2967627" y="7601258"/>
                </a:cubicBezTo>
                <a:cubicBezTo>
                  <a:pt x="3051075" y="7635741"/>
                  <a:pt x="3140041" y="7652982"/>
                  <a:pt x="3234523" y="7652982"/>
                </a:cubicBezTo>
                <a:cubicBezTo>
                  <a:pt x="3317282" y="7652982"/>
                  <a:pt x="3404178" y="7639879"/>
                  <a:pt x="3494523" y="7612983"/>
                </a:cubicBezTo>
                <a:cubicBezTo>
                  <a:pt x="3380730" y="7670223"/>
                  <a:pt x="3266248" y="7695741"/>
                  <a:pt x="3150386" y="7690913"/>
                </a:cubicBezTo>
                <a:close/>
                <a:moveTo>
                  <a:pt x="4186936" y="7750913"/>
                </a:moveTo>
                <a:cubicBezTo>
                  <a:pt x="4138660" y="7761948"/>
                  <a:pt x="4089695" y="7767465"/>
                  <a:pt x="4040039" y="7767465"/>
                </a:cubicBezTo>
                <a:cubicBezTo>
                  <a:pt x="3877281" y="7767465"/>
                  <a:pt x="3708316" y="7708845"/>
                  <a:pt x="3538661" y="7599879"/>
                </a:cubicBezTo>
                <a:cubicBezTo>
                  <a:pt x="3571075" y="7588845"/>
                  <a:pt x="3604178" y="7576431"/>
                  <a:pt x="3637281" y="7562638"/>
                </a:cubicBezTo>
                <a:cubicBezTo>
                  <a:pt x="3746936" y="7646776"/>
                  <a:pt x="3863488" y="7697120"/>
                  <a:pt x="3987625" y="7712983"/>
                </a:cubicBezTo>
                <a:cubicBezTo>
                  <a:pt x="4015212" y="7716431"/>
                  <a:pt x="4043488" y="7718499"/>
                  <a:pt x="4071074" y="7718499"/>
                </a:cubicBezTo>
                <a:cubicBezTo>
                  <a:pt x="4094522" y="7718499"/>
                  <a:pt x="4117970" y="7717120"/>
                  <a:pt x="4142108" y="7715051"/>
                </a:cubicBezTo>
                <a:cubicBezTo>
                  <a:pt x="4175901" y="7724017"/>
                  <a:pt x="4209694" y="7730913"/>
                  <a:pt x="4242798" y="7735741"/>
                </a:cubicBezTo>
                <a:cubicBezTo>
                  <a:pt x="4224177" y="7741948"/>
                  <a:pt x="4205556" y="7746776"/>
                  <a:pt x="4186936" y="7750913"/>
                </a:cubicBezTo>
                <a:close/>
                <a:moveTo>
                  <a:pt x="4570383" y="7702638"/>
                </a:moveTo>
                <a:cubicBezTo>
                  <a:pt x="4476590" y="7734362"/>
                  <a:pt x="4376591" y="7744706"/>
                  <a:pt x="4271763" y="7732983"/>
                </a:cubicBezTo>
                <a:cubicBezTo>
                  <a:pt x="4364177" y="7698500"/>
                  <a:pt x="4450384" y="7642637"/>
                  <a:pt x="4529694" y="7566086"/>
                </a:cubicBezTo>
                <a:cubicBezTo>
                  <a:pt x="4603487" y="7589534"/>
                  <a:pt x="4674521" y="7605397"/>
                  <a:pt x="4742797" y="7614362"/>
                </a:cubicBezTo>
                <a:cubicBezTo>
                  <a:pt x="4689004" y="7652293"/>
                  <a:pt x="4631763" y="7681948"/>
                  <a:pt x="4570383" y="7702638"/>
                </a:cubicBezTo>
                <a:close/>
                <a:moveTo>
                  <a:pt x="5202796" y="7533672"/>
                </a:moveTo>
                <a:cubicBezTo>
                  <a:pt x="5073831" y="7603327"/>
                  <a:pt x="4924865" y="7626776"/>
                  <a:pt x="4761417" y="7608845"/>
                </a:cubicBezTo>
                <a:cubicBezTo>
                  <a:pt x="4784176" y="7591604"/>
                  <a:pt x="4806935" y="7572982"/>
                  <a:pt x="4828314" y="7552293"/>
                </a:cubicBezTo>
                <a:cubicBezTo>
                  <a:pt x="4854521" y="7555052"/>
                  <a:pt x="4880727" y="7557121"/>
                  <a:pt x="4906245" y="7557121"/>
                </a:cubicBezTo>
                <a:cubicBezTo>
                  <a:pt x="4937969" y="7557121"/>
                  <a:pt x="4969003" y="7555052"/>
                  <a:pt x="5000038" y="7550224"/>
                </a:cubicBezTo>
                <a:cubicBezTo>
                  <a:pt x="5166244" y="7526776"/>
                  <a:pt x="5319348" y="7439880"/>
                  <a:pt x="5457278" y="7292983"/>
                </a:cubicBezTo>
                <a:cubicBezTo>
                  <a:pt x="5389692" y="7397121"/>
                  <a:pt x="5304865" y="7478500"/>
                  <a:pt x="5202796" y="7533672"/>
                </a:cubicBezTo>
                <a:close/>
                <a:moveTo>
                  <a:pt x="6124174" y="7054363"/>
                </a:moveTo>
                <a:cubicBezTo>
                  <a:pt x="5980036" y="7192294"/>
                  <a:pt x="5778657" y="7257811"/>
                  <a:pt x="5535209" y="7257811"/>
                </a:cubicBezTo>
                <a:cubicBezTo>
                  <a:pt x="5520037" y="7257811"/>
                  <a:pt x="5504864" y="7257811"/>
                  <a:pt x="5489692" y="7257121"/>
                </a:cubicBezTo>
                <a:cubicBezTo>
                  <a:pt x="5511761" y="7230914"/>
                  <a:pt x="5533830" y="7204018"/>
                  <a:pt x="5555209" y="7174363"/>
                </a:cubicBezTo>
                <a:cubicBezTo>
                  <a:pt x="5589002" y="7178501"/>
                  <a:pt x="5622795" y="7180569"/>
                  <a:pt x="5655209" y="7180569"/>
                </a:cubicBezTo>
                <a:cubicBezTo>
                  <a:pt x="5754519" y="7180569"/>
                  <a:pt x="5846933" y="7161949"/>
                  <a:pt x="5933140" y="7124707"/>
                </a:cubicBezTo>
                <a:cubicBezTo>
                  <a:pt x="6087622" y="7057121"/>
                  <a:pt x="6213139" y="6932294"/>
                  <a:pt x="6306242" y="6752984"/>
                </a:cubicBezTo>
                <a:cubicBezTo>
                  <a:pt x="6268311" y="6873674"/>
                  <a:pt x="6207622" y="6974363"/>
                  <a:pt x="6124174" y="7054363"/>
                </a:cubicBezTo>
                <a:close/>
                <a:moveTo>
                  <a:pt x="6884862" y="6347468"/>
                </a:moveTo>
                <a:cubicBezTo>
                  <a:pt x="6776586" y="6529536"/>
                  <a:pt x="6583483" y="6649536"/>
                  <a:pt x="6326932" y="6711605"/>
                </a:cubicBezTo>
                <a:cubicBezTo>
                  <a:pt x="6341415" y="6680570"/>
                  <a:pt x="6355208" y="6648157"/>
                  <a:pt x="6368311" y="6614363"/>
                </a:cubicBezTo>
                <a:cubicBezTo>
                  <a:pt x="6504862" y="6593674"/>
                  <a:pt x="6622104" y="6544019"/>
                  <a:pt x="6719345" y="6466088"/>
                </a:cubicBezTo>
                <a:cubicBezTo>
                  <a:pt x="6849689" y="6360571"/>
                  <a:pt x="6937276" y="6208158"/>
                  <a:pt x="6980034" y="6010916"/>
                </a:cubicBezTo>
                <a:cubicBezTo>
                  <a:pt x="6975207" y="6134364"/>
                  <a:pt x="6944172" y="6247468"/>
                  <a:pt x="6884862" y="6347468"/>
                </a:cubicBezTo>
                <a:close/>
                <a:moveTo>
                  <a:pt x="7430379" y="5464021"/>
                </a:moveTo>
                <a:cubicBezTo>
                  <a:pt x="7375206" y="5664020"/>
                  <a:pt x="7226931" y="5832296"/>
                  <a:pt x="6989000" y="5963330"/>
                </a:cubicBezTo>
                <a:cubicBezTo>
                  <a:pt x="6995207" y="5929537"/>
                  <a:pt x="6999344" y="5894365"/>
                  <a:pt x="7002793" y="5858503"/>
                </a:cubicBezTo>
                <a:cubicBezTo>
                  <a:pt x="7128999" y="5802641"/>
                  <a:pt x="7228999" y="5723331"/>
                  <a:pt x="7301413" y="5621952"/>
                </a:cubicBezTo>
                <a:cubicBezTo>
                  <a:pt x="7331758" y="5579883"/>
                  <a:pt x="7356585" y="5535055"/>
                  <a:pt x="7375896" y="5486779"/>
                </a:cubicBezTo>
                <a:cubicBezTo>
                  <a:pt x="7400034" y="5461262"/>
                  <a:pt x="7422102" y="5435055"/>
                  <a:pt x="7442102" y="5408159"/>
                </a:cubicBezTo>
                <a:cubicBezTo>
                  <a:pt x="7440033" y="5426780"/>
                  <a:pt x="7435895" y="5445400"/>
                  <a:pt x="7430379" y="5464021"/>
                </a:cubicBezTo>
                <a:close/>
                <a:moveTo>
                  <a:pt x="7569688" y="5103332"/>
                </a:moveTo>
                <a:cubicBezTo>
                  <a:pt x="7553136" y="5201263"/>
                  <a:pt x="7513827" y="5293676"/>
                  <a:pt x="7454516" y="5379193"/>
                </a:cubicBezTo>
                <a:cubicBezTo>
                  <a:pt x="7467619" y="5281952"/>
                  <a:pt x="7460033" y="5179883"/>
                  <a:pt x="7430379" y="5074366"/>
                </a:cubicBezTo>
                <a:cubicBezTo>
                  <a:pt x="7486240" y="5020573"/>
                  <a:pt x="7533827" y="4965401"/>
                  <a:pt x="7573826" y="4909539"/>
                </a:cubicBezTo>
                <a:cubicBezTo>
                  <a:pt x="7582102" y="4975056"/>
                  <a:pt x="7580723" y="5039884"/>
                  <a:pt x="7569688" y="5103332"/>
                </a:cubicBezTo>
                <a:close/>
                <a:moveTo>
                  <a:pt x="7560722" y="4805401"/>
                </a:moveTo>
                <a:cubicBezTo>
                  <a:pt x="7593826" y="4757815"/>
                  <a:pt x="7620723" y="4706781"/>
                  <a:pt x="7640723" y="4652988"/>
                </a:cubicBezTo>
                <a:cubicBezTo>
                  <a:pt x="7658654" y="4604712"/>
                  <a:pt x="7670378" y="4554367"/>
                  <a:pt x="7676585" y="4502643"/>
                </a:cubicBezTo>
                <a:cubicBezTo>
                  <a:pt x="7693137" y="4471609"/>
                  <a:pt x="7706930" y="4440575"/>
                  <a:pt x="7719343" y="4409540"/>
                </a:cubicBezTo>
                <a:cubicBezTo>
                  <a:pt x="7720723" y="4428850"/>
                  <a:pt x="7722102" y="4447471"/>
                  <a:pt x="7722102" y="4466781"/>
                </a:cubicBezTo>
                <a:cubicBezTo>
                  <a:pt x="7722102" y="4613677"/>
                  <a:pt x="7671757" y="4755746"/>
                  <a:pt x="7578654" y="4890918"/>
                </a:cubicBezTo>
                <a:cubicBezTo>
                  <a:pt x="7574516" y="4862642"/>
                  <a:pt x="7568309" y="4834367"/>
                  <a:pt x="7560722" y="480540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Blinker ExtraLight"/>
              <a:ea typeface="Blinker ExtraLight"/>
              <a:cs typeface="Blinker ExtraLight"/>
              <a:sym typeface="Blinker ExtraLight"/>
            </a:endParaRPr>
          </a:p>
        </p:txBody>
      </p:sp>
      <p:sp>
        <p:nvSpPr>
          <p:cNvPr id="20" name="Google Shape;20;p3"/>
          <p:cNvSpPr txBox="1"/>
          <p:nvPr/>
        </p:nvSpPr>
        <p:spPr>
          <a:xfrm>
            <a:off x="1546516" y="3780178"/>
            <a:ext cx="10733400" cy="2216400"/>
          </a:xfrm>
          <a:prstGeom prst="rect">
            <a:avLst/>
          </a:prstGeom>
          <a:noFill/>
          <a:ln>
            <a:noFill/>
          </a:ln>
        </p:spPr>
        <p:txBody>
          <a:bodyPr anchorCtr="0" anchor="b" bIns="45700" lIns="91425" spcFirstLastPara="1" rIns="91425" wrap="square" tIns="45700">
            <a:spAutoFit/>
          </a:bodyPr>
          <a:lstStyle/>
          <a:p>
            <a:pPr indent="0" lvl="0" marL="0" marR="0" rtl="0" algn="ctr">
              <a:spcBef>
                <a:spcPts val="0"/>
              </a:spcBef>
              <a:spcAft>
                <a:spcPts val="0"/>
              </a:spcAft>
              <a:buNone/>
            </a:pPr>
            <a:r>
              <a:rPr lang="en-US" sz="4600">
                <a:solidFill>
                  <a:schemeClr val="dk2"/>
                </a:solidFill>
                <a:latin typeface="Major Mono Display"/>
                <a:ea typeface="Major Mono Display"/>
                <a:cs typeface="Major Mono Display"/>
                <a:sym typeface="Major Mono Display"/>
              </a:rPr>
              <a:t>Leveraging Advanced Forecasting Techniques for improved predictions</a:t>
            </a:r>
            <a:endParaRPr sz="4600"/>
          </a:p>
        </p:txBody>
      </p:sp>
      <p:sp>
        <p:nvSpPr>
          <p:cNvPr id="21" name="Google Shape;21;p3"/>
          <p:cNvSpPr txBox="1"/>
          <p:nvPr/>
        </p:nvSpPr>
        <p:spPr>
          <a:xfrm>
            <a:off x="1546454" y="6451803"/>
            <a:ext cx="10733400" cy="9543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2800">
                <a:solidFill>
                  <a:schemeClr val="dk2"/>
                </a:solidFill>
                <a:latin typeface="Major Mono Display"/>
                <a:ea typeface="Major Mono Display"/>
                <a:cs typeface="Major Mono Display"/>
                <a:sym typeface="Major Mono Display"/>
              </a:rPr>
              <a:t>Understanding the Relevance of "Noisy X" and "New X Variables"</a:t>
            </a:r>
            <a:endParaRPr sz="2800"/>
          </a:p>
        </p:txBody>
      </p:sp>
      <p:sp>
        <p:nvSpPr>
          <p:cNvPr id="22" name="Google Shape;22;p3"/>
          <p:cNvSpPr txBox="1"/>
          <p:nvPr/>
        </p:nvSpPr>
        <p:spPr>
          <a:xfrm>
            <a:off x="1546516" y="7947359"/>
            <a:ext cx="10733400" cy="554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000">
                <a:solidFill>
                  <a:schemeClr val="dk2"/>
                </a:solidFill>
                <a:latin typeface="Major Mono Display"/>
                <a:ea typeface="Major Mono Display"/>
                <a:cs typeface="Major Mono Display"/>
                <a:sym typeface="Major Mono Display"/>
              </a:rPr>
              <a:t>anand shah</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2"/>
          <p:cNvSpPr/>
          <p:nvPr/>
        </p:nvSpPr>
        <p:spPr>
          <a:xfrm>
            <a:off x="8883611" y="3961160"/>
            <a:ext cx="6610428" cy="7823849"/>
          </a:xfrm>
          <a:custGeom>
            <a:rect b="b" l="l" r="r" t="t"/>
            <a:pathLst>
              <a:path extrusionOk="0" h="7823849" w="6610428">
                <a:moveTo>
                  <a:pt x="4750821" y="0"/>
                </a:moveTo>
                <a:lnTo>
                  <a:pt x="4750821" y="245428"/>
                </a:lnTo>
                <a:lnTo>
                  <a:pt x="4384329" y="245428"/>
                </a:lnTo>
                <a:lnTo>
                  <a:pt x="4384329" y="493567"/>
                </a:lnTo>
                <a:lnTo>
                  <a:pt x="4058559" y="493567"/>
                </a:lnTo>
                <a:lnTo>
                  <a:pt x="4058559" y="732215"/>
                </a:lnTo>
                <a:lnTo>
                  <a:pt x="2551870" y="732215"/>
                </a:lnTo>
                <a:lnTo>
                  <a:pt x="2551870" y="493567"/>
                </a:lnTo>
                <a:lnTo>
                  <a:pt x="2226099" y="493567"/>
                </a:lnTo>
                <a:lnTo>
                  <a:pt x="2226099" y="245428"/>
                </a:lnTo>
                <a:lnTo>
                  <a:pt x="1859607" y="245428"/>
                </a:lnTo>
                <a:lnTo>
                  <a:pt x="1859607" y="0"/>
                </a:lnTo>
                <a:lnTo>
                  <a:pt x="0" y="0"/>
                </a:lnTo>
                <a:lnTo>
                  <a:pt x="0" y="7823849"/>
                </a:lnTo>
                <a:lnTo>
                  <a:pt x="1859607" y="7823849"/>
                </a:lnTo>
                <a:lnTo>
                  <a:pt x="1859607" y="7578422"/>
                </a:lnTo>
                <a:lnTo>
                  <a:pt x="2226099" y="7578422"/>
                </a:lnTo>
                <a:lnTo>
                  <a:pt x="2226099" y="7330282"/>
                </a:lnTo>
                <a:lnTo>
                  <a:pt x="2551870" y="7330282"/>
                </a:lnTo>
                <a:lnTo>
                  <a:pt x="2551870" y="7091635"/>
                </a:lnTo>
                <a:lnTo>
                  <a:pt x="4058559" y="7091635"/>
                </a:lnTo>
                <a:lnTo>
                  <a:pt x="4058559" y="7330282"/>
                </a:lnTo>
                <a:lnTo>
                  <a:pt x="4384329" y="7330282"/>
                </a:lnTo>
                <a:lnTo>
                  <a:pt x="4384329" y="7578422"/>
                </a:lnTo>
                <a:lnTo>
                  <a:pt x="4750821" y="7578422"/>
                </a:lnTo>
                <a:lnTo>
                  <a:pt x="4750821" y="7823849"/>
                </a:lnTo>
                <a:lnTo>
                  <a:pt x="6610428" y="7823849"/>
                </a:lnTo>
                <a:lnTo>
                  <a:pt x="6610428"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Blinker ExtraLight"/>
              <a:ea typeface="Blinker ExtraLight"/>
              <a:cs typeface="Blinker ExtraLight"/>
              <a:sym typeface="Blinker ExtraLight"/>
            </a:endParaRPr>
          </a:p>
        </p:txBody>
      </p:sp>
      <p:sp>
        <p:nvSpPr>
          <p:cNvPr id="125" name="Google Shape;125;p12"/>
          <p:cNvSpPr/>
          <p:nvPr/>
        </p:nvSpPr>
        <p:spPr>
          <a:xfrm>
            <a:off x="1520904" y="3961160"/>
            <a:ext cx="6610428" cy="7823849"/>
          </a:xfrm>
          <a:custGeom>
            <a:rect b="b" l="l" r="r" t="t"/>
            <a:pathLst>
              <a:path extrusionOk="0" h="7823849" w="6610428">
                <a:moveTo>
                  <a:pt x="4750821" y="0"/>
                </a:moveTo>
                <a:lnTo>
                  <a:pt x="4750821" y="245428"/>
                </a:lnTo>
                <a:lnTo>
                  <a:pt x="4384329" y="245428"/>
                </a:lnTo>
                <a:lnTo>
                  <a:pt x="4384329" y="493567"/>
                </a:lnTo>
                <a:lnTo>
                  <a:pt x="4058559" y="493567"/>
                </a:lnTo>
                <a:lnTo>
                  <a:pt x="4058559" y="732215"/>
                </a:lnTo>
                <a:lnTo>
                  <a:pt x="2551870" y="732215"/>
                </a:lnTo>
                <a:lnTo>
                  <a:pt x="2551870" y="493567"/>
                </a:lnTo>
                <a:lnTo>
                  <a:pt x="2226099" y="493567"/>
                </a:lnTo>
                <a:lnTo>
                  <a:pt x="2226099" y="245428"/>
                </a:lnTo>
                <a:lnTo>
                  <a:pt x="1859607" y="245428"/>
                </a:lnTo>
                <a:lnTo>
                  <a:pt x="1859607" y="0"/>
                </a:lnTo>
                <a:lnTo>
                  <a:pt x="0" y="0"/>
                </a:lnTo>
                <a:lnTo>
                  <a:pt x="0" y="7823849"/>
                </a:lnTo>
                <a:lnTo>
                  <a:pt x="1859607" y="7823849"/>
                </a:lnTo>
                <a:lnTo>
                  <a:pt x="1859607" y="7578422"/>
                </a:lnTo>
                <a:lnTo>
                  <a:pt x="2226099" y="7578422"/>
                </a:lnTo>
                <a:lnTo>
                  <a:pt x="2226099" y="7330282"/>
                </a:lnTo>
                <a:lnTo>
                  <a:pt x="2551870" y="7330282"/>
                </a:lnTo>
                <a:lnTo>
                  <a:pt x="2551870" y="7091635"/>
                </a:lnTo>
                <a:lnTo>
                  <a:pt x="4058559" y="7091635"/>
                </a:lnTo>
                <a:lnTo>
                  <a:pt x="4058559" y="7330282"/>
                </a:lnTo>
                <a:lnTo>
                  <a:pt x="4384329" y="7330282"/>
                </a:lnTo>
                <a:lnTo>
                  <a:pt x="4384329" y="7578422"/>
                </a:lnTo>
                <a:lnTo>
                  <a:pt x="4750821" y="7578422"/>
                </a:lnTo>
                <a:lnTo>
                  <a:pt x="4750821" y="7823849"/>
                </a:lnTo>
                <a:lnTo>
                  <a:pt x="6610428" y="7823849"/>
                </a:lnTo>
                <a:lnTo>
                  <a:pt x="6610428"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Blinker ExtraLight"/>
              <a:ea typeface="Blinker ExtraLight"/>
              <a:cs typeface="Blinker ExtraLight"/>
              <a:sym typeface="Blinker ExtraLight"/>
            </a:endParaRPr>
          </a:p>
        </p:txBody>
      </p:sp>
      <p:sp>
        <p:nvSpPr>
          <p:cNvPr id="126" name="Google Shape;126;p12"/>
          <p:cNvSpPr/>
          <p:nvPr/>
        </p:nvSpPr>
        <p:spPr>
          <a:xfrm>
            <a:off x="16246318" y="3961160"/>
            <a:ext cx="6610428" cy="7823849"/>
          </a:xfrm>
          <a:custGeom>
            <a:rect b="b" l="l" r="r" t="t"/>
            <a:pathLst>
              <a:path extrusionOk="0" h="7823849" w="6610428">
                <a:moveTo>
                  <a:pt x="4750821" y="0"/>
                </a:moveTo>
                <a:lnTo>
                  <a:pt x="4750821" y="245428"/>
                </a:lnTo>
                <a:lnTo>
                  <a:pt x="4384329" y="245428"/>
                </a:lnTo>
                <a:lnTo>
                  <a:pt x="4384329" y="493567"/>
                </a:lnTo>
                <a:lnTo>
                  <a:pt x="4058559" y="493567"/>
                </a:lnTo>
                <a:lnTo>
                  <a:pt x="4058559" y="732215"/>
                </a:lnTo>
                <a:lnTo>
                  <a:pt x="2551870" y="732215"/>
                </a:lnTo>
                <a:lnTo>
                  <a:pt x="2551870" y="493567"/>
                </a:lnTo>
                <a:lnTo>
                  <a:pt x="2226099" y="493567"/>
                </a:lnTo>
                <a:lnTo>
                  <a:pt x="2226099" y="245428"/>
                </a:lnTo>
                <a:lnTo>
                  <a:pt x="1859607" y="245428"/>
                </a:lnTo>
                <a:lnTo>
                  <a:pt x="1859607" y="0"/>
                </a:lnTo>
                <a:lnTo>
                  <a:pt x="0" y="0"/>
                </a:lnTo>
                <a:lnTo>
                  <a:pt x="0" y="7823849"/>
                </a:lnTo>
                <a:lnTo>
                  <a:pt x="1859607" y="7823849"/>
                </a:lnTo>
                <a:lnTo>
                  <a:pt x="1859607" y="7578422"/>
                </a:lnTo>
                <a:lnTo>
                  <a:pt x="2226099" y="7578422"/>
                </a:lnTo>
                <a:lnTo>
                  <a:pt x="2226099" y="7330282"/>
                </a:lnTo>
                <a:lnTo>
                  <a:pt x="2551870" y="7330282"/>
                </a:lnTo>
                <a:lnTo>
                  <a:pt x="2551870" y="7091635"/>
                </a:lnTo>
                <a:lnTo>
                  <a:pt x="4058559" y="7091635"/>
                </a:lnTo>
                <a:lnTo>
                  <a:pt x="4058559" y="7330282"/>
                </a:lnTo>
                <a:lnTo>
                  <a:pt x="4384329" y="7330282"/>
                </a:lnTo>
                <a:lnTo>
                  <a:pt x="4384329" y="7578422"/>
                </a:lnTo>
                <a:lnTo>
                  <a:pt x="4750821" y="7578422"/>
                </a:lnTo>
                <a:lnTo>
                  <a:pt x="4750821" y="7823849"/>
                </a:lnTo>
                <a:lnTo>
                  <a:pt x="6610428" y="7823849"/>
                </a:lnTo>
                <a:lnTo>
                  <a:pt x="6610428"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Blinker ExtraLight"/>
              <a:ea typeface="Blinker ExtraLight"/>
              <a:cs typeface="Blinker ExtraLight"/>
              <a:sym typeface="Blinker ExtraLight"/>
            </a:endParaRPr>
          </a:p>
        </p:txBody>
      </p:sp>
      <p:sp>
        <p:nvSpPr>
          <p:cNvPr id="127" name="Google Shape;127;p12"/>
          <p:cNvSpPr txBox="1"/>
          <p:nvPr/>
        </p:nvSpPr>
        <p:spPr>
          <a:xfrm>
            <a:off x="16982635" y="5323795"/>
            <a:ext cx="5137800" cy="2308800"/>
          </a:xfrm>
          <a:prstGeom prst="rect">
            <a:avLst/>
          </a:prstGeom>
          <a:noFill/>
          <a:ln>
            <a:noFill/>
          </a:ln>
        </p:spPr>
        <p:txBody>
          <a:bodyPr anchorCtr="0" anchor="b" bIns="45700" lIns="91425" spcFirstLastPara="1" rIns="91425" wrap="square" tIns="45700">
            <a:spAutoFit/>
          </a:bodyPr>
          <a:lstStyle/>
          <a:p>
            <a:pPr indent="0" lvl="0" marL="0" marR="0" rtl="0" algn="ctr">
              <a:spcBef>
                <a:spcPts val="0"/>
              </a:spcBef>
              <a:spcAft>
                <a:spcPts val="0"/>
              </a:spcAft>
              <a:buNone/>
            </a:pPr>
            <a:r>
              <a:rPr lang="en-US" sz="4800">
                <a:solidFill>
                  <a:schemeClr val="lt1"/>
                </a:solidFill>
                <a:latin typeface="Major Mono Display"/>
                <a:ea typeface="Major Mono Display"/>
                <a:cs typeface="Major Mono Display"/>
                <a:sym typeface="Major Mono Display"/>
              </a:rPr>
              <a:t>Finding New X Variables</a:t>
            </a:r>
            <a:endParaRPr/>
          </a:p>
        </p:txBody>
      </p:sp>
      <p:sp>
        <p:nvSpPr>
          <p:cNvPr id="128" name="Google Shape;128;p12"/>
          <p:cNvSpPr txBox="1"/>
          <p:nvPr/>
        </p:nvSpPr>
        <p:spPr>
          <a:xfrm>
            <a:off x="16982635" y="8212307"/>
            <a:ext cx="5137800" cy="197640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3600">
                <a:solidFill>
                  <a:schemeClr val="lt1"/>
                </a:solidFill>
                <a:latin typeface="Blinker ExtraLight"/>
                <a:ea typeface="Blinker ExtraLight"/>
                <a:cs typeface="Blinker ExtraLight"/>
                <a:sym typeface="Blinker ExtraLight"/>
              </a:rPr>
              <a:t>Data Mining</a:t>
            </a:r>
            <a:endParaRPr sz="3600">
              <a:solidFill>
                <a:schemeClr val="lt1"/>
              </a:solidFill>
              <a:latin typeface="Blinker ExtraLight"/>
              <a:ea typeface="Blinker ExtraLight"/>
              <a:cs typeface="Blinker ExtraLight"/>
              <a:sym typeface="Blinker ExtraLight"/>
            </a:endParaRPr>
          </a:p>
          <a:p>
            <a:pPr indent="0" lvl="0" marL="0" marR="0" rtl="0" algn="ctr">
              <a:lnSpc>
                <a:spcPct val="120000"/>
              </a:lnSpc>
              <a:spcBef>
                <a:spcPts val="0"/>
              </a:spcBef>
              <a:spcAft>
                <a:spcPts val="0"/>
              </a:spcAft>
              <a:buNone/>
            </a:pPr>
            <a:r>
              <a:rPr lang="en-US" sz="3600">
                <a:solidFill>
                  <a:schemeClr val="lt1"/>
                </a:solidFill>
                <a:latin typeface="Blinker ExtraLight"/>
                <a:ea typeface="Blinker ExtraLight"/>
                <a:cs typeface="Blinker ExtraLight"/>
                <a:sym typeface="Blinker ExtraLight"/>
              </a:rPr>
              <a:t>Machine Learning Techniques</a:t>
            </a:r>
            <a:endParaRPr sz="3600">
              <a:solidFill>
                <a:schemeClr val="lt1"/>
              </a:solidFill>
              <a:latin typeface="Blinker ExtraLight"/>
              <a:ea typeface="Blinker ExtraLight"/>
              <a:cs typeface="Blinker ExtraLight"/>
              <a:sym typeface="Blinker ExtraLight"/>
            </a:endParaRPr>
          </a:p>
        </p:txBody>
      </p:sp>
      <p:sp>
        <p:nvSpPr>
          <p:cNvPr id="129" name="Google Shape;129;p12"/>
          <p:cNvSpPr txBox="1"/>
          <p:nvPr/>
        </p:nvSpPr>
        <p:spPr>
          <a:xfrm>
            <a:off x="9619928" y="5378823"/>
            <a:ext cx="5137800" cy="831000"/>
          </a:xfrm>
          <a:prstGeom prst="rect">
            <a:avLst/>
          </a:prstGeom>
          <a:noFill/>
          <a:ln>
            <a:noFill/>
          </a:ln>
        </p:spPr>
        <p:txBody>
          <a:bodyPr anchorCtr="0" anchor="b" bIns="45700" lIns="91425" spcFirstLastPara="1" rIns="91425" wrap="square" tIns="45700">
            <a:spAutoFit/>
          </a:bodyPr>
          <a:lstStyle/>
          <a:p>
            <a:pPr indent="0" lvl="0" marL="0" marR="0" rtl="0" algn="ctr">
              <a:spcBef>
                <a:spcPts val="0"/>
              </a:spcBef>
              <a:spcAft>
                <a:spcPts val="0"/>
              </a:spcAft>
              <a:buNone/>
            </a:pPr>
            <a:r>
              <a:rPr lang="en-US" sz="4800">
                <a:solidFill>
                  <a:schemeClr val="lt1"/>
                </a:solidFill>
                <a:latin typeface="Major Mono Display"/>
                <a:ea typeface="Major Mono Display"/>
                <a:cs typeface="Major Mono Display"/>
                <a:sym typeface="Major Mono Display"/>
              </a:rPr>
              <a:t>Benefits</a:t>
            </a:r>
            <a:endParaRPr/>
          </a:p>
        </p:txBody>
      </p:sp>
      <p:sp>
        <p:nvSpPr>
          <p:cNvPr id="130" name="Google Shape;130;p12"/>
          <p:cNvSpPr txBox="1"/>
          <p:nvPr/>
        </p:nvSpPr>
        <p:spPr>
          <a:xfrm>
            <a:off x="9619928" y="8212307"/>
            <a:ext cx="5137800" cy="197640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3600">
                <a:solidFill>
                  <a:schemeClr val="lt1"/>
                </a:solidFill>
                <a:latin typeface="Blinker ExtraLight"/>
                <a:ea typeface="Blinker ExtraLight"/>
                <a:cs typeface="Blinker ExtraLight"/>
                <a:sym typeface="Blinker ExtraLight"/>
              </a:rPr>
              <a:t>Improved Model Accuracy</a:t>
            </a:r>
            <a:endParaRPr sz="3600">
              <a:solidFill>
                <a:schemeClr val="lt1"/>
              </a:solidFill>
              <a:latin typeface="Blinker ExtraLight"/>
              <a:ea typeface="Blinker ExtraLight"/>
              <a:cs typeface="Blinker ExtraLight"/>
              <a:sym typeface="Blinker ExtraLight"/>
            </a:endParaRPr>
          </a:p>
          <a:p>
            <a:pPr indent="0" lvl="0" marL="0" marR="0" rtl="0" algn="ctr">
              <a:lnSpc>
                <a:spcPct val="120000"/>
              </a:lnSpc>
              <a:spcBef>
                <a:spcPts val="0"/>
              </a:spcBef>
              <a:spcAft>
                <a:spcPts val="0"/>
              </a:spcAft>
              <a:buNone/>
            </a:pPr>
            <a:r>
              <a:rPr lang="en-US" sz="3600">
                <a:solidFill>
                  <a:schemeClr val="lt1"/>
                </a:solidFill>
                <a:latin typeface="Blinker ExtraLight"/>
                <a:ea typeface="Blinker ExtraLight"/>
                <a:cs typeface="Blinker ExtraLight"/>
                <a:sym typeface="Blinker ExtraLight"/>
              </a:rPr>
              <a:t>Better Resource Allocation</a:t>
            </a:r>
            <a:endParaRPr sz="3600">
              <a:solidFill>
                <a:schemeClr val="lt1"/>
              </a:solidFill>
              <a:latin typeface="Blinker ExtraLight"/>
              <a:ea typeface="Blinker ExtraLight"/>
              <a:cs typeface="Blinker ExtraLight"/>
              <a:sym typeface="Blinker ExtraLight"/>
            </a:endParaRPr>
          </a:p>
        </p:txBody>
      </p:sp>
      <p:sp>
        <p:nvSpPr>
          <p:cNvPr id="131" name="Google Shape;131;p12"/>
          <p:cNvSpPr txBox="1"/>
          <p:nvPr/>
        </p:nvSpPr>
        <p:spPr>
          <a:xfrm>
            <a:off x="2257221" y="5366943"/>
            <a:ext cx="5137800" cy="831000"/>
          </a:xfrm>
          <a:prstGeom prst="rect">
            <a:avLst/>
          </a:prstGeom>
          <a:noFill/>
          <a:ln>
            <a:noFill/>
          </a:ln>
        </p:spPr>
        <p:txBody>
          <a:bodyPr anchorCtr="0" anchor="b" bIns="45700" lIns="91425" spcFirstLastPara="1" rIns="91425" wrap="square" tIns="45700">
            <a:spAutoFit/>
          </a:bodyPr>
          <a:lstStyle/>
          <a:p>
            <a:pPr indent="0" lvl="0" marL="0" marR="0" rtl="0" algn="ctr">
              <a:spcBef>
                <a:spcPts val="0"/>
              </a:spcBef>
              <a:spcAft>
                <a:spcPts val="0"/>
              </a:spcAft>
              <a:buNone/>
            </a:pPr>
            <a:r>
              <a:rPr lang="en-US" sz="4800">
                <a:solidFill>
                  <a:schemeClr val="lt1"/>
                </a:solidFill>
                <a:latin typeface="Major Mono Display"/>
                <a:ea typeface="Major Mono Display"/>
                <a:cs typeface="Major Mono Display"/>
                <a:sym typeface="Major Mono Display"/>
              </a:rPr>
              <a:t>Definition</a:t>
            </a:r>
            <a:endParaRPr/>
          </a:p>
        </p:txBody>
      </p:sp>
      <p:sp>
        <p:nvSpPr>
          <p:cNvPr id="132" name="Google Shape;132;p12"/>
          <p:cNvSpPr txBox="1"/>
          <p:nvPr/>
        </p:nvSpPr>
        <p:spPr>
          <a:xfrm>
            <a:off x="2257221" y="8212307"/>
            <a:ext cx="5137800" cy="131130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Clr>
                <a:schemeClr val="lt1"/>
              </a:buClr>
              <a:buSzPts val="3600"/>
              <a:buFont typeface="Blinker ExtraLight"/>
              <a:buNone/>
            </a:pPr>
            <a:r>
              <a:rPr lang="en-US" sz="3600">
                <a:solidFill>
                  <a:schemeClr val="lt1"/>
                </a:solidFill>
                <a:latin typeface="Blinker ExtraLight"/>
                <a:ea typeface="Blinker ExtraLight"/>
                <a:cs typeface="Blinker ExtraLight"/>
                <a:sym typeface="Blinker ExtraLight"/>
              </a:rPr>
              <a:t>Newly identified predictor variables</a:t>
            </a:r>
            <a:endParaRPr/>
          </a:p>
        </p:txBody>
      </p:sp>
      <p:sp>
        <p:nvSpPr>
          <p:cNvPr id="133" name="Google Shape;133;p12"/>
          <p:cNvSpPr txBox="1"/>
          <p:nvPr/>
        </p:nvSpPr>
        <p:spPr>
          <a:xfrm>
            <a:off x="1520904" y="1277612"/>
            <a:ext cx="21335700" cy="1062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300">
                <a:solidFill>
                  <a:schemeClr val="dk2"/>
                </a:solidFill>
                <a:latin typeface="Major Mono Display"/>
                <a:ea typeface="Major Mono Display"/>
                <a:cs typeface="Major Mono Display"/>
                <a:sym typeface="Major Mono Display"/>
              </a:rPr>
              <a:t>The Importance of "New X Variables"</a:t>
            </a:r>
            <a:endParaRPr sz="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descr="A picture containing grape, fruit&#10;&#10;Description automatically generated" id="138" name="Google Shape;138;p13"/>
          <p:cNvPicPr preferRelativeResize="0"/>
          <p:nvPr/>
        </p:nvPicPr>
        <p:blipFill rotWithShape="1">
          <a:blip r:embed="rId3">
            <a:alphaModFix/>
          </a:blip>
          <a:srcRect b="0" l="49" r="59" t="0"/>
          <a:stretch/>
        </p:blipFill>
        <p:spPr>
          <a:xfrm>
            <a:off x="-3576551" y="2136516"/>
            <a:ext cx="17153528" cy="9445277"/>
          </a:xfrm>
          <a:custGeom>
            <a:rect b="b" l="l" r="r" t="t"/>
            <a:pathLst>
              <a:path extrusionOk="0" h="2383666" w="4328966">
                <a:moveTo>
                  <a:pt x="2165727" y="0"/>
                </a:moveTo>
                <a:cubicBezTo>
                  <a:pt x="3361300" y="0"/>
                  <a:pt x="4328966" y="1191209"/>
                  <a:pt x="4328966" y="1191209"/>
                </a:cubicBezTo>
                <a:cubicBezTo>
                  <a:pt x="4328966" y="1191209"/>
                  <a:pt x="3361300" y="2383666"/>
                  <a:pt x="2165727" y="2383666"/>
                </a:cubicBezTo>
                <a:cubicBezTo>
                  <a:pt x="970156" y="2383666"/>
                  <a:pt x="0" y="1191209"/>
                  <a:pt x="0" y="1191209"/>
                </a:cubicBezTo>
                <a:cubicBezTo>
                  <a:pt x="0" y="1191209"/>
                  <a:pt x="970156" y="0"/>
                  <a:pt x="2165727" y="0"/>
                </a:cubicBezTo>
                <a:close/>
              </a:path>
            </a:pathLst>
          </a:custGeom>
          <a:noFill/>
          <a:ln>
            <a:noFill/>
          </a:ln>
        </p:spPr>
      </p:pic>
      <p:sp>
        <p:nvSpPr>
          <p:cNvPr id="139" name="Google Shape;139;p13"/>
          <p:cNvSpPr txBox="1"/>
          <p:nvPr/>
        </p:nvSpPr>
        <p:spPr>
          <a:xfrm>
            <a:off x="14170025" y="7349857"/>
            <a:ext cx="8686800" cy="4636200"/>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Clr>
                <a:schemeClr val="dk1"/>
              </a:buClr>
              <a:buSzPts val="3600"/>
              <a:buFont typeface="Blinker ExtraLight"/>
              <a:buNone/>
            </a:pPr>
            <a:r>
              <a:rPr lang="en-US" sz="3600">
                <a:solidFill>
                  <a:schemeClr val="dk1"/>
                </a:solidFill>
                <a:latin typeface="Blinker ExtraLight"/>
                <a:ea typeface="Blinker ExtraLight"/>
                <a:cs typeface="Blinker ExtraLight"/>
                <a:sym typeface="Blinker ExtraLight"/>
              </a:rPr>
              <a:t>Understanding "Noisy X" and "New X Variables" can lead to more accurate forecasts, providing us with strategic advantages. It also allows for better allocation of capital and more efficient use of data, ultimately saving time and resources.</a:t>
            </a:r>
            <a:endParaRPr/>
          </a:p>
        </p:txBody>
      </p:sp>
      <p:sp>
        <p:nvSpPr>
          <p:cNvPr id="140" name="Google Shape;140;p13"/>
          <p:cNvSpPr txBox="1"/>
          <p:nvPr/>
        </p:nvSpPr>
        <p:spPr>
          <a:xfrm>
            <a:off x="14170027" y="2616696"/>
            <a:ext cx="8686800" cy="2124000"/>
          </a:xfrm>
          <a:prstGeom prst="rect">
            <a:avLst/>
          </a:prstGeom>
          <a:noFill/>
          <a:ln>
            <a:noFill/>
          </a:ln>
        </p:spPr>
        <p:txBody>
          <a:bodyPr anchorCtr="0" anchor="b" bIns="45700" lIns="91425" spcFirstLastPara="1" rIns="91425" wrap="square" tIns="45700">
            <a:spAutoFit/>
          </a:bodyPr>
          <a:lstStyle/>
          <a:p>
            <a:pPr indent="0" lvl="0" marL="0" marR="0" rtl="0" algn="r">
              <a:spcBef>
                <a:spcPts val="0"/>
              </a:spcBef>
              <a:spcAft>
                <a:spcPts val="0"/>
              </a:spcAft>
              <a:buNone/>
            </a:pPr>
            <a:r>
              <a:rPr lang="en-US" sz="6600">
                <a:solidFill>
                  <a:schemeClr val="dk2"/>
                </a:solidFill>
                <a:latin typeface="Major Mono Display"/>
                <a:ea typeface="Major Mono Display"/>
                <a:cs typeface="Major Mono Display"/>
                <a:sym typeface="Major Mono Display"/>
              </a:rPr>
              <a:t>how Can We Benefit?</a:t>
            </a:r>
            <a:endParaRPr sz="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4"/>
          <p:cNvSpPr/>
          <p:nvPr/>
        </p:nvSpPr>
        <p:spPr>
          <a:xfrm>
            <a:off x="8883611" y="3961160"/>
            <a:ext cx="6610428" cy="7823849"/>
          </a:xfrm>
          <a:custGeom>
            <a:rect b="b" l="l" r="r" t="t"/>
            <a:pathLst>
              <a:path extrusionOk="0" h="7823849" w="6610428">
                <a:moveTo>
                  <a:pt x="4750821" y="0"/>
                </a:moveTo>
                <a:lnTo>
                  <a:pt x="4750821" y="245428"/>
                </a:lnTo>
                <a:lnTo>
                  <a:pt x="4384329" y="245428"/>
                </a:lnTo>
                <a:lnTo>
                  <a:pt x="4384329" y="493567"/>
                </a:lnTo>
                <a:lnTo>
                  <a:pt x="4058559" y="493567"/>
                </a:lnTo>
                <a:lnTo>
                  <a:pt x="4058559" y="732215"/>
                </a:lnTo>
                <a:lnTo>
                  <a:pt x="2551870" y="732215"/>
                </a:lnTo>
                <a:lnTo>
                  <a:pt x="2551870" y="493567"/>
                </a:lnTo>
                <a:lnTo>
                  <a:pt x="2226099" y="493567"/>
                </a:lnTo>
                <a:lnTo>
                  <a:pt x="2226099" y="245428"/>
                </a:lnTo>
                <a:lnTo>
                  <a:pt x="1859607" y="245428"/>
                </a:lnTo>
                <a:lnTo>
                  <a:pt x="1859607" y="0"/>
                </a:lnTo>
                <a:lnTo>
                  <a:pt x="0" y="0"/>
                </a:lnTo>
                <a:lnTo>
                  <a:pt x="0" y="7823849"/>
                </a:lnTo>
                <a:lnTo>
                  <a:pt x="1859607" y="7823849"/>
                </a:lnTo>
                <a:lnTo>
                  <a:pt x="1859607" y="7578422"/>
                </a:lnTo>
                <a:lnTo>
                  <a:pt x="2226099" y="7578422"/>
                </a:lnTo>
                <a:lnTo>
                  <a:pt x="2226099" y="7330282"/>
                </a:lnTo>
                <a:lnTo>
                  <a:pt x="2551870" y="7330282"/>
                </a:lnTo>
                <a:lnTo>
                  <a:pt x="2551870" y="7091635"/>
                </a:lnTo>
                <a:lnTo>
                  <a:pt x="4058559" y="7091635"/>
                </a:lnTo>
                <a:lnTo>
                  <a:pt x="4058559" y="7330282"/>
                </a:lnTo>
                <a:lnTo>
                  <a:pt x="4384329" y="7330282"/>
                </a:lnTo>
                <a:lnTo>
                  <a:pt x="4384329" y="7578422"/>
                </a:lnTo>
                <a:lnTo>
                  <a:pt x="4750821" y="7578422"/>
                </a:lnTo>
                <a:lnTo>
                  <a:pt x="4750821" y="7823849"/>
                </a:lnTo>
                <a:lnTo>
                  <a:pt x="6610428" y="7823849"/>
                </a:lnTo>
                <a:lnTo>
                  <a:pt x="6610428"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Blinker ExtraLight"/>
              <a:ea typeface="Blinker ExtraLight"/>
              <a:cs typeface="Blinker ExtraLight"/>
              <a:sym typeface="Blinker ExtraLight"/>
            </a:endParaRPr>
          </a:p>
        </p:txBody>
      </p:sp>
      <p:sp>
        <p:nvSpPr>
          <p:cNvPr id="146" name="Google Shape;146;p14"/>
          <p:cNvSpPr/>
          <p:nvPr/>
        </p:nvSpPr>
        <p:spPr>
          <a:xfrm>
            <a:off x="1520904" y="3961160"/>
            <a:ext cx="6610428" cy="7823849"/>
          </a:xfrm>
          <a:custGeom>
            <a:rect b="b" l="l" r="r" t="t"/>
            <a:pathLst>
              <a:path extrusionOk="0" h="7823849" w="6610428">
                <a:moveTo>
                  <a:pt x="4750821" y="0"/>
                </a:moveTo>
                <a:lnTo>
                  <a:pt x="4750821" y="245428"/>
                </a:lnTo>
                <a:lnTo>
                  <a:pt x="4384329" y="245428"/>
                </a:lnTo>
                <a:lnTo>
                  <a:pt x="4384329" y="493567"/>
                </a:lnTo>
                <a:lnTo>
                  <a:pt x="4058559" y="493567"/>
                </a:lnTo>
                <a:lnTo>
                  <a:pt x="4058559" y="732215"/>
                </a:lnTo>
                <a:lnTo>
                  <a:pt x="2551870" y="732215"/>
                </a:lnTo>
                <a:lnTo>
                  <a:pt x="2551870" y="493567"/>
                </a:lnTo>
                <a:lnTo>
                  <a:pt x="2226099" y="493567"/>
                </a:lnTo>
                <a:lnTo>
                  <a:pt x="2226099" y="245428"/>
                </a:lnTo>
                <a:lnTo>
                  <a:pt x="1859607" y="245428"/>
                </a:lnTo>
                <a:lnTo>
                  <a:pt x="1859607" y="0"/>
                </a:lnTo>
                <a:lnTo>
                  <a:pt x="0" y="0"/>
                </a:lnTo>
                <a:lnTo>
                  <a:pt x="0" y="7823849"/>
                </a:lnTo>
                <a:lnTo>
                  <a:pt x="1859607" y="7823849"/>
                </a:lnTo>
                <a:lnTo>
                  <a:pt x="1859607" y="7578422"/>
                </a:lnTo>
                <a:lnTo>
                  <a:pt x="2226099" y="7578422"/>
                </a:lnTo>
                <a:lnTo>
                  <a:pt x="2226099" y="7330282"/>
                </a:lnTo>
                <a:lnTo>
                  <a:pt x="2551870" y="7330282"/>
                </a:lnTo>
                <a:lnTo>
                  <a:pt x="2551870" y="7091635"/>
                </a:lnTo>
                <a:lnTo>
                  <a:pt x="4058559" y="7091635"/>
                </a:lnTo>
                <a:lnTo>
                  <a:pt x="4058559" y="7330282"/>
                </a:lnTo>
                <a:lnTo>
                  <a:pt x="4384329" y="7330282"/>
                </a:lnTo>
                <a:lnTo>
                  <a:pt x="4384329" y="7578422"/>
                </a:lnTo>
                <a:lnTo>
                  <a:pt x="4750821" y="7578422"/>
                </a:lnTo>
                <a:lnTo>
                  <a:pt x="4750821" y="7823849"/>
                </a:lnTo>
                <a:lnTo>
                  <a:pt x="6610428" y="7823849"/>
                </a:lnTo>
                <a:lnTo>
                  <a:pt x="6610428"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Blinker ExtraLight"/>
              <a:ea typeface="Blinker ExtraLight"/>
              <a:cs typeface="Blinker ExtraLight"/>
              <a:sym typeface="Blinker ExtraLight"/>
            </a:endParaRPr>
          </a:p>
        </p:txBody>
      </p:sp>
      <p:sp>
        <p:nvSpPr>
          <p:cNvPr id="147" name="Google Shape;147;p14"/>
          <p:cNvSpPr/>
          <p:nvPr/>
        </p:nvSpPr>
        <p:spPr>
          <a:xfrm>
            <a:off x="16246318" y="3961160"/>
            <a:ext cx="6610428" cy="7823849"/>
          </a:xfrm>
          <a:custGeom>
            <a:rect b="b" l="l" r="r" t="t"/>
            <a:pathLst>
              <a:path extrusionOk="0" h="7823849" w="6610428">
                <a:moveTo>
                  <a:pt x="4750821" y="0"/>
                </a:moveTo>
                <a:lnTo>
                  <a:pt x="4750821" y="245428"/>
                </a:lnTo>
                <a:lnTo>
                  <a:pt x="4384329" y="245428"/>
                </a:lnTo>
                <a:lnTo>
                  <a:pt x="4384329" y="493567"/>
                </a:lnTo>
                <a:lnTo>
                  <a:pt x="4058559" y="493567"/>
                </a:lnTo>
                <a:lnTo>
                  <a:pt x="4058559" y="732215"/>
                </a:lnTo>
                <a:lnTo>
                  <a:pt x="2551870" y="732215"/>
                </a:lnTo>
                <a:lnTo>
                  <a:pt x="2551870" y="493567"/>
                </a:lnTo>
                <a:lnTo>
                  <a:pt x="2226099" y="493567"/>
                </a:lnTo>
                <a:lnTo>
                  <a:pt x="2226099" y="245428"/>
                </a:lnTo>
                <a:lnTo>
                  <a:pt x="1859607" y="245428"/>
                </a:lnTo>
                <a:lnTo>
                  <a:pt x="1859607" y="0"/>
                </a:lnTo>
                <a:lnTo>
                  <a:pt x="0" y="0"/>
                </a:lnTo>
                <a:lnTo>
                  <a:pt x="0" y="7823849"/>
                </a:lnTo>
                <a:lnTo>
                  <a:pt x="1859607" y="7823849"/>
                </a:lnTo>
                <a:lnTo>
                  <a:pt x="1859607" y="7578422"/>
                </a:lnTo>
                <a:lnTo>
                  <a:pt x="2226099" y="7578422"/>
                </a:lnTo>
                <a:lnTo>
                  <a:pt x="2226099" y="7330282"/>
                </a:lnTo>
                <a:lnTo>
                  <a:pt x="2551870" y="7330282"/>
                </a:lnTo>
                <a:lnTo>
                  <a:pt x="2551870" y="7091635"/>
                </a:lnTo>
                <a:lnTo>
                  <a:pt x="4058559" y="7091635"/>
                </a:lnTo>
                <a:lnTo>
                  <a:pt x="4058559" y="7330282"/>
                </a:lnTo>
                <a:lnTo>
                  <a:pt x="4384329" y="7330282"/>
                </a:lnTo>
                <a:lnTo>
                  <a:pt x="4384329" y="7578422"/>
                </a:lnTo>
                <a:lnTo>
                  <a:pt x="4750821" y="7578422"/>
                </a:lnTo>
                <a:lnTo>
                  <a:pt x="4750821" y="7823849"/>
                </a:lnTo>
                <a:lnTo>
                  <a:pt x="6610428" y="7823849"/>
                </a:lnTo>
                <a:lnTo>
                  <a:pt x="6610428"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Blinker ExtraLight"/>
              <a:ea typeface="Blinker ExtraLight"/>
              <a:cs typeface="Blinker ExtraLight"/>
              <a:sym typeface="Blinker ExtraLight"/>
            </a:endParaRPr>
          </a:p>
        </p:txBody>
      </p:sp>
      <p:sp>
        <p:nvSpPr>
          <p:cNvPr id="148" name="Google Shape;148;p14"/>
          <p:cNvSpPr txBox="1"/>
          <p:nvPr/>
        </p:nvSpPr>
        <p:spPr>
          <a:xfrm>
            <a:off x="16982635" y="5323795"/>
            <a:ext cx="5137800" cy="754200"/>
          </a:xfrm>
          <a:prstGeom prst="rect">
            <a:avLst/>
          </a:prstGeom>
          <a:noFill/>
          <a:ln>
            <a:noFill/>
          </a:ln>
        </p:spPr>
        <p:txBody>
          <a:bodyPr anchorCtr="0" anchor="b" bIns="45700" lIns="91425" spcFirstLastPara="1" rIns="91425" wrap="square" tIns="45700">
            <a:spAutoFit/>
          </a:bodyPr>
          <a:lstStyle/>
          <a:p>
            <a:pPr indent="0" lvl="0" marL="0" marR="0" rtl="0" algn="ctr">
              <a:spcBef>
                <a:spcPts val="0"/>
              </a:spcBef>
              <a:spcAft>
                <a:spcPts val="0"/>
              </a:spcAft>
              <a:buNone/>
            </a:pPr>
            <a:r>
              <a:rPr lang="en-US" sz="4300">
                <a:solidFill>
                  <a:schemeClr val="lt1"/>
                </a:solidFill>
                <a:latin typeface="Major Mono Display"/>
                <a:ea typeface="Major Mono Display"/>
                <a:cs typeface="Major Mono Display"/>
                <a:sym typeface="Major Mono Display"/>
              </a:rPr>
              <a:t>Time-Saving</a:t>
            </a:r>
            <a:endParaRPr sz="900"/>
          </a:p>
        </p:txBody>
      </p:sp>
      <p:sp>
        <p:nvSpPr>
          <p:cNvPr id="149" name="Google Shape;149;p14"/>
          <p:cNvSpPr txBox="1"/>
          <p:nvPr/>
        </p:nvSpPr>
        <p:spPr>
          <a:xfrm>
            <a:off x="16982635" y="8212307"/>
            <a:ext cx="5137800" cy="197640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3600">
                <a:solidFill>
                  <a:schemeClr val="lt1"/>
                </a:solidFill>
                <a:latin typeface="Blinker ExtraLight"/>
                <a:ea typeface="Blinker ExtraLight"/>
                <a:cs typeface="Blinker ExtraLight"/>
                <a:sym typeface="Blinker ExtraLight"/>
              </a:rPr>
              <a:t>Automated Forecasting</a:t>
            </a:r>
            <a:endParaRPr sz="3600">
              <a:solidFill>
                <a:schemeClr val="lt1"/>
              </a:solidFill>
              <a:latin typeface="Blinker ExtraLight"/>
              <a:ea typeface="Blinker ExtraLight"/>
              <a:cs typeface="Blinker ExtraLight"/>
              <a:sym typeface="Blinker ExtraLight"/>
            </a:endParaRPr>
          </a:p>
          <a:p>
            <a:pPr indent="0" lvl="0" marL="0" marR="0" rtl="0" algn="ctr">
              <a:lnSpc>
                <a:spcPct val="120000"/>
              </a:lnSpc>
              <a:spcBef>
                <a:spcPts val="0"/>
              </a:spcBef>
              <a:spcAft>
                <a:spcPts val="0"/>
              </a:spcAft>
              <a:buNone/>
            </a:pPr>
            <a:r>
              <a:rPr lang="en-US" sz="3600">
                <a:solidFill>
                  <a:schemeClr val="lt1"/>
                </a:solidFill>
                <a:latin typeface="Blinker ExtraLight"/>
                <a:ea typeface="Blinker ExtraLight"/>
                <a:cs typeface="Blinker ExtraLight"/>
                <a:sym typeface="Blinker ExtraLight"/>
              </a:rPr>
              <a:t>Faster Insights</a:t>
            </a:r>
            <a:endParaRPr sz="3600">
              <a:solidFill>
                <a:schemeClr val="lt1"/>
              </a:solidFill>
              <a:latin typeface="Blinker ExtraLight"/>
              <a:ea typeface="Blinker ExtraLight"/>
              <a:cs typeface="Blinker ExtraLight"/>
              <a:sym typeface="Blinker ExtraLight"/>
            </a:endParaRPr>
          </a:p>
          <a:p>
            <a:pPr indent="0" lvl="0" marL="0" marR="0" rtl="0" algn="ctr">
              <a:lnSpc>
                <a:spcPct val="120000"/>
              </a:lnSpc>
              <a:spcBef>
                <a:spcPts val="0"/>
              </a:spcBef>
              <a:spcAft>
                <a:spcPts val="0"/>
              </a:spcAft>
              <a:buClr>
                <a:schemeClr val="lt1"/>
              </a:buClr>
              <a:buSzPts val="3600"/>
              <a:buFont typeface="Blinker ExtraLight"/>
              <a:buNone/>
            </a:pPr>
            <a:r>
              <a:t/>
            </a:r>
            <a:endParaRPr sz="3600">
              <a:solidFill>
                <a:schemeClr val="lt1"/>
              </a:solidFill>
              <a:latin typeface="Blinker ExtraLight"/>
              <a:ea typeface="Blinker ExtraLight"/>
              <a:cs typeface="Blinker ExtraLight"/>
              <a:sym typeface="Blinker ExtraLight"/>
            </a:endParaRPr>
          </a:p>
        </p:txBody>
      </p:sp>
      <p:sp>
        <p:nvSpPr>
          <p:cNvPr id="150" name="Google Shape;150;p14"/>
          <p:cNvSpPr txBox="1"/>
          <p:nvPr/>
        </p:nvSpPr>
        <p:spPr>
          <a:xfrm>
            <a:off x="9619928" y="5378823"/>
            <a:ext cx="5137800" cy="1416000"/>
          </a:xfrm>
          <a:prstGeom prst="rect">
            <a:avLst/>
          </a:prstGeom>
          <a:noFill/>
          <a:ln>
            <a:noFill/>
          </a:ln>
        </p:spPr>
        <p:txBody>
          <a:bodyPr anchorCtr="0" anchor="b" bIns="45700" lIns="91425" spcFirstLastPara="1" rIns="91425" wrap="square" tIns="45700">
            <a:spAutoFit/>
          </a:bodyPr>
          <a:lstStyle/>
          <a:p>
            <a:pPr indent="0" lvl="0" marL="0" marR="0" rtl="0" algn="ctr">
              <a:spcBef>
                <a:spcPts val="0"/>
              </a:spcBef>
              <a:spcAft>
                <a:spcPts val="0"/>
              </a:spcAft>
              <a:buNone/>
            </a:pPr>
            <a:r>
              <a:rPr lang="en-US" sz="4300">
                <a:solidFill>
                  <a:schemeClr val="lt1"/>
                </a:solidFill>
                <a:latin typeface="Major Mono Display"/>
                <a:ea typeface="Major Mono Display"/>
                <a:cs typeface="Major Mono Display"/>
                <a:sym typeface="Major Mono Display"/>
              </a:rPr>
              <a:t>Resource Optimization</a:t>
            </a:r>
            <a:endParaRPr sz="900"/>
          </a:p>
        </p:txBody>
      </p:sp>
      <p:sp>
        <p:nvSpPr>
          <p:cNvPr id="151" name="Google Shape;151;p14"/>
          <p:cNvSpPr txBox="1"/>
          <p:nvPr/>
        </p:nvSpPr>
        <p:spPr>
          <a:xfrm>
            <a:off x="9619928" y="8212307"/>
            <a:ext cx="5137800" cy="192390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3500">
                <a:solidFill>
                  <a:schemeClr val="lt1"/>
                </a:solidFill>
                <a:latin typeface="Blinker ExtraLight"/>
                <a:ea typeface="Blinker ExtraLight"/>
                <a:cs typeface="Blinker ExtraLight"/>
                <a:sym typeface="Blinker ExtraLight"/>
              </a:rPr>
              <a:t>Better Allocation of Capital</a:t>
            </a:r>
            <a:endParaRPr sz="3500">
              <a:solidFill>
                <a:schemeClr val="lt1"/>
              </a:solidFill>
              <a:latin typeface="Blinker ExtraLight"/>
              <a:ea typeface="Blinker ExtraLight"/>
              <a:cs typeface="Blinker ExtraLight"/>
              <a:sym typeface="Blinker ExtraLight"/>
            </a:endParaRPr>
          </a:p>
          <a:p>
            <a:pPr indent="0" lvl="0" marL="0" marR="0" rtl="0" algn="ctr">
              <a:lnSpc>
                <a:spcPct val="120000"/>
              </a:lnSpc>
              <a:spcBef>
                <a:spcPts val="0"/>
              </a:spcBef>
              <a:spcAft>
                <a:spcPts val="0"/>
              </a:spcAft>
              <a:buNone/>
            </a:pPr>
            <a:r>
              <a:rPr lang="en-US" sz="3500">
                <a:solidFill>
                  <a:schemeClr val="lt1"/>
                </a:solidFill>
                <a:latin typeface="Blinker ExtraLight"/>
                <a:ea typeface="Blinker ExtraLight"/>
                <a:cs typeface="Blinker ExtraLight"/>
                <a:sym typeface="Blinker ExtraLight"/>
              </a:rPr>
              <a:t>Efficient Use of Data</a:t>
            </a:r>
            <a:endParaRPr sz="3500">
              <a:solidFill>
                <a:schemeClr val="lt1"/>
              </a:solidFill>
              <a:latin typeface="Blinker ExtraLight"/>
              <a:ea typeface="Blinker ExtraLight"/>
              <a:cs typeface="Blinker ExtraLight"/>
              <a:sym typeface="Blinker ExtraLight"/>
            </a:endParaRPr>
          </a:p>
          <a:p>
            <a:pPr indent="0" lvl="0" marL="0" marR="0" rtl="0" algn="ctr">
              <a:lnSpc>
                <a:spcPct val="120000"/>
              </a:lnSpc>
              <a:spcBef>
                <a:spcPts val="0"/>
              </a:spcBef>
              <a:spcAft>
                <a:spcPts val="0"/>
              </a:spcAft>
              <a:buClr>
                <a:schemeClr val="lt1"/>
              </a:buClr>
              <a:buSzPts val="3600"/>
              <a:buFont typeface="Blinker ExtraLight"/>
              <a:buNone/>
            </a:pPr>
            <a:r>
              <a:t/>
            </a:r>
            <a:endParaRPr sz="3500">
              <a:solidFill>
                <a:schemeClr val="lt1"/>
              </a:solidFill>
              <a:latin typeface="Blinker ExtraLight"/>
              <a:ea typeface="Blinker ExtraLight"/>
              <a:cs typeface="Blinker ExtraLight"/>
              <a:sym typeface="Blinker ExtraLight"/>
            </a:endParaRPr>
          </a:p>
        </p:txBody>
      </p:sp>
      <p:sp>
        <p:nvSpPr>
          <p:cNvPr id="152" name="Google Shape;152;p14"/>
          <p:cNvSpPr txBox="1"/>
          <p:nvPr/>
        </p:nvSpPr>
        <p:spPr>
          <a:xfrm>
            <a:off x="2257221" y="5366943"/>
            <a:ext cx="5137800" cy="1169700"/>
          </a:xfrm>
          <a:prstGeom prst="rect">
            <a:avLst/>
          </a:prstGeom>
          <a:noFill/>
          <a:ln>
            <a:noFill/>
          </a:ln>
        </p:spPr>
        <p:txBody>
          <a:bodyPr anchorCtr="0" anchor="b" bIns="45700" lIns="91425" spcFirstLastPara="1" rIns="91425" wrap="square" tIns="45700">
            <a:spAutoFit/>
          </a:bodyPr>
          <a:lstStyle/>
          <a:p>
            <a:pPr indent="0" lvl="0" marL="0" marR="0" rtl="0" algn="ctr">
              <a:spcBef>
                <a:spcPts val="0"/>
              </a:spcBef>
              <a:spcAft>
                <a:spcPts val="0"/>
              </a:spcAft>
              <a:buNone/>
            </a:pPr>
            <a:r>
              <a:rPr lang="en-US" sz="3500">
                <a:solidFill>
                  <a:schemeClr val="lt1"/>
                </a:solidFill>
                <a:latin typeface="Major Mono Display"/>
                <a:ea typeface="Major Mono Display"/>
                <a:cs typeface="Major Mono Display"/>
                <a:sym typeface="Major Mono Display"/>
              </a:rPr>
              <a:t>Improved Decision-Making</a:t>
            </a:r>
            <a:endParaRPr sz="100"/>
          </a:p>
        </p:txBody>
      </p:sp>
      <p:sp>
        <p:nvSpPr>
          <p:cNvPr id="153" name="Google Shape;153;p14"/>
          <p:cNvSpPr txBox="1"/>
          <p:nvPr/>
        </p:nvSpPr>
        <p:spPr>
          <a:xfrm>
            <a:off x="2257221" y="8212307"/>
            <a:ext cx="5137800" cy="197640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3600">
                <a:solidFill>
                  <a:schemeClr val="lt1"/>
                </a:solidFill>
                <a:latin typeface="Blinker ExtraLight"/>
                <a:ea typeface="Blinker ExtraLight"/>
                <a:cs typeface="Blinker ExtraLight"/>
                <a:sym typeface="Blinker ExtraLight"/>
              </a:rPr>
              <a:t>More Accurate Forecasts</a:t>
            </a:r>
            <a:endParaRPr sz="3600">
              <a:solidFill>
                <a:schemeClr val="lt1"/>
              </a:solidFill>
              <a:latin typeface="Blinker ExtraLight"/>
              <a:ea typeface="Blinker ExtraLight"/>
              <a:cs typeface="Blinker ExtraLight"/>
              <a:sym typeface="Blinker ExtraLight"/>
            </a:endParaRPr>
          </a:p>
          <a:p>
            <a:pPr indent="0" lvl="0" marL="0" marR="0" rtl="0" algn="ctr">
              <a:lnSpc>
                <a:spcPct val="120000"/>
              </a:lnSpc>
              <a:spcBef>
                <a:spcPts val="0"/>
              </a:spcBef>
              <a:spcAft>
                <a:spcPts val="0"/>
              </a:spcAft>
              <a:buNone/>
            </a:pPr>
            <a:r>
              <a:rPr lang="en-US" sz="3600">
                <a:solidFill>
                  <a:schemeClr val="lt1"/>
                </a:solidFill>
                <a:latin typeface="Blinker ExtraLight"/>
                <a:ea typeface="Blinker ExtraLight"/>
                <a:cs typeface="Blinker ExtraLight"/>
                <a:sym typeface="Blinker ExtraLight"/>
              </a:rPr>
              <a:t>Strategic Advantages</a:t>
            </a:r>
            <a:endParaRPr sz="3600">
              <a:solidFill>
                <a:schemeClr val="lt1"/>
              </a:solidFill>
              <a:latin typeface="Blinker ExtraLight"/>
              <a:ea typeface="Blinker ExtraLight"/>
              <a:cs typeface="Blinker ExtraLight"/>
              <a:sym typeface="Blinker ExtraLight"/>
            </a:endParaRPr>
          </a:p>
          <a:p>
            <a:pPr indent="0" lvl="0" marL="0" marR="0" rtl="0" algn="ctr">
              <a:lnSpc>
                <a:spcPct val="120000"/>
              </a:lnSpc>
              <a:spcBef>
                <a:spcPts val="0"/>
              </a:spcBef>
              <a:spcAft>
                <a:spcPts val="0"/>
              </a:spcAft>
              <a:buClr>
                <a:schemeClr val="lt1"/>
              </a:buClr>
              <a:buSzPts val="3600"/>
              <a:buFont typeface="Blinker ExtraLight"/>
              <a:buNone/>
            </a:pPr>
            <a:r>
              <a:t/>
            </a:r>
            <a:endParaRPr sz="3600">
              <a:solidFill>
                <a:schemeClr val="lt1"/>
              </a:solidFill>
              <a:latin typeface="Blinker ExtraLight"/>
              <a:ea typeface="Blinker ExtraLight"/>
              <a:cs typeface="Blinker ExtraLight"/>
              <a:sym typeface="Blinker ExtraLight"/>
            </a:endParaRPr>
          </a:p>
        </p:txBody>
      </p:sp>
      <p:sp>
        <p:nvSpPr>
          <p:cNvPr id="154" name="Google Shape;154;p14"/>
          <p:cNvSpPr txBox="1"/>
          <p:nvPr/>
        </p:nvSpPr>
        <p:spPr>
          <a:xfrm>
            <a:off x="1520904" y="1277612"/>
            <a:ext cx="21335700" cy="1062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300">
                <a:solidFill>
                  <a:schemeClr val="dk2"/>
                </a:solidFill>
                <a:latin typeface="Major Mono Display"/>
                <a:ea typeface="Major Mono Display"/>
                <a:cs typeface="Major Mono Display"/>
                <a:sym typeface="Major Mono Display"/>
              </a:rPr>
              <a:t>how Can We Benefit?</a:t>
            </a:r>
            <a:endParaRPr sz="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descr="A picture containing grape, fruit&#10;&#10;Description automatically generated" id="159" name="Google Shape;159;p15"/>
          <p:cNvPicPr preferRelativeResize="0"/>
          <p:nvPr/>
        </p:nvPicPr>
        <p:blipFill rotWithShape="1">
          <a:blip r:embed="rId3">
            <a:alphaModFix/>
          </a:blip>
          <a:srcRect b="0" l="49" r="59" t="0"/>
          <a:stretch/>
        </p:blipFill>
        <p:spPr>
          <a:xfrm>
            <a:off x="-3576551" y="2136516"/>
            <a:ext cx="17153528" cy="9445277"/>
          </a:xfrm>
          <a:custGeom>
            <a:rect b="b" l="l" r="r" t="t"/>
            <a:pathLst>
              <a:path extrusionOk="0" h="2383666" w="4328966">
                <a:moveTo>
                  <a:pt x="2165727" y="0"/>
                </a:moveTo>
                <a:cubicBezTo>
                  <a:pt x="3361300" y="0"/>
                  <a:pt x="4328966" y="1191209"/>
                  <a:pt x="4328966" y="1191209"/>
                </a:cubicBezTo>
                <a:cubicBezTo>
                  <a:pt x="4328966" y="1191209"/>
                  <a:pt x="3361300" y="2383666"/>
                  <a:pt x="2165727" y="2383666"/>
                </a:cubicBezTo>
                <a:cubicBezTo>
                  <a:pt x="970156" y="2383666"/>
                  <a:pt x="0" y="1191209"/>
                  <a:pt x="0" y="1191209"/>
                </a:cubicBezTo>
                <a:cubicBezTo>
                  <a:pt x="0" y="1191209"/>
                  <a:pt x="970156" y="0"/>
                  <a:pt x="2165727" y="0"/>
                </a:cubicBezTo>
                <a:close/>
              </a:path>
            </a:pathLst>
          </a:custGeom>
          <a:noFill/>
          <a:ln>
            <a:noFill/>
          </a:ln>
        </p:spPr>
      </p:pic>
      <p:sp>
        <p:nvSpPr>
          <p:cNvPr id="160" name="Google Shape;160;p15"/>
          <p:cNvSpPr txBox="1"/>
          <p:nvPr/>
        </p:nvSpPr>
        <p:spPr>
          <a:xfrm>
            <a:off x="14170025" y="7349857"/>
            <a:ext cx="8686800" cy="5966100"/>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lang="en-US" sz="3600">
                <a:solidFill>
                  <a:schemeClr val="dk1"/>
                </a:solidFill>
                <a:latin typeface="Blinker ExtraLight"/>
                <a:ea typeface="Blinker ExtraLight"/>
                <a:cs typeface="Blinker ExtraLight"/>
                <a:sym typeface="Blinker ExtraLight"/>
              </a:rPr>
              <a:t>In summary, by adopting advanced forecasting techniques and understanding the relevance of "Noisy X" and "New X Variables," we can significantly improve our financial decision-making process. As Green &amp; Zhao (2022) suggest, this is a fruitful path for future research and application.</a:t>
            </a:r>
            <a:endParaRPr sz="3600">
              <a:solidFill>
                <a:schemeClr val="dk1"/>
              </a:solidFill>
              <a:latin typeface="Blinker ExtraLight"/>
              <a:ea typeface="Blinker ExtraLight"/>
              <a:cs typeface="Blinker ExtraLight"/>
              <a:sym typeface="Blinker ExtraLight"/>
            </a:endParaRPr>
          </a:p>
          <a:p>
            <a:pPr indent="0" lvl="0" marL="0" marR="0" rtl="0" algn="r">
              <a:lnSpc>
                <a:spcPct val="120000"/>
              </a:lnSpc>
              <a:spcBef>
                <a:spcPts val="0"/>
              </a:spcBef>
              <a:spcAft>
                <a:spcPts val="0"/>
              </a:spcAft>
              <a:buNone/>
            </a:pPr>
            <a:r>
              <a:t/>
            </a:r>
            <a:endParaRPr sz="3600">
              <a:solidFill>
                <a:schemeClr val="dk1"/>
              </a:solidFill>
              <a:latin typeface="Blinker ExtraLight"/>
              <a:ea typeface="Blinker ExtraLight"/>
              <a:cs typeface="Blinker ExtraLight"/>
              <a:sym typeface="Blinker ExtraLight"/>
            </a:endParaRPr>
          </a:p>
          <a:p>
            <a:pPr indent="0" lvl="0" marL="0" marR="0" rtl="0" algn="r">
              <a:lnSpc>
                <a:spcPct val="120000"/>
              </a:lnSpc>
              <a:spcBef>
                <a:spcPts val="0"/>
              </a:spcBef>
              <a:spcAft>
                <a:spcPts val="0"/>
              </a:spcAft>
              <a:buClr>
                <a:schemeClr val="dk1"/>
              </a:buClr>
              <a:buSzPts val="3600"/>
              <a:buFont typeface="Blinker ExtraLight"/>
              <a:buNone/>
            </a:pPr>
            <a:r>
              <a:t/>
            </a:r>
            <a:endParaRPr sz="3600">
              <a:solidFill>
                <a:schemeClr val="dk1"/>
              </a:solidFill>
              <a:latin typeface="Blinker ExtraLight"/>
              <a:ea typeface="Blinker ExtraLight"/>
              <a:cs typeface="Blinker ExtraLight"/>
              <a:sym typeface="Blinker ExtraLight"/>
            </a:endParaRPr>
          </a:p>
        </p:txBody>
      </p:sp>
      <p:sp>
        <p:nvSpPr>
          <p:cNvPr id="161" name="Google Shape;161;p15"/>
          <p:cNvSpPr txBox="1"/>
          <p:nvPr/>
        </p:nvSpPr>
        <p:spPr>
          <a:xfrm>
            <a:off x="14170027" y="3073896"/>
            <a:ext cx="8686800" cy="1323600"/>
          </a:xfrm>
          <a:prstGeom prst="rect">
            <a:avLst/>
          </a:prstGeom>
          <a:noFill/>
          <a:ln>
            <a:noFill/>
          </a:ln>
        </p:spPr>
        <p:txBody>
          <a:bodyPr anchorCtr="0" anchor="b" bIns="45700" lIns="91425" spcFirstLastPara="1" rIns="91425" wrap="square" tIns="45700">
            <a:spAutoFit/>
          </a:bodyPr>
          <a:lstStyle/>
          <a:p>
            <a:pPr indent="0" lvl="0" marL="0" marR="0" rtl="0" algn="r">
              <a:spcBef>
                <a:spcPts val="0"/>
              </a:spcBef>
              <a:spcAft>
                <a:spcPts val="0"/>
              </a:spcAft>
              <a:buNone/>
            </a:pPr>
            <a:r>
              <a:rPr lang="en-US" sz="8000">
                <a:solidFill>
                  <a:schemeClr val="dk2"/>
                </a:solidFill>
                <a:latin typeface="Major Mono Display"/>
                <a:ea typeface="Major Mono Display"/>
                <a:cs typeface="Major Mono Display"/>
                <a:sym typeface="Major Mono Display"/>
              </a:rPr>
              <a:t>Conclusion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descr="A picture containing metalware, stuffed&#10;&#10;Description automatically generated" id="166" name="Google Shape;166;p16"/>
          <p:cNvPicPr preferRelativeResize="0"/>
          <p:nvPr/>
        </p:nvPicPr>
        <p:blipFill rotWithShape="1">
          <a:blip r:embed="rId3">
            <a:alphaModFix/>
          </a:blip>
          <a:srcRect b="0" l="-127" r="0" t="0"/>
          <a:stretch/>
        </p:blipFill>
        <p:spPr>
          <a:xfrm>
            <a:off x="-3470945" y="2136516"/>
            <a:ext cx="17149333" cy="9442967"/>
          </a:xfrm>
          <a:custGeom>
            <a:rect b="b" l="l" r="r" t="t"/>
            <a:pathLst>
              <a:path extrusionOk="0" h="2383666" w="4328966">
                <a:moveTo>
                  <a:pt x="2165727" y="0"/>
                </a:moveTo>
                <a:cubicBezTo>
                  <a:pt x="3361300" y="0"/>
                  <a:pt x="4328966" y="1191209"/>
                  <a:pt x="4328966" y="1191209"/>
                </a:cubicBezTo>
                <a:cubicBezTo>
                  <a:pt x="4328966" y="1191209"/>
                  <a:pt x="3361300" y="2383666"/>
                  <a:pt x="2165727" y="2383666"/>
                </a:cubicBezTo>
                <a:cubicBezTo>
                  <a:pt x="970156" y="2383666"/>
                  <a:pt x="0" y="1191209"/>
                  <a:pt x="0" y="1191209"/>
                </a:cubicBezTo>
                <a:cubicBezTo>
                  <a:pt x="0" y="1191209"/>
                  <a:pt x="970156" y="0"/>
                  <a:pt x="2165727" y="0"/>
                </a:cubicBezTo>
                <a:close/>
              </a:path>
            </a:pathLst>
          </a:custGeom>
          <a:noFill/>
          <a:ln>
            <a:noFill/>
          </a:ln>
        </p:spPr>
      </p:pic>
      <p:sp>
        <p:nvSpPr>
          <p:cNvPr id="167" name="Google Shape;167;p16"/>
          <p:cNvSpPr/>
          <p:nvPr/>
        </p:nvSpPr>
        <p:spPr>
          <a:xfrm>
            <a:off x="20732120" y="9830057"/>
            <a:ext cx="7772400" cy="7771886"/>
          </a:xfrm>
          <a:custGeom>
            <a:rect b="b" l="l" r="r" t="t"/>
            <a:pathLst>
              <a:path extrusionOk="0" h="7771886" w="7772400">
                <a:moveTo>
                  <a:pt x="7772400" y="3884982"/>
                </a:moveTo>
                <a:cubicBezTo>
                  <a:pt x="7772400" y="3827200"/>
                  <a:pt x="7756193" y="3770122"/>
                  <a:pt x="7724483" y="3714454"/>
                </a:cubicBezTo>
                <a:cubicBezTo>
                  <a:pt x="7751260" y="3655967"/>
                  <a:pt x="7761830" y="3597480"/>
                  <a:pt x="7756898" y="3540403"/>
                </a:cubicBezTo>
                <a:cubicBezTo>
                  <a:pt x="7751965" y="3482621"/>
                  <a:pt x="7730825" y="3427657"/>
                  <a:pt x="7694183" y="3374808"/>
                </a:cubicBezTo>
                <a:cubicBezTo>
                  <a:pt x="7715323" y="3314207"/>
                  <a:pt x="7720960" y="3255016"/>
                  <a:pt x="7711095" y="3198643"/>
                </a:cubicBezTo>
                <a:cubicBezTo>
                  <a:pt x="7701230" y="3142270"/>
                  <a:pt x="7675157" y="3088716"/>
                  <a:pt x="7633583" y="3038685"/>
                </a:cubicBezTo>
                <a:cubicBezTo>
                  <a:pt x="7649085" y="2976675"/>
                  <a:pt x="7649789" y="2916779"/>
                  <a:pt x="7634287" y="2861111"/>
                </a:cubicBezTo>
                <a:cubicBezTo>
                  <a:pt x="7618784" y="2805443"/>
                  <a:pt x="7588484" y="2754707"/>
                  <a:pt x="7543386" y="2708904"/>
                </a:cubicBezTo>
                <a:cubicBezTo>
                  <a:pt x="7553251" y="2645485"/>
                  <a:pt x="7549023" y="2586293"/>
                  <a:pt x="7528588" y="2532034"/>
                </a:cubicBezTo>
                <a:cubicBezTo>
                  <a:pt x="7498992" y="2452408"/>
                  <a:pt x="7437687" y="2386170"/>
                  <a:pt x="7346081" y="2334730"/>
                </a:cubicBezTo>
                <a:cubicBezTo>
                  <a:pt x="7367925" y="2231849"/>
                  <a:pt x="7360174" y="2142357"/>
                  <a:pt x="7320009" y="2066959"/>
                </a:cubicBezTo>
                <a:cubicBezTo>
                  <a:pt x="7293231" y="2016223"/>
                  <a:pt x="7252361" y="1973239"/>
                  <a:pt x="7198102" y="1938711"/>
                </a:cubicBezTo>
                <a:cubicBezTo>
                  <a:pt x="7193875" y="1874587"/>
                  <a:pt x="7176258" y="1818214"/>
                  <a:pt x="7145253" y="1769592"/>
                </a:cubicBezTo>
                <a:cubicBezTo>
                  <a:pt x="7113543" y="1720971"/>
                  <a:pt x="7069150" y="1682214"/>
                  <a:pt x="7012072" y="1652619"/>
                </a:cubicBezTo>
                <a:cubicBezTo>
                  <a:pt x="7002207" y="1589199"/>
                  <a:pt x="6979658" y="1534236"/>
                  <a:pt x="6944425" y="1488433"/>
                </a:cubicBezTo>
                <a:cubicBezTo>
                  <a:pt x="6908487" y="1442630"/>
                  <a:pt x="6860570" y="1408102"/>
                  <a:pt x="6801379" y="1383439"/>
                </a:cubicBezTo>
                <a:cubicBezTo>
                  <a:pt x="6785876" y="1320724"/>
                  <a:pt x="6759099" y="1268579"/>
                  <a:pt x="6719638" y="1226299"/>
                </a:cubicBezTo>
                <a:cubicBezTo>
                  <a:pt x="6624509" y="1124828"/>
                  <a:pt x="6463847" y="1090300"/>
                  <a:pt x="6248221" y="1121305"/>
                </a:cubicBezTo>
                <a:cubicBezTo>
                  <a:pt x="6244697" y="903565"/>
                  <a:pt x="6185506" y="749949"/>
                  <a:pt x="6070646" y="671732"/>
                </a:cubicBezTo>
                <a:cubicBezTo>
                  <a:pt x="6022730" y="639318"/>
                  <a:pt x="5966357" y="620292"/>
                  <a:pt x="5902937" y="615359"/>
                </a:cubicBezTo>
                <a:cubicBezTo>
                  <a:pt x="5869114" y="560396"/>
                  <a:pt x="5827539" y="518821"/>
                  <a:pt x="5776803" y="490634"/>
                </a:cubicBezTo>
                <a:cubicBezTo>
                  <a:pt x="5726067" y="462448"/>
                  <a:pt x="5668990" y="449059"/>
                  <a:pt x="5604161" y="449059"/>
                </a:cubicBezTo>
                <a:cubicBezTo>
                  <a:pt x="5566110" y="397619"/>
                  <a:pt x="5520307" y="359567"/>
                  <a:pt x="5467458" y="336314"/>
                </a:cubicBezTo>
                <a:cubicBezTo>
                  <a:pt x="5414608" y="313060"/>
                  <a:pt x="5356121" y="304604"/>
                  <a:pt x="5291997" y="310241"/>
                </a:cubicBezTo>
                <a:cubicBezTo>
                  <a:pt x="5249013" y="262324"/>
                  <a:pt x="5200391" y="228501"/>
                  <a:pt x="5146132" y="209475"/>
                </a:cubicBezTo>
                <a:cubicBezTo>
                  <a:pt x="5065801" y="181993"/>
                  <a:pt x="4975604" y="187630"/>
                  <a:pt x="4877657" y="225682"/>
                </a:cubicBezTo>
                <a:cubicBezTo>
                  <a:pt x="4812124" y="143237"/>
                  <a:pt x="4737429" y="93206"/>
                  <a:pt x="4654280" y="76294"/>
                </a:cubicBezTo>
                <a:cubicBezTo>
                  <a:pt x="4597907" y="65020"/>
                  <a:pt x="4538715" y="69248"/>
                  <a:pt x="4477410" y="88978"/>
                </a:cubicBezTo>
                <a:cubicBezTo>
                  <a:pt x="4425265" y="51631"/>
                  <a:pt x="4370302" y="29082"/>
                  <a:pt x="4313224" y="22740"/>
                </a:cubicBezTo>
                <a:cubicBezTo>
                  <a:pt x="4255442" y="16398"/>
                  <a:pt x="4196955" y="26263"/>
                  <a:pt x="4138468" y="51631"/>
                </a:cubicBezTo>
                <a:cubicBezTo>
                  <a:pt x="4083505" y="19217"/>
                  <a:pt x="4026428" y="1600"/>
                  <a:pt x="3968645" y="191"/>
                </a:cubicBezTo>
                <a:cubicBezTo>
                  <a:pt x="3910863" y="-1923"/>
                  <a:pt x="3853081" y="13579"/>
                  <a:pt x="3796708" y="43880"/>
                </a:cubicBezTo>
                <a:cubicBezTo>
                  <a:pt x="3738926" y="16398"/>
                  <a:pt x="3680439" y="3714"/>
                  <a:pt x="3623362" y="7942"/>
                </a:cubicBezTo>
                <a:cubicBezTo>
                  <a:pt x="3484544" y="17103"/>
                  <a:pt x="3356296" y="119983"/>
                  <a:pt x="3242846" y="306013"/>
                </a:cubicBezTo>
                <a:cubicBezTo>
                  <a:pt x="3072318" y="170014"/>
                  <a:pt x="2915883" y="119278"/>
                  <a:pt x="2782702" y="158739"/>
                </a:cubicBezTo>
                <a:cubicBezTo>
                  <a:pt x="2727034" y="174947"/>
                  <a:pt x="2677003" y="206656"/>
                  <a:pt x="2632610" y="253164"/>
                </a:cubicBezTo>
                <a:cubicBezTo>
                  <a:pt x="2569191" y="244708"/>
                  <a:pt x="2509999" y="250345"/>
                  <a:pt x="2456445" y="271485"/>
                </a:cubicBezTo>
                <a:lnTo>
                  <a:pt x="2456445" y="271485"/>
                </a:lnTo>
                <a:cubicBezTo>
                  <a:pt x="2402891" y="292625"/>
                  <a:pt x="2355678" y="328562"/>
                  <a:pt x="2315513" y="378593"/>
                </a:cubicBezTo>
                <a:cubicBezTo>
                  <a:pt x="2251389" y="375775"/>
                  <a:pt x="2192902" y="386345"/>
                  <a:pt x="2141462" y="412417"/>
                </a:cubicBezTo>
                <a:cubicBezTo>
                  <a:pt x="2090022" y="438489"/>
                  <a:pt x="2046333" y="478655"/>
                  <a:pt x="2010395" y="531505"/>
                </a:cubicBezTo>
                <a:cubicBezTo>
                  <a:pt x="1946271" y="534323"/>
                  <a:pt x="1889194" y="550530"/>
                  <a:pt x="1839867" y="580831"/>
                </a:cubicBezTo>
                <a:cubicBezTo>
                  <a:pt x="1767992" y="625224"/>
                  <a:pt x="1715143" y="699214"/>
                  <a:pt x="1682024" y="798571"/>
                </a:cubicBezTo>
                <a:cubicBezTo>
                  <a:pt x="1577029" y="797161"/>
                  <a:pt x="1490356" y="823234"/>
                  <a:pt x="1424823" y="876788"/>
                </a:cubicBezTo>
                <a:cubicBezTo>
                  <a:pt x="1380429" y="913430"/>
                  <a:pt x="1345901" y="962052"/>
                  <a:pt x="1322647" y="1021948"/>
                </a:cubicBezTo>
                <a:cubicBezTo>
                  <a:pt x="1260637" y="1038860"/>
                  <a:pt x="1208492" y="1067046"/>
                  <a:pt x="1166917" y="1107212"/>
                </a:cubicBezTo>
                <a:cubicBezTo>
                  <a:pt x="1125342" y="1147377"/>
                  <a:pt x="1096451" y="1198818"/>
                  <a:pt x="1078130" y="1260828"/>
                </a:cubicBezTo>
                <a:cubicBezTo>
                  <a:pt x="1017529" y="1282672"/>
                  <a:pt x="968203" y="1315791"/>
                  <a:pt x="930856" y="1359480"/>
                </a:cubicBezTo>
                <a:cubicBezTo>
                  <a:pt x="893509" y="1403169"/>
                  <a:pt x="868846" y="1457428"/>
                  <a:pt x="856162" y="1520143"/>
                </a:cubicBezTo>
                <a:cubicBezTo>
                  <a:pt x="797675" y="1547624"/>
                  <a:pt x="751872" y="1584267"/>
                  <a:pt x="718049" y="1631479"/>
                </a:cubicBezTo>
                <a:cubicBezTo>
                  <a:pt x="637717" y="1744929"/>
                  <a:pt x="635603" y="1909115"/>
                  <a:pt x="708183" y="2114876"/>
                </a:cubicBezTo>
                <a:cubicBezTo>
                  <a:pt x="495376" y="2161383"/>
                  <a:pt x="356558" y="2249466"/>
                  <a:pt x="303004" y="2377714"/>
                </a:cubicBezTo>
                <a:cubicBezTo>
                  <a:pt x="280455" y="2431268"/>
                  <a:pt x="273408" y="2489755"/>
                  <a:pt x="281159" y="2553879"/>
                </a:cubicBezTo>
                <a:cubicBezTo>
                  <a:pt x="233947" y="2597568"/>
                  <a:pt x="201533" y="2646894"/>
                  <a:pt x="183916" y="2701858"/>
                </a:cubicBezTo>
                <a:cubicBezTo>
                  <a:pt x="166300" y="2756821"/>
                  <a:pt x="164186" y="2816013"/>
                  <a:pt x="177574" y="2878727"/>
                </a:cubicBezTo>
                <a:cubicBezTo>
                  <a:pt x="134590" y="2926644"/>
                  <a:pt x="106404" y="2978789"/>
                  <a:pt x="93720" y="3035162"/>
                </a:cubicBezTo>
                <a:cubicBezTo>
                  <a:pt x="81036" y="3091534"/>
                  <a:pt x="84559" y="3150726"/>
                  <a:pt x="102880" y="3212031"/>
                </a:cubicBezTo>
                <a:cubicBezTo>
                  <a:pt x="64124" y="3263472"/>
                  <a:pt x="40870" y="3317730"/>
                  <a:pt x="33119" y="3374808"/>
                </a:cubicBezTo>
                <a:cubicBezTo>
                  <a:pt x="21844" y="3458662"/>
                  <a:pt x="45803" y="3546040"/>
                  <a:pt x="102176" y="3634828"/>
                </a:cubicBezTo>
                <a:cubicBezTo>
                  <a:pt x="34528" y="3716568"/>
                  <a:pt x="0" y="3799718"/>
                  <a:pt x="0" y="3884982"/>
                </a:cubicBezTo>
                <a:cubicBezTo>
                  <a:pt x="0" y="3942764"/>
                  <a:pt x="16207" y="3999841"/>
                  <a:pt x="47917" y="4055509"/>
                </a:cubicBezTo>
                <a:cubicBezTo>
                  <a:pt x="21140" y="4113996"/>
                  <a:pt x="10570" y="4172483"/>
                  <a:pt x="15503" y="4229560"/>
                </a:cubicBezTo>
                <a:cubicBezTo>
                  <a:pt x="20435" y="4287343"/>
                  <a:pt x="41575" y="4342306"/>
                  <a:pt x="78217" y="4395156"/>
                </a:cubicBezTo>
                <a:cubicBezTo>
                  <a:pt x="57077" y="4455757"/>
                  <a:pt x="51440" y="4514948"/>
                  <a:pt x="61305" y="4571321"/>
                </a:cubicBezTo>
                <a:cubicBezTo>
                  <a:pt x="71171" y="4627693"/>
                  <a:pt x="97243" y="4681248"/>
                  <a:pt x="138818" y="4731278"/>
                </a:cubicBezTo>
                <a:cubicBezTo>
                  <a:pt x="123316" y="4793288"/>
                  <a:pt x="122611" y="4853185"/>
                  <a:pt x="138113" y="4908853"/>
                </a:cubicBezTo>
                <a:cubicBezTo>
                  <a:pt x="153616" y="4964521"/>
                  <a:pt x="183916" y="5015256"/>
                  <a:pt x="229015" y="5061059"/>
                </a:cubicBezTo>
                <a:cubicBezTo>
                  <a:pt x="219149" y="5124479"/>
                  <a:pt x="223377" y="5183670"/>
                  <a:pt x="243812" y="5237929"/>
                </a:cubicBezTo>
                <a:cubicBezTo>
                  <a:pt x="273408" y="5317556"/>
                  <a:pt x="334714" y="5383089"/>
                  <a:pt x="426319" y="5435234"/>
                </a:cubicBezTo>
                <a:cubicBezTo>
                  <a:pt x="404475" y="5538114"/>
                  <a:pt x="412226" y="5628311"/>
                  <a:pt x="452392" y="5703005"/>
                </a:cubicBezTo>
                <a:cubicBezTo>
                  <a:pt x="479169" y="5753740"/>
                  <a:pt x="520744" y="5796725"/>
                  <a:pt x="574298" y="5831253"/>
                </a:cubicBezTo>
                <a:cubicBezTo>
                  <a:pt x="578526" y="5895377"/>
                  <a:pt x="596142" y="5951750"/>
                  <a:pt x="627147" y="6000371"/>
                </a:cubicBezTo>
                <a:cubicBezTo>
                  <a:pt x="658857" y="6048993"/>
                  <a:pt x="703251" y="6087749"/>
                  <a:pt x="760328" y="6117345"/>
                </a:cubicBezTo>
                <a:cubicBezTo>
                  <a:pt x="770193" y="6180764"/>
                  <a:pt x="792743" y="6235728"/>
                  <a:pt x="827976" y="6281531"/>
                </a:cubicBezTo>
                <a:cubicBezTo>
                  <a:pt x="863913" y="6326629"/>
                  <a:pt x="911830" y="6361862"/>
                  <a:pt x="971022" y="6386525"/>
                </a:cubicBezTo>
                <a:cubicBezTo>
                  <a:pt x="986524" y="6449240"/>
                  <a:pt x="1013301" y="6501385"/>
                  <a:pt x="1052762" y="6543664"/>
                </a:cubicBezTo>
                <a:cubicBezTo>
                  <a:pt x="1125342" y="6621177"/>
                  <a:pt x="1236678" y="6659933"/>
                  <a:pt x="1381838" y="6659933"/>
                </a:cubicBezTo>
                <a:cubicBezTo>
                  <a:pt x="1426232" y="6659933"/>
                  <a:pt x="1473444" y="6656410"/>
                  <a:pt x="1524180" y="6649363"/>
                </a:cubicBezTo>
                <a:cubicBezTo>
                  <a:pt x="1527703" y="6867103"/>
                  <a:pt x="1586894" y="7020719"/>
                  <a:pt x="1701754" y="7098936"/>
                </a:cubicBezTo>
                <a:cubicBezTo>
                  <a:pt x="1749671" y="7131350"/>
                  <a:pt x="1806044" y="7150376"/>
                  <a:pt x="1869463" y="7155309"/>
                </a:cubicBezTo>
                <a:cubicBezTo>
                  <a:pt x="1903287" y="7210272"/>
                  <a:pt x="1944862" y="7251847"/>
                  <a:pt x="1995597" y="7280033"/>
                </a:cubicBezTo>
                <a:cubicBezTo>
                  <a:pt x="2045628" y="7307515"/>
                  <a:pt x="2102001" y="7321609"/>
                  <a:pt x="2165420" y="7321609"/>
                </a:cubicBezTo>
                <a:cubicBezTo>
                  <a:pt x="2166125" y="7321609"/>
                  <a:pt x="2166830" y="7321609"/>
                  <a:pt x="2168239" y="7321609"/>
                </a:cubicBezTo>
                <a:cubicBezTo>
                  <a:pt x="2206291" y="7373049"/>
                  <a:pt x="2252094" y="7411101"/>
                  <a:pt x="2304943" y="7435059"/>
                </a:cubicBezTo>
                <a:cubicBezTo>
                  <a:pt x="2346518" y="7453380"/>
                  <a:pt x="2392321" y="7463245"/>
                  <a:pt x="2440942" y="7463245"/>
                </a:cubicBezTo>
                <a:cubicBezTo>
                  <a:pt x="2453626" y="7463245"/>
                  <a:pt x="2467015" y="7462541"/>
                  <a:pt x="2479699" y="7461132"/>
                </a:cubicBezTo>
                <a:cubicBezTo>
                  <a:pt x="2522683" y="7509048"/>
                  <a:pt x="2571304" y="7542872"/>
                  <a:pt x="2625563" y="7561897"/>
                </a:cubicBezTo>
                <a:cubicBezTo>
                  <a:pt x="2658682" y="7573173"/>
                  <a:pt x="2693915" y="7578809"/>
                  <a:pt x="2730558" y="7578809"/>
                </a:cubicBezTo>
                <a:cubicBezTo>
                  <a:pt x="2781998" y="7578809"/>
                  <a:pt x="2836257" y="7567535"/>
                  <a:pt x="2894039" y="7545691"/>
                </a:cubicBezTo>
                <a:cubicBezTo>
                  <a:pt x="2959572" y="7628136"/>
                  <a:pt x="3034266" y="7678166"/>
                  <a:pt x="3117416" y="7695078"/>
                </a:cubicBezTo>
                <a:cubicBezTo>
                  <a:pt x="3137851" y="7699306"/>
                  <a:pt x="3158286" y="7701420"/>
                  <a:pt x="3179426" y="7701420"/>
                </a:cubicBezTo>
                <a:cubicBezTo>
                  <a:pt x="3216773" y="7701420"/>
                  <a:pt x="3254825" y="7695078"/>
                  <a:pt x="3294286" y="7682395"/>
                </a:cubicBezTo>
                <a:cubicBezTo>
                  <a:pt x="3346431" y="7719741"/>
                  <a:pt x="3401394" y="7742291"/>
                  <a:pt x="3458471" y="7748632"/>
                </a:cubicBezTo>
                <a:cubicBezTo>
                  <a:pt x="3469746" y="7750042"/>
                  <a:pt x="3481021" y="7750747"/>
                  <a:pt x="3493000" y="7750747"/>
                </a:cubicBezTo>
                <a:cubicBezTo>
                  <a:pt x="3539507" y="7750747"/>
                  <a:pt x="3586015" y="7740177"/>
                  <a:pt x="3633932" y="7720446"/>
                </a:cubicBezTo>
                <a:cubicBezTo>
                  <a:pt x="3688895" y="7753565"/>
                  <a:pt x="3745973" y="7770477"/>
                  <a:pt x="3803755" y="7771886"/>
                </a:cubicBezTo>
                <a:cubicBezTo>
                  <a:pt x="3805869" y="7771886"/>
                  <a:pt x="3807983" y="7771886"/>
                  <a:pt x="3810097" y="7771886"/>
                </a:cubicBezTo>
                <a:cubicBezTo>
                  <a:pt x="3865765" y="7771886"/>
                  <a:pt x="3920729" y="7757089"/>
                  <a:pt x="3974987" y="7727493"/>
                </a:cubicBezTo>
                <a:cubicBezTo>
                  <a:pt x="4025723" y="7752156"/>
                  <a:pt x="4077163" y="7764135"/>
                  <a:pt x="4127194" y="7764135"/>
                </a:cubicBezTo>
                <a:cubicBezTo>
                  <a:pt x="4134241" y="7764135"/>
                  <a:pt x="4141287" y="7764135"/>
                  <a:pt x="4148334" y="7763431"/>
                </a:cubicBezTo>
                <a:cubicBezTo>
                  <a:pt x="4287152" y="7754270"/>
                  <a:pt x="4415400" y="7651390"/>
                  <a:pt x="4528850" y="7465359"/>
                </a:cubicBezTo>
                <a:cubicBezTo>
                  <a:pt x="4662031" y="7571058"/>
                  <a:pt x="4786756" y="7625317"/>
                  <a:pt x="4898092" y="7625317"/>
                </a:cubicBezTo>
                <a:cubicBezTo>
                  <a:pt x="4929802" y="7625317"/>
                  <a:pt x="4960102" y="7621089"/>
                  <a:pt x="4988993" y="7612633"/>
                </a:cubicBezTo>
                <a:cubicBezTo>
                  <a:pt x="5044661" y="7596426"/>
                  <a:pt x="5094692" y="7564716"/>
                  <a:pt x="5139086" y="7518209"/>
                </a:cubicBezTo>
                <a:cubicBezTo>
                  <a:pt x="5158112" y="7521028"/>
                  <a:pt x="5176433" y="7522437"/>
                  <a:pt x="5194049" y="7522437"/>
                </a:cubicBezTo>
                <a:cubicBezTo>
                  <a:pt x="5237034" y="7522437"/>
                  <a:pt x="5277199" y="7514686"/>
                  <a:pt x="5315251" y="7499888"/>
                </a:cubicBezTo>
                <a:cubicBezTo>
                  <a:pt x="5368805" y="7478748"/>
                  <a:pt x="5416017" y="7442811"/>
                  <a:pt x="5456183" y="7392779"/>
                </a:cubicBezTo>
                <a:cubicBezTo>
                  <a:pt x="5463229" y="7392779"/>
                  <a:pt x="5470276" y="7393484"/>
                  <a:pt x="5476618" y="7393484"/>
                </a:cubicBezTo>
                <a:cubicBezTo>
                  <a:pt x="5532991" y="7393484"/>
                  <a:pt x="5583726" y="7382209"/>
                  <a:pt x="5630234" y="7358956"/>
                </a:cubicBezTo>
                <a:cubicBezTo>
                  <a:pt x="5681674" y="7332883"/>
                  <a:pt x="5725363" y="7292718"/>
                  <a:pt x="5761300" y="7239164"/>
                </a:cubicBezTo>
                <a:cubicBezTo>
                  <a:pt x="5825425" y="7236345"/>
                  <a:pt x="5882502" y="7220137"/>
                  <a:pt x="5931828" y="7189837"/>
                </a:cubicBezTo>
                <a:cubicBezTo>
                  <a:pt x="6003704" y="7145444"/>
                  <a:pt x="6056553" y="7071454"/>
                  <a:pt x="6089672" y="6972097"/>
                </a:cubicBezTo>
                <a:cubicBezTo>
                  <a:pt x="6091786" y="6972097"/>
                  <a:pt x="6094605" y="6972097"/>
                  <a:pt x="6096719" y="6972097"/>
                </a:cubicBezTo>
                <a:cubicBezTo>
                  <a:pt x="6198190" y="6972097"/>
                  <a:pt x="6282749" y="6946025"/>
                  <a:pt x="6346873" y="6893880"/>
                </a:cubicBezTo>
                <a:cubicBezTo>
                  <a:pt x="6391267" y="6857238"/>
                  <a:pt x="6425795" y="6808616"/>
                  <a:pt x="6449049" y="6748720"/>
                </a:cubicBezTo>
                <a:cubicBezTo>
                  <a:pt x="6511059" y="6731808"/>
                  <a:pt x="6563204" y="6703622"/>
                  <a:pt x="6604074" y="6663456"/>
                </a:cubicBezTo>
                <a:cubicBezTo>
                  <a:pt x="6645649" y="6623291"/>
                  <a:pt x="6674540" y="6571851"/>
                  <a:pt x="6692861" y="6509841"/>
                </a:cubicBezTo>
                <a:cubicBezTo>
                  <a:pt x="6753462" y="6487996"/>
                  <a:pt x="6802788" y="6454877"/>
                  <a:pt x="6840135" y="6411188"/>
                </a:cubicBezTo>
                <a:cubicBezTo>
                  <a:pt x="6877482" y="6367499"/>
                  <a:pt x="6902145" y="6313240"/>
                  <a:pt x="6914829" y="6250525"/>
                </a:cubicBezTo>
                <a:cubicBezTo>
                  <a:pt x="6973316" y="6223044"/>
                  <a:pt x="7019119" y="6186401"/>
                  <a:pt x="7052943" y="6139189"/>
                </a:cubicBezTo>
                <a:cubicBezTo>
                  <a:pt x="7133274" y="6025739"/>
                  <a:pt x="7135387" y="5861553"/>
                  <a:pt x="7062808" y="5655793"/>
                </a:cubicBezTo>
                <a:cubicBezTo>
                  <a:pt x="7275615" y="5609285"/>
                  <a:pt x="7414433" y="5521202"/>
                  <a:pt x="7467987" y="5392954"/>
                </a:cubicBezTo>
                <a:cubicBezTo>
                  <a:pt x="7490536" y="5339400"/>
                  <a:pt x="7497583" y="5280913"/>
                  <a:pt x="7489832" y="5216789"/>
                </a:cubicBezTo>
                <a:cubicBezTo>
                  <a:pt x="7537044" y="5173100"/>
                  <a:pt x="7569458" y="5123774"/>
                  <a:pt x="7587074" y="5068811"/>
                </a:cubicBezTo>
                <a:cubicBezTo>
                  <a:pt x="7604691" y="5013847"/>
                  <a:pt x="7606805" y="4954656"/>
                  <a:pt x="7593416" y="4891941"/>
                </a:cubicBezTo>
                <a:cubicBezTo>
                  <a:pt x="7636401" y="4844024"/>
                  <a:pt x="7664587" y="4791879"/>
                  <a:pt x="7677271" y="4735506"/>
                </a:cubicBezTo>
                <a:cubicBezTo>
                  <a:pt x="7689955" y="4679133"/>
                  <a:pt x="7686432" y="4619942"/>
                  <a:pt x="7668110" y="4558637"/>
                </a:cubicBezTo>
                <a:cubicBezTo>
                  <a:pt x="7706867" y="4507197"/>
                  <a:pt x="7730121" y="4452938"/>
                  <a:pt x="7737872" y="4395860"/>
                </a:cubicBezTo>
                <a:cubicBezTo>
                  <a:pt x="7749146" y="4312006"/>
                  <a:pt x="7725188" y="4224628"/>
                  <a:pt x="7668816" y="4135841"/>
                </a:cubicBezTo>
                <a:cubicBezTo>
                  <a:pt x="7737872" y="4052691"/>
                  <a:pt x="7772400" y="3969541"/>
                  <a:pt x="7772400" y="3884982"/>
                </a:cubicBezTo>
                <a:close/>
                <a:moveTo>
                  <a:pt x="7765354" y="3884982"/>
                </a:moveTo>
                <a:cubicBezTo>
                  <a:pt x="7765354" y="3968132"/>
                  <a:pt x="7730825" y="4049168"/>
                  <a:pt x="7665997" y="4127385"/>
                </a:cubicBezTo>
                <a:cubicBezTo>
                  <a:pt x="7630059" y="4072421"/>
                  <a:pt x="7582142" y="4017458"/>
                  <a:pt x="7521541" y="3961790"/>
                </a:cubicBezTo>
                <a:cubicBezTo>
                  <a:pt x="7615966" y="3882163"/>
                  <a:pt x="7682909" y="3801832"/>
                  <a:pt x="7720960" y="3722205"/>
                </a:cubicBezTo>
                <a:cubicBezTo>
                  <a:pt x="7749851" y="3775055"/>
                  <a:pt x="7765354" y="3829314"/>
                  <a:pt x="7765354" y="3884982"/>
                </a:cubicBezTo>
                <a:close/>
                <a:moveTo>
                  <a:pt x="6687928" y="6502794"/>
                </a:moveTo>
                <a:cubicBezTo>
                  <a:pt x="6630851" y="6523229"/>
                  <a:pt x="6563204" y="6533094"/>
                  <a:pt x="6487805" y="6533799"/>
                </a:cubicBezTo>
                <a:cubicBezTo>
                  <a:pt x="6489215" y="6463333"/>
                  <a:pt x="6483577" y="6384411"/>
                  <a:pt x="6469484" y="6297738"/>
                </a:cubicBezTo>
                <a:cubicBezTo>
                  <a:pt x="6518105" y="6302670"/>
                  <a:pt x="6564613" y="6304784"/>
                  <a:pt x="6607597" y="6304784"/>
                </a:cubicBezTo>
                <a:cubicBezTo>
                  <a:pt x="6642125" y="6304784"/>
                  <a:pt x="6674540" y="6303375"/>
                  <a:pt x="6705545" y="6300556"/>
                </a:cubicBezTo>
                <a:cubicBezTo>
                  <a:pt x="6709773" y="6376660"/>
                  <a:pt x="6704136" y="6444307"/>
                  <a:pt x="6687928" y="6502794"/>
                </a:cubicBezTo>
                <a:close/>
                <a:moveTo>
                  <a:pt x="6084740" y="6962937"/>
                </a:moveTo>
                <a:cubicBezTo>
                  <a:pt x="6019206" y="6961527"/>
                  <a:pt x="5945921" y="6949548"/>
                  <a:pt x="5866999" y="6926999"/>
                </a:cubicBezTo>
                <a:cubicBezTo>
                  <a:pt x="5877569" y="6852305"/>
                  <a:pt x="5882502" y="6769860"/>
                  <a:pt x="5881798" y="6678959"/>
                </a:cubicBezTo>
                <a:cubicBezTo>
                  <a:pt x="5967766" y="6708554"/>
                  <a:pt x="6047393" y="6731104"/>
                  <a:pt x="6121382" y="6745197"/>
                </a:cubicBezTo>
                <a:cubicBezTo>
                  <a:pt x="6117154" y="6827642"/>
                  <a:pt x="6105175" y="6900222"/>
                  <a:pt x="6084740" y="6962937"/>
                </a:cubicBezTo>
                <a:close/>
                <a:moveTo>
                  <a:pt x="2084384" y="7131350"/>
                </a:moveTo>
                <a:cubicBezTo>
                  <a:pt x="2152736" y="7113029"/>
                  <a:pt x="2226726" y="7084843"/>
                  <a:pt x="2304943" y="7046791"/>
                </a:cubicBezTo>
                <a:cubicBezTo>
                  <a:pt x="2321855" y="7132760"/>
                  <a:pt x="2342995" y="7208863"/>
                  <a:pt x="2369772" y="7274397"/>
                </a:cubicBezTo>
                <a:cubicBezTo>
                  <a:pt x="2298601" y="7299764"/>
                  <a:pt x="2231658" y="7313857"/>
                  <a:pt x="2171058" y="7314562"/>
                </a:cubicBezTo>
                <a:cubicBezTo>
                  <a:pt x="2135825" y="7265236"/>
                  <a:pt x="2106934" y="7203931"/>
                  <a:pt x="2084384" y="7131350"/>
                </a:cubicBezTo>
                <a:close/>
                <a:moveTo>
                  <a:pt x="1781381" y="6590172"/>
                </a:moveTo>
                <a:cubicBezTo>
                  <a:pt x="1858189" y="6566918"/>
                  <a:pt x="1939225" y="6537322"/>
                  <a:pt x="2025193" y="6502794"/>
                </a:cubicBezTo>
                <a:cubicBezTo>
                  <a:pt x="2011100" y="6759290"/>
                  <a:pt x="2028716" y="6969279"/>
                  <a:pt x="2075929" y="7126418"/>
                </a:cubicBezTo>
                <a:cubicBezTo>
                  <a:pt x="2016032" y="7141920"/>
                  <a:pt x="1960364" y="7150376"/>
                  <a:pt x="1908924" y="7150376"/>
                </a:cubicBezTo>
                <a:cubicBezTo>
                  <a:pt x="1897649" y="7150376"/>
                  <a:pt x="1885670" y="7149672"/>
                  <a:pt x="1875100" y="7148967"/>
                </a:cubicBezTo>
                <a:cubicBezTo>
                  <a:pt x="1798997" y="7023537"/>
                  <a:pt x="1769401" y="6832575"/>
                  <a:pt x="1781381" y="6590172"/>
                </a:cubicBezTo>
                <a:close/>
                <a:moveTo>
                  <a:pt x="1548843" y="6392867"/>
                </a:moveTo>
                <a:cubicBezTo>
                  <a:pt x="1627060" y="6376660"/>
                  <a:pt x="1710915" y="6354110"/>
                  <a:pt x="1798997" y="6327333"/>
                </a:cubicBezTo>
                <a:cubicBezTo>
                  <a:pt x="1785609" y="6418939"/>
                  <a:pt x="1777153" y="6504908"/>
                  <a:pt x="1772925" y="6585239"/>
                </a:cubicBezTo>
                <a:cubicBezTo>
                  <a:pt x="1698935" y="6607788"/>
                  <a:pt x="1629174" y="6624700"/>
                  <a:pt x="1562936" y="6635974"/>
                </a:cubicBezTo>
                <a:cubicBezTo>
                  <a:pt x="1551661" y="6638088"/>
                  <a:pt x="1541092" y="6639498"/>
                  <a:pt x="1530522" y="6640907"/>
                </a:cubicBezTo>
                <a:cubicBezTo>
                  <a:pt x="1530522" y="6564804"/>
                  <a:pt x="1536864" y="6482359"/>
                  <a:pt x="1548843" y="6392867"/>
                </a:cubicBezTo>
                <a:close/>
                <a:moveTo>
                  <a:pt x="967498" y="6179355"/>
                </a:moveTo>
                <a:cubicBezTo>
                  <a:pt x="1014710" y="6185697"/>
                  <a:pt x="1066151" y="6189220"/>
                  <a:pt x="1121819" y="6189220"/>
                </a:cubicBezTo>
                <a:cubicBezTo>
                  <a:pt x="1256409" y="6189220"/>
                  <a:pt x="1413548" y="6170194"/>
                  <a:pt x="1591827" y="6132143"/>
                </a:cubicBezTo>
                <a:cubicBezTo>
                  <a:pt x="1570687" y="6222339"/>
                  <a:pt x="1554480" y="6307603"/>
                  <a:pt x="1543206" y="6386525"/>
                </a:cubicBezTo>
                <a:cubicBezTo>
                  <a:pt x="1467807" y="6402027"/>
                  <a:pt x="1395932" y="6413302"/>
                  <a:pt x="1329693" y="6418939"/>
                </a:cubicBezTo>
                <a:cubicBezTo>
                  <a:pt x="1185238" y="6430919"/>
                  <a:pt x="1067560" y="6418939"/>
                  <a:pt x="977363" y="6382297"/>
                </a:cubicBezTo>
                <a:cubicBezTo>
                  <a:pt x="962566" y="6322401"/>
                  <a:pt x="959747" y="6254754"/>
                  <a:pt x="967498" y="6179355"/>
                </a:cubicBezTo>
                <a:close/>
                <a:moveTo>
                  <a:pt x="775126" y="5910880"/>
                </a:moveTo>
                <a:cubicBezTo>
                  <a:pt x="844183" y="5926382"/>
                  <a:pt x="922400" y="5936247"/>
                  <a:pt x="1009778" y="5939066"/>
                </a:cubicBezTo>
                <a:cubicBezTo>
                  <a:pt x="984410" y="6022920"/>
                  <a:pt x="968203" y="6099728"/>
                  <a:pt x="960452" y="6170899"/>
                </a:cubicBezTo>
                <a:cubicBezTo>
                  <a:pt x="884348" y="6160329"/>
                  <a:pt x="819520" y="6141303"/>
                  <a:pt x="765965" y="6113822"/>
                </a:cubicBezTo>
                <a:cubicBezTo>
                  <a:pt x="757510" y="6053925"/>
                  <a:pt x="760328" y="5986278"/>
                  <a:pt x="775126" y="5910880"/>
                </a:cubicBezTo>
                <a:close/>
                <a:moveTo>
                  <a:pt x="644764" y="5519793"/>
                </a:moveTo>
                <a:cubicBezTo>
                  <a:pt x="717344" y="5538114"/>
                  <a:pt x="799085" y="5552207"/>
                  <a:pt x="889281" y="5562073"/>
                </a:cubicBezTo>
                <a:cubicBezTo>
                  <a:pt x="829385" y="5687502"/>
                  <a:pt x="789219" y="5800952"/>
                  <a:pt x="769489" y="5901719"/>
                </a:cubicBezTo>
                <a:cubicBezTo>
                  <a:pt x="695499" y="5884102"/>
                  <a:pt x="632785" y="5859439"/>
                  <a:pt x="581345" y="5827025"/>
                </a:cubicBezTo>
                <a:cubicBezTo>
                  <a:pt x="575707" y="5738238"/>
                  <a:pt x="598256" y="5634653"/>
                  <a:pt x="644764" y="5519793"/>
                </a:cubicBezTo>
                <a:close/>
                <a:moveTo>
                  <a:pt x="1085176" y="1267170"/>
                </a:moveTo>
                <a:cubicBezTo>
                  <a:pt x="1141549" y="1247439"/>
                  <a:pt x="1208492" y="1236869"/>
                  <a:pt x="1285300" y="1236165"/>
                </a:cubicBezTo>
                <a:cubicBezTo>
                  <a:pt x="1283891" y="1307335"/>
                  <a:pt x="1289528" y="1385553"/>
                  <a:pt x="1303621" y="1472226"/>
                </a:cubicBezTo>
                <a:cubicBezTo>
                  <a:pt x="1216948" y="1463770"/>
                  <a:pt x="1137321" y="1463065"/>
                  <a:pt x="1066855" y="1469407"/>
                </a:cubicBezTo>
                <a:cubicBezTo>
                  <a:pt x="1062627" y="1393304"/>
                  <a:pt x="1068265" y="1325656"/>
                  <a:pt x="1085176" y="1267170"/>
                </a:cubicBezTo>
                <a:close/>
                <a:moveTo>
                  <a:pt x="5688016" y="638613"/>
                </a:moveTo>
                <a:cubicBezTo>
                  <a:pt x="5619664" y="656934"/>
                  <a:pt x="5545675" y="685120"/>
                  <a:pt x="5466753" y="723172"/>
                </a:cubicBezTo>
                <a:cubicBezTo>
                  <a:pt x="5449841" y="637204"/>
                  <a:pt x="5428701" y="561100"/>
                  <a:pt x="5401924" y="495567"/>
                </a:cubicBezTo>
                <a:cubicBezTo>
                  <a:pt x="5473095" y="470199"/>
                  <a:pt x="5540037" y="456106"/>
                  <a:pt x="5600638" y="455401"/>
                </a:cubicBezTo>
                <a:cubicBezTo>
                  <a:pt x="5636576" y="504023"/>
                  <a:pt x="5665467" y="565328"/>
                  <a:pt x="5688016" y="638613"/>
                </a:cubicBezTo>
                <a:close/>
                <a:moveTo>
                  <a:pt x="5991020" y="1179792"/>
                </a:moveTo>
                <a:cubicBezTo>
                  <a:pt x="5914212" y="1203046"/>
                  <a:pt x="5833176" y="1232641"/>
                  <a:pt x="5747207" y="1267874"/>
                </a:cubicBezTo>
                <a:cubicBezTo>
                  <a:pt x="5761300" y="1011378"/>
                  <a:pt x="5743684" y="801389"/>
                  <a:pt x="5696472" y="644250"/>
                </a:cubicBezTo>
                <a:cubicBezTo>
                  <a:pt x="5757073" y="628043"/>
                  <a:pt x="5812741" y="620292"/>
                  <a:pt x="5864181" y="620292"/>
                </a:cubicBezTo>
                <a:cubicBezTo>
                  <a:pt x="5875455" y="620292"/>
                  <a:pt x="5886730" y="620996"/>
                  <a:pt x="5898005" y="621701"/>
                </a:cubicBezTo>
                <a:cubicBezTo>
                  <a:pt x="5973403" y="746426"/>
                  <a:pt x="6002999" y="937389"/>
                  <a:pt x="5991020" y="1179792"/>
                </a:cubicBezTo>
                <a:close/>
                <a:moveTo>
                  <a:pt x="6223558" y="1377097"/>
                </a:moveTo>
                <a:cubicBezTo>
                  <a:pt x="6145340" y="1393304"/>
                  <a:pt x="6061486" y="1415853"/>
                  <a:pt x="5972698" y="1442630"/>
                </a:cubicBezTo>
                <a:cubicBezTo>
                  <a:pt x="5986087" y="1351024"/>
                  <a:pt x="5994543" y="1265056"/>
                  <a:pt x="5998771" y="1184724"/>
                </a:cubicBezTo>
                <a:cubicBezTo>
                  <a:pt x="6072760" y="1162175"/>
                  <a:pt x="6142522" y="1145264"/>
                  <a:pt x="6208759" y="1133989"/>
                </a:cubicBezTo>
                <a:cubicBezTo>
                  <a:pt x="6220034" y="1131875"/>
                  <a:pt x="6230604" y="1130466"/>
                  <a:pt x="6241174" y="1129056"/>
                </a:cubicBezTo>
                <a:cubicBezTo>
                  <a:pt x="6241879" y="1204455"/>
                  <a:pt x="6235537" y="1287605"/>
                  <a:pt x="6223558" y="1377097"/>
                </a:cubicBezTo>
                <a:close/>
                <a:moveTo>
                  <a:pt x="6804902" y="1590609"/>
                </a:moveTo>
                <a:cubicBezTo>
                  <a:pt x="6642125" y="1568764"/>
                  <a:pt x="6432137" y="1584267"/>
                  <a:pt x="6181278" y="1637821"/>
                </a:cubicBezTo>
                <a:cubicBezTo>
                  <a:pt x="6202418" y="1547624"/>
                  <a:pt x="6218625" y="1463065"/>
                  <a:pt x="6229899" y="1383439"/>
                </a:cubicBezTo>
                <a:cubicBezTo>
                  <a:pt x="6305298" y="1367936"/>
                  <a:pt x="6377173" y="1356662"/>
                  <a:pt x="6443412" y="1351024"/>
                </a:cubicBezTo>
                <a:cubicBezTo>
                  <a:pt x="6479349" y="1348206"/>
                  <a:pt x="6513878" y="1346796"/>
                  <a:pt x="6546292" y="1346796"/>
                </a:cubicBezTo>
                <a:cubicBezTo>
                  <a:pt x="6644944" y="1346796"/>
                  <a:pt x="6728094" y="1360889"/>
                  <a:pt x="6795742" y="1387667"/>
                </a:cubicBezTo>
                <a:cubicBezTo>
                  <a:pt x="6809835" y="1446858"/>
                  <a:pt x="6812653" y="1515210"/>
                  <a:pt x="6804902" y="1590609"/>
                </a:cubicBezTo>
                <a:close/>
                <a:moveTo>
                  <a:pt x="6997274" y="1858379"/>
                </a:moveTo>
                <a:cubicBezTo>
                  <a:pt x="6928218" y="1842877"/>
                  <a:pt x="6850000" y="1833012"/>
                  <a:pt x="6762623" y="1830193"/>
                </a:cubicBezTo>
                <a:cubicBezTo>
                  <a:pt x="6787990" y="1746338"/>
                  <a:pt x="6804197" y="1669531"/>
                  <a:pt x="6811949" y="1599065"/>
                </a:cubicBezTo>
                <a:cubicBezTo>
                  <a:pt x="6888052" y="1609634"/>
                  <a:pt x="6952881" y="1628660"/>
                  <a:pt x="7006435" y="1656142"/>
                </a:cubicBezTo>
                <a:cubicBezTo>
                  <a:pt x="7014891" y="1716038"/>
                  <a:pt x="7012072" y="1783685"/>
                  <a:pt x="6997274" y="1858379"/>
                </a:cubicBezTo>
                <a:close/>
                <a:moveTo>
                  <a:pt x="7127636" y="2250170"/>
                </a:moveTo>
                <a:cubicBezTo>
                  <a:pt x="7055056" y="2231849"/>
                  <a:pt x="6973316" y="2217756"/>
                  <a:pt x="6883119" y="2207891"/>
                </a:cubicBezTo>
                <a:cubicBezTo>
                  <a:pt x="6943015" y="2082461"/>
                  <a:pt x="6983181" y="1969011"/>
                  <a:pt x="7002911" y="1868245"/>
                </a:cubicBezTo>
                <a:cubicBezTo>
                  <a:pt x="7076901" y="1885861"/>
                  <a:pt x="7139616" y="1910524"/>
                  <a:pt x="7191056" y="1942939"/>
                </a:cubicBezTo>
                <a:cubicBezTo>
                  <a:pt x="7196693" y="2031726"/>
                  <a:pt x="7174144" y="2135311"/>
                  <a:pt x="7127636" y="2250170"/>
                </a:cubicBezTo>
                <a:close/>
                <a:moveTo>
                  <a:pt x="5619664" y="6834689"/>
                </a:moveTo>
                <a:cubicBezTo>
                  <a:pt x="5546379" y="6800865"/>
                  <a:pt x="5469571" y="6761404"/>
                  <a:pt x="5389240" y="6715601"/>
                </a:cubicBezTo>
                <a:cubicBezTo>
                  <a:pt x="5395582" y="6635974"/>
                  <a:pt x="5399105" y="6550711"/>
                  <a:pt x="5399810" y="6461923"/>
                </a:cubicBezTo>
                <a:cubicBezTo>
                  <a:pt x="5478732" y="6504203"/>
                  <a:pt x="5554131" y="6542255"/>
                  <a:pt x="5626710" y="6576078"/>
                </a:cubicBezTo>
                <a:cubicBezTo>
                  <a:pt x="5628824" y="6667684"/>
                  <a:pt x="5626006" y="6754357"/>
                  <a:pt x="5619664" y="6834689"/>
                </a:cubicBezTo>
                <a:close/>
                <a:moveTo>
                  <a:pt x="2271119" y="6391457"/>
                </a:moveTo>
                <a:cubicBezTo>
                  <a:pt x="2315513" y="6369613"/>
                  <a:pt x="2361316" y="6347064"/>
                  <a:pt x="2407119" y="6322401"/>
                </a:cubicBezTo>
                <a:cubicBezTo>
                  <a:pt x="2464196" y="6292100"/>
                  <a:pt x="2522683" y="6260391"/>
                  <a:pt x="2581170" y="6227272"/>
                </a:cubicBezTo>
                <a:cubicBezTo>
                  <a:pt x="2583988" y="6294919"/>
                  <a:pt x="2587512" y="6361157"/>
                  <a:pt x="2591740" y="6425281"/>
                </a:cubicBezTo>
                <a:cubicBezTo>
                  <a:pt x="2602309" y="6574669"/>
                  <a:pt x="2618517" y="6712078"/>
                  <a:pt x="2638952" y="6837507"/>
                </a:cubicBezTo>
                <a:cubicBezTo>
                  <a:pt x="2522683" y="6918543"/>
                  <a:pt x="2412756" y="6984781"/>
                  <a:pt x="2309876" y="7034812"/>
                </a:cubicBezTo>
                <a:cubicBezTo>
                  <a:pt x="2277461" y="6857942"/>
                  <a:pt x="2264073" y="6642317"/>
                  <a:pt x="2271119" y="6391457"/>
                </a:cubicBezTo>
                <a:close/>
                <a:moveTo>
                  <a:pt x="2152736" y="935275"/>
                </a:moveTo>
                <a:cubicBezTo>
                  <a:pt x="2226021" y="969098"/>
                  <a:pt x="2302829" y="1008559"/>
                  <a:pt x="2383160" y="1054362"/>
                </a:cubicBezTo>
                <a:cubicBezTo>
                  <a:pt x="2376818" y="1133989"/>
                  <a:pt x="2373295" y="1218548"/>
                  <a:pt x="2372590" y="1308040"/>
                </a:cubicBezTo>
                <a:cubicBezTo>
                  <a:pt x="2293668" y="1265760"/>
                  <a:pt x="2218270" y="1227709"/>
                  <a:pt x="2145690" y="1193885"/>
                </a:cubicBezTo>
                <a:cubicBezTo>
                  <a:pt x="2143576" y="1102279"/>
                  <a:pt x="2146395" y="1015606"/>
                  <a:pt x="2152736" y="935275"/>
                </a:cubicBezTo>
                <a:close/>
                <a:moveTo>
                  <a:pt x="5501281" y="1378506"/>
                </a:moveTo>
                <a:cubicBezTo>
                  <a:pt x="5456888" y="1400350"/>
                  <a:pt x="5411085" y="1422900"/>
                  <a:pt x="5365282" y="1447563"/>
                </a:cubicBezTo>
                <a:cubicBezTo>
                  <a:pt x="5308204" y="1477863"/>
                  <a:pt x="5249717" y="1509573"/>
                  <a:pt x="5191231" y="1542692"/>
                </a:cubicBezTo>
                <a:cubicBezTo>
                  <a:pt x="5188412" y="1475044"/>
                  <a:pt x="5184889" y="1408806"/>
                  <a:pt x="5180661" y="1344682"/>
                </a:cubicBezTo>
                <a:cubicBezTo>
                  <a:pt x="5170091" y="1195294"/>
                  <a:pt x="5153884" y="1057181"/>
                  <a:pt x="5133448" y="932456"/>
                </a:cubicBezTo>
                <a:cubicBezTo>
                  <a:pt x="5249717" y="851420"/>
                  <a:pt x="5359644" y="785182"/>
                  <a:pt x="5462525" y="735151"/>
                </a:cubicBezTo>
                <a:cubicBezTo>
                  <a:pt x="5494939" y="911316"/>
                  <a:pt x="5508328" y="1126942"/>
                  <a:pt x="5501281" y="1378506"/>
                </a:cubicBezTo>
                <a:close/>
                <a:moveTo>
                  <a:pt x="5393468" y="6301261"/>
                </a:moveTo>
                <a:cubicBezTo>
                  <a:pt x="5394173" y="6351997"/>
                  <a:pt x="5394173" y="6401323"/>
                  <a:pt x="5394173" y="6449944"/>
                </a:cubicBezTo>
                <a:cubicBezTo>
                  <a:pt x="5240557" y="6366794"/>
                  <a:pt x="5077780" y="6267437"/>
                  <a:pt x="4907957" y="6153987"/>
                </a:cubicBezTo>
                <a:cubicBezTo>
                  <a:pt x="4916413" y="6091977"/>
                  <a:pt x="4924869" y="6029262"/>
                  <a:pt x="4931916" y="5965138"/>
                </a:cubicBezTo>
                <a:cubicBezTo>
                  <a:pt x="5089055" y="6056039"/>
                  <a:pt x="5242671" y="6137780"/>
                  <a:pt x="5390649" y="6210360"/>
                </a:cubicBezTo>
                <a:cubicBezTo>
                  <a:pt x="5392059" y="6240660"/>
                  <a:pt x="5392763" y="6270961"/>
                  <a:pt x="5393468" y="6301261"/>
                </a:cubicBezTo>
                <a:close/>
                <a:moveTo>
                  <a:pt x="2378932" y="1468702"/>
                </a:moveTo>
                <a:cubicBezTo>
                  <a:pt x="2378228" y="1417967"/>
                  <a:pt x="2378228" y="1368641"/>
                  <a:pt x="2378228" y="1320019"/>
                </a:cubicBezTo>
                <a:cubicBezTo>
                  <a:pt x="2531843" y="1403169"/>
                  <a:pt x="2694620" y="1502526"/>
                  <a:pt x="2864443" y="1615976"/>
                </a:cubicBezTo>
                <a:cubicBezTo>
                  <a:pt x="2855987" y="1677986"/>
                  <a:pt x="2847531" y="1740701"/>
                  <a:pt x="2840485" y="1804825"/>
                </a:cubicBezTo>
                <a:cubicBezTo>
                  <a:pt x="2683345" y="1713924"/>
                  <a:pt x="2529730" y="1632184"/>
                  <a:pt x="2381751" y="1559604"/>
                </a:cubicBezTo>
                <a:cubicBezTo>
                  <a:pt x="2380342" y="1529303"/>
                  <a:pt x="2379637" y="1499003"/>
                  <a:pt x="2378932" y="1468702"/>
                </a:cubicBezTo>
                <a:close/>
                <a:moveTo>
                  <a:pt x="2736195" y="5122365"/>
                </a:moveTo>
                <a:cubicBezTo>
                  <a:pt x="2769314" y="5119546"/>
                  <a:pt x="2801728" y="5117432"/>
                  <a:pt x="2834847" y="5114614"/>
                </a:cubicBezTo>
                <a:cubicBezTo>
                  <a:pt x="2836961" y="5147732"/>
                  <a:pt x="2839780" y="5180851"/>
                  <a:pt x="2842599" y="5213266"/>
                </a:cubicBezTo>
                <a:cubicBezTo>
                  <a:pt x="2806661" y="5218903"/>
                  <a:pt x="2771428" y="5224540"/>
                  <a:pt x="2736195" y="5230178"/>
                </a:cubicBezTo>
                <a:cubicBezTo>
                  <a:pt x="2736195" y="5194945"/>
                  <a:pt x="2736195" y="5159007"/>
                  <a:pt x="2736195" y="5122365"/>
                </a:cubicBezTo>
                <a:close/>
                <a:moveTo>
                  <a:pt x="5036205" y="2646894"/>
                </a:moveTo>
                <a:cubicBezTo>
                  <a:pt x="5003086" y="2649713"/>
                  <a:pt x="4970672" y="2651827"/>
                  <a:pt x="4937553" y="2654645"/>
                </a:cubicBezTo>
                <a:cubicBezTo>
                  <a:pt x="4935439" y="2621526"/>
                  <a:pt x="4932620" y="2588407"/>
                  <a:pt x="4929802" y="2555993"/>
                </a:cubicBezTo>
                <a:cubicBezTo>
                  <a:pt x="4965739" y="2550356"/>
                  <a:pt x="5000972" y="2544718"/>
                  <a:pt x="5036205" y="2539081"/>
                </a:cubicBezTo>
                <a:cubicBezTo>
                  <a:pt x="5036205" y="2575019"/>
                  <a:pt x="5036205" y="2610956"/>
                  <a:pt x="5036205" y="2646894"/>
                </a:cubicBezTo>
                <a:close/>
                <a:moveTo>
                  <a:pt x="2781998" y="3023183"/>
                </a:moveTo>
                <a:cubicBezTo>
                  <a:pt x="2803842" y="3017545"/>
                  <a:pt x="2826392" y="3011908"/>
                  <a:pt x="2848940" y="3006271"/>
                </a:cubicBezTo>
                <a:cubicBezTo>
                  <a:pt x="2846827" y="3027411"/>
                  <a:pt x="2845417" y="3049255"/>
                  <a:pt x="2844008" y="3071099"/>
                </a:cubicBezTo>
                <a:cubicBezTo>
                  <a:pt x="2823573" y="3078146"/>
                  <a:pt x="2803138" y="3085193"/>
                  <a:pt x="2782702" y="3091534"/>
                </a:cubicBezTo>
                <a:cubicBezTo>
                  <a:pt x="2781998" y="3068985"/>
                  <a:pt x="2781998" y="3046436"/>
                  <a:pt x="2781998" y="3023183"/>
                </a:cubicBezTo>
                <a:close/>
                <a:moveTo>
                  <a:pt x="4939667" y="4097084"/>
                </a:moveTo>
                <a:cubicBezTo>
                  <a:pt x="4934734" y="4120338"/>
                  <a:pt x="4930506" y="4143592"/>
                  <a:pt x="4925574" y="4166141"/>
                </a:cubicBezTo>
                <a:cubicBezTo>
                  <a:pt x="4917823" y="4188690"/>
                  <a:pt x="4910776" y="4210535"/>
                  <a:pt x="4903025" y="4233084"/>
                </a:cubicBezTo>
                <a:cubicBezTo>
                  <a:pt x="4898092" y="4247882"/>
                  <a:pt x="4892455" y="4263384"/>
                  <a:pt x="4887522" y="4278182"/>
                </a:cubicBezTo>
                <a:cubicBezTo>
                  <a:pt x="4881180" y="4292980"/>
                  <a:pt x="4874838" y="4307073"/>
                  <a:pt x="4868496" y="4321871"/>
                </a:cubicBezTo>
                <a:cubicBezTo>
                  <a:pt x="4862154" y="4336669"/>
                  <a:pt x="4855812" y="4350762"/>
                  <a:pt x="4848766" y="4365560"/>
                </a:cubicBezTo>
                <a:cubicBezTo>
                  <a:pt x="4841015" y="4379653"/>
                  <a:pt x="4833263" y="4393042"/>
                  <a:pt x="4825512" y="4407135"/>
                </a:cubicBezTo>
                <a:cubicBezTo>
                  <a:pt x="4817761" y="4421228"/>
                  <a:pt x="4810009" y="4435321"/>
                  <a:pt x="4802258" y="4448710"/>
                </a:cubicBezTo>
                <a:cubicBezTo>
                  <a:pt x="4793098" y="4462098"/>
                  <a:pt x="4784642" y="4474782"/>
                  <a:pt x="4775481" y="4488171"/>
                </a:cubicBezTo>
                <a:cubicBezTo>
                  <a:pt x="4752932" y="4521290"/>
                  <a:pt x="4731088" y="4553704"/>
                  <a:pt x="4708539" y="4586119"/>
                </a:cubicBezTo>
                <a:cubicBezTo>
                  <a:pt x="4680352" y="4613600"/>
                  <a:pt x="4651461" y="4640377"/>
                  <a:pt x="4622570" y="4667859"/>
                </a:cubicBezTo>
                <a:cubicBezTo>
                  <a:pt x="4610591" y="4678429"/>
                  <a:pt x="4599316" y="4689703"/>
                  <a:pt x="4587337" y="4700273"/>
                </a:cubicBezTo>
                <a:cubicBezTo>
                  <a:pt x="4574653" y="4710139"/>
                  <a:pt x="4562674" y="4720004"/>
                  <a:pt x="4549990" y="4729869"/>
                </a:cubicBezTo>
                <a:cubicBezTo>
                  <a:pt x="4537306" y="4739734"/>
                  <a:pt x="4524622" y="4749599"/>
                  <a:pt x="4511234" y="4759465"/>
                </a:cubicBezTo>
                <a:cubicBezTo>
                  <a:pt x="4497845" y="4767921"/>
                  <a:pt x="4485161" y="4776377"/>
                  <a:pt x="4471773" y="4784832"/>
                </a:cubicBezTo>
                <a:cubicBezTo>
                  <a:pt x="4458384" y="4793993"/>
                  <a:pt x="4444291" y="4802449"/>
                  <a:pt x="4430902" y="4810905"/>
                </a:cubicBezTo>
                <a:cubicBezTo>
                  <a:pt x="4416809" y="4817952"/>
                  <a:pt x="4403421" y="4825703"/>
                  <a:pt x="4389328" y="4832750"/>
                </a:cubicBezTo>
                <a:cubicBezTo>
                  <a:pt x="4368188" y="4844024"/>
                  <a:pt x="4347753" y="4854594"/>
                  <a:pt x="4326613" y="4865868"/>
                </a:cubicBezTo>
                <a:cubicBezTo>
                  <a:pt x="4304768" y="4874324"/>
                  <a:pt x="4282924" y="4882076"/>
                  <a:pt x="4260375" y="4890531"/>
                </a:cubicBezTo>
                <a:cubicBezTo>
                  <a:pt x="4245577" y="4896169"/>
                  <a:pt x="4230779" y="4901806"/>
                  <a:pt x="4215277" y="4906739"/>
                </a:cubicBezTo>
                <a:cubicBezTo>
                  <a:pt x="4199774" y="4910967"/>
                  <a:pt x="4184271" y="4915195"/>
                  <a:pt x="4169474" y="4919423"/>
                </a:cubicBezTo>
                <a:cubicBezTo>
                  <a:pt x="4153971" y="4923651"/>
                  <a:pt x="4137764" y="4927879"/>
                  <a:pt x="4122261" y="4932107"/>
                </a:cubicBezTo>
                <a:cubicBezTo>
                  <a:pt x="4106759" y="4934925"/>
                  <a:pt x="4091256" y="4937744"/>
                  <a:pt x="4076458" y="4940563"/>
                </a:cubicBezTo>
                <a:cubicBezTo>
                  <a:pt x="4060956" y="4943381"/>
                  <a:pt x="4044749" y="4946200"/>
                  <a:pt x="4029246" y="4949019"/>
                </a:cubicBezTo>
                <a:cubicBezTo>
                  <a:pt x="4013039" y="4950428"/>
                  <a:pt x="3997536" y="4951837"/>
                  <a:pt x="3981329" y="4953246"/>
                </a:cubicBezTo>
                <a:cubicBezTo>
                  <a:pt x="3965122" y="4954656"/>
                  <a:pt x="3948915" y="4956065"/>
                  <a:pt x="3932708" y="4957474"/>
                </a:cubicBezTo>
                <a:cubicBezTo>
                  <a:pt x="3917205" y="4957474"/>
                  <a:pt x="3901703" y="4957474"/>
                  <a:pt x="3885496" y="4957474"/>
                </a:cubicBezTo>
                <a:cubicBezTo>
                  <a:pt x="3862242" y="4957474"/>
                  <a:pt x="3838283" y="4957474"/>
                  <a:pt x="3815030" y="4957474"/>
                </a:cubicBezTo>
                <a:cubicBezTo>
                  <a:pt x="3791776" y="4954656"/>
                  <a:pt x="3767817" y="4951837"/>
                  <a:pt x="3744564" y="4948314"/>
                </a:cubicBezTo>
                <a:cubicBezTo>
                  <a:pt x="3729061" y="4946200"/>
                  <a:pt x="3713558" y="4944086"/>
                  <a:pt x="3698056" y="4941972"/>
                </a:cubicBezTo>
                <a:cubicBezTo>
                  <a:pt x="3682553" y="4938449"/>
                  <a:pt x="3666346" y="4934925"/>
                  <a:pt x="3650844" y="4931402"/>
                </a:cubicBezTo>
                <a:cubicBezTo>
                  <a:pt x="3635341" y="4927879"/>
                  <a:pt x="3619839" y="4924356"/>
                  <a:pt x="3604336" y="4920832"/>
                </a:cubicBezTo>
                <a:cubicBezTo>
                  <a:pt x="3588834" y="4915899"/>
                  <a:pt x="3574036" y="4910967"/>
                  <a:pt x="3558533" y="4906034"/>
                </a:cubicBezTo>
                <a:cubicBezTo>
                  <a:pt x="3543031" y="4901101"/>
                  <a:pt x="3528233" y="4896169"/>
                  <a:pt x="3512730" y="4891236"/>
                </a:cubicBezTo>
                <a:cubicBezTo>
                  <a:pt x="3497932" y="4884894"/>
                  <a:pt x="3483135" y="4879257"/>
                  <a:pt x="3468337" y="4872915"/>
                </a:cubicBezTo>
                <a:cubicBezTo>
                  <a:pt x="3431694" y="4857413"/>
                  <a:pt x="3395757" y="4841910"/>
                  <a:pt x="3359115" y="4826408"/>
                </a:cubicBezTo>
                <a:cubicBezTo>
                  <a:pt x="3326700" y="4803858"/>
                  <a:pt x="3294286" y="4781309"/>
                  <a:pt x="3261871" y="4758055"/>
                </a:cubicBezTo>
                <a:cubicBezTo>
                  <a:pt x="3248483" y="4748895"/>
                  <a:pt x="3235799" y="4739030"/>
                  <a:pt x="3222410" y="4729869"/>
                </a:cubicBezTo>
                <a:cubicBezTo>
                  <a:pt x="3210431" y="4719299"/>
                  <a:pt x="3198452" y="4709434"/>
                  <a:pt x="3186473" y="4698864"/>
                </a:cubicBezTo>
                <a:cubicBezTo>
                  <a:pt x="3173789" y="4688294"/>
                  <a:pt x="3161810" y="4677724"/>
                  <a:pt x="3149830" y="4667155"/>
                </a:cubicBezTo>
                <a:cubicBezTo>
                  <a:pt x="3138556" y="4655880"/>
                  <a:pt x="3127986" y="4644605"/>
                  <a:pt x="3116711" y="4634035"/>
                </a:cubicBezTo>
                <a:cubicBezTo>
                  <a:pt x="3105437" y="4622761"/>
                  <a:pt x="3094162" y="4611486"/>
                  <a:pt x="3083592" y="4599507"/>
                </a:cubicBezTo>
                <a:cubicBezTo>
                  <a:pt x="3073727" y="4587528"/>
                  <a:pt x="3063157" y="4574844"/>
                  <a:pt x="3053292" y="4562865"/>
                </a:cubicBezTo>
                <a:cubicBezTo>
                  <a:pt x="3038494" y="4544544"/>
                  <a:pt x="3023696" y="4526223"/>
                  <a:pt x="3008898" y="4508606"/>
                </a:cubicBezTo>
                <a:cubicBezTo>
                  <a:pt x="2996215" y="4488875"/>
                  <a:pt x="2983531" y="4468440"/>
                  <a:pt x="2971552" y="4448710"/>
                </a:cubicBezTo>
                <a:cubicBezTo>
                  <a:pt x="2963096" y="4435321"/>
                  <a:pt x="2954639" y="4421228"/>
                  <a:pt x="2946184" y="4407839"/>
                </a:cubicBezTo>
                <a:cubicBezTo>
                  <a:pt x="2939137" y="4393746"/>
                  <a:pt x="2932091" y="4379653"/>
                  <a:pt x="2924339" y="4365560"/>
                </a:cubicBezTo>
                <a:cubicBezTo>
                  <a:pt x="2917293" y="4351467"/>
                  <a:pt x="2910246" y="4337373"/>
                  <a:pt x="2903199" y="4322576"/>
                </a:cubicBezTo>
                <a:cubicBezTo>
                  <a:pt x="2897562" y="4307778"/>
                  <a:pt x="2891220" y="4292980"/>
                  <a:pt x="2885583" y="4278182"/>
                </a:cubicBezTo>
                <a:cubicBezTo>
                  <a:pt x="2879946" y="4263384"/>
                  <a:pt x="2874308" y="4249291"/>
                  <a:pt x="2868671" y="4234493"/>
                </a:cubicBezTo>
                <a:cubicBezTo>
                  <a:pt x="2863738" y="4218991"/>
                  <a:pt x="2859510" y="4203488"/>
                  <a:pt x="2854578" y="4187986"/>
                </a:cubicBezTo>
                <a:cubicBezTo>
                  <a:pt x="2843303" y="4149934"/>
                  <a:pt x="2832029" y="4111882"/>
                  <a:pt x="2821459" y="4073831"/>
                </a:cubicBezTo>
                <a:cubicBezTo>
                  <a:pt x="2818640" y="4034369"/>
                  <a:pt x="2815822" y="3994909"/>
                  <a:pt x="2813003" y="3955448"/>
                </a:cubicBezTo>
                <a:cubicBezTo>
                  <a:pt x="2811594" y="3939945"/>
                  <a:pt x="2810889" y="3924443"/>
                  <a:pt x="2810184" y="3908940"/>
                </a:cubicBezTo>
                <a:cubicBezTo>
                  <a:pt x="2810184" y="3892733"/>
                  <a:pt x="2810889" y="3876526"/>
                  <a:pt x="2810889" y="3860319"/>
                </a:cubicBezTo>
                <a:cubicBezTo>
                  <a:pt x="2810889" y="3844111"/>
                  <a:pt x="2811594" y="3828609"/>
                  <a:pt x="2812298" y="3812402"/>
                </a:cubicBezTo>
                <a:cubicBezTo>
                  <a:pt x="2813707" y="3796899"/>
                  <a:pt x="2815822" y="3780692"/>
                  <a:pt x="2817231" y="3765190"/>
                </a:cubicBezTo>
                <a:cubicBezTo>
                  <a:pt x="2818640" y="3749687"/>
                  <a:pt x="2820754" y="3734184"/>
                  <a:pt x="2822163" y="3718682"/>
                </a:cubicBezTo>
                <a:cubicBezTo>
                  <a:pt x="2824982" y="3702475"/>
                  <a:pt x="2828505" y="3686972"/>
                  <a:pt x="2831324" y="3670765"/>
                </a:cubicBezTo>
                <a:cubicBezTo>
                  <a:pt x="2836257" y="3647511"/>
                  <a:pt x="2840485" y="3624258"/>
                  <a:pt x="2845417" y="3601708"/>
                </a:cubicBezTo>
                <a:cubicBezTo>
                  <a:pt x="2853168" y="3579159"/>
                  <a:pt x="2860215" y="3557315"/>
                  <a:pt x="2867966" y="3534766"/>
                </a:cubicBezTo>
                <a:cubicBezTo>
                  <a:pt x="2872899" y="3519263"/>
                  <a:pt x="2878536" y="3504465"/>
                  <a:pt x="2884173" y="3488963"/>
                </a:cubicBezTo>
                <a:cubicBezTo>
                  <a:pt x="2890516" y="3474870"/>
                  <a:pt x="2896858" y="3460072"/>
                  <a:pt x="2903199" y="3445979"/>
                </a:cubicBezTo>
                <a:cubicBezTo>
                  <a:pt x="2909541" y="3431181"/>
                  <a:pt x="2915883" y="3417087"/>
                  <a:pt x="2922930" y="3402290"/>
                </a:cubicBezTo>
                <a:cubicBezTo>
                  <a:pt x="2930681" y="3388196"/>
                  <a:pt x="2938432" y="3374808"/>
                  <a:pt x="2946184" y="3360715"/>
                </a:cubicBezTo>
                <a:cubicBezTo>
                  <a:pt x="2953935" y="3346621"/>
                  <a:pt x="2961686" y="3332528"/>
                  <a:pt x="2969437" y="3319140"/>
                </a:cubicBezTo>
                <a:cubicBezTo>
                  <a:pt x="2978598" y="3305751"/>
                  <a:pt x="2987054" y="3293067"/>
                  <a:pt x="2996215" y="3279679"/>
                </a:cubicBezTo>
                <a:cubicBezTo>
                  <a:pt x="3018764" y="3246560"/>
                  <a:pt x="3041313" y="3214145"/>
                  <a:pt x="3063157" y="3181731"/>
                </a:cubicBezTo>
                <a:cubicBezTo>
                  <a:pt x="3091344" y="3154249"/>
                  <a:pt x="3120235" y="3127472"/>
                  <a:pt x="3149126" y="3099990"/>
                </a:cubicBezTo>
                <a:cubicBezTo>
                  <a:pt x="3161105" y="3089421"/>
                  <a:pt x="3172380" y="3078146"/>
                  <a:pt x="3184359" y="3067576"/>
                </a:cubicBezTo>
                <a:cubicBezTo>
                  <a:pt x="3197043" y="3057711"/>
                  <a:pt x="3209022" y="3047846"/>
                  <a:pt x="3221706" y="3037980"/>
                </a:cubicBezTo>
                <a:cubicBezTo>
                  <a:pt x="3234390" y="3028115"/>
                  <a:pt x="3247073" y="3018250"/>
                  <a:pt x="3260462" y="3008385"/>
                </a:cubicBezTo>
                <a:cubicBezTo>
                  <a:pt x="3273851" y="2999929"/>
                  <a:pt x="3286534" y="2991473"/>
                  <a:pt x="3299923" y="2983017"/>
                </a:cubicBezTo>
                <a:cubicBezTo>
                  <a:pt x="3313312" y="2973856"/>
                  <a:pt x="3327405" y="2965400"/>
                  <a:pt x="3340793" y="2956945"/>
                </a:cubicBezTo>
                <a:cubicBezTo>
                  <a:pt x="3354887" y="2949898"/>
                  <a:pt x="3368275" y="2942147"/>
                  <a:pt x="3382368" y="2935100"/>
                </a:cubicBezTo>
                <a:cubicBezTo>
                  <a:pt x="3403508" y="2923825"/>
                  <a:pt x="3423943" y="2913256"/>
                  <a:pt x="3445083" y="2901981"/>
                </a:cubicBezTo>
                <a:cubicBezTo>
                  <a:pt x="3466927" y="2893525"/>
                  <a:pt x="3488772" y="2885774"/>
                  <a:pt x="3511321" y="2877318"/>
                </a:cubicBezTo>
                <a:cubicBezTo>
                  <a:pt x="3526119" y="2871681"/>
                  <a:pt x="3540917" y="2866043"/>
                  <a:pt x="3556419" y="2861111"/>
                </a:cubicBezTo>
                <a:cubicBezTo>
                  <a:pt x="3571922" y="2856883"/>
                  <a:pt x="3587424" y="2852655"/>
                  <a:pt x="3602222" y="2848427"/>
                </a:cubicBezTo>
                <a:cubicBezTo>
                  <a:pt x="3617725" y="2844199"/>
                  <a:pt x="3633932" y="2839971"/>
                  <a:pt x="3649435" y="2835743"/>
                </a:cubicBezTo>
                <a:cubicBezTo>
                  <a:pt x="3664937" y="2832924"/>
                  <a:pt x="3680439" y="2830106"/>
                  <a:pt x="3695237" y="2827287"/>
                </a:cubicBezTo>
                <a:cubicBezTo>
                  <a:pt x="3710740" y="2824468"/>
                  <a:pt x="3726242" y="2821650"/>
                  <a:pt x="3741745" y="2818831"/>
                </a:cubicBezTo>
                <a:cubicBezTo>
                  <a:pt x="3757952" y="2817422"/>
                  <a:pt x="3773455" y="2816013"/>
                  <a:pt x="3789662" y="2814603"/>
                </a:cubicBezTo>
                <a:cubicBezTo>
                  <a:pt x="3805869" y="2813194"/>
                  <a:pt x="3822076" y="2811785"/>
                  <a:pt x="3837578" y="2810375"/>
                </a:cubicBezTo>
                <a:cubicBezTo>
                  <a:pt x="3853081" y="2810375"/>
                  <a:pt x="3869288" y="2810375"/>
                  <a:pt x="3884791" y="2810375"/>
                </a:cubicBezTo>
                <a:cubicBezTo>
                  <a:pt x="3908044" y="2810375"/>
                  <a:pt x="3932003" y="2810375"/>
                  <a:pt x="3955257" y="2810375"/>
                </a:cubicBezTo>
                <a:cubicBezTo>
                  <a:pt x="3978510" y="2813194"/>
                  <a:pt x="4002469" y="2816013"/>
                  <a:pt x="4025723" y="2819536"/>
                </a:cubicBezTo>
                <a:cubicBezTo>
                  <a:pt x="4041225" y="2821650"/>
                  <a:pt x="4057432" y="2823764"/>
                  <a:pt x="4072935" y="2825878"/>
                </a:cubicBezTo>
                <a:cubicBezTo>
                  <a:pt x="4088438" y="2829401"/>
                  <a:pt x="4103940" y="2832924"/>
                  <a:pt x="4119442" y="2836448"/>
                </a:cubicBezTo>
                <a:cubicBezTo>
                  <a:pt x="4134945" y="2839971"/>
                  <a:pt x="4150448" y="2843494"/>
                  <a:pt x="4165950" y="2847018"/>
                </a:cubicBezTo>
                <a:cubicBezTo>
                  <a:pt x="4181453" y="2851950"/>
                  <a:pt x="4196251" y="2856883"/>
                  <a:pt x="4211753" y="2861815"/>
                </a:cubicBezTo>
                <a:cubicBezTo>
                  <a:pt x="4227256" y="2866748"/>
                  <a:pt x="4242054" y="2871681"/>
                  <a:pt x="4257556" y="2876613"/>
                </a:cubicBezTo>
                <a:cubicBezTo>
                  <a:pt x="4272354" y="2882955"/>
                  <a:pt x="4287152" y="2888592"/>
                  <a:pt x="4301950" y="2894934"/>
                </a:cubicBezTo>
                <a:cubicBezTo>
                  <a:pt x="4338592" y="2910437"/>
                  <a:pt x="4374530" y="2925939"/>
                  <a:pt x="4411172" y="2941442"/>
                </a:cubicBezTo>
                <a:cubicBezTo>
                  <a:pt x="4443586" y="2963991"/>
                  <a:pt x="4476001" y="2986540"/>
                  <a:pt x="4508415" y="3009794"/>
                </a:cubicBezTo>
                <a:cubicBezTo>
                  <a:pt x="4521099" y="3018955"/>
                  <a:pt x="4534487" y="3028115"/>
                  <a:pt x="4547171" y="3037980"/>
                </a:cubicBezTo>
                <a:cubicBezTo>
                  <a:pt x="4559151" y="3048550"/>
                  <a:pt x="4571130" y="3058416"/>
                  <a:pt x="4583814" y="3068985"/>
                </a:cubicBezTo>
                <a:cubicBezTo>
                  <a:pt x="4595793" y="3079555"/>
                  <a:pt x="4607772" y="3090125"/>
                  <a:pt x="4620456" y="3099990"/>
                </a:cubicBezTo>
                <a:cubicBezTo>
                  <a:pt x="4631730" y="3111265"/>
                  <a:pt x="4643005" y="3122540"/>
                  <a:pt x="4653575" y="3133814"/>
                </a:cubicBezTo>
                <a:cubicBezTo>
                  <a:pt x="4664850" y="3145089"/>
                  <a:pt x="4675419" y="3156363"/>
                  <a:pt x="4686694" y="3167638"/>
                </a:cubicBezTo>
                <a:cubicBezTo>
                  <a:pt x="4697264" y="3180322"/>
                  <a:pt x="4707129" y="3192301"/>
                  <a:pt x="4717699" y="3204985"/>
                </a:cubicBezTo>
                <a:cubicBezTo>
                  <a:pt x="4732497" y="3223306"/>
                  <a:pt x="4747295" y="3241627"/>
                  <a:pt x="4762093" y="3259948"/>
                </a:cubicBezTo>
                <a:cubicBezTo>
                  <a:pt x="4774776" y="3279679"/>
                  <a:pt x="4786756" y="3300114"/>
                  <a:pt x="4799439" y="3319844"/>
                </a:cubicBezTo>
                <a:cubicBezTo>
                  <a:pt x="4807895" y="3333233"/>
                  <a:pt x="4816351" y="3347326"/>
                  <a:pt x="4824807" y="3360715"/>
                </a:cubicBezTo>
                <a:cubicBezTo>
                  <a:pt x="4831854" y="3374808"/>
                  <a:pt x="4838901" y="3388901"/>
                  <a:pt x="4846652" y="3403699"/>
                </a:cubicBezTo>
                <a:cubicBezTo>
                  <a:pt x="4853698" y="3417792"/>
                  <a:pt x="4860745" y="3431885"/>
                  <a:pt x="4867792" y="3446683"/>
                </a:cubicBezTo>
                <a:cubicBezTo>
                  <a:pt x="4873429" y="3461481"/>
                  <a:pt x="4879771" y="3476279"/>
                  <a:pt x="4885408" y="3491077"/>
                </a:cubicBezTo>
                <a:cubicBezTo>
                  <a:pt x="4891045" y="3505875"/>
                  <a:pt x="4896683" y="3519968"/>
                  <a:pt x="4902320" y="3534766"/>
                </a:cubicBezTo>
                <a:cubicBezTo>
                  <a:pt x="4907253" y="3550268"/>
                  <a:pt x="4911481" y="3565771"/>
                  <a:pt x="4916413" y="3581273"/>
                </a:cubicBezTo>
                <a:cubicBezTo>
                  <a:pt x="4927688" y="3619325"/>
                  <a:pt x="4938962" y="3657376"/>
                  <a:pt x="4949532" y="3695428"/>
                </a:cubicBezTo>
                <a:cubicBezTo>
                  <a:pt x="4952351" y="3734889"/>
                  <a:pt x="4955170" y="3774350"/>
                  <a:pt x="4957988" y="3813811"/>
                </a:cubicBezTo>
                <a:cubicBezTo>
                  <a:pt x="4959397" y="3829314"/>
                  <a:pt x="4960102" y="3844816"/>
                  <a:pt x="4960807" y="3860319"/>
                </a:cubicBezTo>
                <a:cubicBezTo>
                  <a:pt x="4960807" y="3876526"/>
                  <a:pt x="4960102" y="3892733"/>
                  <a:pt x="4960102" y="3908940"/>
                </a:cubicBezTo>
                <a:cubicBezTo>
                  <a:pt x="4960102" y="3925147"/>
                  <a:pt x="4959397" y="3940650"/>
                  <a:pt x="4958693" y="3956857"/>
                </a:cubicBezTo>
                <a:cubicBezTo>
                  <a:pt x="4957283" y="3972359"/>
                  <a:pt x="4955170" y="3988567"/>
                  <a:pt x="4953760" y="4004069"/>
                </a:cubicBezTo>
                <a:cubicBezTo>
                  <a:pt x="4952351" y="4019572"/>
                  <a:pt x="4950237" y="4035779"/>
                  <a:pt x="4948123" y="4051281"/>
                </a:cubicBezTo>
                <a:cubicBezTo>
                  <a:pt x="4946009" y="4066079"/>
                  <a:pt x="4942486" y="4081582"/>
                  <a:pt x="4939667" y="4097084"/>
                </a:cubicBezTo>
                <a:close/>
                <a:moveTo>
                  <a:pt x="4713471" y="4591756"/>
                </a:moveTo>
                <a:cubicBezTo>
                  <a:pt x="4719108" y="4586119"/>
                  <a:pt x="4724746" y="4580481"/>
                  <a:pt x="4731088" y="4574844"/>
                </a:cubicBezTo>
                <a:cubicBezTo>
                  <a:pt x="4726860" y="4581890"/>
                  <a:pt x="4723336" y="4588937"/>
                  <a:pt x="4719108" y="4595984"/>
                </a:cubicBezTo>
                <a:cubicBezTo>
                  <a:pt x="4712766" y="4600916"/>
                  <a:pt x="4706425" y="4606554"/>
                  <a:pt x="4700083" y="4611486"/>
                </a:cubicBezTo>
                <a:cubicBezTo>
                  <a:pt x="4704310" y="4604440"/>
                  <a:pt x="4708539" y="4598098"/>
                  <a:pt x="4713471" y="4591756"/>
                </a:cubicBezTo>
                <a:close/>
                <a:moveTo>
                  <a:pt x="4680352" y="4626284"/>
                </a:moveTo>
                <a:cubicBezTo>
                  <a:pt x="4671896" y="4633331"/>
                  <a:pt x="4662736" y="4640377"/>
                  <a:pt x="4653575" y="4647424"/>
                </a:cubicBezTo>
                <a:cubicBezTo>
                  <a:pt x="4664850" y="4636854"/>
                  <a:pt x="4676124" y="4625579"/>
                  <a:pt x="4688103" y="4615010"/>
                </a:cubicBezTo>
                <a:cubicBezTo>
                  <a:pt x="4685285" y="4619237"/>
                  <a:pt x="4682466" y="4622761"/>
                  <a:pt x="4680352" y="4626284"/>
                </a:cubicBezTo>
                <a:close/>
                <a:moveTo>
                  <a:pt x="4733202" y="4562865"/>
                </a:moveTo>
                <a:cubicBezTo>
                  <a:pt x="4742362" y="4549476"/>
                  <a:pt x="4751523" y="4536792"/>
                  <a:pt x="4759979" y="4523404"/>
                </a:cubicBezTo>
                <a:cubicBezTo>
                  <a:pt x="4754341" y="4533269"/>
                  <a:pt x="4748704" y="4543134"/>
                  <a:pt x="4743067" y="4553000"/>
                </a:cubicBezTo>
                <a:cubicBezTo>
                  <a:pt x="4739543" y="4556523"/>
                  <a:pt x="4736020" y="4559341"/>
                  <a:pt x="4733202" y="4562865"/>
                </a:cubicBezTo>
                <a:close/>
                <a:moveTo>
                  <a:pt x="4807895" y="4452938"/>
                </a:moveTo>
                <a:cubicBezTo>
                  <a:pt x="4808600" y="4451528"/>
                  <a:pt x="4810009" y="4450119"/>
                  <a:pt x="4810714" y="4448005"/>
                </a:cubicBezTo>
                <a:cubicBezTo>
                  <a:pt x="4800144" y="4471964"/>
                  <a:pt x="4788870" y="4495217"/>
                  <a:pt x="4778300" y="4519176"/>
                </a:cubicBezTo>
                <a:cubicBezTo>
                  <a:pt x="4772662" y="4524813"/>
                  <a:pt x="4766321" y="4530450"/>
                  <a:pt x="4760683" y="4536088"/>
                </a:cubicBezTo>
                <a:cubicBezTo>
                  <a:pt x="4776186" y="4508606"/>
                  <a:pt x="4792393" y="4481124"/>
                  <a:pt x="4807895" y="4452938"/>
                </a:cubicBezTo>
                <a:close/>
                <a:moveTo>
                  <a:pt x="3432399" y="4867278"/>
                </a:moveTo>
                <a:cubicBezTo>
                  <a:pt x="3421829" y="4863754"/>
                  <a:pt x="3411259" y="4860231"/>
                  <a:pt x="3400689" y="4856708"/>
                </a:cubicBezTo>
                <a:cubicBezTo>
                  <a:pt x="3397166" y="4853889"/>
                  <a:pt x="3393643" y="4851775"/>
                  <a:pt x="3389415" y="4848957"/>
                </a:cubicBezTo>
                <a:cubicBezTo>
                  <a:pt x="3403508" y="4855298"/>
                  <a:pt x="3417601" y="4860936"/>
                  <a:pt x="3432399" y="4867278"/>
                </a:cubicBezTo>
                <a:close/>
                <a:moveTo>
                  <a:pt x="3328814" y="4815133"/>
                </a:moveTo>
                <a:cubicBezTo>
                  <a:pt x="3324586" y="4813019"/>
                  <a:pt x="3320358" y="4811610"/>
                  <a:pt x="3316130" y="4809496"/>
                </a:cubicBezTo>
                <a:cubicBezTo>
                  <a:pt x="3307674" y="4802449"/>
                  <a:pt x="3298514" y="4794698"/>
                  <a:pt x="3290058" y="4787651"/>
                </a:cubicBezTo>
                <a:cubicBezTo>
                  <a:pt x="3302742" y="4796812"/>
                  <a:pt x="3315426" y="4805972"/>
                  <a:pt x="3328814" y="4815133"/>
                </a:cubicBezTo>
                <a:close/>
                <a:moveTo>
                  <a:pt x="2838371" y="4156276"/>
                </a:moveTo>
                <a:cubicBezTo>
                  <a:pt x="2834143" y="4145706"/>
                  <a:pt x="2829915" y="4135136"/>
                  <a:pt x="2826392" y="4123861"/>
                </a:cubicBezTo>
                <a:cubicBezTo>
                  <a:pt x="2825687" y="4118929"/>
                  <a:pt x="2825687" y="4114701"/>
                  <a:pt x="2824982" y="4109768"/>
                </a:cubicBezTo>
                <a:cubicBezTo>
                  <a:pt x="2829915" y="4125975"/>
                  <a:pt x="2834143" y="4141478"/>
                  <a:pt x="2838371" y="4156276"/>
                </a:cubicBezTo>
                <a:close/>
                <a:moveTo>
                  <a:pt x="2809480" y="3995613"/>
                </a:moveTo>
                <a:cubicBezTo>
                  <a:pt x="2810889" y="4011116"/>
                  <a:pt x="2811594" y="4026618"/>
                  <a:pt x="2813003" y="4042121"/>
                </a:cubicBezTo>
                <a:cubicBezTo>
                  <a:pt x="2811594" y="4037893"/>
                  <a:pt x="2810889" y="4033665"/>
                  <a:pt x="2809480" y="4029437"/>
                </a:cubicBezTo>
                <a:cubicBezTo>
                  <a:pt x="2809480" y="4018162"/>
                  <a:pt x="2809480" y="4006888"/>
                  <a:pt x="2809480" y="3995613"/>
                </a:cubicBezTo>
                <a:close/>
                <a:moveTo>
                  <a:pt x="3058929" y="3178208"/>
                </a:moveTo>
                <a:cubicBezTo>
                  <a:pt x="3053292" y="3183845"/>
                  <a:pt x="3047655" y="3189482"/>
                  <a:pt x="3041313" y="3195120"/>
                </a:cubicBezTo>
                <a:cubicBezTo>
                  <a:pt x="3045541" y="3188073"/>
                  <a:pt x="3049064" y="3181026"/>
                  <a:pt x="3053292" y="3173980"/>
                </a:cubicBezTo>
                <a:cubicBezTo>
                  <a:pt x="3059634" y="3169047"/>
                  <a:pt x="3065976" y="3163410"/>
                  <a:pt x="3072318" y="3158477"/>
                </a:cubicBezTo>
                <a:cubicBezTo>
                  <a:pt x="3068090" y="3164819"/>
                  <a:pt x="3063862" y="3171866"/>
                  <a:pt x="3058929" y="3178208"/>
                </a:cubicBezTo>
                <a:close/>
                <a:moveTo>
                  <a:pt x="3092048" y="3142975"/>
                </a:moveTo>
                <a:cubicBezTo>
                  <a:pt x="3100504" y="3135928"/>
                  <a:pt x="3109665" y="3128882"/>
                  <a:pt x="3118121" y="3121835"/>
                </a:cubicBezTo>
                <a:cubicBezTo>
                  <a:pt x="3106846" y="3132405"/>
                  <a:pt x="3095571" y="3142975"/>
                  <a:pt x="3084297" y="3154249"/>
                </a:cubicBezTo>
                <a:cubicBezTo>
                  <a:pt x="3087116" y="3150726"/>
                  <a:pt x="3089934" y="3146498"/>
                  <a:pt x="3092048" y="3142975"/>
                </a:cubicBezTo>
                <a:close/>
                <a:moveTo>
                  <a:pt x="3039199" y="3207099"/>
                </a:moveTo>
                <a:cubicBezTo>
                  <a:pt x="3030038" y="3220487"/>
                  <a:pt x="3020878" y="3233171"/>
                  <a:pt x="3012422" y="3246560"/>
                </a:cubicBezTo>
                <a:cubicBezTo>
                  <a:pt x="3018059" y="3236694"/>
                  <a:pt x="3023696" y="3226829"/>
                  <a:pt x="3029333" y="3216259"/>
                </a:cubicBezTo>
                <a:cubicBezTo>
                  <a:pt x="3032857" y="3213441"/>
                  <a:pt x="3036380" y="3209917"/>
                  <a:pt x="3039199" y="3207099"/>
                </a:cubicBezTo>
                <a:close/>
                <a:moveTo>
                  <a:pt x="4340001" y="2902686"/>
                </a:moveTo>
                <a:cubicBezTo>
                  <a:pt x="4350571" y="2906209"/>
                  <a:pt x="4361141" y="2909732"/>
                  <a:pt x="4371711" y="2913256"/>
                </a:cubicBezTo>
                <a:cubicBezTo>
                  <a:pt x="4375234" y="2916074"/>
                  <a:pt x="4378758" y="2918188"/>
                  <a:pt x="4382986" y="2921007"/>
                </a:cubicBezTo>
                <a:cubicBezTo>
                  <a:pt x="4368892" y="2914665"/>
                  <a:pt x="4354799" y="2908323"/>
                  <a:pt x="4340001" y="2902686"/>
                </a:cubicBezTo>
                <a:close/>
                <a:moveTo>
                  <a:pt x="4443586" y="2954830"/>
                </a:moveTo>
                <a:cubicBezTo>
                  <a:pt x="4447814" y="2956945"/>
                  <a:pt x="4452042" y="2958354"/>
                  <a:pt x="4456270" y="2960468"/>
                </a:cubicBezTo>
                <a:cubicBezTo>
                  <a:pt x="4464726" y="2967514"/>
                  <a:pt x="4473887" y="2975266"/>
                  <a:pt x="4482342" y="2982312"/>
                </a:cubicBezTo>
                <a:cubicBezTo>
                  <a:pt x="4469659" y="2972447"/>
                  <a:pt x="4456975" y="2963286"/>
                  <a:pt x="4443586" y="2954830"/>
                </a:cubicBezTo>
                <a:close/>
                <a:moveTo>
                  <a:pt x="4934030" y="3612983"/>
                </a:moveTo>
                <a:cubicBezTo>
                  <a:pt x="4938258" y="3623553"/>
                  <a:pt x="4942486" y="3634123"/>
                  <a:pt x="4946009" y="3645397"/>
                </a:cubicBezTo>
                <a:cubicBezTo>
                  <a:pt x="4946714" y="3650330"/>
                  <a:pt x="4946714" y="3654558"/>
                  <a:pt x="4947418" y="3659491"/>
                </a:cubicBezTo>
                <a:cubicBezTo>
                  <a:pt x="4942486" y="3643988"/>
                  <a:pt x="4938258" y="3628485"/>
                  <a:pt x="4934030" y="3612983"/>
                </a:cubicBezTo>
                <a:close/>
                <a:moveTo>
                  <a:pt x="4962921" y="3774350"/>
                </a:moveTo>
                <a:cubicBezTo>
                  <a:pt x="4961511" y="3758848"/>
                  <a:pt x="4960807" y="3743345"/>
                  <a:pt x="4959397" y="3727842"/>
                </a:cubicBezTo>
                <a:cubicBezTo>
                  <a:pt x="4960807" y="3732071"/>
                  <a:pt x="4961511" y="3736298"/>
                  <a:pt x="4962921" y="3740527"/>
                </a:cubicBezTo>
                <a:cubicBezTo>
                  <a:pt x="4962921" y="3751801"/>
                  <a:pt x="4962921" y="3763075"/>
                  <a:pt x="4962921" y="3774350"/>
                </a:cubicBezTo>
                <a:close/>
                <a:moveTo>
                  <a:pt x="4966444" y="3956152"/>
                </a:moveTo>
                <a:cubicBezTo>
                  <a:pt x="4966444" y="3954038"/>
                  <a:pt x="4967149" y="3952629"/>
                  <a:pt x="4967149" y="3950515"/>
                </a:cubicBezTo>
                <a:cubicBezTo>
                  <a:pt x="4967149" y="3952629"/>
                  <a:pt x="4967149" y="3954038"/>
                  <a:pt x="4967149" y="3956152"/>
                </a:cubicBezTo>
                <a:cubicBezTo>
                  <a:pt x="4966444" y="3958266"/>
                  <a:pt x="4966444" y="3959676"/>
                  <a:pt x="4965739" y="3961790"/>
                </a:cubicBezTo>
                <a:cubicBezTo>
                  <a:pt x="4966444" y="3959676"/>
                  <a:pt x="4966444" y="3957562"/>
                  <a:pt x="4966444" y="3956152"/>
                </a:cubicBezTo>
                <a:close/>
                <a:moveTo>
                  <a:pt x="4971377" y="3907531"/>
                </a:moveTo>
                <a:cubicBezTo>
                  <a:pt x="4974900" y="3873707"/>
                  <a:pt x="4978423" y="3839883"/>
                  <a:pt x="4981242" y="3806764"/>
                </a:cubicBezTo>
                <a:cubicBezTo>
                  <a:pt x="4984060" y="3816630"/>
                  <a:pt x="4986879" y="3826495"/>
                  <a:pt x="4988993" y="3835656"/>
                </a:cubicBezTo>
                <a:cubicBezTo>
                  <a:pt x="4983356" y="3865956"/>
                  <a:pt x="4977719" y="3896961"/>
                  <a:pt x="4972081" y="3927261"/>
                </a:cubicBezTo>
                <a:cubicBezTo>
                  <a:pt x="4972081" y="3920919"/>
                  <a:pt x="4972081" y="3914577"/>
                  <a:pt x="4971377" y="3907531"/>
                </a:cubicBezTo>
                <a:close/>
                <a:moveTo>
                  <a:pt x="4968558" y="3865251"/>
                </a:moveTo>
                <a:cubicBezTo>
                  <a:pt x="4968558" y="3863137"/>
                  <a:pt x="4968558" y="3861728"/>
                  <a:pt x="4967853" y="3859614"/>
                </a:cubicBezTo>
                <a:cubicBezTo>
                  <a:pt x="4968558" y="3827904"/>
                  <a:pt x="4968558" y="3796194"/>
                  <a:pt x="4969263" y="3764485"/>
                </a:cubicBezTo>
                <a:cubicBezTo>
                  <a:pt x="4971377" y="3772236"/>
                  <a:pt x="4973491" y="3779987"/>
                  <a:pt x="4975604" y="3787738"/>
                </a:cubicBezTo>
                <a:cubicBezTo>
                  <a:pt x="4974195" y="3813811"/>
                  <a:pt x="4971377" y="3839179"/>
                  <a:pt x="4968558" y="3865251"/>
                </a:cubicBezTo>
                <a:close/>
                <a:moveTo>
                  <a:pt x="4969967" y="3739822"/>
                </a:moveTo>
                <a:cubicBezTo>
                  <a:pt x="4969967" y="3729957"/>
                  <a:pt x="4969967" y="3720091"/>
                  <a:pt x="4969967" y="3710226"/>
                </a:cubicBezTo>
                <a:cubicBezTo>
                  <a:pt x="4973491" y="3719387"/>
                  <a:pt x="4977014" y="3729252"/>
                  <a:pt x="4980537" y="3738412"/>
                </a:cubicBezTo>
                <a:cubicBezTo>
                  <a:pt x="4979833" y="3748278"/>
                  <a:pt x="4978423" y="3758143"/>
                  <a:pt x="4977719" y="3768713"/>
                </a:cubicBezTo>
                <a:cubicBezTo>
                  <a:pt x="4975604" y="3758848"/>
                  <a:pt x="4972786" y="3748982"/>
                  <a:pt x="4969967" y="3739822"/>
                </a:cubicBezTo>
                <a:close/>
                <a:moveTo>
                  <a:pt x="4963626" y="3715863"/>
                </a:moveTo>
                <a:cubicBezTo>
                  <a:pt x="4961511" y="3708112"/>
                  <a:pt x="4959397" y="3700361"/>
                  <a:pt x="4957283" y="3692609"/>
                </a:cubicBezTo>
                <a:cubicBezTo>
                  <a:pt x="4956579" y="3684858"/>
                  <a:pt x="4955874" y="3676402"/>
                  <a:pt x="4955170" y="3668651"/>
                </a:cubicBezTo>
                <a:cubicBezTo>
                  <a:pt x="4957988" y="3676402"/>
                  <a:pt x="4960807" y="3683449"/>
                  <a:pt x="4963626" y="3691200"/>
                </a:cubicBezTo>
                <a:cubicBezTo>
                  <a:pt x="4963626" y="3699656"/>
                  <a:pt x="4963626" y="3707407"/>
                  <a:pt x="4963626" y="3715863"/>
                </a:cubicBezTo>
                <a:close/>
                <a:moveTo>
                  <a:pt x="4953056" y="3643988"/>
                </a:moveTo>
                <a:cubicBezTo>
                  <a:pt x="4952351" y="3634123"/>
                  <a:pt x="4951646" y="3624258"/>
                  <a:pt x="4950941" y="3614392"/>
                </a:cubicBezTo>
                <a:cubicBezTo>
                  <a:pt x="4955170" y="3623553"/>
                  <a:pt x="4959397" y="3632713"/>
                  <a:pt x="4964330" y="3641874"/>
                </a:cubicBezTo>
                <a:cubicBezTo>
                  <a:pt x="4964330" y="3651739"/>
                  <a:pt x="4964330" y="3662309"/>
                  <a:pt x="4964330" y="3672174"/>
                </a:cubicBezTo>
                <a:cubicBezTo>
                  <a:pt x="4960102" y="3662309"/>
                  <a:pt x="4956579" y="3653149"/>
                  <a:pt x="4953056" y="3643988"/>
                </a:cubicBezTo>
                <a:close/>
                <a:moveTo>
                  <a:pt x="4943895" y="3620734"/>
                </a:moveTo>
                <a:cubicBezTo>
                  <a:pt x="4932620" y="3591139"/>
                  <a:pt x="4921346" y="3561543"/>
                  <a:pt x="4909367" y="3531947"/>
                </a:cubicBezTo>
                <a:cubicBezTo>
                  <a:pt x="4908662" y="3529833"/>
                  <a:pt x="4907957" y="3528424"/>
                  <a:pt x="4907957" y="3526310"/>
                </a:cubicBezTo>
                <a:cubicBezTo>
                  <a:pt x="4919232" y="3549563"/>
                  <a:pt x="4930506" y="3572817"/>
                  <a:pt x="4941781" y="3596071"/>
                </a:cubicBezTo>
                <a:cubicBezTo>
                  <a:pt x="4942486" y="3604527"/>
                  <a:pt x="4943190" y="3612278"/>
                  <a:pt x="4943895" y="3620734"/>
                </a:cubicBezTo>
                <a:close/>
                <a:moveTo>
                  <a:pt x="4895978" y="3485440"/>
                </a:moveTo>
                <a:cubicBezTo>
                  <a:pt x="4893864" y="3479097"/>
                  <a:pt x="4891750" y="3472756"/>
                  <a:pt x="4890341" y="3466414"/>
                </a:cubicBezTo>
                <a:cubicBezTo>
                  <a:pt x="4906548" y="3493191"/>
                  <a:pt x="4922755" y="3519968"/>
                  <a:pt x="4938258" y="3546745"/>
                </a:cubicBezTo>
                <a:cubicBezTo>
                  <a:pt x="4938962" y="3556610"/>
                  <a:pt x="4939667" y="3567180"/>
                  <a:pt x="4941076" y="3577045"/>
                </a:cubicBezTo>
                <a:cubicBezTo>
                  <a:pt x="4925574" y="3546040"/>
                  <a:pt x="4910776" y="3515740"/>
                  <a:pt x="4895978" y="3485440"/>
                </a:cubicBezTo>
                <a:close/>
                <a:moveTo>
                  <a:pt x="4876248" y="3446683"/>
                </a:moveTo>
                <a:cubicBezTo>
                  <a:pt x="4875543" y="3445274"/>
                  <a:pt x="4874838" y="3443864"/>
                  <a:pt x="4874134" y="3441751"/>
                </a:cubicBezTo>
                <a:cubicBezTo>
                  <a:pt x="4873429" y="3440341"/>
                  <a:pt x="4872724" y="3438227"/>
                  <a:pt x="4872020" y="3436818"/>
                </a:cubicBezTo>
                <a:cubicBezTo>
                  <a:pt x="4872724" y="3438227"/>
                  <a:pt x="4874134" y="3439637"/>
                  <a:pt x="4874838" y="3441046"/>
                </a:cubicBezTo>
                <a:cubicBezTo>
                  <a:pt x="4875543" y="3443160"/>
                  <a:pt x="4876248" y="3445274"/>
                  <a:pt x="4876248" y="3446683"/>
                </a:cubicBezTo>
                <a:close/>
                <a:moveTo>
                  <a:pt x="4856517" y="3397357"/>
                </a:moveTo>
                <a:cubicBezTo>
                  <a:pt x="4850880" y="3382559"/>
                  <a:pt x="4844538" y="3368466"/>
                  <a:pt x="4838901" y="3353668"/>
                </a:cubicBezTo>
                <a:cubicBezTo>
                  <a:pt x="4843833" y="3360010"/>
                  <a:pt x="4848766" y="3366352"/>
                  <a:pt x="4853698" y="3372694"/>
                </a:cubicBezTo>
                <a:cubicBezTo>
                  <a:pt x="4857927" y="3386787"/>
                  <a:pt x="4862154" y="3400176"/>
                  <a:pt x="4866382" y="3414269"/>
                </a:cubicBezTo>
                <a:cubicBezTo>
                  <a:pt x="4862859" y="3408631"/>
                  <a:pt x="4859336" y="3402994"/>
                  <a:pt x="4856517" y="3397357"/>
                </a:cubicBezTo>
                <a:close/>
                <a:moveTo>
                  <a:pt x="4833968" y="3360715"/>
                </a:moveTo>
                <a:cubicBezTo>
                  <a:pt x="4833263" y="3359305"/>
                  <a:pt x="4831854" y="3357191"/>
                  <a:pt x="4831149" y="3355782"/>
                </a:cubicBezTo>
                <a:cubicBezTo>
                  <a:pt x="4825512" y="3345212"/>
                  <a:pt x="4819875" y="3333938"/>
                  <a:pt x="4814238" y="3323368"/>
                </a:cubicBezTo>
                <a:cubicBezTo>
                  <a:pt x="4817056" y="3326891"/>
                  <a:pt x="4819875" y="3330414"/>
                  <a:pt x="4822694" y="3333938"/>
                </a:cubicBezTo>
                <a:cubicBezTo>
                  <a:pt x="4826921" y="3343098"/>
                  <a:pt x="4830445" y="3352259"/>
                  <a:pt x="4833968" y="3360715"/>
                </a:cubicBezTo>
                <a:close/>
                <a:moveTo>
                  <a:pt x="4798735" y="3292363"/>
                </a:moveTo>
                <a:cubicBezTo>
                  <a:pt x="4795212" y="3285316"/>
                  <a:pt x="4791688" y="3278269"/>
                  <a:pt x="4787461" y="3271223"/>
                </a:cubicBezTo>
                <a:cubicBezTo>
                  <a:pt x="4793098" y="3276860"/>
                  <a:pt x="4798735" y="3283202"/>
                  <a:pt x="4804372" y="3288839"/>
                </a:cubicBezTo>
                <a:cubicBezTo>
                  <a:pt x="4807191" y="3296591"/>
                  <a:pt x="4810714" y="3303637"/>
                  <a:pt x="4813533" y="3311388"/>
                </a:cubicBezTo>
                <a:cubicBezTo>
                  <a:pt x="4808600" y="3305047"/>
                  <a:pt x="4803668" y="3298705"/>
                  <a:pt x="4798735" y="3292363"/>
                </a:cubicBezTo>
                <a:close/>
                <a:moveTo>
                  <a:pt x="4776891" y="3265586"/>
                </a:moveTo>
                <a:cubicBezTo>
                  <a:pt x="4774072" y="3262062"/>
                  <a:pt x="4771253" y="3258539"/>
                  <a:pt x="4768435" y="3255016"/>
                </a:cubicBezTo>
                <a:cubicBezTo>
                  <a:pt x="4766321" y="3251492"/>
                  <a:pt x="4763502" y="3247264"/>
                  <a:pt x="4761388" y="3243741"/>
                </a:cubicBezTo>
                <a:cubicBezTo>
                  <a:pt x="4764911" y="3247264"/>
                  <a:pt x="4767730" y="3250083"/>
                  <a:pt x="4771253" y="3253606"/>
                </a:cubicBezTo>
                <a:cubicBezTo>
                  <a:pt x="4772662" y="3257130"/>
                  <a:pt x="4774776" y="3261358"/>
                  <a:pt x="4776891" y="3265586"/>
                </a:cubicBezTo>
                <a:close/>
                <a:moveTo>
                  <a:pt x="4742362" y="3214145"/>
                </a:moveTo>
                <a:cubicBezTo>
                  <a:pt x="4738134" y="3207099"/>
                  <a:pt x="4733906" y="3200757"/>
                  <a:pt x="4729678" y="3193710"/>
                </a:cubicBezTo>
                <a:cubicBezTo>
                  <a:pt x="4736020" y="3199348"/>
                  <a:pt x="4741658" y="3204280"/>
                  <a:pt x="4747999" y="3209917"/>
                </a:cubicBezTo>
                <a:cubicBezTo>
                  <a:pt x="4751523" y="3216964"/>
                  <a:pt x="4755751" y="3224011"/>
                  <a:pt x="4759274" y="3231762"/>
                </a:cubicBezTo>
                <a:cubicBezTo>
                  <a:pt x="4753637" y="3225420"/>
                  <a:pt x="4747999" y="3219783"/>
                  <a:pt x="4742362" y="3214145"/>
                </a:cubicBezTo>
                <a:close/>
                <a:moveTo>
                  <a:pt x="4718404" y="3188778"/>
                </a:moveTo>
                <a:cubicBezTo>
                  <a:pt x="4709948" y="3180322"/>
                  <a:pt x="4701492" y="3171161"/>
                  <a:pt x="4693036" y="3162705"/>
                </a:cubicBezTo>
                <a:cubicBezTo>
                  <a:pt x="4691627" y="3161296"/>
                  <a:pt x="4690922" y="3159887"/>
                  <a:pt x="4689513" y="3158477"/>
                </a:cubicBezTo>
                <a:cubicBezTo>
                  <a:pt x="4696559" y="3164819"/>
                  <a:pt x="4703606" y="3171161"/>
                  <a:pt x="4711357" y="3177503"/>
                </a:cubicBezTo>
                <a:cubicBezTo>
                  <a:pt x="4713471" y="3181026"/>
                  <a:pt x="4715585" y="3185254"/>
                  <a:pt x="4718404" y="3188778"/>
                </a:cubicBezTo>
                <a:close/>
                <a:moveTo>
                  <a:pt x="4662031" y="3125358"/>
                </a:moveTo>
                <a:cubicBezTo>
                  <a:pt x="4657803" y="3120426"/>
                  <a:pt x="4653575" y="3115493"/>
                  <a:pt x="4649347" y="3110560"/>
                </a:cubicBezTo>
                <a:cubicBezTo>
                  <a:pt x="4661326" y="3119016"/>
                  <a:pt x="4672601" y="3127472"/>
                  <a:pt x="4684580" y="3135928"/>
                </a:cubicBezTo>
                <a:cubicBezTo>
                  <a:pt x="4688808" y="3142975"/>
                  <a:pt x="4693036" y="3149317"/>
                  <a:pt x="4697969" y="3156363"/>
                </a:cubicBezTo>
                <a:cubicBezTo>
                  <a:pt x="4685285" y="3145793"/>
                  <a:pt x="4674010" y="3135928"/>
                  <a:pt x="4662031" y="3125358"/>
                </a:cubicBezTo>
                <a:close/>
                <a:moveTo>
                  <a:pt x="4629617" y="3097172"/>
                </a:moveTo>
                <a:cubicBezTo>
                  <a:pt x="4628207" y="3095762"/>
                  <a:pt x="4626798" y="3095058"/>
                  <a:pt x="4625389" y="3093649"/>
                </a:cubicBezTo>
                <a:cubicBezTo>
                  <a:pt x="4623979" y="3092239"/>
                  <a:pt x="4623274" y="3090830"/>
                  <a:pt x="4621865" y="3090125"/>
                </a:cubicBezTo>
                <a:cubicBezTo>
                  <a:pt x="4623274" y="3090830"/>
                  <a:pt x="4624684" y="3092239"/>
                  <a:pt x="4626093" y="3092944"/>
                </a:cubicBezTo>
                <a:cubicBezTo>
                  <a:pt x="4626798" y="3094353"/>
                  <a:pt x="4628207" y="3095762"/>
                  <a:pt x="4629617" y="3097172"/>
                </a:cubicBezTo>
                <a:close/>
                <a:moveTo>
                  <a:pt x="4591565" y="3059825"/>
                </a:moveTo>
                <a:cubicBezTo>
                  <a:pt x="4567607" y="3035866"/>
                  <a:pt x="4543648" y="3011908"/>
                  <a:pt x="4519690" y="2987950"/>
                </a:cubicBezTo>
                <a:cubicBezTo>
                  <a:pt x="4528850" y="2992178"/>
                  <a:pt x="4538011" y="2996405"/>
                  <a:pt x="4547171" y="2999929"/>
                </a:cubicBezTo>
                <a:cubicBezTo>
                  <a:pt x="4567607" y="3023887"/>
                  <a:pt x="4587337" y="3047141"/>
                  <a:pt x="4607772" y="3071099"/>
                </a:cubicBezTo>
                <a:cubicBezTo>
                  <a:pt x="4602135" y="3067576"/>
                  <a:pt x="4596497" y="3063348"/>
                  <a:pt x="4591565" y="3059825"/>
                </a:cubicBezTo>
                <a:close/>
                <a:moveTo>
                  <a:pt x="4556332" y="3034457"/>
                </a:moveTo>
                <a:cubicBezTo>
                  <a:pt x="4554923" y="3033752"/>
                  <a:pt x="4553513" y="3032343"/>
                  <a:pt x="4552104" y="3031638"/>
                </a:cubicBezTo>
                <a:cubicBezTo>
                  <a:pt x="4528145" y="3011203"/>
                  <a:pt x="4503482" y="2990768"/>
                  <a:pt x="4478819" y="2970333"/>
                </a:cubicBezTo>
                <a:cubicBezTo>
                  <a:pt x="4486571" y="2973856"/>
                  <a:pt x="4493617" y="2976675"/>
                  <a:pt x="4500664" y="2980198"/>
                </a:cubicBezTo>
                <a:cubicBezTo>
                  <a:pt x="4519690" y="2997815"/>
                  <a:pt x="4538011" y="3016136"/>
                  <a:pt x="4556332" y="3034457"/>
                </a:cubicBezTo>
                <a:close/>
                <a:moveTo>
                  <a:pt x="4460498" y="2954126"/>
                </a:moveTo>
                <a:cubicBezTo>
                  <a:pt x="4452747" y="2947784"/>
                  <a:pt x="4444996" y="2941442"/>
                  <a:pt x="4437949" y="2935100"/>
                </a:cubicBezTo>
                <a:cubicBezTo>
                  <a:pt x="4447814" y="2938623"/>
                  <a:pt x="4456975" y="2941442"/>
                  <a:pt x="4466135" y="2944965"/>
                </a:cubicBezTo>
                <a:cubicBezTo>
                  <a:pt x="4473182" y="2952012"/>
                  <a:pt x="4480229" y="2959058"/>
                  <a:pt x="4487980" y="2966105"/>
                </a:cubicBezTo>
                <a:cubicBezTo>
                  <a:pt x="4478115" y="2961877"/>
                  <a:pt x="4468954" y="2957649"/>
                  <a:pt x="4460498" y="2954126"/>
                </a:cubicBezTo>
                <a:close/>
                <a:moveTo>
                  <a:pt x="4437244" y="2944261"/>
                </a:moveTo>
                <a:cubicBezTo>
                  <a:pt x="4430198" y="2940737"/>
                  <a:pt x="4422446" y="2937919"/>
                  <a:pt x="4415400" y="2934395"/>
                </a:cubicBezTo>
                <a:cubicBezTo>
                  <a:pt x="4409058" y="2929463"/>
                  <a:pt x="4402011" y="2925235"/>
                  <a:pt x="4395669" y="2920302"/>
                </a:cubicBezTo>
                <a:cubicBezTo>
                  <a:pt x="4403421" y="2923121"/>
                  <a:pt x="4411172" y="2925235"/>
                  <a:pt x="4418923" y="2928053"/>
                </a:cubicBezTo>
                <a:cubicBezTo>
                  <a:pt x="4425265" y="2933691"/>
                  <a:pt x="4430902" y="2938623"/>
                  <a:pt x="4437244" y="2944261"/>
                </a:cubicBezTo>
                <a:close/>
                <a:moveTo>
                  <a:pt x="4375234" y="2906914"/>
                </a:moveTo>
                <a:cubicBezTo>
                  <a:pt x="4366778" y="2901276"/>
                  <a:pt x="4359027" y="2895639"/>
                  <a:pt x="4350571" y="2890002"/>
                </a:cubicBezTo>
                <a:cubicBezTo>
                  <a:pt x="4360436" y="2892116"/>
                  <a:pt x="4370302" y="2894934"/>
                  <a:pt x="4380167" y="2897048"/>
                </a:cubicBezTo>
                <a:cubicBezTo>
                  <a:pt x="4387918" y="2903390"/>
                  <a:pt x="4395669" y="2909732"/>
                  <a:pt x="4403421" y="2916074"/>
                </a:cubicBezTo>
                <a:cubicBezTo>
                  <a:pt x="4394260" y="2912551"/>
                  <a:pt x="4384395" y="2909732"/>
                  <a:pt x="4375234" y="2906914"/>
                </a:cubicBezTo>
                <a:close/>
                <a:moveTo>
                  <a:pt x="4351980" y="2899162"/>
                </a:moveTo>
                <a:cubicBezTo>
                  <a:pt x="4321680" y="2889297"/>
                  <a:pt x="4291380" y="2879432"/>
                  <a:pt x="4261079" y="2869567"/>
                </a:cubicBezTo>
                <a:cubicBezTo>
                  <a:pt x="4259670" y="2868862"/>
                  <a:pt x="4257556" y="2868157"/>
                  <a:pt x="4256147" y="2867453"/>
                </a:cubicBezTo>
                <a:cubicBezTo>
                  <a:pt x="4281514" y="2873090"/>
                  <a:pt x="4306882" y="2879432"/>
                  <a:pt x="4332250" y="2885069"/>
                </a:cubicBezTo>
                <a:cubicBezTo>
                  <a:pt x="4338592" y="2890002"/>
                  <a:pt x="4344934" y="2894230"/>
                  <a:pt x="4351980" y="2899162"/>
                </a:cubicBezTo>
                <a:close/>
                <a:moveTo>
                  <a:pt x="4216686" y="2850541"/>
                </a:moveTo>
                <a:cubicBezTo>
                  <a:pt x="4210344" y="2847722"/>
                  <a:pt x="4204707" y="2845608"/>
                  <a:pt x="4198365" y="2842790"/>
                </a:cubicBezTo>
                <a:cubicBezTo>
                  <a:pt x="4229370" y="2847018"/>
                  <a:pt x="4260375" y="2851950"/>
                  <a:pt x="4290675" y="2856178"/>
                </a:cubicBezTo>
                <a:cubicBezTo>
                  <a:pt x="4299131" y="2861815"/>
                  <a:pt x="4307587" y="2867453"/>
                  <a:pt x="4315338" y="2873090"/>
                </a:cubicBezTo>
                <a:cubicBezTo>
                  <a:pt x="4282219" y="2866043"/>
                  <a:pt x="4249805" y="2858292"/>
                  <a:pt x="4216686" y="2850541"/>
                </a:cubicBezTo>
                <a:close/>
                <a:moveTo>
                  <a:pt x="4174406" y="2841380"/>
                </a:moveTo>
                <a:cubicBezTo>
                  <a:pt x="4172997" y="2840676"/>
                  <a:pt x="4170883" y="2840676"/>
                  <a:pt x="4169474" y="2839971"/>
                </a:cubicBezTo>
                <a:cubicBezTo>
                  <a:pt x="4167360" y="2839266"/>
                  <a:pt x="4165950" y="2838562"/>
                  <a:pt x="4163836" y="2838562"/>
                </a:cubicBezTo>
                <a:cubicBezTo>
                  <a:pt x="4165950" y="2838562"/>
                  <a:pt x="4167360" y="2839266"/>
                  <a:pt x="4169474" y="2839266"/>
                </a:cubicBezTo>
                <a:cubicBezTo>
                  <a:pt x="4170883" y="2839971"/>
                  <a:pt x="4172997" y="2840676"/>
                  <a:pt x="4174406" y="2841380"/>
                </a:cubicBezTo>
                <a:close/>
                <a:moveTo>
                  <a:pt x="4122966" y="2825173"/>
                </a:moveTo>
                <a:cubicBezTo>
                  <a:pt x="4108168" y="2820240"/>
                  <a:pt x="4092665" y="2816013"/>
                  <a:pt x="4077868" y="2811080"/>
                </a:cubicBezTo>
                <a:cubicBezTo>
                  <a:pt x="4085619" y="2811080"/>
                  <a:pt x="4094075" y="2811080"/>
                  <a:pt x="4101826" y="2811785"/>
                </a:cubicBezTo>
                <a:cubicBezTo>
                  <a:pt x="4115215" y="2817422"/>
                  <a:pt x="4128603" y="2822354"/>
                  <a:pt x="4141992" y="2827992"/>
                </a:cubicBezTo>
                <a:cubicBezTo>
                  <a:pt x="4136354" y="2827287"/>
                  <a:pt x="4130012" y="2826582"/>
                  <a:pt x="4122966" y="2825173"/>
                </a:cubicBezTo>
                <a:close/>
                <a:moveTo>
                  <a:pt x="4080686" y="2819536"/>
                </a:moveTo>
                <a:cubicBezTo>
                  <a:pt x="4078572" y="2819536"/>
                  <a:pt x="4077163" y="2818831"/>
                  <a:pt x="4075049" y="2818831"/>
                </a:cubicBezTo>
                <a:cubicBezTo>
                  <a:pt x="4063070" y="2816013"/>
                  <a:pt x="4051091" y="2813194"/>
                  <a:pt x="4039111" y="2811080"/>
                </a:cubicBezTo>
                <a:cubicBezTo>
                  <a:pt x="4044044" y="2811080"/>
                  <a:pt x="4048272" y="2811080"/>
                  <a:pt x="4053205" y="2811080"/>
                </a:cubicBezTo>
                <a:cubicBezTo>
                  <a:pt x="4062365" y="2813898"/>
                  <a:pt x="4071526" y="2816717"/>
                  <a:pt x="4080686" y="2819536"/>
                </a:cubicBezTo>
                <a:close/>
                <a:moveTo>
                  <a:pt x="4005992" y="2804033"/>
                </a:moveTo>
                <a:cubicBezTo>
                  <a:pt x="3998241" y="2802624"/>
                  <a:pt x="3990490" y="2800510"/>
                  <a:pt x="3982739" y="2799101"/>
                </a:cubicBezTo>
                <a:cubicBezTo>
                  <a:pt x="3990490" y="2798396"/>
                  <a:pt x="3998946" y="2797691"/>
                  <a:pt x="4006697" y="2796987"/>
                </a:cubicBezTo>
                <a:cubicBezTo>
                  <a:pt x="4014448" y="2799101"/>
                  <a:pt x="4022199" y="2801919"/>
                  <a:pt x="4029951" y="2804033"/>
                </a:cubicBezTo>
                <a:cubicBezTo>
                  <a:pt x="4021495" y="2804033"/>
                  <a:pt x="4013743" y="2804033"/>
                  <a:pt x="4005992" y="2804033"/>
                </a:cubicBezTo>
                <a:close/>
                <a:moveTo>
                  <a:pt x="3970759" y="2803329"/>
                </a:moveTo>
                <a:cubicBezTo>
                  <a:pt x="3966532" y="2803329"/>
                  <a:pt x="3961599" y="2803329"/>
                  <a:pt x="3957371" y="2803329"/>
                </a:cubicBezTo>
                <a:cubicBezTo>
                  <a:pt x="3953143" y="2802624"/>
                  <a:pt x="3948210" y="2801919"/>
                  <a:pt x="3943982" y="2801919"/>
                </a:cubicBezTo>
                <a:cubicBezTo>
                  <a:pt x="3948915" y="2801215"/>
                  <a:pt x="3953143" y="2801215"/>
                  <a:pt x="3958076" y="2801215"/>
                </a:cubicBezTo>
                <a:cubicBezTo>
                  <a:pt x="3961599" y="2801919"/>
                  <a:pt x="3966532" y="2802624"/>
                  <a:pt x="3970759" y="2803329"/>
                </a:cubicBezTo>
                <a:close/>
                <a:moveTo>
                  <a:pt x="3909454" y="2797691"/>
                </a:moveTo>
                <a:cubicBezTo>
                  <a:pt x="3901703" y="2796987"/>
                  <a:pt x="3893247" y="2795577"/>
                  <a:pt x="3885496" y="2794873"/>
                </a:cubicBezTo>
                <a:cubicBezTo>
                  <a:pt x="3893247" y="2793463"/>
                  <a:pt x="3901703" y="2792054"/>
                  <a:pt x="3909454" y="2790645"/>
                </a:cubicBezTo>
                <a:cubicBezTo>
                  <a:pt x="3917205" y="2792054"/>
                  <a:pt x="3925661" y="2794168"/>
                  <a:pt x="3933412" y="2795577"/>
                </a:cubicBezTo>
                <a:cubicBezTo>
                  <a:pt x="3924956" y="2796282"/>
                  <a:pt x="3917205" y="2796987"/>
                  <a:pt x="3909454" y="2797691"/>
                </a:cubicBezTo>
                <a:close/>
                <a:moveTo>
                  <a:pt x="3874221" y="2800510"/>
                </a:moveTo>
                <a:cubicBezTo>
                  <a:pt x="3862242" y="2801215"/>
                  <a:pt x="3850263" y="2802624"/>
                  <a:pt x="3838283" y="2803329"/>
                </a:cubicBezTo>
                <a:cubicBezTo>
                  <a:pt x="3836169" y="2803329"/>
                  <a:pt x="3834760" y="2803329"/>
                  <a:pt x="3832646" y="2803329"/>
                </a:cubicBezTo>
                <a:cubicBezTo>
                  <a:pt x="3841807" y="2801919"/>
                  <a:pt x="3851672" y="2799805"/>
                  <a:pt x="3860833" y="2798396"/>
                </a:cubicBezTo>
                <a:cubicBezTo>
                  <a:pt x="3865060" y="2799101"/>
                  <a:pt x="3869993" y="2799805"/>
                  <a:pt x="3874221" y="2800510"/>
                </a:cubicBezTo>
                <a:close/>
                <a:moveTo>
                  <a:pt x="3789662" y="2803329"/>
                </a:moveTo>
                <a:cubicBezTo>
                  <a:pt x="3783320" y="2803329"/>
                  <a:pt x="3776273" y="2803329"/>
                  <a:pt x="3769931" y="2803329"/>
                </a:cubicBezTo>
                <a:cubicBezTo>
                  <a:pt x="3784024" y="2799805"/>
                  <a:pt x="3798118" y="2796282"/>
                  <a:pt x="3812211" y="2792759"/>
                </a:cubicBezTo>
                <a:cubicBezTo>
                  <a:pt x="3819962" y="2793463"/>
                  <a:pt x="3828418" y="2794873"/>
                  <a:pt x="3836169" y="2795577"/>
                </a:cubicBezTo>
                <a:cubicBezTo>
                  <a:pt x="3820667" y="2798396"/>
                  <a:pt x="3805164" y="2801215"/>
                  <a:pt x="3789662" y="2803329"/>
                </a:cubicBezTo>
                <a:close/>
                <a:moveTo>
                  <a:pt x="3748087" y="2811080"/>
                </a:moveTo>
                <a:cubicBezTo>
                  <a:pt x="3745973" y="2811080"/>
                  <a:pt x="3744564" y="2811785"/>
                  <a:pt x="3742449" y="2811785"/>
                </a:cubicBezTo>
                <a:cubicBezTo>
                  <a:pt x="3741040" y="2811785"/>
                  <a:pt x="3738926" y="2811785"/>
                  <a:pt x="3737517" y="2812489"/>
                </a:cubicBezTo>
                <a:cubicBezTo>
                  <a:pt x="3739631" y="2811785"/>
                  <a:pt x="3741040" y="2811785"/>
                  <a:pt x="3743154" y="2811080"/>
                </a:cubicBezTo>
                <a:cubicBezTo>
                  <a:pt x="3743859" y="2811080"/>
                  <a:pt x="3745973" y="2811080"/>
                  <a:pt x="3748087" y="2811080"/>
                </a:cubicBezTo>
                <a:close/>
                <a:moveTo>
                  <a:pt x="3693828" y="2816717"/>
                </a:moveTo>
                <a:cubicBezTo>
                  <a:pt x="3687486" y="2817422"/>
                  <a:pt x="3680439" y="2818126"/>
                  <a:pt x="3674098" y="2818831"/>
                </a:cubicBezTo>
                <a:cubicBezTo>
                  <a:pt x="3680439" y="2816717"/>
                  <a:pt x="3686781" y="2814603"/>
                  <a:pt x="3693123" y="2811785"/>
                </a:cubicBezTo>
                <a:cubicBezTo>
                  <a:pt x="3699465" y="2811785"/>
                  <a:pt x="3706512" y="2811785"/>
                  <a:pt x="3713558" y="2811785"/>
                </a:cubicBezTo>
                <a:cubicBezTo>
                  <a:pt x="3707216" y="2813194"/>
                  <a:pt x="3700875" y="2814603"/>
                  <a:pt x="3693828" y="2816717"/>
                </a:cubicBezTo>
                <a:close/>
                <a:moveTo>
                  <a:pt x="3652253" y="2827287"/>
                </a:moveTo>
                <a:cubicBezTo>
                  <a:pt x="3650844" y="2827992"/>
                  <a:pt x="3648730" y="2827992"/>
                  <a:pt x="3647320" y="2828696"/>
                </a:cubicBezTo>
                <a:cubicBezTo>
                  <a:pt x="3645911" y="2828696"/>
                  <a:pt x="3643797" y="2829401"/>
                  <a:pt x="3642388" y="2829401"/>
                </a:cubicBezTo>
                <a:cubicBezTo>
                  <a:pt x="3643797" y="2828696"/>
                  <a:pt x="3645911" y="2827992"/>
                  <a:pt x="3647320" y="2827287"/>
                </a:cubicBezTo>
                <a:cubicBezTo>
                  <a:pt x="3649435" y="2827992"/>
                  <a:pt x="3650844" y="2827992"/>
                  <a:pt x="3652253" y="2827287"/>
                </a:cubicBezTo>
                <a:close/>
                <a:moveTo>
                  <a:pt x="3600108" y="2837857"/>
                </a:moveTo>
                <a:cubicBezTo>
                  <a:pt x="3584606" y="2840676"/>
                  <a:pt x="3569103" y="2843494"/>
                  <a:pt x="3553601" y="2846313"/>
                </a:cubicBezTo>
                <a:cubicBezTo>
                  <a:pt x="3560647" y="2842790"/>
                  <a:pt x="3567694" y="2839266"/>
                  <a:pt x="3575445" y="2835038"/>
                </a:cubicBezTo>
                <a:cubicBezTo>
                  <a:pt x="3589538" y="2833629"/>
                  <a:pt x="3604336" y="2832220"/>
                  <a:pt x="3618429" y="2830810"/>
                </a:cubicBezTo>
                <a:cubicBezTo>
                  <a:pt x="3612087" y="2832924"/>
                  <a:pt x="3606450" y="2835743"/>
                  <a:pt x="3600108" y="2837857"/>
                </a:cubicBezTo>
                <a:close/>
                <a:moveTo>
                  <a:pt x="3559943" y="2852655"/>
                </a:moveTo>
                <a:cubicBezTo>
                  <a:pt x="3558533" y="2853359"/>
                  <a:pt x="3556419" y="2854064"/>
                  <a:pt x="3555010" y="2854769"/>
                </a:cubicBezTo>
                <a:cubicBezTo>
                  <a:pt x="3543031" y="2858292"/>
                  <a:pt x="3531756" y="2861111"/>
                  <a:pt x="3519777" y="2864634"/>
                </a:cubicBezTo>
                <a:cubicBezTo>
                  <a:pt x="3524005" y="2862520"/>
                  <a:pt x="3528233" y="2860406"/>
                  <a:pt x="3531756" y="2858292"/>
                </a:cubicBezTo>
                <a:cubicBezTo>
                  <a:pt x="3540917" y="2856178"/>
                  <a:pt x="3550782" y="2854064"/>
                  <a:pt x="3559943" y="2852655"/>
                </a:cubicBezTo>
                <a:close/>
                <a:moveTo>
                  <a:pt x="3485953" y="2873795"/>
                </a:moveTo>
                <a:cubicBezTo>
                  <a:pt x="3478202" y="2875909"/>
                  <a:pt x="3470451" y="2878023"/>
                  <a:pt x="3462699" y="2880136"/>
                </a:cubicBezTo>
                <a:cubicBezTo>
                  <a:pt x="3469746" y="2875909"/>
                  <a:pt x="3476793" y="2871681"/>
                  <a:pt x="3483135" y="2867453"/>
                </a:cubicBezTo>
                <a:cubicBezTo>
                  <a:pt x="3490886" y="2866043"/>
                  <a:pt x="3499342" y="2864634"/>
                  <a:pt x="3507093" y="2862520"/>
                </a:cubicBezTo>
                <a:cubicBezTo>
                  <a:pt x="3500047" y="2866043"/>
                  <a:pt x="3493000" y="2869567"/>
                  <a:pt x="3485953" y="2873795"/>
                </a:cubicBezTo>
                <a:close/>
                <a:moveTo>
                  <a:pt x="3454948" y="2890002"/>
                </a:moveTo>
                <a:cubicBezTo>
                  <a:pt x="3450720" y="2892116"/>
                  <a:pt x="3447197" y="2894230"/>
                  <a:pt x="3442969" y="2896344"/>
                </a:cubicBezTo>
                <a:cubicBezTo>
                  <a:pt x="3438741" y="2897753"/>
                  <a:pt x="3434513" y="2899162"/>
                  <a:pt x="3430285" y="2901276"/>
                </a:cubicBezTo>
                <a:cubicBezTo>
                  <a:pt x="3433808" y="2899162"/>
                  <a:pt x="3438036" y="2896344"/>
                  <a:pt x="3441560" y="2894230"/>
                </a:cubicBezTo>
                <a:cubicBezTo>
                  <a:pt x="3446492" y="2892116"/>
                  <a:pt x="3450720" y="2890706"/>
                  <a:pt x="3454948" y="2890002"/>
                </a:cubicBezTo>
                <a:close/>
                <a:moveTo>
                  <a:pt x="3397871" y="2913256"/>
                </a:moveTo>
                <a:cubicBezTo>
                  <a:pt x="3390120" y="2916074"/>
                  <a:pt x="3383073" y="2918893"/>
                  <a:pt x="3375322" y="2921712"/>
                </a:cubicBezTo>
                <a:cubicBezTo>
                  <a:pt x="3381664" y="2916779"/>
                  <a:pt x="3388005" y="2911846"/>
                  <a:pt x="3395052" y="2906914"/>
                </a:cubicBezTo>
                <a:cubicBezTo>
                  <a:pt x="3402803" y="2904800"/>
                  <a:pt x="3410555" y="2902686"/>
                  <a:pt x="3418306" y="2899867"/>
                </a:cubicBezTo>
                <a:cubicBezTo>
                  <a:pt x="3411259" y="2904095"/>
                  <a:pt x="3404213" y="2909028"/>
                  <a:pt x="3397871" y="2913256"/>
                </a:cubicBezTo>
                <a:close/>
                <a:moveTo>
                  <a:pt x="3368275" y="2931577"/>
                </a:moveTo>
                <a:cubicBezTo>
                  <a:pt x="3357705" y="2937919"/>
                  <a:pt x="3347840" y="2944965"/>
                  <a:pt x="3337270" y="2951307"/>
                </a:cubicBezTo>
                <a:cubicBezTo>
                  <a:pt x="3335861" y="2952012"/>
                  <a:pt x="3334451" y="2952717"/>
                  <a:pt x="3332337" y="2954126"/>
                </a:cubicBezTo>
                <a:cubicBezTo>
                  <a:pt x="3340089" y="2948489"/>
                  <a:pt x="3347135" y="2942851"/>
                  <a:pt x="3354887" y="2936509"/>
                </a:cubicBezTo>
                <a:cubicBezTo>
                  <a:pt x="3359819" y="2935100"/>
                  <a:pt x="3364047" y="2933691"/>
                  <a:pt x="3368275" y="2931577"/>
                </a:cubicBezTo>
                <a:close/>
                <a:moveTo>
                  <a:pt x="3294990" y="2974561"/>
                </a:moveTo>
                <a:cubicBezTo>
                  <a:pt x="3289353" y="2977380"/>
                  <a:pt x="3283716" y="2980903"/>
                  <a:pt x="3277374" y="2983722"/>
                </a:cubicBezTo>
                <a:cubicBezTo>
                  <a:pt x="3287944" y="2973856"/>
                  <a:pt x="3298514" y="2963991"/>
                  <a:pt x="3309788" y="2954126"/>
                </a:cubicBezTo>
                <a:cubicBezTo>
                  <a:pt x="3317539" y="2951307"/>
                  <a:pt x="3324586" y="2948489"/>
                  <a:pt x="3332337" y="2945670"/>
                </a:cubicBezTo>
                <a:cubicBezTo>
                  <a:pt x="3319654" y="2955535"/>
                  <a:pt x="3307674" y="2964696"/>
                  <a:pt x="3294990" y="2974561"/>
                </a:cubicBezTo>
                <a:close/>
                <a:moveTo>
                  <a:pt x="3261167" y="3000633"/>
                </a:moveTo>
                <a:cubicBezTo>
                  <a:pt x="3259757" y="3002043"/>
                  <a:pt x="3258348" y="3002747"/>
                  <a:pt x="3256939" y="3004157"/>
                </a:cubicBezTo>
                <a:cubicBezTo>
                  <a:pt x="3255529" y="3004861"/>
                  <a:pt x="3254120" y="3006271"/>
                  <a:pt x="3252711" y="3006975"/>
                </a:cubicBezTo>
                <a:cubicBezTo>
                  <a:pt x="3254120" y="3005566"/>
                  <a:pt x="3255529" y="3004157"/>
                  <a:pt x="3256939" y="3003452"/>
                </a:cubicBezTo>
                <a:cubicBezTo>
                  <a:pt x="3258348" y="3002043"/>
                  <a:pt x="3259757" y="3001338"/>
                  <a:pt x="3261167" y="3000633"/>
                </a:cubicBezTo>
                <a:close/>
                <a:moveTo>
                  <a:pt x="3216773" y="3030229"/>
                </a:moveTo>
                <a:cubicBezTo>
                  <a:pt x="3188587" y="3049255"/>
                  <a:pt x="3160400" y="3067576"/>
                  <a:pt x="3132214" y="3086602"/>
                </a:cubicBezTo>
                <a:cubicBezTo>
                  <a:pt x="3137851" y="3078146"/>
                  <a:pt x="3143489" y="3070395"/>
                  <a:pt x="3149830" y="3061939"/>
                </a:cubicBezTo>
                <a:cubicBezTo>
                  <a:pt x="3177312" y="3047141"/>
                  <a:pt x="3204089" y="3031638"/>
                  <a:pt x="3231571" y="3016841"/>
                </a:cubicBezTo>
                <a:cubicBezTo>
                  <a:pt x="3225934" y="3021773"/>
                  <a:pt x="3221706" y="3026001"/>
                  <a:pt x="3216773" y="3030229"/>
                </a:cubicBezTo>
                <a:close/>
                <a:moveTo>
                  <a:pt x="3185063" y="3059825"/>
                </a:moveTo>
                <a:cubicBezTo>
                  <a:pt x="3183654" y="3061234"/>
                  <a:pt x="3182245" y="3062644"/>
                  <a:pt x="3180835" y="3063348"/>
                </a:cubicBezTo>
                <a:cubicBezTo>
                  <a:pt x="3155468" y="3083079"/>
                  <a:pt x="3130804" y="3102809"/>
                  <a:pt x="3106141" y="3122540"/>
                </a:cubicBezTo>
                <a:cubicBezTo>
                  <a:pt x="3111074" y="3116198"/>
                  <a:pt x="3115302" y="3109151"/>
                  <a:pt x="3120235" y="3102809"/>
                </a:cubicBezTo>
                <a:cubicBezTo>
                  <a:pt x="3142079" y="3088011"/>
                  <a:pt x="3163924" y="3073918"/>
                  <a:pt x="3185063" y="3059825"/>
                </a:cubicBezTo>
                <a:close/>
                <a:moveTo>
                  <a:pt x="3087116" y="3138042"/>
                </a:moveTo>
                <a:cubicBezTo>
                  <a:pt x="3079364" y="3144384"/>
                  <a:pt x="3071613" y="3150726"/>
                  <a:pt x="3063862" y="3156363"/>
                </a:cubicBezTo>
                <a:cubicBezTo>
                  <a:pt x="3068795" y="3147907"/>
                  <a:pt x="3073727" y="3138747"/>
                  <a:pt x="3079364" y="3130291"/>
                </a:cubicBezTo>
                <a:cubicBezTo>
                  <a:pt x="3087820" y="3124654"/>
                  <a:pt x="3096276" y="3119016"/>
                  <a:pt x="3104732" y="3113379"/>
                </a:cubicBezTo>
                <a:cubicBezTo>
                  <a:pt x="3098390" y="3121835"/>
                  <a:pt x="3092753" y="3130291"/>
                  <a:pt x="3087116" y="3138042"/>
                </a:cubicBezTo>
                <a:close/>
                <a:moveTo>
                  <a:pt x="3048359" y="3169047"/>
                </a:moveTo>
                <a:cubicBezTo>
                  <a:pt x="3039199" y="3176094"/>
                  <a:pt x="3030743" y="3183140"/>
                  <a:pt x="3021582" y="3190892"/>
                </a:cubicBezTo>
                <a:cubicBezTo>
                  <a:pt x="3026515" y="3180322"/>
                  <a:pt x="3031448" y="3169752"/>
                  <a:pt x="3036380" y="3159182"/>
                </a:cubicBezTo>
                <a:cubicBezTo>
                  <a:pt x="3046245" y="3152840"/>
                  <a:pt x="3055406" y="3145793"/>
                  <a:pt x="3065271" y="3139451"/>
                </a:cubicBezTo>
                <a:cubicBezTo>
                  <a:pt x="3060338" y="3149317"/>
                  <a:pt x="3053997" y="3159182"/>
                  <a:pt x="3048359" y="3169047"/>
                </a:cubicBezTo>
                <a:close/>
                <a:moveTo>
                  <a:pt x="3038494" y="3186664"/>
                </a:moveTo>
                <a:cubicBezTo>
                  <a:pt x="3033562" y="3195120"/>
                  <a:pt x="3028629" y="3203576"/>
                  <a:pt x="3023696" y="3212736"/>
                </a:cubicBezTo>
                <a:cubicBezTo>
                  <a:pt x="3016650" y="3219783"/>
                  <a:pt x="3009603" y="3226829"/>
                  <a:pt x="3001852" y="3233171"/>
                </a:cubicBezTo>
                <a:cubicBezTo>
                  <a:pt x="3006080" y="3224011"/>
                  <a:pt x="3010308" y="3214850"/>
                  <a:pt x="3014536" y="3205689"/>
                </a:cubicBezTo>
                <a:cubicBezTo>
                  <a:pt x="3022992" y="3199348"/>
                  <a:pt x="3030743" y="3193006"/>
                  <a:pt x="3038494" y="3186664"/>
                </a:cubicBezTo>
                <a:close/>
                <a:moveTo>
                  <a:pt x="3011717" y="3233876"/>
                </a:moveTo>
                <a:cubicBezTo>
                  <a:pt x="2996215" y="3261358"/>
                  <a:pt x="2980007" y="3288839"/>
                  <a:pt x="2964505" y="3317026"/>
                </a:cubicBezTo>
                <a:cubicBezTo>
                  <a:pt x="2963800" y="3318435"/>
                  <a:pt x="2962391" y="3319844"/>
                  <a:pt x="2961686" y="3321958"/>
                </a:cubicBezTo>
                <a:cubicBezTo>
                  <a:pt x="2972256" y="3298000"/>
                  <a:pt x="2983531" y="3274746"/>
                  <a:pt x="2994100" y="3250788"/>
                </a:cubicBezTo>
                <a:cubicBezTo>
                  <a:pt x="2999738" y="3245150"/>
                  <a:pt x="3006080" y="3239513"/>
                  <a:pt x="3011717" y="3233876"/>
                </a:cubicBezTo>
                <a:close/>
                <a:moveTo>
                  <a:pt x="2937728" y="3356487"/>
                </a:moveTo>
                <a:cubicBezTo>
                  <a:pt x="2934204" y="3362124"/>
                  <a:pt x="2930681" y="3367761"/>
                  <a:pt x="2926453" y="3372694"/>
                </a:cubicBezTo>
                <a:cubicBezTo>
                  <a:pt x="2937023" y="3343098"/>
                  <a:pt x="2947593" y="3314207"/>
                  <a:pt x="2958163" y="3284611"/>
                </a:cubicBezTo>
                <a:cubicBezTo>
                  <a:pt x="2965209" y="3277565"/>
                  <a:pt x="2972256" y="3270518"/>
                  <a:pt x="2980007" y="3263472"/>
                </a:cubicBezTo>
                <a:cubicBezTo>
                  <a:pt x="2965914" y="3295181"/>
                  <a:pt x="2951821" y="3325482"/>
                  <a:pt x="2937728" y="3356487"/>
                </a:cubicBezTo>
                <a:close/>
                <a:moveTo>
                  <a:pt x="2920111" y="3395948"/>
                </a:moveTo>
                <a:cubicBezTo>
                  <a:pt x="2919406" y="3397357"/>
                  <a:pt x="2918702" y="3399471"/>
                  <a:pt x="2917997" y="3400880"/>
                </a:cubicBezTo>
                <a:cubicBezTo>
                  <a:pt x="2917293" y="3402290"/>
                  <a:pt x="2916588" y="3403699"/>
                  <a:pt x="2915179" y="3405108"/>
                </a:cubicBezTo>
                <a:cubicBezTo>
                  <a:pt x="2915883" y="3403699"/>
                  <a:pt x="2916588" y="3401585"/>
                  <a:pt x="2917293" y="3400176"/>
                </a:cubicBezTo>
                <a:cubicBezTo>
                  <a:pt x="2917997" y="3398766"/>
                  <a:pt x="2919406" y="3397357"/>
                  <a:pt x="2920111" y="3395948"/>
                </a:cubicBezTo>
                <a:close/>
                <a:moveTo>
                  <a:pt x="2894743" y="3443160"/>
                </a:moveTo>
                <a:cubicBezTo>
                  <a:pt x="2886992" y="3457253"/>
                  <a:pt x="2879946" y="3470642"/>
                  <a:pt x="2872194" y="3484735"/>
                </a:cubicBezTo>
                <a:cubicBezTo>
                  <a:pt x="2873604" y="3476984"/>
                  <a:pt x="2875718" y="3468528"/>
                  <a:pt x="2877127" y="3460776"/>
                </a:cubicBezTo>
                <a:cubicBezTo>
                  <a:pt x="2884878" y="3448797"/>
                  <a:pt x="2893334" y="3436818"/>
                  <a:pt x="2901086" y="3424839"/>
                </a:cubicBezTo>
                <a:cubicBezTo>
                  <a:pt x="2898971" y="3430476"/>
                  <a:pt x="2896858" y="3436818"/>
                  <a:pt x="2894743" y="3443160"/>
                </a:cubicBezTo>
                <a:close/>
                <a:moveTo>
                  <a:pt x="2880650" y="3483325"/>
                </a:moveTo>
                <a:cubicBezTo>
                  <a:pt x="2879946" y="3484735"/>
                  <a:pt x="2879241" y="3486849"/>
                  <a:pt x="2878536" y="3488258"/>
                </a:cubicBezTo>
                <a:cubicBezTo>
                  <a:pt x="2873604" y="3499533"/>
                  <a:pt x="2868671" y="3510103"/>
                  <a:pt x="2863738" y="3521377"/>
                </a:cubicBezTo>
                <a:cubicBezTo>
                  <a:pt x="2864443" y="3517149"/>
                  <a:pt x="2865853" y="3512217"/>
                  <a:pt x="2866557" y="3507989"/>
                </a:cubicBezTo>
                <a:cubicBezTo>
                  <a:pt x="2871490" y="3500237"/>
                  <a:pt x="2875718" y="3491781"/>
                  <a:pt x="2880650" y="3483325"/>
                </a:cubicBezTo>
                <a:close/>
                <a:moveTo>
                  <a:pt x="2850350" y="3553791"/>
                </a:moveTo>
                <a:cubicBezTo>
                  <a:pt x="2846827" y="3560838"/>
                  <a:pt x="2844008" y="3568589"/>
                  <a:pt x="2840485" y="3575636"/>
                </a:cubicBezTo>
                <a:cubicBezTo>
                  <a:pt x="2841189" y="3567885"/>
                  <a:pt x="2842599" y="3559429"/>
                  <a:pt x="2843303" y="3551678"/>
                </a:cubicBezTo>
                <a:cubicBezTo>
                  <a:pt x="2846827" y="3544631"/>
                  <a:pt x="2851055" y="3537584"/>
                  <a:pt x="2854578" y="3530538"/>
                </a:cubicBezTo>
                <a:cubicBezTo>
                  <a:pt x="2853168" y="3538289"/>
                  <a:pt x="2851759" y="3546040"/>
                  <a:pt x="2850350" y="3553791"/>
                </a:cubicBezTo>
                <a:close/>
                <a:moveTo>
                  <a:pt x="2842599" y="3588320"/>
                </a:moveTo>
                <a:cubicBezTo>
                  <a:pt x="2841894" y="3592548"/>
                  <a:pt x="2840485" y="3597480"/>
                  <a:pt x="2839780" y="3601708"/>
                </a:cubicBezTo>
                <a:cubicBezTo>
                  <a:pt x="2838371" y="3605936"/>
                  <a:pt x="2836961" y="3610164"/>
                  <a:pt x="2835552" y="3614392"/>
                </a:cubicBezTo>
                <a:cubicBezTo>
                  <a:pt x="2836257" y="3610164"/>
                  <a:pt x="2836961" y="3605232"/>
                  <a:pt x="2836961" y="3601004"/>
                </a:cubicBezTo>
                <a:cubicBezTo>
                  <a:pt x="2839075" y="3596776"/>
                  <a:pt x="2841189" y="3592548"/>
                  <a:pt x="2842599" y="3588320"/>
                </a:cubicBezTo>
                <a:close/>
                <a:moveTo>
                  <a:pt x="2824982" y="3647511"/>
                </a:moveTo>
                <a:cubicBezTo>
                  <a:pt x="2822163" y="3655262"/>
                  <a:pt x="2820050" y="3663014"/>
                  <a:pt x="2817231" y="3670061"/>
                </a:cubicBezTo>
                <a:cubicBezTo>
                  <a:pt x="2817231" y="3661605"/>
                  <a:pt x="2817935" y="3653853"/>
                  <a:pt x="2817935" y="3645397"/>
                </a:cubicBezTo>
                <a:cubicBezTo>
                  <a:pt x="2821459" y="3637646"/>
                  <a:pt x="2824277" y="3630599"/>
                  <a:pt x="2827801" y="3622848"/>
                </a:cubicBezTo>
                <a:cubicBezTo>
                  <a:pt x="2826392" y="3631304"/>
                  <a:pt x="2825687" y="3639055"/>
                  <a:pt x="2824982" y="3647511"/>
                </a:cubicBezTo>
                <a:close/>
                <a:moveTo>
                  <a:pt x="2820754" y="3682039"/>
                </a:moveTo>
                <a:cubicBezTo>
                  <a:pt x="2819345" y="3694019"/>
                  <a:pt x="2817935" y="3705998"/>
                  <a:pt x="2816526" y="3717977"/>
                </a:cubicBezTo>
                <a:cubicBezTo>
                  <a:pt x="2815822" y="3720091"/>
                  <a:pt x="2815822" y="3721501"/>
                  <a:pt x="2815117" y="3723615"/>
                </a:cubicBezTo>
                <a:cubicBezTo>
                  <a:pt x="2815117" y="3713749"/>
                  <a:pt x="2815822" y="3704589"/>
                  <a:pt x="2815822" y="3694724"/>
                </a:cubicBezTo>
                <a:cubicBezTo>
                  <a:pt x="2817935" y="3690495"/>
                  <a:pt x="2819345" y="3686268"/>
                  <a:pt x="2820754" y="3682039"/>
                </a:cubicBezTo>
                <a:close/>
                <a:moveTo>
                  <a:pt x="2807366" y="3765894"/>
                </a:moveTo>
                <a:cubicBezTo>
                  <a:pt x="2805956" y="3772236"/>
                  <a:pt x="2804547" y="3778578"/>
                  <a:pt x="2803842" y="3785625"/>
                </a:cubicBezTo>
                <a:cubicBezTo>
                  <a:pt x="2803138" y="3770827"/>
                  <a:pt x="2802433" y="3756734"/>
                  <a:pt x="2801728" y="3741936"/>
                </a:cubicBezTo>
                <a:cubicBezTo>
                  <a:pt x="2804547" y="3734184"/>
                  <a:pt x="2806661" y="3726433"/>
                  <a:pt x="2809480" y="3718682"/>
                </a:cubicBezTo>
                <a:cubicBezTo>
                  <a:pt x="2808070" y="3734184"/>
                  <a:pt x="2807366" y="3749687"/>
                  <a:pt x="2807366" y="3765894"/>
                </a:cubicBezTo>
                <a:close/>
                <a:moveTo>
                  <a:pt x="2805956" y="3808878"/>
                </a:moveTo>
                <a:cubicBezTo>
                  <a:pt x="2805956" y="3810288"/>
                  <a:pt x="2805956" y="3812402"/>
                  <a:pt x="2805956" y="3813811"/>
                </a:cubicBezTo>
                <a:cubicBezTo>
                  <a:pt x="2805956" y="3815925"/>
                  <a:pt x="2805252" y="3817334"/>
                  <a:pt x="2805252" y="3819448"/>
                </a:cubicBezTo>
                <a:cubicBezTo>
                  <a:pt x="2805252" y="3817334"/>
                  <a:pt x="2805252" y="3815925"/>
                  <a:pt x="2805252" y="3813811"/>
                </a:cubicBezTo>
                <a:cubicBezTo>
                  <a:pt x="2805252" y="3812402"/>
                  <a:pt x="2805956" y="3810288"/>
                  <a:pt x="2805956" y="3808878"/>
                </a:cubicBezTo>
                <a:close/>
                <a:moveTo>
                  <a:pt x="2801024" y="3861728"/>
                </a:moveTo>
                <a:cubicBezTo>
                  <a:pt x="2797500" y="3895552"/>
                  <a:pt x="2793977" y="3929375"/>
                  <a:pt x="2791158" y="3962494"/>
                </a:cubicBezTo>
                <a:cubicBezTo>
                  <a:pt x="2788340" y="3952629"/>
                  <a:pt x="2785521" y="3943469"/>
                  <a:pt x="2783407" y="3933603"/>
                </a:cubicBezTo>
                <a:cubicBezTo>
                  <a:pt x="2789044" y="3903303"/>
                  <a:pt x="2794682" y="3872298"/>
                  <a:pt x="2800319" y="3841997"/>
                </a:cubicBezTo>
                <a:cubicBezTo>
                  <a:pt x="2800319" y="3849044"/>
                  <a:pt x="2800319" y="3855386"/>
                  <a:pt x="2801024" y="3861728"/>
                </a:cubicBezTo>
                <a:close/>
                <a:moveTo>
                  <a:pt x="2803842" y="3904712"/>
                </a:moveTo>
                <a:cubicBezTo>
                  <a:pt x="2803842" y="3906826"/>
                  <a:pt x="2803842" y="3908236"/>
                  <a:pt x="2804547" y="3910349"/>
                </a:cubicBezTo>
                <a:cubicBezTo>
                  <a:pt x="2803842" y="3942059"/>
                  <a:pt x="2803842" y="3973769"/>
                  <a:pt x="2803138" y="4005479"/>
                </a:cubicBezTo>
                <a:cubicBezTo>
                  <a:pt x="2801024" y="3997727"/>
                  <a:pt x="2798910" y="3989976"/>
                  <a:pt x="2796796" y="3982225"/>
                </a:cubicBezTo>
                <a:cubicBezTo>
                  <a:pt x="2798205" y="3956152"/>
                  <a:pt x="2801024" y="3930080"/>
                  <a:pt x="2803842" y="3904712"/>
                </a:cubicBezTo>
                <a:close/>
                <a:moveTo>
                  <a:pt x="2802433" y="4030142"/>
                </a:moveTo>
                <a:cubicBezTo>
                  <a:pt x="2802433" y="4040007"/>
                  <a:pt x="2802433" y="4049872"/>
                  <a:pt x="2802433" y="4059737"/>
                </a:cubicBezTo>
                <a:cubicBezTo>
                  <a:pt x="2798910" y="4050577"/>
                  <a:pt x="2795387" y="4040712"/>
                  <a:pt x="2791863" y="4031551"/>
                </a:cubicBezTo>
                <a:cubicBezTo>
                  <a:pt x="2792568" y="4021686"/>
                  <a:pt x="2793977" y="4011821"/>
                  <a:pt x="2794682" y="4001251"/>
                </a:cubicBezTo>
                <a:cubicBezTo>
                  <a:pt x="2796796" y="4011116"/>
                  <a:pt x="2799614" y="4020981"/>
                  <a:pt x="2802433" y="4030142"/>
                </a:cubicBezTo>
                <a:close/>
                <a:moveTo>
                  <a:pt x="2808775" y="4054100"/>
                </a:moveTo>
                <a:cubicBezTo>
                  <a:pt x="2810889" y="4061851"/>
                  <a:pt x="2813003" y="4069602"/>
                  <a:pt x="2815117" y="4077354"/>
                </a:cubicBezTo>
                <a:cubicBezTo>
                  <a:pt x="2815822" y="4085105"/>
                  <a:pt x="2816526" y="4093561"/>
                  <a:pt x="2817231" y="4101312"/>
                </a:cubicBezTo>
                <a:cubicBezTo>
                  <a:pt x="2814412" y="4093561"/>
                  <a:pt x="2811594" y="4086514"/>
                  <a:pt x="2808775" y="4078763"/>
                </a:cubicBezTo>
                <a:cubicBezTo>
                  <a:pt x="2808775" y="4070307"/>
                  <a:pt x="2808775" y="4062556"/>
                  <a:pt x="2808775" y="4054100"/>
                </a:cubicBezTo>
                <a:close/>
                <a:moveTo>
                  <a:pt x="2819345" y="4125975"/>
                </a:moveTo>
                <a:cubicBezTo>
                  <a:pt x="2820050" y="4135841"/>
                  <a:pt x="2820754" y="4145706"/>
                  <a:pt x="2821459" y="4155571"/>
                </a:cubicBezTo>
                <a:cubicBezTo>
                  <a:pt x="2817231" y="4146411"/>
                  <a:pt x="2813003" y="4137250"/>
                  <a:pt x="2808070" y="4128090"/>
                </a:cubicBezTo>
                <a:cubicBezTo>
                  <a:pt x="2808070" y="4118224"/>
                  <a:pt x="2808070" y="4107654"/>
                  <a:pt x="2808070" y="4097789"/>
                </a:cubicBezTo>
                <a:cubicBezTo>
                  <a:pt x="2812298" y="4107654"/>
                  <a:pt x="2815822" y="4116815"/>
                  <a:pt x="2819345" y="4125975"/>
                </a:cubicBezTo>
                <a:close/>
                <a:moveTo>
                  <a:pt x="2828505" y="4149229"/>
                </a:moveTo>
                <a:cubicBezTo>
                  <a:pt x="2839780" y="4178825"/>
                  <a:pt x="2851055" y="4208421"/>
                  <a:pt x="2863034" y="4238016"/>
                </a:cubicBezTo>
                <a:cubicBezTo>
                  <a:pt x="2863738" y="4240130"/>
                  <a:pt x="2864443" y="4241540"/>
                  <a:pt x="2864443" y="4243654"/>
                </a:cubicBezTo>
                <a:cubicBezTo>
                  <a:pt x="2853168" y="4220400"/>
                  <a:pt x="2841894" y="4197146"/>
                  <a:pt x="2830620" y="4173892"/>
                </a:cubicBezTo>
                <a:cubicBezTo>
                  <a:pt x="2829915" y="4165436"/>
                  <a:pt x="2829210" y="4156980"/>
                  <a:pt x="2828505" y="4149229"/>
                </a:cubicBezTo>
                <a:close/>
                <a:moveTo>
                  <a:pt x="2876422" y="4284524"/>
                </a:moveTo>
                <a:cubicBezTo>
                  <a:pt x="2878536" y="4290866"/>
                  <a:pt x="2880650" y="4297208"/>
                  <a:pt x="2882060" y="4303550"/>
                </a:cubicBezTo>
                <a:cubicBezTo>
                  <a:pt x="2865853" y="4276773"/>
                  <a:pt x="2849645" y="4249996"/>
                  <a:pt x="2834143" y="4223219"/>
                </a:cubicBezTo>
                <a:cubicBezTo>
                  <a:pt x="2833438" y="4213353"/>
                  <a:pt x="2832733" y="4202783"/>
                  <a:pt x="2831324" y="4192918"/>
                </a:cubicBezTo>
                <a:cubicBezTo>
                  <a:pt x="2846827" y="4223219"/>
                  <a:pt x="2861625" y="4254224"/>
                  <a:pt x="2876422" y="4284524"/>
                </a:cubicBezTo>
                <a:close/>
                <a:moveTo>
                  <a:pt x="2896153" y="4322576"/>
                </a:moveTo>
                <a:cubicBezTo>
                  <a:pt x="2896858" y="4323985"/>
                  <a:pt x="2897562" y="4325394"/>
                  <a:pt x="2898267" y="4327508"/>
                </a:cubicBezTo>
                <a:cubicBezTo>
                  <a:pt x="2898971" y="4328918"/>
                  <a:pt x="2899676" y="4331032"/>
                  <a:pt x="2900381" y="4332441"/>
                </a:cubicBezTo>
                <a:cubicBezTo>
                  <a:pt x="2899676" y="4331032"/>
                  <a:pt x="2898267" y="4329622"/>
                  <a:pt x="2897562" y="4328213"/>
                </a:cubicBezTo>
                <a:cubicBezTo>
                  <a:pt x="2896858" y="4326099"/>
                  <a:pt x="2896153" y="4324690"/>
                  <a:pt x="2896153" y="4322576"/>
                </a:cubicBezTo>
                <a:close/>
                <a:moveTo>
                  <a:pt x="2915883" y="4372606"/>
                </a:moveTo>
                <a:cubicBezTo>
                  <a:pt x="2921521" y="4387404"/>
                  <a:pt x="2927863" y="4401498"/>
                  <a:pt x="2933500" y="4416295"/>
                </a:cubicBezTo>
                <a:cubicBezTo>
                  <a:pt x="2928567" y="4409954"/>
                  <a:pt x="2923634" y="4403612"/>
                  <a:pt x="2918702" y="4397269"/>
                </a:cubicBezTo>
                <a:cubicBezTo>
                  <a:pt x="2914474" y="4383176"/>
                  <a:pt x="2910246" y="4369788"/>
                  <a:pt x="2906018" y="4355695"/>
                </a:cubicBezTo>
                <a:cubicBezTo>
                  <a:pt x="2909541" y="4361332"/>
                  <a:pt x="2913065" y="4366969"/>
                  <a:pt x="2915883" y="4372606"/>
                </a:cubicBezTo>
                <a:close/>
                <a:moveTo>
                  <a:pt x="2938432" y="4408544"/>
                </a:moveTo>
                <a:cubicBezTo>
                  <a:pt x="2939137" y="4409954"/>
                  <a:pt x="2940546" y="4412068"/>
                  <a:pt x="2941251" y="4413477"/>
                </a:cubicBezTo>
                <a:cubicBezTo>
                  <a:pt x="2946888" y="4424047"/>
                  <a:pt x="2952526" y="4435321"/>
                  <a:pt x="2958163" y="4445891"/>
                </a:cubicBezTo>
                <a:cubicBezTo>
                  <a:pt x="2955344" y="4442368"/>
                  <a:pt x="2952526" y="4438845"/>
                  <a:pt x="2949707" y="4435321"/>
                </a:cubicBezTo>
                <a:cubicBezTo>
                  <a:pt x="2945479" y="4426865"/>
                  <a:pt x="2941956" y="4417705"/>
                  <a:pt x="2938432" y="4408544"/>
                </a:cubicBezTo>
                <a:close/>
                <a:moveTo>
                  <a:pt x="2973665" y="4476896"/>
                </a:moveTo>
                <a:cubicBezTo>
                  <a:pt x="2977189" y="4483943"/>
                  <a:pt x="2980712" y="4490990"/>
                  <a:pt x="2984940" y="4498036"/>
                </a:cubicBezTo>
                <a:cubicBezTo>
                  <a:pt x="2979303" y="4492399"/>
                  <a:pt x="2973665" y="4486057"/>
                  <a:pt x="2968028" y="4480420"/>
                </a:cubicBezTo>
                <a:cubicBezTo>
                  <a:pt x="2965209" y="4472668"/>
                  <a:pt x="2961686" y="4465622"/>
                  <a:pt x="2958867" y="4457870"/>
                </a:cubicBezTo>
                <a:cubicBezTo>
                  <a:pt x="2963800" y="4464917"/>
                  <a:pt x="2968733" y="4470554"/>
                  <a:pt x="2973665" y="4476896"/>
                </a:cubicBezTo>
                <a:close/>
                <a:moveTo>
                  <a:pt x="2995510" y="4504378"/>
                </a:moveTo>
                <a:cubicBezTo>
                  <a:pt x="2998329" y="4507901"/>
                  <a:pt x="3001147" y="4511424"/>
                  <a:pt x="3003966" y="4514948"/>
                </a:cubicBezTo>
                <a:cubicBezTo>
                  <a:pt x="3006080" y="4518471"/>
                  <a:pt x="3008898" y="4522699"/>
                  <a:pt x="3011012" y="4526223"/>
                </a:cubicBezTo>
                <a:cubicBezTo>
                  <a:pt x="3007489" y="4522699"/>
                  <a:pt x="3004670" y="4519880"/>
                  <a:pt x="3001147" y="4516357"/>
                </a:cubicBezTo>
                <a:cubicBezTo>
                  <a:pt x="2999738" y="4512129"/>
                  <a:pt x="2997624" y="4508606"/>
                  <a:pt x="2995510" y="4504378"/>
                </a:cubicBezTo>
                <a:close/>
                <a:moveTo>
                  <a:pt x="3030038" y="4555818"/>
                </a:moveTo>
                <a:cubicBezTo>
                  <a:pt x="3034266" y="4562865"/>
                  <a:pt x="3038494" y="4569207"/>
                  <a:pt x="3042722" y="4576253"/>
                </a:cubicBezTo>
                <a:cubicBezTo>
                  <a:pt x="3036380" y="4570616"/>
                  <a:pt x="3030743" y="4565683"/>
                  <a:pt x="3024401" y="4560046"/>
                </a:cubicBezTo>
                <a:cubicBezTo>
                  <a:pt x="3020878" y="4553000"/>
                  <a:pt x="3016650" y="4545953"/>
                  <a:pt x="3013126" y="4538201"/>
                </a:cubicBezTo>
                <a:cubicBezTo>
                  <a:pt x="3018764" y="4544544"/>
                  <a:pt x="3024401" y="4550181"/>
                  <a:pt x="3030038" y="4555818"/>
                </a:cubicBezTo>
                <a:close/>
                <a:moveTo>
                  <a:pt x="3054701" y="4581186"/>
                </a:moveTo>
                <a:cubicBezTo>
                  <a:pt x="3063157" y="4589642"/>
                  <a:pt x="3071613" y="4598802"/>
                  <a:pt x="3080069" y="4607258"/>
                </a:cubicBezTo>
                <a:cubicBezTo>
                  <a:pt x="3081478" y="4608667"/>
                  <a:pt x="3082183" y="4610077"/>
                  <a:pt x="3083592" y="4611486"/>
                </a:cubicBezTo>
                <a:cubicBezTo>
                  <a:pt x="3076546" y="4605144"/>
                  <a:pt x="3069499" y="4598802"/>
                  <a:pt x="3062453" y="4592460"/>
                </a:cubicBezTo>
                <a:cubicBezTo>
                  <a:pt x="3058929" y="4588937"/>
                  <a:pt x="3056815" y="4584709"/>
                  <a:pt x="3054701" y="4581186"/>
                </a:cubicBezTo>
                <a:close/>
                <a:moveTo>
                  <a:pt x="3110369" y="4644605"/>
                </a:moveTo>
                <a:cubicBezTo>
                  <a:pt x="3114597" y="4649538"/>
                  <a:pt x="3118825" y="4654470"/>
                  <a:pt x="3123053" y="4659403"/>
                </a:cubicBezTo>
                <a:cubicBezTo>
                  <a:pt x="3111074" y="4650947"/>
                  <a:pt x="3099800" y="4642491"/>
                  <a:pt x="3087820" y="4634035"/>
                </a:cubicBezTo>
                <a:cubicBezTo>
                  <a:pt x="3083592" y="4626989"/>
                  <a:pt x="3079364" y="4620647"/>
                  <a:pt x="3074432" y="4613600"/>
                </a:cubicBezTo>
                <a:cubicBezTo>
                  <a:pt x="3087116" y="4623466"/>
                  <a:pt x="3098390" y="4634035"/>
                  <a:pt x="3110369" y="4644605"/>
                </a:cubicBezTo>
                <a:close/>
                <a:moveTo>
                  <a:pt x="3142784" y="4672087"/>
                </a:moveTo>
                <a:cubicBezTo>
                  <a:pt x="3144193" y="4673496"/>
                  <a:pt x="3145602" y="4674201"/>
                  <a:pt x="3147012" y="4675610"/>
                </a:cubicBezTo>
                <a:cubicBezTo>
                  <a:pt x="3148421" y="4677020"/>
                  <a:pt x="3149126" y="4678429"/>
                  <a:pt x="3150535" y="4679133"/>
                </a:cubicBezTo>
                <a:cubicBezTo>
                  <a:pt x="3149126" y="4677724"/>
                  <a:pt x="3147717" y="4677020"/>
                  <a:pt x="3146307" y="4675610"/>
                </a:cubicBezTo>
                <a:cubicBezTo>
                  <a:pt x="3144898" y="4674906"/>
                  <a:pt x="3144193" y="4673496"/>
                  <a:pt x="3142784" y="4672087"/>
                </a:cubicBezTo>
                <a:close/>
                <a:moveTo>
                  <a:pt x="3180835" y="4710139"/>
                </a:moveTo>
                <a:cubicBezTo>
                  <a:pt x="3204794" y="4734097"/>
                  <a:pt x="3228752" y="4758055"/>
                  <a:pt x="3252711" y="4782014"/>
                </a:cubicBezTo>
                <a:cubicBezTo>
                  <a:pt x="3243550" y="4777786"/>
                  <a:pt x="3234390" y="4773558"/>
                  <a:pt x="3225229" y="4770035"/>
                </a:cubicBezTo>
                <a:cubicBezTo>
                  <a:pt x="3204794" y="4746076"/>
                  <a:pt x="3185063" y="4722822"/>
                  <a:pt x="3164628" y="4698864"/>
                </a:cubicBezTo>
                <a:cubicBezTo>
                  <a:pt x="3170266" y="4702388"/>
                  <a:pt x="3175903" y="4706615"/>
                  <a:pt x="3180835" y="4710139"/>
                </a:cubicBezTo>
                <a:close/>
                <a:moveTo>
                  <a:pt x="3215364" y="4734802"/>
                </a:moveTo>
                <a:cubicBezTo>
                  <a:pt x="3216773" y="4736211"/>
                  <a:pt x="3218183" y="4736916"/>
                  <a:pt x="3219592" y="4738325"/>
                </a:cubicBezTo>
                <a:cubicBezTo>
                  <a:pt x="3243550" y="4758760"/>
                  <a:pt x="3268213" y="4779195"/>
                  <a:pt x="3292876" y="4799631"/>
                </a:cubicBezTo>
                <a:cubicBezTo>
                  <a:pt x="3285125" y="4796107"/>
                  <a:pt x="3278079" y="4793288"/>
                  <a:pt x="3270327" y="4789765"/>
                </a:cubicBezTo>
                <a:cubicBezTo>
                  <a:pt x="3252711" y="4772149"/>
                  <a:pt x="3234390" y="4753828"/>
                  <a:pt x="3215364" y="4734802"/>
                </a:cubicBezTo>
                <a:close/>
                <a:moveTo>
                  <a:pt x="3311902" y="4815838"/>
                </a:moveTo>
                <a:cubicBezTo>
                  <a:pt x="3319654" y="4822180"/>
                  <a:pt x="3327405" y="4828521"/>
                  <a:pt x="3334451" y="4834864"/>
                </a:cubicBezTo>
                <a:cubicBezTo>
                  <a:pt x="3324586" y="4831340"/>
                  <a:pt x="3315426" y="4828521"/>
                  <a:pt x="3305560" y="4824998"/>
                </a:cubicBezTo>
                <a:cubicBezTo>
                  <a:pt x="3298514" y="4817952"/>
                  <a:pt x="3291467" y="4810905"/>
                  <a:pt x="3283716" y="4803858"/>
                </a:cubicBezTo>
                <a:cubicBezTo>
                  <a:pt x="3294286" y="4808087"/>
                  <a:pt x="3303446" y="4811610"/>
                  <a:pt x="3311902" y="4815838"/>
                </a:cubicBezTo>
                <a:close/>
                <a:moveTo>
                  <a:pt x="3335156" y="4825703"/>
                </a:moveTo>
                <a:cubicBezTo>
                  <a:pt x="3342203" y="4828521"/>
                  <a:pt x="3349954" y="4832045"/>
                  <a:pt x="3357000" y="4834864"/>
                </a:cubicBezTo>
                <a:cubicBezTo>
                  <a:pt x="3363342" y="4839796"/>
                  <a:pt x="3370389" y="4844024"/>
                  <a:pt x="3376731" y="4848957"/>
                </a:cubicBezTo>
                <a:cubicBezTo>
                  <a:pt x="3368980" y="4846138"/>
                  <a:pt x="3361228" y="4844024"/>
                  <a:pt x="3353477" y="4841205"/>
                </a:cubicBezTo>
                <a:cubicBezTo>
                  <a:pt x="3347840" y="4836273"/>
                  <a:pt x="3341498" y="4830635"/>
                  <a:pt x="3335156" y="4825703"/>
                </a:cubicBezTo>
                <a:close/>
                <a:moveTo>
                  <a:pt x="3397166" y="4863050"/>
                </a:moveTo>
                <a:cubicBezTo>
                  <a:pt x="3405622" y="4868687"/>
                  <a:pt x="3413373" y="4874324"/>
                  <a:pt x="3421829" y="4879962"/>
                </a:cubicBezTo>
                <a:cubicBezTo>
                  <a:pt x="3411964" y="4877848"/>
                  <a:pt x="3402099" y="4875029"/>
                  <a:pt x="3392233" y="4872915"/>
                </a:cubicBezTo>
                <a:cubicBezTo>
                  <a:pt x="3384482" y="4866573"/>
                  <a:pt x="3376731" y="4860231"/>
                  <a:pt x="3368980" y="4853889"/>
                </a:cubicBezTo>
                <a:cubicBezTo>
                  <a:pt x="3378140" y="4856708"/>
                  <a:pt x="3388005" y="4860231"/>
                  <a:pt x="3397166" y="4863050"/>
                </a:cubicBezTo>
                <a:close/>
                <a:moveTo>
                  <a:pt x="3420420" y="4870801"/>
                </a:moveTo>
                <a:cubicBezTo>
                  <a:pt x="3450720" y="4880666"/>
                  <a:pt x="3481021" y="4890531"/>
                  <a:pt x="3511321" y="4900397"/>
                </a:cubicBezTo>
                <a:cubicBezTo>
                  <a:pt x="3512730" y="4901101"/>
                  <a:pt x="3514844" y="4901806"/>
                  <a:pt x="3516254" y="4902511"/>
                </a:cubicBezTo>
                <a:cubicBezTo>
                  <a:pt x="3490886" y="4896874"/>
                  <a:pt x="3465518" y="4890531"/>
                  <a:pt x="3440150" y="4884894"/>
                </a:cubicBezTo>
                <a:cubicBezTo>
                  <a:pt x="3433808" y="4879962"/>
                  <a:pt x="3427466" y="4875734"/>
                  <a:pt x="3420420" y="4870801"/>
                </a:cubicBezTo>
                <a:close/>
                <a:moveTo>
                  <a:pt x="3555715" y="4918718"/>
                </a:moveTo>
                <a:cubicBezTo>
                  <a:pt x="3562057" y="4921537"/>
                  <a:pt x="3567694" y="4923651"/>
                  <a:pt x="3574036" y="4926469"/>
                </a:cubicBezTo>
                <a:cubicBezTo>
                  <a:pt x="3543031" y="4922241"/>
                  <a:pt x="3512026" y="4917309"/>
                  <a:pt x="3481725" y="4913081"/>
                </a:cubicBezTo>
                <a:cubicBezTo>
                  <a:pt x="3473269" y="4907443"/>
                  <a:pt x="3464814" y="4901806"/>
                  <a:pt x="3457062" y="4896169"/>
                </a:cubicBezTo>
                <a:cubicBezTo>
                  <a:pt x="3490181" y="4903920"/>
                  <a:pt x="3522596" y="4911671"/>
                  <a:pt x="3555715" y="4918718"/>
                </a:cubicBezTo>
                <a:close/>
                <a:moveTo>
                  <a:pt x="3597994" y="4928583"/>
                </a:moveTo>
                <a:cubicBezTo>
                  <a:pt x="3599403" y="4929288"/>
                  <a:pt x="3601518" y="4929288"/>
                  <a:pt x="3602927" y="4929993"/>
                </a:cubicBezTo>
                <a:cubicBezTo>
                  <a:pt x="3605041" y="4930697"/>
                  <a:pt x="3606450" y="4931402"/>
                  <a:pt x="3608564" y="4931402"/>
                </a:cubicBezTo>
                <a:cubicBezTo>
                  <a:pt x="3606450" y="4931402"/>
                  <a:pt x="3605041" y="4930697"/>
                  <a:pt x="3602927" y="4930697"/>
                </a:cubicBezTo>
                <a:cubicBezTo>
                  <a:pt x="3601518" y="4929993"/>
                  <a:pt x="3599403" y="4929288"/>
                  <a:pt x="3597994" y="4928583"/>
                </a:cubicBezTo>
                <a:close/>
                <a:moveTo>
                  <a:pt x="3649435" y="4944086"/>
                </a:moveTo>
                <a:cubicBezTo>
                  <a:pt x="3664232" y="4949019"/>
                  <a:pt x="3679735" y="4953246"/>
                  <a:pt x="3694533" y="4958179"/>
                </a:cubicBezTo>
                <a:cubicBezTo>
                  <a:pt x="3686781" y="4958179"/>
                  <a:pt x="3678325" y="4958179"/>
                  <a:pt x="3670574" y="4957474"/>
                </a:cubicBezTo>
                <a:cubicBezTo>
                  <a:pt x="3657186" y="4951837"/>
                  <a:pt x="3643797" y="4946904"/>
                  <a:pt x="3630409" y="4941267"/>
                </a:cubicBezTo>
                <a:cubicBezTo>
                  <a:pt x="3636046" y="4942676"/>
                  <a:pt x="3642388" y="4943381"/>
                  <a:pt x="3649435" y="4944086"/>
                </a:cubicBezTo>
                <a:close/>
                <a:moveTo>
                  <a:pt x="3691714" y="4949723"/>
                </a:moveTo>
                <a:cubicBezTo>
                  <a:pt x="3693123" y="4949723"/>
                  <a:pt x="3695237" y="4950428"/>
                  <a:pt x="3696646" y="4950428"/>
                </a:cubicBezTo>
                <a:cubicBezTo>
                  <a:pt x="3708626" y="4953246"/>
                  <a:pt x="3720605" y="4956065"/>
                  <a:pt x="3732584" y="4958179"/>
                </a:cubicBezTo>
                <a:cubicBezTo>
                  <a:pt x="3728356" y="4958179"/>
                  <a:pt x="3723424" y="4958179"/>
                  <a:pt x="3719196" y="4958179"/>
                </a:cubicBezTo>
                <a:cubicBezTo>
                  <a:pt x="3710035" y="4955360"/>
                  <a:pt x="3700875" y="4952542"/>
                  <a:pt x="3691714" y="4949723"/>
                </a:cubicBezTo>
                <a:close/>
                <a:moveTo>
                  <a:pt x="3766408" y="4965930"/>
                </a:moveTo>
                <a:cubicBezTo>
                  <a:pt x="3774159" y="4967340"/>
                  <a:pt x="3781911" y="4969453"/>
                  <a:pt x="3789662" y="4970863"/>
                </a:cubicBezTo>
                <a:cubicBezTo>
                  <a:pt x="3781206" y="4971567"/>
                  <a:pt x="3773455" y="4972272"/>
                  <a:pt x="3764999" y="4972272"/>
                </a:cubicBezTo>
                <a:cubicBezTo>
                  <a:pt x="3757247" y="4970158"/>
                  <a:pt x="3749496" y="4967340"/>
                  <a:pt x="3741745" y="4965226"/>
                </a:cubicBezTo>
                <a:cubicBezTo>
                  <a:pt x="3750905" y="4965930"/>
                  <a:pt x="3758657" y="4965930"/>
                  <a:pt x="3766408" y="4965930"/>
                </a:cubicBezTo>
                <a:close/>
                <a:moveTo>
                  <a:pt x="3801641" y="4965930"/>
                </a:moveTo>
                <a:cubicBezTo>
                  <a:pt x="3805869" y="4965930"/>
                  <a:pt x="3810801" y="4965930"/>
                  <a:pt x="3815030" y="4965930"/>
                </a:cubicBezTo>
                <a:cubicBezTo>
                  <a:pt x="3819257" y="4966635"/>
                  <a:pt x="3823485" y="4967340"/>
                  <a:pt x="3828418" y="4967340"/>
                </a:cubicBezTo>
                <a:cubicBezTo>
                  <a:pt x="3823485" y="4968044"/>
                  <a:pt x="3819257" y="4968044"/>
                  <a:pt x="3814325" y="4968749"/>
                </a:cubicBezTo>
                <a:cubicBezTo>
                  <a:pt x="3810097" y="4968044"/>
                  <a:pt x="3805869" y="4967340"/>
                  <a:pt x="3801641" y="4965930"/>
                </a:cubicBezTo>
                <a:close/>
                <a:moveTo>
                  <a:pt x="3862946" y="4972272"/>
                </a:moveTo>
                <a:cubicBezTo>
                  <a:pt x="3870698" y="4972977"/>
                  <a:pt x="3879154" y="4974386"/>
                  <a:pt x="3886905" y="4975091"/>
                </a:cubicBezTo>
                <a:cubicBezTo>
                  <a:pt x="3879154" y="4976500"/>
                  <a:pt x="3870698" y="4977909"/>
                  <a:pt x="3862946" y="4979319"/>
                </a:cubicBezTo>
                <a:cubicBezTo>
                  <a:pt x="3855195" y="4977909"/>
                  <a:pt x="3847444" y="4975796"/>
                  <a:pt x="3839693" y="4974386"/>
                </a:cubicBezTo>
                <a:cubicBezTo>
                  <a:pt x="3847444" y="4973682"/>
                  <a:pt x="3855195" y="4972977"/>
                  <a:pt x="3862946" y="4972272"/>
                </a:cubicBezTo>
                <a:close/>
                <a:moveTo>
                  <a:pt x="3898179" y="4969453"/>
                </a:moveTo>
                <a:cubicBezTo>
                  <a:pt x="3910159" y="4968749"/>
                  <a:pt x="3922843" y="4967340"/>
                  <a:pt x="3934822" y="4966635"/>
                </a:cubicBezTo>
                <a:cubicBezTo>
                  <a:pt x="3936231" y="4966635"/>
                  <a:pt x="3938345" y="4966635"/>
                  <a:pt x="3939754" y="4966635"/>
                </a:cubicBezTo>
                <a:cubicBezTo>
                  <a:pt x="3930594" y="4968044"/>
                  <a:pt x="3920729" y="4970158"/>
                  <a:pt x="3911568" y="4971567"/>
                </a:cubicBezTo>
                <a:cubicBezTo>
                  <a:pt x="3907340" y="4970863"/>
                  <a:pt x="3902407" y="4970158"/>
                  <a:pt x="3898179" y="4969453"/>
                </a:cubicBezTo>
                <a:close/>
                <a:moveTo>
                  <a:pt x="3982034" y="4965930"/>
                </a:moveTo>
                <a:cubicBezTo>
                  <a:pt x="3988376" y="4965930"/>
                  <a:pt x="3995422" y="4965930"/>
                  <a:pt x="4001765" y="4965930"/>
                </a:cubicBezTo>
                <a:cubicBezTo>
                  <a:pt x="3987671" y="4969453"/>
                  <a:pt x="3973578" y="4972977"/>
                  <a:pt x="3959485" y="4976500"/>
                </a:cubicBezTo>
                <a:cubicBezTo>
                  <a:pt x="3951733" y="4975796"/>
                  <a:pt x="3943277" y="4974386"/>
                  <a:pt x="3935526" y="4973682"/>
                </a:cubicBezTo>
                <a:cubicBezTo>
                  <a:pt x="3951733" y="4971567"/>
                  <a:pt x="3967236" y="4968749"/>
                  <a:pt x="3982034" y="4965930"/>
                </a:cubicBezTo>
                <a:close/>
                <a:moveTo>
                  <a:pt x="4025018" y="4958884"/>
                </a:moveTo>
                <a:cubicBezTo>
                  <a:pt x="4027132" y="4958884"/>
                  <a:pt x="4028542" y="4958179"/>
                  <a:pt x="4030655" y="4958179"/>
                </a:cubicBezTo>
                <a:cubicBezTo>
                  <a:pt x="4032065" y="4958179"/>
                  <a:pt x="4033474" y="4958179"/>
                  <a:pt x="4035588" y="4957474"/>
                </a:cubicBezTo>
                <a:cubicBezTo>
                  <a:pt x="4033474" y="4958179"/>
                  <a:pt x="4032065" y="4958179"/>
                  <a:pt x="4029951" y="4958884"/>
                </a:cubicBezTo>
                <a:cubicBezTo>
                  <a:pt x="4028542" y="4958884"/>
                  <a:pt x="4026428" y="4958884"/>
                  <a:pt x="4025018" y="4958884"/>
                </a:cubicBezTo>
                <a:close/>
                <a:moveTo>
                  <a:pt x="4078572" y="4953246"/>
                </a:moveTo>
                <a:cubicBezTo>
                  <a:pt x="4084914" y="4952542"/>
                  <a:pt x="4091961" y="4951837"/>
                  <a:pt x="4098303" y="4951132"/>
                </a:cubicBezTo>
                <a:cubicBezTo>
                  <a:pt x="4091961" y="4953246"/>
                  <a:pt x="4085619" y="4955360"/>
                  <a:pt x="4079277" y="4958179"/>
                </a:cubicBezTo>
                <a:cubicBezTo>
                  <a:pt x="4072935" y="4958179"/>
                  <a:pt x="4065888" y="4958179"/>
                  <a:pt x="4058842" y="4958179"/>
                </a:cubicBezTo>
                <a:cubicBezTo>
                  <a:pt x="4065184" y="4956770"/>
                  <a:pt x="4071526" y="4955360"/>
                  <a:pt x="4078572" y="4953246"/>
                </a:cubicBezTo>
                <a:close/>
                <a:moveTo>
                  <a:pt x="4120147" y="4941972"/>
                </a:moveTo>
                <a:cubicBezTo>
                  <a:pt x="4121557" y="4941267"/>
                  <a:pt x="4123671" y="4941267"/>
                  <a:pt x="4125080" y="4940563"/>
                </a:cubicBezTo>
                <a:cubicBezTo>
                  <a:pt x="4126489" y="4940563"/>
                  <a:pt x="4128603" y="4939858"/>
                  <a:pt x="4130012" y="4939858"/>
                </a:cubicBezTo>
                <a:cubicBezTo>
                  <a:pt x="4128603" y="4940563"/>
                  <a:pt x="4126489" y="4941267"/>
                  <a:pt x="4125080" y="4941972"/>
                </a:cubicBezTo>
                <a:cubicBezTo>
                  <a:pt x="4122966" y="4941972"/>
                  <a:pt x="4121557" y="4941972"/>
                  <a:pt x="4120147" y="4941972"/>
                </a:cubicBezTo>
                <a:close/>
                <a:moveTo>
                  <a:pt x="4172292" y="4932107"/>
                </a:moveTo>
                <a:cubicBezTo>
                  <a:pt x="4187795" y="4929288"/>
                  <a:pt x="4203297" y="4926469"/>
                  <a:pt x="4218800" y="4923651"/>
                </a:cubicBezTo>
                <a:cubicBezTo>
                  <a:pt x="4211753" y="4927174"/>
                  <a:pt x="4204707" y="4930697"/>
                  <a:pt x="4196955" y="4934925"/>
                </a:cubicBezTo>
                <a:cubicBezTo>
                  <a:pt x="4182862" y="4936334"/>
                  <a:pt x="4168064" y="4937744"/>
                  <a:pt x="4153971" y="4939153"/>
                </a:cubicBezTo>
                <a:cubicBezTo>
                  <a:pt x="4160313" y="4936334"/>
                  <a:pt x="4165950" y="4934220"/>
                  <a:pt x="4172292" y="4932107"/>
                </a:cubicBezTo>
                <a:close/>
                <a:moveTo>
                  <a:pt x="4212458" y="4917309"/>
                </a:moveTo>
                <a:cubicBezTo>
                  <a:pt x="4213867" y="4916604"/>
                  <a:pt x="4215981" y="4915899"/>
                  <a:pt x="4217390" y="4915195"/>
                </a:cubicBezTo>
                <a:cubicBezTo>
                  <a:pt x="4229370" y="4911671"/>
                  <a:pt x="4240644" y="4908853"/>
                  <a:pt x="4252623" y="4905330"/>
                </a:cubicBezTo>
                <a:cubicBezTo>
                  <a:pt x="4248396" y="4907443"/>
                  <a:pt x="4244167" y="4909557"/>
                  <a:pt x="4240644" y="4911671"/>
                </a:cubicBezTo>
                <a:cubicBezTo>
                  <a:pt x="4231484" y="4913786"/>
                  <a:pt x="4221618" y="4915899"/>
                  <a:pt x="4212458" y="4917309"/>
                </a:cubicBezTo>
                <a:close/>
                <a:moveTo>
                  <a:pt x="4286447" y="4896169"/>
                </a:moveTo>
                <a:cubicBezTo>
                  <a:pt x="4294199" y="4894055"/>
                  <a:pt x="4301950" y="4891941"/>
                  <a:pt x="4309701" y="4889827"/>
                </a:cubicBezTo>
                <a:cubicBezTo>
                  <a:pt x="4302654" y="4894055"/>
                  <a:pt x="4295608" y="4898283"/>
                  <a:pt x="4289266" y="4902511"/>
                </a:cubicBezTo>
                <a:cubicBezTo>
                  <a:pt x="4281514" y="4903920"/>
                  <a:pt x="4273059" y="4905330"/>
                  <a:pt x="4265307" y="4907443"/>
                </a:cubicBezTo>
                <a:cubicBezTo>
                  <a:pt x="4272354" y="4903920"/>
                  <a:pt x="4279400" y="4899692"/>
                  <a:pt x="4286447" y="4896169"/>
                </a:cubicBezTo>
                <a:close/>
                <a:moveTo>
                  <a:pt x="4317452" y="4879962"/>
                </a:moveTo>
                <a:cubicBezTo>
                  <a:pt x="4321680" y="4877848"/>
                  <a:pt x="4325203" y="4875734"/>
                  <a:pt x="4329432" y="4873620"/>
                </a:cubicBezTo>
                <a:cubicBezTo>
                  <a:pt x="4333659" y="4872210"/>
                  <a:pt x="4337887" y="4870801"/>
                  <a:pt x="4342115" y="4868687"/>
                </a:cubicBezTo>
                <a:cubicBezTo>
                  <a:pt x="4338592" y="4870801"/>
                  <a:pt x="4334364" y="4873620"/>
                  <a:pt x="4330841" y="4875734"/>
                </a:cubicBezTo>
                <a:cubicBezTo>
                  <a:pt x="4325908" y="4877848"/>
                  <a:pt x="4321680" y="4878553"/>
                  <a:pt x="4317452" y="4879962"/>
                </a:cubicBezTo>
                <a:close/>
                <a:moveTo>
                  <a:pt x="4374530" y="4856708"/>
                </a:moveTo>
                <a:cubicBezTo>
                  <a:pt x="4382281" y="4853889"/>
                  <a:pt x="4389328" y="4851071"/>
                  <a:pt x="4397079" y="4848252"/>
                </a:cubicBezTo>
                <a:cubicBezTo>
                  <a:pt x="4390737" y="4853185"/>
                  <a:pt x="4384395" y="4858117"/>
                  <a:pt x="4377348" y="4863050"/>
                </a:cubicBezTo>
                <a:cubicBezTo>
                  <a:pt x="4369597" y="4865164"/>
                  <a:pt x="4361846" y="4867278"/>
                  <a:pt x="4354095" y="4870097"/>
                </a:cubicBezTo>
                <a:cubicBezTo>
                  <a:pt x="4361141" y="4865164"/>
                  <a:pt x="4368188" y="4860936"/>
                  <a:pt x="4374530" y="4856708"/>
                </a:cubicBezTo>
                <a:close/>
                <a:moveTo>
                  <a:pt x="4404125" y="4837682"/>
                </a:moveTo>
                <a:cubicBezTo>
                  <a:pt x="4414695" y="4831340"/>
                  <a:pt x="4424561" y="4824294"/>
                  <a:pt x="4435131" y="4817952"/>
                </a:cubicBezTo>
                <a:cubicBezTo>
                  <a:pt x="4436540" y="4817247"/>
                  <a:pt x="4437949" y="4816542"/>
                  <a:pt x="4440063" y="4815133"/>
                </a:cubicBezTo>
                <a:cubicBezTo>
                  <a:pt x="4432312" y="4820770"/>
                  <a:pt x="4425265" y="4826408"/>
                  <a:pt x="4417514" y="4832750"/>
                </a:cubicBezTo>
                <a:cubicBezTo>
                  <a:pt x="4412581" y="4834864"/>
                  <a:pt x="4408353" y="4836273"/>
                  <a:pt x="4404125" y="4837682"/>
                </a:cubicBezTo>
                <a:close/>
                <a:moveTo>
                  <a:pt x="4477410" y="4795402"/>
                </a:moveTo>
                <a:cubicBezTo>
                  <a:pt x="4483047" y="4792584"/>
                  <a:pt x="4488685" y="4789061"/>
                  <a:pt x="4495027" y="4786242"/>
                </a:cubicBezTo>
                <a:cubicBezTo>
                  <a:pt x="4484457" y="4796107"/>
                  <a:pt x="4473887" y="4805972"/>
                  <a:pt x="4462612" y="4815838"/>
                </a:cubicBezTo>
                <a:cubicBezTo>
                  <a:pt x="4454861" y="4818656"/>
                  <a:pt x="4447814" y="4821475"/>
                  <a:pt x="4440063" y="4824294"/>
                </a:cubicBezTo>
                <a:cubicBezTo>
                  <a:pt x="4452747" y="4814428"/>
                  <a:pt x="4464726" y="4805268"/>
                  <a:pt x="4477410" y="4795402"/>
                </a:cubicBezTo>
                <a:close/>
                <a:moveTo>
                  <a:pt x="4511234" y="4769330"/>
                </a:moveTo>
                <a:cubicBezTo>
                  <a:pt x="4512643" y="4767921"/>
                  <a:pt x="4514052" y="4767216"/>
                  <a:pt x="4515462" y="4765807"/>
                </a:cubicBezTo>
                <a:cubicBezTo>
                  <a:pt x="4516871" y="4765102"/>
                  <a:pt x="4518280" y="4763693"/>
                  <a:pt x="4519690" y="4762988"/>
                </a:cubicBezTo>
                <a:cubicBezTo>
                  <a:pt x="4518280" y="4764398"/>
                  <a:pt x="4516871" y="4765807"/>
                  <a:pt x="4515462" y="4766511"/>
                </a:cubicBezTo>
                <a:cubicBezTo>
                  <a:pt x="4514052" y="4767216"/>
                  <a:pt x="4512643" y="4768625"/>
                  <a:pt x="4511234" y="4769330"/>
                </a:cubicBezTo>
                <a:close/>
                <a:moveTo>
                  <a:pt x="4555627" y="4739030"/>
                </a:moveTo>
                <a:cubicBezTo>
                  <a:pt x="4583814" y="4720004"/>
                  <a:pt x="4612000" y="4701683"/>
                  <a:pt x="4640186" y="4682657"/>
                </a:cubicBezTo>
                <a:cubicBezTo>
                  <a:pt x="4634549" y="4691113"/>
                  <a:pt x="4628912" y="4698864"/>
                  <a:pt x="4622570" y="4707320"/>
                </a:cubicBezTo>
                <a:cubicBezTo>
                  <a:pt x="4595088" y="4722118"/>
                  <a:pt x="4568311" y="4737621"/>
                  <a:pt x="4540830" y="4752418"/>
                </a:cubicBezTo>
                <a:cubicBezTo>
                  <a:pt x="4546467" y="4748190"/>
                  <a:pt x="4550695" y="4743962"/>
                  <a:pt x="4555627" y="4739030"/>
                </a:cubicBezTo>
                <a:close/>
                <a:moveTo>
                  <a:pt x="4587337" y="4710139"/>
                </a:moveTo>
                <a:cubicBezTo>
                  <a:pt x="4588746" y="4708729"/>
                  <a:pt x="4590156" y="4707320"/>
                  <a:pt x="4591565" y="4706615"/>
                </a:cubicBezTo>
                <a:cubicBezTo>
                  <a:pt x="4616933" y="4686885"/>
                  <a:pt x="4641596" y="4667155"/>
                  <a:pt x="4666259" y="4647424"/>
                </a:cubicBezTo>
                <a:cubicBezTo>
                  <a:pt x="4661326" y="4653766"/>
                  <a:pt x="4657098" y="4660812"/>
                  <a:pt x="4652166" y="4667155"/>
                </a:cubicBezTo>
                <a:cubicBezTo>
                  <a:pt x="4630321" y="4681248"/>
                  <a:pt x="4608477" y="4696045"/>
                  <a:pt x="4587337" y="4710139"/>
                </a:cubicBezTo>
                <a:close/>
                <a:moveTo>
                  <a:pt x="4685285" y="4631922"/>
                </a:moveTo>
                <a:cubicBezTo>
                  <a:pt x="4693036" y="4625579"/>
                  <a:pt x="4700787" y="4619237"/>
                  <a:pt x="4708539" y="4613600"/>
                </a:cubicBezTo>
                <a:cubicBezTo>
                  <a:pt x="4703606" y="4622056"/>
                  <a:pt x="4698673" y="4631217"/>
                  <a:pt x="4693036" y="4639673"/>
                </a:cubicBezTo>
                <a:cubicBezTo>
                  <a:pt x="4684580" y="4645310"/>
                  <a:pt x="4676124" y="4650947"/>
                  <a:pt x="4667668" y="4656585"/>
                </a:cubicBezTo>
                <a:cubicBezTo>
                  <a:pt x="4674010" y="4648129"/>
                  <a:pt x="4679647" y="4639673"/>
                  <a:pt x="4685285" y="4631922"/>
                </a:cubicBezTo>
                <a:close/>
                <a:moveTo>
                  <a:pt x="4724041" y="4600212"/>
                </a:moveTo>
                <a:cubicBezTo>
                  <a:pt x="4733202" y="4593165"/>
                  <a:pt x="4741658" y="4586119"/>
                  <a:pt x="4750818" y="4578367"/>
                </a:cubicBezTo>
                <a:cubicBezTo>
                  <a:pt x="4745885" y="4588937"/>
                  <a:pt x="4740953" y="4599507"/>
                  <a:pt x="4736020" y="4610077"/>
                </a:cubicBezTo>
                <a:cubicBezTo>
                  <a:pt x="4726155" y="4616419"/>
                  <a:pt x="4716995" y="4623466"/>
                  <a:pt x="4707129" y="4629807"/>
                </a:cubicBezTo>
                <a:cubicBezTo>
                  <a:pt x="4712062" y="4619942"/>
                  <a:pt x="4718404" y="4610077"/>
                  <a:pt x="4724041" y="4600212"/>
                </a:cubicBezTo>
                <a:close/>
                <a:moveTo>
                  <a:pt x="4733906" y="4583300"/>
                </a:moveTo>
                <a:cubicBezTo>
                  <a:pt x="4738839" y="4574844"/>
                  <a:pt x="4743772" y="4566388"/>
                  <a:pt x="4748704" y="4557227"/>
                </a:cubicBezTo>
                <a:cubicBezTo>
                  <a:pt x="4755751" y="4550181"/>
                  <a:pt x="4762797" y="4543134"/>
                  <a:pt x="4770549" y="4536792"/>
                </a:cubicBezTo>
                <a:cubicBezTo>
                  <a:pt x="4766321" y="4545953"/>
                  <a:pt x="4762093" y="4555113"/>
                  <a:pt x="4757865" y="4564274"/>
                </a:cubicBezTo>
                <a:cubicBezTo>
                  <a:pt x="4749409" y="4570616"/>
                  <a:pt x="4741658" y="4576958"/>
                  <a:pt x="4733906" y="4583300"/>
                </a:cubicBezTo>
                <a:close/>
                <a:moveTo>
                  <a:pt x="4783937" y="4523404"/>
                </a:moveTo>
                <a:cubicBezTo>
                  <a:pt x="4792393" y="4515653"/>
                  <a:pt x="4800144" y="4507901"/>
                  <a:pt x="4808600" y="4499445"/>
                </a:cubicBezTo>
                <a:cubicBezTo>
                  <a:pt x="4804372" y="4510015"/>
                  <a:pt x="4800849" y="4521290"/>
                  <a:pt x="4796621" y="4531860"/>
                </a:cubicBezTo>
                <a:cubicBezTo>
                  <a:pt x="4787461" y="4538906"/>
                  <a:pt x="4779005" y="4546657"/>
                  <a:pt x="4769844" y="4553704"/>
                </a:cubicBezTo>
                <a:cubicBezTo>
                  <a:pt x="4774072" y="4543839"/>
                  <a:pt x="4779005" y="4533974"/>
                  <a:pt x="4783937" y="4523404"/>
                </a:cubicBezTo>
                <a:close/>
                <a:moveTo>
                  <a:pt x="4792393" y="4505787"/>
                </a:moveTo>
                <a:cubicBezTo>
                  <a:pt x="4806486" y="4474782"/>
                  <a:pt x="4820579" y="4444482"/>
                  <a:pt x="4834672" y="4413477"/>
                </a:cubicBezTo>
                <a:cubicBezTo>
                  <a:pt x="4838196" y="4407839"/>
                  <a:pt x="4841719" y="4402202"/>
                  <a:pt x="4845947" y="4397269"/>
                </a:cubicBezTo>
                <a:cubicBezTo>
                  <a:pt x="4835377" y="4426865"/>
                  <a:pt x="4824807" y="4455757"/>
                  <a:pt x="4814238" y="4485352"/>
                </a:cubicBezTo>
                <a:cubicBezTo>
                  <a:pt x="4806486" y="4491694"/>
                  <a:pt x="4799439" y="4498741"/>
                  <a:pt x="4792393" y="4505787"/>
                </a:cubicBezTo>
                <a:close/>
                <a:moveTo>
                  <a:pt x="4852289" y="4374016"/>
                </a:moveTo>
                <a:cubicBezTo>
                  <a:pt x="4852994" y="4372606"/>
                  <a:pt x="4853698" y="4370492"/>
                  <a:pt x="4854403" y="4369083"/>
                </a:cubicBezTo>
                <a:cubicBezTo>
                  <a:pt x="4855108" y="4367674"/>
                  <a:pt x="4855812" y="4366265"/>
                  <a:pt x="4857222" y="4364855"/>
                </a:cubicBezTo>
                <a:cubicBezTo>
                  <a:pt x="4856517" y="4366265"/>
                  <a:pt x="4855812" y="4368379"/>
                  <a:pt x="4855108" y="4369788"/>
                </a:cubicBezTo>
                <a:cubicBezTo>
                  <a:pt x="4854403" y="4371197"/>
                  <a:pt x="4852994" y="4372606"/>
                  <a:pt x="4852289" y="4374016"/>
                </a:cubicBezTo>
                <a:close/>
                <a:moveTo>
                  <a:pt x="4877657" y="4326803"/>
                </a:moveTo>
                <a:cubicBezTo>
                  <a:pt x="4885408" y="4312710"/>
                  <a:pt x="4892455" y="4299322"/>
                  <a:pt x="4900206" y="4285229"/>
                </a:cubicBezTo>
                <a:cubicBezTo>
                  <a:pt x="4898797" y="4292980"/>
                  <a:pt x="4896683" y="4301436"/>
                  <a:pt x="4895273" y="4309187"/>
                </a:cubicBezTo>
                <a:cubicBezTo>
                  <a:pt x="4887522" y="4321166"/>
                  <a:pt x="4879066" y="4333146"/>
                  <a:pt x="4871315" y="4345125"/>
                </a:cubicBezTo>
                <a:cubicBezTo>
                  <a:pt x="4873429" y="4339488"/>
                  <a:pt x="4875543" y="4333146"/>
                  <a:pt x="4877657" y="4326803"/>
                </a:cubicBezTo>
                <a:close/>
                <a:moveTo>
                  <a:pt x="4891750" y="4286638"/>
                </a:moveTo>
                <a:cubicBezTo>
                  <a:pt x="4892455" y="4285229"/>
                  <a:pt x="4893160" y="4283115"/>
                  <a:pt x="4893864" y="4281705"/>
                </a:cubicBezTo>
                <a:cubicBezTo>
                  <a:pt x="4898797" y="4270431"/>
                  <a:pt x="4903729" y="4259861"/>
                  <a:pt x="4908662" y="4248586"/>
                </a:cubicBezTo>
                <a:cubicBezTo>
                  <a:pt x="4907957" y="4252814"/>
                  <a:pt x="4906548" y="4257747"/>
                  <a:pt x="4905843" y="4261975"/>
                </a:cubicBezTo>
                <a:cubicBezTo>
                  <a:pt x="4900911" y="4269726"/>
                  <a:pt x="4896683" y="4278182"/>
                  <a:pt x="4891750" y="4286638"/>
                </a:cubicBezTo>
                <a:close/>
                <a:moveTo>
                  <a:pt x="4922050" y="4215467"/>
                </a:moveTo>
                <a:cubicBezTo>
                  <a:pt x="4925574" y="4208421"/>
                  <a:pt x="4928393" y="4200670"/>
                  <a:pt x="4931916" y="4193623"/>
                </a:cubicBezTo>
                <a:cubicBezTo>
                  <a:pt x="4931211" y="4201374"/>
                  <a:pt x="4929802" y="4209830"/>
                  <a:pt x="4929097" y="4217581"/>
                </a:cubicBezTo>
                <a:cubicBezTo>
                  <a:pt x="4925574" y="4224628"/>
                  <a:pt x="4921346" y="4231674"/>
                  <a:pt x="4917823" y="4238721"/>
                </a:cubicBezTo>
                <a:cubicBezTo>
                  <a:pt x="4919232" y="4231674"/>
                  <a:pt x="4920641" y="4223923"/>
                  <a:pt x="4922050" y="4215467"/>
                </a:cubicBezTo>
                <a:close/>
                <a:moveTo>
                  <a:pt x="4929802" y="4181644"/>
                </a:moveTo>
                <a:cubicBezTo>
                  <a:pt x="4930506" y="4177416"/>
                  <a:pt x="4931916" y="4173188"/>
                  <a:pt x="4932620" y="4168255"/>
                </a:cubicBezTo>
                <a:cubicBezTo>
                  <a:pt x="4934030" y="4164027"/>
                  <a:pt x="4935439" y="4159799"/>
                  <a:pt x="4936848" y="4155571"/>
                </a:cubicBezTo>
                <a:cubicBezTo>
                  <a:pt x="4936144" y="4159799"/>
                  <a:pt x="4935439" y="4164732"/>
                  <a:pt x="4935439" y="4168960"/>
                </a:cubicBezTo>
                <a:cubicBezTo>
                  <a:pt x="4933325" y="4173188"/>
                  <a:pt x="4931211" y="4177416"/>
                  <a:pt x="4929802" y="4181644"/>
                </a:cubicBezTo>
                <a:close/>
                <a:moveTo>
                  <a:pt x="4947418" y="4122452"/>
                </a:moveTo>
                <a:cubicBezTo>
                  <a:pt x="4950237" y="4114701"/>
                  <a:pt x="4952351" y="4106950"/>
                  <a:pt x="4955170" y="4099903"/>
                </a:cubicBezTo>
                <a:cubicBezTo>
                  <a:pt x="4955170" y="4107654"/>
                  <a:pt x="4954465" y="4116110"/>
                  <a:pt x="4954465" y="4123861"/>
                </a:cubicBezTo>
                <a:cubicBezTo>
                  <a:pt x="4950941" y="4131613"/>
                  <a:pt x="4948123" y="4138659"/>
                  <a:pt x="4944600" y="4146411"/>
                </a:cubicBezTo>
                <a:cubicBezTo>
                  <a:pt x="4946009" y="4138659"/>
                  <a:pt x="4946714" y="4130203"/>
                  <a:pt x="4947418" y="4122452"/>
                </a:cubicBezTo>
                <a:close/>
                <a:moveTo>
                  <a:pt x="4951646" y="4087924"/>
                </a:moveTo>
                <a:cubicBezTo>
                  <a:pt x="4953056" y="4075945"/>
                  <a:pt x="4954465" y="4063965"/>
                  <a:pt x="4955874" y="4051986"/>
                </a:cubicBezTo>
                <a:cubicBezTo>
                  <a:pt x="4956579" y="4049872"/>
                  <a:pt x="4956579" y="4048463"/>
                  <a:pt x="4957283" y="4046349"/>
                </a:cubicBezTo>
                <a:cubicBezTo>
                  <a:pt x="4957283" y="4056214"/>
                  <a:pt x="4956579" y="4065375"/>
                  <a:pt x="4956579" y="4075240"/>
                </a:cubicBezTo>
                <a:cubicBezTo>
                  <a:pt x="4954465" y="4078763"/>
                  <a:pt x="4953056" y="4082991"/>
                  <a:pt x="4951646" y="4087924"/>
                </a:cubicBezTo>
                <a:close/>
                <a:moveTo>
                  <a:pt x="4965035" y="4004069"/>
                </a:moveTo>
                <a:cubicBezTo>
                  <a:pt x="4966444" y="3997727"/>
                  <a:pt x="4967853" y="3991385"/>
                  <a:pt x="4968558" y="3984339"/>
                </a:cubicBezTo>
                <a:cubicBezTo>
                  <a:pt x="4969263" y="3999136"/>
                  <a:pt x="4969967" y="4013230"/>
                  <a:pt x="4970672" y="4028028"/>
                </a:cubicBezTo>
                <a:cubicBezTo>
                  <a:pt x="4967853" y="4035779"/>
                  <a:pt x="4965739" y="4043530"/>
                  <a:pt x="4962921" y="4051281"/>
                </a:cubicBezTo>
                <a:cubicBezTo>
                  <a:pt x="4964330" y="4035779"/>
                  <a:pt x="4965035" y="4019572"/>
                  <a:pt x="4965035" y="4004069"/>
                </a:cubicBezTo>
                <a:close/>
                <a:moveTo>
                  <a:pt x="4974195" y="3956152"/>
                </a:moveTo>
                <a:cubicBezTo>
                  <a:pt x="4981242" y="3920919"/>
                  <a:pt x="4987584" y="3886391"/>
                  <a:pt x="4993926" y="3851158"/>
                </a:cubicBezTo>
                <a:cubicBezTo>
                  <a:pt x="4998859" y="3870184"/>
                  <a:pt x="5004496" y="3889210"/>
                  <a:pt x="5009428" y="3908236"/>
                </a:cubicBezTo>
                <a:cubicBezTo>
                  <a:pt x="4998859" y="3942059"/>
                  <a:pt x="4988289" y="3975178"/>
                  <a:pt x="4977014" y="4009002"/>
                </a:cubicBezTo>
                <a:cubicBezTo>
                  <a:pt x="4976309" y="3991385"/>
                  <a:pt x="4975604" y="3973769"/>
                  <a:pt x="4974195" y="3956152"/>
                </a:cubicBezTo>
                <a:close/>
                <a:moveTo>
                  <a:pt x="4996744" y="3835656"/>
                </a:moveTo>
                <a:cubicBezTo>
                  <a:pt x="4998859" y="3823676"/>
                  <a:pt x="5000972" y="3810993"/>
                  <a:pt x="5003086" y="3799013"/>
                </a:cubicBezTo>
                <a:cubicBezTo>
                  <a:pt x="5010133" y="3818744"/>
                  <a:pt x="5017884" y="3838474"/>
                  <a:pt x="5024931" y="3858909"/>
                </a:cubicBezTo>
                <a:cubicBezTo>
                  <a:pt x="5020703" y="3871593"/>
                  <a:pt x="5017180" y="3884277"/>
                  <a:pt x="5012952" y="3896961"/>
                </a:cubicBezTo>
                <a:cubicBezTo>
                  <a:pt x="5008019" y="3875821"/>
                  <a:pt x="5002382" y="3856091"/>
                  <a:pt x="4996744" y="3835656"/>
                </a:cubicBezTo>
                <a:close/>
                <a:moveTo>
                  <a:pt x="4992516" y="3820153"/>
                </a:moveTo>
                <a:cubicBezTo>
                  <a:pt x="4989698" y="3808878"/>
                  <a:pt x="4986174" y="3798308"/>
                  <a:pt x="4983356" y="3787034"/>
                </a:cubicBezTo>
                <a:cubicBezTo>
                  <a:pt x="4984765" y="3775760"/>
                  <a:pt x="4985470" y="3764485"/>
                  <a:pt x="4986879" y="3753210"/>
                </a:cubicBezTo>
                <a:cubicBezTo>
                  <a:pt x="4991107" y="3763780"/>
                  <a:pt x="4994630" y="3775055"/>
                  <a:pt x="4998859" y="3785625"/>
                </a:cubicBezTo>
                <a:cubicBezTo>
                  <a:pt x="4996744" y="3796899"/>
                  <a:pt x="4994630" y="3808174"/>
                  <a:pt x="4992516" y="3820153"/>
                </a:cubicBezTo>
                <a:close/>
                <a:moveTo>
                  <a:pt x="4988289" y="3737003"/>
                </a:moveTo>
                <a:cubicBezTo>
                  <a:pt x="4989698" y="3724319"/>
                  <a:pt x="4990403" y="3712340"/>
                  <a:pt x="4991812" y="3699656"/>
                </a:cubicBezTo>
                <a:cubicBezTo>
                  <a:pt x="4997449" y="3710931"/>
                  <a:pt x="5002382" y="3722910"/>
                  <a:pt x="5008019" y="3734184"/>
                </a:cubicBezTo>
                <a:cubicBezTo>
                  <a:pt x="5005905" y="3746868"/>
                  <a:pt x="5003791" y="3759552"/>
                  <a:pt x="5001677" y="3771531"/>
                </a:cubicBezTo>
                <a:cubicBezTo>
                  <a:pt x="4996744" y="3760257"/>
                  <a:pt x="4992516" y="3748982"/>
                  <a:pt x="4988289" y="3737003"/>
                </a:cubicBezTo>
                <a:close/>
                <a:moveTo>
                  <a:pt x="4982651" y="3722205"/>
                </a:moveTo>
                <a:cubicBezTo>
                  <a:pt x="4978423" y="3711635"/>
                  <a:pt x="4974900" y="3701065"/>
                  <a:pt x="4970672" y="3690495"/>
                </a:cubicBezTo>
                <a:cubicBezTo>
                  <a:pt x="4970672" y="3679221"/>
                  <a:pt x="4970672" y="3667946"/>
                  <a:pt x="4970672" y="3656672"/>
                </a:cubicBezTo>
                <a:cubicBezTo>
                  <a:pt x="4975604" y="3667242"/>
                  <a:pt x="4980537" y="3677812"/>
                  <a:pt x="4985470" y="3688382"/>
                </a:cubicBezTo>
                <a:cubicBezTo>
                  <a:pt x="4984765" y="3698951"/>
                  <a:pt x="4983356" y="3710226"/>
                  <a:pt x="4982651" y="3722205"/>
                </a:cubicBezTo>
                <a:close/>
                <a:moveTo>
                  <a:pt x="4970672" y="3639760"/>
                </a:moveTo>
                <a:cubicBezTo>
                  <a:pt x="4970672" y="3627076"/>
                  <a:pt x="4970672" y="3615097"/>
                  <a:pt x="4970672" y="3602413"/>
                </a:cubicBezTo>
                <a:cubicBezTo>
                  <a:pt x="4977014" y="3613688"/>
                  <a:pt x="4983356" y="3624258"/>
                  <a:pt x="4989698" y="3635532"/>
                </a:cubicBezTo>
                <a:cubicBezTo>
                  <a:pt x="4988289" y="3648216"/>
                  <a:pt x="4987584" y="3660900"/>
                  <a:pt x="4986174" y="3673584"/>
                </a:cubicBezTo>
                <a:cubicBezTo>
                  <a:pt x="4981242" y="3662309"/>
                  <a:pt x="4976309" y="3651035"/>
                  <a:pt x="4970672" y="3639760"/>
                </a:cubicBezTo>
                <a:close/>
                <a:moveTo>
                  <a:pt x="4963626" y="3624962"/>
                </a:moveTo>
                <a:cubicBezTo>
                  <a:pt x="4958693" y="3614392"/>
                  <a:pt x="4953760" y="3604527"/>
                  <a:pt x="4948827" y="3593957"/>
                </a:cubicBezTo>
                <a:cubicBezTo>
                  <a:pt x="4948123" y="3582683"/>
                  <a:pt x="4946714" y="3571408"/>
                  <a:pt x="4946009" y="3560133"/>
                </a:cubicBezTo>
                <a:cubicBezTo>
                  <a:pt x="4951646" y="3569999"/>
                  <a:pt x="4957988" y="3579864"/>
                  <a:pt x="4963626" y="3589729"/>
                </a:cubicBezTo>
                <a:cubicBezTo>
                  <a:pt x="4963626" y="3601708"/>
                  <a:pt x="4963626" y="3613688"/>
                  <a:pt x="4963626" y="3624962"/>
                </a:cubicBezTo>
                <a:close/>
                <a:moveTo>
                  <a:pt x="4944600" y="3544631"/>
                </a:moveTo>
                <a:cubicBezTo>
                  <a:pt x="4942486" y="3523491"/>
                  <a:pt x="4941076" y="3503056"/>
                  <a:pt x="4938962" y="3481916"/>
                </a:cubicBezTo>
                <a:cubicBezTo>
                  <a:pt x="4947418" y="3492486"/>
                  <a:pt x="4955170" y="3503056"/>
                  <a:pt x="4963626" y="3513626"/>
                </a:cubicBezTo>
                <a:cubicBezTo>
                  <a:pt x="4963626" y="3534766"/>
                  <a:pt x="4963626" y="3555906"/>
                  <a:pt x="4963626" y="3577045"/>
                </a:cubicBezTo>
                <a:cubicBezTo>
                  <a:pt x="4957283" y="3565771"/>
                  <a:pt x="4950941" y="3555201"/>
                  <a:pt x="4944600" y="3544631"/>
                </a:cubicBezTo>
                <a:close/>
                <a:moveTo>
                  <a:pt x="4936144" y="3530538"/>
                </a:moveTo>
                <a:cubicBezTo>
                  <a:pt x="4917823" y="3500237"/>
                  <a:pt x="4899501" y="3469232"/>
                  <a:pt x="4881180" y="3438932"/>
                </a:cubicBezTo>
                <a:cubicBezTo>
                  <a:pt x="4876248" y="3422020"/>
                  <a:pt x="4870610" y="3405108"/>
                  <a:pt x="4865678" y="3388196"/>
                </a:cubicBezTo>
                <a:cubicBezTo>
                  <a:pt x="4887522" y="3415678"/>
                  <a:pt x="4909367" y="3443864"/>
                  <a:pt x="4931211" y="3471346"/>
                </a:cubicBezTo>
                <a:cubicBezTo>
                  <a:pt x="4932620" y="3491077"/>
                  <a:pt x="4934734" y="3510807"/>
                  <a:pt x="4936144" y="3530538"/>
                </a:cubicBezTo>
                <a:close/>
                <a:moveTo>
                  <a:pt x="4860040" y="3369171"/>
                </a:moveTo>
                <a:cubicBezTo>
                  <a:pt x="4856517" y="3358601"/>
                  <a:pt x="4852994" y="3347326"/>
                  <a:pt x="4849471" y="3336756"/>
                </a:cubicBezTo>
                <a:cubicBezTo>
                  <a:pt x="4874838" y="3364238"/>
                  <a:pt x="4900911" y="3391720"/>
                  <a:pt x="4926278" y="3418497"/>
                </a:cubicBezTo>
                <a:cubicBezTo>
                  <a:pt x="4927688" y="3431885"/>
                  <a:pt x="4929097" y="3444569"/>
                  <a:pt x="4929802" y="3457958"/>
                </a:cubicBezTo>
                <a:cubicBezTo>
                  <a:pt x="4906548" y="3429067"/>
                  <a:pt x="4883294" y="3398766"/>
                  <a:pt x="4860040" y="3369171"/>
                </a:cubicBezTo>
                <a:close/>
                <a:moveTo>
                  <a:pt x="4847357" y="3353668"/>
                </a:moveTo>
                <a:cubicBezTo>
                  <a:pt x="4841015" y="3345917"/>
                  <a:pt x="4834672" y="3338165"/>
                  <a:pt x="4829035" y="3330414"/>
                </a:cubicBezTo>
                <a:cubicBezTo>
                  <a:pt x="4825512" y="3321254"/>
                  <a:pt x="4821284" y="3312093"/>
                  <a:pt x="4817761" y="3302932"/>
                </a:cubicBezTo>
                <a:cubicBezTo>
                  <a:pt x="4824807" y="3309979"/>
                  <a:pt x="4831854" y="3317730"/>
                  <a:pt x="4838196" y="3324777"/>
                </a:cubicBezTo>
                <a:cubicBezTo>
                  <a:pt x="4841719" y="3334642"/>
                  <a:pt x="4844538" y="3344508"/>
                  <a:pt x="4847357" y="3353668"/>
                </a:cubicBezTo>
                <a:close/>
                <a:moveTo>
                  <a:pt x="4810009" y="3285316"/>
                </a:moveTo>
                <a:cubicBezTo>
                  <a:pt x="4805782" y="3274746"/>
                  <a:pt x="4801554" y="3264176"/>
                  <a:pt x="4796621" y="3253606"/>
                </a:cubicBezTo>
                <a:cubicBezTo>
                  <a:pt x="4805077" y="3261358"/>
                  <a:pt x="4814238" y="3269109"/>
                  <a:pt x="4822694" y="3276860"/>
                </a:cubicBezTo>
                <a:cubicBezTo>
                  <a:pt x="4826217" y="3288135"/>
                  <a:pt x="4829740" y="3298705"/>
                  <a:pt x="4833263" y="3309979"/>
                </a:cubicBezTo>
                <a:cubicBezTo>
                  <a:pt x="4826217" y="3301523"/>
                  <a:pt x="4817761" y="3293067"/>
                  <a:pt x="4810009" y="3285316"/>
                </a:cubicBezTo>
                <a:close/>
                <a:moveTo>
                  <a:pt x="4796621" y="3270518"/>
                </a:moveTo>
                <a:cubicBezTo>
                  <a:pt x="4789574" y="3263472"/>
                  <a:pt x="4782528" y="3256425"/>
                  <a:pt x="4776186" y="3248674"/>
                </a:cubicBezTo>
                <a:cubicBezTo>
                  <a:pt x="4771958" y="3240218"/>
                  <a:pt x="4767025" y="3231057"/>
                  <a:pt x="4762797" y="3222601"/>
                </a:cubicBezTo>
                <a:cubicBezTo>
                  <a:pt x="4770549" y="3228943"/>
                  <a:pt x="4777595" y="3235990"/>
                  <a:pt x="4785346" y="3242332"/>
                </a:cubicBezTo>
                <a:cubicBezTo>
                  <a:pt x="4788870" y="3252197"/>
                  <a:pt x="4793098" y="3261358"/>
                  <a:pt x="4796621" y="3270518"/>
                </a:cubicBezTo>
                <a:close/>
                <a:moveTo>
                  <a:pt x="4753637" y="3204985"/>
                </a:moveTo>
                <a:cubicBezTo>
                  <a:pt x="4748704" y="3195120"/>
                  <a:pt x="4743067" y="3184550"/>
                  <a:pt x="4738134" y="3174684"/>
                </a:cubicBezTo>
                <a:cubicBezTo>
                  <a:pt x="4747295" y="3181731"/>
                  <a:pt x="4756455" y="3188778"/>
                  <a:pt x="4766321" y="3195824"/>
                </a:cubicBezTo>
                <a:cubicBezTo>
                  <a:pt x="4770549" y="3206394"/>
                  <a:pt x="4775481" y="3216964"/>
                  <a:pt x="4779709" y="3227534"/>
                </a:cubicBezTo>
                <a:cubicBezTo>
                  <a:pt x="4770549" y="3220487"/>
                  <a:pt x="4762093" y="3212736"/>
                  <a:pt x="4753637" y="3204985"/>
                </a:cubicBezTo>
                <a:close/>
                <a:moveTo>
                  <a:pt x="4738839" y="3192301"/>
                </a:moveTo>
                <a:cubicBezTo>
                  <a:pt x="4731088" y="3185959"/>
                  <a:pt x="4724041" y="3178912"/>
                  <a:pt x="4716290" y="3172570"/>
                </a:cubicBezTo>
                <a:cubicBezTo>
                  <a:pt x="4710652" y="3164115"/>
                  <a:pt x="4705720" y="3155659"/>
                  <a:pt x="4700083" y="3147203"/>
                </a:cubicBezTo>
                <a:cubicBezTo>
                  <a:pt x="4707834" y="3152840"/>
                  <a:pt x="4716290" y="3159182"/>
                  <a:pt x="4724041" y="3164819"/>
                </a:cubicBezTo>
                <a:cubicBezTo>
                  <a:pt x="4728973" y="3174684"/>
                  <a:pt x="4733906" y="3183140"/>
                  <a:pt x="4738839" y="3192301"/>
                </a:cubicBezTo>
                <a:close/>
                <a:moveTo>
                  <a:pt x="4689513" y="3130995"/>
                </a:moveTo>
                <a:cubicBezTo>
                  <a:pt x="4669077" y="3099286"/>
                  <a:pt x="4648642" y="3067576"/>
                  <a:pt x="4628207" y="3035866"/>
                </a:cubicBezTo>
                <a:cubicBezTo>
                  <a:pt x="4640186" y="3041504"/>
                  <a:pt x="4652166" y="3046436"/>
                  <a:pt x="4664145" y="3052074"/>
                </a:cubicBezTo>
                <a:cubicBezTo>
                  <a:pt x="4681762" y="3085193"/>
                  <a:pt x="4699378" y="3117607"/>
                  <a:pt x="4716995" y="3150726"/>
                </a:cubicBezTo>
                <a:cubicBezTo>
                  <a:pt x="4707834" y="3144384"/>
                  <a:pt x="4698673" y="3138042"/>
                  <a:pt x="4689513" y="3130995"/>
                </a:cubicBezTo>
                <a:close/>
                <a:moveTo>
                  <a:pt x="4674010" y="3119016"/>
                </a:moveTo>
                <a:cubicBezTo>
                  <a:pt x="4659917" y="3108446"/>
                  <a:pt x="4645119" y="3097877"/>
                  <a:pt x="4631026" y="3088011"/>
                </a:cubicBezTo>
                <a:cubicBezTo>
                  <a:pt x="4608477" y="3060529"/>
                  <a:pt x="4585223" y="3033048"/>
                  <a:pt x="4561969" y="3006271"/>
                </a:cubicBezTo>
                <a:cubicBezTo>
                  <a:pt x="4580290" y="3014022"/>
                  <a:pt x="4597907" y="3022478"/>
                  <a:pt x="4616228" y="3030229"/>
                </a:cubicBezTo>
                <a:cubicBezTo>
                  <a:pt x="4635254" y="3059825"/>
                  <a:pt x="4654280" y="3089421"/>
                  <a:pt x="4674010" y="3119016"/>
                </a:cubicBezTo>
                <a:close/>
                <a:moveTo>
                  <a:pt x="4551399" y="2994291"/>
                </a:moveTo>
                <a:cubicBezTo>
                  <a:pt x="4543648" y="2985131"/>
                  <a:pt x="4535192" y="2975266"/>
                  <a:pt x="4527441" y="2966105"/>
                </a:cubicBezTo>
                <a:cubicBezTo>
                  <a:pt x="4547171" y="2973152"/>
                  <a:pt x="4567607" y="2980198"/>
                  <a:pt x="4587337" y="2986540"/>
                </a:cubicBezTo>
                <a:cubicBezTo>
                  <a:pt x="4594384" y="2997815"/>
                  <a:pt x="4602135" y="3008385"/>
                  <a:pt x="4609181" y="3019659"/>
                </a:cubicBezTo>
                <a:cubicBezTo>
                  <a:pt x="4590156" y="3011203"/>
                  <a:pt x="4570425" y="3002747"/>
                  <a:pt x="4551399" y="2994291"/>
                </a:cubicBezTo>
                <a:close/>
                <a:moveTo>
                  <a:pt x="4536601" y="2987245"/>
                </a:moveTo>
                <a:cubicBezTo>
                  <a:pt x="4526031" y="2983017"/>
                  <a:pt x="4516166" y="2978084"/>
                  <a:pt x="4505597" y="2973856"/>
                </a:cubicBezTo>
                <a:cubicBezTo>
                  <a:pt x="4497845" y="2966105"/>
                  <a:pt x="4489389" y="2957649"/>
                  <a:pt x="4481638" y="2949898"/>
                </a:cubicBezTo>
                <a:cubicBezTo>
                  <a:pt x="4492912" y="2953421"/>
                  <a:pt x="4503482" y="2957649"/>
                  <a:pt x="4514757" y="2961172"/>
                </a:cubicBezTo>
                <a:cubicBezTo>
                  <a:pt x="4521804" y="2969628"/>
                  <a:pt x="4528850" y="2978789"/>
                  <a:pt x="4536601" y="2987245"/>
                </a:cubicBezTo>
                <a:close/>
                <a:moveTo>
                  <a:pt x="4469659" y="2938623"/>
                </a:moveTo>
                <a:cubicBezTo>
                  <a:pt x="4460498" y="2930167"/>
                  <a:pt x="4452042" y="2921007"/>
                  <a:pt x="4442882" y="2912551"/>
                </a:cubicBezTo>
                <a:cubicBezTo>
                  <a:pt x="4455565" y="2915369"/>
                  <a:pt x="4467545" y="2918893"/>
                  <a:pt x="4479524" y="2921712"/>
                </a:cubicBezTo>
                <a:cubicBezTo>
                  <a:pt x="4487980" y="2931577"/>
                  <a:pt x="4496436" y="2940737"/>
                  <a:pt x="4504187" y="2950602"/>
                </a:cubicBezTo>
                <a:cubicBezTo>
                  <a:pt x="4493617" y="2946375"/>
                  <a:pt x="4481638" y="2942147"/>
                  <a:pt x="4469659" y="2938623"/>
                </a:cubicBezTo>
                <a:close/>
                <a:moveTo>
                  <a:pt x="4454156" y="2932986"/>
                </a:moveTo>
                <a:cubicBezTo>
                  <a:pt x="4443586" y="2929463"/>
                  <a:pt x="4433016" y="2925939"/>
                  <a:pt x="4421742" y="2922416"/>
                </a:cubicBezTo>
                <a:cubicBezTo>
                  <a:pt x="4413286" y="2915369"/>
                  <a:pt x="4404125" y="2907618"/>
                  <a:pt x="4395669" y="2900572"/>
                </a:cubicBezTo>
                <a:cubicBezTo>
                  <a:pt x="4406944" y="2903390"/>
                  <a:pt x="4418219" y="2906209"/>
                  <a:pt x="4429493" y="2909028"/>
                </a:cubicBezTo>
                <a:cubicBezTo>
                  <a:pt x="4437949" y="2916779"/>
                  <a:pt x="4446405" y="2925235"/>
                  <a:pt x="4454156" y="2932986"/>
                </a:cubicBezTo>
                <a:close/>
                <a:moveTo>
                  <a:pt x="4383690" y="2890706"/>
                </a:moveTo>
                <a:cubicBezTo>
                  <a:pt x="4373825" y="2882955"/>
                  <a:pt x="4364665" y="2875204"/>
                  <a:pt x="4354799" y="2866748"/>
                </a:cubicBezTo>
                <a:cubicBezTo>
                  <a:pt x="4367483" y="2868862"/>
                  <a:pt x="4380167" y="2870976"/>
                  <a:pt x="4392146" y="2872385"/>
                </a:cubicBezTo>
                <a:cubicBezTo>
                  <a:pt x="4401307" y="2881546"/>
                  <a:pt x="4410467" y="2890002"/>
                  <a:pt x="4419628" y="2899162"/>
                </a:cubicBezTo>
                <a:cubicBezTo>
                  <a:pt x="4407649" y="2896344"/>
                  <a:pt x="4395669" y="2893525"/>
                  <a:pt x="4383690" y="2890706"/>
                </a:cubicBezTo>
                <a:close/>
                <a:moveTo>
                  <a:pt x="4367483" y="2886479"/>
                </a:moveTo>
                <a:cubicBezTo>
                  <a:pt x="4356209" y="2883660"/>
                  <a:pt x="4345639" y="2880841"/>
                  <a:pt x="4334364" y="2878727"/>
                </a:cubicBezTo>
                <a:cubicBezTo>
                  <a:pt x="4325203" y="2872385"/>
                  <a:pt x="4315338" y="2866043"/>
                  <a:pt x="4306177" y="2859701"/>
                </a:cubicBezTo>
                <a:cubicBezTo>
                  <a:pt x="4317452" y="2861111"/>
                  <a:pt x="4328727" y="2863225"/>
                  <a:pt x="4340706" y="2864634"/>
                </a:cubicBezTo>
                <a:cubicBezTo>
                  <a:pt x="4349866" y="2871681"/>
                  <a:pt x="4359027" y="2879432"/>
                  <a:pt x="4367483" y="2886479"/>
                </a:cubicBezTo>
                <a:close/>
                <a:moveTo>
                  <a:pt x="4292789" y="2849836"/>
                </a:moveTo>
                <a:cubicBezTo>
                  <a:pt x="4275173" y="2837857"/>
                  <a:pt x="4258261" y="2825878"/>
                  <a:pt x="4240644" y="2814603"/>
                </a:cubicBezTo>
                <a:cubicBezTo>
                  <a:pt x="4254033" y="2814603"/>
                  <a:pt x="4267421" y="2815308"/>
                  <a:pt x="4280105" y="2815308"/>
                </a:cubicBezTo>
                <a:cubicBezTo>
                  <a:pt x="4296312" y="2828696"/>
                  <a:pt x="4313224" y="2842085"/>
                  <a:pt x="4329432" y="2855473"/>
                </a:cubicBezTo>
                <a:cubicBezTo>
                  <a:pt x="4317452" y="2854064"/>
                  <a:pt x="4305473" y="2851950"/>
                  <a:pt x="4292789" y="2849836"/>
                </a:cubicBezTo>
                <a:close/>
                <a:moveTo>
                  <a:pt x="4277287" y="2847722"/>
                </a:moveTo>
                <a:cubicBezTo>
                  <a:pt x="4242054" y="2842790"/>
                  <a:pt x="4206821" y="2837152"/>
                  <a:pt x="4171587" y="2832220"/>
                </a:cubicBezTo>
                <a:cubicBezTo>
                  <a:pt x="4155380" y="2825173"/>
                  <a:pt x="4138468" y="2818831"/>
                  <a:pt x="4122261" y="2812489"/>
                </a:cubicBezTo>
                <a:cubicBezTo>
                  <a:pt x="4157494" y="2813194"/>
                  <a:pt x="4192727" y="2813898"/>
                  <a:pt x="4227960" y="2814603"/>
                </a:cubicBezTo>
                <a:cubicBezTo>
                  <a:pt x="4244167" y="2825173"/>
                  <a:pt x="4261079" y="2836448"/>
                  <a:pt x="4277287" y="2847722"/>
                </a:cubicBezTo>
                <a:close/>
                <a:moveTo>
                  <a:pt x="4103940" y="2804738"/>
                </a:moveTo>
                <a:cubicBezTo>
                  <a:pt x="4093370" y="2800510"/>
                  <a:pt x="4082800" y="2796282"/>
                  <a:pt x="4072231" y="2792054"/>
                </a:cubicBezTo>
                <a:cubicBezTo>
                  <a:pt x="4109577" y="2789235"/>
                  <a:pt x="4146924" y="2787121"/>
                  <a:pt x="4184271" y="2785007"/>
                </a:cubicBezTo>
                <a:cubicBezTo>
                  <a:pt x="4195546" y="2792054"/>
                  <a:pt x="4206116" y="2799805"/>
                  <a:pt x="4217390" y="2806852"/>
                </a:cubicBezTo>
                <a:cubicBezTo>
                  <a:pt x="4179339" y="2806147"/>
                  <a:pt x="4141992" y="2805443"/>
                  <a:pt x="4103940" y="2804738"/>
                </a:cubicBezTo>
                <a:close/>
                <a:moveTo>
                  <a:pt x="4084209" y="2804738"/>
                </a:moveTo>
                <a:cubicBezTo>
                  <a:pt x="4074344" y="2804738"/>
                  <a:pt x="4064479" y="2804738"/>
                  <a:pt x="4054614" y="2804738"/>
                </a:cubicBezTo>
                <a:cubicBezTo>
                  <a:pt x="4045453" y="2801919"/>
                  <a:pt x="4035588" y="2799101"/>
                  <a:pt x="4026428" y="2796282"/>
                </a:cubicBezTo>
                <a:cubicBezTo>
                  <a:pt x="4036293" y="2795577"/>
                  <a:pt x="4046863" y="2794873"/>
                  <a:pt x="4056728" y="2794168"/>
                </a:cubicBezTo>
                <a:cubicBezTo>
                  <a:pt x="4065888" y="2796987"/>
                  <a:pt x="4075049" y="2801215"/>
                  <a:pt x="4084209" y="2804738"/>
                </a:cubicBezTo>
                <a:close/>
                <a:moveTo>
                  <a:pt x="4007402" y="2789940"/>
                </a:moveTo>
                <a:cubicBezTo>
                  <a:pt x="3996127" y="2786417"/>
                  <a:pt x="3985557" y="2783598"/>
                  <a:pt x="3974987" y="2780075"/>
                </a:cubicBezTo>
                <a:cubicBezTo>
                  <a:pt x="3986262" y="2777961"/>
                  <a:pt x="3998241" y="2776552"/>
                  <a:pt x="4009516" y="2774437"/>
                </a:cubicBezTo>
                <a:cubicBezTo>
                  <a:pt x="4020086" y="2778665"/>
                  <a:pt x="4031360" y="2782893"/>
                  <a:pt x="4041930" y="2787121"/>
                </a:cubicBezTo>
                <a:cubicBezTo>
                  <a:pt x="4029951" y="2788531"/>
                  <a:pt x="4018676" y="2789235"/>
                  <a:pt x="4007402" y="2789940"/>
                </a:cubicBezTo>
                <a:close/>
                <a:moveTo>
                  <a:pt x="3987671" y="2791349"/>
                </a:moveTo>
                <a:cubicBezTo>
                  <a:pt x="3977806" y="2792054"/>
                  <a:pt x="3967941" y="2792759"/>
                  <a:pt x="3958076" y="2793463"/>
                </a:cubicBezTo>
                <a:cubicBezTo>
                  <a:pt x="3948210" y="2791349"/>
                  <a:pt x="3938345" y="2789235"/>
                  <a:pt x="3929184" y="2787121"/>
                </a:cubicBezTo>
                <a:cubicBezTo>
                  <a:pt x="3939050" y="2785712"/>
                  <a:pt x="3948915" y="2783598"/>
                  <a:pt x="3958780" y="2782189"/>
                </a:cubicBezTo>
                <a:cubicBezTo>
                  <a:pt x="3967941" y="2785712"/>
                  <a:pt x="3977806" y="2788531"/>
                  <a:pt x="3987671" y="2791349"/>
                </a:cubicBezTo>
                <a:close/>
                <a:moveTo>
                  <a:pt x="3909454" y="2783598"/>
                </a:moveTo>
                <a:cubicBezTo>
                  <a:pt x="3898179" y="2781484"/>
                  <a:pt x="3886905" y="2778665"/>
                  <a:pt x="3876335" y="2776552"/>
                </a:cubicBezTo>
                <a:cubicBezTo>
                  <a:pt x="3887610" y="2773733"/>
                  <a:pt x="3898884" y="2770914"/>
                  <a:pt x="3910159" y="2768096"/>
                </a:cubicBezTo>
                <a:cubicBezTo>
                  <a:pt x="3921433" y="2771619"/>
                  <a:pt x="3932003" y="2774437"/>
                  <a:pt x="3943277" y="2777961"/>
                </a:cubicBezTo>
                <a:cubicBezTo>
                  <a:pt x="3932003" y="2780075"/>
                  <a:pt x="3920729" y="2781484"/>
                  <a:pt x="3909454" y="2783598"/>
                </a:cubicBezTo>
                <a:close/>
                <a:moveTo>
                  <a:pt x="3890428" y="2786417"/>
                </a:moveTo>
                <a:cubicBezTo>
                  <a:pt x="3880563" y="2787826"/>
                  <a:pt x="3870698" y="2789940"/>
                  <a:pt x="3860833" y="2791349"/>
                </a:cubicBezTo>
                <a:cubicBezTo>
                  <a:pt x="3850967" y="2789940"/>
                  <a:pt x="3841102" y="2789235"/>
                  <a:pt x="3831237" y="2787826"/>
                </a:cubicBezTo>
                <a:cubicBezTo>
                  <a:pt x="3841102" y="2785007"/>
                  <a:pt x="3850967" y="2782893"/>
                  <a:pt x="3860833" y="2780075"/>
                </a:cubicBezTo>
                <a:cubicBezTo>
                  <a:pt x="3870698" y="2782893"/>
                  <a:pt x="3880563" y="2784303"/>
                  <a:pt x="3890428" y="2786417"/>
                </a:cubicBezTo>
                <a:close/>
                <a:moveTo>
                  <a:pt x="3811506" y="2785712"/>
                </a:moveTo>
                <a:cubicBezTo>
                  <a:pt x="3800232" y="2784303"/>
                  <a:pt x="3788957" y="2782893"/>
                  <a:pt x="3777682" y="2781484"/>
                </a:cubicBezTo>
                <a:cubicBezTo>
                  <a:pt x="3788957" y="2777961"/>
                  <a:pt x="3799527" y="2773733"/>
                  <a:pt x="3810801" y="2770210"/>
                </a:cubicBezTo>
                <a:cubicBezTo>
                  <a:pt x="3822076" y="2772324"/>
                  <a:pt x="3833351" y="2774437"/>
                  <a:pt x="3844625" y="2777256"/>
                </a:cubicBezTo>
                <a:cubicBezTo>
                  <a:pt x="3833351" y="2780075"/>
                  <a:pt x="3822781" y="2782893"/>
                  <a:pt x="3811506" y="2785712"/>
                </a:cubicBezTo>
                <a:close/>
                <a:moveTo>
                  <a:pt x="3792480" y="2790645"/>
                </a:moveTo>
                <a:cubicBezTo>
                  <a:pt x="3775568" y="2794873"/>
                  <a:pt x="3757952" y="2799805"/>
                  <a:pt x="3741040" y="2804033"/>
                </a:cubicBezTo>
                <a:cubicBezTo>
                  <a:pt x="3731879" y="2804033"/>
                  <a:pt x="3722719" y="2804033"/>
                  <a:pt x="3713558" y="2804033"/>
                </a:cubicBezTo>
                <a:cubicBezTo>
                  <a:pt x="3729766" y="2798396"/>
                  <a:pt x="3745973" y="2792759"/>
                  <a:pt x="3762180" y="2787121"/>
                </a:cubicBezTo>
                <a:cubicBezTo>
                  <a:pt x="3772750" y="2788531"/>
                  <a:pt x="3782615" y="2789235"/>
                  <a:pt x="3792480" y="2790645"/>
                </a:cubicBezTo>
                <a:close/>
                <a:moveTo>
                  <a:pt x="3691714" y="2804738"/>
                </a:moveTo>
                <a:cubicBezTo>
                  <a:pt x="3672688" y="2804738"/>
                  <a:pt x="3652958" y="2805443"/>
                  <a:pt x="3633932" y="2805443"/>
                </a:cubicBezTo>
                <a:cubicBezTo>
                  <a:pt x="3651548" y="2796282"/>
                  <a:pt x="3669165" y="2787826"/>
                  <a:pt x="3686781" y="2778665"/>
                </a:cubicBezTo>
                <a:cubicBezTo>
                  <a:pt x="3706512" y="2780780"/>
                  <a:pt x="3726242" y="2782893"/>
                  <a:pt x="3745973" y="2785007"/>
                </a:cubicBezTo>
                <a:cubicBezTo>
                  <a:pt x="3728356" y="2792054"/>
                  <a:pt x="3710035" y="2798396"/>
                  <a:pt x="3691714" y="2804738"/>
                </a:cubicBezTo>
                <a:close/>
                <a:moveTo>
                  <a:pt x="3671279" y="2811785"/>
                </a:moveTo>
                <a:cubicBezTo>
                  <a:pt x="3662823" y="2814603"/>
                  <a:pt x="3654367" y="2818126"/>
                  <a:pt x="3645206" y="2820945"/>
                </a:cubicBezTo>
                <a:cubicBezTo>
                  <a:pt x="3627590" y="2822354"/>
                  <a:pt x="3609973" y="2824468"/>
                  <a:pt x="3592357" y="2825878"/>
                </a:cubicBezTo>
                <a:cubicBezTo>
                  <a:pt x="3601518" y="2821650"/>
                  <a:pt x="3610678" y="2816717"/>
                  <a:pt x="3619134" y="2812489"/>
                </a:cubicBezTo>
                <a:cubicBezTo>
                  <a:pt x="3636750" y="2812489"/>
                  <a:pt x="3654367" y="2812489"/>
                  <a:pt x="3671279" y="2811785"/>
                </a:cubicBezTo>
                <a:close/>
                <a:moveTo>
                  <a:pt x="3573331" y="2828696"/>
                </a:moveTo>
                <a:cubicBezTo>
                  <a:pt x="3562057" y="2830106"/>
                  <a:pt x="3550782" y="2830810"/>
                  <a:pt x="3539507" y="2832220"/>
                </a:cubicBezTo>
                <a:cubicBezTo>
                  <a:pt x="3549373" y="2825878"/>
                  <a:pt x="3559238" y="2820240"/>
                  <a:pt x="3569103" y="2813898"/>
                </a:cubicBezTo>
                <a:cubicBezTo>
                  <a:pt x="3580378" y="2813898"/>
                  <a:pt x="3592357" y="2813194"/>
                  <a:pt x="3603631" y="2813194"/>
                </a:cubicBezTo>
                <a:cubicBezTo>
                  <a:pt x="3593766" y="2818126"/>
                  <a:pt x="3583196" y="2823059"/>
                  <a:pt x="3573331" y="2828696"/>
                </a:cubicBezTo>
                <a:close/>
                <a:moveTo>
                  <a:pt x="3555715" y="2837857"/>
                </a:moveTo>
                <a:cubicBezTo>
                  <a:pt x="3547259" y="2842085"/>
                  <a:pt x="3538098" y="2847018"/>
                  <a:pt x="3529642" y="2851246"/>
                </a:cubicBezTo>
                <a:cubicBezTo>
                  <a:pt x="3519777" y="2853359"/>
                  <a:pt x="3509912" y="2854769"/>
                  <a:pt x="3500751" y="2856883"/>
                </a:cubicBezTo>
                <a:cubicBezTo>
                  <a:pt x="3509207" y="2851246"/>
                  <a:pt x="3517663" y="2846313"/>
                  <a:pt x="3526119" y="2840676"/>
                </a:cubicBezTo>
                <a:cubicBezTo>
                  <a:pt x="3535984" y="2839971"/>
                  <a:pt x="3545849" y="2838562"/>
                  <a:pt x="3555715" y="2837857"/>
                </a:cubicBezTo>
                <a:close/>
                <a:moveTo>
                  <a:pt x="3481021" y="2860406"/>
                </a:moveTo>
                <a:cubicBezTo>
                  <a:pt x="3469746" y="2862520"/>
                  <a:pt x="3458471" y="2864634"/>
                  <a:pt x="3447197" y="2866748"/>
                </a:cubicBezTo>
                <a:cubicBezTo>
                  <a:pt x="3456358" y="2859701"/>
                  <a:pt x="3465518" y="2852655"/>
                  <a:pt x="3475383" y="2845608"/>
                </a:cubicBezTo>
                <a:cubicBezTo>
                  <a:pt x="3486658" y="2844199"/>
                  <a:pt x="3498637" y="2842790"/>
                  <a:pt x="3509912" y="2842085"/>
                </a:cubicBezTo>
                <a:cubicBezTo>
                  <a:pt x="3500047" y="2848427"/>
                  <a:pt x="3490181" y="2854769"/>
                  <a:pt x="3481021" y="2860406"/>
                </a:cubicBezTo>
                <a:close/>
                <a:moveTo>
                  <a:pt x="3464109" y="2870976"/>
                </a:moveTo>
                <a:cubicBezTo>
                  <a:pt x="3455653" y="2875909"/>
                  <a:pt x="3447197" y="2881546"/>
                  <a:pt x="3438741" y="2887183"/>
                </a:cubicBezTo>
                <a:cubicBezTo>
                  <a:pt x="3429581" y="2890002"/>
                  <a:pt x="3419715" y="2892820"/>
                  <a:pt x="3410555" y="2895639"/>
                </a:cubicBezTo>
                <a:cubicBezTo>
                  <a:pt x="3418306" y="2889297"/>
                  <a:pt x="3426762" y="2883660"/>
                  <a:pt x="3434513" y="2877318"/>
                </a:cubicBezTo>
                <a:cubicBezTo>
                  <a:pt x="3444378" y="2874499"/>
                  <a:pt x="3454244" y="2873090"/>
                  <a:pt x="3464109" y="2870976"/>
                </a:cubicBezTo>
                <a:close/>
                <a:moveTo>
                  <a:pt x="3391529" y="2900572"/>
                </a:moveTo>
                <a:cubicBezTo>
                  <a:pt x="3380254" y="2903390"/>
                  <a:pt x="3369684" y="2906914"/>
                  <a:pt x="3358410" y="2910437"/>
                </a:cubicBezTo>
                <a:cubicBezTo>
                  <a:pt x="3366866" y="2902686"/>
                  <a:pt x="3376026" y="2894934"/>
                  <a:pt x="3384482" y="2887183"/>
                </a:cubicBezTo>
                <a:cubicBezTo>
                  <a:pt x="3395757" y="2885069"/>
                  <a:pt x="3407031" y="2882251"/>
                  <a:pt x="3418306" y="2880136"/>
                </a:cubicBezTo>
                <a:cubicBezTo>
                  <a:pt x="3409850" y="2886479"/>
                  <a:pt x="3400689" y="2893525"/>
                  <a:pt x="3391529" y="2900572"/>
                </a:cubicBezTo>
                <a:close/>
                <a:moveTo>
                  <a:pt x="3375322" y="2912551"/>
                </a:moveTo>
                <a:cubicBezTo>
                  <a:pt x="3367570" y="2918188"/>
                  <a:pt x="3359819" y="2924530"/>
                  <a:pt x="3352068" y="2930872"/>
                </a:cubicBezTo>
                <a:cubicBezTo>
                  <a:pt x="3342907" y="2934395"/>
                  <a:pt x="3333747" y="2937919"/>
                  <a:pt x="3324586" y="2941442"/>
                </a:cubicBezTo>
                <a:cubicBezTo>
                  <a:pt x="3332337" y="2934395"/>
                  <a:pt x="3339384" y="2928053"/>
                  <a:pt x="3347135" y="2921007"/>
                </a:cubicBezTo>
                <a:cubicBezTo>
                  <a:pt x="3356296" y="2918188"/>
                  <a:pt x="3366161" y="2915369"/>
                  <a:pt x="3375322" y="2912551"/>
                </a:cubicBezTo>
                <a:close/>
                <a:moveTo>
                  <a:pt x="3306265" y="2948489"/>
                </a:moveTo>
                <a:cubicBezTo>
                  <a:pt x="3271032" y="2961877"/>
                  <a:pt x="3235799" y="2975970"/>
                  <a:pt x="3200566" y="2990063"/>
                </a:cubicBezTo>
                <a:cubicBezTo>
                  <a:pt x="3208317" y="2979494"/>
                  <a:pt x="3216068" y="2968219"/>
                  <a:pt x="3223820" y="2957649"/>
                </a:cubicBezTo>
                <a:cubicBezTo>
                  <a:pt x="3259757" y="2947079"/>
                  <a:pt x="3295695" y="2935805"/>
                  <a:pt x="3331633" y="2925235"/>
                </a:cubicBezTo>
                <a:cubicBezTo>
                  <a:pt x="3323177" y="2932986"/>
                  <a:pt x="3314721" y="2940737"/>
                  <a:pt x="3306265" y="2948489"/>
                </a:cubicBezTo>
                <a:close/>
                <a:moveTo>
                  <a:pt x="3291467" y="2961877"/>
                </a:moveTo>
                <a:cubicBezTo>
                  <a:pt x="3278079" y="2973856"/>
                  <a:pt x="3265395" y="2985835"/>
                  <a:pt x="3252006" y="2997815"/>
                </a:cubicBezTo>
                <a:cubicBezTo>
                  <a:pt x="3220296" y="3014727"/>
                  <a:pt x="3189291" y="3031638"/>
                  <a:pt x="3158286" y="3049255"/>
                </a:cubicBezTo>
                <a:cubicBezTo>
                  <a:pt x="3169561" y="3033048"/>
                  <a:pt x="3181540" y="3016841"/>
                  <a:pt x="3192815" y="3000633"/>
                </a:cubicBezTo>
                <a:cubicBezTo>
                  <a:pt x="3225934" y="2987245"/>
                  <a:pt x="3258348" y="2974561"/>
                  <a:pt x="3291467" y="2961877"/>
                </a:cubicBezTo>
                <a:close/>
                <a:moveTo>
                  <a:pt x="3144193" y="3056301"/>
                </a:moveTo>
                <a:cubicBezTo>
                  <a:pt x="3133623" y="3062644"/>
                  <a:pt x="3122349" y="3068281"/>
                  <a:pt x="3111779" y="3074623"/>
                </a:cubicBezTo>
                <a:cubicBezTo>
                  <a:pt x="3122349" y="3056301"/>
                  <a:pt x="3133623" y="3037980"/>
                  <a:pt x="3144193" y="3019659"/>
                </a:cubicBezTo>
                <a:cubicBezTo>
                  <a:pt x="3156172" y="3014727"/>
                  <a:pt x="3168856" y="3009794"/>
                  <a:pt x="3180835" y="3004861"/>
                </a:cubicBezTo>
                <a:cubicBezTo>
                  <a:pt x="3168856" y="3022478"/>
                  <a:pt x="3156877" y="3039390"/>
                  <a:pt x="3144193" y="3056301"/>
                </a:cubicBezTo>
                <a:close/>
                <a:moveTo>
                  <a:pt x="3135033" y="3069690"/>
                </a:moveTo>
                <a:cubicBezTo>
                  <a:pt x="3128691" y="3078851"/>
                  <a:pt x="3121644" y="3088011"/>
                  <a:pt x="3115302" y="3097877"/>
                </a:cubicBezTo>
                <a:cubicBezTo>
                  <a:pt x="3106141" y="3104218"/>
                  <a:pt x="3096276" y="3110560"/>
                  <a:pt x="3087116" y="3116902"/>
                </a:cubicBezTo>
                <a:cubicBezTo>
                  <a:pt x="3092753" y="3107037"/>
                  <a:pt x="3099095" y="3097172"/>
                  <a:pt x="3104732" y="3086602"/>
                </a:cubicBezTo>
                <a:cubicBezTo>
                  <a:pt x="3114597" y="3080965"/>
                  <a:pt x="3125167" y="3075327"/>
                  <a:pt x="3135033" y="3069690"/>
                </a:cubicBezTo>
                <a:close/>
                <a:moveTo>
                  <a:pt x="3073727" y="3126063"/>
                </a:moveTo>
                <a:cubicBezTo>
                  <a:pt x="3063157" y="3133110"/>
                  <a:pt x="3053292" y="3140156"/>
                  <a:pt x="3042722" y="3147203"/>
                </a:cubicBezTo>
                <a:cubicBezTo>
                  <a:pt x="3048359" y="3135928"/>
                  <a:pt x="3053292" y="3123949"/>
                  <a:pt x="3058929" y="3112674"/>
                </a:cubicBezTo>
                <a:cubicBezTo>
                  <a:pt x="3070204" y="3106332"/>
                  <a:pt x="3080774" y="3099990"/>
                  <a:pt x="3092048" y="3093649"/>
                </a:cubicBezTo>
                <a:cubicBezTo>
                  <a:pt x="3086411" y="3104218"/>
                  <a:pt x="3080069" y="3114788"/>
                  <a:pt x="3073727" y="3126063"/>
                </a:cubicBezTo>
                <a:close/>
                <a:moveTo>
                  <a:pt x="3031448" y="3154249"/>
                </a:moveTo>
                <a:cubicBezTo>
                  <a:pt x="3020173" y="3162000"/>
                  <a:pt x="3009603" y="3169047"/>
                  <a:pt x="2998329" y="3176798"/>
                </a:cubicBezTo>
                <a:cubicBezTo>
                  <a:pt x="3003261" y="3164115"/>
                  <a:pt x="3008194" y="3150726"/>
                  <a:pt x="3013126" y="3138042"/>
                </a:cubicBezTo>
                <a:cubicBezTo>
                  <a:pt x="3025105" y="3130995"/>
                  <a:pt x="3037085" y="3124654"/>
                  <a:pt x="3049064" y="3117607"/>
                </a:cubicBezTo>
                <a:cubicBezTo>
                  <a:pt x="3042722" y="3130291"/>
                  <a:pt x="3037085" y="3142270"/>
                  <a:pt x="3031448" y="3154249"/>
                </a:cubicBezTo>
                <a:close/>
                <a:moveTo>
                  <a:pt x="3025810" y="3166933"/>
                </a:moveTo>
                <a:cubicBezTo>
                  <a:pt x="3020173" y="3178208"/>
                  <a:pt x="3015240" y="3189482"/>
                  <a:pt x="3010308" y="3200757"/>
                </a:cubicBezTo>
                <a:cubicBezTo>
                  <a:pt x="3000442" y="3208508"/>
                  <a:pt x="2991282" y="3216259"/>
                  <a:pt x="2981417" y="3224011"/>
                </a:cubicBezTo>
                <a:cubicBezTo>
                  <a:pt x="2985645" y="3212031"/>
                  <a:pt x="2989872" y="3200052"/>
                  <a:pt x="2994805" y="3188073"/>
                </a:cubicBezTo>
                <a:cubicBezTo>
                  <a:pt x="3004670" y="3181731"/>
                  <a:pt x="3015240" y="3173980"/>
                  <a:pt x="3025810" y="3166933"/>
                </a:cubicBezTo>
                <a:close/>
                <a:moveTo>
                  <a:pt x="3002557" y="3215555"/>
                </a:moveTo>
                <a:cubicBezTo>
                  <a:pt x="2997624" y="3226125"/>
                  <a:pt x="2992691" y="3235990"/>
                  <a:pt x="2988463" y="3246560"/>
                </a:cubicBezTo>
                <a:cubicBezTo>
                  <a:pt x="2980007" y="3254311"/>
                  <a:pt x="2972256" y="3262062"/>
                  <a:pt x="2963800" y="3270518"/>
                </a:cubicBezTo>
                <a:cubicBezTo>
                  <a:pt x="2968028" y="3259948"/>
                  <a:pt x="2971552" y="3248674"/>
                  <a:pt x="2975779" y="3238104"/>
                </a:cubicBezTo>
                <a:cubicBezTo>
                  <a:pt x="2984940" y="3230353"/>
                  <a:pt x="2994100" y="3222601"/>
                  <a:pt x="3002557" y="3215555"/>
                </a:cubicBezTo>
                <a:close/>
                <a:moveTo>
                  <a:pt x="2952526" y="3281088"/>
                </a:moveTo>
                <a:cubicBezTo>
                  <a:pt x="2937728" y="3295886"/>
                  <a:pt x="2922225" y="3310684"/>
                  <a:pt x="2907427" y="3325482"/>
                </a:cubicBezTo>
                <a:cubicBezTo>
                  <a:pt x="2910246" y="3312798"/>
                  <a:pt x="2913065" y="3299409"/>
                  <a:pt x="2916588" y="3286725"/>
                </a:cubicBezTo>
                <a:cubicBezTo>
                  <a:pt x="2932795" y="3273337"/>
                  <a:pt x="2949002" y="3259948"/>
                  <a:pt x="2965209" y="3246560"/>
                </a:cubicBezTo>
                <a:cubicBezTo>
                  <a:pt x="2960982" y="3257834"/>
                  <a:pt x="2956754" y="3269814"/>
                  <a:pt x="2952526" y="3281088"/>
                </a:cubicBezTo>
                <a:close/>
                <a:moveTo>
                  <a:pt x="2946888" y="3296591"/>
                </a:moveTo>
                <a:cubicBezTo>
                  <a:pt x="2934909" y="3329710"/>
                  <a:pt x="2922930" y="3363533"/>
                  <a:pt x="2910951" y="3397357"/>
                </a:cubicBezTo>
                <a:cubicBezTo>
                  <a:pt x="2901086" y="3412155"/>
                  <a:pt x="2891220" y="3426953"/>
                  <a:pt x="2881355" y="3441751"/>
                </a:cubicBezTo>
                <a:cubicBezTo>
                  <a:pt x="2889106" y="3407222"/>
                  <a:pt x="2896858" y="3372694"/>
                  <a:pt x="2904609" y="3338870"/>
                </a:cubicBezTo>
                <a:cubicBezTo>
                  <a:pt x="2918702" y="3324072"/>
                  <a:pt x="2932795" y="3310684"/>
                  <a:pt x="2946888" y="3296591"/>
                </a:cubicBezTo>
                <a:close/>
                <a:moveTo>
                  <a:pt x="2870785" y="3457958"/>
                </a:moveTo>
                <a:cubicBezTo>
                  <a:pt x="2864443" y="3467118"/>
                  <a:pt x="2858101" y="3476984"/>
                  <a:pt x="2851759" y="3486144"/>
                </a:cubicBezTo>
                <a:cubicBezTo>
                  <a:pt x="2856692" y="3448797"/>
                  <a:pt x="2861625" y="3412155"/>
                  <a:pt x="2866557" y="3374808"/>
                </a:cubicBezTo>
                <a:cubicBezTo>
                  <a:pt x="2875718" y="3365647"/>
                  <a:pt x="2885583" y="3356487"/>
                  <a:pt x="2894743" y="3346621"/>
                </a:cubicBezTo>
                <a:cubicBezTo>
                  <a:pt x="2886992" y="3383968"/>
                  <a:pt x="2878536" y="3420611"/>
                  <a:pt x="2870785" y="3457958"/>
                </a:cubicBezTo>
                <a:close/>
                <a:moveTo>
                  <a:pt x="2866557" y="3476984"/>
                </a:moveTo>
                <a:cubicBezTo>
                  <a:pt x="2864443" y="3486849"/>
                  <a:pt x="2862329" y="3496714"/>
                  <a:pt x="2860215" y="3505875"/>
                </a:cubicBezTo>
                <a:cubicBezTo>
                  <a:pt x="2855283" y="3514330"/>
                  <a:pt x="2851055" y="3523491"/>
                  <a:pt x="2846122" y="3531947"/>
                </a:cubicBezTo>
                <a:cubicBezTo>
                  <a:pt x="2847531" y="3522082"/>
                  <a:pt x="2848940" y="3512217"/>
                  <a:pt x="2849645" y="3501647"/>
                </a:cubicBezTo>
                <a:cubicBezTo>
                  <a:pt x="2855283" y="3493895"/>
                  <a:pt x="2860920" y="3485440"/>
                  <a:pt x="2866557" y="3476984"/>
                </a:cubicBezTo>
                <a:close/>
                <a:moveTo>
                  <a:pt x="2836961" y="3549563"/>
                </a:moveTo>
                <a:cubicBezTo>
                  <a:pt x="2831324" y="3559429"/>
                  <a:pt x="2826392" y="3569294"/>
                  <a:pt x="2820754" y="3579864"/>
                </a:cubicBezTo>
                <a:cubicBezTo>
                  <a:pt x="2821459" y="3568589"/>
                  <a:pt x="2821459" y="3556610"/>
                  <a:pt x="2822163" y="3545336"/>
                </a:cubicBezTo>
                <a:cubicBezTo>
                  <a:pt x="2828505" y="3535470"/>
                  <a:pt x="2834847" y="3525605"/>
                  <a:pt x="2841189" y="3516445"/>
                </a:cubicBezTo>
                <a:cubicBezTo>
                  <a:pt x="2839780" y="3527014"/>
                  <a:pt x="2838371" y="3538289"/>
                  <a:pt x="2836961" y="3549563"/>
                </a:cubicBezTo>
                <a:close/>
                <a:moveTo>
                  <a:pt x="2834143" y="3569294"/>
                </a:moveTo>
                <a:cubicBezTo>
                  <a:pt x="2832733" y="3579159"/>
                  <a:pt x="2832029" y="3589024"/>
                  <a:pt x="2830620" y="3598890"/>
                </a:cubicBezTo>
                <a:cubicBezTo>
                  <a:pt x="2826392" y="3608050"/>
                  <a:pt x="2822868" y="3617211"/>
                  <a:pt x="2818640" y="3626372"/>
                </a:cubicBezTo>
                <a:cubicBezTo>
                  <a:pt x="2819345" y="3616506"/>
                  <a:pt x="2819345" y="3605936"/>
                  <a:pt x="2820050" y="3596071"/>
                </a:cubicBezTo>
                <a:cubicBezTo>
                  <a:pt x="2824982" y="3586911"/>
                  <a:pt x="2829210" y="3578455"/>
                  <a:pt x="2834143" y="3569294"/>
                </a:cubicBezTo>
                <a:close/>
                <a:moveTo>
                  <a:pt x="2810889" y="3643988"/>
                </a:moveTo>
                <a:cubicBezTo>
                  <a:pt x="2806661" y="3654558"/>
                  <a:pt x="2801728" y="3665128"/>
                  <a:pt x="2797500" y="3675698"/>
                </a:cubicBezTo>
                <a:cubicBezTo>
                  <a:pt x="2796796" y="3664423"/>
                  <a:pt x="2796091" y="3652444"/>
                  <a:pt x="2796091" y="3641169"/>
                </a:cubicBezTo>
                <a:cubicBezTo>
                  <a:pt x="2801728" y="3630599"/>
                  <a:pt x="2806661" y="3620734"/>
                  <a:pt x="2812298" y="3610164"/>
                </a:cubicBezTo>
                <a:cubicBezTo>
                  <a:pt x="2812298" y="3621439"/>
                  <a:pt x="2811594" y="3632713"/>
                  <a:pt x="2810889" y="3643988"/>
                </a:cubicBezTo>
                <a:close/>
                <a:moveTo>
                  <a:pt x="2810184" y="3663718"/>
                </a:moveTo>
                <a:cubicBezTo>
                  <a:pt x="2810184" y="3673584"/>
                  <a:pt x="2809480" y="3683449"/>
                  <a:pt x="2809480" y="3693314"/>
                </a:cubicBezTo>
                <a:cubicBezTo>
                  <a:pt x="2806661" y="3702475"/>
                  <a:pt x="2803138" y="3712340"/>
                  <a:pt x="2800319" y="3721501"/>
                </a:cubicBezTo>
                <a:cubicBezTo>
                  <a:pt x="2799614" y="3711635"/>
                  <a:pt x="2799614" y="3701065"/>
                  <a:pt x="2798910" y="3691200"/>
                </a:cubicBezTo>
                <a:cubicBezTo>
                  <a:pt x="2802433" y="3682744"/>
                  <a:pt x="2806661" y="3673584"/>
                  <a:pt x="2810184" y="3663718"/>
                </a:cubicBezTo>
                <a:close/>
                <a:moveTo>
                  <a:pt x="2793977" y="3740527"/>
                </a:moveTo>
                <a:cubicBezTo>
                  <a:pt x="2781998" y="3776464"/>
                  <a:pt x="2770723" y="3812402"/>
                  <a:pt x="2759449" y="3848339"/>
                </a:cubicBezTo>
                <a:cubicBezTo>
                  <a:pt x="2755925" y="3835656"/>
                  <a:pt x="2752402" y="3822971"/>
                  <a:pt x="2748879" y="3810288"/>
                </a:cubicBezTo>
                <a:cubicBezTo>
                  <a:pt x="2762972" y="3775760"/>
                  <a:pt x="2777770" y="3741231"/>
                  <a:pt x="2791863" y="3706703"/>
                </a:cubicBezTo>
                <a:cubicBezTo>
                  <a:pt x="2792568" y="3717977"/>
                  <a:pt x="2793272" y="3729252"/>
                  <a:pt x="2793977" y="3740527"/>
                </a:cubicBezTo>
                <a:close/>
                <a:moveTo>
                  <a:pt x="2794682" y="3760257"/>
                </a:moveTo>
                <a:cubicBezTo>
                  <a:pt x="2795387" y="3777873"/>
                  <a:pt x="2796796" y="3795490"/>
                  <a:pt x="2797500" y="3813106"/>
                </a:cubicBezTo>
                <a:cubicBezTo>
                  <a:pt x="2790454" y="3848339"/>
                  <a:pt x="2784112" y="3882868"/>
                  <a:pt x="2777770" y="3918101"/>
                </a:cubicBezTo>
                <a:cubicBezTo>
                  <a:pt x="2772837" y="3899075"/>
                  <a:pt x="2767200" y="3880049"/>
                  <a:pt x="2762267" y="3861023"/>
                </a:cubicBezTo>
                <a:cubicBezTo>
                  <a:pt x="2773542" y="3827904"/>
                  <a:pt x="2784112" y="3794081"/>
                  <a:pt x="2794682" y="3760257"/>
                </a:cubicBezTo>
                <a:close/>
                <a:moveTo>
                  <a:pt x="2775656" y="3934308"/>
                </a:moveTo>
                <a:cubicBezTo>
                  <a:pt x="2773542" y="3946287"/>
                  <a:pt x="2771428" y="3958971"/>
                  <a:pt x="2769314" y="3970950"/>
                </a:cubicBezTo>
                <a:cubicBezTo>
                  <a:pt x="2762267" y="3951220"/>
                  <a:pt x="2754516" y="3931489"/>
                  <a:pt x="2747469" y="3911054"/>
                </a:cubicBezTo>
                <a:cubicBezTo>
                  <a:pt x="2751697" y="3898370"/>
                  <a:pt x="2755221" y="3885686"/>
                  <a:pt x="2759449" y="3873003"/>
                </a:cubicBezTo>
                <a:cubicBezTo>
                  <a:pt x="2764381" y="3893437"/>
                  <a:pt x="2770019" y="3913873"/>
                  <a:pt x="2775656" y="3934308"/>
                </a:cubicBezTo>
                <a:close/>
                <a:moveTo>
                  <a:pt x="2779884" y="3949810"/>
                </a:moveTo>
                <a:cubicBezTo>
                  <a:pt x="2782702" y="3961085"/>
                  <a:pt x="2786226" y="3971655"/>
                  <a:pt x="2789044" y="3982929"/>
                </a:cubicBezTo>
                <a:cubicBezTo>
                  <a:pt x="2787635" y="3994204"/>
                  <a:pt x="2786930" y="4005479"/>
                  <a:pt x="2785521" y="4016753"/>
                </a:cubicBezTo>
                <a:cubicBezTo>
                  <a:pt x="2781293" y="4006183"/>
                  <a:pt x="2777770" y="3994909"/>
                  <a:pt x="2773542" y="3984339"/>
                </a:cubicBezTo>
                <a:cubicBezTo>
                  <a:pt x="2775656" y="3972359"/>
                  <a:pt x="2777770" y="3961085"/>
                  <a:pt x="2779884" y="3949810"/>
                </a:cubicBezTo>
                <a:close/>
                <a:moveTo>
                  <a:pt x="2784112" y="4032960"/>
                </a:moveTo>
                <a:cubicBezTo>
                  <a:pt x="2782702" y="4045644"/>
                  <a:pt x="2781998" y="4057624"/>
                  <a:pt x="2780589" y="4070307"/>
                </a:cubicBezTo>
                <a:cubicBezTo>
                  <a:pt x="2774951" y="4059033"/>
                  <a:pt x="2770019" y="4047054"/>
                  <a:pt x="2764381" y="4035779"/>
                </a:cubicBezTo>
                <a:cubicBezTo>
                  <a:pt x="2766495" y="4023095"/>
                  <a:pt x="2768609" y="4011116"/>
                  <a:pt x="2770723" y="3998432"/>
                </a:cubicBezTo>
                <a:cubicBezTo>
                  <a:pt x="2775656" y="4009706"/>
                  <a:pt x="2779884" y="4020981"/>
                  <a:pt x="2784112" y="4032960"/>
                </a:cubicBezTo>
                <a:close/>
                <a:moveTo>
                  <a:pt x="2789749" y="4047758"/>
                </a:moveTo>
                <a:cubicBezTo>
                  <a:pt x="2793977" y="4058328"/>
                  <a:pt x="2797500" y="4068898"/>
                  <a:pt x="2801728" y="4079468"/>
                </a:cubicBezTo>
                <a:cubicBezTo>
                  <a:pt x="2801728" y="4090742"/>
                  <a:pt x="2801728" y="4102017"/>
                  <a:pt x="2801728" y="4113291"/>
                </a:cubicBezTo>
                <a:cubicBezTo>
                  <a:pt x="2796796" y="4102722"/>
                  <a:pt x="2791863" y="4092152"/>
                  <a:pt x="2786930" y="4081582"/>
                </a:cubicBezTo>
                <a:cubicBezTo>
                  <a:pt x="2787635" y="4071012"/>
                  <a:pt x="2789044" y="4059737"/>
                  <a:pt x="2789749" y="4047758"/>
                </a:cubicBezTo>
                <a:close/>
                <a:moveTo>
                  <a:pt x="2801728" y="4130203"/>
                </a:moveTo>
                <a:cubicBezTo>
                  <a:pt x="2801728" y="4142887"/>
                  <a:pt x="2801728" y="4154867"/>
                  <a:pt x="2801728" y="4167550"/>
                </a:cubicBezTo>
                <a:cubicBezTo>
                  <a:pt x="2795387" y="4156276"/>
                  <a:pt x="2789044" y="4145706"/>
                  <a:pt x="2782702" y="4134431"/>
                </a:cubicBezTo>
                <a:cubicBezTo>
                  <a:pt x="2784112" y="4121747"/>
                  <a:pt x="2784817" y="4109064"/>
                  <a:pt x="2786226" y="4096380"/>
                </a:cubicBezTo>
                <a:cubicBezTo>
                  <a:pt x="2791158" y="4107654"/>
                  <a:pt x="2796091" y="4118929"/>
                  <a:pt x="2801728" y="4130203"/>
                </a:cubicBezTo>
                <a:close/>
                <a:moveTo>
                  <a:pt x="2808775" y="4144297"/>
                </a:moveTo>
                <a:cubicBezTo>
                  <a:pt x="2813707" y="4154867"/>
                  <a:pt x="2818640" y="4164732"/>
                  <a:pt x="2823573" y="4175301"/>
                </a:cubicBezTo>
                <a:cubicBezTo>
                  <a:pt x="2824277" y="4186576"/>
                  <a:pt x="2825687" y="4197851"/>
                  <a:pt x="2826392" y="4209126"/>
                </a:cubicBezTo>
                <a:cubicBezTo>
                  <a:pt x="2820754" y="4199260"/>
                  <a:pt x="2814412" y="4189395"/>
                  <a:pt x="2808775" y="4179530"/>
                </a:cubicBezTo>
                <a:cubicBezTo>
                  <a:pt x="2808775" y="4167550"/>
                  <a:pt x="2808775" y="4156276"/>
                  <a:pt x="2808775" y="4144297"/>
                </a:cubicBezTo>
                <a:close/>
                <a:moveTo>
                  <a:pt x="2827801" y="4225333"/>
                </a:moveTo>
                <a:cubicBezTo>
                  <a:pt x="2829915" y="4246472"/>
                  <a:pt x="2831324" y="4266907"/>
                  <a:pt x="2833438" y="4288047"/>
                </a:cubicBezTo>
                <a:cubicBezTo>
                  <a:pt x="2824982" y="4277477"/>
                  <a:pt x="2817231" y="4266907"/>
                  <a:pt x="2808775" y="4256337"/>
                </a:cubicBezTo>
                <a:cubicBezTo>
                  <a:pt x="2808775" y="4235198"/>
                  <a:pt x="2808775" y="4214058"/>
                  <a:pt x="2808775" y="4192918"/>
                </a:cubicBezTo>
                <a:cubicBezTo>
                  <a:pt x="2815117" y="4204193"/>
                  <a:pt x="2821459" y="4214763"/>
                  <a:pt x="2827801" y="4225333"/>
                </a:cubicBezTo>
                <a:close/>
                <a:moveTo>
                  <a:pt x="2836257" y="4239426"/>
                </a:moveTo>
                <a:cubicBezTo>
                  <a:pt x="2854578" y="4269726"/>
                  <a:pt x="2872899" y="4300731"/>
                  <a:pt x="2891220" y="4331032"/>
                </a:cubicBezTo>
                <a:cubicBezTo>
                  <a:pt x="2896153" y="4347943"/>
                  <a:pt x="2901790" y="4364855"/>
                  <a:pt x="2906723" y="4381767"/>
                </a:cubicBezTo>
                <a:cubicBezTo>
                  <a:pt x="2884878" y="4354285"/>
                  <a:pt x="2863034" y="4326099"/>
                  <a:pt x="2841189" y="4298617"/>
                </a:cubicBezTo>
                <a:cubicBezTo>
                  <a:pt x="2839780" y="4278887"/>
                  <a:pt x="2837666" y="4259156"/>
                  <a:pt x="2836257" y="4239426"/>
                </a:cubicBezTo>
                <a:close/>
                <a:moveTo>
                  <a:pt x="2912360" y="4400088"/>
                </a:moveTo>
                <a:cubicBezTo>
                  <a:pt x="2915883" y="4410658"/>
                  <a:pt x="2919406" y="4421933"/>
                  <a:pt x="2922930" y="4432502"/>
                </a:cubicBezTo>
                <a:cubicBezTo>
                  <a:pt x="2897562" y="4405021"/>
                  <a:pt x="2871490" y="4377539"/>
                  <a:pt x="2846122" y="4350762"/>
                </a:cubicBezTo>
                <a:cubicBezTo>
                  <a:pt x="2844713" y="4337373"/>
                  <a:pt x="2843303" y="4324690"/>
                  <a:pt x="2842599" y="4311301"/>
                </a:cubicBezTo>
                <a:cubicBezTo>
                  <a:pt x="2865853" y="4340897"/>
                  <a:pt x="2889106" y="4370492"/>
                  <a:pt x="2912360" y="4400088"/>
                </a:cubicBezTo>
                <a:close/>
                <a:moveTo>
                  <a:pt x="2925044" y="4415591"/>
                </a:moveTo>
                <a:cubicBezTo>
                  <a:pt x="2931386" y="4423342"/>
                  <a:pt x="2937728" y="4431093"/>
                  <a:pt x="2943365" y="4438845"/>
                </a:cubicBezTo>
                <a:cubicBezTo>
                  <a:pt x="2946888" y="4448005"/>
                  <a:pt x="2951116" y="4457166"/>
                  <a:pt x="2954639" y="4466326"/>
                </a:cubicBezTo>
                <a:cubicBezTo>
                  <a:pt x="2947593" y="4459280"/>
                  <a:pt x="2940546" y="4451528"/>
                  <a:pt x="2934204" y="4444482"/>
                </a:cubicBezTo>
                <a:cubicBezTo>
                  <a:pt x="2930681" y="4435321"/>
                  <a:pt x="2927863" y="4425456"/>
                  <a:pt x="2925044" y="4415591"/>
                </a:cubicBezTo>
                <a:close/>
                <a:moveTo>
                  <a:pt x="2962391" y="4484647"/>
                </a:moveTo>
                <a:cubicBezTo>
                  <a:pt x="2966619" y="4495217"/>
                  <a:pt x="2970847" y="4505787"/>
                  <a:pt x="2975779" y="4516357"/>
                </a:cubicBezTo>
                <a:cubicBezTo>
                  <a:pt x="2967324" y="4508606"/>
                  <a:pt x="2958163" y="4500855"/>
                  <a:pt x="2949707" y="4493103"/>
                </a:cubicBezTo>
                <a:cubicBezTo>
                  <a:pt x="2946184" y="4481829"/>
                  <a:pt x="2942660" y="4471259"/>
                  <a:pt x="2939137" y="4459984"/>
                </a:cubicBezTo>
                <a:cubicBezTo>
                  <a:pt x="2946184" y="4468440"/>
                  <a:pt x="2954639" y="4476191"/>
                  <a:pt x="2962391" y="4484647"/>
                </a:cubicBezTo>
                <a:close/>
                <a:moveTo>
                  <a:pt x="2975779" y="4498741"/>
                </a:moveTo>
                <a:cubicBezTo>
                  <a:pt x="2982826" y="4505787"/>
                  <a:pt x="2989872" y="4512834"/>
                  <a:pt x="2996215" y="4520585"/>
                </a:cubicBezTo>
                <a:cubicBezTo>
                  <a:pt x="3000442" y="4529041"/>
                  <a:pt x="3005375" y="4538201"/>
                  <a:pt x="3009603" y="4546657"/>
                </a:cubicBezTo>
                <a:cubicBezTo>
                  <a:pt x="3001852" y="4540316"/>
                  <a:pt x="2994805" y="4533269"/>
                  <a:pt x="2987054" y="4526927"/>
                </a:cubicBezTo>
                <a:cubicBezTo>
                  <a:pt x="2983531" y="4517767"/>
                  <a:pt x="2979303" y="4508606"/>
                  <a:pt x="2975779" y="4498741"/>
                </a:cubicBezTo>
                <a:close/>
                <a:moveTo>
                  <a:pt x="3018764" y="4564274"/>
                </a:moveTo>
                <a:cubicBezTo>
                  <a:pt x="3023696" y="4574139"/>
                  <a:pt x="3029333" y="4584709"/>
                  <a:pt x="3034266" y="4594574"/>
                </a:cubicBezTo>
                <a:cubicBezTo>
                  <a:pt x="3025105" y="4587528"/>
                  <a:pt x="3015945" y="4580481"/>
                  <a:pt x="3006080" y="4573434"/>
                </a:cubicBezTo>
                <a:cubicBezTo>
                  <a:pt x="3001852" y="4562865"/>
                  <a:pt x="2996919" y="4552295"/>
                  <a:pt x="2992691" y="4541725"/>
                </a:cubicBezTo>
                <a:cubicBezTo>
                  <a:pt x="3001852" y="4549476"/>
                  <a:pt x="3010308" y="4557227"/>
                  <a:pt x="3018764" y="4564274"/>
                </a:cubicBezTo>
                <a:close/>
                <a:moveTo>
                  <a:pt x="3033562" y="4577663"/>
                </a:moveTo>
                <a:cubicBezTo>
                  <a:pt x="3041313" y="4584004"/>
                  <a:pt x="3048359" y="4591051"/>
                  <a:pt x="3056111" y="4597393"/>
                </a:cubicBezTo>
                <a:cubicBezTo>
                  <a:pt x="3061748" y="4605849"/>
                  <a:pt x="3066681" y="4614305"/>
                  <a:pt x="3072318" y="4622761"/>
                </a:cubicBezTo>
                <a:cubicBezTo>
                  <a:pt x="3063862" y="4617123"/>
                  <a:pt x="3056111" y="4610782"/>
                  <a:pt x="3047655" y="4605144"/>
                </a:cubicBezTo>
                <a:cubicBezTo>
                  <a:pt x="3043427" y="4595279"/>
                  <a:pt x="3038494" y="4586119"/>
                  <a:pt x="3033562" y="4577663"/>
                </a:cubicBezTo>
                <a:close/>
                <a:moveTo>
                  <a:pt x="3082888" y="4638968"/>
                </a:moveTo>
                <a:cubicBezTo>
                  <a:pt x="3103323" y="4670678"/>
                  <a:pt x="3123758" y="4702388"/>
                  <a:pt x="3144193" y="4734097"/>
                </a:cubicBezTo>
                <a:cubicBezTo>
                  <a:pt x="3132214" y="4728460"/>
                  <a:pt x="3120235" y="4723527"/>
                  <a:pt x="3108256" y="4717890"/>
                </a:cubicBezTo>
                <a:cubicBezTo>
                  <a:pt x="3090639" y="4684771"/>
                  <a:pt x="3073023" y="4652356"/>
                  <a:pt x="3055406" y="4619237"/>
                </a:cubicBezTo>
                <a:cubicBezTo>
                  <a:pt x="3064567" y="4625579"/>
                  <a:pt x="3073727" y="4631922"/>
                  <a:pt x="3082888" y="4638968"/>
                </a:cubicBezTo>
                <a:close/>
                <a:moveTo>
                  <a:pt x="3099095" y="4650243"/>
                </a:moveTo>
                <a:cubicBezTo>
                  <a:pt x="3113188" y="4660812"/>
                  <a:pt x="3127986" y="4670678"/>
                  <a:pt x="3142079" y="4681248"/>
                </a:cubicBezTo>
                <a:cubicBezTo>
                  <a:pt x="3164628" y="4708729"/>
                  <a:pt x="3187882" y="4736211"/>
                  <a:pt x="3211136" y="4762988"/>
                </a:cubicBezTo>
                <a:cubicBezTo>
                  <a:pt x="3192815" y="4755237"/>
                  <a:pt x="3175198" y="4746781"/>
                  <a:pt x="3156877" y="4739030"/>
                </a:cubicBezTo>
                <a:cubicBezTo>
                  <a:pt x="3137147" y="4710139"/>
                  <a:pt x="3118121" y="4680543"/>
                  <a:pt x="3099095" y="4650243"/>
                </a:cubicBezTo>
                <a:close/>
                <a:moveTo>
                  <a:pt x="3221001" y="4775672"/>
                </a:moveTo>
                <a:cubicBezTo>
                  <a:pt x="3228752" y="4784832"/>
                  <a:pt x="3237208" y="4794698"/>
                  <a:pt x="3244960" y="4803858"/>
                </a:cubicBezTo>
                <a:cubicBezTo>
                  <a:pt x="3225229" y="4796812"/>
                  <a:pt x="3204794" y="4789765"/>
                  <a:pt x="3185063" y="4783423"/>
                </a:cubicBezTo>
                <a:cubicBezTo>
                  <a:pt x="3178017" y="4772149"/>
                  <a:pt x="3170266" y="4761579"/>
                  <a:pt x="3163219" y="4750304"/>
                </a:cubicBezTo>
                <a:cubicBezTo>
                  <a:pt x="3182245" y="4758760"/>
                  <a:pt x="3201975" y="4767216"/>
                  <a:pt x="3221001" y="4775672"/>
                </a:cubicBezTo>
                <a:close/>
                <a:moveTo>
                  <a:pt x="3235799" y="4782014"/>
                </a:moveTo>
                <a:cubicBezTo>
                  <a:pt x="3246369" y="4786947"/>
                  <a:pt x="3256234" y="4791175"/>
                  <a:pt x="3266804" y="4796107"/>
                </a:cubicBezTo>
                <a:cubicBezTo>
                  <a:pt x="3274555" y="4803858"/>
                  <a:pt x="3283011" y="4812314"/>
                  <a:pt x="3290762" y="4820065"/>
                </a:cubicBezTo>
                <a:cubicBezTo>
                  <a:pt x="3279488" y="4816542"/>
                  <a:pt x="3268918" y="4812314"/>
                  <a:pt x="3257643" y="4808791"/>
                </a:cubicBezTo>
                <a:cubicBezTo>
                  <a:pt x="3250597" y="4799631"/>
                  <a:pt x="3243550" y="4791175"/>
                  <a:pt x="3235799" y="4782014"/>
                </a:cubicBezTo>
                <a:close/>
                <a:moveTo>
                  <a:pt x="3302742" y="4831340"/>
                </a:moveTo>
                <a:cubicBezTo>
                  <a:pt x="3311902" y="4839796"/>
                  <a:pt x="3320358" y="4848957"/>
                  <a:pt x="3329519" y="4857413"/>
                </a:cubicBezTo>
                <a:cubicBezTo>
                  <a:pt x="3316835" y="4854594"/>
                  <a:pt x="3304856" y="4851071"/>
                  <a:pt x="3292172" y="4848252"/>
                </a:cubicBezTo>
                <a:cubicBezTo>
                  <a:pt x="3283716" y="4838387"/>
                  <a:pt x="3275260" y="4829226"/>
                  <a:pt x="3267509" y="4819361"/>
                </a:cubicBezTo>
                <a:cubicBezTo>
                  <a:pt x="3278783" y="4823589"/>
                  <a:pt x="3290762" y="4827112"/>
                  <a:pt x="3302742" y="4831340"/>
                </a:cubicBezTo>
                <a:close/>
                <a:moveTo>
                  <a:pt x="3318244" y="4836273"/>
                </a:moveTo>
                <a:cubicBezTo>
                  <a:pt x="3328814" y="4839796"/>
                  <a:pt x="3340089" y="4843320"/>
                  <a:pt x="3350659" y="4846843"/>
                </a:cubicBezTo>
                <a:cubicBezTo>
                  <a:pt x="3359115" y="4853889"/>
                  <a:pt x="3368275" y="4861641"/>
                  <a:pt x="3376731" y="4868687"/>
                </a:cubicBezTo>
                <a:cubicBezTo>
                  <a:pt x="3365456" y="4865868"/>
                  <a:pt x="3354182" y="4863050"/>
                  <a:pt x="3342907" y="4860231"/>
                </a:cubicBezTo>
                <a:cubicBezTo>
                  <a:pt x="3334451" y="4852480"/>
                  <a:pt x="3325995" y="4844729"/>
                  <a:pt x="3318244" y="4836273"/>
                </a:cubicBezTo>
                <a:close/>
                <a:moveTo>
                  <a:pt x="3388710" y="4879257"/>
                </a:moveTo>
                <a:cubicBezTo>
                  <a:pt x="3398575" y="4887008"/>
                  <a:pt x="3407736" y="4894760"/>
                  <a:pt x="3417601" y="4903216"/>
                </a:cubicBezTo>
                <a:cubicBezTo>
                  <a:pt x="3404917" y="4901101"/>
                  <a:pt x="3392233" y="4898987"/>
                  <a:pt x="3380254" y="4897578"/>
                </a:cubicBezTo>
                <a:cubicBezTo>
                  <a:pt x="3371094" y="4888418"/>
                  <a:pt x="3361933" y="4879962"/>
                  <a:pt x="3352772" y="4870801"/>
                </a:cubicBezTo>
                <a:cubicBezTo>
                  <a:pt x="3364752" y="4873620"/>
                  <a:pt x="3376731" y="4876438"/>
                  <a:pt x="3388710" y="4879257"/>
                </a:cubicBezTo>
                <a:close/>
                <a:moveTo>
                  <a:pt x="3404917" y="4883485"/>
                </a:moveTo>
                <a:cubicBezTo>
                  <a:pt x="3416192" y="4886304"/>
                  <a:pt x="3426762" y="4889122"/>
                  <a:pt x="3438036" y="4891236"/>
                </a:cubicBezTo>
                <a:cubicBezTo>
                  <a:pt x="3447197" y="4897578"/>
                  <a:pt x="3457062" y="4903920"/>
                  <a:pt x="3466223" y="4910262"/>
                </a:cubicBezTo>
                <a:cubicBezTo>
                  <a:pt x="3454948" y="4908853"/>
                  <a:pt x="3442969" y="4906739"/>
                  <a:pt x="3431694" y="4904625"/>
                </a:cubicBezTo>
                <a:cubicBezTo>
                  <a:pt x="3422534" y="4897578"/>
                  <a:pt x="3413373" y="4890531"/>
                  <a:pt x="3404917" y="4883485"/>
                </a:cubicBezTo>
                <a:close/>
                <a:moveTo>
                  <a:pt x="3479611" y="4919423"/>
                </a:moveTo>
                <a:cubicBezTo>
                  <a:pt x="3497228" y="4931402"/>
                  <a:pt x="3514140" y="4943381"/>
                  <a:pt x="3531756" y="4954656"/>
                </a:cubicBezTo>
                <a:cubicBezTo>
                  <a:pt x="3518368" y="4954656"/>
                  <a:pt x="3504979" y="4953951"/>
                  <a:pt x="3492295" y="4953951"/>
                </a:cubicBezTo>
                <a:cubicBezTo>
                  <a:pt x="3476088" y="4940563"/>
                  <a:pt x="3459176" y="4927174"/>
                  <a:pt x="3442969" y="4913786"/>
                </a:cubicBezTo>
                <a:cubicBezTo>
                  <a:pt x="3454948" y="4915899"/>
                  <a:pt x="3466927" y="4918013"/>
                  <a:pt x="3479611" y="4919423"/>
                </a:cubicBezTo>
                <a:close/>
                <a:moveTo>
                  <a:pt x="3495114" y="4922241"/>
                </a:moveTo>
                <a:cubicBezTo>
                  <a:pt x="3530347" y="4927174"/>
                  <a:pt x="3565580" y="4932811"/>
                  <a:pt x="3600813" y="4937744"/>
                </a:cubicBezTo>
                <a:cubicBezTo>
                  <a:pt x="3617020" y="4944790"/>
                  <a:pt x="3633932" y="4951132"/>
                  <a:pt x="3650139" y="4957474"/>
                </a:cubicBezTo>
                <a:cubicBezTo>
                  <a:pt x="3614906" y="4956770"/>
                  <a:pt x="3579673" y="4956065"/>
                  <a:pt x="3544440" y="4955360"/>
                </a:cubicBezTo>
                <a:cubicBezTo>
                  <a:pt x="3528233" y="4944086"/>
                  <a:pt x="3511321" y="4933516"/>
                  <a:pt x="3495114" y="4922241"/>
                </a:cubicBezTo>
                <a:close/>
                <a:moveTo>
                  <a:pt x="3668460" y="4964521"/>
                </a:moveTo>
                <a:cubicBezTo>
                  <a:pt x="3679030" y="4968749"/>
                  <a:pt x="3689600" y="4972977"/>
                  <a:pt x="3700170" y="4977205"/>
                </a:cubicBezTo>
                <a:cubicBezTo>
                  <a:pt x="3662823" y="4980023"/>
                  <a:pt x="3625476" y="4982137"/>
                  <a:pt x="3588129" y="4984252"/>
                </a:cubicBezTo>
                <a:cubicBezTo>
                  <a:pt x="3576854" y="4977205"/>
                  <a:pt x="3566285" y="4969453"/>
                  <a:pt x="3555010" y="4962407"/>
                </a:cubicBezTo>
                <a:cubicBezTo>
                  <a:pt x="3593062" y="4963816"/>
                  <a:pt x="3630409" y="4964521"/>
                  <a:pt x="3668460" y="4964521"/>
                </a:cubicBezTo>
                <a:close/>
                <a:moveTo>
                  <a:pt x="3688191" y="4965226"/>
                </a:moveTo>
                <a:cubicBezTo>
                  <a:pt x="3698056" y="4965226"/>
                  <a:pt x="3707921" y="4965226"/>
                  <a:pt x="3717786" y="4965226"/>
                </a:cubicBezTo>
                <a:cubicBezTo>
                  <a:pt x="3726947" y="4968044"/>
                  <a:pt x="3736812" y="4970863"/>
                  <a:pt x="3745973" y="4973682"/>
                </a:cubicBezTo>
                <a:cubicBezTo>
                  <a:pt x="3736108" y="4974386"/>
                  <a:pt x="3726242" y="4975091"/>
                  <a:pt x="3715672" y="4975796"/>
                </a:cubicBezTo>
                <a:cubicBezTo>
                  <a:pt x="3706512" y="4972977"/>
                  <a:pt x="3697351" y="4968749"/>
                  <a:pt x="3688191" y="4965226"/>
                </a:cubicBezTo>
                <a:close/>
                <a:moveTo>
                  <a:pt x="3764999" y="4980023"/>
                </a:moveTo>
                <a:cubicBezTo>
                  <a:pt x="3775568" y="4983547"/>
                  <a:pt x="3786843" y="4986365"/>
                  <a:pt x="3797413" y="4989889"/>
                </a:cubicBezTo>
                <a:cubicBezTo>
                  <a:pt x="3786138" y="4992003"/>
                  <a:pt x="3774159" y="4993412"/>
                  <a:pt x="3762885" y="4995526"/>
                </a:cubicBezTo>
                <a:cubicBezTo>
                  <a:pt x="3752315" y="4991298"/>
                  <a:pt x="3741040" y="4987070"/>
                  <a:pt x="3730470" y="4982842"/>
                </a:cubicBezTo>
                <a:cubicBezTo>
                  <a:pt x="3742449" y="4981433"/>
                  <a:pt x="3753724" y="4980728"/>
                  <a:pt x="3764999" y="4980023"/>
                </a:cubicBezTo>
                <a:close/>
                <a:moveTo>
                  <a:pt x="3784729" y="4978614"/>
                </a:moveTo>
                <a:cubicBezTo>
                  <a:pt x="3794594" y="4977909"/>
                  <a:pt x="3804460" y="4977205"/>
                  <a:pt x="3814325" y="4976500"/>
                </a:cubicBezTo>
                <a:cubicBezTo>
                  <a:pt x="3824190" y="4978614"/>
                  <a:pt x="3834055" y="4980728"/>
                  <a:pt x="3843921" y="4982842"/>
                </a:cubicBezTo>
                <a:cubicBezTo>
                  <a:pt x="3834055" y="4984252"/>
                  <a:pt x="3824190" y="4986365"/>
                  <a:pt x="3814325" y="4987775"/>
                </a:cubicBezTo>
                <a:cubicBezTo>
                  <a:pt x="3803755" y="4984252"/>
                  <a:pt x="3794594" y="4981433"/>
                  <a:pt x="3784729" y="4978614"/>
                </a:cubicBezTo>
                <a:close/>
                <a:moveTo>
                  <a:pt x="3862946" y="4986365"/>
                </a:moveTo>
                <a:cubicBezTo>
                  <a:pt x="3874221" y="4988479"/>
                  <a:pt x="3884791" y="4991298"/>
                  <a:pt x="3896066" y="4993412"/>
                </a:cubicBezTo>
                <a:cubicBezTo>
                  <a:pt x="3884791" y="4996230"/>
                  <a:pt x="3873516" y="4999049"/>
                  <a:pt x="3862242" y="5001868"/>
                </a:cubicBezTo>
                <a:cubicBezTo>
                  <a:pt x="3850967" y="4998345"/>
                  <a:pt x="3840397" y="4995526"/>
                  <a:pt x="3829123" y="4992003"/>
                </a:cubicBezTo>
                <a:cubicBezTo>
                  <a:pt x="3840397" y="4989889"/>
                  <a:pt x="3851672" y="4988479"/>
                  <a:pt x="3862946" y="4986365"/>
                </a:cubicBezTo>
                <a:close/>
                <a:moveTo>
                  <a:pt x="3882677" y="4982842"/>
                </a:moveTo>
                <a:cubicBezTo>
                  <a:pt x="3892542" y="4981433"/>
                  <a:pt x="3902407" y="4979319"/>
                  <a:pt x="3912273" y="4977909"/>
                </a:cubicBezTo>
                <a:cubicBezTo>
                  <a:pt x="3922138" y="4979319"/>
                  <a:pt x="3932003" y="4980023"/>
                  <a:pt x="3941868" y="4981433"/>
                </a:cubicBezTo>
                <a:cubicBezTo>
                  <a:pt x="3932003" y="4984252"/>
                  <a:pt x="3922138" y="4986365"/>
                  <a:pt x="3912273" y="4989184"/>
                </a:cubicBezTo>
                <a:cubicBezTo>
                  <a:pt x="3901703" y="4987070"/>
                  <a:pt x="3891837" y="4984956"/>
                  <a:pt x="3882677" y="4982842"/>
                </a:cubicBezTo>
                <a:close/>
                <a:moveTo>
                  <a:pt x="3960894" y="4984252"/>
                </a:moveTo>
                <a:cubicBezTo>
                  <a:pt x="3972169" y="4985661"/>
                  <a:pt x="3983443" y="4987070"/>
                  <a:pt x="3994718" y="4987775"/>
                </a:cubicBezTo>
                <a:cubicBezTo>
                  <a:pt x="3983443" y="4991298"/>
                  <a:pt x="3972873" y="4995526"/>
                  <a:pt x="3961599" y="4999049"/>
                </a:cubicBezTo>
                <a:cubicBezTo>
                  <a:pt x="3950324" y="4996935"/>
                  <a:pt x="3939050" y="4994822"/>
                  <a:pt x="3927775" y="4992003"/>
                </a:cubicBezTo>
                <a:cubicBezTo>
                  <a:pt x="3939050" y="4989889"/>
                  <a:pt x="3949620" y="4987070"/>
                  <a:pt x="3960894" y="4984252"/>
                </a:cubicBezTo>
                <a:close/>
                <a:moveTo>
                  <a:pt x="3979920" y="4979319"/>
                </a:moveTo>
                <a:cubicBezTo>
                  <a:pt x="3996832" y="4975091"/>
                  <a:pt x="4014448" y="4970158"/>
                  <a:pt x="4031360" y="4965930"/>
                </a:cubicBezTo>
                <a:cubicBezTo>
                  <a:pt x="4040521" y="4965930"/>
                  <a:pt x="4049681" y="4965930"/>
                  <a:pt x="4058842" y="4965930"/>
                </a:cubicBezTo>
                <a:cubicBezTo>
                  <a:pt x="4042635" y="4971567"/>
                  <a:pt x="4026428" y="4977205"/>
                  <a:pt x="4010220" y="4982842"/>
                </a:cubicBezTo>
                <a:cubicBezTo>
                  <a:pt x="3999650" y="4981433"/>
                  <a:pt x="3989785" y="4980023"/>
                  <a:pt x="3979920" y="4979319"/>
                </a:cubicBezTo>
                <a:close/>
                <a:moveTo>
                  <a:pt x="4080686" y="4965226"/>
                </a:moveTo>
                <a:cubicBezTo>
                  <a:pt x="4099712" y="4965226"/>
                  <a:pt x="4119442" y="4964521"/>
                  <a:pt x="4138468" y="4964521"/>
                </a:cubicBezTo>
                <a:cubicBezTo>
                  <a:pt x="4120852" y="4973682"/>
                  <a:pt x="4103235" y="4982137"/>
                  <a:pt x="4085619" y="4991298"/>
                </a:cubicBezTo>
                <a:cubicBezTo>
                  <a:pt x="4065888" y="4989184"/>
                  <a:pt x="4046158" y="4987070"/>
                  <a:pt x="4026428" y="4984956"/>
                </a:cubicBezTo>
                <a:cubicBezTo>
                  <a:pt x="4044044" y="4977909"/>
                  <a:pt x="4062365" y="4971567"/>
                  <a:pt x="4080686" y="4965226"/>
                </a:cubicBezTo>
                <a:close/>
                <a:moveTo>
                  <a:pt x="4101121" y="4958179"/>
                </a:moveTo>
                <a:cubicBezTo>
                  <a:pt x="4109577" y="4955360"/>
                  <a:pt x="4118033" y="4951837"/>
                  <a:pt x="4127194" y="4949019"/>
                </a:cubicBezTo>
                <a:cubicBezTo>
                  <a:pt x="4144810" y="4947609"/>
                  <a:pt x="4162427" y="4945495"/>
                  <a:pt x="4180043" y="4943381"/>
                </a:cubicBezTo>
                <a:cubicBezTo>
                  <a:pt x="4170883" y="4947609"/>
                  <a:pt x="4161722" y="4952542"/>
                  <a:pt x="4153266" y="4956770"/>
                </a:cubicBezTo>
                <a:cubicBezTo>
                  <a:pt x="4135650" y="4957474"/>
                  <a:pt x="4118033" y="4957474"/>
                  <a:pt x="4101121" y="4958179"/>
                </a:cubicBezTo>
                <a:close/>
                <a:moveTo>
                  <a:pt x="4199069" y="4941267"/>
                </a:moveTo>
                <a:cubicBezTo>
                  <a:pt x="4210344" y="4939858"/>
                  <a:pt x="4221618" y="4939153"/>
                  <a:pt x="4232893" y="4937744"/>
                </a:cubicBezTo>
                <a:cubicBezTo>
                  <a:pt x="4223028" y="4944086"/>
                  <a:pt x="4213163" y="4949723"/>
                  <a:pt x="4203297" y="4956065"/>
                </a:cubicBezTo>
                <a:cubicBezTo>
                  <a:pt x="4192023" y="4956065"/>
                  <a:pt x="4180043" y="4956770"/>
                  <a:pt x="4168769" y="4956770"/>
                </a:cubicBezTo>
                <a:cubicBezTo>
                  <a:pt x="4178634" y="4951837"/>
                  <a:pt x="4189204" y="4946200"/>
                  <a:pt x="4199069" y="4941267"/>
                </a:cubicBezTo>
                <a:close/>
                <a:moveTo>
                  <a:pt x="4216686" y="4932107"/>
                </a:moveTo>
                <a:cubicBezTo>
                  <a:pt x="4225142" y="4927879"/>
                  <a:pt x="4234302" y="4922946"/>
                  <a:pt x="4242758" y="4918718"/>
                </a:cubicBezTo>
                <a:cubicBezTo>
                  <a:pt x="4252623" y="4916604"/>
                  <a:pt x="4262489" y="4915195"/>
                  <a:pt x="4271649" y="4913081"/>
                </a:cubicBezTo>
                <a:cubicBezTo>
                  <a:pt x="4263193" y="4918718"/>
                  <a:pt x="4254737" y="4923651"/>
                  <a:pt x="4246281" y="4929288"/>
                </a:cubicBezTo>
                <a:cubicBezTo>
                  <a:pt x="4236416" y="4929993"/>
                  <a:pt x="4226551" y="4931402"/>
                  <a:pt x="4216686" y="4932107"/>
                </a:cubicBezTo>
                <a:close/>
                <a:moveTo>
                  <a:pt x="4291380" y="4909557"/>
                </a:moveTo>
                <a:cubicBezTo>
                  <a:pt x="4302654" y="4907443"/>
                  <a:pt x="4313929" y="4905330"/>
                  <a:pt x="4325203" y="4903216"/>
                </a:cubicBezTo>
                <a:cubicBezTo>
                  <a:pt x="4316043" y="4910262"/>
                  <a:pt x="4306882" y="4917309"/>
                  <a:pt x="4297017" y="4924356"/>
                </a:cubicBezTo>
                <a:cubicBezTo>
                  <a:pt x="4285743" y="4925764"/>
                  <a:pt x="4273763" y="4927174"/>
                  <a:pt x="4262489" y="4927879"/>
                </a:cubicBezTo>
                <a:cubicBezTo>
                  <a:pt x="4272354" y="4921537"/>
                  <a:pt x="4282219" y="4915195"/>
                  <a:pt x="4291380" y="4909557"/>
                </a:cubicBezTo>
                <a:close/>
                <a:moveTo>
                  <a:pt x="4308292" y="4898987"/>
                </a:moveTo>
                <a:cubicBezTo>
                  <a:pt x="4316747" y="4894055"/>
                  <a:pt x="4325203" y="4888418"/>
                  <a:pt x="4333659" y="4882780"/>
                </a:cubicBezTo>
                <a:cubicBezTo>
                  <a:pt x="4342820" y="4879962"/>
                  <a:pt x="4352685" y="4877143"/>
                  <a:pt x="4361846" y="4874324"/>
                </a:cubicBezTo>
                <a:cubicBezTo>
                  <a:pt x="4354095" y="4880666"/>
                  <a:pt x="4345639" y="4886304"/>
                  <a:pt x="4337887" y="4892646"/>
                </a:cubicBezTo>
                <a:cubicBezTo>
                  <a:pt x="4328022" y="4894760"/>
                  <a:pt x="4318157" y="4896874"/>
                  <a:pt x="4308292" y="4898987"/>
                </a:cubicBezTo>
                <a:close/>
                <a:moveTo>
                  <a:pt x="4380872" y="4869392"/>
                </a:moveTo>
                <a:cubicBezTo>
                  <a:pt x="4392146" y="4866573"/>
                  <a:pt x="4402716" y="4863050"/>
                  <a:pt x="4413991" y="4859527"/>
                </a:cubicBezTo>
                <a:cubicBezTo>
                  <a:pt x="4405535" y="4867278"/>
                  <a:pt x="4396374" y="4875029"/>
                  <a:pt x="4387918" y="4882780"/>
                </a:cubicBezTo>
                <a:cubicBezTo>
                  <a:pt x="4376643" y="4884894"/>
                  <a:pt x="4365369" y="4887713"/>
                  <a:pt x="4354095" y="4889827"/>
                </a:cubicBezTo>
                <a:cubicBezTo>
                  <a:pt x="4362550" y="4882780"/>
                  <a:pt x="4371711" y="4876438"/>
                  <a:pt x="4380872" y="4869392"/>
                </a:cubicBezTo>
                <a:close/>
                <a:moveTo>
                  <a:pt x="4396374" y="4857413"/>
                </a:moveTo>
                <a:cubicBezTo>
                  <a:pt x="4404125" y="4851775"/>
                  <a:pt x="4411876" y="4845433"/>
                  <a:pt x="4419628" y="4839091"/>
                </a:cubicBezTo>
                <a:cubicBezTo>
                  <a:pt x="4428788" y="4835568"/>
                  <a:pt x="4437949" y="4832045"/>
                  <a:pt x="4447109" y="4828521"/>
                </a:cubicBezTo>
                <a:cubicBezTo>
                  <a:pt x="4439358" y="4835568"/>
                  <a:pt x="4432312" y="4841910"/>
                  <a:pt x="4424561" y="4848957"/>
                </a:cubicBezTo>
                <a:cubicBezTo>
                  <a:pt x="4416105" y="4851775"/>
                  <a:pt x="4406239" y="4854594"/>
                  <a:pt x="4396374" y="4857413"/>
                </a:cubicBezTo>
                <a:close/>
                <a:moveTo>
                  <a:pt x="4466135" y="4821475"/>
                </a:moveTo>
                <a:cubicBezTo>
                  <a:pt x="4501368" y="4808087"/>
                  <a:pt x="4536601" y="4793993"/>
                  <a:pt x="4571834" y="4779900"/>
                </a:cubicBezTo>
                <a:cubicBezTo>
                  <a:pt x="4564083" y="4790470"/>
                  <a:pt x="4556332" y="4801744"/>
                  <a:pt x="4548581" y="4812314"/>
                </a:cubicBezTo>
                <a:cubicBezTo>
                  <a:pt x="4512643" y="4822884"/>
                  <a:pt x="4477410" y="4834159"/>
                  <a:pt x="4440768" y="4844729"/>
                </a:cubicBezTo>
                <a:cubicBezTo>
                  <a:pt x="4449224" y="4836977"/>
                  <a:pt x="4457679" y="4829226"/>
                  <a:pt x="4466135" y="4821475"/>
                </a:cubicBezTo>
                <a:close/>
                <a:moveTo>
                  <a:pt x="4480933" y="4808087"/>
                </a:moveTo>
                <a:cubicBezTo>
                  <a:pt x="4494322" y="4796107"/>
                  <a:pt x="4507006" y="4784128"/>
                  <a:pt x="4520394" y="4772149"/>
                </a:cubicBezTo>
                <a:cubicBezTo>
                  <a:pt x="4552104" y="4755237"/>
                  <a:pt x="4583109" y="4738325"/>
                  <a:pt x="4614114" y="4720709"/>
                </a:cubicBezTo>
                <a:cubicBezTo>
                  <a:pt x="4602840" y="4736916"/>
                  <a:pt x="4590860" y="4753123"/>
                  <a:pt x="4579586" y="4769330"/>
                </a:cubicBezTo>
                <a:cubicBezTo>
                  <a:pt x="4546467" y="4782719"/>
                  <a:pt x="4514052" y="4795402"/>
                  <a:pt x="4480933" y="4808087"/>
                </a:cubicBezTo>
                <a:close/>
                <a:moveTo>
                  <a:pt x="4628207" y="4712957"/>
                </a:moveTo>
                <a:cubicBezTo>
                  <a:pt x="4638777" y="4706615"/>
                  <a:pt x="4650052" y="4700978"/>
                  <a:pt x="4660622" y="4694636"/>
                </a:cubicBezTo>
                <a:cubicBezTo>
                  <a:pt x="4650052" y="4712957"/>
                  <a:pt x="4638777" y="4731278"/>
                  <a:pt x="4628207" y="4749599"/>
                </a:cubicBezTo>
                <a:cubicBezTo>
                  <a:pt x="4616228" y="4754532"/>
                  <a:pt x="4603544" y="4759465"/>
                  <a:pt x="4591565" y="4764398"/>
                </a:cubicBezTo>
                <a:cubicBezTo>
                  <a:pt x="4603544" y="4747486"/>
                  <a:pt x="4615523" y="4730574"/>
                  <a:pt x="4628207" y="4712957"/>
                </a:cubicBezTo>
                <a:close/>
                <a:moveTo>
                  <a:pt x="4637368" y="4700273"/>
                </a:moveTo>
                <a:cubicBezTo>
                  <a:pt x="4643710" y="4691113"/>
                  <a:pt x="4650756" y="4681952"/>
                  <a:pt x="4657098" y="4672087"/>
                </a:cubicBezTo>
                <a:cubicBezTo>
                  <a:pt x="4666259" y="4665745"/>
                  <a:pt x="4676124" y="4659403"/>
                  <a:pt x="4685285" y="4653061"/>
                </a:cubicBezTo>
                <a:cubicBezTo>
                  <a:pt x="4679647" y="4662926"/>
                  <a:pt x="4673306" y="4672792"/>
                  <a:pt x="4667668" y="4683362"/>
                </a:cubicBezTo>
                <a:cubicBezTo>
                  <a:pt x="4657803" y="4688999"/>
                  <a:pt x="4647233" y="4694636"/>
                  <a:pt x="4637368" y="4700273"/>
                </a:cubicBezTo>
                <a:close/>
                <a:moveTo>
                  <a:pt x="4698673" y="4643900"/>
                </a:moveTo>
                <a:cubicBezTo>
                  <a:pt x="4709243" y="4636854"/>
                  <a:pt x="4719108" y="4629807"/>
                  <a:pt x="4729678" y="4622761"/>
                </a:cubicBezTo>
                <a:cubicBezTo>
                  <a:pt x="4724041" y="4634035"/>
                  <a:pt x="4719108" y="4646015"/>
                  <a:pt x="4713471" y="4657289"/>
                </a:cubicBezTo>
                <a:cubicBezTo>
                  <a:pt x="4702196" y="4663631"/>
                  <a:pt x="4691627" y="4669973"/>
                  <a:pt x="4680352" y="4676315"/>
                </a:cubicBezTo>
                <a:cubicBezTo>
                  <a:pt x="4685989" y="4665745"/>
                  <a:pt x="4692331" y="4654470"/>
                  <a:pt x="4698673" y="4643900"/>
                </a:cubicBezTo>
                <a:close/>
                <a:moveTo>
                  <a:pt x="4740953" y="4615010"/>
                </a:moveTo>
                <a:cubicBezTo>
                  <a:pt x="4752228" y="4607258"/>
                  <a:pt x="4762797" y="4600212"/>
                  <a:pt x="4774072" y="4592460"/>
                </a:cubicBezTo>
                <a:cubicBezTo>
                  <a:pt x="4769139" y="4605144"/>
                  <a:pt x="4764206" y="4618533"/>
                  <a:pt x="4759274" y="4631217"/>
                </a:cubicBezTo>
                <a:cubicBezTo>
                  <a:pt x="4747295" y="4638263"/>
                  <a:pt x="4735316" y="4644605"/>
                  <a:pt x="4723336" y="4651652"/>
                </a:cubicBezTo>
                <a:cubicBezTo>
                  <a:pt x="4729678" y="4639673"/>
                  <a:pt x="4735316" y="4627693"/>
                  <a:pt x="4740953" y="4615010"/>
                </a:cubicBezTo>
                <a:close/>
                <a:moveTo>
                  <a:pt x="4746590" y="4602326"/>
                </a:moveTo>
                <a:cubicBezTo>
                  <a:pt x="4752228" y="4591051"/>
                  <a:pt x="4757160" y="4579777"/>
                  <a:pt x="4762093" y="4568502"/>
                </a:cubicBezTo>
                <a:cubicBezTo>
                  <a:pt x="4771958" y="4560751"/>
                  <a:pt x="4781118" y="4553000"/>
                  <a:pt x="4790984" y="4545248"/>
                </a:cubicBezTo>
                <a:cubicBezTo>
                  <a:pt x="4786756" y="4557227"/>
                  <a:pt x="4782528" y="4569207"/>
                  <a:pt x="4777595" y="4581186"/>
                </a:cubicBezTo>
                <a:cubicBezTo>
                  <a:pt x="4767730" y="4588233"/>
                  <a:pt x="4757160" y="4595279"/>
                  <a:pt x="4746590" y="4602326"/>
                </a:cubicBezTo>
                <a:close/>
                <a:moveTo>
                  <a:pt x="4802258" y="4536792"/>
                </a:moveTo>
                <a:cubicBezTo>
                  <a:pt x="4819170" y="4522699"/>
                  <a:pt x="4836082" y="4508606"/>
                  <a:pt x="4853698" y="4494513"/>
                </a:cubicBezTo>
                <a:cubicBezTo>
                  <a:pt x="4850175" y="4508606"/>
                  <a:pt x="4847357" y="4521994"/>
                  <a:pt x="4843833" y="4536088"/>
                </a:cubicBezTo>
                <a:cubicBezTo>
                  <a:pt x="4825512" y="4548771"/>
                  <a:pt x="4807191" y="4561456"/>
                  <a:pt x="4788165" y="4574139"/>
                </a:cubicBezTo>
                <a:cubicBezTo>
                  <a:pt x="4793098" y="4561456"/>
                  <a:pt x="4798030" y="4548771"/>
                  <a:pt x="4802258" y="4536792"/>
                </a:cubicBezTo>
                <a:close/>
                <a:moveTo>
                  <a:pt x="4807191" y="4523404"/>
                </a:moveTo>
                <a:cubicBezTo>
                  <a:pt x="4811419" y="4511424"/>
                  <a:pt x="4815647" y="4500150"/>
                  <a:pt x="4819875" y="4488171"/>
                </a:cubicBezTo>
                <a:cubicBezTo>
                  <a:pt x="4834672" y="4473373"/>
                  <a:pt x="4850175" y="4458575"/>
                  <a:pt x="4864973" y="4443777"/>
                </a:cubicBezTo>
                <a:cubicBezTo>
                  <a:pt x="4862154" y="4456461"/>
                  <a:pt x="4859336" y="4469850"/>
                  <a:pt x="4855812" y="4482534"/>
                </a:cubicBezTo>
                <a:cubicBezTo>
                  <a:pt x="4840310" y="4496627"/>
                  <a:pt x="4823398" y="4510015"/>
                  <a:pt x="4807191" y="4523404"/>
                </a:cubicBezTo>
                <a:close/>
                <a:moveTo>
                  <a:pt x="4825512" y="4473373"/>
                </a:moveTo>
                <a:cubicBezTo>
                  <a:pt x="4837491" y="4440254"/>
                  <a:pt x="4849471" y="4406430"/>
                  <a:pt x="4861450" y="4372606"/>
                </a:cubicBezTo>
                <a:cubicBezTo>
                  <a:pt x="4871315" y="4357809"/>
                  <a:pt x="4881180" y="4343011"/>
                  <a:pt x="4891045" y="4328213"/>
                </a:cubicBezTo>
                <a:cubicBezTo>
                  <a:pt x="4883294" y="4362741"/>
                  <a:pt x="4875543" y="4397269"/>
                  <a:pt x="4867792" y="4431093"/>
                </a:cubicBezTo>
                <a:cubicBezTo>
                  <a:pt x="4853698" y="4445187"/>
                  <a:pt x="4839605" y="4459280"/>
                  <a:pt x="4825512" y="4473373"/>
                </a:cubicBezTo>
                <a:close/>
                <a:moveTo>
                  <a:pt x="4901615" y="4312006"/>
                </a:moveTo>
                <a:cubicBezTo>
                  <a:pt x="4907957" y="4302845"/>
                  <a:pt x="4914299" y="4292980"/>
                  <a:pt x="4920641" y="4283819"/>
                </a:cubicBezTo>
                <a:cubicBezTo>
                  <a:pt x="4915708" y="4321166"/>
                  <a:pt x="4910776" y="4357809"/>
                  <a:pt x="4905843" y="4395156"/>
                </a:cubicBezTo>
                <a:cubicBezTo>
                  <a:pt x="4896683" y="4404316"/>
                  <a:pt x="4886817" y="4413477"/>
                  <a:pt x="4877657" y="4423342"/>
                </a:cubicBezTo>
                <a:cubicBezTo>
                  <a:pt x="4885408" y="4385995"/>
                  <a:pt x="4893864" y="4348648"/>
                  <a:pt x="4901615" y="4312006"/>
                </a:cubicBezTo>
                <a:close/>
                <a:moveTo>
                  <a:pt x="4905843" y="4292980"/>
                </a:moveTo>
                <a:cubicBezTo>
                  <a:pt x="4907957" y="4283115"/>
                  <a:pt x="4910071" y="4273249"/>
                  <a:pt x="4912185" y="4264089"/>
                </a:cubicBezTo>
                <a:cubicBezTo>
                  <a:pt x="4917118" y="4255633"/>
                  <a:pt x="4921346" y="4246472"/>
                  <a:pt x="4926278" y="4238016"/>
                </a:cubicBezTo>
                <a:cubicBezTo>
                  <a:pt x="4924869" y="4247882"/>
                  <a:pt x="4923460" y="4257747"/>
                  <a:pt x="4922755" y="4268317"/>
                </a:cubicBezTo>
                <a:cubicBezTo>
                  <a:pt x="4917118" y="4276068"/>
                  <a:pt x="4911481" y="4284524"/>
                  <a:pt x="4905843" y="4292980"/>
                </a:cubicBezTo>
                <a:close/>
                <a:moveTo>
                  <a:pt x="4935439" y="4219695"/>
                </a:moveTo>
                <a:cubicBezTo>
                  <a:pt x="4941076" y="4209830"/>
                  <a:pt x="4946009" y="4199965"/>
                  <a:pt x="4951646" y="4189395"/>
                </a:cubicBezTo>
                <a:cubicBezTo>
                  <a:pt x="4950941" y="4200670"/>
                  <a:pt x="4950941" y="4212649"/>
                  <a:pt x="4950237" y="4223923"/>
                </a:cubicBezTo>
                <a:cubicBezTo>
                  <a:pt x="4943895" y="4233789"/>
                  <a:pt x="4937553" y="4243654"/>
                  <a:pt x="4931211" y="4252814"/>
                </a:cubicBezTo>
                <a:cubicBezTo>
                  <a:pt x="4932620" y="4242244"/>
                  <a:pt x="4934030" y="4230970"/>
                  <a:pt x="4935439" y="4219695"/>
                </a:cubicBezTo>
                <a:close/>
                <a:moveTo>
                  <a:pt x="4938258" y="4200670"/>
                </a:moveTo>
                <a:cubicBezTo>
                  <a:pt x="4939667" y="4190804"/>
                  <a:pt x="4940371" y="4180939"/>
                  <a:pt x="4941781" y="4171074"/>
                </a:cubicBezTo>
                <a:cubicBezTo>
                  <a:pt x="4946009" y="4161913"/>
                  <a:pt x="4949532" y="4152753"/>
                  <a:pt x="4953760" y="4143592"/>
                </a:cubicBezTo>
                <a:cubicBezTo>
                  <a:pt x="4953056" y="4153457"/>
                  <a:pt x="4953056" y="4164027"/>
                  <a:pt x="4952351" y="4173892"/>
                </a:cubicBezTo>
                <a:cubicBezTo>
                  <a:pt x="4947418" y="4182348"/>
                  <a:pt x="4943190" y="4191509"/>
                  <a:pt x="4938258" y="4200670"/>
                </a:cubicBezTo>
                <a:close/>
                <a:moveTo>
                  <a:pt x="4961511" y="4125271"/>
                </a:moveTo>
                <a:cubicBezTo>
                  <a:pt x="4965739" y="4114701"/>
                  <a:pt x="4970672" y="4104131"/>
                  <a:pt x="4974900" y="4093561"/>
                </a:cubicBezTo>
                <a:cubicBezTo>
                  <a:pt x="4975604" y="4104835"/>
                  <a:pt x="4976309" y="4116815"/>
                  <a:pt x="4976309" y="4128090"/>
                </a:cubicBezTo>
                <a:cubicBezTo>
                  <a:pt x="4970672" y="4138659"/>
                  <a:pt x="4965739" y="4148524"/>
                  <a:pt x="4960102" y="4159094"/>
                </a:cubicBezTo>
                <a:cubicBezTo>
                  <a:pt x="4960102" y="4148524"/>
                  <a:pt x="4960807" y="4136545"/>
                  <a:pt x="4961511" y="4125271"/>
                </a:cubicBezTo>
                <a:close/>
                <a:moveTo>
                  <a:pt x="4962216" y="4105540"/>
                </a:moveTo>
                <a:cubicBezTo>
                  <a:pt x="4962216" y="4095675"/>
                  <a:pt x="4962921" y="4085810"/>
                  <a:pt x="4962921" y="4075945"/>
                </a:cubicBezTo>
                <a:cubicBezTo>
                  <a:pt x="4965739" y="4066784"/>
                  <a:pt x="4969263" y="4056919"/>
                  <a:pt x="4972081" y="4047758"/>
                </a:cubicBezTo>
                <a:cubicBezTo>
                  <a:pt x="4972786" y="4057624"/>
                  <a:pt x="4972786" y="4068193"/>
                  <a:pt x="4973491" y="4078058"/>
                </a:cubicBezTo>
                <a:cubicBezTo>
                  <a:pt x="4969967" y="4087219"/>
                  <a:pt x="4965739" y="4096380"/>
                  <a:pt x="4962216" y="4105540"/>
                </a:cubicBezTo>
                <a:close/>
                <a:moveTo>
                  <a:pt x="4978423" y="4028732"/>
                </a:moveTo>
                <a:cubicBezTo>
                  <a:pt x="4990403" y="3992795"/>
                  <a:pt x="5001677" y="3956857"/>
                  <a:pt x="5012952" y="3920919"/>
                </a:cubicBezTo>
                <a:cubicBezTo>
                  <a:pt x="5016475" y="3933603"/>
                  <a:pt x="5019998" y="3946287"/>
                  <a:pt x="5023522" y="3958971"/>
                </a:cubicBezTo>
                <a:cubicBezTo>
                  <a:pt x="5009428" y="3993499"/>
                  <a:pt x="4994630" y="4028028"/>
                  <a:pt x="4980537" y="4062556"/>
                </a:cubicBezTo>
                <a:cubicBezTo>
                  <a:pt x="4979833" y="4051986"/>
                  <a:pt x="4979128" y="4040712"/>
                  <a:pt x="4978423" y="4028732"/>
                </a:cubicBezTo>
                <a:close/>
                <a:moveTo>
                  <a:pt x="5017180" y="3908940"/>
                </a:moveTo>
                <a:cubicBezTo>
                  <a:pt x="5021407" y="3895552"/>
                  <a:pt x="5025636" y="3882868"/>
                  <a:pt x="5029863" y="3869479"/>
                </a:cubicBezTo>
                <a:cubicBezTo>
                  <a:pt x="5034796" y="3882868"/>
                  <a:pt x="5039729" y="3896256"/>
                  <a:pt x="5044661" y="3909645"/>
                </a:cubicBezTo>
                <a:cubicBezTo>
                  <a:pt x="5039024" y="3923033"/>
                  <a:pt x="5034092" y="3935717"/>
                  <a:pt x="5028454" y="3949106"/>
                </a:cubicBezTo>
                <a:cubicBezTo>
                  <a:pt x="5024226" y="3935717"/>
                  <a:pt x="5020703" y="3922329"/>
                  <a:pt x="5017180" y="3908940"/>
                </a:cubicBezTo>
                <a:close/>
                <a:moveTo>
                  <a:pt x="5032682" y="3858204"/>
                </a:moveTo>
                <a:cubicBezTo>
                  <a:pt x="5036910" y="3844111"/>
                  <a:pt x="5041138" y="3830018"/>
                  <a:pt x="5045366" y="3815925"/>
                </a:cubicBezTo>
                <a:cubicBezTo>
                  <a:pt x="5051708" y="3830018"/>
                  <a:pt x="5058050" y="3843407"/>
                  <a:pt x="5064392" y="3857500"/>
                </a:cubicBezTo>
                <a:cubicBezTo>
                  <a:pt x="5058755" y="3871593"/>
                  <a:pt x="5053117" y="3885686"/>
                  <a:pt x="5047480" y="3899780"/>
                </a:cubicBezTo>
                <a:cubicBezTo>
                  <a:pt x="5043252" y="3885686"/>
                  <a:pt x="5037615" y="3872298"/>
                  <a:pt x="5032682" y="3858204"/>
                </a:cubicBezTo>
                <a:close/>
                <a:moveTo>
                  <a:pt x="5029159" y="3846930"/>
                </a:moveTo>
                <a:cubicBezTo>
                  <a:pt x="5021407" y="3826495"/>
                  <a:pt x="5013656" y="3805355"/>
                  <a:pt x="5006610" y="3784920"/>
                </a:cubicBezTo>
                <a:cubicBezTo>
                  <a:pt x="5008724" y="3771531"/>
                  <a:pt x="5011542" y="3758848"/>
                  <a:pt x="5013656" y="3745459"/>
                </a:cubicBezTo>
                <a:cubicBezTo>
                  <a:pt x="5023522" y="3765894"/>
                  <a:pt x="5032682" y="3786329"/>
                  <a:pt x="5041843" y="3806764"/>
                </a:cubicBezTo>
                <a:cubicBezTo>
                  <a:pt x="5037615" y="3820153"/>
                  <a:pt x="5033387" y="3833541"/>
                  <a:pt x="5029159" y="3846930"/>
                </a:cubicBezTo>
                <a:close/>
                <a:moveTo>
                  <a:pt x="5015066" y="3733480"/>
                </a:moveTo>
                <a:cubicBezTo>
                  <a:pt x="5017180" y="3719387"/>
                  <a:pt x="5019998" y="3705294"/>
                  <a:pt x="5022112" y="3691200"/>
                </a:cubicBezTo>
                <a:cubicBezTo>
                  <a:pt x="5034092" y="3711635"/>
                  <a:pt x="5046070" y="3732071"/>
                  <a:pt x="5057345" y="3753210"/>
                </a:cubicBezTo>
                <a:cubicBezTo>
                  <a:pt x="5053117" y="3768008"/>
                  <a:pt x="5048185" y="3782101"/>
                  <a:pt x="5043957" y="3796899"/>
                </a:cubicBezTo>
                <a:cubicBezTo>
                  <a:pt x="5034796" y="3775760"/>
                  <a:pt x="5024931" y="3754620"/>
                  <a:pt x="5015066" y="3733480"/>
                </a:cubicBezTo>
                <a:close/>
                <a:moveTo>
                  <a:pt x="5010133" y="3722205"/>
                </a:moveTo>
                <a:cubicBezTo>
                  <a:pt x="5004496" y="3710226"/>
                  <a:pt x="4998859" y="3698247"/>
                  <a:pt x="4993221" y="3685563"/>
                </a:cubicBezTo>
                <a:cubicBezTo>
                  <a:pt x="4994630" y="3672174"/>
                  <a:pt x="4995335" y="3658786"/>
                  <a:pt x="4996744" y="3645397"/>
                </a:cubicBezTo>
                <a:cubicBezTo>
                  <a:pt x="5003791" y="3657376"/>
                  <a:pt x="5010837" y="3669356"/>
                  <a:pt x="5017180" y="3681335"/>
                </a:cubicBezTo>
                <a:cubicBezTo>
                  <a:pt x="5014361" y="3695428"/>
                  <a:pt x="5012247" y="3708817"/>
                  <a:pt x="5010133" y="3722205"/>
                </a:cubicBezTo>
                <a:close/>
                <a:moveTo>
                  <a:pt x="4997449" y="3633418"/>
                </a:moveTo>
                <a:cubicBezTo>
                  <a:pt x="4999563" y="3610164"/>
                  <a:pt x="5000972" y="3586911"/>
                  <a:pt x="5003086" y="3564361"/>
                </a:cubicBezTo>
                <a:cubicBezTo>
                  <a:pt x="5012247" y="3576341"/>
                  <a:pt x="5021407" y="3588320"/>
                  <a:pt x="5030568" y="3600299"/>
                </a:cubicBezTo>
                <a:cubicBezTo>
                  <a:pt x="5027045" y="3623553"/>
                  <a:pt x="5022817" y="3646806"/>
                  <a:pt x="5018589" y="3670765"/>
                </a:cubicBezTo>
                <a:cubicBezTo>
                  <a:pt x="5011542" y="3658786"/>
                  <a:pt x="5004496" y="3646102"/>
                  <a:pt x="4997449" y="3633418"/>
                </a:cubicBezTo>
                <a:close/>
                <a:moveTo>
                  <a:pt x="4991107" y="3622848"/>
                </a:moveTo>
                <a:cubicBezTo>
                  <a:pt x="4984060" y="3611573"/>
                  <a:pt x="4977719" y="3599594"/>
                  <a:pt x="4970672" y="3588320"/>
                </a:cubicBezTo>
                <a:cubicBezTo>
                  <a:pt x="4970672" y="3566475"/>
                  <a:pt x="4970672" y="3543926"/>
                  <a:pt x="4970672" y="3522082"/>
                </a:cubicBezTo>
                <a:cubicBezTo>
                  <a:pt x="4979128" y="3533356"/>
                  <a:pt x="4988289" y="3544631"/>
                  <a:pt x="4996744" y="3555906"/>
                </a:cubicBezTo>
                <a:cubicBezTo>
                  <a:pt x="4994630" y="3578455"/>
                  <a:pt x="4993221" y="3601004"/>
                  <a:pt x="4991107" y="3622848"/>
                </a:cubicBezTo>
                <a:close/>
                <a:moveTo>
                  <a:pt x="4970672" y="3510807"/>
                </a:moveTo>
                <a:cubicBezTo>
                  <a:pt x="4970672" y="3496009"/>
                  <a:pt x="4970672" y="3481212"/>
                  <a:pt x="4969967" y="3466414"/>
                </a:cubicBezTo>
                <a:cubicBezTo>
                  <a:pt x="4980537" y="3477688"/>
                  <a:pt x="4990403" y="3488963"/>
                  <a:pt x="5000972" y="3500237"/>
                </a:cubicBezTo>
                <a:cubicBezTo>
                  <a:pt x="4999563" y="3515035"/>
                  <a:pt x="4998859" y="3530538"/>
                  <a:pt x="4997449" y="3545336"/>
                </a:cubicBezTo>
                <a:cubicBezTo>
                  <a:pt x="4988289" y="3534061"/>
                  <a:pt x="4979128" y="3522082"/>
                  <a:pt x="4970672" y="3510807"/>
                </a:cubicBezTo>
                <a:close/>
                <a:moveTo>
                  <a:pt x="4963626" y="3501647"/>
                </a:moveTo>
                <a:cubicBezTo>
                  <a:pt x="4955170" y="3491077"/>
                  <a:pt x="4946714" y="3479802"/>
                  <a:pt x="4938258" y="3469232"/>
                </a:cubicBezTo>
                <a:cubicBezTo>
                  <a:pt x="4936848" y="3455844"/>
                  <a:pt x="4935439" y="3441751"/>
                  <a:pt x="4934734" y="3428362"/>
                </a:cubicBezTo>
                <a:cubicBezTo>
                  <a:pt x="4944600" y="3438932"/>
                  <a:pt x="4953760" y="3449502"/>
                  <a:pt x="4963626" y="3459367"/>
                </a:cubicBezTo>
                <a:cubicBezTo>
                  <a:pt x="4962921" y="3472756"/>
                  <a:pt x="4962921" y="3486849"/>
                  <a:pt x="4963626" y="3501647"/>
                </a:cubicBezTo>
                <a:close/>
                <a:moveTo>
                  <a:pt x="4932620" y="3415678"/>
                </a:moveTo>
                <a:cubicBezTo>
                  <a:pt x="4931211" y="3400880"/>
                  <a:pt x="4929802" y="3386082"/>
                  <a:pt x="4928393" y="3371989"/>
                </a:cubicBezTo>
                <a:cubicBezTo>
                  <a:pt x="4939667" y="3382559"/>
                  <a:pt x="4950941" y="3392424"/>
                  <a:pt x="4962216" y="3402994"/>
                </a:cubicBezTo>
                <a:cubicBezTo>
                  <a:pt x="4962216" y="3418497"/>
                  <a:pt x="4962921" y="3433295"/>
                  <a:pt x="4962921" y="3448797"/>
                </a:cubicBezTo>
                <a:cubicBezTo>
                  <a:pt x="4953056" y="3437523"/>
                  <a:pt x="4943190" y="3426953"/>
                  <a:pt x="4932620" y="3415678"/>
                </a:cubicBezTo>
                <a:close/>
                <a:moveTo>
                  <a:pt x="4924869" y="3407222"/>
                </a:moveTo>
                <a:cubicBezTo>
                  <a:pt x="4898092" y="3378331"/>
                  <a:pt x="4871315" y="3350145"/>
                  <a:pt x="4844538" y="3321254"/>
                </a:cubicBezTo>
                <a:cubicBezTo>
                  <a:pt x="4841015" y="3309275"/>
                  <a:pt x="4836787" y="3297295"/>
                  <a:pt x="4833263" y="3286021"/>
                </a:cubicBezTo>
                <a:cubicBezTo>
                  <a:pt x="4862859" y="3312093"/>
                  <a:pt x="4891750" y="3338870"/>
                  <a:pt x="4920641" y="3364943"/>
                </a:cubicBezTo>
                <a:cubicBezTo>
                  <a:pt x="4922050" y="3379036"/>
                  <a:pt x="4923460" y="3393129"/>
                  <a:pt x="4924869" y="3407222"/>
                </a:cubicBezTo>
                <a:close/>
                <a:moveTo>
                  <a:pt x="4829035" y="3272632"/>
                </a:moveTo>
                <a:cubicBezTo>
                  <a:pt x="4824807" y="3259948"/>
                  <a:pt x="4820579" y="3247264"/>
                  <a:pt x="4816351" y="3234581"/>
                </a:cubicBezTo>
                <a:cubicBezTo>
                  <a:pt x="4849471" y="3259244"/>
                  <a:pt x="4881885" y="3284611"/>
                  <a:pt x="4914299" y="3309275"/>
                </a:cubicBezTo>
                <a:cubicBezTo>
                  <a:pt x="4915708" y="3324072"/>
                  <a:pt x="4917118" y="3339575"/>
                  <a:pt x="4919232" y="3354373"/>
                </a:cubicBezTo>
                <a:cubicBezTo>
                  <a:pt x="4889636" y="3326891"/>
                  <a:pt x="4859336" y="3300114"/>
                  <a:pt x="4829035" y="3272632"/>
                </a:cubicBezTo>
                <a:close/>
                <a:moveTo>
                  <a:pt x="4818465" y="3263472"/>
                </a:moveTo>
                <a:cubicBezTo>
                  <a:pt x="4809305" y="3255016"/>
                  <a:pt x="4800144" y="3247264"/>
                  <a:pt x="4790984" y="3238809"/>
                </a:cubicBezTo>
                <a:cubicBezTo>
                  <a:pt x="4786051" y="3227534"/>
                  <a:pt x="4781118" y="3215555"/>
                  <a:pt x="4776891" y="3204280"/>
                </a:cubicBezTo>
                <a:cubicBezTo>
                  <a:pt x="4786756" y="3212031"/>
                  <a:pt x="4797326" y="3219783"/>
                  <a:pt x="4807191" y="3226829"/>
                </a:cubicBezTo>
                <a:cubicBezTo>
                  <a:pt x="4810714" y="3238809"/>
                  <a:pt x="4814942" y="3251492"/>
                  <a:pt x="4818465" y="3263472"/>
                </a:cubicBezTo>
                <a:close/>
                <a:moveTo>
                  <a:pt x="4771253" y="3191596"/>
                </a:moveTo>
                <a:cubicBezTo>
                  <a:pt x="4755046" y="3154249"/>
                  <a:pt x="4739543" y="3116902"/>
                  <a:pt x="4723336" y="3079555"/>
                </a:cubicBezTo>
                <a:cubicBezTo>
                  <a:pt x="4737429" y="3085897"/>
                  <a:pt x="4750818" y="3092239"/>
                  <a:pt x="4764911" y="3098581"/>
                </a:cubicBezTo>
                <a:cubicBezTo>
                  <a:pt x="4778300" y="3137337"/>
                  <a:pt x="4790984" y="3176798"/>
                  <a:pt x="4803668" y="3215555"/>
                </a:cubicBezTo>
                <a:cubicBezTo>
                  <a:pt x="4792393" y="3207099"/>
                  <a:pt x="4781823" y="3199348"/>
                  <a:pt x="4771253" y="3191596"/>
                </a:cubicBezTo>
                <a:close/>
                <a:moveTo>
                  <a:pt x="4759979" y="3183140"/>
                </a:moveTo>
                <a:cubicBezTo>
                  <a:pt x="4750113" y="3175389"/>
                  <a:pt x="4740248" y="3168343"/>
                  <a:pt x="4729678" y="3160591"/>
                </a:cubicBezTo>
                <a:cubicBezTo>
                  <a:pt x="4711357" y="3126063"/>
                  <a:pt x="4693036" y="3091534"/>
                  <a:pt x="4674715" y="3057006"/>
                </a:cubicBezTo>
                <a:cubicBezTo>
                  <a:pt x="4687399" y="3062644"/>
                  <a:pt x="4700787" y="3068985"/>
                  <a:pt x="4713471" y="3074623"/>
                </a:cubicBezTo>
                <a:cubicBezTo>
                  <a:pt x="4728973" y="3110560"/>
                  <a:pt x="4744476" y="3146498"/>
                  <a:pt x="4759979" y="3183140"/>
                </a:cubicBezTo>
                <a:close/>
                <a:moveTo>
                  <a:pt x="4669077" y="3047141"/>
                </a:moveTo>
                <a:cubicBezTo>
                  <a:pt x="4662031" y="3034457"/>
                  <a:pt x="4654984" y="3021068"/>
                  <a:pt x="4647938" y="3008385"/>
                </a:cubicBezTo>
                <a:cubicBezTo>
                  <a:pt x="4662031" y="3013317"/>
                  <a:pt x="4676829" y="3018250"/>
                  <a:pt x="4690922" y="3023887"/>
                </a:cubicBezTo>
                <a:cubicBezTo>
                  <a:pt x="4697264" y="3037980"/>
                  <a:pt x="4702901" y="3051369"/>
                  <a:pt x="4709243" y="3065462"/>
                </a:cubicBezTo>
                <a:cubicBezTo>
                  <a:pt x="4695855" y="3059120"/>
                  <a:pt x="4682466" y="3052778"/>
                  <a:pt x="4669077" y="3047141"/>
                </a:cubicBezTo>
                <a:close/>
                <a:moveTo>
                  <a:pt x="4658507" y="3042208"/>
                </a:moveTo>
                <a:cubicBezTo>
                  <a:pt x="4645824" y="3036571"/>
                  <a:pt x="4633140" y="3030934"/>
                  <a:pt x="4620456" y="3025296"/>
                </a:cubicBezTo>
                <a:cubicBezTo>
                  <a:pt x="4612705" y="3014022"/>
                  <a:pt x="4605658" y="3002043"/>
                  <a:pt x="4597907" y="2990768"/>
                </a:cubicBezTo>
                <a:cubicBezTo>
                  <a:pt x="4611296" y="2995701"/>
                  <a:pt x="4624684" y="2999929"/>
                  <a:pt x="4638073" y="3004861"/>
                </a:cubicBezTo>
                <a:cubicBezTo>
                  <a:pt x="4645119" y="3016841"/>
                  <a:pt x="4652166" y="3029524"/>
                  <a:pt x="4658507" y="3042208"/>
                </a:cubicBezTo>
                <a:close/>
                <a:moveTo>
                  <a:pt x="4591565" y="2980903"/>
                </a:moveTo>
                <a:cubicBezTo>
                  <a:pt x="4583814" y="2968924"/>
                  <a:pt x="4575358" y="2956240"/>
                  <a:pt x="4566902" y="2944261"/>
                </a:cubicBezTo>
                <a:cubicBezTo>
                  <a:pt x="4581700" y="2947784"/>
                  <a:pt x="4596497" y="2952012"/>
                  <a:pt x="4611296" y="2955535"/>
                </a:cubicBezTo>
                <a:cubicBezTo>
                  <a:pt x="4618342" y="2968924"/>
                  <a:pt x="4626093" y="2982312"/>
                  <a:pt x="4633140" y="2995701"/>
                </a:cubicBezTo>
                <a:cubicBezTo>
                  <a:pt x="4619751" y="2990063"/>
                  <a:pt x="4605658" y="2985131"/>
                  <a:pt x="4591565" y="2980903"/>
                </a:cubicBezTo>
                <a:close/>
                <a:moveTo>
                  <a:pt x="4580995" y="2976675"/>
                </a:moveTo>
                <a:cubicBezTo>
                  <a:pt x="4560560" y="2969628"/>
                  <a:pt x="4539420" y="2962582"/>
                  <a:pt x="4518280" y="2954830"/>
                </a:cubicBezTo>
                <a:cubicBezTo>
                  <a:pt x="4509824" y="2944965"/>
                  <a:pt x="4500664" y="2934395"/>
                  <a:pt x="4492208" y="2924530"/>
                </a:cubicBezTo>
                <a:cubicBezTo>
                  <a:pt x="4514052" y="2930167"/>
                  <a:pt x="4535897" y="2935805"/>
                  <a:pt x="4557741" y="2941442"/>
                </a:cubicBezTo>
                <a:cubicBezTo>
                  <a:pt x="4564788" y="2952717"/>
                  <a:pt x="4573244" y="2964696"/>
                  <a:pt x="4580995" y="2976675"/>
                </a:cubicBezTo>
                <a:close/>
                <a:moveTo>
                  <a:pt x="4483752" y="2915369"/>
                </a:moveTo>
                <a:cubicBezTo>
                  <a:pt x="4474591" y="2904800"/>
                  <a:pt x="4464726" y="2893525"/>
                  <a:pt x="4455565" y="2882955"/>
                </a:cubicBezTo>
                <a:cubicBezTo>
                  <a:pt x="4478819" y="2886479"/>
                  <a:pt x="4502073" y="2890706"/>
                  <a:pt x="4526031" y="2894934"/>
                </a:cubicBezTo>
                <a:cubicBezTo>
                  <a:pt x="4534487" y="2907618"/>
                  <a:pt x="4542943" y="2920302"/>
                  <a:pt x="4551399" y="2932986"/>
                </a:cubicBezTo>
                <a:cubicBezTo>
                  <a:pt x="4528850" y="2926644"/>
                  <a:pt x="4506301" y="2921007"/>
                  <a:pt x="4483752" y="2915369"/>
                </a:cubicBezTo>
                <a:close/>
                <a:moveTo>
                  <a:pt x="4471773" y="2912551"/>
                </a:moveTo>
                <a:cubicBezTo>
                  <a:pt x="4459089" y="2909028"/>
                  <a:pt x="4445700" y="2906209"/>
                  <a:pt x="4433016" y="2902686"/>
                </a:cubicBezTo>
                <a:cubicBezTo>
                  <a:pt x="4423151" y="2893525"/>
                  <a:pt x="4413991" y="2883660"/>
                  <a:pt x="4404125" y="2874499"/>
                </a:cubicBezTo>
                <a:cubicBezTo>
                  <a:pt x="4417514" y="2876613"/>
                  <a:pt x="4431607" y="2878727"/>
                  <a:pt x="4444996" y="2880841"/>
                </a:cubicBezTo>
                <a:cubicBezTo>
                  <a:pt x="4454156" y="2891411"/>
                  <a:pt x="4463317" y="2901981"/>
                  <a:pt x="4471773" y="2912551"/>
                </a:cubicBezTo>
                <a:close/>
                <a:moveTo>
                  <a:pt x="4395669" y="2866043"/>
                </a:moveTo>
                <a:cubicBezTo>
                  <a:pt x="4378758" y="2849836"/>
                  <a:pt x="4362550" y="2833629"/>
                  <a:pt x="4345639" y="2818126"/>
                </a:cubicBezTo>
                <a:cubicBezTo>
                  <a:pt x="4361141" y="2818831"/>
                  <a:pt x="4375939" y="2818831"/>
                  <a:pt x="4391442" y="2819536"/>
                </a:cubicBezTo>
                <a:cubicBezTo>
                  <a:pt x="4406944" y="2837152"/>
                  <a:pt x="4422446" y="2854769"/>
                  <a:pt x="4437949" y="2873090"/>
                </a:cubicBezTo>
                <a:cubicBezTo>
                  <a:pt x="4423856" y="2870271"/>
                  <a:pt x="4409763" y="2868157"/>
                  <a:pt x="4395669" y="2866043"/>
                </a:cubicBezTo>
                <a:close/>
                <a:moveTo>
                  <a:pt x="4383690" y="2863929"/>
                </a:moveTo>
                <a:cubicBezTo>
                  <a:pt x="4370302" y="2861815"/>
                  <a:pt x="4357618" y="2859701"/>
                  <a:pt x="4344229" y="2857587"/>
                </a:cubicBezTo>
                <a:cubicBezTo>
                  <a:pt x="4327317" y="2843494"/>
                  <a:pt x="4309701" y="2829401"/>
                  <a:pt x="4292789" y="2816013"/>
                </a:cubicBezTo>
                <a:cubicBezTo>
                  <a:pt x="4306882" y="2816717"/>
                  <a:pt x="4320976" y="2816717"/>
                  <a:pt x="4335069" y="2817422"/>
                </a:cubicBezTo>
                <a:cubicBezTo>
                  <a:pt x="4351276" y="2832924"/>
                  <a:pt x="4367483" y="2848427"/>
                  <a:pt x="4383690" y="2863929"/>
                </a:cubicBezTo>
                <a:close/>
                <a:moveTo>
                  <a:pt x="4283629" y="2808966"/>
                </a:moveTo>
                <a:cubicBezTo>
                  <a:pt x="4272354" y="2799805"/>
                  <a:pt x="4260375" y="2790645"/>
                  <a:pt x="4249100" y="2781484"/>
                </a:cubicBezTo>
                <a:cubicBezTo>
                  <a:pt x="4264603" y="2780780"/>
                  <a:pt x="4279400" y="2780075"/>
                  <a:pt x="4294903" y="2779370"/>
                </a:cubicBezTo>
                <a:cubicBezTo>
                  <a:pt x="4306177" y="2789940"/>
                  <a:pt x="4316747" y="2800510"/>
                  <a:pt x="4328022" y="2811080"/>
                </a:cubicBezTo>
                <a:cubicBezTo>
                  <a:pt x="4312520" y="2809670"/>
                  <a:pt x="4297722" y="2808966"/>
                  <a:pt x="4283629" y="2808966"/>
                </a:cubicBezTo>
                <a:close/>
                <a:moveTo>
                  <a:pt x="4271649" y="2808261"/>
                </a:moveTo>
                <a:cubicBezTo>
                  <a:pt x="4257556" y="2807557"/>
                  <a:pt x="4244167" y="2807557"/>
                  <a:pt x="4230074" y="2807557"/>
                </a:cubicBezTo>
                <a:cubicBezTo>
                  <a:pt x="4218800" y="2799805"/>
                  <a:pt x="4207525" y="2792054"/>
                  <a:pt x="4195546" y="2784303"/>
                </a:cubicBezTo>
                <a:cubicBezTo>
                  <a:pt x="4209639" y="2783598"/>
                  <a:pt x="4223733" y="2782893"/>
                  <a:pt x="4237826" y="2781484"/>
                </a:cubicBezTo>
                <a:cubicBezTo>
                  <a:pt x="4249100" y="2790645"/>
                  <a:pt x="4260375" y="2799805"/>
                  <a:pt x="4271649" y="2808261"/>
                </a:cubicBezTo>
                <a:close/>
                <a:moveTo>
                  <a:pt x="4186385" y="2777961"/>
                </a:moveTo>
                <a:cubicBezTo>
                  <a:pt x="4174406" y="2769505"/>
                  <a:pt x="4161722" y="2761754"/>
                  <a:pt x="4149743" y="2753298"/>
                </a:cubicBezTo>
                <a:cubicBezTo>
                  <a:pt x="4164541" y="2751184"/>
                  <a:pt x="4180043" y="2749070"/>
                  <a:pt x="4194841" y="2746956"/>
                </a:cubicBezTo>
                <a:cubicBezTo>
                  <a:pt x="4206821" y="2756116"/>
                  <a:pt x="4218800" y="2765982"/>
                  <a:pt x="4230779" y="2775142"/>
                </a:cubicBezTo>
                <a:cubicBezTo>
                  <a:pt x="4215277" y="2775847"/>
                  <a:pt x="4201183" y="2776552"/>
                  <a:pt x="4186385" y="2777961"/>
                </a:cubicBezTo>
                <a:close/>
                <a:moveTo>
                  <a:pt x="4174406" y="2778665"/>
                </a:moveTo>
                <a:cubicBezTo>
                  <a:pt x="4135650" y="2780780"/>
                  <a:pt x="4096189" y="2783598"/>
                  <a:pt x="4057432" y="2786417"/>
                </a:cubicBezTo>
                <a:cubicBezTo>
                  <a:pt x="4046158" y="2781484"/>
                  <a:pt x="4034179" y="2777256"/>
                  <a:pt x="4022904" y="2772324"/>
                </a:cubicBezTo>
                <a:cubicBezTo>
                  <a:pt x="4061661" y="2765982"/>
                  <a:pt x="4100417" y="2760344"/>
                  <a:pt x="4139173" y="2754707"/>
                </a:cubicBezTo>
                <a:cubicBezTo>
                  <a:pt x="4151152" y="2762458"/>
                  <a:pt x="4162427" y="2770914"/>
                  <a:pt x="4174406" y="2778665"/>
                </a:cubicBezTo>
                <a:close/>
                <a:moveTo>
                  <a:pt x="4009516" y="2767391"/>
                </a:moveTo>
                <a:cubicBezTo>
                  <a:pt x="3996832" y="2762458"/>
                  <a:pt x="3984853" y="2757526"/>
                  <a:pt x="3972169" y="2752593"/>
                </a:cubicBezTo>
                <a:cubicBezTo>
                  <a:pt x="4012334" y="2742728"/>
                  <a:pt x="4052500" y="2732863"/>
                  <a:pt x="4091961" y="2723702"/>
                </a:cubicBezTo>
                <a:cubicBezTo>
                  <a:pt x="4104645" y="2732158"/>
                  <a:pt x="4117329" y="2740614"/>
                  <a:pt x="4130012" y="2749070"/>
                </a:cubicBezTo>
                <a:cubicBezTo>
                  <a:pt x="4090552" y="2754707"/>
                  <a:pt x="4049681" y="2761049"/>
                  <a:pt x="4009516" y="2767391"/>
                </a:cubicBezTo>
                <a:close/>
                <a:moveTo>
                  <a:pt x="3996127" y="2769505"/>
                </a:moveTo>
                <a:cubicBezTo>
                  <a:pt x="3984148" y="2771619"/>
                  <a:pt x="3971464" y="2773733"/>
                  <a:pt x="3959485" y="2775142"/>
                </a:cubicBezTo>
                <a:cubicBezTo>
                  <a:pt x="3947506" y="2771619"/>
                  <a:pt x="3935526" y="2768096"/>
                  <a:pt x="3923547" y="2764572"/>
                </a:cubicBezTo>
                <a:cubicBezTo>
                  <a:pt x="3936231" y="2761754"/>
                  <a:pt x="3948210" y="2758230"/>
                  <a:pt x="3960894" y="2755412"/>
                </a:cubicBezTo>
                <a:cubicBezTo>
                  <a:pt x="3972169" y="2760344"/>
                  <a:pt x="3984148" y="2764572"/>
                  <a:pt x="3996127" y="2769505"/>
                </a:cubicBezTo>
                <a:close/>
                <a:moveTo>
                  <a:pt x="3910159" y="2761049"/>
                </a:moveTo>
                <a:cubicBezTo>
                  <a:pt x="3897475" y="2757526"/>
                  <a:pt x="3884086" y="2753298"/>
                  <a:pt x="3871402" y="2749774"/>
                </a:cubicBezTo>
                <a:cubicBezTo>
                  <a:pt x="3884791" y="2745547"/>
                  <a:pt x="3897475" y="2740614"/>
                  <a:pt x="3910863" y="2736386"/>
                </a:cubicBezTo>
                <a:cubicBezTo>
                  <a:pt x="3923547" y="2741319"/>
                  <a:pt x="3936231" y="2746251"/>
                  <a:pt x="3949620" y="2751184"/>
                </a:cubicBezTo>
                <a:cubicBezTo>
                  <a:pt x="3936231" y="2754707"/>
                  <a:pt x="3922843" y="2757526"/>
                  <a:pt x="3910159" y="2761049"/>
                </a:cubicBezTo>
                <a:close/>
                <a:moveTo>
                  <a:pt x="3896770" y="2763868"/>
                </a:moveTo>
                <a:cubicBezTo>
                  <a:pt x="3884791" y="2766686"/>
                  <a:pt x="3872811" y="2770210"/>
                  <a:pt x="3860833" y="2773028"/>
                </a:cubicBezTo>
                <a:cubicBezTo>
                  <a:pt x="3848853" y="2770210"/>
                  <a:pt x="3836169" y="2768096"/>
                  <a:pt x="3824190" y="2765277"/>
                </a:cubicBezTo>
                <a:cubicBezTo>
                  <a:pt x="3836169" y="2761049"/>
                  <a:pt x="3848148" y="2756821"/>
                  <a:pt x="3860128" y="2752593"/>
                </a:cubicBezTo>
                <a:cubicBezTo>
                  <a:pt x="3872107" y="2756821"/>
                  <a:pt x="3884086" y="2760344"/>
                  <a:pt x="3896770" y="2763868"/>
                </a:cubicBezTo>
                <a:close/>
                <a:moveTo>
                  <a:pt x="3810097" y="2763163"/>
                </a:moveTo>
                <a:cubicBezTo>
                  <a:pt x="3788252" y="2758935"/>
                  <a:pt x="3767112" y="2754707"/>
                  <a:pt x="3745268" y="2750479"/>
                </a:cubicBezTo>
                <a:cubicBezTo>
                  <a:pt x="3757952" y="2744137"/>
                  <a:pt x="3770636" y="2737795"/>
                  <a:pt x="3783320" y="2731453"/>
                </a:cubicBezTo>
                <a:cubicBezTo>
                  <a:pt x="3805164" y="2737795"/>
                  <a:pt x="3826304" y="2743432"/>
                  <a:pt x="3848148" y="2749774"/>
                </a:cubicBezTo>
                <a:cubicBezTo>
                  <a:pt x="3835465" y="2754707"/>
                  <a:pt x="3822781" y="2758935"/>
                  <a:pt x="3810097" y="2763163"/>
                </a:cubicBezTo>
                <a:close/>
                <a:moveTo>
                  <a:pt x="3796708" y="2767391"/>
                </a:moveTo>
                <a:cubicBezTo>
                  <a:pt x="3784729" y="2771619"/>
                  <a:pt x="3773455" y="2775847"/>
                  <a:pt x="3761475" y="2779370"/>
                </a:cubicBezTo>
                <a:cubicBezTo>
                  <a:pt x="3740335" y="2777256"/>
                  <a:pt x="3719901" y="2774437"/>
                  <a:pt x="3698761" y="2772324"/>
                </a:cubicBezTo>
                <a:cubicBezTo>
                  <a:pt x="3710740" y="2766686"/>
                  <a:pt x="3722719" y="2760344"/>
                  <a:pt x="3734698" y="2754707"/>
                </a:cubicBezTo>
                <a:cubicBezTo>
                  <a:pt x="3755134" y="2759640"/>
                  <a:pt x="3776273" y="2763868"/>
                  <a:pt x="3796708" y="2767391"/>
                </a:cubicBezTo>
                <a:close/>
                <a:moveTo>
                  <a:pt x="3686077" y="2771619"/>
                </a:moveTo>
                <a:cubicBezTo>
                  <a:pt x="3672688" y="2770210"/>
                  <a:pt x="3658595" y="2768800"/>
                  <a:pt x="3645206" y="2767391"/>
                </a:cubicBezTo>
                <a:cubicBezTo>
                  <a:pt x="3657186" y="2760344"/>
                  <a:pt x="3669165" y="2752593"/>
                  <a:pt x="3681849" y="2745547"/>
                </a:cubicBezTo>
                <a:cubicBezTo>
                  <a:pt x="3695942" y="2748365"/>
                  <a:pt x="3710035" y="2751184"/>
                  <a:pt x="3723424" y="2753298"/>
                </a:cubicBezTo>
                <a:cubicBezTo>
                  <a:pt x="3710740" y="2759640"/>
                  <a:pt x="3698761" y="2765277"/>
                  <a:pt x="3686077" y="2771619"/>
                </a:cubicBezTo>
                <a:close/>
                <a:moveTo>
                  <a:pt x="3674802" y="2777256"/>
                </a:moveTo>
                <a:cubicBezTo>
                  <a:pt x="3655776" y="2786417"/>
                  <a:pt x="3637455" y="2796282"/>
                  <a:pt x="3618429" y="2805443"/>
                </a:cubicBezTo>
                <a:cubicBezTo>
                  <a:pt x="3605746" y="2805443"/>
                  <a:pt x="3593766" y="2806147"/>
                  <a:pt x="3581082" y="2806147"/>
                </a:cubicBezTo>
                <a:cubicBezTo>
                  <a:pt x="3599403" y="2794873"/>
                  <a:pt x="3617020" y="2783598"/>
                  <a:pt x="3635341" y="2773028"/>
                </a:cubicBezTo>
                <a:cubicBezTo>
                  <a:pt x="3648025" y="2774437"/>
                  <a:pt x="3661413" y="2775847"/>
                  <a:pt x="3674802" y="2777256"/>
                </a:cubicBezTo>
                <a:close/>
                <a:moveTo>
                  <a:pt x="3566989" y="2806852"/>
                </a:moveTo>
                <a:cubicBezTo>
                  <a:pt x="3553601" y="2806852"/>
                  <a:pt x="3540212" y="2807557"/>
                  <a:pt x="3526824" y="2807557"/>
                </a:cubicBezTo>
                <a:cubicBezTo>
                  <a:pt x="3545145" y="2794168"/>
                  <a:pt x="3562761" y="2780780"/>
                  <a:pt x="3581082" y="2767391"/>
                </a:cubicBezTo>
                <a:cubicBezTo>
                  <a:pt x="3595176" y="2768800"/>
                  <a:pt x="3609269" y="2770210"/>
                  <a:pt x="3623362" y="2771619"/>
                </a:cubicBezTo>
                <a:cubicBezTo>
                  <a:pt x="3604336" y="2783598"/>
                  <a:pt x="3586015" y="2795577"/>
                  <a:pt x="3566989" y="2806852"/>
                </a:cubicBezTo>
                <a:close/>
                <a:moveTo>
                  <a:pt x="3555010" y="2813898"/>
                </a:moveTo>
                <a:cubicBezTo>
                  <a:pt x="3544440" y="2820240"/>
                  <a:pt x="3533870" y="2827287"/>
                  <a:pt x="3523300" y="2833629"/>
                </a:cubicBezTo>
                <a:cubicBezTo>
                  <a:pt x="3510616" y="2835038"/>
                  <a:pt x="3498637" y="2836448"/>
                  <a:pt x="3485953" y="2837857"/>
                </a:cubicBezTo>
                <a:cubicBezTo>
                  <a:pt x="3495819" y="2830106"/>
                  <a:pt x="3506388" y="2822354"/>
                  <a:pt x="3516254" y="2815308"/>
                </a:cubicBezTo>
                <a:cubicBezTo>
                  <a:pt x="3529642" y="2814603"/>
                  <a:pt x="3542326" y="2814603"/>
                  <a:pt x="3555010" y="2813898"/>
                </a:cubicBezTo>
                <a:close/>
                <a:moveTo>
                  <a:pt x="3472565" y="2839266"/>
                </a:moveTo>
                <a:cubicBezTo>
                  <a:pt x="3459176" y="2840676"/>
                  <a:pt x="3445788" y="2842085"/>
                  <a:pt x="3432399" y="2843494"/>
                </a:cubicBezTo>
                <a:cubicBezTo>
                  <a:pt x="3442969" y="2834334"/>
                  <a:pt x="3452834" y="2825173"/>
                  <a:pt x="3463404" y="2816013"/>
                </a:cubicBezTo>
                <a:cubicBezTo>
                  <a:pt x="3476793" y="2815308"/>
                  <a:pt x="3490886" y="2815308"/>
                  <a:pt x="3504979" y="2814603"/>
                </a:cubicBezTo>
                <a:cubicBezTo>
                  <a:pt x="3493704" y="2823764"/>
                  <a:pt x="3483135" y="2831515"/>
                  <a:pt x="3472565" y="2839266"/>
                </a:cubicBezTo>
                <a:close/>
                <a:moveTo>
                  <a:pt x="3461290" y="2847722"/>
                </a:moveTo>
                <a:cubicBezTo>
                  <a:pt x="3451425" y="2855473"/>
                  <a:pt x="3441560" y="2862520"/>
                  <a:pt x="3431694" y="2870271"/>
                </a:cubicBezTo>
                <a:cubicBezTo>
                  <a:pt x="3419715" y="2872385"/>
                  <a:pt x="3407031" y="2875204"/>
                  <a:pt x="3395052" y="2877318"/>
                </a:cubicBezTo>
                <a:cubicBezTo>
                  <a:pt x="3404213" y="2868862"/>
                  <a:pt x="3414078" y="2860406"/>
                  <a:pt x="3423238" y="2851950"/>
                </a:cubicBezTo>
                <a:cubicBezTo>
                  <a:pt x="3435922" y="2850541"/>
                  <a:pt x="3448606" y="2849131"/>
                  <a:pt x="3461290" y="2847722"/>
                </a:cubicBezTo>
                <a:close/>
                <a:moveTo>
                  <a:pt x="3380959" y="2880136"/>
                </a:moveTo>
                <a:cubicBezTo>
                  <a:pt x="3340793" y="2888592"/>
                  <a:pt x="3301332" y="2896344"/>
                  <a:pt x="3261167" y="2904800"/>
                </a:cubicBezTo>
                <a:cubicBezTo>
                  <a:pt x="3270327" y="2892820"/>
                  <a:pt x="3278783" y="2880136"/>
                  <a:pt x="3287944" y="2868157"/>
                </a:cubicBezTo>
                <a:cubicBezTo>
                  <a:pt x="3328814" y="2863225"/>
                  <a:pt x="3369684" y="2858292"/>
                  <a:pt x="3410555" y="2853359"/>
                </a:cubicBezTo>
                <a:cubicBezTo>
                  <a:pt x="3401394" y="2862520"/>
                  <a:pt x="3391529" y="2871681"/>
                  <a:pt x="3380959" y="2880136"/>
                </a:cubicBezTo>
                <a:close/>
                <a:moveTo>
                  <a:pt x="3371094" y="2889297"/>
                </a:moveTo>
                <a:cubicBezTo>
                  <a:pt x="3361933" y="2897753"/>
                  <a:pt x="3352772" y="2906209"/>
                  <a:pt x="3343612" y="2913960"/>
                </a:cubicBezTo>
                <a:cubicBezTo>
                  <a:pt x="3306265" y="2925235"/>
                  <a:pt x="3268213" y="2935805"/>
                  <a:pt x="3230866" y="2947784"/>
                </a:cubicBezTo>
                <a:cubicBezTo>
                  <a:pt x="3239322" y="2936509"/>
                  <a:pt x="3247778" y="2924530"/>
                  <a:pt x="3255529" y="2913256"/>
                </a:cubicBezTo>
                <a:cubicBezTo>
                  <a:pt x="3293581" y="2905504"/>
                  <a:pt x="3332337" y="2897753"/>
                  <a:pt x="3371094" y="2889297"/>
                </a:cubicBezTo>
                <a:close/>
                <a:moveTo>
                  <a:pt x="3219592" y="2951307"/>
                </a:moveTo>
                <a:cubicBezTo>
                  <a:pt x="3205499" y="2955535"/>
                  <a:pt x="3191405" y="2959763"/>
                  <a:pt x="3177312" y="2963991"/>
                </a:cubicBezTo>
                <a:cubicBezTo>
                  <a:pt x="3185063" y="2951307"/>
                  <a:pt x="3192815" y="2937919"/>
                  <a:pt x="3200566" y="2925235"/>
                </a:cubicBezTo>
                <a:cubicBezTo>
                  <a:pt x="3215364" y="2921712"/>
                  <a:pt x="3230162" y="2918893"/>
                  <a:pt x="3244960" y="2915369"/>
                </a:cubicBezTo>
                <a:cubicBezTo>
                  <a:pt x="3236504" y="2928053"/>
                  <a:pt x="3228048" y="2939328"/>
                  <a:pt x="3219592" y="2951307"/>
                </a:cubicBezTo>
                <a:close/>
                <a:moveTo>
                  <a:pt x="3212545" y="2961172"/>
                </a:moveTo>
                <a:cubicBezTo>
                  <a:pt x="3204794" y="2972447"/>
                  <a:pt x="3196338" y="2983722"/>
                  <a:pt x="3188587" y="2994996"/>
                </a:cubicBezTo>
                <a:cubicBezTo>
                  <a:pt x="3175903" y="2999929"/>
                  <a:pt x="3163219" y="3004861"/>
                  <a:pt x="3149830" y="3010499"/>
                </a:cubicBezTo>
                <a:cubicBezTo>
                  <a:pt x="3156877" y="2998519"/>
                  <a:pt x="3164628" y="2985835"/>
                  <a:pt x="3171675" y="2973856"/>
                </a:cubicBezTo>
                <a:cubicBezTo>
                  <a:pt x="3185768" y="2969628"/>
                  <a:pt x="3199157" y="2965400"/>
                  <a:pt x="3212545" y="2961172"/>
                </a:cubicBezTo>
                <a:close/>
                <a:moveTo>
                  <a:pt x="3139261" y="3014727"/>
                </a:moveTo>
                <a:cubicBezTo>
                  <a:pt x="3125872" y="3020364"/>
                  <a:pt x="3111779" y="3026001"/>
                  <a:pt x="3098390" y="3031638"/>
                </a:cubicBezTo>
                <a:cubicBezTo>
                  <a:pt x="3104732" y="3018250"/>
                  <a:pt x="3111779" y="3004157"/>
                  <a:pt x="3118121" y="2990768"/>
                </a:cubicBezTo>
                <a:cubicBezTo>
                  <a:pt x="3132919" y="2986540"/>
                  <a:pt x="3147012" y="2981608"/>
                  <a:pt x="3161810" y="2977380"/>
                </a:cubicBezTo>
                <a:cubicBezTo>
                  <a:pt x="3154058" y="2989359"/>
                  <a:pt x="3147012" y="3002043"/>
                  <a:pt x="3139261" y="3014727"/>
                </a:cubicBezTo>
                <a:close/>
                <a:moveTo>
                  <a:pt x="3132919" y="3024592"/>
                </a:moveTo>
                <a:cubicBezTo>
                  <a:pt x="3121644" y="3043618"/>
                  <a:pt x="3110369" y="3062644"/>
                  <a:pt x="3099095" y="3081669"/>
                </a:cubicBezTo>
                <a:cubicBezTo>
                  <a:pt x="3087116" y="3088011"/>
                  <a:pt x="3075841" y="3095058"/>
                  <a:pt x="3063862" y="3101400"/>
                </a:cubicBezTo>
                <a:cubicBezTo>
                  <a:pt x="3073727" y="3080965"/>
                  <a:pt x="3083592" y="3061234"/>
                  <a:pt x="3092753" y="3040799"/>
                </a:cubicBezTo>
                <a:cubicBezTo>
                  <a:pt x="3106846" y="3035162"/>
                  <a:pt x="3120235" y="3029524"/>
                  <a:pt x="3132919" y="3024592"/>
                </a:cubicBezTo>
                <a:close/>
                <a:moveTo>
                  <a:pt x="3053997" y="3107037"/>
                </a:moveTo>
                <a:cubicBezTo>
                  <a:pt x="3041313" y="3114084"/>
                  <a:pt x="3029333" y="3121130"/>
                  <a:pt x="3016650" y="3128177"/>
                </a:cubicBezTo>
                <a:cubicBezTo>
                  <a:pt x="3025105" y="3106332"/>
                  <a:pt x="3033562" y="3083783"/>
                  <a:pt x="3042018" y="3061939"/>
                </a:cubicBezTo>
                <a:cubicBezTo>
                  <a:pt x="3056111" y="3056301"/>
                  <a:pt x="3070204" y="3050664"/>
                  <a:pt x="3084297" y="3044322"/>
                </a:cubicBezTo>
                <a:cubicBezTo>
                  <a:pt x="3073727" y="3065462"/>
                  <a:pt x="3063862" y="3085897"/>
                  <a:pt x="3053997" y="3107037"/>
                </a:cubicBezTo>
                <a:close/>
                <a:moveTo>
                  <a:pt x="3006785" y="3133814"/>
                </a:moveTo>
                <a:cubicBezTo>
                  <a:pt x="2985645" y="3145793"/>
                  <a:pt x="2964505" y="3157773"/>
                  <a:pt x="2943365" y="3169752"/>
                </a:cubicBezTo>
                <a:cubicBezTo>
                  <a:pt x="2949707" y="3145089"/>
                  <a:pt x="2955344" y="3119721"/>
                  <a:pt x="2961686" y="3095058"/>
                </a:cubicBezTo>
                <a:cubicBezTo>
                  <a:pt x="2984940" y="3085193"/>
                  <a:pt x="3008898" y="3075327"/>
                  <a:pt x="3032857" y="3065462"/>
                </a:cubicBezTo>
                <a:cubicBezTo>
                  <a:pt x="3024401" y="3088011"/>
                  <a:pt x="3015945" y="3111265"/>
                  <a:pt x="3006785" y="3133814"/>
                </a:cubicBezTo>
                <a:close/>
                <a:moveTo>
                  <a:pt x="3003261" y="3144384"/>
                </a:moveTo>
                <a:cubicBezTo>
                  <a:pt x="2998329" y="3157773"/>
                  <a:pt x="2993396" y="3171161"/>
                  <a:pt x="2988463" y="3184550"/>
                </a:cubicBezTo>
                <a:cubicBezTo>
                  <a:pt x="2969437" y="3197938"/>
                  <a:pt x="2950412" y="3210622"/>
                  <a:pt x="2931386" y="3224011"/>
                </a:cubicBezTo>
                <a:cubicBezTo>
                  <a:pt x="2934909" y="3209213"/>
                  <a:pt x="2938432" y="3194415"/>
                  <a:pt x="2941956" y="3179617"/>
                </a:cubicBezTo>
                <a:cubicBezTo>
                  <a:pt x="2961686" y="3167638"/>
                  <a:pt x="2982826" y="3155659"/>
                  <a:pt x="3003261" y="3144384"/>
                </a:cubicBezTo>
                <a:close/>
                <a:moveTo>
                  <a:pt x="2984235" y="3195824"/>
                </a:moveTo>
                <a:cubicBezTo>
                  <a:pt x="2979303" y="3208508"/>
                  <a:pt x="2975075" y="3221192"/>
                  <a:pt x="2970142" y="3233171"/>
                </a:cubicBezTo>
                <a:cubicBezTo>
                  <a:pt x="2953230" y="3247264"/>
                  <a:pt x="2936319" y="3261358"/>
                  <a:pt x="2918702" y="3275451"/>
                </a:cubicBezTo>
                <a:cubicBezTo>
                  <a:pt x="2922225" y="3261358"/>
                  <a:pt x="2925044" y="3247969"/>
                  <a:pt x="2928567" y="3233876"/>
                </a:cubicBezTo>
                <a:cubicBezTo>
                  <a:pt x="2946888" y="3221192"/>
                  <a:pt x="2965209" y="3208508"/>
                  <a:pt x="2984235" y="3195824"/>
                </a:cubicBezTo>
                <a:close/>
                <a:moveTo>
                  <a:pt x="2909541" y="3283202"/>
                </a:moveTo>
                <a:cubicBezTo>
                  <a:pt x="2898267" y="3292363"/>
                  <a:pt x="2886992" y="3302228"/>
                  <a:pt x="2875718" y="3311388"/>
                </a:cubicBezTo>
                <a:cubicBezTo>
                  <a:pt x="2877832" y="3296591"/>
                  <a:pt x="2879946" y="3281088"/>
                  <a:pt x="2882060" y="3266290"/>
                </a:cubicBezTo>
                <a:cubicBezTo>
                  <a:pt x="2894743" y="3257834"/>
                  <a:pt x="2906723" y="3248674"/>
                  <a:pt x="2919406" y="3240218"/>
                </a:cubicBezTo>
                <a:cubicBezTo>
                  <a:pt x="2916588" y="3254311"/>
                  <a:pt x="2913065" y="3268404"/>
                  <a:pt x="2909541" y="3283202"/>
                </a:cubicBezTo>
                <a:close/>
                <a:moveTo>
                  <a:pt x="2907427" y="3294477"/>
                </a:moveTo>
                <a:cubicBezTo>
                  <a:pt x="2904609" y="3307865"/>
                  <a:pt x="2901086" y="3321254"/>
                  <a:pt x="2898267" y="3334642"/>
                </a:cubicBezTo>
                <a:cubicBezTo>
                  <a:pt x="2888401" y="3344508"/>
                  <a:pt x="2878536" y="3353668"/>
                  <a:pt x="2868671" y="3363533"/>
                </a:cubicBezTo>
                <a:cubicBezTo>
                  <a:pt x="2870785" y="3349440"/>
                  <a:pt x="2872899" y="3335347"/>
                  <a:pt x="2874308" y="3321254"/>
                </a:cubicBezTo>
                <a:cubicBezTo>
                  <a:pt x="2885583" y="3312093"/>
                  <a:pt x="2896153" y="3303637"/>
                  <a:pt x="2907427" y="3294477"/>
                </a:cubicBezTo>
                <a:close/>
                <a:moveTo>
                  <a:pt x="2860215" y="3371989"/>
                </a:moveTo>
                <a:cubicBezTo>
                  <a:pt x="2849645" y="3382559"/>
                  <a:pt x="2839075" y="3392424"/>
                  <a:pt x="2829210" y="3402994"/>
                </a:cubicBezTo>
                <a:cubicBezTo>
                  <a:pt x="2829915" y="3387492"/>
                  <a:pt x="2830620" y="3372694"/>
                  <a:pt x="2832029" y="3357191"/>
                </a:cubicBezTo>
                <a:cubicBezTo>
                  <a:pt x="2843303" y="3347326"/>
                  <a:pt x="2855283" y="3337461"/>
                  <a:pt x="2866557" y="3327596"/>
                </a:cubicBezTo>
                <a:cubicBezTo>
                  <a:pt x="2864443" y="3343098"/>
                  <a:pt x="2862329" y="3357191"/>
                  <a:pt x="2860215" y="3371989"/>
                </a:cubicBezTo>
                <a:close/>
                <a:moveTo>
                  <a:pt x="2858806" y="3383264"/>
                </a:moveTo>
                <a:cubicBezTo>
                  <a:pt x="2853168" y="3422020"/>
                  <a:pt x="2848236" y="3460776"/>
                  <a:pt x="2843303" y="3499533"/>
                </a:cubicBezTo>
                <a:cubicBezTo>
                  <a:pt x="2836257" y="3510103"/>
                  <a:pt x="2829915" y="3520673"/>
                  <a:pt x="2822868" y="3530538"/>
                </a:cubicBezTo>
                <a:cubicBezTo>
                  <a:pt x="2824277" y="3491077"/>
                  <a:pt x="2826392" y="3451616"/>
                  <a:pt x="2828505" y="3412859"/>
                </a:cubicBezTo>
                <a:cubicBezTo>
                  <a:pt x="2838371" y="3403699"/>
                  <a:pt x="2848236" y="3393834"/>
                  <a:pt x="2858806" y="3383264"/>
                </a:cubicBezTo>
                <a:close/>
                <a:moveTo>
                  <a:pt x="2815117" y="3543222"/>
                </a:moveTo>
                <a:cubicBezTo>
                  <a:pt x="2808070" y="3554496"/>
                  <a:pt x="2800319" y="3565771"/>
                  <a:pt x="2793272" y="3577045"/>
                </a:cubicBezTo>
                <a:cubicBezTo>
                  <a:pt x="2791863" y="3535470"/>
                  <a:pt x="2790454" y="3494600"/>
                  <a:pt x="2789044" y="3453730"/>
                </a:cubicBezTo>
                <a:cubicBezTo>
                  <a:pt x="2799614" y="3443160"/>
                  <a:pt x="2810184" y="3431885"/>
                  <a:pt x="2821459" y="3421315"/>
                </a:cubicBezTo>
                <a:cubicBezTo>
                  <a:pt x="2818640" y="3461481"/>
                  <a:pt x="2817231" y="3502351"/>
                  <a:pt x="2815117" y="3543222"/>
                </a:cubicBezTo>
                <a:close/>
                <a:moveTo>
                  <a:pt x="2814412" y="3556610"/>
                </a:moveTo>
                <a:cubicBezTo>
                  <a:pt x="2813707" y="3569294"/>
                  <a:pt x="2813707" y="3581273"/>
                  <a:pt x="2813003" y="3593957"/>
                </a:cubicBezTo>
                <a:cubicBezTo>
                  <a:pt x="2807366" y="3605232"/>
                  <a:pt x="2801024" y="3615802"/>
                  <a:pt x="2795387" y="3627076"/>
                </a:cubicBezTo>
                <a:cubicBezTo>
                  <a:pt x="2794682" y="3614392"/>
                  <a:pt x="2793977" y="3601708"/>
                  <a:pt x="2793977" y="3589024"/>
                </a:cubicBezTo>
                <a:cubicBezTo>
                  <a:pt x="2801024" y="3578455"/>
                  <a:pt x="2807366" y="3567180"/>
                  <a:pt x="2814412" y="3556610"/>
                </a:cubicBezTo>
                <a:close/>
                <a:moveTo>
                  <a:pt x="2789044" y="3639055"/>
                </a:moveTo>
                <a:cubicBezTo>
                  <a:pt x="2770019" y="3674993"/>
                  <a:pt x="2750993" y="3710931"/>
                  <a:pt x="2732672" y="3746868"/>
                </a:cubicBezTo>
                <a:cubicBezTo>
                  <a:pt x="2729148" y="3732071"/>
                  <a:pt x="2724921" y="3717272"/>
                  <a:pt x="2721397" y="3702475"/>
                </a:cubicBezTo>
                <a:cubicBezTo>
                  <a:pt x="2743241" y="3667946"/>
                  <a:pt x="2765086" y="3632713"/>
                  <a:pt x="2787635" y="3598185"/>
                </a:cubicBezTo>
                <a:cubicBezTo>
                  <a:pt x="2787635" y="3612278"/>
                  <a:pt x="2788340" y="3625667"/>
                  <a:pt x="2789044" y="3639055"/>
                </a:cubicBezTo>
                <a:close/>
                <a:moveTo>
                  <a:pt x="2789749" y="3653149"/>
                </a:moveTo>
                <a:cubicBezTo>
                  <a:pt x="2790454" y="3665832"/>
                  <a:pt x="2791158" y="3677812"/>
                  <a:pt x="2791863" y="3690495"/>
                </a:cubicBezTo>
                <a:cubicBezTo>
                  <a:pt x="2776361" y="3726433"/>
                  <a:pt x="2761563" y="3763075"/>
                  <a:pt x="2746765" y="3799013"/>
                </a:cubicBezTo>
                <a:cubicBezTo>
                  <a:pt x="2743241" y="3785625"/>
                  <a:pt x="2739718" y="3771531"/>
                  <a:pt x="2736195" y="3758143"/>
                </a:cubicBezTo>
                <a:cubicBezTo>
                  <a:pt x="2753107" y="3722910"/>
                  <a:pt x="2771428" y="3688382"/>
                  <a:pt x="2789749" y="3653149"/>
                </a:cubicBezTo>
                <a:close/>
                <a:moveTo>
                  <a:pt x="2741832" y="3809583"/>
                </a:moveTo>
                <a:cubicBezTo>
                  <a:pt x="2736195" y="3822971"/>
                  <a:pt x="2730558" y="3837065"/>
                  <a:pt x="2724921" y="3850453"/>
                </a:cubicBezTo>
                <a:cubicBezTo>
                  <a:pt x="2719988" y="3836360"/>
                  <a:pt x="2714351" y="3821562"/>
                  <a:pt x="2709418" y="3807469"/>
                </a:cubicBezTo>
                <a:cubicBezTo>
                  <a:pt x="2716464" y="3794081"/>
                  <a:pt x="2723511" y="3780692"/>
                  <a:pt x="2729853" y="3766599"/>
                </a:cubicBezTo>
                <a:cubicBezTo>
                  <a:pt x="2734081" y="3781397"/>
                  <a:pt x="2737604" y="3795490"/>
                  <a:pt x="2741832" y="3809583"/>
                </a:cubicBezTo>
                <a:close/>
                <a:moveTo>
                  <a:pt x="2744651" y="3820858"/>
                </a:moveTo>
                <a:cubicBezTo>
                  <a:pt x="2748174" y="3834246"/>
                  <a:pt x="2751697" y="3847635"/>
                  <a:pt x="2755221" y="3861023"/>
                </a:cubicBezTo>
                <a:cubicBezTo>
                  <a:pt x="2750993" y="3874412"/>
                  <a:pt x="2746765" y="3887096"/>
                  <a:pt x="2742537" y="3900484"/>
                </a:cubicBezTo>
                <a:cubicBezTo>
                  <a:pt x="2737604" y="3887096"/>
                  <a:pt x="2732672" y="3873707"/>
                  <a:pt x="2727739" y="3860319"/>
                </a:cubicBezTo>
                <a:cubicBezTo>
                  <a:pt x="2734081" y="3846930"/>
                  <a:pt x="2739014" y="3834246"/>
                  <a:pt x="2744651" y="3820858"/>
                </a:cubicBezTo>
                <a:close/>
                <a:moveTo>
                  <a:pt x="2739718" y="3911759"/>
                </a:moveTo>
                <a:cubicBezTo>
                  <a:pt x="2735490" y="3925852"/>
                  <a:pt x="2731262" y="3939945"/>
                  <a:pt x="2727034" y="3954038"/>
                </a:cubicBezTo>
                <a:cubicBezTo>
                  <a:pt x="2720692" y="3939945"/>
                  <a:pt x="2714351" y="3926557"/>
                  <a:pt x="2708008" y="3912463"/>
                </a:cubicBezTo>
                <a:cubicBezTo>
                  <a:pt x="2713646" y="3898370"/>
                  <a:pt x="2719283" y="3884277"/>
                  <a:pt x="2724921" y="3870184"/>
                </a:cubicBezTo>
                <a:cubicBezTo>
                  <a:pt x="2729853" y="3884277"/>
                  <a:pt x="2734786" y="3897666"/>
                  <a:pt x="2739718" y="3911759"/>
                </a:cubicBezTo>
                <a:close/>
                <a:moveTo>
                  <a:pt x="2743241" y="3922329"/>
                </a:moveTo>
                <a:cubicBezTo>
                  <a:pt x="2750993" y="3942764"/>
                  <a:pt x="2758744" y="3963903"/>
                  <a:pt x="2765791" y="3984339"/>
                </a:cubicBezTo>
                <a:cubicBezTo>
                  <a:pt x="2763677" y="3997727"/>
                  <a:pt x="2760858" y="4010411"/>
                  <a:pt x="2758744" y="4023800"/>
                </a:cubicBezTo>
                <a:cubicBezTo>
                  <a:pt x="2748879" y="4003365"/>
                  <a:pt x="2739718" y="3982929"/>
                  <a:pt x="2730558" y="3962494"/>
                </a:cubicBezTo>
                <a:cubicBezTo>
                  <a:pt x="2734786" y="3949810"/>
                  <a:pt x="2739014" y="3936422"/>
                  <a:pt x="2743241" y="3922329"/>
                </a:cubicBezTo>
                <a:close/>
                <a:moveTo>
                  <a:pt x="2757335" y="4036484"/>
                </a:moveTo>
                <a:cubicBezTo>
                  <a:pt x="2755221" y="4050577"/>
                  <a:pt x="2752402" y="4064670"/>
                  <a:pt x="2750288" y="4078763"/>
                </a:cubicBezTo>
                <a:cubicBezTo>
                  <a:pt x="2738309" y="4058328"/>
                  <a:pt x="2726330" y="4037893"/>
                  <a:pt x="2715055" y="4016753"/>
                </a:cubicBezTo>
                <a:cubicBezTo>
                  <a:pt x="2719283" y="4001955"/>
                  <a:pt x="2724216" y="3987862"/>
                  <a:pt x="2728444" y="3973064"/>
                </a:cubicBezTo>
                <a:cubicBezTo>
                  <a:pt x="2737604" y="3994204"/>
                  <a:pt x="2747469" y="4015344"/>
                  <a:pt x="2757335" y="4036484"/>
                </a:cubicBezTo>
                <a:close/>
                <a:moveTo>
                  <a:pt x="2762267" y="4047054"/>
                </a:moveTo>
                <a:cubicBezTo>
                  <a:pt x="2767905" y="4059033"/>
                  <a:pt x="2773542" y="4071012"/>
                  <a:pt x="2779179" y="4083696"/>
                </a:cubicBezTo>
                <a:cubicBezTo>
                  <a:pt x="2777770" y="4097084"/>
                  <a:pt x="2777065" y="4110473"/>
                  <a:pt x="2775656" y="4123861"/>
                </a:cubicBezTo>
                <a:cubicBezTo>
                  <a:pt x="2768609" y="4111882"/>
                  <a:pt x="2761563" y="4099903"/>
                  <a:pt x="2755221" y="4087924"/>
                </a:cubicBezTo>
                <a:cubicBezTo>
                  <a:pt x="2758039" y="4074535"/>
                  <a:pt x="2760154" y="4061147"/>
                  <a:pt x="2762267" y="4047054"/>
                </a:cubicBezTo>
                <a:close/>
                <a:moveTo>
                  <a:pt x="2774951" y="4135841"/>
                </a:moveTo>
                <a:cubicBezTo>
                  <a:pt x="2772837" y="4159094"/>
                  <a:pt x="2771428" y="4182348"/>
                  <a:pt x="2769314" y="4204897"/>
                </a:cubicBezTo>
                <a:cubicBezTo>
                  <a:pt x="2760154" y="4192918"/>
                  <a:pt x="2750993" y="4180939"/>
                  <a:pt x="2741832" y="4168960"/>
                </a:cubicBezTo>
                <a:cubicBezTo>
                  <a:pt x="2745356" y="4145706"/>
                  <a:pt x="2749584" y="4122452"/>
                  <a:pt x="2753811" y="4099198"/>
                </a:cubicBezTo>
                <a:cubicBezTo>
                  <a:pt x="2760858" y="4111178"/>
                  <a:pt x="2767905" y="4123861"/>
                  <a:pt x="2774951" y="4135841"/>
                </a:cubicBezTo>
                <a:close/>
                <a:moveTo>
                  <a:pt x="2781293" y="4146411"/>
                </a:moveTo>
                <a:cubicBezTo>
                  <a:pt x="2788340" y="4157685"/>
                  <a:pt x="2794682" y="4169664"/>
                  <a:pt x="2801728" y="4180939"/>
                </a:cubicBezTo>
                <a:cubicBezTo>
                  <a:pt x="2801728" y="4202783"/>
                  <a:pt x="2801728" y="4225333"/>
                  <a:pt x="2801728" y="4247177"/>
                </a:cubicBezTo>
                <a:cubicBezTo>
                  <a:pt x="2793272" y="4235903"/>
                  <a:pt x="2784112" y="4224628"/>
                  <a:pt x="2775656" y="4213353"/>
                </a:cubicBezTo>
                <a:cubicBezTo>
                  <a:pt x="2777770" y="4191509"/>
                  <a:pt x="2779179" y="4168960"/>
                  <a:pt x="2781293" y="4146411"/>
                </a:cubicBezTo>
                <a:close/>
                <a:moveTo>
                  <a:pt x="2801728" y="4259156"/>
                </a:moveTo>
                <a:cubicBezTo>
                  <a:pt x="2801728" y="4273954"/>
                  <a:pt x="2801728" y="4288752"/>
                  <a:pt x="2802433" y="4303550"/>
                </a:cubicBezTo>
                <a:cubicBezTo>
                  <a:pt x="2791863" y="4292275"/>
                  <a:pt x="2781998" y="4281001"/>
                  <a:pt x="2771428" y="4269726"/>
                </a:cubicBezTo>
                <a:cubicBezTo>
                  <a:pt x="2772837" y="4254928"/>
                  <a:pt x="2773542" y="4239426"/>
                  <a:pt x="2774951" y="4224628"/>
                </a:cubicBezTo>
                <a:cubicBezTo>
                  <a:pt x="2784112" y="4235903"/>
                  <a:pt x="2793272" y="4247177"/>
                  <a:pt x="2801728" y="4259156"/>
                </a:cubicBezTo>
                <a:close/>
                <a:moveTo>
                  <a:pt x="2808775" y="4268317"/>
                </a:moveTo>
                <a:cubicBezTo>
                  <a:pt x="2817231" y="4278887"/>
                  <a:pt x="2825687" y="4290161"/>
                  <a:pt x="2834143" y="4300731"/>
                </a:cubicBezTo>
                <a:cubicBezTo>
                  <a:pt x="2835552" y="4314120"/>
                  <a:pt x="2836961" y="4328213"/>
                  <a:pt x="2837666" y="4341602"/>
                </a:cubicBezTo>
                <a:cubicBezTo>
                  <a:pt x="2827801" y="4331032"/>
                  <a:pt x="2818640" y="4320462"/>
                  <a:pt x="2808775" y="4310596"/>
                </a:cubicBezTo>
                <a:cubicBezTo>
                  <a:pt x="2809480" y="4296503"/>
                  <a:pt x="2809480" y="4282410"/>
                  <a:pt x="2808775" y="4268317"/>
                </a:cubicBezTo>
                <a:close/>
                <a:moveTo>
                  <a:pt x="2839780" y="4353581"/>
                </a:moveTo>
                <a:cubicBezTo>
                  <a:pt x="2841189" y="4368379"/>
                  <a:pt x="2842599" y="4383176"/>
                  <a:pt x="2844008" y="4397269"/>
                </a:cubicBezTo>
                <a:cubicBezTo>
                  <a:pt x="2832733" y="4386700"/>
                  <a:pt x="2821459" y="4376835"/>
                  <a:pt x="2810184" y="4366265"/>
                </a:cubicBezTo>
                <a:cubicBezTo>
                  <a:pt x="2810184" y="4350762"/>
                  <a:pt x="2809480" y="4335964"/>
                  <a:pt x="2809480" y="4320462"/>
                </a:cubicBezTo>
                <a:cubicBezTo>
                  <a:pt x="2819345" y="4332441"/>
                  <a:pt x="2829210" y="4343011"/>
                  <a:pt x="2839780" y="4353581"/>
                </a:cubicBezTo>
                <a:close/>
                <a:moveTo>
                  <a:pt x="2847531" y="4362741"/>
                </a:moveTo>
                <a:cubicBezTo>
                  <a:pt x="2874308" y="4391632"/>
                  <a:pt x="2901086" y="4419819"/>
                  <a:pt x="2927863" y="4448710"/>
                </a:cubicBezTo>
                <a:cubicBezTo>
                  <a:pt x="2931386" y="4460689"/>
                  <a:pt x="2935614" y="4472668"/>
                  <a:pt x="2939137" y="4483943"/>
                </a:cubicBezTo>
                <a:cubicBezTo>
                  <a:pt x="2909541" y="4457870"/>
                  <a:pt x="2880650" y="4431093"/>
                  <a:pt x="2851759" y="4405021"/>
                </a:cubicBezTo>
                <a:cubicBezTo>
                  <a:pt x="2850350" y="4390928"/>
                  <a:pt x="2848940" y="4376835"/>
                  <a:pt x="2847531" y="4362741"/>
                </a:cubicBezTo>
                <a:close/>
                <a:moveTo>
                  <a:pt x="2943365" y="4497331"/>
                </a:moveTo>
                <a:cubicBezTo>
                  <a:pt x="2947593" y="4510015"/>
                  <a:pt x="2951821" y="4522699"/>
                  <a:pt x="2956049" y="4535383"/>
                </a:cubicBezTo>
                <a:cubicBezTo>
                  <a:pt x="2922930" y="4510720"/>
                  <a:pt x="2890516" y="4485352"/>
                  <a:pt x="2858101" y="4460689"/>
                </a:cubicBezTo>
                <a:cubicBezTo>
                  <a:pt x="2856692" y="4445891"/>
                  <a:pt x="2855283" y="4430389"/>
                  <a:pt x="2853168" y="4415591"/>
                </a:cubicBezTo>
                <a:cubicBezTo>
                  <a:pt x="2882764" y="4442368"/>
                  <a:pt x="2913065" y="4469850"/>
                  <a:pt x="2943365" y="4497331"/>
                </a:cubicBezTo>
                <a:close/>
                <a:moveTo>
                  <a:pt x="2953935" y="4506492"/>
                </a:moveTo>
                <a:cubicBezTo>
                  <a:pt x="2963096" y="4514948"/>
                  <a:pt x="2972256" y="4522699"/>
                  <a:pt x="2981417" y="4531155"/>
                </a:cubicBezTo>
                <a:cubicBezTo>
                  <a:pt x="2986349" y="4542430"/>
                  <a:pt x="2991282" y="4554409"/>
                  <a:pt x="2995510" y="4565683"/>
                </a:cubicBezTo>
                <a:cubicBezTo>
                  <a:pt x="2985645" y="4557932"/>
                  <a:pt x="2975075" y="4550181"/>
                  <a:pt x="2965209" y="4543134"/>
                </a:cubicBezTo>
                <a:cubicBezTo>
                  <a:pt x="2961686" y="4530450"/>
                  <a:pt x="2957458" y="4518471"/>
                  <a:pt x="2953935" y="4506492"/>
                </a:cubicBezTo>
                <a:close/>
                <a:moveTo>
                  <a:pt x="3001147" y="4578367"/>
                </a:moveTo>
                <a:cubicBezTo>
                  <a:pt x="3017354" y="4615714"/>
                  <a:pt x="3032857" y="4653061"/>
                  <a:pt x="3049064" y="4690408"/>
                </a:cubicBezTo>
                <a:cubicBezTo>
                  <a:pt x="3034971" y="4684066"/>
                  <a:pt x="3021582" y="4677724"/>
                  <a:pt x="3007489" y="4671382"/>
                </a:cubicBezTo>
                <a:cubicBezTo>
                  <a:pt x="2994100" y="4632626"/>
                  <a:pt x="2981417" y="4593165"/>
                  <a:pt x="2968733" y="4554409"/>
                </a:cubicBezTo>
                <a:cubicBezTo>
                  <a:pt x="2980007" y="4562160"/>
                  <a:pt x="2990577" y="4570616"/>
                  <a:pt x="3001147" y="4578367"/>
                </a:cubicBezTo>
                <a:close/>
                <a:moveTo>
                  <a:pt x="3012422" y="4586823"/>
                </a:moveTo>
                <a:cubicBezTo>
                  <a:pt x="3022287" y="4594574"/>
                  <a:pt x="3032152" y="4601621"/>
                  <a:pt x="3042722" y="4609372"/>
                </a:cubicBezTo>
                <a:cubicBezTo>
                  <a:pt x="3061043" y="4643900"/>
                  <a:pt x="3079364" y="4678429"/>
                  <a:pt x="3097686" y="4712957"/>
                </a:cubicBezTo>
                <a:cubicBezTo>
                  <a:pt x="3085002" y="4707320"/>
                  <a:pt x="3071613" y="4700978"/>
                  <a:pt x="3058929" y="4695341"/>
                </a:cubicBezTo>
                <a:cubicBezTo>
                  <a:pt x="3043427" y="4659403"/>
                  <a:pt x="3027924" y="4622761"/>
                  <a:pt x="3012422" y="4586823"/>
                </a:cubicBezTo>
                <a:close/>
                <a:moveTo>
                  <a:pt x="3103323" y="4722822"/>
                </a:moveTo>
                <a:cubicBezTo>
                  <a:pt x="3110369" y="4735506"/>
                  <a:pt x="3117416" y="4748895"/>
                  <a:pt x="3124463" y="4761579"/>
                </a:cubicBezTo>
                <a:cubicBezTo>
                  <a:pt x="3110369" y="4756646"/>
                  <a:pt x="3095571" y="4751714"/>
                  <a:pt x="3081478" y="4746076"/>
                </a:cubicBezTo>
                <a:cubicBezTo>
                  <a:pt x="3075136" y="4731983"/>
                  <a:pt x="3069499" y="4718595"/>
                  <a:pt x="3063157" y="4704501"/>
                </a:cubicBezTo>
                <a:cubicBezTo>
                  <a:pt x="3076546" y="4710843"/>
                  <a:pt x="3089934" y="4717185"/>
                  <a:pt x="3103323" y="4722822"/>
                </a:cubicBezTo>
                <a:close/>
                <a:moveTo>
                  <a:pt x="3113893" y="4727755"/>
                </a:moveTo>
                <a:cubicBezTo>
                  <a:pt x="3126577" y="4733392"/>
                  <a:pt x="3139261" y="4739030"/>
                  <a:pt x="3151944" y="4744667"/>
                </a:cubicBezTo>
                <a:cubicBezTo>
                  <a:pt x="3159696" y="4755942"/>
                  <a:pt x="3166742" y="4767921"/>
                  <a:pt x="3174494" y="4779195"/>
                </a:cubicBezTo>
                <a:cubicBezTo>
                  <a:pt x="3161105" y="4774263"/>
                  <a:pt x="3147717" y="4770035"/>
                  <a:pt x="3134328" y="4765102"/>
                </a:cubicBezTo>
                <a:cubicBezTo>
                  <a:pt x="3127281" y="4753123"/>
                  <a:pt x="3120235" y="4740439"/>
                  <a:pt x="3113893" y="4727755"/>
                </a:cubicBezTo>
                <a:close/>
                <a:moveTo>
                  <a:pt x="3180835" y="4789061"/>
                </a:moveTo>
                <a:cubicBezTo>
                  <a:pt x="3188587" y="4801040"/>
                  <a:pt x="3197043" y="4813724"/>
                  <a:pt x="3205499" y="4825703"/>
                </a:cubicBezTo>
                <a:cubicBezTo>
                  <a:pt x="3190701" y="4822180"/>
                  <a:pt x="3175903" y="4817952"/>
                  <a:pt x="3161105" y="4814428"/>
                </a:cubicBezTo>
                <a:cubicBezTo>
                  <a:pt x="3154058" y="4801040"/>
                  <a:pt x="3146307" y="4787651"/>
                  <a:pt x="3139261" y="4774263"/>
                </a:cubicBezTo>
                <a:cubicBezTo>
                  <a:pt x="3152649" y="4779195"/>
                  <a:pt x="3166742" y="4784128"/>
                  <a:pt x="3180835" y="4789061"/>
                </a:cubicBezTo>
                <a:close/>
                <a:moveTo>
                  <a:pt x="3191405" y="4793288"/>
                </a:moveTo>
                <a:cubicBezTo>
                  <a:pt x="3211840" y="4800335"/>
                  <a:pt x="3232980" y="4807382"/>
                  <a:pt x="3254120" y="4815133"/>
                </a:cubicBezTo>
                <a:cubicBezTo>
                  <a:pt x="3262576" y="4824998"/>
                  <a:pt x="3271737" y="4835568"/>
                  <a:pt x="3280193" y="4845433"/>
                </a:cubicBezTo>
                <a:cubicBezTo>
                  <a:pt x="3258348" y="4839796"/>
                  <a:pt x="3236504" y="4834159"/>
                  <a:pt x="3214659" y="4828521"/>
                </a:cubicBezTo>
                <a:cubicBezTo>
                  <a:pt x="3207613" y="4816542"/>
                  <a:pt x="3199157" y="4805268"/>
                  <a:pt x="3191405" y="4793288"/>
                </a:cubicBezTo>
                <a:close/>
                <a:moveTo>
                  <a:pt x="3288649" y="4854594"/>
                </a:moveTo>
                <a:cubicBezTo>
                  <a:pt x="3297809" y="4865164"/>
                  <a:pt x="3307674" y="4876438"/>
                  <a:pt x="3316835" y="4887008"/>
                </a:cubicBezTo>
                <a:cubicBezTo>
                  <a:pt x="3293581" y="4883485"/>
                  <a:pt x="3269623" y="4879257"/>
                  <a:pt x="3246369" y="4875029"/>
                </a:cubicBezTo>
                <a:cubicBezTo>
                  <a:pt x="3237913" y="4862345"/>
                  <a:pt x="3229457" y="4849661"/>
                  <a:pt x="3221001" y="4836977"/>
                </a:cubicBezTo>
                <a:cubicBezTo>
                  <a:pt x="3243550" y="4843320"/>
                  <a:pt x="3266099" y="4848957"/>
                  <a:pt x="3288649" y="4854594"/>
                </a:cubicBezTo>
                <a:close/>
                <a:moveTo>
                  <a:pt x="3299923" y="4857413"/>
                </a:moveTo>
                <a:cubicBezTo>
                  <a:pt x="3312607" y="4860936"/>
                  <a:pt x="3325995" y="4863754"/>
                  <a:pt x="3338679" y="4867278"/>
                </a:cubicBezTo>
                <a:cubicBezTo>
                  <a:pt x="3348545" y="4876438"/>
                  <a:pt x="3357705" y="4886304"/>
                  <a:pt x="3367570" y="4895464"/>
                </a:cubicBezTo>
                <a:cubicBezTo>
                  <a:pt x="3354182" y="4893350"/>
                  <a:pt x="3340089" y="4891236"/>
                  <a:pt x="3326700" y="4889122"/>
                </a:cubicBezTo>
                <a:cubicBezTo>
                  <a:pt x="3318244" y="4878553"/>
                  <a:pt x="3309084" y="4867983"/>
                  <a:pt x="3299923" y="4857413"/>
                </a:cubicBezTo>
                <a:close/>
                <a:moveTo>
                  <a:pt x="3376731" y="4903920"/>
                </a:moveTo>
                <a:cubicBezTo>
                  <a:pt x="3393643" y="4920127"/>
                  <a:pt x="3409850" y="4936334"/>
                  <a:pt x="3426762" y="4951837"/>
                </a:cubicBezTo>
                <a:cubicBezTo>
                  <a:pt x="3411259" y="4951132"/>
                  <a:pt x="3396461" y="4951132"/>
                  <a:pt x="3380959" y="4950428"/>
                </a:cubicBezTo>
                <a:cubicBezTo>
                  <a:pt x="3365456" y="4932811"/>
                  <a:pt x="3349954" y="4915195"/>
                  <a:pt x="3334451" y="4896874"/>
                </a:cubicBezTo>
                <a:cubicBezTo>
                  <a:pt x="3348545" y="4898987"/>
                  <a:pt x="3362638" y="4901806"/>
                  <a:pt x="3376731" y="4903920"/>
                </a:cubicBezTo>
                <a:close/>
                <a:moveTo>
                  <a:pt x="3388710" y="4905330"/>
                </a:moveTo>
                <a:cubicBezTo>
                  <a:pt x="3402099" y="4907443"/>
                  <a:pt x="3415487" y="4909557"/>
                  <a:pt x="3428171" y="4911671"/>
                </a:cubicBezTo>
                <a:cubicBezTo>
                  <a:pt x="3445083" y="4925764"/>
                  <a:pt x="3462699" y="4939858"/>
                  <a:pt x="3479611" y="4953246"/>
                </a:cubicBezTo>
                <a:cubicBezTo>
                  <a:pt x="3465518" y="4952542"/>
                  <a:pt x="3451425" y="4952542"/>
                  <a:pt x="3437332" y="4951837"/>
                </a:cubicBezTo>
                <a:cubicBezTo>
                  <a:pt x="3421125" y="4937039"/>
                  <a:pt x="3404917" y="4921537"/>
                  <a:pt x="3388710" y="4905330"/>
                </a:cubicBezTo>
                <a:close/>
                <a:moveTo>
                  <a:pt x="3488772" y="4960997"/>
                </a:moveTo>
                <a:cubicBezTo>
                  <a:pt x="3500047" y="4970158"/>
                  <a:pt x="3512026" y="4979319"/>
                  <a:pt x="3523300" y="4988479"/>
                </a:cubicBezTo>
                <a:cubicBezTo>
                  <a:pt x="3507798" y="4989184"/>
                  <a:pt x="3493000" y="4989889"/>
                  <a:pt x="3478202" y="4991298"/>
                </a:cubicBezTo>
                <a:cubicBezTo>
                  <a:pt x="3466927" y="4980728"/>
                  <a:pt x="3456358" y="4970158"/>
                  <a:pt x="3445083" y="4959589"/>
                </a:cubicBezTo>
                <a:cubicBezTo>
                  <a:pt x="3459881" y="4960293"/>
                  <a:pt x="3474679" y="4960293"/>
                  <a:pt x="3488772" y="4960997"/>
                </a:cubicBezTo>
                <a:close/>
                <a:moveTo>
                  <a:pt x="3500751" y="4960997"/>
                </a:moveTo>
                <a:cubicBezTo>
                  <a:pt x="3514844" y="4961702"/>
                  <a:pt x="3528233" y="4961702"/>
                  <a:pt x="3542326" y="4961702"/>
                </a:cubicBezTo>
                <a:cubicBezTo>
                  <a:pt x="3553601" y="4969453"/>
                  <a:pt x="3564875" y="4977205"/>
                  <a:pt x="3576854" y="4984956"/>
                </a:cubicBezTo>
                <a:cubicBezTo>
                  <a:pt x="3562761" y="4985661"/>
                  <a:pt x="3548668" y="4986365"/>
                  <a:pt x="3534575" y="4987775"/>
                </a:cubicBezTo>
                <a:cubicBezTo>
                  <a:pt x="3523300" y="4979319"/>
                  <a:pt x="3512026" y="4970158"/>
                  <a:pt x="3500751" y="4960997"/>
                </a:cubicBezTo>
                <a:close/>
                <a:moveTo>
                  <a:pt x="3586015" y="4992003"/>
                </a:moveTo>
                <a:cubicBezTo>
                  <a:pt x="3597994" y="5000459"/>
                  <a:pt x="3610678" y="5008210"/>
                  <a:pt x="3622657" y="5016666"/>
                </a:cubicBezTo>
                <a:cubicBezTo>
                  <a:pt x="3607859" y="5018780"/>
                  <a:pt x="3592357" y="5020894"/>
                  <a:pt x="3577559" y="5023008"/>
                </a:cubicBezTo>
                <a:cubicBezTo>
                  <a:pt x="3565580" y="5013847"/>
                  <a:pt x="3553601" y="5003982"/>
                  <a:pt x="3541621" y="4994822"/>
                </a:cubicBezTo>
                <a:cubicBezTo>
                  <a:pt x="3557124" y="4993412"/>
                  <a:pt x="3571217" y="4992707"/>
                  <a:pt x="3586015" y="4992003"/>
                </a:cubicBezTo>
                <a:close/>
                <a:moveTo>
                  <a:pt x="3597994" y="4991298"/>
                </a:moveTo>
                <a:cubicBezTo>
                  <a:pt x="3636750" y="4989184"/>
                  <a:pt x="3676212" y="4986365"/>
                  <a:pt x="3714968" y="4983547"/>
                </a:cubicBezTo>
                <a:cubicBezTo>
                  <a:pt x="3726242" y="4988479"/>
                  <a:pt x="3738222" y="4992707"/>
                  <a:pt x="3749496" y="4997640"/>
                </a:cubicBezTo>
                <a:cubicBezTo>
                  <a:pt x="3710740" y="5003982"/>
                  <a:pt x="3671983" y="5009619"/>
                  <a:pt x="3633227" y="5015256"/>
                </a:cubicBezTo>
                <a:cubicBezTo>
                  <a:pt x="3621248" y="5006800"/>
                  <a:pt x="3609973" y="4999049"/>
                  <a:pt x="3597994" y="4991298"/>
                </a:cubicBezTo>
                <a:close/>
                <a:moveTo>
                  <a:pt x="3762885" y="5002573"/>
                </a:moveTo>
                <a:cubicBezTo>
                  <a:pt x="3775568" y="5007505"/>
                  <a:pt x="3787548" y="5012438"/>
                  <a:pt x="3800232" y="5017370"/>
                </a:cubicBezTo>
                <a:cubicBezTo>
                  <a:pt x="3760066" y="5027236"/>
                  <a:pt x="3719901" y="5037101"/>
                  <a:pt x="3680439" y="5046262"/>
                </a:cubicBezTo>
                <a:cubicBezTo>
                  <a:pt x="3667756" y="5037806"/>
                  <a:pt x="3655072" y="5029350"/>
                  <a:pt x="3642388" y="5020894"/>
                </a:cubicBezTo>
                <a:cubicBezTo>
                  <a:pt x="3682553" y="5014552"/>
                  <a:pt x="3722719" y="5008915"/>
                  <a:pt x="3762885" y="5002573"/>
                </a:cubicBezTo>
                <a:close/>
                <a:moveTo>
                  <a:pt x="3776273" y="5000459"/>
                </a:moveTo>
                <a:cubicBezTo>
                  <a:pt x="3788252" y="4998345"/>
                  <a:pt x="3800936" y="4996230"/>
                  <a:pt x="3812915" y="4994822"/>
                </a:cubicBezTo>
                <a:cubicBezTo>
                  <a:pt x="3824895" y="4998345"/>
                  <a:pt x="3836874" y="5001868"/>
                  <a:pt x="3848148" y="5005391"/>
                </a:cubicBezTo>
                <a:cubicBezTo>
                  <a:pt x="3835465" y="5008210"/>
                  <a:pt x="3823485" y="5011733"/>
                  <a:pt x="3810801" y="5014552"/>
                </a:cubicBezTo>
                <a:cubicBezTo>
                  <a:pt x="3800232" y="5009619"/>
                  <a:pt x="3788252" y="5004686"/>
                  <a:pt x="3776273" y="5000459"/>
                </a:cubicBezTo>
                <a:close/>
                <a:moveTo>
                  <a:pt x="3862242" y="5008915"/>
                </a:moveTo>
                <a:cubicBezTo>
                  <a:pt x="3874926" y="5012438"/>
                  <a:pt x="3888314" y="5016666"/>
                  <a:pt x="3900998" y="5020189"/>
                </a:cubicBezTo>
                <a:cubicBezTo>
                  <a:pt x="3887610" y="5024417"/>
                  <a:pt x="3874926" y="5029350"/>
                  <a:pt x="3861537" y="5033578"/>
                </a:cubicBezTo>
                <a:cubicBezTo>
                  <a:pt x="3848853" y="5028645"/>
                  <a:pt x="3836169" y="5023712"/>
                  <a:pt x="3822781" y="5018780"/>
                </a:cubicBezTo>
                <a:cubicBezTo>
                  <a:pt x="3836169" y="5015256"/>
                  <a:pt x="3849558" y="5012438"/>
                  <a:pt x="3862242" y="5008915"/>
                </a:cubicBezTo>
                <a:close/>
                <a:moveTo>
                  <a:pt x="3875630" y="5005391"/>
                </a:moveTo>
                <a:cubicBezTo>
                  <a:pt x="3887610" y="5002573"/>
                  <a:pt x="3899589" y="4999049"/>
                  <a:pt x="3911568" y="4996230"/>
                </a:cubicBezTo>
                <a:cubicBezTo>
                  <a:pt x="3923547" y="4999049"/>
                  <a:pt x="3936231" y="5001163"/>
                  <a:pt x="3948210" y="5003277"/>
                </a:cubicBezTo>
                <a:cubicBezTo>
                  <a:pt x="3936231" y="5007505"/>
                  <a:pt x="3924252" y="5011733"/>
                  <a:pt x="3912273" y="5015961"/>
                </a:cubicBezTo>
                <a:cubicBezTo>
                  <a:pt x="3900293" y="5012438"/>
                  <a:pt x="3888314" y="5008915"/>
                  <a:pt x="3875630" y="5005391"/>
                </a:cubicBezTo>
                <a:close/>
                <a:moveTo>
                  <a:pt x="3962303" y="5006800"/>
                </a:moveTo>
                <a:cubicBezTo>
                  <a:pt x="3984148" y="5011029"/>
                  <a:pt x="4005992" y="5015256"/>
                  <a:pt x="4027132" y="5019485"/>
                </a:cubicBezTo>
                <a:cubicBezTo>
                  <a:pt x="4014448" y="5025826"/>
                  <a:pt x="4001765" y="5032168"/>
                  <a:pt x="3989080" y="5038510"/>
                </a:cubicBezTo>
                <a:cubicBezTo>
                  <a:pt x="3967236" y="5032168"/>
                  <a:pt x="3946096" y="5026531"/>
                  <a:pt x="3924252" y="5020189"/>
                </a:cubicBezTo>
                <a:cubicBezTo>
                  <a:pt x="3936936" y="5015256"/>
                  <a:pt x="3949620" y="5011029"/>
                  <a:pt x="3962303" y="5006800"/>
                </a:cubicBezTo>
                <a:close/>
                <a:moveTo>
                  <a:pt x="3975692" y="5001868"/>
                </a:moveTo>
                <a:cubicBezTo>
                  <a:pt x="3987671" y="4997640"/>
                  <a:pt x="3998946" y="4993412"/>
                  <a:pt x="4010925" y="4989889"/>
                </a:cubicBezTo>
                <a:cubicBezTo>
                  <a:pt x="4032065" y="4992003"/>
                  <a:pt x="4052500" y="4994822"/>
                  <a:pt x="4073640" y="4996935"/>
                </a:cubicBezTo>
                <a:cubicBezTo>
                  <a:pt x="4061661" y="5002573"/>
                  <a:pt x="4049681" y="5008915"/>
                  <a:pt x="4038407" y="5014552"/>
                </a:cubicBezTo>
                <a:cubicBezTo>
                  <a:pt x="4017267" y="5010324"/>
                  <a:pt x="3996127" y="5006096"/>
                  <a:pt x="3975692" y="5001868"/>
                </a:cubicBezTo>
                <a:close/>
                <a:moveTo>
                  <a:pt x="4086324" y="4998345"/>
                </a:moveTo>
                <a:cubicBezTo>
                  <a:pt x="4100417" y="4999754"/>
                  <a:pt x="4113805" y="5001163"/>
                  <a:pt x="4127898" y="5002573"/>
                </a:cubicBezTo>
                <a:cubicBezTo>
                  <a:pt x="4115919" y="5010324"/>
                  <a:pt x="4103235" y="5017370"/>
                  <a:pt x="4091256" y="5024417"/>
                </a:cubicBezTo>
                <a:cubicBezTo>
                  <a:pt x="4077163" y="5021598"/>
                  <a:pt x="4063070" y="5018780"/>
                  <a:pt x="4049681" y="5016666"/>
                </a:cubicBezTo>
                <a:cubicBezTo>
                  <a:pt x="4061661" y="5010324"/>
                  <a:pt x="4073640" y="5003982"/>
                  <a:pt x="4086324" y="4998345"/>
                </a:cubicBezTo>
                <a:close/>
                <a:moveTo>
                  <a:pt x="4097598" y="4992003"/>
                </a:moveTo>
                <a:cubicBezTo>
                  <a:pt x="4116624" y="4982842"/>
                  <a:pt x="4134945" y="4972977"/>
                  <a:pt x="4153971" y="4963816"/>
                </a:cubicBezTo>
                <a:cubicBezTo>
                  <a:pt x="4166655" y="4963816"/>
                  <a:pt x="4178634" y="4963112"/>
                  <a:pt x="4191318" y="4963112"/>
                </a:cubicBezTo>
                <a:cubicBezTo>
                  <a:pt x="4172997" y="4974386"/>
                  <a:pt x="4155380" y="4985661"/>
                  <a:pt x="4137059" y="4996230"/>
                </a:cubicBezTo>
                <a:cubicBezTo>
                  <a:pt x="4124375" y="4994822"/>
                  <a:pt x="4110987" y="4993412"/>
                  <a:pt x="4097598" y="4992003"/>
                </a:cubicBezTo>
                <a:close/>
                <a:moveTo>
                  <a:pt x="4205411" y="4963112"/>
                </a:moveTo>
                <a:cubicBezTo>
                  <a:pt x="4218800" y="4963112"/>
                  <a:pt x="4232188" y="4962407"/>
                  <a:pt x="4245577" y="4962407"/>
                </a:cubicBezTo>
                <a:cubicBezTo>
                  <a:pt x="4227256" y="4975796"/>
                  <a:pt x="4209639" y="4989184"/>
                  <a:pt x="4191318" y="5002573"/>
                </a:cubicBezTo>
                <a:cubicBezTo>
                  <a:pt x="4177225" y="5001163"/>
                  <a:pt x="4163131" y="4999754"/>
                  <a:pt x="4149038" y="4998345"/>
                </a:cubicBezTo>
                <a:cubicBezTo>
                  <a:pt x="4168064" y="4986365"/>
                  <a:pt x="4186385" y="4974386"/>
                  <a:pt x="4205411" y="4963112"/>
                </a:cubicBezTo>
                <a:close/>
                <a:moveTo>
                  <a:pt x="4217390" y="4955360"/>
                </a:moveTo>
                <a:cubicBezTo>
                  <a:pt x="4227960" y="4949019"/>
                  <a:pt x="4238530" y="4941972"/>
                  <a:pt x="4249100" y="4935630"/>
                </a:cubicBezTo>
                <a:cubicBezTo>
                  <a:pt x="4261784" y="4934220"/>
                  <a:pt x="4273763" y="4932811"/>
                  <a:pt x="4286447" y="4931402"/>
                </a:cubicBezTo>
                <a:cubicBezTo>
                  <a:pt x="4276582" y="4939153"/>
                  <a:pt x="4266012" y="4946904"/>
                  <a:pt x="4256147" y="4953951"/>
                </a:cubicBezTo>
                <a:cubicBezTo>
                  <a:pt x="4242758" y="4954656"/>
                  <a:pt x="4230074" y="4955360"/>
                  <a:pt x="4217390" y="4955360"/>
                </a:cubicBezTo>
                <a:close/>
                <a:moveTo>
                  <a:pt x="4299836" y="4929993"/>
                </a:moveTo>
                <a:cubicBezTo>
                  <a:pt x="4313224" y="4928583"/>
                  <a:pt x="4326613" y="4927174"/>
                  <a:pt x="4340001" y="4925764"/>
                </a:cubicBezTo>
                <a:cubicBezTo>
                  <a:pt x="4329432" y="4934925"/>
                  <a:pt x="4319566" y="4944086"/>
                  <a:pt x="4308996" y="4953246"/>
                </a:cubicBezTo>
                <a:cubicBezTo>
                  <a:pt x="4295608" y="4953951"/>
                  <a:pt x="4281514" y="4953951"/>
                  <a:pt x="4267421" y="4954656"/>
                </a:cubicBezTo>
                <a:cubicBezTo>
                  <a:pt x="4278696" y="4946200"/>
                  <a:pt x="4289266" y="4938449"/>
                  <a:pt x="4299836" y="4929993"/>
                </a:cubicBezTo>
                <a:close/>
                <a:moveTo>
                  <a:pt x="4311110" y="4922241"/>
                </a:moveTo>
                <a:cubicBezTo>
                  <a:pt x="4320976" y="4914490"/>
                  <a:pt x="4330841" y="4907443"/>
                  <a:pt x="4340706" y="4899692"/>
                </a:cubicBezTo>
                <a:cubicBezTo>
                  <a:pt x="4352685" y="4897578"/>
                  <a:pt x="4365369" y="4894760"/>
                  <a:pt x="4377348" y="4892646"/>
                </a:cubicBezTo>
                <a:cubicBezTo>
                  <a:pt x="4368188" y="4901101"/>
                  <a:pt x="4358322" y="4909557"/>
                  <a:pt x="4349162" y="4918013"/>
                </a:cubicBezTo>
                <a:cubicBezTo>
                  <a:pt x="4336478" y="4919423"/>
                  <a:pt x="4323794" y="4920832"/>
                  <a:pt x="4311110" y="4922241"/>
                </a:cubicBezTo>
                <a:close/>
                <a:moveTo>
                  <a:pt x="4391442" y="4889122"/>
                </a:moveTo>
                <a:cubicBezTo>
                  <a:pt x="4431607" y="4880666"/>
                  <a:pt x="4471068" y="4872915"/>
                  <a:pt x="4510529" y="4864459"/>
                </a:cubicBezTo>
                <a:cubicBezTo>
                  <a:pt x="4501368" y="4876438"/>
                  <a:pt x="4492912" y="4889122"/>
                  <a:pt x="4483752" y="4901101"/>
                </a:cubicBezTo>
                <a:cubicBezTo>
                  <a:pt x="4442882" y="4906034"/>
                  <a:pt x="4402011" y="4910967"/>
                  <a:pt x="4361141" y="4915899"/>
                </a:cubicBezTo>
                <a:cubicBezTo>
                  <a:pt x="4371006" y="4907443"/>
                  <a:pt x="4380872" y="4898283"/>
                  <a:pt x="4391442" y="4889122"/>
                </a:cubicBezTo>
                <a:close/>
                <a:moveTo>
                  <a:pt x="4401307" y="4879962"/>
                </a:moveTo>
                <a:cubicBezTo>
                  <a:pt x="4410467" y="4871506"/>
                  <a:pt x="4419628" y="4863050"/>
                  <a:pt x="4428788" y="4855298"/>
                </a:cubicBezTo>
                <a:cubicBezTo>
                  <a:pt x="4466135" y="4844024"/>
                  <a:pt x="4504187" y="4833454"/>
                  <a:pt x="4541534" y="4821475"/>
                </a:cubicBezTo>
                <a:cubicBezTo>
                  <a:pt x="4533078" y="4832750"/>
                  <a:pt x="4524622" y="4844729"/>
                  <a:pt x="4516871" y="4856003"/>
                </a:cubicBezTo>
                <a:cubicBezTo>
                  <a:pt x="4478819" y="4864459"/>
                  <a:pt x="4440063" y="4872210"/>
                  <a:pt x="4401307" y="4879962"/>
                </a:cubicBezTo>
                <a:close/>
                <a:moveTo>
                  <a:pt x="4552808" y="4817952"/>
                </a:moveTo>
                <a:cubicBezTo>
                  <a:pt x="4566902" y="4813724"/>
                  <a:pt x="4580995" y="4809496"/>
                  <a:pt x="4595088" y="4805268"/>
                </a:cubicBezTo>
                <a:cubicBezTo>
                  <a:pt x="4587337" y="4817952"/>
                  <a:pt x="4579586" y="4831340"/>
                  <a:pt x="4571834" y="4844024"/>
                </a:cubicBezTo>
                <a:cubicBezTo>
                  <a:pt x="4557037" y="4847547"/>
                  <a:pt x="4542239" y="4850366"/>
                  <a:pt x="4527441" y="4853889"/>
                </a:cubicBezTo>
                <a:cubicBezTo>
                  <a:pt x="4535897" y="4841910"/>
                  <a:pt x="4544353" y="4829931"/>
                  <a:pt x="4552808" y="4817952"/>
                </a:cubicBezTo>
                <a:close/>
                <a:moveTo>
                  <a:pt x="4559855" y="4808791"/>
                </a:moveTo>
                <a:cubicBezTo>
                  <a:pt x="4567607" y="4797517"/>
                  <a:pt x="4576063" y="4786242"/>
                  <a:pt x="4583814" y="4774967"/>
                </a:cubicBezTo>
                <a:cubicBezTo>
                  <a:pt x="4596497" y="4770035"/>
                  <a:pt x="4609181" y="4765102"/>
                  <a:pt x="4622570" y="4759465"/>
                </a:cubicBezTo>
                <a:cubicBezTo>
                  <a:pt x="4615523" y="4771444"/>
                  <a:pt x="4607772" y="4784128"/>
                  <a:pt x="4600726" y="4796107"/>
                </a:cubicBezTo>
                <a:cubicBezTo>
                  <a:pt x="4586632" y="4800335"/>
                  <a:pt x="4573244" y="4804563"/>
                  <a:pt x="4559855" y="4808791"/>
                </a:cubicBezTo>
                <a:close/>
                <a:moveTo>
                  <a:pt x="4633140" y="4755237"/>
                </a:moveTo>
                <a:cubicBezTo>
                  <a:pt x="4646529" y="4749599"/>
                  <a:pt x="4660622" y="4743962"/>
                  <a:pt x="4674010" y="4738325"/>
                </a:cubicBezTo>
                <a:cubicBezTo>
                  <a:pt x="4667668" y="4751714"/>
                  <a:pt x="4660622" y="4765807"/>
                  <a:pt x="4654280" y="4779195"/>
                </a:cubicBezTo>
                <a:cubicBezTo>
                  <a:pt x="4639482" y="4783423"/>
                  <a:pt x="4625389" y="4788356"/>
                  <a:pt x="4610591" y="4792584"/>
                </a:cubicBezTo>
                <a:cubicBezTo>
                  <a:pt x="4618342" y="4780605"/>
                  <a:pt x="4625389" y="4767921"/>
                  <a:pt x="4633140" y="4755237"/>
                </a:cubicBezTo>
                <a:close/>
                <a:moveTo>
                  <a:pt x="4639482" y="4745372"/>
                </a:moveTo>
                <a:cubicBezTo>
                  <a:pt x="4650756" y="4726346"/>
                  <a:pt x="4662031" y="4707320"/>
                  <a:pt x="4673306" y="4688294"/>
                </a:cubicBezTo>
                <a:cubicBezTo>
                  <a:pt x="4685285" y="4681952"/>
                  <a:pt x="4696559" y="4674906"/>
                  <a:pt x="4708539" y="4668564"/>
                </a:cubicBezTo>
                <a:cubicBezTo>
                  <a:pt x="4698673" y="4688999"/>
                  <a:pt x="4688808" y="4708729"/>
                  <a:pt x="4679647" y="4729165"/>
                </a:cubicBezTo>
                <a:cubicBezTo>
                  <a:pt x="4665554" y="4734802"/>
                  <a:pt x="4652166" y="4739734"/>
                  <a:pt x="4639482" y="4745372"/>
                </a:cubicBezTo>
                <a:close/>
                <a:moveTo>
                  <a:pt x="4718404" y="4662926"/>
                </a:moveTo>
                <a:cubicBezTo>
                  <a:pt x="4731088" y="4655880"/>
                  <a:pt x="4743067" y="4648833"/>
                  <a:pt x="4755751" y="4641787"/>
                </a:cubicBezTo>
                <a:cubicBezTo>
                  <a:pt x="4747295" y="4663631"/>
                  <a:pt x="4738839" y="4686180"/>
                  <a:pt x="4730383" y="4708025"/>
                </a:cubicBezTo>
                <a:cubicBezTo>
                  <a:pt x="4716290" y="4713662"/>
                  <a:pt x="4702196" y="4719299"/>
                  <a:pt x="4688103" y="4725641"/>
                </a:cubicBezTo>
                <a:cubicBezTo>
                  <a:pt x="4698673" y="4704501"/>
                  <a:pt x="4708539" y="4683362"/>
                  <a:pt x="4718404" y="4662926"/>
                </a:cubicBezTo>
                <a:close/>
                <a:moveTo>
                  <a:pt x="4765616" y="4636149"/>
                </a:moveTo>
                <a:cubicBezTo>
                  <a:pt x="4786756" y="4624170"/>
                  <a:pt x="4807895" y="4612191"/>
                  <a:pt x="4829035" y="4600212"/>
                </a:cubicBezTo>
                <a:cubicBezTo>
                  <a:pt x="4822694" y="4624875"/>
                  <a:pt x="4817056" y="4650243"/>
                  <a:pt x="4810714" y="4674906"/>
                </a:cubicBezTo>
                <a:cubicBezTo>
                  <a:pt x="4787461" y="4684771"/>
                  <a:pt x="4763502" y="4694636"/>
                  <a:pt x="4739543" y="4704501"/>
                </a:cubicBezTo>
                <a:cubicBezTo>
                  <a:pt x="4747999" y="4681248"/>
                  <a:pt x="4756455" y="4658699"/>
                  <a:pt x="4765616" y="4636149"/>
                </a:cubicBezTo>
                <a:close/>
                <a:moveTo>
                  <a:pt x="4769139" y="4625579"/>
                </a:moveTo>
                <a:cubicBezTo>
                  <a:pt x="4774072" y="4612191"/>
                  <a:pt x="4779005" y="4598802"/>
                  <a:pt x="4783937" y="4585414"/>
                </a:cubicBezTo>
                <a:cubicBezTo>
                  <a:pt x="4802963" y="4572025"/>
                  <a:pt x="4821989" y="4559341"/>
                  <a:pt x="4841015" y="4545953"/>
                </a:cubicBezTo>
                <a:cubicBezTo>
                  <a:pt x="4837491" y="4560751"/>
                  <a:pt x="4833968" y="4575549"/>
                  <a:pt x="4830445" y="4590346"/>
                </a:cubicBezTo>
                <a:cubicBezTo>
                  <a:pt x="4810714" y="4602326"/>
                  <a:pt x="4789574" y="4614305"/>
                  <a:pt x="4769139" y="4625579"/>
                </a:cubicBezTo>
                <a:close/>
                <a:moveTo>
                  <a:pt x="4850175" y="4540316"/>
                </a:moveTo>
                <a:cubicBezTo>
                  <a:pt x="4862859" y="4531155"/>
                  <a:pt x="4875543" y="4522699"/>
                  <a:pt x="4888227" y="4513538"/>
                </a:cubicBezTo>
                <a:cubicBezTo>
                  <a:pt x="4886113" y="4529746"/>
                  <a:pt x="4883294" y="4545248"/>
                  <a:pt x="4881180" y="4561456"/>
                </a:cubicBezTo>
                <a:cubicBezTo>
                  <a:pt x="4867087" y="4569207"/>
                  <a:pt x="4852994" y="4577663"/>
                  <a:pt x="4839605" y="4585414"/>
                </a:cubicBezTo>
                <a:cubicBezTo>
                  <a:pt x="4843128" y="4570616"/>
                  <a:pt x="4846652" y="4555113"/>
                  <a:pt x="4850175" y="4540316"/>
                </a:cubicBezTo>
                <a:close/>
                <a:moveTo>
                  <a:pt x="4852289" y="4529746"/>
                </a:moveTo>
                <a:cubicBezTo>
                  <a:pt x="4855812" y="4515653"/>
                  <a:pt x="4859336" y="4500855"/>
                  <a:pt x="4862154" y="4486761"/>
                </a:cubicBezTo>
                <a:cubicBezTo>
                  <a:pt x="4873429" y="4477601"/>
                  <a:pt x="4884704" y="4467735"/>
                  <a:pt x="4895978" y="4458575"/>
                </a:cubicBezTo>
                <a:cubicBezTo>
                  <a:pt x="4893864" y="4473373"/>
                  <a:pt x="4891750" y="4488875"/>
                  <a:pt x="4889636" y="4503673"/>
                </a:cubicBezTo>
                <a:cubicBezTo>
                  <a:pt x="4877657" y="4512129"/>
                  <a:pt x="4864973" y="4521290"/>
                  <a:pt x="4852289" y="4529746"/>
                </a:cubicBezTo>
                <a:close/>
                <a:moveTo>
                  <a:pt x="4864973" y="4475487"/>
                </a:moveTo>
                <a:cubicBezTo>
                  <a:pt x="4867792" y="4462098"/>
                  <a:pt x="4871315" y="4448710"/>
                  <a:pt x="4874134" y="4435321"/>
                </a:cubicBezTo>
                <a:cubicBezTo>
                  <a:pt x="4883999" y="4425456"/>
                  <a:pt x="4893864" y="4416295"/>
                  <a:pt x="4903729" y="4406430"/>
                </a:cubicBezTo>
                <a:cubicBezTo>
                  <a:pt x="4901615" y="4420524"/>
                  <a:pt x="4899501" y="4434617"/>
                  <a:pt x="4898092" y="4448710"/>
                </a:cubicBezTo>
                <a:cubicBezTo>
                  <a:pt x="4886817" y="4457166"/>
                  <a:pt x="4876248" y="4466326"/>
                  <a:pt x="4864973" y="4475487"/>
                </a:cubicBezTo>
                <a:close/>
                <a:moveTo>
                  <a:pt x="4912185" y="4397974"/>
                </a:moveTo>
                <a:cubicBezTo>
                  <a:pt x="4922755" y="4387404"/>
                  <a:pt x="4933325" y="4377539"/>
                  <a:pt x="4943190" y="4366969"/>
                </a:cubicBezTo>
                <a:cubicBezTo>
                  <a:pt x="4942486" y="4382472"/>
                  <a:pt x="4941781" y="4397269"/>
                  <a:pt x="4940371" y="4412772"/>
                </a:cubicBezTo>
                <a:cubicBezTo>
                  <a:pt x="4929097" y="4422637"/>
                  <a:pt x="4917118" y="4432502"/>
                  <a:pt x="4905843" y="4442368"/>
                </a:cubicBezTo>
                <a:cubicBezTo>
                  <a:pt x="4907957" y="4426865"/>
                  <a:pt x="4910071" y="4412068"/>
                  <a:pt x="4912185" y="4397974"/>
                </a:cubicBezTo>
                <a:close/>
                <a:moveTo>
                  <a:pt x="4913594" y="4385995"/>
                </a:moveTo>
                <a:cubicBezTo>
                  <a:pt x="4919232" y="4347239"/>
                  <a:pt x="4924164" y="4308482"/>
                  <a:pt x="4929097" y="4269726"/>
                </a:cubicBezTo>
                <a:cubicBezTo>
                  <a:pt x="4936144" y="4259156"/>
                  <a:pt x="4942486" y="4248586"/>
                  <a:pt x="4949532" y="4238721"/>
                </a:cubicBezTo>
                <a:cubicBezTo>
                  <a:pt x="4948123" y="4278182"/>
                  <a:pt x="4946009" y="4317643"/>
                  <a:pt x="4943895" y="4356399"/>
                </a:cubicBezTo>
                <a:cubicBezTo>
                  <a:pt x="4934030" y="4366265"/>
                  <a:pt x="4924164" y="4376130"/>
                  <a:pt x="4913594" y="4385995"/>
                </a:cubicBezTo>
                <a:close/>
                <a:moveTo>
                  <a:pt x="4957283" y="4226742"/>
                </a:moveTo>
                <a:cubicBezTo>
                  <a:pt x="4964330" y="4215467"/>
                  <a:pt x="4972081" y="4204193"/>
                  <a:pt x="4979128" y="4192918"/>
                </a:cubicBezTo>
                <a:cubicBezTo>
                  <a:pt x="4980537" y="4234493"/>
                  <a:pt x="4981947" y="4275363"/>
                  <a:pt x="4983356" y="4316234"/>
                </a:cubicBezTo>
                <a:cubicBezTo>
                  <a:pt x="4972786" y="4326803"/>
                  <a:pt x="4962216" y="4338078"/>
                  <a:pt x="4950941" y="4348648"/>
                </a:cubicBezTo>
                <a:cubicBezTo>
                  <a:pt x="4953760" y="4308482"/>
                  <a:pt x="4955170" y="4267612"/>
                  <a:pt x="4957283" y="4226742"/>
                </a:cubicBezTo>
                <a:close/>
                <a:moveTo>
                  <a:pt x="4957988" y="4212649"/>
                </a:moveTo>
                <a:cubicBezTo>
                  <a:pt x="4958693" y="4199965"/>
                  <a:pt x="4958693" y="4187986"/>
                  <a:pt x="4959397" y="4175301"/>
                </a:cubicBezTo>
                <a:cubicBezTo>
                  <a:pt x="4965035" y="4164027"/>
                  <a:pt x="4971377" y="4153457"/>
                  <a:pt x="4977014" y="4142183"/>
                </a:cubicBezTo>
                <a:cubicBezTo>
                  <a:pt x="4977719" y="4154867"/>
                  <a:pt x="4978423" y="4167550"/>
                  <a:pt x="4978423" y="4180234"/>
                </a:cubicBezTo>
                <a:cubicBezTo>
                  <a:pt x="4971377" y="4191509"/>
                  <a:pt x="4965035" y="4202079"/>
                  <a:pt x="4957988" y="4212649"/>
                </a:cubicBezTo>
                <a:close/>
                <a:moveTo>
                  <a:pt x="4983356" y="4130203"/>
                </a:moveTo>
                <a:cubicBezTo>
                  <a:pt x="5002382" y="4094266"/>
                  <a:pt x="5021407" y="4058328"/>
                  <a:pt x="5039729" y="4022391"/>
                </a:cubicBezTo>
                <a:cubicBezTo>
                  <a:pt x="5043252" y="4037188"/>
                  <a:pt x="5047480" y="4051986"/>
                  <a:pt x="5051003" y="4066784"/>
                </a:cubicBezTo>
                <a:cubicBezTo>
                  <a:pt x="5029159" y="4101312"/>
                  <a:pt x="5007314" y="4136545"/>
                  <a:pt x="4984765" y="4171074"/>
                </a:cubicBezTo>
                <a:cubicBezTo>
                  <a:pt x="4984765" y="4156980"/>
                  <a:pt x="4984060" y="4143592"/>
                  <a:pt x="4983356" y="4130203"/>
                </a:cubicBezTo>
                <a:close/>
                <a:moveTo>
                  <a:pt x="4982651" y="4116815"/>
                </a:moveTo>
                <a:cubicBezTo>
                  <a:pt x="4981947" y="4104131"/>
                  <a:pt x="4981242" y="4092152"/>
                  <a:pt x="4980537" y="4079468"/>
                </a:cubicBezTo>
                <a:cubicBezTo>
                  <a:pt x="4996040" y="4043530"/>
                  <a:pt x="5010837" y="4006888"/>
                  <a:pt x="5025636" y="3970950"/>
                </a:cubicBezTo>
                <a:cubicBezTo>
                  <a:pt x="5029159" y="3984339"/>
                  <a:pt x="5032682" y="3998432"/>
                  <a:pt x="5036205" y="4011821"/>
                </a:cubicBezTo>
                <a:cubicBezTo>
                  <a:pt x="5019293" y="4047054"/>
                  <a:pt x="5000972" y="4081582"/>
                  <a:pt x="4982651" y="4116815"/>
                </a:cubicBezTo>
                <a:close/>
                <a:moveTo>
                  <a:pt x="5030568" y="3960380"/>
                </a:moveTo>
                <a:cubicBezTo>
                  <a:pt x="5036205" y="3946992"/>
                  <a:pt x="5041843" y="3932899"/>
                  <a:pt x="5047480" y="3919510"/>
                </a:cubicBezTo>
                <a:cubicBezTo>
                  <a:pt x="5052413" y="3933603"/>
                  <a:pt x="5058050" y="3948401"/>
                  <a:pt x="5062982" y="3962494"/>
                </a:cubicBezTo>
                <a:cubicBezTo>
                  <a:pt x="5055936" y="3975883"/>
                  <a:pt x="5048889" y="3989271"/>
                  <a:pt x="5042547" y="4003365"/>
                </a:cubicBezTo>
                <a:cubicBezTo>
                  <a:pt x="5038319" y="3988567"/>
                  <a:pt x="5034796" y="3974473"/>
                  <a:pt x="5030568" y="3960380"/>
                </a:cubicBezTo>
                <a:close/>
                <a:moveTo>
                  <a:pt x="5051708" y="3909645"/>
                </a:moveTo>
                <a:cubicBezTo>
                  <a:pt x="5057345" y="3895552"/>
                  <a:pt x="5063687" y="3880754"/>
                  <a:pt x="5069325" y="3866660"/>
                </a:cubicBezTo>
                <a:cubicBezTo>
                  <a:pt x="5076371" y="3881459"/>
                  <a:pt x="5082713" y="3896256"/>
                  <a:pt x="5089055" y="3910349"/>
                </a:cubicBezTo>
                <a:cubicBezTo>
                  <a:pt x="5082008" y="3924443"/>
                  <a:pt x="5074257" y="3939240"/>
                  <a:pt x="5067210" y="3953334"/>
                </a:cubicBezTo>
                <a:cubicBezTo>
                  <a:pt x="5062278" y="3938536"/>
                  <a:pt x="5056640" y="3924443"/>
                  <a:pt x="5051708" y="3909645"/>
                </a:cubicBezTo>
                <a:close/>
                <a:moveTo>
                  <a:pt x="5072848" y="3857500"/>
                </a:moveTo>
                <a:cubicBezTo>
                  <a:pt x="5079190" y="3841997"/>
                  <a:pt x="5084827" y="3827200"/>
                  <a:pt x="5091169" y="3811697"/>
                </a:cubicBezTo>
                <a:cubicBezTo>
                  <a:pt x="5099625" y="3826495"/>
                  <a:pt x="5108081" y="3841293"/>
                  <a:pt x="5116536" y="3856795"/>
                </a:cubicBezTo>
                <a:cubicBezTo>
                  <a:pt x="5108785" y="3872298"/>
                  <a:pt x="5101034" y="3887096"/>
                  <a:pt x="5093283" y="3902598"/>
                </a:cubicBezTo>
                <a:cubicBezTo>
                  <a:pt x="5086236" y="3887096"/>
                  <a:pt x="5079190" y="3872298"/>
                  <a:pt x="5072848" y="3857500"/>
                </a:cubicBezTo>
                <a:close/>
                <a:moveTo>
                  <a:pt x="5068620" y="3848339"/>
                </a:moveTo>
                <a:cubicBezTo>
                  <a:pt x="5062278" y="3834246"/>
                  <a:pt x="5055936" y="3820153"/>
                  <a:pt x="5048889" y="3806060"/>
                </a:cubicBezTo>
                <a:cubicBezTo>
                  <a:pt x="5053117" y="3791262"/>
                  <a:pt x="5058050" y="3776464"/>
                  <a:pt x="5062278" y="3761666"/>
                </a:cubicBezTo>
                <a:cubicBezTo>
                  <a:pt x="5070029" y="3775760"/>
                  <a:pt x="5078485" y="3789853"/>
                  <a:pt x="5086236" y="3803946"/>
                </a:cubicBezTo>
                <a:cubicBezTo>
                  <a:pt x="5080599" y="3818744"/>
                  <a:pt x="5074962" y="3833541"/>
                  <a:pt x="5068620" y="3848339"/>
                </a:cubicBezTo>
                <a:close/>
                <a:moveTo>
                  <a:pt x="5065801" y="3751801"/>
                </a:moveTo>
                <a:cubicBezTo>
                  <a:pt x="5073552" y="3726433"/>
                  <a:pt x="5080599" y="3701770"/>
                  <a:pt x="5088350" y="3677107"/>
                </a:cubicBezTo>
                <a:cubicBezTo>
                  <a:pt x="5098920" y="3691200"/>
                  <a:pt x="5109490" y="3705294"/>
                  <a:pt x="5120060" y="3719387"/>
                </a:cubicBezTo>
                <a:cubicBezTo>
                  <a:pt x="5110195" y="3744754"/>
                  <a:pt x="5100329" y="3769417"/>
                  <a:pt x="5090464" y="3794785"/>
                </a:cubicBezTo>
                <a:cubicBezTo>
                  <a:pt x="5082008" y="3780692"/>
                  <a:pt x="5073552" y="3766599"/>
                  <a:pt x="5065801" y="3751801"/>
                </a:cubicBezTo>
                <a:close/>
                <a:moveTo>
                  <a:pt x="5060869" y="3743345"/>
                </a:moveTo>
                <a:cubicBezTo>
                  <a:pt x="5048889" y="3722205"/>
                  <a:pt x="5036910" y="3701065"/>
                  <a:pt x="5024226" y="3679926"/>
                </a:cubicBezTo>
                <a:cubicBezTo>
                  <a:pt x="5028454" y="3655967"/>
                  <a:pt x="5032682" y="3632009"/>
                  <a:pt x="5036205" y="3608050"/>
                </a:cubicBezTo>
                <a:cubicBezTo>
                  <a:pt x="5051708" y="3628485"/>
                  <a:pt x="5067210" y="3648921"/>
                  <a:pt x="5082713" y="3669356"/>
                </a:cubicBezTo>
                <a:cubicBezTo>
                  <a:pt x="5075666" y="3694724"/>
                  <a:pt x="5067915" y="3718682"/>
                  <a:pt x="5060869" y="3743345"/>
                </a:cubicBezTo>
                <a:close/>
                <a:moveTo>
                  <a:pt x="5038319" y="3598890"/>
                </a:moveTo>
                <a:cubicBezTo>
                  <a:pt x="5041138" y="3582683"/>
                  <a:pt x="5043957" y="3566475"/>
                  <a:pt x="5046070" y="3550268"/>
                </a:cubicBezTo>
                <a:cubicBezTo>
                  <a:pt x="5064392" y="3570703"/>
                  <a:pt x="5082713" y="3590434"/>
                  <a:pt x="5100329" y="3610869"/>
                </a:cubicBezTo>
                <a:cubicBezTo>
                  <a:pt x="5095397" y="3627781"/>
                  <a:pt x="5090464" y="3644693"/>
                  <a:pt x="5085532" y="3661605"/>
                </a:cubicBezTo>
                <a:cubicBezTo>
                  <a:pt x="5069325" y="3640465"/>
                  <a:pt x="5053822" y="3619325"/>
                  <a:pt x="5038319" y="3598890"/>
                </a:cubicBezTo>
                <a:close/>
                <a:moveTo>
                  <a:pt x="5031977" y="3591139"/>
                </a:moveTo>
                <a:cubicBezTo>
                  <a:pt x="5022817" y="3578455"/>
                  <a:pt x="5012952" y="3566475"/>
                  <a:pt x="5003791" y="3553791"/>
                </a:cubicBezTo>
                <a:cubicBezTo>
                  <a:pt x="5005200" y="3538289"/>
                  <a:pt x="5005905" y="3522786"/>
                  <a:pt x="5007314" y="3507284"/>
                </a:cubicBezTo>
                <a:cubicBezTo>
                  <a:pt x="5017884" y="3519263"/>
                  <a:pt x="5029159" y="3531242"/>
                  <a:pt x="5039729" y="3543222"/>
                </a:cubicBezTo>
                <a:cubicBezTo>
                  <a:pt x="5036910" y="3559429"/>
                  <a:pt x="5034796" y="3574931"/>
                  <a:pt x="5031977" y="3591139"/>
                </a:cubicBezTo>
                <a:close/>
                <a:moveTo>
                  <a:pt x="5008019" y="3497419"/>
                </a:moveTo>
                <a:cubicBezTo>
                  <a:pt x="5009428" y="3481212"/>
                  <a:pt x="5010133" y="3464300"/>
                  <a:pt x="5011542" y="3448092"/>
                </a:cubicBezTo>
                <a:cubicBezTo>
                  <a:pt x="5024226" y="3460072"/>
                  <a:pt x="5036910" y="3471346"/>
                  <a:pt x="5048889" y="3483325"/>
                </a:cubicBezTo>
                <a:cubicBezTo>
                  <a:pt x="5046070" y="3500237"/>
                  <a:pt x="5043252" y="3517149"/>
                  <a:pt x="5041138" y="3534061"/>
                </a:cubicBezTo>
                <a:cubicBezTo>
                  <a:pt x="5029863" y="3522082"/>
                  <a:pt x="5019293" y="3510103"/>
                  <a:pt x="5008019" y="3497419"/>
                </a:cubicBezTo>
                <a:close/>
                <a:moveTo>
                  <a:pt x="5001677" y="3490372"/>
                </a:moveTo>
                <a:cubicBezTo>
                  <a:pt x="4991107" y="3479097"/>
                  <a:pt x="4980537" y="3467118"/>
                  <a:pt x="4969967" y="3455844"/>
                </a:cubicBezTo>
                <a:cubicBezTo>
                  <a:pt x="4969967" y="3440341"/>
                  <a:pt x="4969967" y="3424839"/>
                  <a:pt x="4969263" y="3409336"/>
                </a:cubicBezTo>
                <a:cubicBezTo>
                  <a:pt x="4981242" y="3419906"/>
                  <a:pt x="4993221" y="3431181"/>
                  <a:pt x="5004496" y="3441751"/>
                </a:cubicBezTo>
                <a:cubicBezTo>
                  <a:pt x="5003791" y="3457958"/>
                  <a:pt x="5002382" y="3474165"/>
                  <a:pt x="5001677" y="3490372"/>
                </a:cubicBezTo>
                <a:close/>
                <a:moveTo>
                  <a:pt x="4969263" y="3399471"/>
                </a:moveTo>
                <a:cubicBezTo>
                  <a:pt x="4969263" y="3383264"/>
                  <a:pt x="4968558" y="3366352"/>
                  <a:pt x="4968558" y="3350145"/>
                </a:cubicBezTo>
                <a:cubicBezTo>
                  <a:pt x="4981947" y="3360715"/>
                  <a:pt x="4995335" y="3371285"/>
                  <a:pt x="5009428" y="3381854"/>
                </a:cubicBezTo>
                <a:cubicBezTo>
                  <a:pt x="5008019" y="3398766"/>
                  <a:pt x="5007314" y="3416383"/>
                  <a:pt x="5005905" y="3433295"/>
                </a:cubicBezTo>
                <a:cubicBezTo>
                  <a:pt x="4993221" y="3422020"/>
                  <a:pt x="4981242" y="3410746"/>
                  <a:pt x="4969263" y="3399471"/>
                </a:cubicBezTo>
                <a:close/>
                <a:moveTo>
                  <a:pt x="4962216" y="3393129"/>
                </a:moveTo>
                <a:cubicBezTo>
                  <a:pt x="4950941" y="3382559"/>
                  <a:pt x="4938962" y="3371989"/>
                  <a:pt x="4927688" y="3361419"/>
                </a:cubicBezTo>
                <a:cubicBezTo>
                  <a:pt x="4926278" y="3345917"/>
                  <a:pt x="4924869" y="3330414"/>
                  <a:pt x="4922755" y="3314912"/>
                </a:cubicBezTo>
                <a:cubicBezTo>
                  <a:pt x="4935439" y="3324777"/>
                  <a:pt x="4948123" y="3334642"/>
                  <a:pt x="4960807" y="3344508"/>
                </a:cubicBezTo>
                <a:cubicBezTo>
                  <a:pt x="4961511" y="3360715"/>
                  <a:pt x="4961511" y="3376922"/>
                  <a:pt x="4962216" y="3393129"/>
                </a:cubicBezTo>
                <a:close/>
                <a:moveTo>
                  <a:pt x="4922050" y="3305047"/>
                </a:moveTo>
                <a:cubicBezTo>
                  <a:pt x="4917118" y="3257834"/>
                  <a:pt x="4912185" y="3211327"/>
                  <a:pt x="4906548" y="3164819"/>
                </a:cubicBezTo>
                <a:cubicBezTo>
                  <a:pt x="4923460" y="3173275"/>
                  <a:pt x="4940371" y="3181026"/>
                  <a:pt x="4957283" y="3189482"/>
                </a:cubicBezTo>
                <a:cubicBezTo>
                  <a:pt x="4958693" y="3238104"/>
                  <a:pt x="4960102" y="3286725"/>
                  <a:pt x="4960807" y="3335347"/>
                </a:cubicBezTo>
                <a:cubicBezTo>
                  <a:pt x="4948123" y="3325482"/>
                  <a:pt x="4934734" y="3315616"/>
                  <a:pt x="4922050" y="3305047"/>
                </a:cubicBezTo>
                <a:close/>
                <a:moveTo>
                  <a:pt x="4914299" y="3299409"/>
                </a:moveTo>
                <a:cubicBezTo>
                  <a:pt x="4881180" y="3274042"/>
                  <a:pt x="4847357" y="3247969"/>
                  <a:pt x="4813533" y="3222601"/>
                </a:cubicBezTo>
                <a:cubicBezTo>
                  <a:pt x="4800144" y="3182436"/>
                  <a:pt x="4787461" y="3142270"/>
                  <a:pt x="4774072" y="3102104"/>
                </a:cubicBezTo>
                <a:cubicBezTo>
                  <a:pt x="4816351" y="3121835"/>
                  <a:pt x="4857927" y="3141565"/>
                  <a:pt x="4899501" y="3161296"/>
                </a:cubicBezTo>
                <a:cubicBezTo>
                  <a:pt x="4904434" y="3207099"/>
                  <a:pt x="4909367" y="3252902"/>
                  <a:pt x="4914299" y="3299409"/>
                </a:cubicBezTo>
                <a:close/>
                <a:moveTo>
                  <a:pt x="4770549" y="3092944"/>
                </a:moveTo>
                <a:cubicBezTo>
                  <a:pt x="4765616" y="3077441"/>
                  <a:pt x="4759979" y="3061939"/>
                  <a:pt x="4755046" y="3045732"/>
                </a:cubicBezTo>
                <a:cubicBezTo>
                  <a:pt x="4800849" y="3062644"/>
                  <a:pt x="4846652" y="3079555"/>
                  <a:pt x="4891750" y="3096467"/>
                </a:cubicBezTo>
                <a:cubicBezTo>
                  <a:pt x="4893864" y="3114788"/>
                  <a:pt x="4895978" y="3133814"/>
                  <a:pt x="4898092" y="3152840"/>
                </a:cubicBezTo>
                <a:cubicBezTo>
                  <a:pt x="4855812" y="3133110"/>
                  <a:pt x="4812828" y="3112674"/>
                  <a:pt x="4770549" y="3092944"/>
                </a:cubicBezTo>
                <a:close/>
                <a:moveTo>
                  <a:pt x="4761388" y="3088716"/>
                </a:moveTo>
                <a:cubicBezTo>
                  <a:pt x="4747295" y="3082374"/>
                  <a:pt x="4733202" y="3076032"/>
                  <a:pt x="4719108" y="3068985"/>
                </a:cubicBezTo>
                <a:cubicBezTo>
                  <a:pt x="4712766" y="3054892"/>
                  <a:pt x="4706425" y="3040094"/>
                  <a:pt x="4700787" y="3026001"/>
                </a:cubicBezTo>
                <a:cubicBezTo>
                  <a:pt x="4716290" y="3031638"/>
                  <a:pt x="4731088" y="3037276"/>
                  <a:pt x="4746590" y="3042208"/>
                </a:cubicBezTo>
                <a:cubicBezTo>
                  <a:pt x="4750818" y="3058416"/>
                  <a:pt x="4756455" y="3073918"/>
                  <a:pt x="4761388" y="3088716"/>
                </a:cubicBezTo>
                <a:close/>
                <a:moveTo>
                  <a:pt x="4696559" y="3017545"/>
                </a:moveTo>
                <a:cubicBezTo>
                  <a:pt x="4690217" y="3002747"/>
                  <a:pt x="4683171" y="2987245"/>
                  <a:pt x="4676829" y="2972447"/>
                </a:cubicBezTo>
                <a:cubicBezTo>
                  <a:pt x="4693740" y="2976675"/>
                  <a:pt x="4709948" y="2981608"/>
                  <a:pt x="4726860" y="2985835"/>
                </a:cubicBezTo>
                <a:cubicBezTo>
                  <a:pt x="4732497" y="3002043"/>
                  <a:pt x="4738134" y="3018250"/>
                  <a:pt x="4743772" y="3034457"/>
                </a:cubicBezTo>
                <a:cubicBezTo>
                  <a:pt x="4727564" y="3028820"/>
                  <a:pt x="4712062" y="3023183"/>
                  <a:pt x="4696559" y="3017545"/>
                </a:cubicBezTo>
                <a:close/>
                <a:moveTo>
                  <a:pt x="4687399" y="3014727"/>
                </a:moveTo>
                <a:cubicBezTo>
                  <a:pt x="4672601" y="3009794"/>
                  <a:pt x="4657803" y="3004157"/>
                  <a:pt x="4643710" y="2999224"/>
                </a:cubicBezTo>
                <a:cubicBezTo>
                  <a:pt x="4635959" y="2985835"/>
                  <a:pt x="4628912" y="2971742"/>
                  <a:pt x="4621161" y="2958354"/>
                </a:cubicBezTo>
                <a:cubicBezTo>
                  <a:pt x="4636663" y="2962582"/>
                  <a:pt x="4652166" y="2966810"/>
                  <a:pt x="4667668" y="2971038"/>
                </a:cubicBezTo>
                <a:cubicBezTo>
                  <a:pt x="4674010" y="2985131"/>
                  <a:pt x="4681057" y="2999929"/>
                  <a:pt x="4687399" y="3014727"/>
                </a:cubicBezTo>
                <a:close/>
                <a:moveTo>
                  <a:pt x="4616228" y="2949193"/>
                </a:moveTo>
                <a:cubicBezTo>
                  <a:pt x="4608477" y="2934395"/>
                  <a:pt x="4600021" y="2920302"/>
                  <a:pt x="4592270" y="2906209"/>
                </a:cubicBezTo>
                <a:cubicBezTo>
                  <a:pt x="4609181" y="2909028"/>
                  <a:pt x="4626093" y="2911846"/>
                  <a:pt x="4643005" y="2915369"/>
                </a:cubicBezTo>
                <a:cubicBezTo>
                  <a:pt x="4650052" y="2930872"/>
                  <a:pt x="4657098" y="2946375"/>
                  <a:pt x="4664145" y="2962582"/>
                </a:cubicBezTo>
                <a:cubicBezTo>
                  <a:pt x="4647938" y="2957649"/>
                  <a:pt x="4632435" y="2953421"/>
                  <a:pt x="4616228" y="2949193"/>
                </a:cubicBezTo>
                <a:close/>
                <a:moveTo>
                  <a:pt x="4607067" y="2947079"/>
                </a:moveTo>
                <a:cubicBezTo>
                  <a:pt x="4592270" y="2942851"/>
                  <a:pt x="4576767" y="2939328"/>
                  <a:pt x="4561969" y="2935100"/>
                </a:cubicBezTo>
                <a:cubicBezTo>
                  <a:pt x="4553513" y="2922416"/>
                  <a:pt x="4545057" y="2909028"/>
                  <a:pt x="4535897" y="2896344"/>
                </a:cubicBezTo>
                <a:cubicBezTo>
                  <a:pt x="4552104" y="2899162"/>
                  <a:pt x="4567607" y="2901981"/>
                  <a:pt x="4583814" y="2904800"/>
                </a:cubicBezTo>
                <a:cubicBezTo>
                  <a:pt x="4591565" y="2918188"/>
                  <a:pt x="4599316" y="2932281"/>
                  <a:pt x="4607067" y="2947079"/>
                </a:cubicBezTo>
                <a:close/>
                <a:moveTo>
                  <a:pt x="4530260" y="2887888"/>
                </a:moveTo>
                <a:cubicBezTo>
                  <a:pt x="4515462" y="2866043"/>
                  <a:pt x="4501368" y="2844199"/>
                  <a:pt x="4486571" y="2823059"/>
                </a:cubicBezTo>
                <a:cubicBezTo>
                  <a:pt x="4504187" y="2823764"/>
                  <a:pt x="4521804" y="2824468"/>
                  <a:pt x="4539420" y="2825173"/>
                </a:cubicBezTo>
                <a:cubicBezTo>
                  <a:pt x="4552808" y="2848427"/>
                  <a:pt x="4566197" y="2872385"/>
                  <a:pt x="4578881" y="2896344"/>
                </a:cubicBezTo>
                <a:cubicBezTo>
                  <a:pt x="4562674" y="2893525"/>
                  <a:pt x="4546467" y="2890706"/>
                  <a:pt x="4530260" y="2887888"/>
                </a:cubicBezTo>
                <a:close/>
                <a:moveTo>
                  <a:pt x="4520394" y="2886479"/>
                </a:moveTo>
                <a:cubicBezTo>
                  <a:pt x="4496436" y="2882251"/>
                  <a:pt x="4472477" y="2878727"/>
                  <a:pt x="4448519" y="2874499"/>
                </a:cubicBezTo>
                <a:cubicBezTo>
                  <a:pt x="4432312" y="2856178"/>
                  <a:pt x="4416809" y="2837857"/>
                  <a:pt x="4400602" y="2819536"/>
                </a:cubicBezTo>
                <a:cubicBezTo>
                  <a:pt x="4425970" y="2820240"/>
                  <a:pt x="4452042" y="2821650"/>
                  <a:pt x="4477410" y="2822354"/>
                </a:cubicBezTo>
                <a:cubicBezTo>
                  <a:pt x="4492208" y="2844199"/>
                  <a:pt x="4506301" y="2865339"/>
                  <a:pt x="4520394" y="2886479"/>
                </a:cubicBezTo>
                <a:close/>
                <a:moveTo>
                  <a:pt x="4394260" y="2812489"/>
                </a:moveTo>
                <a:cubicBezTo>
                  <a:pt x="4383690" y="2799805"/>
                  <a:pt x="4372416" y="2787826"/>
                  <a:pt x="4361141" y="2775142"/>
                </a:cubicBezTo>
                <a:cubicBezTo>
                  <a:pt x="4387918" y="2773733"/>
                  <a:pt x="4415400" y="2772324"/>
                  <a:pt x="4442177" y="2771619"/>
                </a:cubicBezTo>
                <a:cubicBezTo>
                  <a:pt x="4452042" y="2786417"/>
                  <a:pt x="4461908" y="2800510"/>
                  <a:pt x="4472477" y="2815308"/>
                </a:cubicBezTo>
                <a:cubicBezTo>
                  <a:pt x="4446405" y="2814603"/>
                  <a:pt x="4420332" y="2813194"/>
                  <a:pt x="4394260" y="2812489"/>
                </a:cubicBezTo>
                <a:close/>
                <a:moveTo>
                  <a:pt x="4384395" y="2811785"/>
                </a:moveTo>
                <a:cubicBezTo>
                  <a:pt x="4368892" y="2811080"/>
                  <a:pt x="4353390" y="2811080"/>
                  <a:pt x="4337887" y="2810375"/>
                </a:cubicBezTo>
                <a:cubicBezTo>
                  <a:pt x="4326613" y="2799805"/>
                  <a:pt x="4315338" y="2788531"/>
                  <a:pt x="4304064" y="2777961"/>
                </a:cubicBezTo>
                <a:cubicBezTo>
                  <a:pt x="4320271" y="2777256"/>
                  <a:pt x="4336478" y="2776552"/>
                  <a:pt x="4352685" y="2775847"/>
                </a:cubicBezTo>
                <a:cubicBezTo>
                  <a:pt x="4363255" y="2787826"/>
                  <a:pt x="4373825" y="2799805"/>
                  <a:pt x="4384395" y="2811785"/>
                </a:cubicBezTo>
                <a:close/>
                <a:moveTo>
                  <a:pt x="4297017" y="2771619"/>
                </a:moveTo>
                <a:cubicBezTo>
                  <a:pt x="4285038" y="2760344"/>
                  <a:pt x="4273059" y="2749070"/>
                  <a:pt x="4261079" y="2737795"/>
                </a:cubicBezTo>
                <a:cubicBezTo>
                  <a:pt x="4277991" y="2735681"/>
                  <a:pt x="4294903" y="2732863"/>
                  <a:pt x="4311815" y="2730749"/>
                </a:cubicBezTo>
                <a:cubicBezTo>
                  <a:pt x="4323089" y="2743432"/>
                  <a:pt x="4335069" y="2756116"/>
                  <a:pt x="4346343" y="2769505"/>
                </a:cubicBezTo>
                <a:cubicBezTo>
                  <a:pt x="4330136" y="2769505"/>
                  <a:pt x="4313224" y="2770914"/>
                  <a:pt x="4297017" y="2771619"/>
                </a:cubicBezTo>
                <a:close/>
                <a:moveTo>
                  <a:pt x="4287152" y="2772324"/>
                </a:moveTo>
                <a:cubicBezTo>
                  <a:pt x="4271649" y="2773028"/>
                  <a:pt x="4256147" y="2773733"/>
                  <a:pt x="4240644" y="2775142"/>
                </a:cubicBezTo>
                <a:cubicBezTo>
                  <a:pt x="4228665" y="2765277"/>
                  <a:pt x="4215981" y="2755412"/>
                  <a:pt x="4204002" y="2746251"/>
                </a:cubicBezTo>
                <a:cubicBezTo>
                  <a:pt x="4220209" y="2744137"/>
                  <a:pt x="4235711" y="2742023"/>
                  <a:pt x="4251919" y="2739204"/>
                </a:cubicBezTo>
                <a:cubicBezTo>
                  <a:pt x="4263898" y="2749774"/>
                  <a:pt x="4275877" y="2761049"/>
                  <a:pt x="4287152" y="2772324"/>
                </a:cubicBezTo>
                <a:close/>
                <a:moveTo>
                  <a:pt x="4196251" y="2739204"/>
                </a:moveTo>
                <a:cubicBezTo>
                  <a:pt x="4183567" y="2728635"/>
                  <a:pt x="4170178" y="2718769"/>
                  <a:pt x="4157494" y="2708904"/>
                </a:cubicBezTo>
                <a:cubicBezTo>
                  <a:pt x="4174406" y="2705381"/>
                  <a:pt x="4190613" y="2701153"/>
                  <a:pt x="4207525" y="2697630"/>
                </a:cubicBezTo>
                <a:cubicBezTo>
                  <a:pt x="4220209" y="2709609"/>
                  <a:pt x="4232188" y="2720883"/>
                  <a:pt x="4244872" y="2732863"/>
                </a:cubicBezTo>
                <a:cubicBezTo>
                  <a:pt x="4229370" y="2734977"/>
                  <a:pt x="4213163" y="2737091"/>
                  <a:pt x="4196251" y="2739204"/>
                </a:cubicBezTo>
                <a:close/>
                <a:moveTo>
                  <a:pt x="4187090" y="2740614"/>
                </a:moveTo>
                <a:cubicBezTo>
                  <a:pt x="4171587" y="2742728"/>
                  <a:pt x="4156085" y="2744842"/>
                  <a:pt x="4140582" y="2747660"/>
                </a:cubicBezTo>
                <a:cubicBezTo>
                  <a:pt x="4127898" y="2739204"/>
                  <a:pt x="4114510" y="2730749"/>
                  <a:pt x="4101826" y="2721588"/>
                </a:cubicBezTo>
                <a:cubicBezTo>
                  <a:pt x="4117329" y="2718065"/>
                  <a:pt x="4133536" y="2714541"/>
                  <a:pt x="4149038" y="2710314"/>
                </a:cubicBezTo>
                <a:cubicBezTo>
                  <a:pt x="4161722" y="2720883"/>
                  <a:pt x="4174406" y="2730749"/>
                  <a:pt x="4187090" y="2740614"/>
                </a:cubicBezTo>
                <a:close/>
                <a:moveTo>
                  <a:pt x="4093370" y="2716655"/>
                </a:moveTo>
                <a:cubicBezTo>
                  <a:pt x="4079277" y="2707495"/>
                  <a:pt x="4065888" y="2698334"/>
                  <a:pt x="4051795" y="2689174"/>
                </a:cubicBezTo>
                <a:cubicBezTo>
                  <a:pt x="4068002" y="2683536"/>
                  <a:pt x="4084209" y="2678604"/>
                  <a:pt x="4101121" y="2673671"/>
                </a:cubicBezTo>
                <a:cubicBezTo>
                  <a:pt x="4114510" y="2684241"/>
                  <a:pt x="4127898" y="2694811"/>
                  <a:pt x="4141992" y="2705381"/>
                </a:cubicBezTo>
                <a:cubicBezTo>
                  <a:pt x="4125785" y="2708904"/>
                  <a:pt x="4109577" y="2712427"/>
                  <a:pt x="4093370" y="2716655"/>
                </a:cubicBezTo>
                <a:close/>
                <a:moveTo>
                  <a:pt x="4084209" y="2718769"/>
                </a:moveTo>
                <a:cubicBezTo>
                  <a:pt x="4043339" y="2728635"/>
                  <a:pt x="4001765" y="2738500"/>
                  <a:pt x="3960894" y="2748365"/>
                </a:cubicBezTo>
                <a:cubicBezTo>
                  <a:pt x="3947506" y="2743432"/>
                  <a:pt x="3934117" y="2737795"/>
                  <a:pt x="3920729" y="2732863"/>
                </a:cubicBezTo>
                <a:cubicBezTo>
                  <a:pt x="3961599" y="2718769"/>
                  <a:pt x="4002469" y="2705381"/>
                  <a:pt x="4043339" y="2691992"/>
                </a:cubicBezTo>
                <a:cubicBezTo>
                  <a:pt x="4057432" y="2701153"/>
                  <a:pt x="4070821" y="2709609"/>
                  <a:pt x="4084209" y="2718769"/>
                </a:cubicBezTo>
                <a:close/>
                <a:moveTo>
                  <a:pt x="3910863" y="2728635"/>
                </a:moveTo>
                <a:cubicBezTo>
                  <a:pt x="3888314" y="2720179"/>
                  <a:pt x="3865765" y="2711018"/>
                  <a:pt x="3842511" y="2702562"/>
                </a:cubicBezTo>
                <a:cubicBezTo>
                  <a:pt x="3884086" y="2682127"/>
                  <a:pt x="3926366" y="2662397"/>
                  <a:pt x="3967941" y="2642666"/>
                </a:cubicBezTo>
                <a:cubicBezTo>
                  <a:pt x="3990490" y="2657464"/>
                  <a:pt x="4013743" y="2672262"/>
                  <a:pt x="4036293" y="2687060"/>
                </a:cubicBezTo>
                <a:cubicBezTo>
                  <a:pt x="3994718" y="2700448"/>
                  <a:pt x="3952438" y="2714541"/>
                  <a:pt x="3910863" y="2728635"/>
                </a:cubicBezTo>
                <a:close/>
                <a:moveTo>
                  <a:pt x="3900293" y="2732158"/>
                </a:moveTo>
                <a:cubicBezTo>
                  <a:pt x="3886905" y="2736386"/>
                  <a:pt x="3873516" y="2741319"/>
                  <a:pt x="3859423" y="2746251"/>
                </a:cubicBezTo>
                <a:cubicBezTo>
                  <a:pt x="3836874" y="2739909"/>
                  <a:pt x="3815030" y="2733567"/>
                  <a:pt x="3792480" y="2727225"/>
                </a:cubicBezTo>
                <a:cubicBezTo>
                  <a:pt x="3805869" y="2720883"/>
                  <a:pt x="3819962" y="2713837"/>
                  <a:pt x="3833351" y="2707495"/>
                </a:cubicBezTo>
                <a:cubicBezTo>
                  <a:pt x="3855900" y="2715246"/>
                  <a:pt x="3877744" y="2723702"/>
                  <a:pt x="3900293" y="2732158"/>
                </a:cubicBezTo>
                <a:close/>
                <a:moveTo>
                  <a:pt x="3782615" y="2723702"/>
                </a:moveTo>
                <a:cubicBezTo>
                  <a:pt x="3767817" y="2719474"/>
                  <a:pt x="3752315" y="2715246"/>
                  <a:pt x="3737517" y="2711018"/>
                </a:cubicBezTo>
                <a:cubicBezTo>
                  <a:pt x="3751610" y="2702562"/>
                  <a:pt x="3764999" y="2694106"/>
                  <a:pt x="3779092" y="2686355"/>
                </a:cubicBezTo>
                <a:cubicBezTo>
                  <a:pt x="3793890" y="2691992"/>
                  <a:pt x="3809392" y="2697630"/>
                  <a:pt x="3824190" y="2703267"/>
                </a:cubicBezTo>
                <a:cubicBezTo>
                  <a:pt x="3810801" y="2710314"/>
                  <a:pt x="3796708" y="2717360"/>
                  <a:pt x="3782615" y="2723702"/>
                </a:cubicBezTo>
                <a:close/>
                <a:moveTo>
                  <a:pt x="3773455" y="2728635"/>
                </a:moveTo>
                <a:cubicBezTo>
                  <a:pt x="3760066" y="2734977"/>
                  <a:pt x="3747382" y="2741319"/>
                  <a:pt x="3733994" y="2748365"/>
                </a:cubicBezTo>
                <a:cubicBezTo>
                  <a:pt x="3719196" y="2745547"/>
                  <a:pt x="3705102" y="2742728"/>
                  <a:pt x="3691009" y="2739909"/>
                </a:cubicBezTo>
                <a:cubicBezTo>
                  <a:pt x="3703693" y="2732158"/>
                  <a:pt x="3717082" y="2724407"/>
                  <a:pt x="3729766" y="2716655"/>
                </a:cubicBezTo>
                <a:cubicBezTo>
                  <a:pt x="3743859" y="2720179"/>
                  <a:pt x="3758657" y="2724407"/>
                  <a:pt x="3773455" y="2728635"/>
                </a:cubicBezTo>
                <a:close/>
                <a:moveTo>
                  <a:pt x="3679735" y="2737795"/>
                </a:moveTo>
                <a:cubicBezTo>
                  <a:pt x="3664232" y="2734977"/>
                  <a:pt x="3649435" y="2732158"/>
                  <a:pt x="3633932" y="2729339"/>
                </a:cubicBezTo>
                <a:cubicBezTo>
                  <a:pt x="3647320" y="2720179"/>
                  <a:pt x="3660004" y="2710314"/>
                  <a:pt x="3673393" y="2701153"/>
                </a:cubicBezTo>
                <a:cubicBezTo>
                  <a:pt x="3688895" y="2705381"/>
                  <a:pt x="3704398" y="2709609"/>
                  <a:pt x="3719901" y="2713837"/>
                </a:cubicBezTo>
                <a:cubicBezTo>
                  <a:pt x="3706512" y="2721588"/>
                  <a:pt x="3693123" y="2730044"/>
                  <a:pt x="3679735" y="2737795"/>
                </a:cubicBezTo>
                <a:close/>
                <a:moveTo>
                  <a:pt x="3671279" y="2743432"/>
                </a:moveTo>
                <a:cubicBezTo>
                  <a:pt x="3658595" y="2751184"/>
                  <a:pt x="3645911" y="2758935"/>
                  <a:pt x="3633932" y="2765982"/>
                </a:cubicBezTo>
                <a:cubicBezTo>
                  <a:pt x="3619134" y="2764572"/>
                  <a:pt x="3604336" y="2763163"/>
                  <a:pt x="3590243" y="2761754"/>
                </a:cubicBezTo>
                <a:cubicBezTo>
                  <a:pt x="3602222" y="2752593"/>
                  <a:pt x="3614906" y="2744137"/>
                  <a:pt x="3626885" y="2734977"/>
                </a:cubicBezTo>
                <a:cubicBezTo>
                  <a:pt x="3640979" y="2737795"/>
                  <a:pt x="3655776" y="2740614"/>
                  <a:pt x="3671279" y="2743432"/>
                </a:cubicBezTo>
                <a:close/>
                <a:moveTo>
                  <a:pt x="3578968" y="2760344"/>
                </a:moveTo>
                <a:cubicBezTo>
                  <a:pt x="3563466" y="2758935"/>
                  <a:pt x="3547963" y="2757526"/>
                  <a:pt x="3532461" y="2756116"/>
                </a:cubicBezTo>
                <a:cubicBezTo>
                  <a:pt x="3544440" y="2745547"/>
                  <a:pt x="3556419" y="2734977"/>
                  <a:pt x="3569103" y="2724407"/>
                </a:cubicBezTo>
                <a:cubicBezTo>
                  <a:pt x="3585310" y="2727225"/>
                  <a:pt x="3600813" y="2730044"/>
                  <a:pt x="3617020" y="2732863"/>
                </a:cubicBezTo>
                <a:cubicBezTo>
                  <a:pt x="3604336" y="2742023"/>
                  <a:pt x="3591652" y="2751184"/>
                  <a:pt x="3578968" y="2760344"/>
                </a:cubicBezTo>
                <a:close/>
                <a:moveTo>
                  <a:pt x="3570513" y="2766686"/>
                </a:moveTo>
                <a:cubicBezTo>
                  <a:pt x="3552191" y="2780075"/>
                  <a:pt x="3533165" y="2794168"/>
                  <a:pt x="3514844" y="2808261"/>
                </a:cubicBezTo>
                <a:cubicBezTo>
                  <a:pt x="3500751" y="2808966"/>
                  <a:pt x="3485953" y="2808966"/>
                  <a:pt x="3471860" y="2809670"/>
                </a:cubicBezTo>
                <a:cubicBezTo>
                  <a:pt x="3489477" y="2794168"/>
                  <a:pt x="3507798" y="2777961"/>
                  <a:pt x="3525414" y="2762458"/>
                </a:cubicBezTo>
                <a:cubicBezTo>
                  <a:pt x="3540212" y="2763868"/>
                  <a:pt x="3555715" y="2765277"/>
                  <a:pt x="3570513" y="2766686"/>
                </a:cubicBezTo>
                <a:close/>
                <a:moveTo>
                  <a:pt x="3460586" y="2809670"/>
                </a:moveTo>
                <a:cubicBezTo>
                  <a:pt x="3416192" y="2811080"/>
                  <a:pt x="3372503" y="2812489"/>
                  <a:pt x="3328109" y="2813898"/>
                </a:cubicBezTo>
                <a:cubicBezTo>
                  <a:pt x="3344317" y="2792054"/>
                  <a:pt x="3360524" y="2770210"/>
                  <a:pt x="3376731" y="2748365"/>
                </a:cubicBezTo>
                <a:cubicBezTo>
                  <a:pt x="3422534" y="2752593"/>
                  <a:pt x="3469041" y="2756116"/>
                  <a:pt x="3514844" y="2761049"/>
                </a:cubicBezTo>
                <a:cubicBezTo>
                  <a:pt x="3497228" y="2777256"/>
                  <a:pt x="3478907" y="2793463"/>
                  <a:pt x="3460586" y="2809670"/>
                </a:cubicBezTo>
                <a:close/>
                <a:moveTo>
                  <a:pt x="3452130" y="2816717"/>
                </a:moveTo>
                <a:cubicBezTo>
                  <a:pt x="3441560" y="2825878"/>
                  <a:pt x="3430990" y="2835743"/>
                  <a:pt x="3420420" y="2844903"/>
                </a:cubicBezTo>
                <a:cubicBezTo>
                  <a:pt x="3378140" y="2849836"/>
                  <a:pt x="3336565" y="2854769"/>
                  <a:pt x="3294286" y="2859701"/>
                </a:cubicBezTo>
                <a:cubicBezTo>
                  <a:pt x="3304151" y="2847018"/>
                  <a:pt x="3313312" y="2833629"/>
                  <a:pt x="3323177" y="2820945"/>
                </a:cubicBezTo>
                <a:cubicBezTo>
                  <a:pt x="3366161" y="2819536"/>
                  <a:pt x="3409145" y="2818126"/>
                  <a:pt x="3452130" y="2816717"/>
                </a:cubicBezTo>
                <a:close/>
                <a:moveTo>
                  <a:pt x="3285125" y="2861815"/>
                </a:moveTo>
                <a:cubicBezTo>
                  <a:pt x="3268918" y="2863929"/>
                  <a:pt x="3252711" y="2866043"/>
                  <a:pt x="3235799" y="2868157"/>
                </a:cubicBezTo>
                <a:cubicBezTo>
                  <a:pt x="3244960" y="2853359"/>
                  <a:pt x="3253416" y="2838562"/>
                  <a:pt x="3262576" y="2824468"/>
                </a:cubicBezTo>
                <a:cubicBezTo>
                  <a:pt x="3279488" y="2823764"/>
                  <a:pt x="3297104" y="2823059"/>
                  <a:pt x="3314016" y="2822354"/>
                </a:cubicBezTo>
                <a:cubicBezTo>
                  <a:pt x="3304151" y="2835038"/>
                  <a:pt x="3294286" y="2848427"/>
                  <a:pt x="3285125" y="2861815"/>
                </a:cubicBezTo>
                <a:close/>
                <a:moveTo>
                  <a:pt x="3278783" y="2869567"/>
                </a:moveTo>
                <a:cubicBezTo>
                  <a:pt x="3269623" y="2882251"/>
                  <a:pt x="3260462" y="2894934"/>
                  <a:pt x="3251301" y="2907618"/>
                </a:cubicBezTo>
                <a:cubicBezTo>
                  <a:pt x="3235799" y="2911142"/>
                  <a:pt x="3221001" y="2913960"/>
                  <a:pt x="3205499" y="2917484"/>
                </a:cubicBezTo>
                <a:cubicBezTo>
                  <a:pt x="3213955" y="2903390"/>
                  <a:pt x="3222410" y="2890002"/>
                  <a:pt x="3230866" y="2875909"/>
                </a:cubicBezTo>
                <a:cubicBezTo>
                  <a:pt x="3247073" y="2873795"/>
                  <a:pt x="3263281" y="2871681"/>
                  <a:pt x="3278783" y="2869567"/>
                </a:cubicBezTo>
                <a:close/>
                <a:moveTo>
                  <a:pt x="3196338" y="2918893"/>
                </a:moveTo>
                <a:cubicBezTo>
                  <a:pt x="3180131" y="2922416"/>
                  <a:pt x="3163924" y="2925939"/>
                  <a:pt x="3148421" y="2929463"/>
                </a:cubicBezTo>
                <a:cubicBezTo>
                  <a:pt x="3156172" y="2913960"/>
                  <a:pt x="3163924" y="2898458"/>
                  <a:pt x="3171675" y="2883660"/>
                </a:cubicBezTo>
                <a:cubicBezTo>
                  <a:pt x="3188587" y="2881546"/>
                  <a:pt x="3205499" y="2878727"/>
                  <a:pt x="3222410" y="2876613"/>
                </a:cubicBezTo>
                <a:cubicBezTo>
                  <a:pt x="3213250" y="2890706"/>
                  <a:pt x="3204794" y="2904800"/>
                  <a:pt x="3196338" y="2918893"/>
                </a:cubicBezTo>
                <a:close/>
                <a:moveTo>
                  <a:pt x="3191405" y="2927349"/>
                </a:moveTo>
                <a:cubicBezTo>
                  <a:pt x="3183654" y="2940737"/>
                  <a:pt x="3175198" y="2954126"/>
                  <a:pt x="3167447" y="2967514"/>
                </a:cubicBezTo>
                <a:cubicBezTo>
                  <a:pt x="3152649" y="2971742"/>
                  <a:pt x="3137851" y="2976675"/>
                  <a:pt x="3123053" y="2981608"/>
                </a:cubicBezTo>
                <a:cubicBezTo>
                  <a:pt x="3130100" y="2966810"/>
                  <a:pt x="3137147" y="2952717"/>
                  <a:pt x="3144193" y="2937919"/>
                </a:cubicBezTo>
                <a:cubicBezTo>
                  <a:pt x="3159696" y="2934395"/>
                  <a:pt x="3175198" y="2930872"/>
                  <a:pt x="3191405" y="2927349"/>
                </a:cubicBezTo>
                <a:close/>
                <a:moveTo>
                  <a:pt x="3113188" y="2984426"/>
                </a:moveTo>
                <a:cubicBezTo>
                  <a:pt x="3097686" y="2989359"/>
                  <a:pt x="3081478" y="2994291"/>
                  <a:pt x="3065976" y="2999224"/>
                </a:cubicBezTo>
                <a:cubicBezTo>
                  <a:pt x="3072318" y="2983017"/>
                  <a:pt x="3078660" y="2967514"/>
                  <a:pt x="3085002" y="2951307"/>
                </a:cubicBezTo>
                <a:cubicBezTo>
                  <a:pt x="3101914" y="2947784"/>
                  <a:pt x="3118121" y="2943556"/>
                  <a:pt x="3135033" y="2940033"/>
                </a:cubicBezTo>
                <a:cubicBezTo>
                  <a:pt x="3127986" y="2954830"/>
                  <a:pt x="3120939" y="2969628"/>
                  <a:pt x="3113188" y="2984426"/>
                </a:cubicBezTo>
                <a:close/>
                <a:moveTo>
                  <a:pt x="3108960" y="2992882"/>
                </a:moveTo>
                <a:cubicBezTo>
                  <a:pt x="3101914" y="3006975"/>
                  <a:pt x="3095571" y="3021068"/>
                  <a:pt x="3088525" y="3035162"/>
                </a:cubicBezTo>
                <a:cubicBezTo>
                  <a:pt x="3074432" y="3040799"/>
                  <a:pt x="3059634" y="3047141"/>
                  <a:pt x="3045541" y="3052778"/>
                </a:cubicBezTo>
                <a:cubicBezTo>
                  <a:pt x="3051178" y="3037980"/>
                  <a:pt x="3056815" y="3022478"/>
                  <a:pt x="3063157" y="3007680"/>
                </a:cubicBezTo>
                <a:cubicBezTo>
                  <a:pt x="3077955" y="3002747"/>
                  <a:pt x="3093458" y="2997815"/>
                  <a:pt x="3108960" y="2992882"/>
                </a:cubicBezTo>
                <a:close/>
                <a:moveTo>
                  <a:pt x="3036380" y="3056301"/>
                </a:moveTo>
                <a:cubicBezTo>
                  <a:pt x="3012422" y="3066167"/>
                  <a:pt x="2987759" y="3076032"/>
                  <a:pt x="2963800" y="3086602"/>
                </a:cubicBezTo>
                <a:cubicBezTo>
                  <a:pt x="2968028" y="3069690"/>
                  <a:pt x="2972256" y="3052074"/>
                  <a:pt x="2976484" y="3035162"/>
                </a:cubicBezTo>
                <a:cubicBezTo>
                  <a:pt x="3002557" y="3026706"/>
                  <a:pt x="3027924" y="3018250"/>
                  <a:pt x="3053997" y="3010499"/>
                </a:cubicBezTo>
                <a:cubicBezTo>
                  <a:pt x="3048359" y="3025296"/>
                  <a:pt x="3042018" y="3040799"/>
                  <a:pt x="3036380" y="3056301"/>
                </a:cubicBezTo>
                <a:close/>
                <a:moveTo>
                  <a:pt x="2956049" y="3090125"/>
                </a:moveTo>
                <a:cubicBezTo>
                  <a:pt x="2939137" y="3097172"/>
                  <a:pt x="2922930" y="3104218"/>
                  <a:pt x="2906723" y="3111265"/>
                </a:cubicBezTo>
                <a:cubicBezTo>
                  <a:pt x="2909541" y="3092944"/>
                  <a:pt x="2912360" y="3073918"/>
                  <a:pt x="2915883" y="3055597"/>
                </a:cubicBezTo>
                <a:cubicBezTo>
                  <a:pt x="2933500" y="3049960"/>
                  <a:pt x="2951821" y="3043618"/>
                  <a:pt x="2969437" y="3037980"/>
                </a:cubicBezTo>
                <a:cubicBezTo>
                  <a:pt x="2964505" y="3054892"/>
                  <a:pt x="2960277" y="3072509"/>
                  <a:pt x="2956049" y="3090125"/>
                </a:cubicBezTo>
                <a:close/>
                <a:moveTo>
                  <a:pt x="2953935" y="3098581"/>
                </a:moveTo>
                <a:cubicBezTo>
                  <a:pt x="2947593" y="3123949"/>
                  <a:pt x="2941251" y="3149317"/>
                  <a:pt x="2935614" y="3174684"/>
                </a:cubicBezTo>
                <a:cubicBezTo>
                  <a:pt x="2921521" y="3183140"/>
                  <a:pt x="2906723" y="3190892"/>
                  <a:pt x="2892629" y="3199348"/>
                </a:cubicBezTo>
                <a:cubicBezTo>
                  <a:pt x="2896858" y="3172570"/>
                  <a:pt x="2901086" y="3145793"/>
                  <a:pt x="2905313" y="3119016"/>
                </a:cubicBezTo>
                <a:cubicBezTo>
                  <a:pt x="2921521" y="3112674"/>
                  <a:pt x="2937728" y="3105628"/>
                  <a:pt x="2953935" y="3098581"/>
                </a:cubicBezTo>
                <a:close/>
                <a:moveTo>
                  <a:pt x="2932795" y="3184550"/>
                </a:moveTo>
                <a:cubicBezTo>
                  <a:pt x="2929272" y="3199348"/>
                  <a:pt x="2925749" y="3214850"/>
                  <a:pt x="2922225" y="3229648"/>
                </a:cubicBezTo>
                <a:cubicBezTo>
                  <a:pt x="2909541" y="3238809"/>
                  <a:pt x="2896858" y="3247264"/>
                  <a:pt x="2884173" y="3256425"/>
                </a:cubicBezTo>
                <a:cubicBezTo>
                  <a:pt x="2886288" y="3240218"/>
                  <a:pt x="2889106" y="3224715"/>
                  <a:pt x="2891220" y="3208508"/>
                </a:cubicBezTo>
                <a:cubicBezTo>
                  <a:pt x="2905313" y="3200757"/>
                  <a:pt x="2918702" y="3192301"/>
                  <a:pt x="2932795" y="3184550"/>
                </a:cubicBezTo>
                <a:close/>
                <a:moveTo>
                  <a:pt x="2875718" y="3262062"/>
                </a:moveTo>
                <a:cubicBezTo>
                  <a:pt x="2862329" y="3271223"/>
                  <a:pt x="2848940" y="3281088"/>
                  <a:pt x="2835552" y="3290249"/>
                </a:cubicBezTo>
                <a:cubicBezTo>
                  <a:pt x="2836961" y="3273337"/>
                  <a:pt x="2837666" y="3255720"/>
                  <a:pt x="2839075" y="3238809"/>
                </a:cubicBezTo>
                <a:cubicBezTo>
                  <a:pt x="2853873" y="3230353"/>
                  <a:pt x="2868671" y="3221192"/>
                  <a:pt x="2883469" y="3212736"/>
                </a:cubicBezTo>
                <a:cubicBezTo>
                  <a:pt x="2880650" y="3229648"/>
                  <a:pt x="2878536" y="3245855"/>
                  <a:pt x="2875718" y="3262062"/>
                </a:cubicBezTo>
                <a:close/>
                <a:moveTo>
                  <a:pt x="2874308" y="3271927"/>
                </a:moveTo>
                <a:cubicBezTo>
                  <a:pt x="2872194" y="3287430"/>
                  <a:pt x="2870080" y="3302932"/>
                  <a:pt x="2867966" y="3318435"/>
                </a:cubicBezTo>
                <a:cubicBezTo>
                  <a:pt x="2855987" y="3328300"/>
                  <a:pt x="2844008" y="3338165"/>
                  <a:pt x="2832029" y="3348735"/>
                </a:cubicBezTo>
                <a:cubicBezTo>
                  <a:pt x="2832733" y="3332528"/>
                  <a:pt x="2834143" y="3316321"/>
                  <a:pt x="2834847" y="3300114"/>
                </a:cubicBezTo>
                <a:cubicBezTo>
                  <a:pt x="2848236" y="3290249"/>
                  <a:pt x="2861625" y="3281088"/>
                  <a:pt x="2874308" y="3271927"/>
                </a:cubicBezTo>
                <a:close/>
                <a:moveTo>
                  <a:pt x="2824982" y="3354373"/>
                </a:moveTo>
                <a:cubicBezTo>
                  <a:pt x="2812298" y="3364943"/>
                  <a:pt x="2799614" y="3375513"/>
                  <a:pt x="2786930" y="3386082"/>
                </a:cubicBezTo>
                <a:cubicBezTo>
                  <a:pt x="2786226" y="3369171"/>
                  <a:pt x="2786226" y="3351554"/>
                  <a:pt x="2785521" y="3334642"/>
                </a:cubicBezTo>
                <a:cubicBezTo>
                  <a:pt x="2799614" y="3324777"/>
                  <a:pt x="2813707" y="3314912"/>
                  <a:pt x="2827096" y="3305047"/>
                </a:cubicBezTo>
                <a:cubicBezTo>
                  <a:pt x="2826392" y="3321254"/>
                  <a:pt x="2825687" y="3337461"/>
                  <a:pt x="2824982" y="3354373"/>
                </a:cubicBezTo>
                <a:close/>
                <a:moveTo>
                  <a:pt x="2824277" y="3364238"/>
                </a:moveTo>
                <a:cubicBezTo>
                  <a:pt x="2823573" y="3379741"/>
                  <a:pt x="2822868" y="3395243"/>
                  <a:pt x="2821459" y="3410746"/>
                </a:cubicBezTo>
                <a:cubicBezTo>
                  <a:pt x="2810184" y="3422020"/>
                  <a:pt x="2799614" y="3432590"/>
                  <a:pt x="2788340" y="3443864"/>
                </a:cubicBezTo>
                <a:cubicBezTo>
                  <a:pt x="2787635" y="3427657"/>
                  <a:pt x="2787635" y="3411450"/>
                  <a:pt x="2786930" y="3395243"/>
                </a:cubicBezTo>
                <a:cubicBezTo>
                  <a:pt x="2799614" y="3384673"/>
                  <a:pt x="2811594" y="3374103"/>
                  <a:pt x="2824277" y="3364238"/>
                </a:cubicBezTo>
                <a:close/>
                <a:moveTo>
                  <a:pt x="2781998" y="3450207"/>
                </a:moveTo>
                <a:cubicBezTo>
                  <a:pt x="2748879" y="3484030"/>
                  <a:pt x="2715760" y="3517149"/>
                  <a:pt x="2683345" y="3550973"/>
                </a:cubicBezTo>
                <a:cubicBezTo>
                  <a:pt x="2679118" y="3532652"/>
                  <a:pt x="2674185" y="3514330"/>
                  <a:pt x="2669957" y="3496009"/>
                </a:cubicBezTo>
                <a:cubicBezTo>
                  <a:pt x="2706599" y="3464300"/>
                  <a:pt x="2743241" y="3432590"/>
                  <a:pt x="2780589" y="3400880"/>
                </a:cubicBezTo>
                <a:cubicBezTo>
                  <a:pt x="2780589" y="3417792"/>
                  <a:pt x="2781293" y="3433999"/>
                  <a:pt x="2781998" y="3450207"/>
                </a:cubicBezTo>
                <a:close/>
                <a:moveTo>
                  <a:pt x="2781998" y="3460072"/>
                </a:moveTo>
                <a:cubicBezTo>
                  <a:pt x="2783407" y="3502351"/>
                  <a:pt x="2784817" y="3544631"/>
                  <a:pt x="2786930" y="3586911"/>
                </a:cubicBezTo>
                <a:cubicBezTo>
                  <a:pt x="2763677" y="3622848"/>
                  <a:pt x="2741128" y="3658081"/>
                  <a:pt x="2718578" y="3694019"/>
                </a:cubicBezTo>
                <a:cubicBezTo>
                  <a:pt x="2707304" y="3648921"/>
                  <a:pt x="2696029" y="3604527"/>
                  <a:pt x="2684755" y="3559429"/>
                </a:cubicBezTo>
                <a:cubicBezTo>
                  <a:pt x="2717169" y="3526310"/>
                  <a:pt x="2749584" y="3493191"/>
                  <a:pt x="2781998" y="3460072"/>
                </a:cubicBezTo>
                <a:close/>
                <a:moveTo>
                  <a:pt x="2713646" y="3702475"/>
                </a:moveTo>
                <a:cubicBezTo>
                  <a:pt x="2705190" y="3716568"/>
                  <a:pt x="2696029" y="3730661"/>
                  <a:pt x="2687573" y="3744050"/>
                </a:cubicBezTo>
                <a:cubicBezTo>
                  <a:pt x="2671366" y="3697542"/>
                  <a:pt x="2655864" y="3651739"/>
                  <a:pt x="2640361" y="3605936"/>
                </a:cubicBezTo>
                <a:cubicBezTo>
                  <a:pt x="2653045" y="3592548"/>
                  <a:pt x="2666434" y="3579159"/>
                  <a:pt x="2679822" y="3565066"/>
                </a:cubicBezTo>
                <a:cubicBezTo>
                  <a:pt x="2690392" y="3610869"/>
                  <a:pt x="2701667" y="3656672"/>
                  <a:pt x="2713646" y="3702475"/>
                </a:cubicBezTo>
                <a:close/>
                <a:moveTo>
                  <a:pt x="2715760" y="3711635"/>
                </a:moveTo>
                <a:cubicBezTo>
                  <a:pt x="2719988" y="3726433"/>
                  <a:pt x="2723511" y="3741936"/>
                  <a:pt x="2727739" y="3756734"/>
                </a:cubicBezTo>
                <a:cubicBezTo>
                  <a:pt x="2720692" y="3770827"/>
                  <a:pt x="2713646" y="3784215"/>
                  <a:pt x="2706599" y="3798308"/>
                </a:cubicBezTo>
                <a:cubicBezTo>
                  <a:pt x="2700962" y="3782806"/>
                  <a:pt x="2696029" y="3768008"/>
                  <a:pt x="2690392" y="3752505"/>
                </a:cubicBezTo>
                <a:cubicBezTo>
                  <a:pt x="2698848" y="3739117"/>
                  <a:pt x="2707304" y="3725024"/>
                  <a:pt x="2715760" y="3711635"/>
                </a:cubicBezTo>
                <a:close/>
                <a:moveTo>
                  <a:pt x="2701667" y="3806764"/>
                </a:moveTo>
                <a:cubicBezTo>
                  <a:pt x="2693915" y="3821562"/>
                  <a:pt x="2686869" y="3836360"/>
                  <a:pt x="2679118" y="3850453"/>
                </a:cubicBezTo>
                <a:cubicBezTo>
                  <a:pt x="2672071" y="3834951"/>
                  <a:pt x="2665024" y="3819448"/>
                  <a:pt x="2657978" y="3803241"/>
                </a:cubicBezTo>
                <a:cubicBezTo>
                  <a:pt x="2667138" y="3788443"/>
                  <a:pt x="2676299" y="3774350"/>
                  <a:pt x="2684755" y="3759552"/>
                </a:cubicBezTo>
                <a:cubicBezTo>
                  <a:pt x="2691097" y="3775760"/>
                  <a:pt x="2696734" y="3791262"/>
                  <a:pt x="2701667" y="3806764"/>
                </a:cubicBezTo>
                <a:close/>
                <a:moveTo>
                  <a:pt x="2705190" y="3815925"/>
                </a:moveTo>
                <a:cubicBezTo>
                  <a:pt x="2710123" y="3830723"/>
                  <a:pt x="2715760" y="3845521"/>
                  <a:pt x="2720692" y="3859614"/>
                </a:cubicBezTo>
                <a:cubicBezTo>
                  <a:pt x="2715055" y="3873707"/>
                  <a:pt x="2708713" y="3888505"/>
                  <a:pt x="2703076" y="3902598"/>
                </a:cubicBezTo>
                <a:cubicBezTo>
                  <a:pt x="2696029" y="3887800"/>
                  <a:pt x="2689688" y="3873003"/>
                  <a:pt x="2683345" y="3858909"/>
                </a:cubicBezTo>
                <a:cubicBezTo>
                  <a:pt x="2690392" y="3844816"/>
                  <a:pt x="2698143" y="3830723"/>
                  <a:pt x="2705190" y="3815925"/>
                </a:cubicBezTo>
                <a:close/>
                <a:moveTo>
                  <a:pt x="2699553" y="3912463"/>
                </a:moveTo>
                <a:cubicBezTo>
                  <a:pt x="2693211" y="3927966"/>
                  <a:pt x="2687573" y="3942764"/>
                  <a:pt x="2681231" y="3958266"/>
                </a:cubicBezTo>
                <a:cubicBezTo>
                  <a:pt x="2672775" y="3943469"/>
                  <a:pt x="2664320" y="3928670"/>
                  <a:pt x="2655864" y="3913168"/>
                </a:cubicBezTo>
                <a:cubicBezTo>
                  <a:pt x="2663615" y="3897666"/>
                  <a:pt x="2671366" y="3882868"/>
                  <a:pt x="2679118" y="3867365"/>
                </a:cubicBezTo>
                <a:cubicBezTo>
                  <a:pt x="2686164" y="3882868"/>
                  <a:pt x="2693211" y="3897666"/>
                  <a:pt x="2699553" y="3912463"/>
                </a:cubicBezTo>
                <a:close/>
                <a:moveTo>
                  <a:pt x="2703781" y="3921624"/>
                </a:moveTo>
                <a:cubicBezTo>
                  <a:pt x="2710123" y="3935717"/>
                  <a:pt x="2716464" y="3949810"/>
                  <a:pt x="2723511" y="3963903"/>
                </a:cubicBezTo>
                <a:cubicBezTo>
                  <a:pt x="2719283" y="3978702"/>
                  <a:pt x="2714351" y="3993499"/>
                  <a:pt x="2710123" y="4008297"/>
                </a:cubicBezTo>
                <a:cubicBezTo>
                  <a:pt x="2702371" y="3994204"/>
                  <a:pt x="2693915" y="3980111"/>
                  <a:pt x="2686164" y="3966018"/>
                </a:cubicBezTo>
                <a:cubicBezTo>
                  <a:pt x="2691801" y="3951220"/>
                  <a:pt x="2697439" y="3936422"/>
                  <a:pt x="2703781" y="3921624"/>
                </a:cubicBezTo>
                <a:close/>
                <a:moveTo>
                  <a:pt x="2706599" y="4017458"/>
                </a:moveTo>
                <a:cubicBezTo>
                  <a:pt x="2698848" y="4042825"/>
                  <a:pt x="2691801" y="4067489"/>
                  <a:pt x="2684050" y="4092152"/>
                </a:cubicBezTo>
                <a:cubicBezTo>
                  <a:pt x="2673480" y="4078058"/>
                  <a:pt x="2662910" y="4063965"/>
                  <a:pt x="2652340" y="4049872"/>
                </a:cubicBezTo>
                <a:cubicBezTo>
                  <a:pt x="2662206" y="4024504"/>
                  <a:pt x="2672071" y="3999841"/>
                  <a:pt x="2681936" y="3974473"/>
                </a:cubicBezTo>
                <a:cubicBezTo>
                  <a:pt x="2690392" y="3989271"/>
                  <a:pt x="2698848" y="4003365"/>
                  <a:pt x="2706599" y="4017458"/>
                </a:cubicBezTo>
                <a:close/>
                <a:moveTo>
                  <a:pt x="2711532" y="4025914"/>
                </a:moveTo>
                <a:cubicBezTo>
                  <a:pt x="2723511" y="4047054"/>
                  <a:pt x="2735490" y="4068193"/>
                  <a:pt x="2748174" y="4089333"/>
                </a:cubicBezTo>
                <a:cubicBezTo>
                  <a:pt x="2743946" y="4113291"/>
                  <a:pt x="2739718" y="4137250"/>
                  <a:pt x="2736195" y="4161208"/>
                </a:cubicBezTo>
                <a:cubicBezTo>
                  <a:pt x="2720692" y="4140773"/>
                  <a:pt x="2705190" y="4120338"/>
                  <a:pt x="2689688" y="4099903"/>
                </a:cubicBezTo>
                <a:cubicBezTo>
                  <a:pt x="2696734" y="4075240"/>
                  <a:pt x="2704485" y="4050577"/>
                  <a:pt x="2711532" y="4025914"/>
                </a:cubicBezTo>
                <a:close/>
                <a:moveTo>
                  <a:pt x="2734081" y="4171074"/>
                </a:moveTo>
                <a:cubicBezTo>
                  <a:pt x="2731262" y="4187281"/>
                  <a:pt x="2728444" y="4203488"/>
                  <a:pt x="2726330" y="4219695"/>
                </a:cubicBezTo>
                <a:cubicBezTo>
                  <a:pt x="2708008" y="4199260"/>
                  <a:pt x="2689688" y="4179530"/>
                  <a:pt x="2672071" y="4159094"/>
                </a:cubicBezTo>
                <a:cubicBezTo>
                  <a:pt x="2677003" y="4142183"/>
                  <a:pt x="2681936" y="4125271"/>
                  <a:pt x="2686869" y="4108359"/>
                </a:cubicBezTo>
                <a:cubicBezTo>
                  <a:pt x="2703076" y="4129499"/>
                  <a:pt x="2718578" y="4149934"/>
                  <a:pt x="2734081" y="4171074"/>
                </a:cubicBezTo>
                <a:close/>
                <a:moveTo>
                  <a:pt x="2740423" y="4178825"/>
                </a:moveTo>
                <a:cubicBezTo>
                  <a:pt x="2749584" y="4191509"/>
                  <a:pt x="2759449" y="4203488"/>
                  <a:pt x="2768609" y="4216172"/>
                </a:cubicBezTo>
                <a:cubicBezTo>
                  <a:pt x="2767200" y="4231674"/>
                  <a:pt x="2766495" y="4247177"/>
                  <a:pt x="2765086" y="4262680"/>
                </a:cubicBezTo>
                <a:cubicBezTo>
                  <a:pt x="2754516" y="4250700"/>
                  <a:pt x="2743241" y="4238721"/>
                  <a:pt x="2732672" y="4226742"/>
                </a:cubicBezTo>
                <a:cubicBezTo>
                  <a:pt x="2734786" y="4210535"/>
                  <a:pt x="2737604" y="4194327"/>
                  <a:pt x="2740423" y="4178825"/>
                </a:cubicBezTo>
                <a:close/>
                <a:moveTo>
                  <a:pt x="2764381" y="4271840"/>
                </a:moveTo>
                <a:cubicBezTo>
                  <a:pt x="2762972" y="4288047"/>
                  <a:pt x="2762267" y="4304959"/>
                  <a:pt x="2760858" y="4321166"/>
                </a:cubicBezTo>
                <a:cubicBezTo>
                  <a:pt x="2748174" y="4309187"/>
                  <a:pt x="2735490" y="4297913"/>
                  <a:pt x="2723511" y="4285933"/>
                </a:cubicBezTo>
                <a:cubicBezTo>
                  <a:pt x="2726330" y="4269022"/>
                  <a:pt x="2728444" y="4252110"/>
                  <a:pt x="2731262" y="4235198"/>
                </a:cubicBezTo>
                <a:cubicBezTo>
                  <a:pt x="2741832" y="4247882"/>
                  <a:pt x="2753107" y="4259861"/>
                  <a:pt x="2764381" y="4271840"/>
                </a:cubicBezTo>
                <a:close/>
                <a:moveTo>
                  <a:pt x="2770723" y="4279592"/>
                </a:moveTo>
                <a:cubicBezTo>
                  <a:pt x="2781293" y="4290866"/>
                  <a:pt x="2791863" y="4302845"/>
                  <a:pt x="2802433" y="4314120"/>
                </a:cubicBezTo>
                <a:cubicBezTo>
                  <a:pt x="2802433" y="4329622"/>
                  <a:pt x="2802433" y="4345125"/>
                  <a:pt x="2803138" y="4360627"/>
                </a:cubicBezTo>
                <a:cubicBezTo>
                  <a:pt x="2791158" y="4350058"/>
                  <a:pt x="2779179" y="4338783"/>
                  <a:pt x="2767905" y="4328213"/>
                </a:cubicBezTo>
                <a:cubicBezTo>
                  <a:pt x="2768609" y="4311301"/>
                  <a:pt x="2770019" y="4295799"/>
                  <a:pt x="2770723" y="4279592"/>
                </a:cubicBezTo>
                <a:close/>
                <a:moveTo>
                  <a:pt x="2803138" y="4370492"/>
                </a:moveTo>
                <a:cubicBezTo>
                  <a:pt x="2803138" y="4386700"/>
                  <a:pt x="2803842" y="4403612"/>
                  <a:pt x="2803842" y="4419819"/>
                </a:cubicBezTo>
                <a:cubicBezTo>
                  <a:pt x="2790454" y="4409249"/>
                  <a:pt x="2777065" y="4398679"/>
                  <a:pt x="2762972" y="4388109"/>
                </a:cubicBezTo>
                <a:cubicBezTo>
                  <a:pt x="2764381" y="4371197"/>
                  <a:pt x="2765086" y="4353581"/>
                  <a:pt x="2766495" y="4336669"/>
                </a:cubicBezTo>
                <a:cubicBezTo>
                  <a:pt x="2779179" y="4347943"/>
                  <a:pt x="2791158" y="4359218"/>
                  <a:pt x="2803138" y="4370492"/>
                </a:cubicBezTo>
                <a:close/>
                <a:moveTo>
                  <a:pt x="2810184" y="4376835"/>
                </a:moveTo>
                <a:cubicBezTo>
                  <a:pt x="2821459" y="4387404"/>
                  <a:pt x="2833438" y="4397974"/>
                  <a:pt x="2844713" y="4408544"/>
                </a:cubicBezTo>
                <a:cubicBezTo>
                  <a:pt x="2846122" y="4424047"/>
                  <a:pt x="2847531" y="4439549"/>
                  <a:pt x="2849645" y="4455052"/>
                </a:cubicBezTo>
                <a:cubicBezTo>
                  <a:pt x="2836961" y="4445187"/>
                  <a:pt x="2824277" y="4435321"/>
                  <a:pt x="2811594" y="4425456"/>
                </a:cubicBezTo>
                <a:cubicBezTo>
                  <a:pt x="2810889" y="4409249"/>
                  <a:pt x="2810889" y="4393042"/>
                  <a:pt x="2810184" y="4376835"/>
                </a:cubicBezTo>
                <a:close/>
                <a:moveTo>
                  <a:pt x="2850350" y="4464212"/>
                </a:moveTo>
                <a:cubicBezTo>
                  <a:pt x="2855283" y="4511424"/>
                  <a:pt x="2860215" y="4557932"/>
                  <a:pt x="2865853" y="4604440"/>
                </a:cubicBezTo>
                <a:cubicBezTo>
                  <a:pt x="2848940" y="4595984"/>
                  <a:pt x="2832029" y="4588233"/>
                  <a:pt x="2815117" y="4579777"/>
                </a:cubicBezTo>
                <a:cubicBezTo>
                  <a:pt x="2813707" y="4531155"/>
                  <a:pt x="2812298" y="4482534"/>
                  <a:pt x="2811594" y="4433912"/>
                </a:cubicBezTo>
                <a:cubicBezTo>
                  <a:pt x="2824277" y="4444482"/>
                  <a:pt x="2837666" y="4454347"/>
                  <a:pt x="2850350" y="4464212"/>
                </a:cubicBezTo>
                <a:close/>
                <a:moveTo>
                  <a:pt x="2858101" y="4470554"/>
                </a:moveTo>
                <a:cubicBezTo>
                  <a:pt x="2891220" y="4495922"/>
                  <a:pt x="2925044" y="4521994"/>
                  <a:pt x="2958867" y="4547362"/>
                </a:cubicBezTo>
                <a:cubicBezTo>
                  <a:pt x="2972256" y="4587528"/>
                  <a:pt x="2984940" y="4627693"/>
                  <a:pt x="2998329" y="4667859"/>
                </a:cubicBezTo>
                <a:cubicBezTo>
                  <a:pt x="2956049" y="4648129"/>
                  <a:pt x="2914474" y="4628398"/>
                  <a:pt x="2872899" y="4608667"/>
                </a:cubicBezTo>
                <a:cubicBezTo>
                  <a:pt x="2867966" y="4562865"/>
                  <a:pt x="2863034" y="4516357"/>
                  <a:pt x="2858101" y="4470554"/>
                </a:cubicBezTo>
                <a:close/>
                <a:moveTo>
                  <a:pt x="3001852" y="4676315"/>
                </a:moveTo>
                <a:cubicBezTo>
                  <a:pt x="3006785" y="4691818"/>
                  <a:pt x="3012422" y="4707320"/>
                  <a:pt x="3017354" y="4723527"/>
                </a:cubicBezTo>
                <a:cubicBezTo>
                  <a:pt x="2971552" y="4706615"/>
                  <a:pt x="2925749" y="4689703"/>
                  <a:pt x="2880650" y="4672792"/>
                </a:cubicBezTo>
                <a:cubicBezTo>
                  <a:pt x="2878536" y="4654470"/>
                  <a:pt x="2876422" y="4635445"/>
                  <a:pt x="2874308" y="4616419"/>
                </a:cubicBezTo>
                <a:cubicBezTo>
                  <a:pt x="2916588" y="4636854"/>
                  <a:pt x="2959572" y="4656585"/>
                  <a:pt x="3001852" y="4676315"/>
                </a:cubicBezTo>
                <a:close/>
                <a:moveTo>
                  <a:pt x="3011012" y="4680543"/>
                </a:moveTo>
                <a:cubicBezTo>
                  <a:pt x="3025105" y="4686885"/>
                  <a:pt x="3039199" y="4693227"/>
                  <a:pt x="3053292" y="4700273"/>
                </a:cubicBezTo>
                <a:cubicBezTo>
                  <a:pt x="3059634" y="4714366"/>
                  <a:pt x="3065976" y="4729165"/>
                  <a:pt x="3071613" y="4743258"/>
                </a:cubicBezTo>
                <a:cubicBezTo>
                  <a:pt x="3056111" y="4737621"/>
                  <a:pt x="3041313" y="4731983"/>
                  <a:pt x="3025810" y="4727051"/>
                </a:cubicBezTo>
                <a:cubicBezTo>
                  <a:pt x="3021582" y="4711548"/>
                  <a:pt x="3015945" y="4696045"/>
                  <a:pt x="3011012" y="4680543"/>
                </a:cubicBezTo>
                <a:close/>
                <a:moveTo>
                  <a:pt x="3075841" y="4751714"/>
                </a:moveTo>
                <a:cubicBezTo>
                  <a:pt x="3082183" y="4766511"/>
                  <a:pt x="3089230" y="4782014"/>
                  <a:pt x="3095571" y="4796812"/>
                </a:cubicBezTo>
                <a:cubicBezTo>
                  <a:pt x="3078660" y="4792584"/>
                  <a:pt x="3062453" y="4787651"/>
                  <a:pt x="3045541" y="4783423"/>
                </a:cubicBezTo>
                <a:cubicBezTo>
                  <a:pt x="3039903" y="4767216"/>
                  <a:pt x="3034266" y="4751009"/>
                  <a:pt x="3028629" y="4734802"/>
                </a:cubicBezTo>
                <a:cubicBezTo>
                  <a:pt x="3044836" y="4741144"/>
                  <a:pt x="3060338" y="4746076"/>
                  <a:pt x="3075841" y="4751714"/>
                </a:cubicBezTo>
                <a:close/>
                <a:moveTo>
                  <a:pt x="3085002" y="4755237"/>
                </a:moveTo>
                <a:cubicBezTo>
                  <a:pt x="3099800" y="4760169"/>
                  <a:pt x="3114597" y="4765807"/>
                  <a:pt x="3128691" y="4770739"/>
                </a:cubicBezTo>
                <a:cubicBezTo>
                  <a:pt x="3136442" y="4784128"/>
                  <a:pt x="3143489" y="4798221"/>
                  <a:pt x="3151240" y="4811610"/>
                </a:cubicBezTo>
                <a:cubicBezTo>
                  <a:pt x="3135737" y="4807382"/>
                  <a:pt x="3120235" y="4803154"/>
                  <a:pt x="3104732" y="4798926"/>
                </a:cubicBezTo>
                <a:cubicBezTo>
                  <a:pt x="3098390" y="4784832"/>
                  <a:pt x="3091344" y="4770035"/>
                  <a:pt x="3085002" y="4755237"/>
                </a:cubicBezTo>
                <a:close/>
                <a:moveTo>
                  <a:pt x="3156172" y="4820770"/>
                </a:moveTo>
                <a:cubicBezTo>
                  <a:pt x="3163924" y="4835568"/>
                  <a:pt x="3172380" y="4849661"/>
                  <a:pt x="3180131" y="4863754"/>
                </a:cubicBezTo>
                <a:cubicBezTo>
                  <a:pt x="3163219" y="4860936"/>
                  <a:pt x="3146307" y="4858117"/>
                  <a:pt x="3129395" y="4854594"/>
                </a:cubicBezTo>
                <a:cubicBezTo>
                  <a:pt x="3122349" y="4839091"/>
                  <a:pt x="3115302" y="4823589"/>
                  <a:pt x="3108256" y="4807382"/>
                </a:cubicBezTo>
                <a:cubicBezTo>
                  <a:pt x="3124463" y="4812314"/>
                  <a:pt x="3139965" y="4816542"/>
                  <a:pt x="3156172" y="4820770"/>
                </a:cubicBezTo>
                <a:close/>
                <a:moveTo>
                  <a:pt x="3165333" y="4822884"/>
                </a:moveTo>
                <a:cubicBezTo>
                  <a:pt x="3180131" y="4827112"/>
                  <a:pt x="3195633" y="4830635"/>
                  <a:pt x="3210431" y="4834864"/>
                </a:cubicBezTo>
                <a:cubicBezTo>
                  <a:pt x="3218887" y="4847547"/>
                  <a:pt x="3227343" y="4860936"/>
                  <a:pt x="3236504" y="4873620"/>
                </a:cubicBezTo>
                <a:cubicBezTo>
                  <a:pt x="3220296" y="4870801"/>
                  <a:pt x="3204794" y="4867983"/>
                  <a:pt x="3188587" y="4865164"/>
                </a:cubicBezTo>
                <a:cubicBezTo>
                  <a:pt x="3180835" y="4851071"/>
                  <a:pt x="3173084" y="4836977"/>
                  <a:pt x="3165333" y="4822884"/>
                </a:cubicBezTo>
                <a:close/>
                <a:moveTo>
                  <a:pt x="3242141" y="4881371"/>
                </a:moveTo>
                <a:cubicBezTo>
                  <a:pt x="3256939" y="4903216"/>
                  <a:pt x="3271032" y="4925060"/>
                  <a:pt x="3285830" y="4946200"/>
                </a:cubicBezTo>
                <a:cubicBezTo>
                  <a:pt x="3268213" y="4945495"/>
                  <a:pt x="3250597" y="4944790"/>
                  <a:pt x="3232980" y="4944086"/>
                </a:cubicBezTo>
                <a:cubicBezTo>
                  <a:pt x="3219592" y="4920832"/>
                  <a:pt x="3206203" y="4896874"/>
                  <a:pt x="3193519" y="4872915"/>
                </a:cubicBezTo>
                <a:cubicBezTo>
                  <a:pt x="3209727" y="4876438"/>
                  <a:pt x="3225934" y="4879257"/>
                  <a:pt x="3242141" y="4881371"/>
                </a:cubicBezTo>
                <a:close/>
                <a:moveTo>
                  <a:pt x="3252006" y="4883485"/>
                </a:moveTo>
                <a:cubicBezTo>
                  <a:pt x="3275965" y="4887713"/>
                  <a:pt x="3299923" y="4891236"/>
                  <a:pt x="3323882" y="4895464"/>
                </a:cubicBezTo>
                <a:cubicBezTo>
                  <a:pt x="3340089" y="4913786"/>
                  <a:pt x="3355591" y="4932107"/>
                  <a:pt x="3371798" y="4950428"/>
                </a:cubicBezTo>
                <a:cubicBezTo>
                  <a:pt x="3346431" y="4949723"/>
                  <a:pt x="3320358" y="4948314"/>
                  <a:pt x="3294990" y="4947609"/>
                </a:cubicBezTo>
                <a:cubicBezTo>
                  <a:pt x="3280193" y="4925764"/>
                  <a:pt x="3266099" y="4904625"/>
                  <a:pt x="3252006" y="4883485"/>
                </a:cubicBezTo>
                <a:close/>
                <a:moveTo>
                  <a:pt x="3378140" y="4957474"/>
                </a:moveTo>
                <a:cubicBezTo>
                  <a:pt x="3389415" y="4970158"/>
                  <a:pt x="3399985" y="4982137"/>
                  <a:pt x="3411259" y="4994822"/>
                </a:cubicBezTo>
                <a:cubicBezTo>
                  <a:pt x="3383778" y="4996230"/>
                  <a:pt x="3357000" y="4997640"/>
                  <a:pt x="3330223" y="4998345"/>
                </a:cubicBezTo>
                <a:cubicBezTo>
                  <a:pt x="3320358" y="4983547"/>
                  <a:pt x="3310493" y="4969453"/>
                  <a:pt x="3300628" y="4954656"/>
                </a:cubicBezTo>
                <a:cubicBezTo>
                  <a:pt x="3325995" y="4955360"/>
                  <a:pt x="3352068" y="4956770"/>
                  <a:pt x="3378140" y="4957474"/>
                </a:cubicBezTo>
                <a:close/>
                <a:moveTo>
                  <a:pt x="3388005" y="4957474"/>
                </a:moveTo>
                <a:cubicBezTo>
                  <a:pt x="3403508" y="4958179"/>
                  <a:pt x="3419011" y="4958179"/>
                  <a:pt x="3434513" y="4958884"/>
                </a:cubicBezTo>
                <a:cubicBezTo>
                  <a:pt x="3445788" y="4969453"/>
                  <a:pt x="3457062" y="4980728"/>
                  <a:pt x="3468337" y="4991298"/>
                </a:cubicBezTo>
                <a:cubicBezTo>
                  <a:pt x="3452130" y="4992003"/>
                  <a:pt x="3435922" y="4992707"/>
                  <a:pt x="3419715" y="4994117"/>
                </a:cubicBezTo>
                <a:cubicBezTo>
                  <a:pt x="3409145" y="4982137"/>
                  <a:pt x="3398575" y="4970158"/>
                  <a:pt x="3388005" y="4957474"/>
                </a:cubicBezTo>
                <a:close/>
                <a:moveTo>
                  <a:pt x="3475383" y="4998345"/>
                </a:moveTo>
                <a:cubicBezTo>
                  <a:pt x="3487363" y="5009619"/>
                  <a:pt x="3499342" y="5020894"/>
                  <a:pt x="3511321" y="5032168"/>
                </a:cubicBezTo>
                <a:cubicBezTo>
                  <a:pt x="3494409" y="5034282"/>
                  <a:pt x="3477497" y="5037101"/>
                  <a:pt x="3460586" y="5039215"/>
                </a:cubicBezTo>
                <a:cubicBezTo>
                  <a:pt x="3449311" y="5026531"/>
                  <a:pt x="3438036" y="5013847"/>
                  <a:pt x="3426057" y="5000459"/>
                </a:cubicBezTo>
                <a:cubicBezTo>
                  <a:pt x="3442264" y="4999754"/>
                  <a:pt x="3459176" y="4999049"/>
                  <a:pt x="3475383" y="4998345"/>
                </a:cubicBezTo>
                <a:close/>
                <a:moveTo>
                  <a:pt x="3485249" y="4997640"/>
                </a:moveTo>
                <a:cubicBezTo>
                  <a:pt x="3500751" y="4996935"/>
                  <a:pt x="3516254" y="4996230"/>
                  <a:pt x="3531756" y="4994822"/>
                </a:cubicBezTo>
                <a:cubicBezTo>
                  <a:pt x="3543735" y="5004686"/>
                  <a:pt x="3555715" y="5014552"/>
                  <a:pt x="3568398" y="5023712"/>
                </a:cubicBezTo>
                <a:cubicBezTo>
                  <a:pt x="3552191" y="5025826"/>
                  <a:pt x="3536689" y="5027940"/>
                  <a:pt x="3520482" y="5030759"/>
                </a:cubicBezTo>
                <a:cubicBezTo>
                  <a:pt x="3508502" y="5020189"/>
                  <a:pt x="3496523" y="5008915"/>
                  <a:pt x="3485249" y="4997640"/>
                </a:cubicBezTo>
                <a:close/>
                <a:moveTo>
                  <a:pt x="3576150" y="5030055"/>
                </a:moveTo>
                <a:cubicBezTo>
                  <a:pt x="3588834" y="5040624"/>
                  <a:pt x="3602222" y="5050489"/>
                  <a:pt x="3614906" y="5060355"/>
                </a:cubicBezTo>
                <a:cubicBezTo>
                  <a:pt x="3597994" y="5063878"/>
                  <a:pt x="3581787" y="5068106"/>
                  <a:pt x="3564875" y="5071629"/>
                </a:cubicBezTo>
                <a:cubicBezTo>
                  <a:pt x="3552191" y="5059650"/>
                  <a:pt x="3540212" y="5048375"/>
                  <a:pt x="3527528" y="5036396"/>
                </a:cubicBezTo>
                <a:cubicBezTo>
                  <a:pt x="3543031" y="5034987"/>
                  <a:pt x="3559238" y="5032873"/>
                  <a:pt x="3576150" y="5030055"/>
                </a:cubicBezTo>
                <a:close/>
                <a:moveTo>
                  <a:pt x="3585310" y="5029350"/>
                </a:moveTo>
                <a:cubicBezTo>
                  <a:pt x="3600813" y="5027236"/>
                  <a:pt x="3616315" y="5025122"/>
                  <a:pt x="3631113" y="5022303"/>
                </a:cubicBezTo>
                <a:cubicBezTo>
                  <a:pt x="3643797" y="5030759"/>
                  <a:pt x="3657186" y="5039215"/>
                  <a:pt x="3669869" y="5047671"/>
                </a:cubicBezTo>
                <a:cubicBezTo>
                  <a:pt x="3654367" y="5051194"/>
                  <a:pt x="3638160" y="5054718"/>
                  <a:pt x="3622657" y="5058945"/>
                </a:cubicBezTo>
                <a:cubicBezTo>
                  <a:pt x="3610678" y="5049080"/>
                  <a:pt x="3597994" y="5039215"/>
                  <a:pt x="3585310" y="5029350"/>
                </a:cubicBezTo>
                <a:close/>
                <a:moveTo>
                  <a:pt x="3679030" y="5053308"/>
                </a:moveTo>
                <a:cubicBezTo>
                  <a:pt x="3693123" y="5062469"/>
                  <a:pt x="3706512" y="5071629"/>
                  <a:pt x="3720605" y="5080790"/>
                </a:cubicBezTo>
                <a:cubicBezTo>
                  <a:pt x="3704398" y="5086427"/>
                  <a:pt x="3688191" y="5091360"/>
                  <a:pt x="3671279" y="5096292"/>
                </a:cubicBezTo>
                <a:cubicBezTo>
                  <a:pt x="3657890" y="5085722"/>
                  <a:pt x="3644502" y="5075152"/>
                  <a:pt x="3630409" y="5064583"/>
                </a:cubicBezTo>
                <a:cubicBezTo>
                  <a:pt x="3646616" y="5061059"/>
                  <a:pt x="3662823" y="5056831"/>
                  <a:pt x="3679030" y="5053308"/>
                </a:cubicBezTo>
                <a:close/>
                <a:moveTo>
                  <a:pt x="3688191" y="5051194"/>
                </a:moveTo>
                <a:cubicBezTo>
                  <a:pt x="3729061" y="5041329"/>
                  <a:pt x="3770636" y="5031463"/>
                  <a:pt x="3811506" y="5021598"/>
                </a:cubicBezTo>
                <a:cubicBezTo>
                  <a:pt x="3824895" y="5026531"/>
                  <a:pt x="3838283" y="5032168"/>
                  <a:pt x="3851672" y="5037101"/>
                </a:cubicBezTo>
                <a:cubicBezTo>
                  <a:pt x="3810801" y="5051194"/>
                  <a:pt x="3769931" y="5064583"/>
                  <a:pt x="3729061" y="5077971"/>
                </a:cubicBezTo>
                <a:cubicBezTo>
                  <a:pt x="3714968" y="5068811"/>
                  <a:pt x="3701579" y="5060355"/>
                  <a:pt x="3688191" y="5051194"/>
                </a:cubicBezTo>
                <a:close/>
                <a:moveTo>
                  <a:pt x="3861537" y="5040624"/>
                </a:moveTo>
                <a:cubicBezTo>
                  <a:pt x="3884086" y="5049080"/>
                  <a:pt x="3906635" y="5058241"/>
                  <a:pt x="3929889" y="5066696"/>
                </a:cubicBezTo>
                <a:cubicBezTo>
                  <a:pt x="3888314" y="5087132"/>
                  <a:pt x="3846034" y="5106862"/>
                  <a:pt x="3804460" y="5126593"/>
                </a:cubicBezTo>
                <a:cubicBezTo>
                  <a:pt x="3781911" y="5111795"/>
                  <a:pt x="3758657" y="5096997"/>
                  <a:pt x="3736108" y="5082199"/>
                </a:cubicBezTo>
                <a:cubicBezTo>
                  <a:pt x="3777682" y="5068811"/>
                  <a:pt x="3819962" y="5055422"/>
                  <a:pt x="3861537" y="5040624"/>
                </a:cubicBezTo>
                <a:close/>
                <a:moveTo>
                  <a:pt x="3872107" y="5037101"/>
                </a:moveTo>
                <a:cubicBezTo>
                  <a:pt x="3885496" y="5032873"/>
                  <a:pt x="3898884" y="5027940"/>
                  <a:pt x="3912977" y="5023008"/>
                </a:cubicBezTo>
                <a:cubicBezTo>
                  <a:pt x="3935526" y="5029350"/>
                  <a:pt x="3957371" y="5035692"/>
                  <a:pt x="3979920" y="5042033"/>
                </a:cubicBezTo>
                <a:cubicBezTo>
                  <a:pt x="3966532" y="5048375"/>
                  <a:pt x="3952438" y="5055422"/>
                  <a:pt x="3939050" y="5061764"/>
                </a:cubicBezTo>
                <a:cubicBezTo>
                  <a:pt x="3916500" y="5054718"/>
                  <a:pt x="3894656" y="5046262"/>
                  <a:pt x="3872107" y="5037101"/>
                </a:cubicBezTo>
                <a:close/>
                <a:moveTo>
                  <a:pt x="3989785" y="5045557"/>
                </a:moveTo>
                <a:cubicBezTo>
                  <a:pt x="4004583" y="5049785"/>
                  <a:pt x="4020086" y="5054013"/>
                  <a:pt x="4034883" y="5058241"/>
                </a:cubicBezTo>
                <a:cubicBezTo>
                  <a:pt x="4020790" y="5066696"/>
                  <a:pt x="4007402" y="5075152"/>
                  <a:pt x="3993309" y="5082904"/>
                </a:cubicBezTo>
                <a:cubicBezTo>
                  <a:pt x="3978510" y="5077266"/>
                  <a:pt x="3963008" y="5071629"/>
                  <a:pt x="3948210" y="5065992"/>
                </a:cubicBezTo>
                <a:cubicBezTo>
                  <a:pt x="3961599" y="5059650"/>
                  <a:pt x="3975692" y="5052603"/>
                  <a:pt x="3989785" y="5045557"/>
                </a:cubicBezTo>
                <a:close/>
                <a:moveTo>
                  <a:pt x="3998946" y="5041329"/>
                </a:moveTo>
                <a:cubicBezTo>
                  <a:pt x="4012334" y="5034987"/>
                  <a:pt x="4025018" y="5028645"/>
                  <a:pt x="4038407" y="5021598"/>
                </a:cubicBezTo>
                <a:cubicBezTo>
                  <a:pt x="4052500" y="5024417"/>
                  <a:pt x="4067298" y="5027236"/>
                  <a:pt x="4081391" y="5030055"/>
                </a:cubicBezTo>
                <a:cubicBezTo>
                  <a:pt x="4068707" y="5037806"/>
                  <a:pt x="4055319" y="5045557"/>
                  <a:pt x="4042635" y="5053308"/>
                </a:cubicBezTo>
                <a:cubicBezTo>
                  <a:pt x="4028542" y="5049080"/>
                  <a:pt x="4013743" y="5045557"/>
                  <a:pt x="3998946" y="5041329"/>
                </a:cubicBezTo>
                <a:close/>
                <a:moveTo>
                  <a:pt x="4092665" y="5032168"/>
                </a:moveTo>
                <a:cubicBezTo>
                  <a:pt x="4108168" y="5034987"/>
                  <a:pt x="4122966" y="5037806"/>
                  <a:pt x="4138468" y="5040624"/>
                </a:cubicBezTo>
                <a:cubicBezTo>
                  <a:pt x="4125785" y="5049785"/>
                  <a:pt x="4112396" y="5059650"/>
                  <a:pt x="4099712" y="5068811"/>
                </a:cubicBezTo>
                <a:cubicBezTo>
                  <a:pt x="4084209" y="5064583"/>
                  <a:pt x="4068707" y="5060355"/>
                  <a:pt x="4053205" y="5056127"/>
                </a:cubicBezTo>
                <a:cubicBezTo>
                  <a:pt x="4065888" y="5048375"/>
                  <a:pt x="4079277" y="5039919"/>
                  <a:pt x="4092665" y="5032168"/>
                </a:cubicBezTo>
                <a:close/>
                <a:moveTo>
                  <a:pt x="4101121" y="5026531"/>
                </a:moveTo>
                <a:cubicBezTo>
                  <a:pt x="4113805" y="5018780"/>
                  <a:pt x="4126489" y="5011029"/>
                  <a:pt x="4139173" y="5003982"/>
                </a:cubicBezTo>
                <a:cubicBezTo>
                  <a:pt x="4153971" y="5005391"/>
                  <a:pt x="4168064" y="5006800"/>
                  <a:pt x="4182862" y="5008210"/>
                </a:cubicBezTo>
                <a:cubicBezTo>
                  <a:pt x="4170883" y="5017370"/>
                  <a:pt x="4158199" y="5025826"/>
                  <a:pt x="4146220" y="5034987"/>
                </a:cubicBezTo>
                <a:cubicBezTo>
                  <a:pt x="4131422" y="5032168"/>
                  <a:pt x="4116624" y="5029350"/>
                  <a:pt x="4101121" y="5026531"/>
                </a:cubicBezTo>
                <a:close/>
                <a:moveTo>
                  <a:pt x="4193432" y="5008915"/>
                </a:moveTo>
                <a:cubicBezTo>
                  <a:pt x="4208934" y="5010324"/>
                  <a:pt x="4224437" y="5011733"/>
                  <a:pt x="4239940" y="5013142"/>
                </a:cubicBezTo>
                <a:cubicBezTo>
                  <a:pt x="4227960" y="5023712"/>
                  <a:pt x="4215277" y="5034282"/>
                  <a:pt x="4203297" y="5044852"/>
                </a:cubicBezTo>
                <a:cubicBezTo>
                  <a:pt x="4187090" y="5042033"/>
                  <a:pt x="4171587" y="5039215"/>
                  <a:pt x="4155380" y="5036396"/>
                </a:cubicBezTo>
                <a:cubicBezTo>
                  <a:pt x="4168064" y="5027940"/>
                  <a:pt x="4180748" y="5018075"/>
                  <a:pt x="4193432" y="5008915"/>
                </a:cubicBezTo>
                <a:close/>
                <a:moveTo>
                  <a:pt x="4201888" y="5003277"/>
                </a:moveTo>
                <a:cubicBezTo>
                  <a:pt x="4220209" y="4989889"/>
                  <a:pt x="4239235" y="4975796"/>
                  <a:pt x="4257556" y="4961702"/>
                </a:cubicBezTo>
                <a:cubicBezTo>
                  <a:pt x="4271649" y="4960997"/>
                  <a:pt x="4286447" y="4960997"/>
                  <a:pt x="4300540" y="4960293"/>
                </a:cubicBezTo>
                <a:cubicBezTo>
                  <a:pt x="4282924" y="4975796"/>
                  <a:pt x="4264603" y="4992003"/>
                  <a:pt x="4246986" y="5007505"/>
                </a:cubicBezTo>
                <a:cubicBezTo>
                  <a:pt x="4232188" y="5006096"/>
                  <a:pt x="4216686" y="5004686"/>
                  <a:pt x="4201888" y="5003277"/>
                </a:cubicBezTo>
                <a:close/>
                <a:moveTo>
                  <a:pt x="4311815" y="4960293"/>
                </a:moveTo>
                <a:cubicBezTo>
                  <a:pt x="4356209" y="4958884"/>
                  <a:pt x="4399898" y="4957474"/>
                  <a:pt x="4443586" y="4956065"/>
                </a:cubicBezTo>
                <a:cubicBezTo>
                  <a:pt x="4427379" y="4977909"/>
                  <a:pt x="4411172" y="4999754"/>
                  <a:pt x="4394965" y="5021598"/>
                </a:cubicBezTo>
                <a:cubicBezTo>
                  <a:pt x="4349162" y="5017370"/>
                  <a:pt x="4303359" y="5013847"/>
                  <a:pt x="4256851" y="5008915"/>
                </a:cubicBezTo>
                <a:cubicBezTo>
                  <a:pt x="4275173" y="4992003"/>
                  <a:pt x="4293494" y="4976500"/>
                  <a:pt x="4311815" y="4960293"/>
                </a:cubicBezTo>
                <a:close/>
                <a:moveTo>
                  <a:pt x="4320271" y="4952542"/>
                </a:moveTo>
                <a:cubicBezTo>
                  <a:pt x="4330841" y="4943381"/>
                  <a:pt x="4341410" y="4933516"/>
                  <a:pt x="4351980" y="4924356"/>
                </a:cubicBezTo>
                <a:cubicBezTo>
                  <a:pt x="4394260" y="4919423"/>
                  <a:pt x="4435835" y="4914490"/>
                  <a:pt x="4478115" y="4909557"/>
                </a:cubicBezTo>
                <a:cubicBezTo>
                  <a:pt x="4468249" y="4922241"/>
                  <a:pt x="4459089" y="4935630"/>
                  <a:pt x="4449224" y="4948314"/>
                </a:cubicBezTo>
                <a:cubicBezTo>
                  <a:pt x="4406239" y="4949723"/>
                  <a:pt x="4363255" y="4951132"/>
                  <a:pt x="4320271" y="4952542"/>
                </a:cubicBezTo>
                <a:close/>
                <a:moveTo>
                  <a:pt x="4487275" y="4908148"/>
                </a:moveTo>
                <a:cubicBezTo>
                  <a:pt x="4503482" y="4906034"/>
                  <a:pt x="4519690" y="4903920"/>
                  <a:pt x="4536601" y="4901806"/>
                </a:cubicBezTo>
                <a:cubicBezTo>
                  <a:pt x="4527441" y="4916604"/>
                  <a:pt x="4518985" y="4931402"/>
                  <a:pt x="4509824" y="4945495"/>
                </a:cubicBezTo>
                <a:cubicBezTo>
                  <a:pt x="4492912" y="4946200"/>
                  <a:pt x="4475296" y="4946904"/>
                  <a:pt x="4458384" y="4947609"/>
                </a:cubicBezTo>
                <a:cubicBezTo>
                  <a:pt x="4468249" y="4934925"/>
                  <a:pt x="4478115" y="4921537"/>
                  <a:pt x="4487275" y="4908148"/>
                </a:cubicBezTo>
                <a:close/>
                <a:moveTo>
                  <a:pt x="4493617" y="4900397"/>
                </a:moveTo>
                <a:cubicBezTo>
                  <a:pt x="4502778" y="4887713"/>
                  <a:pt x="4511938" y="4875029"/>
                  <a:pt x="4521099" y="4862345"/>
                </a:cubicBezTo>
                <a:cubicBezTo>
                  <a:pt x="4536601" y="4858822"/>
                  <a:pt x="4551399" y="4856003"/>
                  <a:pt x="4566902" y="4852480"/>
                </a:cubicBezTo>
                <a:cubicBezTo>
                  <a:pt x="4558446" y="4866573"/>
                  <a:pt x="4549990" y="4879962"/>
                  <a:pt x="4541534" y="4894055"/>
                </a:cubicBezTo>
                <a:cubicBezTo>
                  <a:pt x="4525327" y="4896169"/>
                  <a:pt x="4509120" y="4898283"/>
                  <a:pt x="4493617" y="4900397"/>
                </a:cubicBezTo>
                <a:close/>
                <a:moveTo>
                  <a:pt x="4576063" y="4850366"/>
                </a:moveTo>
                <a:cubicBezTo>
                  <a:pt x="4592270" y="4846843"/>
                  <a:pt x="4608477" y="4843320"/>
                  <a:pt x="4623979" y="4839796"/>
                </a:cubicBezTo>
                <a:cubicBezTo>
                  <a:pt x="4616228" y="4855298"/>
                  <a:pt x="4608477" y="4870801"/>
                  <a:pt x="4600726" y="4885599"/>
                </a:cubicBezTo>
                <a:cubicBezTo>
                  <a:pt x="4583814" y="4887713"/>
                  <a:pt x="4566902" y="4890531"/>
                  <a:pt x="4549990" y="4892646"/>
                </a:cubicBezTo>
                <a:cubicBezTo>
                  <a:pt x="4559151" y="4878553"/>
                  <a:pt x="4567607" y="4864459"/>
                  <a:pt x="4576063" y="4850366"/>
                </a:cubicBezTo>
                <a:close/>
                <a:moveTo>
                  <a:pt x="4580995" y="4841910"/>
                </a:moveTo>
                <a:cubicBezTo>
                  <a:pt x="4588746" y="4828521"/>
                  <a:pt x="4597202" y="4815133"/>
                  <a:pt x="4604953" y="4801744"/>
                </a:cubicBezTo>
                <a:cubicBezTo>
                  <a:pt x="4619751" y="4797517"/>
                  <a:pt x="4634549" y="4792584"/>
                  <a:pt x="4649347" y="4787651"/>
                </a:cubicBezTo>
                <a:cubicBezTo>
                  <a:pt x="4642300" y="4802449"/>
                  <a:pt x="4635254" y="4816542"/>
                  <a:pt x="4628207" y="4831340"/>
                </a:cubicBezTo>
                <a:cubicBezTo>
                  <a:pt x="4612705" y="4835568"/>
                  <a:pt x="4597202" y="4839091"/>
                  <a:pt x="4580995" y="4841910"/>
                </a:cubicBezTo>
                <a:close/>
                <a:moveTo>
                  <a:pt x="4659212" y="4785537"/>
                </a:moveTo>
                <a:cubicBezTo>
                  <a:pt x="4674715" y="4780605"/>
                  <a:pt x="4690922" y="4775672"/>
                  <a:pt x="4706425" y="4770739"/>
                </a:cubicBezTo>
                <a:cubicBezTo>
                  <a:pt x="4700083" y="4786947"/>
                  <a:pt x="4693740" y="4802449"/>
                  <a:pt x="4687399" y="4818656"/>
                </a:cubicBezTo>
                <a:cubicBezTo>
                  <a:pt x="4670487" y="4822180"/>
                  <a:pt x="4654280" y="4826408"/>
                  <a:pt x="4637368" y="4829931"/>
                </a:cubicBezTo>
                <a:cubicBezTo>
                  <a:pt x="4644414" y="4815133"/>
                  <a:pt x="4651461" y="4800335"/>
                  <a:pt x="4659212" y="4785537"/>
                </a:cubicBezTo>
                <a:close/>
                <a:moveTo>
                  <a:pt x="4663440" y="4777081"/>
                </a:moveTo>
                <a:cubicBezTo>
                  <a:pt x="4670487" y="4762988"/>
                  <a:pt x="4676829" y="4748895"/>
                  <a:pt x="4683875" y="4734802"/>
                </a:cubicBezTo>
                <a:cubicBezTo>
                  <a:pt x="4697969" y="4729165"/>
                  <a:pt x="4712766" y="4722822"/>
                  <a:pt x="4726860" y="4717185"/>
                </a:cubicBezTo>
                <a:cubicBezTo>
                  <a:pt x="4721222" y="4731983"/>
                  <a:pt x="4715585" y="4747486"/>
                  <a:pt x="4709243" y="4762284"/>
                </a:cubicBezTo>
                <a:cubicBezTo>
                  <a:pt x="4694445" y="4767216"/>
                  <a:pt x="4678943" y="4772149"/>
                  <a:pt x="4663440" y="4777081"/>
                </a:cubicBezTo>
                <a:close/>
                <a:moveTo>
                  <a:pt x="4736020" y="4713662"/>
                </a:moveTo>
                <a:cubicBezTo>
                  <a:pt x="4759979" y="4703797"/>
                  <a:pt x="4784642" y="4693932"/>
                  <a:pt x="4808600" y="4683362"/>
                </a:cubicBezTo>
                <a:cubicBezTo>
                  <a:pt x="4804372" y="4700273"/>
                  <a:pt x="4800144" y="4717890"/>
                  <a:pt x="4795916" y="4734802"/>
                </a:cubicBezTo>
                <a:cubicBezTo>
                  <a:pt x="4769844" y="4743258"/>
                  <a:pt x="4744476" y="4751714"/>
                  <a:pt x="4718404" y="4759465"/>
                </a:cubicBezTo>
                <a:cubicBezTo>
                  <a:pt x="4724041" y="4743962"/>
                  <a:pt x="4730383" y="4728460"/>
                  <a:pt x="4736020" y="4713662"/>
                </a:cubicBezTo>
                <a:close/>
                <a:moveTo>
                  <a:pt x="4816351" y="4679838"/>
                </a:moveTo>
                <a:cubicBezTo>
                  <a:pt x="4833263" y="4672792"/>
                  <a:pt x="4849471" y="4665745"/>
                  <a:pt x="4865678" y="4658699"/>
                </a:cubicBezTo>
                <a:cubicBezTo>
                  <a:pt x="4862859" y="4677020"/>
                  <a:pt x="4860040" y="4696045"/>
                  <a:pt x="4856517" y="4714366"/>
                </a:cubicBezTo>
                <a:cubicBezTo>
                  <a:pt x="4838901" y="4720004"/>
                  <a:pt x="4820579" y="4726346"/>
                  <a:pt x="4802963" y="4731983"/>
                </a:cubicBezTo>
                <a:cubicBezTo>
                  <a:pt x="4807895" y="4715071"/>
                  <a:pt x="4812124" y="4697455"/>
                  <a:pt x="4816351" y="4679838"/>
                </a:cubicBezTo>
                <a:close/>
                <a:moveTo>
                  <a:pt x="4818465" y="4671382"/>
                </a:moveTo>
                <a:cubicBezTo>
                  <a:pt x="4824807" y="4646015"/>
                  <a:pt x="4831149" y="4620647"/>
                  <a:pt x="4836787" y="4595279"/>
                </a:cubicBezTo>
                <a:cubicBezTo>
                  <a:pt x="4850880" y="4586823"/>
                  <a:pt x="4865678" y="4579072"/>
                  <a:pt x="4879771" y="4570616"/>
                </a:cubicBezTo>
                <a:cubicBezTo>
                  <a:pt x="4875543" y="4597393"/>
                  <a:pt x="4871315" y="4624170"/>
                  <a:pt x="4867087" y="4650947"/>
                </a:cubicBezTo>
                <a:cubicBezTo>
                  <a:pt x="4850880" y="4657289"/>
                  <a:pt x="4834672" y="4664336"/>
                  <a:pt x="4818465" y="4671382"/>
                </a:cubicBezTo>
                <a:close/>
                <a:moveTo>
                  <a:pt x="4887522" y="4565683"/>
                </a:moveTo>
                <a:cubicBezTo>
                  <a:pt x="4902320" y="4557227"/>
                  <a:pt x="4917823" y="4548067"/>
                  <a:pt x="4932620" y="4538906"/>
                </a:cubicBezTo>
                <a:cubicBezTo>
                  <a:pt x="4930506" y="4567797"/>
                  <a:pt x="4928393" y="4595984"/>
                  <a:pt x="4926278" y="4624875"/>
                </a:cubicBezTo>
                <a:cubicBezTo>
                  <a:pt x="4909367" y="4632626"/>
                  <a:pt x="4891750" y="4639673"/>
                  <a:pt x="4874838" y="4647424"/>
                </a:cubicBezTo>
                <a:cubicBezTo>
                  <a:pt x="4879066" y="4619942"/>
                  <a:pt x="4883294" y="4593165"/>
                  <a:pt x="4887522" y="4565683"/>
                </a:cubicBezTo>
                <a:close/>
                <a:moveTo>
                  <a:pt x="4888931" y="4556523"/>
                </a:moveTo>
                <a:cubicBezTo>
                  <a:pt x="4891045" y="4540316"/>
                  <a:pt x="4893864" y="4524108"/>
                  <a:pt x="4895978" y="4507901"/>
                </a:cubicBezTo>
                <a:cubicBezTo>
                  <a:pt x="4909367" y="4498741"/>
                  <a:pt x="4922755" y="4488875"/>
                  <a:pt x="4936144" y="4479715"/>
                </a:cubicBezTo>
                <a:cubicBezTo>
                  <a:pt x="4934734" y="4496627"/>
                  <a:pt x="4934030" y="4514243"/>
                  <a:pt x="4932620" y="4531155"/>
                </a:cubicBezTo>
                <a:cubicBezTo>
                  <a:pt x="4918527" y="4539611"/>
                  <a:pt x="4903729" y="4548067"/>
                  <a:pt x="4888931" y="4556523"/>
                </a:cubicBezTo>
                <a:close/>
                <a:moveTo>
                  <a:pt x="4898092" y="4498036"/>
                </a:moveTo>
                <a:cubicBezTo>
                  <a:pt x="4900206" y="4482534"/>
                  <a:pt x="4902320" y="4467031"/>
                  <a:pt x="4904434" y="4451528"/>
                </a:cubicBezTo>
                <a:cubicBezTo>
                  <a:pt x="4916413" y="4441663"/>
                  <a:pt x="4928393" y="4431798"/>
                  <a:pt x="4940371" y="4421228"/>
                </a:cubicBezTo>
                <a:cubicBezTo>
                  <a:pt x="4939667" y="4437435"/>
                  <a:pt x="4938258" y="4453642"/>
                  <a:pt x="4937553" y="4469850"/>
                </a:cubicBezTo>
                <a:cubicBezTo>
                  <a:pt x="4924164" y="4479715"/>
                  <a:pt x="4910776" y="4488875"/>
                  <a:pt x="4898092" y="4498036"/>
                </a:cubicBezTo>
                <a:close/>
                <a:moveTo>
                  <a:pt x="4947418" y="4415591"/>
                </a:moveTo>
                <a:cubicBezTo>
                  <a:pt x="4960102" y="4405021"/>
                  <a:pt x="4972786" y="4394451"/>
                  <a:pt x="4985470" y="4383881"/>
                </a:cubicBezTo>
                <a:cubicBezTo>
                  <a:pt x="4986174" y="4400793"/>
                  <a:pt x="4986174" y="4418409"/>
                  <a:pt x="4986879" y="4435321"/>
                </a:cubicBezTo>
                <a:cubicBezTo>
                  <a:pt x="4972786" y="4445187"/>
                  <a:pt x="4958693" y="4455052"/>
                  <a:pt x="4945304" y="4464917"/>
                </a:cubicBezTo>
                <a:cubicBezTo>
                  <a:pt x="4946009" y="4448710"/>
                  <a:pt x="4946714" y="4431798"/>
                  <a:pt x="4947418" y="4415591"/>
                </a:cubicBezTo>
                <a:close/>
                <a:moveTo>
                  <a:pt x="4948123" y="4405725"/>
                </a:moveTo>
                <a:cubicBezTo>
                  <a:pt x="4948827" y="4390223"/>
                  <a:pt x="4949532" y="4374721"/>
                  <a:pt x="4950941" y="4359218"/>
                </a:cubicBezTo>
                <a:cubicBezTo>
                  <a:pt x="4962216" y="4347943"/>
                  <a:pt x="4972786" y="4337373"/>
                  <a:pt x="4984060" y="4326099"/>
                </a:cubicBezTo>
                <a:cubicBezTo>
                  <a:pt x="4984765" y="4342306"/>
                  <a:pt x="4984765" y="4358513"/>
                  <a:pt x="4985470" y="4374721"/>
                </a:cubicBezTo>
                <a:cubicBezTo>
                  <a:pt x="4972786" y="4385291"/>
                  <a:pt x="4960807" y="4395156"/>
                  <a:pt x="4948123" y="4405725"/>
                </a:cubicBezTo>
                <a:close/>
                <a:moveTo>
                  <a:pt x="4990403" y="4319052"/>
                </a:moveTo>
                <a:cubicBezTo>
                  <a:pt x="5023522" y="4285229"/>
                  <a:pt x="5056640" y="4252110"/>
                  <a:pt x="5089055" y="4218286"/>
                </a:cubicBezTo>
                <a:cubicBezTo>
                  <a:pt x="5093283" y="4236607"/>
                  <a:pt x="5098215" y="4254928"/>
                  <a:pt x="5102443" y="4273249"/>
                </a:cubicBezTo>
                <a:cubicBezTo>
                  <a:pt x="5065801" y="4304959"/>
                  <a:pt x="5029159" y="4336669"/>
                  <a:pt x="4991812" y="4368379"/>
                </a:cubicBezTo>
                <a:cubicBezTo>
                  <a:pt x="4991812" y="4352171"/>
                  <a:pt x="4991107" y="4335964"/>
                  <a:pt x="4990403" y="4319052"/>
                </a:cubicBezTo>
                <a:close/>
                <a:moveTo>
                  <a:pt x="4990403" y="4309187"/>
                </a:moveTo>
                <a:cubicBezTo>
                  <a:pt x="4988993" y="4266907"/>
                  <a:pt x="4987584" y="4224628"/>
                  <a:pt x="4985470" y="4182348"/>
                </a:cubicBezTo>
                <a:cubicBezTo>
                  <a:pt x="5008724" y="4146411"/>
                  <a:pt x="5031273" y="4111178"/>
                  <a:pt x="5053822" y="4075240"/>
                </a:cubicBezTo>
                <a:cubicBezTo>
                  <a:pt x="5065096" y="4120338"/>
                  <a:pt x="5076371" y="4164732"/>
                  <a:pt x="5087646" y="4209830"/>
                </a:cubicBezTo>
                <a:cubicBezTo>
                  <a:pt x="5055231" y="4243654"/>
                  <a:pt x="5022817" y="4276068"/>
                  <a:pt x="4990403" y="4309187"/>
                </a:cubicBezTo>
                <a:close/>
                <a:moveTo>
                  <a:pt x="5058755" y="4067489"/>
                </a:moveTo>
                <a:cubicBezTo>
                  <a:pt x="5067210" y="4053395"/>
                  <a:pt x="5076371" y="4039302"/>
                  <a:pt x="5084827" y="4025914"/>
                </a:cubicBezTo>
                <a:cubicBezTo>
                  <a:pt x="5101034" y="4072421"/>
                  <a:pt x="5116536" y="4118224"/>
                  <a:pt x="5132039" y="4164027"/>
                </a:cubicBezTo>
                <a:cubicBezTo>
                  <a:pt x="5119355" y="4177416"/>
                  <a:pt x="5105967" y="4190804"/>
                  <a:pt x="5092578" y="4204897"/>
                </a:cubicBezTo>
                <a:cubicBezTo>
                  <a:pt x="5082008" y="4159094"/>
                  <a:pt x="5070734" y="4113291"/>
                  <a:pt x="5058755" y="4067489"/>
                </a:cubicBezTo>
                <a:close/>
                <a:moveTo>
                  <a:pt x="5056640" y="4058328"/>
                </a:moveTo>
                <a:cubicBezTo>
                  <a:pt x="5052413" y="4043530"/>
                  <a:pt x="5048889" y="4028028"/>
                  <a:pt x="5044661" y="4013230"/>
                </a:cubicBezTo>
                <a:cubicBezTo>
                  <a:pt x="5051708" y="3999136"/>
                  <a:pt x="5058755" y="3985748"/>
                  <a:pt x="5065801" y="3971655"/>
                </a:cubicBezTo>
                <a:cubicBezTo>
                  <a:pt x="5071438" y="3987158"/>
                  <a:pt x="5076371" y="4001955"/>
                  <a:pt x="5082008" y="4017458"/>
                </a:cubicBezTo>
                <a:cubicBezTo>
                  <a:pt x="5073552" y="4030846"/>
                  <a:pt x="5065096" y="4044235"/>
                  <a:pt x="5056640" y="4058328"/>
                </a:cubicBezTo>
                <a:close/>
                <a:moveTo>
                  <a:pt x="5070734" y="3962494"/>
                </a:moveTo>
                <a:cubicBezTo>
                  <a:pt x="5078485" y="3947696"/>
                  <a:pt x="5085532" y="3932899"/>
                  <a:pt x="5093283" y="3918805"/>
                </a:cubicBezTo>
                <a:cubicBezTo>
                  <a:pt x="5100329" y="3934308"/>
                  <a:pt x="5107376" y="3949810"/>
                  <a:pt x="5114423" y="3966018"/>
                </a:cubicBezTo>
                <a:cubicBezTo>
                  <a:pt x="5105262" y="3980815"/>
                  <a:pt x="5096102" y="3994909"/>
                  <a:pt x="5087646" y="4009706"/>
                </a:cubicBezTo>
                <a:cubicBezTo>
                  <a:pt x="5081303" y="3993499"/>
                  <a:pt x="5075666" y="3977997"/>
                  <a:pt x="5070734" y="3962494"/>
                </a:cubicBezTo>
                <a:close/>
                <a:moveTo>
                  <a:pt x="5096806" y="3910349"/>
                </a:moveTo>
                <a:cubicBezTo>
                  <a:pt x="5104558" y="3894847"/>
                  <a:pt x="5112309" y="3879344"/>
                  <a:pt x="5120060" y="3863842"/>
                </a:cubicBezTo>
                <a:cubicBezTo>
                  <a:pt x="5129221" y="3880049"/>
                  <a:pt x="5137676" y="3895552"/>
                  <a:pt x="5146837" y="3911759"/>
                </a:cubicBezTo>
                <a:cubicBezTo>
                  <a:pt x="5137676" y="3927261"/>
                  <a:pt x="5127811" y="3942764"/>
                  <a:pt x="5117946" y="3958266"/>
                </a:cubicBezTo>
                <a:cubicBezTo>
                  <a:pt x="5111604" y="3942059"/>
                  <a:pt x="5103853" y="3926557"/>
                  <a:pt x="5096806" y="3910349"/>
                </a:cubicBezTo>
                <a:close/>
                <a:moveTo>
                  <a:pt x="5124288" y="3856091"/>
                </a:moveTo>
                <a:cubicBezTo>
                  <a:pt x="5136972" y="3830018"/>
                  <a:pt x="5150360" y="3803946"/>
                  <a:pt x="5163044" y="3777873"/>
                </a:cubicBezTo>
                <a:cubicBezTo>
                  <a:pt x="5175024" y="3794081"/>
                  <a:pt x="5187002" y="3810288"/>
                  <a:pt x="5198277" y="3826495"/>
                </a:cubicBezTo>
                <a:cubicBezTo>
                  <a:pt x="5182775" y="3852567"/>
                  <a:pt x="5167272" y="3878640"/>
                  <a:pt x="5151065" y="3904712"/>
                </a:cubicBezTo>
                <a:cubicBezTo>
                  <a:pt x="5142609" y="3888505"/>
                  <a:pt x="5133448" y="3872298"/>
                  <a:pt x="5124288" y="3856091"/>
                </a:cubicBezTo>
                <a:close/>
                <a:moveTo>
                  <a:pt x="5120060" y="3848339"/>
                </a:moveTo>
                <a:cubicBezTo>
                  <a:pt x="5111604" y="3832837"/>
                  <a:pt x="5103148" y="3818039"/>
                  <a:pt x="5094692" y="3802537"/>
                </a:cubicBezTo>
                <a:cubicBezTo>
                  <a:pt x="5104558" y="3777169"/>
                  <a:pt x="5115127" y="3751096"/>
                  <a:pt x="5124992" y="3725728"/>
                </a:cubicBezTo>
                <a:cubicBezTo>
                  <a:pt x="5136267" y="3740527"/>
                  <a:pt x="5147542" y="3756029"/>
                  <a:pt x="5158112" y="3770827"/>
                </a:cubicBezTo>
                <a:cubicBezTo>
                  <a:pt x="5145428" y="3796899"/>
                  <a:pt x="5132744" y="3822971"/>
                  <a:pt x="5120060" y="3848339"/>
                </a:cubicBezTo>
                <a:close/>
                <a:moveTo>
                  <a:pt x="5127811" y="3717977"/>
                </a:moveTo>
                <a:cubicBezTo>
                  <a:pt x="5134858" y="3700361"/>
                  <a:pt x="5141904" y="3682744"/>
                  <a:pt x="5148246" y="3664423"/>
                </a:cubicBezTo>
                <a:cubicBezTo>
                  <a:pt x="5161635" y="3679221"/>
                  <a:pt x="5175024" y="3694724"/>
                  <a:pt x="5187707" y="3709521"/>
                </a:cubicBezTo>
                <a:cubicBezTo>
                  <a:pt x="5179251" y="3727842"/>
                  <a:pt x="5170091" y="3745459"/>
                  <a:pt x="5161635" y="3763780"/>
                </a:cubicBezTo>
                <a:cubicBezTo>
                  <a:pt x="5150360" y="3748982"/>
                  <a:pt x="5139086" y="3733480"/>
                  <a:pt x="5127811" y="3717977"/>
                </a:cubicBezTo>
                <a:close/>
                <a:moveTo>
                  <a:pt x="5122879" y="3711635"/>
                </a:moveTo>
                <a:cubicBezTo>
                  <a:pt x="5112309" y="3697542"/>
                  <a:pt x="5101739" y="3682744"/>
                  <a:pt x="5090464" y="3668651"/>
                </a:cubicBezTo>
                <a:cubicBezTo>
                  <a:pt x="5095397" y="3651739"/>
                  <a:pt x="5100329" y="3634123"/>
                  <a:pt x="5105967" y="3617211"/>
                </a:cubicBezTo>
                <a:cubicBezTo>
                  <a:pt x="5118651" y="3631304"/>
                  <a:pt x="5131335" y="3645397"/>
                  <a:pt x="5143314" y="3659491"/>
                </a:cubicBezTo>
                <a:cubicBezTo>
                  <a:pt x="5136267" y="3676402"/>
                  <a:pt x="5129925" y="3694019"/>
                  <a:pt x="5122879" y="3711635"/>
                </a:cubicBezTo>
                <a:close/>
                <a:moveTo>
                  <a:pt x="5108081" y="3608755"/>
                </a:moveTo>
                <a:cubicBezTo>
                  <a:pt x="5113718" y="3590434"/>
                  <a:pt x="5118651" y="3572113"/>
                  <a:pt x="5123583" y="3553791"/>
                </a:cubicBezTo>
                <a:cubicBezTo>
                  <a:pt x="5138381" y="3567885"/>
                  <a:pt x="5152474" y="3581273"/>
                  <a:pt x="5167272" y="3595366"/>
                </a:cubicBezTo>
                <a:cubicBezTo>
                  <a:pt x="5160225" y="3614392"/>
                  <a:pt x="5153179" y="3632713"/>
                  <a:pt x="5145428" y="3651739"/>
                </a:cubicBezTo>
                <a:cubicBezTo>
                  <a:pt x="5133448" y="3636941"/>
                  <a:pt x="5120765" y="3622848"/>
                  <a:pt x="5108081" y="3608755"/>
                </a:cubicBezTo>
                <a:close/>
                <a:moveTo>
                  <a:pt x="5102443" y="3602413"/>
                </a:moveTo>
                <a:cubicBezTo>
                  <a:pt x="5084122" y="3581978"/>
                  <a:pt x="5065801" y="3561543"/>
                  <a:pt x="5047480" y="3541108"/>
                </a:cubicBezTo>
                <a:cubicBezTo>
                  <a:pt x="5050299" y="3523491"/>
                  <a:pt x="5053117" y="3506579"/>
                  <a:pt x="5055936" y="3489667"/>
                </a:cubicBezTo>
                <a:cubicBezTo>
                  <a:pt x="5077076" y="3509398"/>
                  <a:pt x="5097511" y="3529128"/>
                  <a:pt x="5118651" y="3548859"/>
                </a:cubicBezTo>
                <a:cubicBezTo>
                  <a:pt x="5113013" y="3566475"/>
                  <a:pt x="5108081" y="3584092"/>
                  <a:pt x="5102443" y="3602413"/>
                </a:cubicBezTo>
                <a:close/>
                <a:moveTo>
                  <a:pt x="5056640" y="3480507"/>
                </a:moveTo>
                <a:cubicBezTo>
                  <a:pt x="5059459" y="3462186"/>
                  <a:pt x="5062278" y="3443864"/>
                  <a:pt x="5065096" y="3425543"/>
                </a:cubicBezTo>
                <a:cubicBezTo>
                  <a:pt x="5089055" y="3444569"/>
                  <a:pt x="5113013" y="3463595"/>
                  <a:pt x="5136267" y="3482621"/>
                </a:cubicBezTo>
                <a:cubicBezTo>
                  <a:pt x="5130630" y="3501647"/>
                  <a:pt x="5125697" y="3521377"/>
                  <a:pt x="5120060" y="3540403"/>
                </a:cubicBezTo>
                <a:cubicBezTo>
                  <a:pt x="5099625" y="3520673"/>
                  <a:pt x="5078485" y="3500942"/>
                  <a:pt x="5056640" y="3480507"/>
                </a:cubicBezTo>
                <a:close/>
                <a:moveTo>
                  <a:pt x="5050299" y="3474870"/>
                </a:moveTo>
                <a:cubicBezTo>
                  <a:pt x="5037615" y="3462890"/>
                  <a:pt x="5024931" y="3450911"/>
                  <a:pt x="5012247" y="3438932"/>
                </a:cubicBezTo>
                <a:cubicBezTo>
                  <a:pt x="5013656" y="3421315"/>
                  <a:pt x="5014361" y="3404404"/>
                  <a:pt x="5015770" y="3386787"/>
                </a:cubicBezTo>
                <a:cubicBezTo>
                  <a:pt x="5029863" y="3398062"/>
                  <a:pt x="5044661" y="3409336"/>
                  <a:pt x="5058755" y="3420611"/>
                </a:cubicBezTo>
                <a:cubicBezTo>
                  <a:pt x="5055936" y="3438932"/>
                  <a:pt x="5053117" y="3456548"/>
                  <a:pt x="5050299" y="3474870"/>
                </a:cubicBezTo>
                <a:close/>
                <a:moveTo>
                  <a:pt x="5016475" y="3378331"/>
                </a:moveTo>
                <a:cubicBezTo>
                  <a:pt x="5019998" y="3326186"/>
                  <a:pt x="5022817" y="3274042"/>
                  <a:pt x="5025636" y="3222601"/>
                </a:cubicBezTo>
                <a:cubicBezTo>
                  <a:pt x="5044661" y="3231762"/>
                  <a:pt x="5064392" y="3241627"/>
                  <a:pt x="5083418" y="3250788"/>
                </a:cubicBezTo>
                <a:cubicBezTo>
                  <a:pt x="5076371" y="3304342"/>
                  <a:pt x="5068620" y="3357896"/>
                  <a:pt x="5060164" y="3412155"/>
                </a:cubicBezTo>
                <a:cubicBezTo>
                  <a:pt x="5045366" y="3401585"/>
                  <a:pt x="5031273" y="3389606"/>
                  <a:pt x="5016475" y="3378331"/>
                </a:cubicBezTo>
                <a:close/>
                <a:moveTo>
                  <a:pt x="5009428" y="3373398"/>
                </a:moveTo>
                <a:cubicBezTo>
                  <a:pt x="4995335" y="3362829"/>
                  <a:pt x="4981947" y="3352259"/>
                  <a:pt x="4967853" y="3340984"/>
                </a:cubicBezTo>
                <a:cubicBezTo>
                  <a:pt x="4967149" y="3291658"/>
                  <a:pt x="4965739" y="3242332"/>
                  <a:pt x="4964330" y="3193006"/>
                </a:cubicBezTo>
                <a:cubicBezTo>
                  <a:pt x="4982651" y="3201461"/>
                  <a:pt x="5000268" y="3210622"/>
                  <a:pt x="5018589" y="3219078"/>
                </a:cubicBezTo>
                <a:cubicBezTo>
                  <a:pt x="5015770" y="3270518"/>
                  <a:pt x="5012952" y="3321254"/>
                  <a:pt x="5009428" y="3373398"/>
                </a:cubicBezTo>
                <a:close/>
                <a:moveTo>
                  <a:pt x="4964330" y="3185254"/>
                </a:moveTo>
                <a:cubicBezTo>
                  <a:pt x="4963626" y="3164819"/>
                  <a:pt x="4962921" y="3144384"/>
                  <a:pt x="4962216" y="3124654"/>
                </a:cubicBezTo>
                <a:cubicBezTo>
                  <a:pt x="4981947" y="3132405"/>
                  <a:pt x="5002382" y="3140156"/>
                  <a:pt x="5022112" y="3147907"/>
                </a:cubicBezTo>
                <a:cubicBezTo>
                  <a:pt x="5021407" y="3169047"/>
                  <a:pt x="5019998" y="3190892"/>
                  <a:pt x="5018589" y="3212031"/>
                </a:cubicBezTo>
                <a:cubicBezTo>
                  <a:pt x="5000972" y="3202871"/>
                  <a:pt x="4982651" y="3193710"/>
                  <a:pt x="4964330" y="3185254"/>
                </a:cubicBezTo>
                <a:close/>
                <a:moveTo>
                  <a:pt x="4957283" y="3181731"/>
                </a:moveTo>
                <a:cubicBezTo>
                  <a:pt x="4940371" y="3173275"/>
                  <a:pt x="4922755" y="3165524"/>
                  <a:pt x="4905843" y="3157068"/>
                </a:cubicBezTo>
                <a:cubicBezTo>
                  <a:pt x="4903729" y="3138042"/>
                  <a:pt x="4901615" y="3119016"/>
                  <a:pt x="4898797" y="3099990"/>
                </a:cubicBezTo>
                <a:cubicBezTo>
                  <a:pt x="4917823" y="3107037"/>
                  <a:pt x="4936144" y="3114084"/>
                  <a:pt x="4955170" y="3121130"/>
                </a:cubicBezTo>
                <a:cubicBezTo>
                  <a:pt x="4955874" y="3141565"/>
                  <a:pt x="4956579" y="3161296"/>
                  <a:pt x="4957283" y="3181731"/>
                </a:cubicBezTo>
                <a:close/>
                <a:moveTo>
                  <a:pt x="4898092" y="3092239"/>
                </a:moveTo>
                <a:cubicBezTo>
                  <a:pt x="4895978" y="3071804"/>
                  <a:pt x="4893160" y="3052074"/>
                  <a:pt x="4891045" y="3031638"/>
                </a:cubicBezTo>
                <a:cubicBezTo>
                  <a:pt x="4911481" y="3037276"/>
                  <a:pt x="4932620" y="3043618"/>
                  <a:pt x="4953056" y="3049255"/>
                </a:cubicBezTo>
                <a:cubicBezTo>
                  <a:pt x="4953760" y="3070395"/>
                  <a:pt x="4954465" y="3092239"/>
                  <a:pt x="4955170" y="3113379"/>
                </a:cubicBezTo>
                <a:cubicBezTo>
                  <a:pt x="4936144" y="3106332"/>
                  <a:pt x="4917118" y="3099286"/>
                  <a:pt x="4898092" y="3092239"/>
                </a:cubicBezTo>
                <a:close/>
                <a:moveTo>
                  <a:pt x="4890341" y="3089421"/>
                </a:moveTo>
                <a:cubicBezTo>
                  <a:pt x="4844538" y="3071804"/>
                  <a:pt x="4798030" y="3054892"/>
                  <a:pt x="4751523" y="3037980"/>
                </a:cubicBezTo>
                <a:cubicBezTo>
                  <a:pt x="4745885" y="3021773"/>
                  <a:pt x="4740248" y="3004861"/>
                  <a:pt x="4734611" y="2988654"/>
                </a:cubicBezTo>
                <a:cubicBezTo>
                  <a:pt x="4784642" y="3002043"/>
                  <a:pt x="4833968" y="3016136"/>
                  <a:pt x="4883294" y="3030229"/>
                </a:cubicBezTo>
                <a:cubicBezTo>
                  <a:pt x="4885408" y="3049255"/>
                  <a:pt x="4888227" y="3068985"/>
                  <a:pt x="4890341" y="3089421"/>
                </a:cubicBezTo>
                <a:close/>
                <a:moveTo>
                  <a:pt x="4731792" y="2980198"/>
                </a:moveTo>
                <a:cubicBezTo>
                  <a:pt x="4725450" y="2962582"/>
                  <a:pt x="4719813" y="2944965"/>
                  <a:pt x="4713471" y="2928053"/>
                </a:cubicBezTo>
                <a:cubicBezTo>
                  <a:pt x="4767025" y="2937919"/>
                  <a:pt x="4820579" y="2947784"/>
                  <a:pt x="4873429" y="2958354"/>
                </a:cubicBezTo>
                <a:cubicBezTo>
                  <a:pt x="4876248" y="2979494"/>
                  <a:pt x="4879066" y="3000633"/>
                  <a:pt x="4881885" y="3021773"/>
                </a:cubicBezTo>
                <a:cubicBezTo>
                  <a:pt x="4832559" y="3007680"/>
                  <a:pt x="4781823" y="2993587"/>
                  <a:pt x="4731792" y="2980198"/>
                </a:cubicBezTo>
                <a:close/>
                <a:moveTo>
                  <a:pt x="4723336" y="2978084"/>
                </a:moveTo>
                <a:cubicBezTo>
                  <a:pt x="4706425" y="2973856"/>
                  <a:pt x="4689513" y="2968924"/>
                  <a:pt x="4672601" y="2964696"/>
                </a:cubicBezTo>
                <a:cubicBezTo>
                  <a:pt x="4665554" y="2948489"/>
                  <a:pt x="4658507" y="2932986"/>
                  <a:pt x="4651461" y="2916779"/>
                </a:cubicBezTo>
                <a:cubicBezTo>
                  <a:pt x="4669782" y="2920302"/>
                  <a:pt x="4687399" y="2923121"/>
                  <a:pt x="4705720" y="2926644"/>
                </a:cubicBezTo>
                <a:cubicBezTo>
                  <a:pt x="4711357" y="2943556"/>
                  <a:pt x="4717699" y="2960468"/>
                  <a:pt x="4723336" y="2978084"/>
                </a:cubicBezTo>
                <a:close/>
                <a:moveTo>
                  <a:pt x="4647938" y="2908323"/>
                </a:moveTo>
                <a:cubicBezTo>
                  <a:pt x="4635959" y="2881546"/>
                  <a:pt x="4623979" y="2855473"/>
                  <a:pt x="4612000" y="2828696"/>
                </a:cubicBezTo>
                <a:cubicBezTo>
                  <a:pt x="4632435" y="2829401"/>
                  <a:pt x="4652166" y="2830810"/>
                  <a:pt x="4671896" y="2832220"/>
                </a:cubicBezTo>
                <a:cubicBezTo>
                  <a:pt x="4682466" y="2860406"/>
                  <a:pt x="4692331" y="2889297"/>
                  <a:pt x="4702196" y="2918188"/>
                </a:cubicBezTo>
                <a:cubicBezTo>
                  <a:pt x="4684580" y="2915369"/>
                  <a:pt x="4666259" y="2911846"/>
                  <a:pt x="4647938" y="2908323"/>
                </a:cubicBezTo>
                <a:close/>
                <a:moveTo>
                  <a:pt x="4639482" y="2906914"/>
                </a:moveTo>
                <a:cubicBezTo>
                  <a:pt x="4622570" y="2904095"/>
                  <a:pt x="4604953" y="2900572"/>
                  <a:pt x="4588041" y="2897753"/>
                </a:cubicBezTo>
                <a:cubicBezTo>
                  <a:pt x="4574653" y="2873795"/>
                  <a:pt x="4561264" y="2849836"/>
                  <a:pt x="4547876" y="2825878"/>
                </a:cubicBezTo>
                <a:cubicBezTo>
                  <a:pt x="4566902" y="2826582"/>
                  <a:pt x="4585223" y="2827992"/>
                  <a:pt x="4604249" y="2828696"/>
                </a:cubicBezTo>
                <a:cubicBezTo>
                  <a:pt x="4616228" y="2854769"/>
                  <a:pt x="4627503" y="2880841"/>
                  <a:pt x="4639482" y="2906914"/>
                </a:cubicBezTo>
                <a:close/>
                <a:moveTo>
                  <a:pt x="4543648" y="2818831"/>
                </a:moveTo>
                <a:cubicBezTo>
                  <a:pt x="4534487" y="2801919"/>
                  <a:pt x="4524622" y="2785712"/>
                  <a:pt x="4515462" y="2768800"/>
                </a:cubicBezTo>
                <a:cubicBezTo>
                  <a:pt x="4535192" y="2768096"/>
                  <a:pt x="4555627" y="2767391"/>
                  <a:pt x="4575358" y="2766686"/>
                </a:cubicBezTo>
                <a:cubicBezTo>
                  <a:pt x="4583814" y="2785007"/>
                  <a:pt x="4592270" y="2803329"/>
                  <a:pt x="4600726" y="2821650"/>
                </a:cubicBezTo>
                <a:cubicBezTo>
                  <a:pt x="4581700" y="2820240"/>
                  <a:pt x="4562674" y="2819536"/>
                  <a:pt x="4543648" y="2818831"/>
                </a:cubicBezTo>
                <a:close/>
                <a:moveTo>
                  <a:pt x="4535192" y="2818126"/>
                </a:moveTo>
                <a:cubicBezTo>
                  <a:pt x="4517575" y="2817422"/>
                  <a:pt x="4499254" y="2816717"/>
                  <a:pt x="4481638" y="2816013"/>
                </a:cubicBezTo>
                <a:cubicBezTo>
                  <a:pt x="4471773" y="2801215"/>
                  <a:pt x="4461203" y="2786417"/>
                  <a:pt x="4451338" y="2771619"/>
                </a:cubicBezTo>
                <a:cubicBezTo>
                  <a:pt x="4470364" y="2770914"/>
                  <a:pt x="4488685" y="2770210"/>
                  <a:pt x="4507710" y="2769505"/>
                </a:cubicBezTo>
                <a:cubicBezTo>
                  <a:pt x="4516871" y="2785712"/>
                  <a:pt x="4526031" y="2801919"/>
                  <a:pt x="4535192" y="2818126"/>
                </a:cubicBezTo>
                <a:close/>
                <a:moveTo>
                  <a:pt x="4446405" y="2764572"/>
                </a:moveTo>
                <a:cubicBezTo>
                  <a:pt x="4435835" y="2749070"/>
                  <a:pt x="4424561" y="2732863"/>
                  <a:pt x="4413991" y="2717360"/>
                </a:cubicBezTo>
                <a:cubicBezTo>
                  <a:pt x="4433721" y="2714541"/>
                  <a:pt x="4453452" y="2712427"/>
                  <a:pt x="4473887" y="2709609"/>
                </a:cubicBezTo>
                <a:cubicBezTo>
                  <a:pt x="4483752" y="2727225"/>
                  <a:pt x="4493617" y="2744137"/>
                  <a:pt x="4504187" y="2761754"/>
                </a:cubicBezTo>
                <a:cubicBezTo>
                  <a:pt x="4484457" y="2763163"/>
                  <a:pt x="4465431" y="2763868"/>
                  <a:pt x="4446405" y="2764572"/>
                </a:cubicBezTo>
                <a:close/>
                <a:moveTo>
                  <a:pt x="4437949" y="2764572"/>
                </a:moveTo>
                <a:cubicBezTo>
                  <a:pt x="4410467" y="2765982"/>
                  <a:pt x="4382986" y="2766686"/>
                  <a:pt x="4355504" y="2768096"/>
                </a:cubicBezTo>
                <a:cubicBezTo>
                  <a:pt x="4343525" y="2754707"/>
                  <a:pt x="4332250" y="2742023"/>
                  <a:pt x="4320271" y="2728635"/>
                </a:cubicBezTo>
                <a:cubicBezTo>
                  <a:pt x="4348457" y="2725111"/>
                  <a:pt x="4377348" y="2720883"/>
                  <a:pt x="4405535" y="2717360"/>
                </a:cubicBezTo>
                <a:cubicBezTo>
                  <a:pt x="4416809" y="2733567"/>
                  <a:pt x="4427379" y="2749070"/>
                  <a:pt x="4437949" y="2764572"/>
                </a:cubicBezTo>
                <a:close/>
                <a:moveTo>
                  <a:pt x="4314633" y="2722997"/>
                </a:moveTo>
                <a:cubicBezTo>
                  <a:pt x="4301950" y="2708904"/>
                  <a:pt x="4289970" y="2695516"/>
                  <a:pt x="4277287" y="2681422"/>
                </a:cubicBezTo>
                <a:cubicBezTo>
                  <a:pt x="4306882" y="2675081"/>
                  <a:pt x="4336478" y="2668738"/>
                  <a:pt x="4366074" y="2662397"/>
                </a:cubicBezTo>
                <a:cubicBezTo>
                  <a:pt x="4377348" y="2678604"/>
                  <a:pt x="4389328" y="2695516"/>
                  <a:pt x="4400602" y="2711723"/>
                </a:cubicBezTo>
                <a:cubicBezTo>
                  <a:pt x="4372416" y="2715246"/>
                  <a:pt x="4343525" y="2719474"/>
                  <a:pt x="4314633" y="2722997"/>
                </a:cubicBezTo>
                <a:close/>
                <a:moveTo>
                  <a:pt x="4306177" y="2724407"/>
                </a:moveTo>
                <a:cubicBezTo>
                  <a:pt x="4289266" y="2726521"/>
                  <a:pt x="4271649" y="2729339"/>
                  <a:pt x="4254033" y="2731453"/>
                </a:cubicBezTo>
                <a:cubicBezTo>
                  <a:pt x="4241349" y="2719474"/>
                  <a:pt x="4228665" y="2707495"/>
                  <a:pt x="4215981" y="2695516"/>
                </a:cubicBezTo>
                <a:cubicBezTo>
                  <a:pt x="4233598" y="2691288"/>
                  <a:pt x="4251919" y="2687764"/>
                  <a:pt x="4269535" y="2683536"/>
                </a:cubicBezTo>
                <a:cubicBezTo>
                  <a:pt x="4282219" y="2696925"/>
                  <a:pt x="4294199" y="2710314"/>
                  <a:pt x="4306177" y="2724407"/>
                </a:cubicBezTo>
                <a:close/>
                <a:moveTo>
                  <a:pt x="4210344" y="2689878"/>
                </a:moveTo>
                <a:cubicBezTo>
                  <a:pt x="4196955" y="2677194"/>
                  <a:pt x="4182862" y="2664511"/>
                  <a:pt x="4169474" y="2651827"/>
                </a:cubicBezTo>
                <a:cubicBezTo>
                  <a:pt x="4187795" y="2646189"/>
                  <a:pt x="4206821" y="2639848"/>
                  <a:pt x="4225142" y="2634210"/>
                </a:cubicBezTo>
                <a:cubicBezTo>
                  <a:pt x="4238530" y="2648303"/>
                  <a:pt x="4251214" y="2663101"/>
                  <a:pt x="4264603" y="2677194"/>
                </a:cubicBezTo>
                <a:cubicBezTo>
                  <a:pt x="4246281" y="2681422"/>
                  <a:pt x="4227960" y="2685650"/>
                  <a:pt x="4210344" y="2689878"/>
                </a:cubicBezTo>
                <a:close/>
                <a:moveTo>
                  <a:pt x="4201888" y="2691288"/>
                </a:moveTo>
                <a:cubicBezTo>
                  <a:pt x="4184976" y="2694811"/>
                  <a:pt x="4168064" y="2699039"/>
                  <a:pt x="4151152" y="2702562"/>
                </a:cubicBezTo>
                <a:cubicBezTo>
                  <a:pt x="4137059" y="2691992"/>
                  <a:pt x="4123671" y="2680718"/>
                  <a:pt x="4109577" y="2670148"/>
                </a:cubicBezTo>
                <a:cubicBezTo>
                  <a:pt x="4127194" y="2664511"/>
                  <a:pt x="4144106" y="2658873"/>
                  <a:pt x="4161722" y="2653236"/>
                </a:cubicBezTo>
                <a:cubicBezTo>
                  <a:pt x="4175111" y="2666625"/>
                  <a:pt x="4188499" y="2679308"/>
                  <a:pt x="4201888" y="2691288"/>
                </a:cubicBezTo>
                <a:close/>
                <a:moveTo>
                  <a:pt x="4102531" y="2665215"/>
                </a:moveTo>
                <a:cubicBezTo>
                  <a:pt x="4079277" y="2647599"/>
                  <a:pt x="4056728" y="2629278"/>
                  <a:pt x="4033474" y="2611661"/>
                </a:cubicBezTo>
                <a:cubicBezTo>
                  <a:pt x="4051795" y="2603205"/>
                  <a:pt x="4070116" y="2594749"/>
                  <a:pt x="4087733" y="2586293"/>
                </a:cubicBezTo>
                <a:cubicBezTo>
                  <a:pt x="4110282" y="2606728"/>
                  <a:pt x="4132831" y="2627164"/>
                  <a:pt x="4154675" y="2647599"/>
                </a:cubicBezTo>
                <a:cubicBezTo>
                  <a:pt x="4137764" y="2653941"/>
                  <a:pt x="4120147" y="2659578"/>
                  <a:pt x="4102531" y="2665215"/>
                </a:cubicBezTo>
                <a:close/>
                <a:moveTo>
                  <a:pt x="4094779" y="2668034"/>
                </a:moveTo>
                <a:cubicBezTo>
                  <a:pt x="4077868" y="2673671"/>
                  <a:pt x="4061661" y="2678604"/>
                  <a:pt x="4044749" y="2684241"/>
                </a:cubicBezTo>
                <a:cubicBezTo>
                  <a:pt x="4021495" y="2669443"/>
                  <a:pt x="3998241" y="2653941"/>
                  <a:pt x="3975692" y="2639143"/>
                </a:cubicBezTo>
                <a:cubicBezTo>
                  <a:pt x="3992604" y="2631392"/>
                  <a:pt x="4009516" y="2622935"/>
                  <a:pt x="4027132" y="2615184"/>
                </a:cubicBezTo>
                <a:cubicBezTo>
                  <a:pt x="4048976" y="2632801"/>
                  <a:pt x="4072231" y="2650417"/>
                  <a:pt x="4094779" y="2668034"/>
                </a:cubicBezTo>
                <a:close/>
                <a:moveTo>
                  <a:pt x="3968645" y="2634915"/>
                </a:moveTo>
                <a:cubicBezTo>
                  <a:pt x="3952438" y="2624345"/>
                  <a:pt x="3936231" y="2614480"/>
                  <a:pt x="3920729" y="2603910"/>
                </a:cubicBezTo>
                <a:cubicBezTo>
                  <a:pt x="3938345" y="2594045"/>
                  <a:pt x="3955257" y="2583475"/>
                  <a:pt x="3972873" y="2573609"/>
                </a:cubicBezTo>
                <a:cubicBezTo>
                  <a:pt x="3989080" y="2585589"/>
                  <a:pt x="4004583" y="2598272"/>
                  <a:pt x="4020790" y="2610252"/>
                </a:cubicBezTo>
                <a:cubicBezTo>
                  <a:pt x="4003174" y="2618708"/>
                  <a:pt x="3985557" y="2626459"/>
                  <a:pt x="3968645" y="2634915"/>
                </a:cubicBezTo>
                <a:close/>
                <a:moveTo>
                  <a:pt x="3960894" y="2638438"/>
                </a:moveTo>
                <a:cubicBezTo>
                  <a:pt x="3918614" y="2658168"/>
                  <a:pt x="3876335" y="2678604"/>
                  <a:pt x="3833351" y="2699039"/>
                </a:cubicBezTo>
                <a:cubicBezTo>
                  <a:pt x="3817848" y="2693401"/>
                  <a:pt x="3802345" y="2687060"/>
                  <a:pt x="3786843" y="2681422"/>
                </a:cubicBezTo>
                <a:cubicBezTo>
                  <a:pt x="3829123" y="2656759"/>
                  <a:pt x="3870698" y="2632096"/>
                  <a:pt x="3912977" y="2607433"/>
                </a:cubicBezTo>
                <a:cubicBezTo>
                  <a:pt x="3929184" y="2618003"/>
                  <a:pt x="3944687" y="2627868"/>
                  <a:pt x="3960894" y="2638438"/>
                </a:cubicBezTo>
                <a:close/>
                <a:moveTo>
                  <a:pt x="3778387" y="2678604"/>
                </a:moveTo>
                <a:cubicBezTo>
                  <a:pt x="3762180" y="2672262"/>
                  <a:pt x="3745268" y="2666625"/>
                  <a:pt x="3729061" y="2660283"/>
                </a:cubicBezTo>
                <a:cubicBezTo>
                  <a:pt x="3771341" y="2629982"/>
                  <a:pt x="3812915" y="2600387"/>
                  <a:pt x="3855195" y="2571495"/>
                </a:cubicBezTo>
                <a:cubicBezTo>
                  <a:pt x="3872107" y="2582065"/>
                  <a:pt x="3889019" y="2592635"/>
                  <a:pt x="3905931" y="2603910"/>
                </a:cubicBezTo>
                <a:cubicBezTo>
                  <a:pt x="3863651" y="2628573"/>
                  <a:pt x="3821371" y="2653236"/>
                  <a:pt x="3778387" y="2678604"/>
                </a:cubicBezTo>
                <a:close/>
                <a:moveTo>
                  <a:pt x="3770636" y="2683536"/>
                </a:moveTo>
                <a:cubicBezTo>
                  <a:pt x="3756543" y="2691992"/>
                  <a:pt x="3742449" y="2700448"/>
                  <a:pt x="3728356" y="2708904"/>
                </a:cubicBezTo>
                <a:cubicBezTo>
                  <a:pt x="3712149" y="2704676"/>
                  <a:pt x="3696646" y="2699744"/>
                  <a:pt x="3680439" y="2695516"/>
                </a:cubicBezTo>
                <a:cubicBezTo>
                  <a:pt x="3694533" y="2685650"/>
                  <a:pt x="3708626" y="2675785"/>
                  <a:pt x="3722719" y="2665215"/>
                </a:cubicBezTo>
                <a:cubicBezTo>
                  <a:pt x="3738926" y="2671557"/>
                  <a:pt x="3755134" y="2677194"/>
                  <a:pt x="3770636" y="2683536"/>
                </a:cubicBezTo>
                <a:close/>
                <a:moveTo>
                  <a:pt x="3671983" y="2692697"/>
                </a:moveTo>
                <a:cubicBezTo>
                  <a:pt x="3655072" y="2687764"/>
                  <a:pt x="3638160" y="2683536"/>
                  <a:pt x="3621248" y="2678604"/>
                </a:cubicBezTo>
                <a:cubicBezTo>
                  <a:pt x="3635341" y="2666625"/>
                  <a:pt x="3648730" y="2654645"/>
                  <a:pt x="3662823" y="2642666"/>
                </a:cubicBezTo>
                <a:cubicBezTo>
                  <a:pt x="3679735" y="2649008"/>
                  <a:pt x="3697351" y="2655350"/>
                  <a:pt x="3714263" y="2661692"/>
                </a:cubicBezTo>
                <a:cubicBezTo>
                  <a:pt x="3700170" y="2672262"/>
                  <a:pt x="3686077" y="2682832"/>
                  <a:pt x="3671983" y="2692697"/>
                </a:cubicBezTo>
                <a:close/>
                <a:moveTo>
                  <a:pt x="3664232" y="2698334"/>
                </a:moveTo>
                <a:cubicBezTo>
                  <a:pt x="3650844" y="2708199"/>
                  <a:pt x="3637455" y="2717360"/>
                  <a:pt x="3624067" y="2727225"/>
                </a:cubicBezTo>
                <a:cubicBezTo>
                  <a:pt x="3607859" y="2724407"/>
                  <a:pt x="3591652" y="2720883"/>
                  <a:pt x="3575445" y="2718065"/>
                </a:cubicBezTo>
                <a:cubicBezTo>
                  <a:pt x="3588129" y="2706790"/>
                  <a:pt x="3601518" y="2695516"/>
                  <a:pt x="3614202" y="2684241"/>
                </a:cubicBezTo>
                <a:cubicBezTo>
                  <a:pt x="3631113" y="2689174"/>
                  <a:pt x="3648025" y="2694106"/>
                  <a:pt x="3664232" y="2698334"/>
                </a:cubicBezTo>
                <a:close/>
                <a:moveTo>
                  <a:pt x="3566989" y="2716655"/>
                </a:moveTo>
                <a:cubicBezTo>
                  <a:pt x="3518368" y="2707495"/>
                  <a:pt x="3469746" y="2699039"/>
                  <a:pt x="3421125" y="2691288"/>
                </a:cubicBezTo>
                <a:cubicBezTo>
                  <a:pt x="3433104" y="2675081"/>
                  <a:pt x="3445083" y="2659578"/>
                  <a:pt x="3457767" y="2643371"/>
                </a:cubicBezTo>
                <a:cubicBezTo>
                  <a:pt x="3507093" y="2656055"/>
                  <a:pt x="3557124" y="2669443"/>
                  <a:pt x="3607155" y="2682832"/>
                </a:cubicBezTo>
                <a:cubicBezTo>
                  <a:pt x="3593766" y="2694106"/>
                  <a:pt x="3580378" y="2705381"/>
                  <a:pt x="3566989" y="2716655"/>
                </a:cubicBezTo>
                <a:close/>
                <a:moveTo>
                  <a:pt x="3559943" y="2722997"/>
                </a:moveTo>
                <a:cubicBezTo>
                  <a:pt x="3547259" y="2733567"/>
                  <a:pt x="3535280" y="2744842"/>
                  <a:pt x="3522596" y="2755412"/>
                </a:cubicBezTo>
                <a:cubicBezTo>
                  <a:pt x="3475383" y="2751184"/>
                  <a:pt x="3428876" y="2746956"/>
                  <a:pt x="3381664" y="2742728"/>
                </a:cubicBezTo>
                <a:cubicBezTo>
                  <a:pt x="3392938" y="2727930"/>
                  <a:pt x="3404213" y="2712427"/>
                  <a:pt x="3415487" y="2697630"/>
                </a:cubicBezTo>
                <a:cubicBezTo>
                  <a:pt x="3464109" y="2705381"/>
                  <a:pt x="3512026" y="2713837"/>
                  <a:pt x="3559943" y="2722997"/>
                </a:cubicBezTo>
                <a:close/>
                <a:moveTo>
                  <a:pt x="3373912" y="2742023"/>
                </a:moveTo>
                <a:cubicBezTo>
                  <a:pt x="3354887" y="2740614"/>
                  <a:pt x="3335861" y="2739204"/>
                  <a:pt x="3316835" y="2737091"/>
                </a:cubicBezTo>
                <a:cubicBezTo>
                  <a:pt x="3327405" y="2720179"/>
                  <a:pt x="3337975" y="2703267"/>
                  <a:pt x="3349249" y="2686355"/>
                </a:cubicBezTo>
                <a:cubicBezTo>
                  <a:pt x="3368980" y="2689878"/>
                  <a:pt x="3388710" y="2692697"/>
                  <a:pt x="3408441" y="2696220"/>
                </a:cubicBezTo>
                <a:cubicBezTo>
                  <a:pt x="3397166" y="2711018"/>
                  <a:pt x="3385187" y="2726521"/>
                  <a:pt x="3373912" y="2742023"/>
                </a:cubicBezTo>
                <a:close/>
                <a:moveTo>
                  <a:pt x="3368980" y="2748365"/>
                </a:moveTo>
                <a:cubicBezTo>
                  <a:pt x="3352772" y="2770210"/>
                  <a:pt x="3335861" y="2792759"/>
                  <a:pt x="3319654" y="2814603"/>
                </a:cubicBezTo>
                <a:cubicBezTo>
                  <a:pt x="3302037" y="2815308"/>
                  <a:pt x="3285125" y="2816013"/>
                  <a:pt x="3267509" y="2816717"/>
                </a:cubicBezTo>
                <a:cubicBezTo>
                  <a:pt x="3282306" y="2792054"/>
                  <a:pt x="3297809" y="2768096"/>
                  <a:pt x="3313312" y="2743432"/>
                </a:cubicBezTo>
                <a:cubicBezTo>
                  <a:pt x="3331633" y="2745547"/>
                  <a:pt x="3349954" y="2746956"/>
                  <a:pt x="3368980" y="2748365"/>
                </a:cubicBezTo>
                <a:close/>
                <a:moveTo>
                  <a:pt x="3258348" y="2817422"/>
                </a:moveTo>
                <a:cubicBezTo>
                  <a:pt x="3240027" y="2818126"/>
                  <a:pt x="3221001" y="2818831"/>
                  <a:pt x="3202680" y="2820240"/>
                </a:cubicBezTo>
                <a:cubicBezTo>
                  <a:pt x="3216773" y="2792759"/>
                  <a:pt x="3230162" y="2765982"/>
                  <a:pt x="3244255" y="2739204"/>
                </a:cubicBezTo>
                <a:cubicBezTo>
                  <a:pt x="3263985" y="2740614"/>
                  <a:pt x="3284421" y="2742023"/>
                  <a:pt x="3304151" y="2744137"/>
                </a:cubicBezTo>
                <a:cubicBezTo>
                  <a:pt x="3289353" y="2767391"/>
                  <a:pt x="3273851" y="2792759"/>
                  <a:pt x="3258348" y="2817422"/>
                </a:cubicBezTo>
                <a:close/>
                <a:moveTo>
                  <a:pt x="3254120" y="2824468"/>
                </a:moveTo>
                <a:cubicBezTo>
                  <a:pt x="3244960" y="2839266"/>
                  <a:pt x="3235799" y="2854064"/>
                  <a:pt x="3226638" y="2868862"/>
                </a:cubicBezTo>
                <a:cubicBezTo>
                  <a:pt x="3209022" y="2870976"/>
                  <a:pt x="3192110" y="2873795"/>
                  <a:pt x="3174494" y="2875909"/>
                </a:cubicBezTo>
                <a:cubicBezTo>
                  <a:pt x="3182950" y="2859701"/>
                  <a:pt x="3190701" y="2843494"/>
                  <a:pt x="3199157" y="2827287"/>
                </a:cubicBezTo>
                <a:cubicBezTo>
                  <a:pt x="3217478" y="2826582"/>
                  <a:pt x="3235799" y="2825173"/>
                  <a:pt x="3254120" y="2824468"/>
                </a:cubicBezTo>
                <a:close/>
                <a:moveTo>
                  <a:pt x="3166038" y="2877318"/>
                </a:moveTo>
                <a:cubicBezTo>
                  <a:pt x="3147717" y="2880136"/>
                  <a:pt x="3129395" y="2882251"/>
                  <a:pt x="3111074" y="2885069"/>
                </a:cubicBezTo>
                <a:cubicBezTo>
                  <a:pt x="3118121" y="2866748"/>
                  <a:pt x="3125167" y="2849131"/>
                  <a:pt x="3132919" y="2830810"/>
                </a:cubicBezTo>
                <a:cubicBezTo>
                  <a:pt x="3152649" y="2829401"/>
                  <a:pt x="3171675" y="2828696"/>
                  <a:pt x="3191405" y="2827992"/>
                </a:cubicBezTo>
                <a:cubicBezTo>
                  <a:pt x="3182950" y="2844199"/>
                  <a:pt x="3174494" y="2860406"/>
                  <a:pt x="3166038" y="2877318"/>
                </a:cubicBezTo>
                <a:close/>
                <a:moveTo>
                  <a:pt x="3162514" y="2885069"/>
                </a:moveTo>
                <a:cubicBezTo>
                  <a:pt x="3154763" y="2900572"/>
                  <a:pt x="3147012" y="2916074"/>
                  <a:pt x="3139261" y="2932281"/>
                </a:cubicBezTo>
                <a:cubicBezTo>
                  <a:pt x="3122349" y="2935805"/>
                  <a:pt x="3105437" y="2940033"/>
                  <a:pt x="3087820" y="2943556"/>
                </a:cubicBezTo>
                <a:cubicBezTo>
                  <a:pt x="3094867" y="2926644"/>
                  <a:pt x="3101209" y="2909732"/>
                  <a:pt x="3108256" y="2892820"/>
                </a:cubicBezTo>
                <a:cubicBezTo>
                  <a:pt x="3126577" y="2890002"/>
                  <a:pt x="3144193" y="2887183"/>
                  <a:pt x="3162514" y="2885069"/>
                </a:cubicBezTo>
                <a:close/>
                <a:moveTo>
                  <a:pt x="3080069" y="2944965"/>
                </a:moveTo>
                <a:cubicBezTo>
                  <a:pt x="3051883" y="2951307"/>
                  <a:pt x="3022992" y="2957649"/>
                  <a:pt x="2994805" y="2964696"/>
                </a:cubicBezTo>
                <a:cubicBezTo>
                  <a:pt x="2999738" y="2944965"/>
                  <a:pt x="3004670" y="2925939"/>
                  <a:pt x="3009603" y="2906209"/>
                </a:cubicBezTo>
                <a:cubicBezTo>
                  <a:pt x="3039903" y="2901981"/>
                  <a:pt x="3069499" y="2897753"/>
                  <a:pt x="3099800" y="2893525"/>
                </a:cubicBezTo>
                <a:cubicBezTo>
                  <a:pt x="3093458" y="2910437"/>
                  <a:pt x="3086411" y="2928053"/>
                  <a:pt x="3080069" y="2944965"/>
                </a:cubicBezTo>
                <a:close/>
                <a:moveTo>
                  <a:pt x="3076546" y="2952717"/>
                </a:moveTo>
                <a:cubicBezTo>
                  <a:pt x="3070204" y="2968924"/>
                  <a:pt x="3063862" y="2985131"/>
                  <a:pt x="3057520" y="3001338"/>
                </a:cubicBezTo>
                <a:cubicBezTo>
                  <a:pt x="3031448" y="3009794"/>
                  <a:pt x="3004670" y="3018250"/>
                  <a:pt x="2978598" y="3026706"/>
                </a:cubicBezTo>
                <a:cubicBezTo>
                  <a:pt x="2983531" y="3008385"/>
                  <a:pt x="2987759" y="2990063"/>
                  <a:pt x="2992691" y="2971742"/>
                </a:cubicBezTo>
                <a:cubicBezTo>
                  <a:pt x="3020878" y="2966105"/>
                  <a:pt x="3048359" y="2959763"/>
                  <a:pt x="3076546" y="2952717"/>
                </a:cubicBezTo>
                <a:close/>
                <a:moveTo>
                  <a:pt x="2970847" y="3029524"/>
                </a:moveTo>
                <a:cubicBezTo>
                  <a:pt x="2952526" y="3035162"/>
                  <a:pt x="2934909" y="3041504"/>
                  <a:pt x="2916588" y="3047141"/>
                </a:cubicBezTo>
                <a:cubicBezTo>
                  <a:pt x="2920111" y="3027411"/>
                  <a:pt x="2922930" y="3007680"/>
                  <a:pt x="2926453" y="2987950"/>
                </a:cubicBezTo>
                <a:cubicBezTo>
                  <a:pt x="2946184" y="2983017"/>
                  <a:pt x="2965209" y="2978789"/>
                  <a:pt x="2984940" y="2973856"/>
                </a:cubicBezTo>
                <a:cubicBezTo>
                  <a:pt x="2980007" y="2992882"/>
                  <a:pt x="2975779" y="3011203"/>
                  <a:pt x="2970847" y="3029524"/>
                </a:cubicBezTo>
                <a:close/>
                <a:moveTo>
                  <a:pt x="2908837" y="3049960"/>
                </a:moveTo>
                <a:cubicBezTo>
                  <a:pt x="2889811" y="3056301"/>
                  <a:pt x="2870080" y="3062644"/>
                  <a:pt x="2851055" y="3068985"/>
                </a:cubicBezTo>
                <a:cubicBezTo>
                  <a:pt x="2852464" y="3047846"/>
                  <a:pt x="2854578" y="3026001"/>
                  <a:pt x="2855987" y="3004861"/>
                </a:cubicBezTo>
                <a:cubicBezTo>
                  <a:pt x="2876422" y="2999929"/>
                  <a:pt x="2897562" y="2994996"/>
                  <a:pt x="2918702" y="2990063"/>
                </a:cubicBezTo>
                <a:cubicBezTo>
                  <a:pt x="2915179" y="3009794"/>
                  <a:pt x="2912360" y="3029524"/>
                  <a:pt x="2908837" y="3049960"/>
                </a:cubicBezTo>
                <a:close/>
                <a:moveTo>
                  <a:pt x="2907427" y="3057711"/>
                </a:moveTo>
                <a:cubicBezTo>
                  <a:pt x="2904609" y="3076737"/>
                  <a:pt x="2901086" y="3095058"/>
                  <a:pt x="2898267" y="3114084"/>
                </a:cubicBezTo>
                <a:cubicBezTo>
                  <a:pt x="2880650" y="3121835"/>
                  <a:pt x="2863034" y="3128882"/>
                  <a:pt x="2846122" y="3136633"/>
                </a:cubicBezTo>
                <a:cubicBezTo>
                  <a:pt x="2847531" y="3116198"/>
                  <a:pt x="2848940" y="3096467"/>
                  <a:pt x="2851055" y="3076737"/>
                </a:cubicBezTo>
                <a:cubicBezTo>
                  <a:pt x="2869376" y="3070395"/>
                  <a:pt x="2888401" y="3064053"/>
                  <a:pt x="2907427" y="3057711"/>
                </a:cubicBezTo>
                <a:close/>
                <a:moveTo>
                  <a:pt x="2897562" y="3122540"/>
                </a:moveTo>
                <a:cubicBezTo>
                  <a:pt x="2893334" y="3149317"/>
                  <a:pt x="2889106" y="3176798"/>
                  <a:pt x="2884878" y="3204280"/>
                </a:cubicBezTo>
                <a:cubicBezTo>
                  <a:pt x="2870080" y="3212736"/>
                  <a:pt x="2854578" y="3221897"/>
                  <a:pt x="2839780" y="3231057"/>
                </a:cubicBezTo>
                <a:cubicBezTo>
                  <a:pt x="2841894" y="3202166"/>
                  <a:pt x="2844008" y="3173980"/>
                  <a:pt x="2846122" y="3145089"/>
                </a:cubicBezTo>
                <a:cubicBezTo>
                  <a:pt x="2863034" y="3137337"/>
                  <a:pt x="2879946" y="3130291"/>
                  <a:pt x="2897562" y="3122540"/>
                </a:cubicBezTo>
                <a:close/>
                <a:moveTo>
                  <a:pt x="2832029" y="3234581"/>
                </a:moveTo>
                <a:cubicBezTo>
                  <a:pt x="2815822" y="3243741"/>
                  <a:pt x="2800319" y="3253606"/>
                  <a:pt x="2784112" y="3262767"/>
                </a:cubicBezTo>
                <a:cubicBezTo>
                  <a:pt x="2783407" y="3232466"/>
                  <a:pt x="2783407" y="3202166"/>
                  <a:pt x="2782702" y="3171866"/>
                </a:cubicBezTo>
                <a:cubicBezTo>
                  <a:pt x="2801024" y="3164115"/>
                  <a:pt x="2819345" y="3155659"/>
                  <a:pt x="2837666" y="3147907"/>
                </a:cubicBezTo>
                <a:cubicBezTo>
                  <a:pt x="2836257" y="3176798"/>
                  <a:pt x="2834143" y="3205689"/>
                  <a:pt x="2832029" y="3234581"/>
                </a:cubicBezTo>
                <a:close/>
                <a:moveTo>
                  <a:pt x="2831324" y="3243741"/>
                </a:moveTo>
                <a:cubicBezTo>
                  <a:pt x="2829915" y="3261358"/>
                  <a:pt x="2829210" y="3278269"/>
                  <a:pt x="2827801" y="3295886"/>
                </a:cubicBezTo>
                <a:cubicBezTo>
                  <a:pt x="2813707" y="3305751"/>
                  <a:pt x="2799614" y="3316321"/>
                  <a:pt x="2785521" y="3326186"/>
                </a:cubicBezTo>
                <a:cubicBezTo>
                  <a:pt x="2784817" y="3307865"/>
                  <a:pt x="2784817" y="3289544"/>
                  <a:pt x="2784112" y="3271223"/>
                </a:cubicBezTo>
                <a:cubicBezTo>
                  <a:pt x="2800319" y="3262062"/>
                  <a:pt x="2815822" y="3252902"/>
                  <a:pt x="2831324" y="3243741"/>
                </a:cubicBezTo>
                <a:close/>
                <a:moveTo>
                  <a:pt x="2778474" y="3331119"/>
                </a:moveTo>
                <a:cubicBezTo>
                  <a:pt x="2736195" y="3361419"/>
                  <a:pt x="2693915" y="3391720"/>
                  <a:pt x="2651636" y="3422725"/>
                </a:cubicBezTo>
                <a:cubicBezTo>
                  <a:pt x="2646703" y="3401585"/>
                  <a:pt x="2641770" y="3381150"/>
                  <a:pt x="2636838" y="3360010"/>
                </a:cubicBezTo>
                <a:cubicBezTo>
                  <a:pt x="2682641" y="3331824"/>
                  <a:pt x="2729853" y="3303637"/>
                  <a:pt x="2776361" y="3275451"/>
                </a:cubicBezTo>
                <a:cubicBezTo>
                  <a:pt x="2777770" y="3293772"/>
                  <a:pt x="2777770" y="3312798"/>
                  <a:pt x="2778474" y="3331119"/>
                </a:cubicBezTo>
                <a:close/>
                <a:moveTo>
                  <a:pt x="2778474" y="3339575"/>
                </a:moveTo>
                <a:cubicBezTo>
                  <a:pt x="2779179" y="3357191"/>
                  <a:pt x="2779179" y="3374103"/>
                  <a:pt x="2779884" y="3391720"/>
                </a:cubicBezTo>
                <a:cubicBezTo>
                  <a:pt x="2741832" y="3424134"/>
                  <a:pt x="2704485" y="3455844"/>
                  <a:pt x="2667843" y="3488258"/>
                </a:cubicBezTo>
                <a:cubicBezTo>
                  <a:pt x="2662910" y="3468528"/>
                  <a:pt x="2658682" y="3449502"/>
                  <a:pt x="2653750" y="3429771"/>
                </a:cubicBezTo>
                <a:cubicBezTo>
                  <a:pt x="2695325" y="3400176"/>
                  <a:pt x="2736900" y="3369875"/>
                  <a:pt x="2778474" y="3339575"/>
                </a:cubicBezTo>
                <a:close/>
                <a:moveTo>
                  <a:pt x="2661501" y="3493895"/>
                </a:moveTo>
                <a:cubicBezTo>
                  <a:pt x="2645998" y="3507284"/>
                  <a:pt x="2631201" y="3520673"/>
                  <a:pt x="2615698" y="3534061"/>
                </a:cubicBezTo>
                <a:cubicBezTo>
                  <a:pt x="2608652" y="3513626"/>
                  <a:pt x="2602309" y="3493191"/>
                  <a:pt x="2595968" y="3472756"/>
                </a:cubicBezTo>
                <a:cubicBezTo>
                  <a:pt x="2612879" y="3460072"/>
                  <a:pt x="2630496" y="3447388"/>
                  <a:pt x="2647408" y="3434704"/>
                </a:cubicBezTo>
                <a:cubicBezTo>
                  <a:pt x="2652340" y="3454434"/>
                  <a:pt x="2657273" y="3474165"/>
                  <a:pt x="2661501" y="3493895"/>
                </a:cubicBezTo>
                <a:close/>
                <a:moveTo>
                  <a:pt x="2663615" y="3501647"/>
                </a:moveTo>
                <a:cubicBezTo>
                  <a:pt x="2667843" y="3519968"/>
                  <a:pt x="2672775" y="3538994"/>
                  <a:pt x="2677003" y="3557315"/>
                </a:cubicBezTo>
                <a:cubicBezTo>
                  <a:pt x="2663615" y="3570703"/>
                  <a:pt x="2650226" y="3584796"/>
                  <a:pt x="2637542" y="3598185"/>
                </a:cubicBezTo>
                <a:cubicBezTo>
                  <a:pt x="2631201" y="3579159"/>
                  <a:pt x="2624859" y="3560133"/>
                  <a:pt x="2618517" y="3541108"/>
                </a:cubicBezTo>
                <a:cubicBezTo>
                  <a:pt x="2633315" y="3527719"/>
                  <a:pt x="2648112" y="3515035"/>
                  <a:pt x="2663615" y="3501647"/>
                </a:cubicBezTo>
                <a:close/>
                <a:moveTo>
                  <a:pt x="2631905" y="3603822"/>
                </a:moveTo>
                <a:cubicBezTo>
                  <a:pt x="2617812" y="3618620"/>
                  <a:pt x="2603719" y="3633418"/>
                  <a:pt x="2589626" y="3647511"/>
                </a:cubicBezTo>
                <a:cubicBezTo>
                  <a:pt x="2581170" y="3627781"/>
                  <a:pt x="2572714" y="3608050"/>
                  <a:pt x="2564258" y="3588320"/>
                </a:cubicBezTo>
                <a:cubicBezTo>
                  <a:pt x="2580465" y="3574227"/>
                  <a:pt x="2595968" y="3560133"/>
                  <a:pt x="2612175" y="3546040"/>
                </a:cubicBezTo>
                <a:cubicBezTo>
                  <a:pt x="2619221" y="3565771"/>
                  <a:pt x="2625563" y="3584796"/>
                  <a:pt x="2631905" y="3603822"/>
                </a:cubicBezTo>
                <a:close/>
                <a:moveTo>
                  <a:pt x="2634724" y="3611573"/>
                </a:moveTo>
                <a:cubicBezTo>
                  <a:pt x="2650226" y="3658081"/>
                  <a:pt x="2666434" y="3704589"/>
                  <a:pt x="2682641" y="3751801"/>
                </a:cubicBezTo>
                <a:cubicBezTo>
                  <a:pt x="2673480" y="3766599"/>
                  <a:pt x="2664320" y="3781397"/>
                  <a:pt x="2655159" y="3796194"/>
                </a:cubicBezTo>
                <a:cubicBezTo>
                  <a:pt x="2634019" y="3748982"/>
                  <a:pt x="2613584" y="3701770"/>
                  <a:pt x="2593149" y="3655262"/>
                </a:cubicBezTo>
                <a:cubicBezTo>
                  <a:pt x="2606537" y="3640465"/>
                  <a:pt x="2620631" y="3626372"/>
                  <a:pt x="2634724" y="3611573"/>
                </a:cubicBezTo>
                <a:close/>
                <a:moveTo>
                  <a:pt x="2650226" y="3803946"/>
                </a:moveTo>
                <a:cubicBezTo>
                  <a:pt x="2640361" y="3819448"/>
                  <a:pt x="2630496" y="3835656"/>
                  <a:pt x="2621335" y="3851158"/>
                </a:cubicBezTo>
                <a:cubicBezTo>
                  <a:pt x="2594558" y="3803241"/>
                  <a:pt x="2569191" y="3755324"/>
                  <a:pt x="2543118" y="3708112"/>
                </a:cubicBezTo>
                <a:cubicBezTo>
                  <a:pt x="2557916" y="3692609"/>
                  <a:pt x="2572714" y="3677107"/>
                  <a:pt x="2587512" y="3661605"/>
                </a:cubicBezTo>
                <a:cubicBezTo>
                  <a:pt x="2607947" y="3708112"/>
                  <a:pt x="2629087" y="3756029"/>
                  <a:pt x="2650226" y="3803946"/>
                </a:cubicBezTo>
                <a:close/>
                <a:moveTo>
                  <a:pt x="2653750" y="3811697"/>
                </a:moveTo>
                <a:cubicBezTo>
                  <a:pt x="2660796" y="3827904"/>
                  <a:pt x="2667843" y="3843407"/>
                  <a:pt x="2674890" y="3859614"/>
                </a:cubicBezTo>
                <a:cubicBezTo>
                  <a:pt x="2667138" y="3875116"/>
                  <a:pt x="2659387" y="3890619"/>
                  <a:pt x="2651636" y="3906122"/>
                </a:cubicBezTo>
                <a:cubicBezTo>
                  <a:pt x="2642475" y="3889914"/>
                  <a:pt x="2634019" y="3874412"/>
                  <a:pt x="2624859" y="3858204"/>
                </a:cubicBezTo>
                <a:cubicBezTo>
                  <a:pt x="2634724" y="3842702"/>
                  <a:pt x="2644589" y="3827200"/>
                  <a:pt x="2653750" y="3811697"/>
                </a:cubicBezTo>
                <a:close/>
                <a:moveTo>
                  <a:pt x="2648112" y="3913873"/>
                </a:moveTo>
                <a:cubicBezTo>
                  <a:pt x="2635429" y="3939945"/>
                  <a:pt x="2622040" y="3966018"/>
                  <a:pt x="2609356" y="3992090"/>
                </a:cubicBezTo>
                <a:cubicBezTo>
                  <a:pt x="2597377" y="3975883"/>
                  <a:pt x="2585398" y="3959676"/>
                  <a:pt x="2574123" y="3943469"/>
                </a:cubicBezTo>
                <a:cubicBezTo>
                  <a:pt x="2589626" y="3917396"/>
                  <a:pt x="2605128" y="3891324"/>
                  <a:pt x="2621335" y="3865251"/>
                </a:cubicBezTo>
                <a:cubicBezTo>
                  <a:pt x="2629791" y="3881459"/>
                  <a:pt x="2638952" y="3897666"/>
                  <a:pt x="2648112" y="3913873"/>
                </a:cubicBezTo>
                <a:close/>
                <a:moveTo>
                  <a:pt x="2652340" y="3920919"/>
                </a:moveTo>
                <a:cubicBezTo>
                  <a:pt x="2660796" y="3936422"/>
                  <a:pt x="2669252" y="3951220"/>
                  <a:pt x="2677708" y="3966722"/>
                </a:cubicBezTo>
                <a:cubicBezTo>
                  <a:pt x="2667843" y="3992090"/>
                  <a:pt x="2657273" y="4018162"/>
                  <a:pt x="2647408" y="4043530"/>
                </a:cubicBezTo>
                <a:cubicBezTo>
                  <a:pt x="2636133" y="4028732"/>
                  <a:pt x="2624859" y="4013230"/>
                  <a:pt x="2614289" y="3998432"/>
                </a:cubicBezTo>
                <a:cubicBezTo>
                  <a:pt x="2626973" y="3972359"/>
                  <a:pt x="2639657" y="3946992"/>
                  <a:pt x="2652340" y="3920919"/>
                </a:cubicBezTo>
                <a:close/>
                <a:moveTo>
                  <a:pt x="2644589" y="4051281"/>
                </a:moveTo>
                <a:cubicBezTo>
                  <a:pt x="2637542" y="4068898"/>
                  <a:pt x="2630496" y="4086514"/>
                  <a:pt x="2624154" y="4104835"/>
                </a:cubicBezTo>
                <a:cubicBezTo>
                  <a:pt x="2610765" y="4090038"/>
                  <a:pt x="2597377" y="4074535"/>
                  <a:pt x="2584693" y="4059737"/>
                </a:cubicBezTo>
                <a:cubicBezTo>
                  <a:pt x="2593149" y="4041416"/>
                  <a:pt x="2602309" y="4023800"/>
                  <a:pt x="2610765" y="4005479"/>
                </a:cubicBezTo>
                <a:cubicBezTo>
                  <a:pt x="2622040" y="4020981"/>
                  <a:pt x="2633315" y="4036484"/>
                  <a:pt x="2644589" y="4051281"/>
                </a:cubicBezTo>
                <a:close/>
                <a:moveTo>
                  <a:pt x="2649522" y="4058328"/>
                </a:moveTo>
                <a:cubicBezTo>
                  <a:pt x="2660092" y="4072421"/>
                  <a:pt x="2670662" y="4087219"/>
                  <a:pt x="2681936" y="4101312"/>
                </a:cubicBezTo>
                <a:cubicBezTo>
                  <a:pt x="2677003" y="4118224"/>
                  <a:pt x="2672071" y="4135841"/>
                  <a:pt x="2666434" y="4152753"/>
                </a:cubicBezTo>
                <a:cubicBezTo>
                  <a:pt x="2653750" y="4138659"/>
                  <a:pt x="2641770" y="4124566"/>
                  <a:pt x="2629087" y="4110473"/>
                </a:cubicBezTo>
                <a:cubicBezTo>
                  <a:pt x="2636133" y="4093561"/>
                  <a:pt x="2642475" y="4075945"/>
                  <a:pt x="2649522" y="4058328"/>
                </a:cubicBezTo>
                <a:close/>
                <a:moveTo>
                  <a:pt x="2664320" y="4161208"/>
                </a:moveTo>
                <a:cubicBezTo>
                  <a:pt x="2658682" y="4179530"/>
                  <a:pt x="2653750" y="4197851"/>
                  <a:pt x="2648817" y="4216172"/>
                </a:cubicBezTo>
                <a:cubicBezTo>
                  <a:pt x="2634019" y="4202079"/>
                  <a:pt x="2619926" y="4188690"/>
                  <a:pt x="2605128" y="4174597"/>
                </a:cubicBezTo>
                <a:cubicBezTo>
                  <a:pt x="2612175" y="4155571"/>
                  <a:pt x="2619221" y="4137250"/>
                  <a:pt x="2626268" y="4118224"/>
                </a:cubicBezTo>
                <a:cubicBezTo>
                  <a:pt x="2638952" y="4132317"/>
                  <a:pt x="2651636" y="4147115"/>
                  <a:pt x="2664320" y="4161208"/>
                </a:cubicBezTo>
                <a:close/>
                <a:moveTo>
                  <a:pt x="2669957" y="4167550"/>
                </a:moveTo>
                <a:cubicBezTo>
                  <a:pt x="2688278" y="4187986"/>
                  <a:pt x="2706599" y="4208421"/>
                  <a:pt x="2724921" y="4228856"/>
                </a:cubicBezTo>
                <a:cubicBezTo>
                  <a:pt x="2722102" y="4246472"/>
                  <a:pt x="2719283" y="4263384"/>
                  <a:pt x="2716464" y="4280296"/>
                </a:cubicBezTo>
                <a:cubicBezTo>
                  <a:pt x="2695325" y="4260566"/>
                  <a:pt x="2674890" y="4240835"/>
                  <a:pt x="2653750" y="4221104"/>
                </a:cubicBezTo>
                <a:cubicBezTo>
                  <a:pt x="2659387" y="4203488"/>
                  <a:pt x="2664320" y="4185167"/>
                  <a:pt x="2669957" y="4167550"/>
                </a:cubicBezTo>
                <a:close/>
                <a:moveTo>
                  <a:pt x="2715760" y="4288752"/>
                </a:moveTo>
                <a:cubicBezTo>
                  <a:pt x="2712941" y="4307073"/>
                  <a:pt x="2710123" y="4325394"/>
                  <a:pt x="2707304" y="4343715"/>
                </a:cubicBezTo>
                <a:cubicBezTo>
                  <a:pt x="2683345" y="4324690"/>
                  <a:pt x="2659387" y="4305664"/>
                  <a:pt x="2636133" y="4286638"/>
                </a:cubicBezTo>
                <a:cubicBezTo>
                  <a:pt x="2641770" y="4267612"/>
                  <a:pt x="2646703" y="4247882"/>
                  <a:pt x="2652340" y="4228856"/>
                </a:cubicBezTo>
                <a:cubicBezTo>
                  <a:pt x="2672775" y="4249291"/>
                  <a:pt x="2693915" y="4269022"/>
                  <a:pt x="2715760" y="4288752"/>
                </a:cubicBezTo>
                <a:close/>
                <a:moveTo>
                  <a:pt x="2722102" y="4295094"/>
                </a:moveTo>
                <a:cubicBezTo>
                  <a:pt x="2734786" y="4307073"/>
                  <a:pt x="2747469" y="4319052"/>
                  <a:pt x="2760154" y="4331032"/>
                </a:cubicBezTo>
                <a:cubicBezTo>
                  <a:pt x="2758744" y="4348648"/>
                  <a:pt x="2758039" y="4365560"/>
                  <a:pt x="2756630" y="4383176"/>
                </a:cubicBezTo>
                <a:cubicBezTo>
                  <a:pt x="2742537" y="4371902"/>
                  <a:pt x="2727739" y="4360627"/>
                  <a:pt x="2713646" y="4349353"/>
                </a:cubicBezTo>
                <a:cubicBezTo>
                  <a:pt x="2716464" y="4331032"/>
                  <a:pt x="2719283" y="4312710"/>
                  <a:pt x="2722102" y="4295094"/>
                </a:cubicBezTo>
                <a:close/>
                <a:moveTo>
                  <a:pt x="2755925" y="4391632"/>
                </a:moveTo>
                <a:cubicBezTo>
                  <a:pt x="2752402" y="4443777"/>
                  <a:pt x="2749584" y="4495922"/>
                  <a:pt x="2746765" y="4547362"/>
                </a:cubicBezTo>
                <a:cubicBezTo>
                  <a:pt x="2727739" y="4538201"/>
                  <a:pt x="2708008" y="4528336"/>
                  <a:pt x="2688983" y="4519176"/>
                </a:cubicBezTo>
                <a:cubicBezTo>
                  <a:pt x="2696029" y="4465622"/>
                  <a:pt x="2704485" y="4412068"/>
                  <a:pt x="2712236" y="4357809"/>
                </a:cubicBezTo>
                <a:cubicBezTo>
                  <a:pt x="2727034" y="4368379"/>
                  <a:pt x="2741128" y="4379653"/>
                  <a:pt x="2755925" y="4391632"/>
                </a:cubicBezTo>
                <a:close/>
                <a:moveTo>
                  <a:pt x="2762972" y="4396565"/>
                </a:moveTo>
                <a:cubicBezTo>
                  <a:pt x="2777065" y="4407135"/>
                  <a:pt x="2790454" y="4417705"/>
                  <a:pt x="2804547" y="4428979"/>
                </a:cubicBezTo>
                <a:cubicBezTo>
                  <a:pt x="2805252" y="4478305"/>
                  <a:pt x="2806661" y="4527632"/>
                  <a:pt x="2808070" y="4576958"/>
                </a:cubicBezTo>
                <a:cubicBezTo>
                  <a:pt x="2789749" y="4568502"/>
                  <a:pt x="2772133" y="4559341"/>
                  <a:pt x="2753811" y="4550886"/>
                </a:cubicBezTo>
                <a:cubicBezTo>
                  <a:pt x="2756630" y="4499445"/>
                  <a:pt x="2759449" y="4448005"/>
                  <a:pt x="2762972" y="4396565"/>
                </a:cubicBezTo>
                <a:close/>
                <a:moveTo>
                  <a:pt x="2808070" y="4584709"/>
                </a:moveTo>
                <a:cubicBezTo>
                  <a:pt x="2808775" y="4605144"/>
                  <a:pt x="2809480" y="4625579"/>
                  <a:pt x="2810184" y="4645310"/>
                </a:cubicBezTo>
                <a:cubicBezTo>
                  <a:pt x="2790454" y="4637559"/>
                  <a:pt x="2770019" y="4629807"/>
                  <a:pt x="2750288" y="4622056"/>
                </a:cubicBezTo>
                <a:cubicBezTo>
                  <a:pt x="2750993" y="4600916"/>
                  <a:pt x="2752402" y="4579072"/>
                  <a:pt x="2753811" y="4557932"/>
                </a:cubicBezTo>
                <a:cubicBezTo>
                  <a:pt x="2771428" y="4567093"/>
                  <a:pt x="2789749" y="4576253"/>
                  <a:pt x="2808070" y="4584709"/>
                </a:cubicBezTo>
                <a:close/>
                <a:moveTo>
                  <a:pt x="2815117" y="4588233"/>
                </a:moveTo>
                <a:cubicBezTo>
                  <a:pt x="2832029" y="4596689"/>
                  <a:pt x="2849645" y="4604440"/>
                  <a:pt x="2866557" y="4612896"/>
                </a:cubicBezTo>
                <a:cubicBezTo>
                  <a:pt x="2868671" y="4631922"/>
                  <a:pt x="2870785" y="4650947"/>
                  <a:pt x="2873604" y="4669973"/>
                </a:cubicBezTo>
                <a:cubicBezTo>
                  <a:pt x="2854578" y="4662926"/>
                  <a:pt x="2836257" y="4655880"/>
                  <a:pt x="2817231" y="4648833"/>
                </a:cubicBezTo>
                <a:cubicBezTo>
                  <a:pt x="2816526" y="4628398"/>
                  <a:pt x="2815822" y="4608667"/>
                  <a:pt x="2815117" y="4588233"/>
                </a:cubicBezTo>
                <a:close/>
                <a:moveTo>
                  <a:pt x="2874308" y="4677724"/>
                </a:moveTo>
                <a:cubicBezTo>
                  <a:pt x="2876422" y="4698159"/>
                  <a:pt x="2879241" y="4717890"/>
                  <a:pt x="2881355" y="4738325"/>
                </a:cubicBezTo>
                <a:cubicBezTo>
                  <a:pt x="2860920" y="4732688"/>
                  <a:pt x="2839780" y="4726346"/>
                  <a:pt x="2819345" y="4720709"/>
                </a:cubicBezTo>
                <a:cubicBezTo>
                  <a:pt x="2818640" y="4699569"/>
                  <a:pt x="2817935" y="4677724"/>
                  <a:pt x="2817231" y="4656585"/>
                </a:cubicBezTo>
                <a:cubicBezTo>
                  <a:pt x="2836257" y="4663631"/>
                  <a:pt x="2855283" y="4670678"/>
                  <a:pt x="2874308" y="4677724"/>
                </a:cubicBezTo>
                <a:close/>
                <a:moveTo>
                  <a:pt x="2882060" y="4680543"/>
                </a:moveTo>
                <a:cubicBezTo>
                  <a:pt x="2927863" y="4698159"/>
                  <a:pt x="2974370" y="4715071"/>
                  <a:pt x="3020878" y="4731983"/>
                </a:cubicBezTo>
                <a:cubicBezTo>
                  <a:pt x="3026515" y="4748190"/>
                  <a:pt x="3032152" y="4765102"/>
                  <a:pt x="3037790" y="4781309"/>
                </a:cubicBezTo>
                <a:cubicBezTo>
                  <a:pt x="2987759" y="4767921"/>
                  <a:pt x="2938432" y="4753828"/>
                  <a:pt x="2889106" y="4739734"/>
                </a:cubicBezTo>
                <a:cubicBezTo>
                  <a:pt x="2886992" y="4720709"/>
                  <a:pt x="2884173" y="4700273"/>
                  <a:pt x="2882060" y="4680543"/>
                </a:cubicBezTo>
                <a:close/>
                <a:moveTo>
                  <a:pt x="3040608" y="4789765"/>
                </a:moveTo>
                <a:cubicBezTo>
                  <a:pt x="3046950" y="4807382"/>
                  <a:pt x="3052587" y="4824998"/>
                  <a:pt x="3058929" y="4841910"/>
                </a:cubicBezTo>
                <a:cubicBezTo>
                  <a:pt x="3005375" y="4832045"/>
                  <a:pt x="2951821" y="4822180"/>
                  <a:pt x="2898971" y="4811610"/>
                </a:cubicBezTo>
                <a:cubicBezTo>
                  <a:pt x="2896153" y="4790470"/>
                  <a:pt x="2893334" y="4769330"/>
                  <a:pt x="2890516" y="4748190"/>
                </a:cubicBezTo>
                <a:cubicBezTo>
                  <a:pt x="2939842" y="4762284"/>
                  <a:pt x="2990577" y="4776377"/>
                  <a:pt x="3040608" y="4789765"/>
                </a:cubicBezTo>
                <a:close/>
                <a:moveTo>
                  <a:pt x="3049064" y="4791879"/>
                </a:moveTo>
                <a:cubicBezTo>
                  <a:pt x="3065976" y="4796107"/>
                  <a:pt x="3082888" y="4801040"/>
                  <a:pt x="3099800" y="4805268"/>
                </a:cubicBezTo>
                <a:cubicBezTo>
                  <a:pt x="3106846" y="4821475"/>
                  <a:pt x="3113893" y="4836977"/>
                  <a:pt x="3120939" y="4853185"/>
                </a:cubicBezTo>
                <a:cubicBezTo>
                  <a:pt x="3102618" y="4849661"/>
                  <a:pt x="3085002" y="4846843"/>
                  <a:pt x="3066681" y="4843320"/>
                </a:cubicBezTo>
                <a:cubicBezTo>
                  <a:pt x="3061043" y="4826408"/>
                  <a:pt x="3054701" y="4809496"/>
                  <a:pt x="3049064" y="4791879"/>
                </a:cubicBezTo>
                <a:close/>
                <a:moveTo>
                  <a:pt x="3124463" y="4860936"/>
                </a:moveTo>
                <a:cubicBezTo>
                  <a:pt x="3136442" y="4887713"/>
                  <a:pt x="3148421" y="4913786"/>
                  <a:pt x="3160400" y="4940563"/>
                </a:cubicBezTo>
                <a:cubicBezTo>
                  <a:pt x="3139965" y="4939858"/>
                  <a:pt x="3120235" y="4938449"/>
                  <a:pt x="3100504" y="4937039"/>
                </a:cubicBezTo>
                <a:cubicBezTo>
                  <a:pt x="3089934" y="4908853"/>
                  <a:pt x="3080069" y="4879962"/>
                  <a:pt x="3070204" y="4851071"/>
                </a:cubicBezTo>
                <a:cubicBezTo>
                  <a:pt x="3087820" y="4854594"/>
                  <a:pt x="3106141" y="4858117"/>
                  <a:pt x="3124463" y="4860936"/>
                </a:cubicBezTo>
                <a:close/>
                <a:moveTo>
                  <a:pt x="3132919" y="4863050"/>
                </a:moveTo>
                <a:cubicBezTo>
                  <a:pt x="3149830" y="4865868"/>
                  <a:pt x="3167447" y="4869392"/>
                  <a:pt x="3184359" y="4872210"/>
                </a:cubicBezTo>
                <a:cubicBezTo>
                  <a:pt x="3197747" y="4896169"/>
                  <a:pt x="3211136" y="4920127"/>
                  <a:pt x="3224524" y="4944086"/>
                </a:cubicBezTo>
                <a:cubicBezTo>
                  <a:pt x="3205499" y="4943381"/>
                  <a:pt x="3187177" y="4941972"/>
                  <a:pt x="3168152" y="4941267"/>
                </a:cubicBezTo>
                <a:cubicBezTo>
                  <a:pt x="3156172" y="4915195"/>
                  <a:pt x="3144898" y="4889122"/>
                  <a:pt x="3132919" y="4863050"/>
                </a:cubicBezTo>
                <a:close/>
                <a:moveTo>
                  <a:pt x="3228752" y="4951132"/>
                </a:moveTo>
                <a:cubicBezTo>
                  <a:pt x="3237913" y="4968044"/>
                  <a:pt x="3247778" y="4984252"/>
                  <a:pt x="3256939" y="5001163"/>
                </a:cubicBezTo>
                <a:cubicBezTo>
                  <a:pt x="3237208" y="5001868"/>
                  <a:pt x="3216773" y="5002573"/>
                  <a:pt x="3197043" y="5003277"/>
                </a:cubicBezTo>
                <a:cubicBezTo>
                  <a:pt x="3188587" y="4984956"/>
                  <a:pt x="3180131" y="4966635"/>
                  <a:pt x="3171675" y="4948314"/>
                </a:cubicBezTo>
                <a:cubicBezTo>
                  <a:pt x="3190701" y="4949019"/>
                  <a:pt x="3209727" y="4950428"/>
                  <a:pt x="3228752" y="4951132"/>
                </a:cubicBezTo>
                <a:close/>
                <a:moveTo>
                  <a:pt x="3237208" y="4951837"/>
                </a:moveTo>
                <a:cubicBezTo>
                  <a:pt x="3254825" y="4952542"/>
                  <a:pt x="3273146" y="4953246"/>
                  <a:pt x="3290762" y="4953951"/>
                </a:cubicBezTo>
                <a:cubicBezTo>
                  <a:pt x="3300628" y="4968749"/>
                  <a:pt x="3311198" y="4983547"/>
                  <a:pt x="3321063" y="4998345"/>
                </a:cubicBezTo>
                <a:cubicBezTo>
                  <a:pt x="3302037" y="4999049"/>
                  <a:pt x="3283716" y="4999754"/>
                  <a:pt x="3264690" y="5000459"/>
                </a:cubicBezTo>
                <a:cubicBezTo>
                  <a:pt x="3255529" y="4984252"/>
                  <a:pt x="3246369" y="4968044"/>
                  <a:pt x="3237208" y="4951837"/>
                </a:cubicBezTo>
                <a:close/>
                <a:moveTo>
                  <a:pt x="3325995" y="5005391"/>
                </a:moveTo>
                <a:cubicBezTo>
                  <a:pt x="3336565" y="5020894"/>
                  <a:pt x="3347840" y="5037101"/>
                  <a:pt x="3358410" y="5052603"/>
                </a:cubicBezTo>
                <a:cubicBezTo>
                  <a:pt x="3338679" y="5055422"/>
                  <a:pt x="3318949" y="5057536"/>
                  <a:pt x="3298514" y="5060355"/>
                </a:cubicBezTo>
                <a:cubicBezTo>
                  <a:pt x="3288649" y="5042738"/>
                  <a:pt x="3278783" y="5025826"/>
                  <a:pt x="3268213" y="5008210"/>
                </a:cubicBezTo>
                <a:cubicBezTo>
                  <a:pt x="3287944" y="5006800"/>
                  <a:pt x="3306970" y="5006096"/>
                  <a:pt x="3325995" y="5005391"/>
                </a:cubicBezTo>
                <a:close/>
                <a:moveTo>
                  <a:pt x="3334451" y="5004686"/>
                </a:moveTo>
                <a:cubicBezTo>
                  <a:pt x="3361933" y="5003277"/>
                  <a:pt x="3389415" y="5002573"/>
                  <a:pt x="3416897" y="5001163"/>
                </a:cubicBezTo>
                <a:cubicBezTo>
                  <a:pt x="3428876" y="5014552"/>
                  <a:pt x="3440150" y="5027236"/>
                  <a:pt x="3452130" y="5039919"/>
                </a:cubicBezTo>
                <a:cubicBezTo>
                  <a:pt x="3423943" y="5043443"/>
                  <a:pt x="3395052" y="5047671"/>
                  <a:pt x="3366866" y="5051194"/>
                </a:cubicBezTo>
                <a:cubicBezTo>
                  <a:pt x="3355591" y="5035692"/>
                  <a:pt x="3345021" y="5020894"/>
                  <a:pt x="3334451" y="5004686"/>
                </a:cubicBezTo>
                <a:close/>
                <a:moveTo>
                  <a:pt x="3457767" y="5046966"/>
                </a:moveTo>
                <a:cubicBezTo>
                  <a:pt x="3470451" y="5061059"/>
                  <a:pt x="3482430" y="5074448"/>
                  <a:pt x="3495114" y="5087836"/>
                </a:cubicBezTo>
                <a:cubicBezTo>
                  <a:pt x="3465518" y="5094178"/>
                  <a:pt x="3435218" y="5100521"/>
                  <a:pt x="3405622" y="5106862"/>
                </a:cubicBezTo>
                <a:cubicBezTo>
                  <a:pt x="3394348" y="5090655"/>
                  <a:pt x="3383073" y="5073743"/>
                  <a:pt x="3371094" y="5057536"/>
                </a:cubicBezTo>
                <a:cubicBezTo>
                  <a:pt x="3399985" y="5054718"/>
                  <a:pt x="3428876" y="5050489"/>
                  <a:pt x="3457767" y="5046966"/>
                </a:cubicBezTo>
                <a:close/>
                <a:moveTo>
                  <a:pt x="3466223" y="5045557"/>
                </a:moveTo>
                <a:cubicBezTo>
                  <a:pt x="3483135" y="5043443"/>
                  <a:pt x="3500751" y="5040624"/>
                  <a:pt x="3518368" y="5038510"/>
                </a:cubicBezTo>
                <a:cubicBezTo>
                  <a:pt x="3531052" y="5050489"/>
                  <a:pt x="3543735" y="5062469"/>
                  <a:pt x="3556419" y="5074448"/>
                </a:cubicBezTo>
                <a:cubicBezTo>
                  <a:pt x="3538803" y="5078676"/>
                  <a:pt x="3520482" y="5082199"/>
                  <a:pt x="3502865" y="5086427"/>
                </a:cubicBezTo>
                <a:cubicBezTo>
                  <a:pt x="3490181" y="5073039"/>
                  <a:pt x="3478202" y="5058945"/>
                  <a:pt x="3466223" y="5045557"/>
                </a:cubicBezTo>
                <a:close/>
                <a:moveTo>
                  <a:pt x="3562057" y="5080085"/>
                </a:moveTo>
                <a:cubicBezTo>
                  <a:pt x="3575445" y="5092769"/>
                  <a:pt x="3589538" y="5105453"/>
                  <a:pt x="3602927" y="5118137"/>
                </a:cubicBezTo>
                <a:cubicBezTo>
                  <a:pt x="3584606" y="5123774"/>
                  <a:pt x="3565580" y="5130116"/>
                  <a:pt x="3547259" y="5135754"/>
                </a:cubicBezTo>
                <a:cubicBezTo>
                  <a:pt x="3533870" y="5121660"/>
                  <a:pt x="3521186" y="5106862"/>
                  <a:pt x="3507798" y="5092769"/>
                </a:cubicBezTo>
                <a:cubicBezTo>
                  <a:pt x="3526119" y="5088541"/>
                  <a:pt x="3544440" y="5084313"/>
                  <a:pt x="3562057" y="5080085"/>
                </a:cubicBezTo>
                <a:close/>
                <a:moveTo>
                  <a:pt x="3570513" y="5077971"/>
                </a:moveTo>
                <a:cubicBezTo>
                  <a:pt x="3587424" y="5074448"/>
                  <a:pt x="3604336" y="5070220"/>
                  <a:pt x="3621248" y="5066696"/>
                </a:cubicBezTo>
                <a:cubicBezTo>
                  <a:pt x="3635341" y="5077266"/>
                  <a:pt x="3648730" y="5088541"/>
                  <a:pt x="3662823" y="5099111"/>
                </a:cubicBezTo>
                <a:cubicBezTo>
                  <a:pt x="3645206" y="5104748"/>
                  <a:pt x="3628295" y="5110385"/>
                  <a:pt x="3610678" y="5116023"/>
                </a:cubicBezTo>
                <a:cubicBezTo>
                  <a:pt x="3597290" y="5103339"/>
                  <a:pt x="3583901" y="5090655"/>
                  <a:pt x="3570513" y="5077971"/>
                </a:cubicBezTo>
                <a:close/>
                <a:moveTo>
                  <a:pt x="3669869" y="5104044"/>
                </a:moveTo>
                <a:cubicBezTo>
                  <a:pt x="3693123" y="5121660"/>
                  <a:pt x="3715672" y="5139981"/>
                  <a:pt x="3738926" y="5157598"/>
                </a:cubicBezTo>
                <a:cubicBezTo>
                  <a:pt x="3720605" y="5166054"/>
                  <a:pt x="3702284" y="5174510"/>
                  <a:pt x="3684668" y="5182965"/>
                </a:cubicBezTo>
                <a:cubicBezTo>
                  <a:pt x="3662118" y="5162531"/>
                  <a:pt x="3639569" y="5142095"/>
                  <a:pt x="3617725" y="5121660"/>
                </a:cubicBezTo>
                <a:cubicBezTo>
                  <a:pt x="3634636" y="5115318"/>
                  <a:pt x="3652253" y="5109681"/>
                  <a:pt x="3669869" y="5104044"/>
                </a:cubicBezTo>
                <a:close/>
                <a:moveTo>
                  <a:pt x="3677621" y="5101929"/>
                </a:moveTo>
                <a:cubicBezTo>
                  <a:pt x="3694533" y="5096292"/>
                  <a:pt x="3710740" y="5091360"/>
                  <a:pt x="3727652" y="5085722"/>
                </a:cubicBezTo>
                <a:cubicBezTo>
                  <a:pt x="3750905" y="5100521"/>
                  <a:pt x="3774159" y="5116023"/>
                  <a:pt x="3796708" y="5130821"/>
                </a:cubicBezTo>
                <a:cubicBezTo>
                  <a:pt x="3779797" y="5138572"/>
                  <a:pt x="3762885" y="5147028"/>
                  <a:pt x="3745973" y="5154779"/>
                </a:cubicBezTo>
                <a:cubicBezTo>
                  <a:pt x="3723424" y="5136458"/>
                  <a:pt x="3700875" y="5119546"/>
                  <a:pt x="3677621" y="5101929"/>
                </a:cubicBezTo>
                <a:close/>
                <a:moveTo>
                  <a:pt x="3803755" y="5135049"/>
                </a:moveTo>
                <a:cubicBezTo>
                  <a:pt x="3819962" y="5145618"/>
                  <a:pt x="3836169" y="5155484"/>
                  <a:pt x="3851672" y="5166054"/>
                </a:cubicBezTo>
                <a:cubicBezTo>
                  <a:pt x="3834055" y="5175919"/>
                  <a:pt x="3817144" y="5185784"/>
                  <a:pt x="3799527" y="5196354"/>
                </a:cubicBezTo>
                <a:cubicBezTo>
                  <a:pt x="3783320" y="5184375"/>
                  <a:pt x="3767817" y="5171691"/>
                  <a:pt x="3751610" y="5159712"/>
                </a:cubicBezTo>
                <a:cubicBezTo>
                  <a:pt x="3769227" y="5151256"/>
                  <a:pt x="3786843" y="5142800"/>
                  <a:pt x="3803755" y="5135049"/>
                </a:cubicBezTo>
                <a:close/>
                <a:moveTo>
                  <a:pt x="3811506" y="5131525"/>
                </a:moveTo>
                <a:cubicBezTo>
                  <a:pt x="3853786" y="5111795"/>
                  <a:pt x="3896066" y="5091360"/>
                  <a:pt x="3939050" y="5070925"/>
                </a:cubicBezTo>
                <a:cubicBezTo>
                  <a:pt x="3954552" y="5076562"/>
                  <a:pt x="3970055" y="5082904"/>
                  <a:pt x="3985557" y="5088541"/>
                </a:cubicBezTo>
                <a:cubicBezTo>
                  <a:pt x="3943277" y="5113204"/>
                  <a:pt x="3901703" y="5137867"/>
                  <a:pt x="3859423" y="5162531"/>
                </a:cubicBezTo>
                <a:cubicBezTo>
                  <a:pt x="3843216" y="5151961"/>
                  <a:pt x="3827713" y="5141391"/>
                  <a:pt x="3811506" y="5131525"/>
                </a:cubicBezTo>
                <a:close/>
                <a:moveTo>
                  <a:pt x="3994013" y="5091360"/>
                </a:moveTo>
                <a:cubicBezTo>
                  <a:pt x="4010220" y="5097702"/>
                  <a:pt x="4027132" y="5103339"/>
                  <a:pt x="4043339" y="5109681"/>
                </a:cubicBezTo>
                <a:cubicBezTo>
                  <a:pt x="4001060" y="5139981"/>
                  <a:pt x="3959485" y="5169577"/>
                  <a:pt x="3917205" y="5198468"/>
                </a:cubicBezTo>
                <a:cubicBezTo>
                  <a:pt x="3900293" y="5187898"/>
                  <a:pt x="3883381" y="5177328"/>
                  <a:pt x="3866470" y="5166054"/>
                </a:cubicBezTo>
                <a:cubicBezTo>
                  <a:pt x="3908749" y="5141391"/>
                  <a:pt x="3951029" y="5116728"/>
                  <a:pt x="3994013" y="5091360"/>
                </a:cubicBezTo>
                <a:close/>
                <a:moveTo>
                  <a:pt x="4001765" y="5086427"/>
                </a:moveTo>
                <a:cubicBezTo>
                  <a:pt x="4015858" y="5077971"/>
                  <a:pt x="4029951" y="5069515"/>
                  <a:pt x="4044044" y="5061059"/>
                </a:cubicBezTo>
                <a:cubicBezTo>
                  <a:pt x="4060251" y="5065288"/>
                  <a:pt x="4075754" y="5070220"/>
                  <a:pt x="4091961" y="5074448"/>
                </a:cubicBezTo>
                <a:cubicBezTo>
                  <a:pt x="4077868" y="5084313"/>
                  <a:pt x="4063775" y="5094178"/>
                  <a:pt x="4049681" y="5104748"/>
                </a:cubicBezTo>
                <a:cubicBezTo>
                  <a:pt x="4033474" y="5098406"/>
                  <a:pt x="4017267" y="5092769"/>
                  <a:pt x="4001765" y="5086427"/>
                </a:cubicBezTo>
                <a:close/>
                <a:moveTo>
                  <a:pt x="4100417" y="5076562"/>
                </a:moveTo>
                <a:cubicBezTo>
                  <a:pt x="4117329" y="5081495"/>
                  <a:pt x="4134241" y="5085722"/>
                  <a:pt x="4151152" y="5090655"/>
                </a:cubicBezTo>
                <a:cubicBezTo>
                  <a:pt x="4137059" y="5102634"/>
                  <a:pt x="4123671" y="5114614"/>
                  <a:pt x="4109577" y="5126593"/>
                </a:cubicBezTo>
                <a:cubicBezTo>
                  <a:pt x="4092665" y="5120251"/>
                  <a:pt x="4075049" y="5113909"/>
                  <a:pt x="4058137" y="5107567"/>
                </a:cubicBezTo>
                <a:cubicBezTo>
                  <a:pt x="4072231" y="5096997"/>
                  <a:pt x="4086324" y="5087132"/>
                  <a:pt x="4100417" y="5076562"/>
                </a:cubicBezTo>
                <a:close/>
                <a:moveTo>
                  <a:pt x="4108168" y="5071629"/>
                </a:moveTo>
                <a:cubicBezTo>
                  <a:pt x="4121557" y="5061764"/>
                  <a:pt x="4134945" y="5052603"/>
                  <a:pt x="4148334" y="5042738"/>
                </a:cubicBezTo>
                <a:cubicBezTo>
                  <a:pt x="4164541" y="5045557"/>
                  <a:pt x="4180748" y="5049080"/>
                  <a:pt x="4196955" y="5051899"/>
                </a:cubicBezTo>
                <a:cubicBezTo>
                  <a:pt x="4184271" y="5063173"/>
                  <a:pt x="4170883" y="5074448"/>
                  <a:pt x="4158199" y="5085722"/>
                </a:cubicBezTo>
                <a:cubicBezTo>
                  <a:pt x="4141287" y="5080790"/>
                  <a:pt x="4124375" y="5075857"/>
                  <a:pt x="4108168" y="5071629"/>
                </a:cubicBezTo>
                <a:close/>
                <a:moveTo>
                  <a:pt x="4205411" y="5053308"/>
                </a:moveTo>
                <a:cubicBezTo>
                  <a:pt x="4254033" y="5062469"/>
                  <a:pt x="4302654" y="5070925"/>
                  <a:pt x="4351276" y="5078676"/>
                </a:cubicBezTo>
                <a:cubicBezTo>
                  <a:pt x="4339297" y="5094883"/>
                  <a:pt x="4327317" y="5110385"/>
                  <a:pt x="4314633" y="5126593"/>
                </a:cubicBezTo>
                <a:cubicBezTo>
                  <a:pt x="4265307" y="5113909"/>
                  <a:pt x="4215277" y="5100521"/>
                  <a:pt x="4165245" y="5087132"/>
                </a:cubicBezTo>
                <a:cubicBezTo>
                  <a:pt x="4178634" y="5075857"/>
                  <a:pt x="4192023" y="5064583"/>
                  <a:pt x="4205411" y="5053308"/>
                </a:cubicBezTo>
                <a:close/>
                <a:moveTo>
                  <a:pt x="4212458" y="5046966"/>
                </a:moveTo>
                <a:cubicBezTo>
                  <a:pt x="4225142" y="5036396"/>
                  <a:pt x="4237121" y="5025122"/>
                  <a:pt x="4249805" y="5014552"/>
                </a:cubicBezTo>
                <a:cubicBezTo>
                  <a:pt x="4297017" y="5018780"/>
                  <a:pt x="4343525" y="5023008"/>
                  <a:pt x="4390032" y="5027236"/>
                </a:cubicBezTo>
                <a:cubicBezTo>
                  <a:pt x="4378758" y="5042033"/>
                  <a:pt x="4367483" y="5057536"/>
                  <a:pt x="4356209" y="5072334"/>
                </a:cubicBezTo>
                <a:cubicBezTo>
                  <a:pt x="4308292" y="5063878"/>
                  <a:pt x="4260375" y="5056127"/>
                  <a:pt x="4212458" y="5046966"/>
                </a:cubicBezTo>
                <a:close/>
                <a:moveTo>
                  <a:pt x="4398488" y="5027940"/>
                </a:moveTo>
                <a:cubicBezTo>
                  <a:pt x="4417514" y="5029350"/>
                  <a:pt x="4436540" y="5030759"/>
                  <a:pt x="4455565" y="5032873"/>
                </a:cubicBezTo>
                <a:cubicBezTo>
                  <a:pt x="4444996" y="5049785"/>
                  <a:pt x="4434426" y="5066696"/>
                  <a:pt x="4423856" y="5083608"/>
                </a:cubicBezTo>
                <a:cubicBezTo>
                  <a:pt x="4404125" y="5080085"/>
                  <a:pt x="4384395" y="5077266"/>
                  <a:pt x="4364665" y="5073743"/>
                </a:cubicBezTo>
                <a:cubicBezTo>
                  <a:pt x="4375234" y="5058241"/>
                  <a:pt x="4387213" y="5043443"/>
                  <a:pt x="4398488" y="5027940"/>
                </a:cubicBezTo>
                <a:close/>
                <a:moveTo>
                  <a:pt x="4403421" y="5021598"/>
                </a:moveTo>
                <a:cubicBezTo>
                  <a:pt x="4419628" y="4999754"/>
                  <a:pt x="4436540" y="4977205"/>
                  <a:pt x="4452747" y="4955360"/>
                </a:cubicBezTo>
                <a:cubicBezTo>
                  <a:pt x="4470364" y="4954656"/>
                  <a:pt x="4487275" y="4953951"/>
                  <a:pt x="4504892" y="4953246"/>
                </a:cubicBezTo>
                <a:cubicBezTo>
                  <a:pt x="4490094" y="4977909"/>
                  <a:pt x="4474591" y="5001868"/>
                  <a:pt x="4459089" y="5026531"/>
                </a:cubicBezTo>
                <a:cubicBezTo>
                  <a:pt x="4440768" y="5024417"/>
                  <a:pt x="4422446" y="5023008"/>
                  <a:pt x="4403421" y="5021598"/>
                </a:cubicBezTo>
                <a:close/>
                <a:moveTo>
                  <a:pt x="4514052" y="4952542"/>
                </a:moveTo>
                <a:cubicBezTo>
                  <a:pt x="4532374" y="4951837"/>
                  <a:pt x="4551399" y="4951132"/>
                  <a:pt x="4569720" y="4949723"/>
                </a:cubicBezTo>
                <a:cubicBezTo>
                  <a:pt x="4555627" y="4977205"/>
                  <a:pt x="4542239" y="5003982"/>
                  <a:pt x="4528145" y="5030759"/>
                </a:cubicBezTo>
                <a:cubicBezTo>
                  <a:pt x="4508415" y="5029350"/>
                  <a:pt x="4487980" y="5027940"/>
                  <a:pt x="4468249" y="5025826"/>
                </a:cubicBezTo>
                <a:cubicBezTo>
                  <a:pt x="4483047" y="5001868"/>
                  <a:pt x="4498550" y="4977205"/>
                  <a:pt x="4514052" y="4952542"/>
                </a:cubicBezTo>
                <a:close/>
                <a:moveTo>
                  <a:pt x="4518280" y="4945495"/>
                </a:moveTo>
                <a:cubicBezTo>
                  <a:pt x="4527441" y="4930697"/>
                  <a:pt x="4536601" y="4915899"/>
                  <a:pt x="4545762" y="4901101"/>
                </a:cubicBezTo>
                <a:cubicBezTo>
                  <a:pt x="4563378" y="4898987"/>
                  <a:pt x="4580290" y="4896169"/>
                  <a:pt x="4597907" y="4894055"/>
                </a:cubicBezTo>
                <a:cubicBezTo>
                  <a:pt x="4589451" y="4910262"/>
                  <a:pt x="4581700" y="4926469"/>
                  <a:pt x="4573244" y="4942676"/>
                </a:cubicBezTo>
                <a:cubicBezTo>
                  <a:pt x="4554923" y="4943381"/>
                  <a:pt x="4536601" y="4944086"/>
                  <a:pt x="4518280" y="4945495"/>
                </a:cubicBezTo>
                <a:close/>
                <a:moveTo>
                  <a:pt x="4606363" y="4892646"/>
                </a:moveTo>
                <a:cubicBezTo>
                  <a:pt x="4624684" y="4889827"/>
                  <a:pt x="4643005" y="4887713"/>
                  <a:pt x="4661326" y="4884894"/>
                </a:cubicBezTo>
                <a:cubicBezTo>
                  <a:pt x="4654280" y="4903216"/>
                  <a:pt x="4647233" y="4920832"/>
                  <a:pt x="4639482" y="4939153"/>
                </a:cubicBezTo>
                <a:cubicBezTo>
                  <a:pt x="4619751" y="4940563"/>
                  <a:pt x="4600726" y="4941267"/>
                  <a:pt x="4580995" y="4941972"/>
                </a:cubicBezTo>
                <a:cubicBezTo>
                  <a:pt x="4589451" y="4925764"/>
                  <a:pt x="4597907" y="4908853"/>
                  <a:pt x="4606363" y="4892646"/>
                </a:cubicBezTo>
                <a:close/>
                <a:moveTo>
                  <a:pt x="4609886" y="4884894"/>
                </a:moveTo>
                <a:cubicBezTo>
                  <a:pt x="4617637" y="4869392"/>
                  <a:pt x="4625389" y="4853889"/>
                  <a:pt x="4633140" y="4837682"/>
                </a:cubicBezTo>
                <a:cubicBezTo>
                  <a:pt x="4650052" y="4834159"/>
                  <a:pt x="4666963" y="4829931"/>
                  <a:pt x="4684580" y="4826408"/>
                </a:cubicBezTo>
                <a:cubicBezTo>
                  <a:pt x="4677533" y="4843320"/>
                  <a:pt x="4671192" y="4860231"/>
                  <a:pt x="4664145" y="4877143"/>
                </a:cubicBezTo>
                <a:cubicBezTo>
                  <a:pt x="4645824" y="4879962"/>
                  <a:pt x="4628207" y="4882780"/>
                  <a:pt x="4609886" y="4884894"/>
                </a:cubicBezTo>
                <a:close/>
                <a:moveTo>
                  <a:pt x="4692331" y="4824998"/>
                </a:moveTo>
                <a:cubicBezTo>
                  <a:pt x="4720518" y="4818656"/>
                  <a:pt x="4749409" y="4812314"/>
                  <a:pt x="4777595" y="4805268"/>
                </a:cubicBezTo>
                <a:cubicBezTo>
                  <a:pt x="4772662" y="4824998"/>
                  <a:pt x="4767730" y="4844024"/>
                  <a:pt x="4762797" y="4863754"/>
                </a:cubicBezTo>
                <a:cubicBezTo>
                  <a:pt x="4732497" y="4867983"/>
                  <a:pt x="4702901" y="4872210"/>
                  <a:pt x="4672601" y="4876438"/>
                </a:cubicBezTo>
                <a:cubicBezTo>
                  <a:pt x="4678943" y="4859527"/>
                  <a:pt x="4685989" y="4841910"/>
                  <a:pt x="4692331" y="4824998"/>
                </a:cubicBezTo>
                <a:close/>
                <a:moveTo>
                  <a:pt x="4695855" y="4816542"/>
                </a:moveTo>
                <a:cubicBezTo>
                  <a:pt x="4702196" y="4800335"/>
                  <a:pt x="4708539" y="4784128"/>
                  <a:pt x="4714880" y="4767921"/>
                </a:cubicBezTo>
                <a:cubicBezTo>
                  <a:pt x="4740953" y="4759465"/>
                  <a:pt x="4767730" y="4751009"/>
                  <a:pt x="4793802" y="4742553"/>
                </a:cubicBezTo>
                <a:cubicBezTo>
                  <a:pt x="4788870" y="4760874"/>
                  <a:pt x="4784642" y="4779195"/>
                  <a:pt x="4779709" y="4797517"/>
                </a:cubicBezTo>
                <a:cubicBezTo>
                  <a:pt x="4751523" y="4803858"/>
                  <a:pt x="4724041" y="4810200"/>
                  <a:pt x="4695855" y="4816542"/>
                </a:cubicBezTo>
                <a:close/>
                <a:moveTo>
                  <a:pt x="4801554" y="4740439"/>
                </a:moveTo>
                <a:cubicBezTo>
                  <a:pt x="4819875" y="4734802"/>
                  <a:pt x="4837491" y="4728460"/>
                  <a:pt x="4855812" y="4722822"/>
                </a:cubicBezTo>
                <a:cubicBezTo>
                  <a:pt x="4852289" y="4742553"/>
                  <a:pt x="4849471" y="4762284"/>
                  <a:pt x="4845947" y="4782014"/>
                </a:cubicBezTo>
                <a:cubicBezTo>
                  <a:pt x="4826217" y="4786947"/>
                  <a:pt x="4807191" y="4791175"/>
                  <a:pt x="4787461" y="4796107"/>
                </a:cubicBezTo>
                <a:cubicBezTo>
                  <a:pt x="4792393" y="4777081"/>
                  <a:pt x="4796621" y="4758760"/>
                  <a:pt x="4801554" y="4740439"/>
                </a:cubicBezTo>
                <a:close/>
                <a:moveTo>
                  <a:pt x="4863564" y="4720004"/>
                </a:moveTo>
                <a:cubicBezTo>
                  <a:pt x="4882590" y="4713662"/>
                  <a:pt x="4902320" y="4707320"/>
                  <a:pt x="4921346" y="4700978"/>
                </a:cubicBezTo>
                <a:cubicBezTo>
                  <a:pt x="4919937" y="4722118"/>
                  <a:pt x="4917823" y="4743962"/>
                  <a:pt x="4916413" y="4765102"/>
                </a:cubicBezTo>
                <a:cubicBezTo>
                  <a:pt x="4895978" y="4770035"/>
                  <a:pt x="4874838" y="4774967"/>
                  <a:pt x="4853698" y="4779900"/>
                </a:cubicBezTo>
                <a:cubicBezTo>
                  <a:pt x="4857222" y="4760169"/>
                  <a:pt x="4860040" y="4739734"/>
                  <a:pt x="4863564" y="4720004"/>
                </a:cubicBezTo>
                <a:close/>
                <a:moveTo>
                  <a:pt x="4864973" y="4712253"/>
                </a:moveTo>
                <a:cubicBezTo>
                  <a:pt x="4867792" y="4693227"/>
                  <a:pt x="4871315" y="4674906"/>
                  <a:pt x="4874134" y="4655880"/>
                </a:cubicBezTo>
                <a:cubicBezTo>
                  <a:pt x="4891750" y="4648129"/>
                  <a:pt x="4909367" y="4641082"/>
                  <a:pt x="4926278" y="4633331"/>
                </a:cubicBezTo>
                <a:cubicBezTo>
                  <a:pt x="4924869" y="4653766"/>
                  <a:pt x="4923460" y="4673496"/>
                  <a:pt x="4921346" y="4693227"/>
                </a:cubicBezTo>
                <a:cubicBezTo>
                  <a:pt x="4903025" y="4699569"/>
                  <a:pt x="4883999" y="4705911"/>
                  <a:pt x="4864973" y="4712253"/>
                </a:cubicBezTo>
                <a:close/>
                <a:moveTo>
                  <a:pt x="4934030" y="4629807"/>
                </a:moveTo>
                <a:cubicBezTo>
                  <a:pt x="4952351" y="4622056"/>
                  <a:pt x="4971377" y="4613600"/>
                  <a:pt x="4989698" y="4605849"/>
                </a:cubicBezTo>
                <a:cubicBezTo>
                  <a:pt x="4989698" y="4627693"/>
                  <a:pt x="4990403" y="4648833"/>
                  <a:pt x="4990403" y="4669973"/>
                </a:cubicBezTo>
                <a:cubicBezTo>
                  <a:pt x="4969967" y="4677020"/>
                  <a:pt x="4950237" y="4683362"/>
                  <a:pt x="4929802" y="4690408"/>
                </a:cubicBezTo>
                <a:cubicBezTo>
                  <a:pt x="4930506" y="4670678"/>
                  <a:pt x="4931916" y="4650243"/>
                  <a:pt x="4934030" y="4629807"/>
                </a:cubicBezTo>
                <a:close/>
                <a:moveTo>
                  <a:pt x="4934030" y="4622056"/>
                </a:moveTo>
                <a:cubicBezTo>
                  <a:pt x="4936144" y="4593165"/>
                  <a:pt x="4938258" y="4564274"/>
                  <a:pt x="4940371" y="4535383"/>
                </a:cubicBezTo>
                <a:cubicBezTo>
                  <a:pt x="4956579" y="4526223"/>
                  <a:pt x="4972081" y="4516357"/>
                  <a:pt x="4988289" y="4507197"/>
                </a:cubicBezTo>
                <a:cubicBezTo>
                  <a:pt x="4988993" y="4537497"/>
                  <a:pt x="4988993" y="4567797"/>
                  <a:pt x="4989698" y="4598098"/>
                </a:cubicBezTo>
                <a:cubicBezTo>
                  <a:pt x="4971377" y="4605849"/>
                  <a:pt x="4953056" y="4613600"/>
                  <a:pt x="4934030" y="4622056"/>
                </a:cubicBezTo>
                <a:close/>
                <a:moveTo>
                  <a:pt x="4941076" y="4526223"/>
                </a:moveTo>
                <a:cubicBezTo>
                  <a:pt x="4942486" y="4508606"/>
                  <a:pt x="4943190" y="4491694"/>
                  <a:pt x="4944600" y="4474078"/>
                </a:cubicBezTo>
                <a:cubicBezTo>
                  <a:pt x="4958693" y="4464212"/>
                  <a:pt x="4972786" y="4453642"/>
                  <a:pt x="4986879" y="4443777"/>
                </a:cubicBezTo>
                <a:cubicBezTo>
                  <a:pt x="4987584" y="4462098"/>
                  <a:pt x="4987584" y="4480420"/>
                  <a:pt x="4988289" y="4498741"/>
                </a:cubicBezTo>
                <a:cubicBezTo>
                  <a:pt x="4972081" y="4507901"/>
                  <a:pt x="4956579" y="4517062"/>
                  <a:pt x="4941076" y="4526223"/>
                </a:cubicBezTo>
                <a:close/>
                <a:moveTo>
                  <a:pt x="4993926" y="4438845"/>
                </a:moveTo>
                <a:cubicBezTo>
                  <a:pt x="5036205" y="4408544"/>
                  <a:pt x="5078485" y="4378244"/>
                  <a:pt x="5120765" y="4347239"/>
                </a:cubicBezTo>
                <a:cubicBezTo>
                  <a:pt x="5125697" y="4368379"/>
                  <a:pt x="5130630" y="4388814"/>
                  <a:pt x="5135562" y="4409954"/>
                </a:cubicBezTo>
                <a:cubicBezTo>
                  <a:pt x="5089759" y="4438140"/>
                  <a:pt x="5042547" y="4466326"/>
                  <a:pt x="4996040" y="4494513"/>
                </a:cubicBezTo>
                <a:cubicBezTo>
                  <a:pt x="4994630" y="4475487"/>
                  <a:pt x="4994630" y="4457166"/>
                  <a:pt x="4993926" y="4438845"/>
                </a:cubicBezTo>
                <a:close/>
                <a:moveTo>
                  <a:pt x="4993926" y="4430389"/>
                </a:moveTo>
                <a:cubicBezTo>
                  <a:pt x="4993221" y="4412772"/>
                  <a:pt x="4993221" y="4395860"/>
                  <a:pt x="4992516" y="4378244"/>
                </a:cubicBezTo>
                <a:cubicBezTo>
                  <a:pt x="5030568" y="4345829"/>
                  <a:pt x="5067915" y="4314120"/>
                  <a:pt x="5104558" y="4281705"/>
                </a:cubicBezTo>
                <a:cubicBezTo>
                  <a:pt x="5109490" y="4301436"/>
                  <a:pt x="5113718" y="4320462"/>
                  <a:pt x="5118651" y="4340192"/>
                </a:cubicBezTo>
                <a:cubicBezTo>
                  <a:pt x="5077076" y="4369788"/>
                  <a:pt x="5035501" y="4400088"/>
                  <a:pt x="4993926" y="4430389"/>
                </a:cubicBezTo>
                <a:close/>
                <a:moveTo>
                  <a:pt x="5110899" y="4276068"/>
                </a:moveTo>
                <a:cubicBezTo>
                  <a:pt x="5126402" y="4262680"/>
                  <a:pt x="5141200" y="4249291"/>
                  <a:pt x="5156702" y="4235903"/>
                </a:cubicBezTo>
                <a:cubicBezTo>
                  <a:pt x="5163749" y="4256337"/>
                  <a:pt x="5170091" y="4276773"/>
                  <a:pt x="5176433" y="4297208"/>
                </a:cubicBezTo>
                <a:cubicBezTo>
                  <a:pt x="5159521" y="4309892"/>
                  <a:pt x="5141904" y="4322576"/>
                  <a:pt x="5124992" y="4335259"/>
                </a:cubicBezTo>
                <a:cubicBezTo>
                  <a:pt x="5120060" y="4315529"/>
                  <a:pt x="5115127" y="4295799"/>
                  <a:pt x="5110899" y="4276068"/>
                </a:cubicBezTo>
                <a:close/>
                <a:moveTo>
                  <a:pt x="5108785" y="4268317"/>
                </a:moveTo>
                <a:cubicBezTo>
                  <a:pt x="5104558" y="4249996"/>
                  <a:pt x="5099625" y="4230970"/>
                  <a:pt x="5095397" y="4212649"/>
                </a:cubicBezTo>
                <a:cubicBezTo>
                  <a:pt x="5108785" y="4199260"/>
                  <a:pt x="5122174" y="4185167"/>
                  <a:pt x="5134858" y="4171778"/>
                </a:cubicBezTo>
                <a:cubicBezTo>
                  <a:pt x="5141200" y="4190804"/>
                  <a:pt x="5147542" y="4209830"/>
                  <a:pt x="5153884" y="4228856"/>
                </a:cubicBezTo>
                <a:cubicBezTo>
                  <a:pt x="5139086" y="4241540"/>
                  <a:pt x="5124288" y="4254928"/>
                  <a:pt x="5108785" y="4268317"/>
                </a:cubicBezTo>
                <a:close/>
                <a:moveTo>
                  <a:pt x="5140495" y="4165436"/>
                </a:moveTo>
                <a:cubicBezTo>
                  <a:pt x="5154588" y="4150638"/>
                  <a:pt x="5168681" y="4135841"/>
                  <a:pt x="5182775" y="4121747"/>
                </a:cubicBezTo>
                <a:cubicBezTo>
                  <a:pt x="5191231" y="4141478"/>
                  <a:pt x="5199687" y="4161208"/>
                  <a:pt x="5208142" y="4180939"/>
                </a:cubicBezTo>
                <a:cubicBezTo>
                  <a:pt x="5191935" y="4195032"/>
                  <a:pt x="5176433" y="4209126"/>
                  <a:pt x="5160225" y="4223219"/>
                </a:cubicBezTo>
                <a:cubicBezTo>
                  <a:pt x="5153179" y="4204193"/>
                  <a:pt x="5146837" y="4185167"/>
                  <a:pt x="5140495" y="4165436"/>
                </a:cubicBezTo>
                <a:close/>
                <a:moveTo>
                  <a:pt x="5137676" y="4157685"/>
                </a:moveTo>
                <a:cubicBezTo>
                  <a:pt x="5122174" y="4111178"/>
                  <a:pt x="5105967" y="4064670"/>
                  <a:pt x="5089759" y="4017458"/>
                </a:cubicBezTo>
                <a:cubicBezTo>
                  <a:pt x="5098920" y="4002660"/>
                  <a:pt x="5108081" y="3987862"/>
                  <a:pt x="5117241" y="3973064"/>
                </a:cubicBezTo>
                <a:cubicBezTo>
                  <a:pt x="5138381" y="4020276"/>
                  <a:pt x="5158816" y="4067489"/>
                  <a:pt x="5179251" y="4113996"/>
                </a:cubicBezTo>
                <a:cubicBezTo>
                  <a:pt x="5165863" y="4128794"/>
                  <a:pt x="5151769" y="4143592"/>
                  <a:pt x="5137676" y="4157685"/>
                </a:cubicBezTo>
                <a:close/>
                <a:moveTo>
                  <a:pt x="5122174" y="3966018"/>
                </a:moveTo>
                <a:cubicBezTo>
                  <a:pt x="5132039" y="3950515"/>
                  <a:pt x="5141904" y="3934308"/>
                  <a:pt x="5151065" y="3918805"/>
                </a:cubicBezTo>
                <a:cubicBezTo>
                  <a:pt x="5177842" y="3966722"/>
                  <a:pt x="5203210" y="4014639"/>
                  <a:pt x="5229282" y="4061851"/>
                </a:cubicBezTo>
                <a:cubicBezTo>
                  <a:pt x="5214484" y="4077354"/>
                  <a:pt x="5199687" y="4092857"/>
                  <a:pt x="5184889" y="4108359"/>
                </a:cubicBezTo>
                <a:cubicBezTo>
                  <a:pt x="5164454" y="4061147"/>
                  <a:pt x="5143314" y="4013935"/>
                  <a:pt x="5122174" y="3966018"/>
                </a:cubicBezTo>
                <a:close/>
                <a:moveTo>
                  <a:pt x="5155293" y="3911759"/>
                </a:moveTo>
                <a:cubicBezTo>
                  <a:pt x="5171500" y="3885686"/>
                  <a:pt x="5187002" y="3858909"/>
                  <a:pt x="5203210" y="3832837"/>
                </a:cubicBezTo>
                <a:cubicBezTo>
                  <a:pt x="5238443" y="3881459"/>
                  <a:pt x="5272971" y="3930080"/>
                  <a:pt x="5307500" y="3977997"/>
                </a:cubicBezTo>
                <a:cubicBezTo>
                  <a:pt x="5283541" y="4004069"/>
                  <a:pt x="5258878" y="4030142"/>
                  <a:pt x="5234920" y="4056214"/>
                </a:cubicBezTo>
                <a:cubicBezTo>
                  <a:pt x="5208142" y="4008297"/>
                  <a:pt x="5182070" y="3960380"/>
                  <a:pt x="5155293" y="3911759"/>
                </a:cubicBezTo>
                <a:close/>
                <a:moveTo>
                  <a:pt x="5206733" y="3825790"/>
                </a:moveTo>
                <a:cubicBezTo>
                  <a:pt x="5218008" y="3807469"/>
                  <a:pt x="5229282" y="3788443"/>
                  <a:pt x="5239852" y="3770122"/>
                </a:cubicBezTo>
                <a:cubicBezTo>
                  <a:pt x="5282132" y="3818744"/>
                  <a:pt x="5323002" y="3867365"/>
                  <a:pt x="5363872" y="3915987"/>
                </a:cubicBezTo>
                <a:cubicBezTo>
                  <a:pt x="5346960" y="3935013"/>
                  <a:pt x="5329344" y="3954038"/>
                  <a:pt x="5311727" y="3972359"/>
                </a:cubicBezTo>
                <a:cubicBezTo>
                  <a:pt x="5277904" y="3923738"/>
                  <a:pt x="5242671" y="3875116"/>
                  <a:pt x="5206733" y="3825790"/>
                </a:cubicBezTo>
                <a:close/>
                <a:moveTo>
                  <a:pt x="5202505" y="3820153"/>
                </a:moveTo>
                <a:cubicBezTo>
                  <a:pt x="5190526" y="3803946"/>
                  <a:pt x="5178547" y="3787738"/>
                  <a:pt x="5166568" y="3770827"/>
                </a:cubicBezTo>
                <a:cubicBezTo>
                  <a:pt x="5175728" y="3752505"/>
                  <a:pt x="5184184" y="3734184"/>
                  <a:pt x="5193345" y="3715863"/>
                </a:cubicBezTo>
                <a:cubicBezTo>
                  <a:pt x="5207438" y="3732071"/>
                  <a:pt x="5221531" y="3748278"/>
                  <a:pt x="5235624" y="3764485"/>
                </a:cubicBezTo>
                <a:cubicBezTo>
                  <a:pt x="5224350" y="3782806"/>
                  <a:pt x="5213780" y="3801127"/>
                  <a:pt x="5202505" y="3820153"/>
                </a:cubicBezTo>
                <a:close/>
                <a:moveTo>
                  <a:pt x="5196868" y="3708817"/>
                </a:moveTo>
                <a:cubicBezTo>
                  <a:pt x="5206028" y="3689086"/>
                  <a:pt x="5215894" y="3669356"/>
                  <a:pt x="5225054" y="3650330"/>
                </a:cubicBezTo>
                <a:cubicBezTo>
                  <a:pt x="5241261" y="3666537"/>
                  <a:pt x="5258173" y="3682039"/>
                  <a:pt x="5274380" y="3698247"/>
                </a:cubicBezTo>
                <a:cubicBezTo>
                  <a:pt x="5263106" y="3717977"/>
                  <a:pt x="5251127" y="3737708"/>
                  <a:pt x="5239147" y="3757438"/>
                </a:cubicBezTo>
                <a:cubicBezTo>
                  <a:pt x="5225054" y="3741936"/>
                  <a:pt x="5210961" y="3725728"/>
                  <a:pt x="5196868" y="3708817"/>
                </a:cubicBezTo>
                <a:close/>
                <a:moveTo>
                  <a:pt x="5191231" y="3703179"/>
                </a:moveTo>
                <a:cubicBezTo>
                  <a:pt x="5177842" y="3687677"/>
                  <a:pt x="5164454" y="3672879"/>
                  <a:pt x="5151065" y="3657376"/>
                </a:cubicBezTo>
                <a:cubicBezTo>
                  <a:pt x="5158112" y="3638351"/>
                  <a:pt x="5165863" y="3619325"/>
                  <a:pt x="5172909" y="3600299"/>
                </a:cubicBezTo>
                <a:cubicBezTo>
                  <a:pt x="5188412" y="3615097"/>
                  <a:pt x="5203914" y="3629895"/>
                  <a:pt x="5219417" y="3644693"/>
                </a:cubicBezTo>
                <a:cubicBezTo>
                  <a:pt x="5210257" y="3664423"/>
                  <a:pt x="5201096" y="3683449"/>
                  <a:pt x="5191231" y="3703179"/>
                </a:cubicBezTo>
                <a:close/>
                <a:moveTo>
                  <a:pt x="5175728" y="3593252"/>
                </a:moveTo>
                <a:cubicBezTo>
                  <a:pt x="5183479" y="3572817"/>
                  <a:pt x="5191231" y="3552382"/>
                  <a:pt x="5198982" y="3532652"/>
                </a:cubicBezTo>
                <a:cubicBezTo>
                  <a:pt x="5216598" y="3547450"/>
                  <a:pt x="5234920" y="3561543"/>
                  <a:pt x="5252536" y="3576341"/>
                </a:cubicBezTo>
                <a:cubicBezTo>
                  <a:pt x="5242671" y="3596776"/>
                  <a:pt x="5232805" y="3617916"/>
                  <a:pt x="5222940" y="3639055"/>
                </a:cubicBezTo>
                <a:cubicBezTo>
                  <a:pt x="5206733" y="3623553"/>
                  <a:pt x="5191231" y="3608050"/>
                  <a:pt x="5175728" y="3593252"/>
                </a:cubicBezTo>
                <a:close/>
                <a:moveTo>
                  <a:pt x="5170091" y="3588320"/>
                </a:moveTo>
                <a:cubicBezTo>
                  <a:pt x="5155293" y="3574227"/>
                  <a:pt x="5140495" y="3560133"/>
                  <a:pt x="5125697" y="3546040"/>
                </a:cubicBezTo>
                <a:cubicBezTo>
                  <a:pt x="5131335" y="3526310"/>
                  <a:pt x="5136972" y="3506579"/>
                  <a:pt x="5142609" y="3487553"/>
                </a:cubicBezTo>
                <a:cubicBezTo>
                  <a:pt x="5159521" y="3500942"/>
                  <a:pt x="5176433" y="3514330"/>
                  <a:pt x="5192640" y="3527719"/>
                </a:cubicBezTo>
                <a:cubicBezTo>
                  <a:pt x="5185593" y="3548154"/>
                  <a:pt x="5177842" y="3567885"/>
                  <a:pt x="5170091" y="3588320"/>
                </a:cubicBezTo>
                <a:close/>
                <a:moveTo>
                  <a:pt x="5144723" y="3479802"/>
                </a:moveTo>
                <a:cubicBezTo>
                  <a:pt x="5160930" y="3421315"/>
                  <a:pt x="5177137" y="3363533"/>
                  <a:pt x="5191935" y="3305751"/>
                </a:cubicBezTo>
                <a:cubicBezTo>
                  <a:pt x="5215189" y="3317730"/>
                  <a:pt x="5237738" y="3329005"/>
                  <a:pt x="5260287" y="3340984"/>
                </a:cubicBezTo>
                <a:cubicBezTo>
                  <a:pt x="5239147" y="3400880"/>
                  <a:pt x="5217303" y="3460776"/>
                  <a:pt x="5194754" y="3520673"/>
                </a:cubicBezTo>
                <a:cubicBezTo>
                  <a:pt x="5178547" y="3507284"/>
                  <a:pt x="5161635" y="3493895"/>
                  <a:pt x="5144723" y="3479802"/>
                </a:cubicBezTo>
                <a:close/>
                <a:moveTo>
                  <a:pt x="5139086" y="3475574"/>
                </a:moveTo>
                <a:cubicBezTo>
                  <a:pt x="5115127" y="3456548"/>
                  <a:pt x="5091169" y="3437523"/>
                  <a:pt x="5066506" y="3417792"/>
                </a:cubicBezTo>
                <a:cubicBezTo>
                  <a:pt x="5074962" y="3362829"/>
                  <a:pt x="5082713" y="3308570"/>
                  <a:pt x="5089759" y="3254311"/>
                </a:cubicBezTo>
                <a:cubicBezTo>
                  <a:pt x="5122174" y="3270518"/>
                  <a:pt x="5153884" y="3286021"/>
                  <a:pt x="5185593" y="3302228"/>
                </a:cubicBezTo>
                <a:cubicBezTo>
                  <a:pt x="5170795" y="3360010"/>
                  <a:pt x="5155293" y="3417792"/>
                  <a:pt x="5139086" y="3475574"/>
                </a:cubicBezTo>
                <a:close/>
                <a:moveTo>
                  <a:pt x="5091169" y="3247264"/>
                </a:moveTo>
                <a:cubicBezTo>
                  <a:pt x="5093988" y="3224011"/>
                  <a:pt x="5097511" y="3201461"/>
                  <a:pt x="5100329" y="3178208"/>
                </a:cubicBezTo>
                <a:cubicBezTo>
                  <a:pt x="5136267" y="3192301"/>
                  <a:pt x="5171500" y="3207099"/>
                  <a:pt x="5207438" y="3221192"/>
                </a:cubicBezTo>
                <a:cubicBezTo>
                  <a:pt x="5201096" y="3245855"/>
                  <a:pt x="5194754" y="3271223"/>
                  <a:pt x="5187707" y="3295886"/>
                </a:cubicBezTo>
                <a:cubicBezTo>
                  <a:pt x="5155998" y="3278974"/>
                  <a:pt x="5123583" y="3262767"/>
                  <a:pt x="5091169" y="3247264"/>
                </a:cubicBezTo>
                <a:close/>
                <a:moveTo>
                  <a:pt x="5084122" y="3243741"/>
                </a:moveTo>
                <a:cubicBezTo>
                  <a:pt x="5065096" y="3233876"/>
                  <a:pt x="5045366" y="3224715"/>
                  <a:pt x="5025636" y="3214850"/>
                </a:cubicBezTo>
                <a:cubicBezTo>
                  <a:pt x="5027045" y="3193006"/>
                  <a:pt x="5027749" y="3171161"/>
                  <a:pt x="5029159" y="3150021"/>
                </a:cubicBezTo>
                <a:cubicBezTo>
                  <a:pt x="5050299" y="3158477"/>
                  <a:pt x="5072143" y="3166933"/>
                  <a:pt x="5093283" y="3175389"/>
                </a:cubicBezTo>
                <a:cubicBezTo>
                  <a:pt x="5090464" y="3197938"/>
                  <a:pt x="5087646" y="3220487"/>
                  <a:pt x="5084122" y="3243741"/>
                </a:cubicBezTo>
                <a:close/>
                <a:moveTo>
                  <a:pt x="5029863" y="3142270"/>
                </a:moveTo>
                <a:cubicBezTo>
                  <a:pt x="5031273" y="3119016"/>
                  <a:pt x="5031977" y="3095762"/>
                  <a:pt x="5032682" y="3073213"/>
                </a:cubicBezTo>
                <a:cubicBezTo>
                  <a:pt x="5056640" y="3080260"/>
                  <a:pt x="5079894" y="3087307"/>
                  <a:pt x="5103853" y="3094353"/>
                </a:cubicBezTo>
                <a:cubicBezTo>
                  <a:pt x="5101034" y="3119016"/>
                  <a:pt x="5097511" y="3142975"/>
                  <a:pt x="5094692" y="3167638"/>
                </a:cubicBezTo>
                <a:cubicBezTo>
                  <a:pt x="5072848" y="3159182"/>
                  <a:pt x="5051003" y="3150726"/>
                  <a:pt x="5029863" y="3142270"/>
                </a:cubicBezTo>
                <a:close/>
                <a:moveTo>
                  <a:pt x="5022817" y="3139451"/>
                </a:moveTo>
                <a:cubicBezTo>
                  <a:pt x="5002382" y="3131700"/>
                  <a:pt x="4982651" y="3123949"/>
                  <a:pt x="4962216" y="3116198"/>
                </a:cubicBezTo>
                <a:cubicBezTo>
                  <a:pt x="4961511" y="3094353"/>
                  <a:pt x="4960807" y="3073213"/>
                  <a:pt x="4960102" y="3051369"/>
                </a:cubicBezTo>
                <a:cubicBezTo>
                  <a:pt x="4981947" y="3057711"/>
                  <a:pt x="5004496" y="3064053"/>
                  <a:pt x="5026340" y="3071099"/>
                </a:cubicBezTo>
                <a:cubicBezTo>
                  <a:pt x="5024931" y="3093649"/>
                  <a:pt x="5023522" y="3116902"/>
                  <a:pt x="5022817" y="3139451"/>
                </a:cubicBezTo>
                <a:close/>
                <a:moveTo>
                  <a:pt x="4959397" y="3043618"/>
                </a:moveTo>
                <a:cubicBezTo>
                  <a:pt x="4958693" y="3020364"/>
                  <a:pt x="4957283" y="2997110"/>
                  <a:pt x="4956579" y="2974561"/>
                </a:cubicBezTo>
                <a:cubicBezTo>
                  <a:pt x="4980537" y="2979494"/>
                  <a:pt x="5005200" y="2984426"/>
                  <a:pt x="5029159" y="2989359"/>
                </a:cubicBezTo>
                <a:cubicBezTo>
                  <a:pt x="5028454" y="3014022"/>
                  <a:pt x="5027045" y="3038685"/>
                  <a:pt x="5026340" y="3063348"/>
                </a:cubicBezTo>
                <a:cubicBezTo>
                  <a:pt x="5003791" y="3057006"/>
                  <a:pt x="4981242" y="3050664"/>
                  <a:pt x="4959397" y="3043618"/>
                </a:cubicBezTo>
                <a:close/>
                <a:moveTo>
                  <a:pt x="4952351" y="3041504"/>
                </a:moveTo>
                <a:cubicBezTo>
                  <a:pt x="4931916" y="3035162"/>
                  <a:pt x="4910776" y="3029524"/>
                  <a:pt x="4889636" y="3023887"/>
                </a:cubicBezTo>
                <a:cubicBezTo>
                  <a:pt x="4886817" y="3002747"/>
                  <a:pt x="4883999" y="2980903"/>
                  <a:pt x="4881180" y="2959763"/>
                </a:cubicBezTo>
                <a:cubicBezTo>
                  <a:pt x="4903729" y="2963991"/>
                  <a:pt x="4926278" y="2968924"/>
                  <a:pt x="4948827" y="2973152"/>
                </a:cubicBezTo>
                <a:cubicBezTo>
                  <a:pt x="4950237" y="2995701"/>
                  <a:pt x="4950941" y="3018955"/>
                  <a:pt x="4952351" y="3041504"/>
                </a:cubicBezTo>
                <a:close/>
                <a:moveTo>
                  <a:pt x="4880475" y="2952012"/>
                </a:moveTo>
                <a:cubicBezTo>
                  <a:pt x="4875543" y="2916074"/>
                  <a:pt x="4870610" y="2880841"/>
                  <a:pt x="4865678" y="2844903"/>
                </a:cubicBezTo>
                <a:cubicBezTo>
                  <a:pt x="4891750" y="2847018"/>
                  <a:pt x="4917118" y="2848427"/>
                  <a:pt x="4942486" y="2850541"/>
                </a:cubicBezTo>
                <a:cubicBezTo>
                  <a:pt x="4944600" y="2888592"/>
                  <a:pt x="4946714" y="2926644"/>
                  <a:pt x="4948827" y="2965400"/>
                </a:cubicBezTo>
                <a:cubicBezTo>
                  <a:pt x="4926278" y="2961172"/>
                  <a:pt x="4903025" y="2956240"/>
                  <a:pt x="4880475" y="2952012"/>
                </a:cubicBezTo>
                <a:close/>
                <a:moveTo>
                  <a:pt x="4872724" y="2950602"/>
                </a:moveTo>
                <a:cubicBezTo>
                  <a:pt x="4819170" y="2940033"/>
                  <a:pt x="4764911" y="2930167"/>
                  <a:pt x="4710652" y="2920302"/>
                </a:cubicBezTo>
                <a:cubicBezTo>
                  <a:pt x="4700787" y="2891411"/>
                  <a:pt x="4690217" y="2862520"/>
                  <a:pt x="4679647" y="2833629"/>
                </a:cubicBezTo>
                <a:cubicBezTo>
                  <a:pt x="4739543" y="2837152"/>
                  <a:pt x="4799439" y="2840676"/>
                  <a:pt x="4857927" y="2844903"/>
                </a:cubicBezTo>
                <a:cubicBezTo>
                  <a:pt x="4863564" y="2879432"/>
                  <a:pt x="4868496" y="2914665"/>
                  <a:pt x="4872724" y="2950602"/>
                </a:cubicBezTo>
                <a:close/>
                <a:moveTo>
                  <a:pt x="4677533" y="2825878"/>
                </a:moveTo>
                <a:cubicBezTo>
                  <a:pt x="4670487" y="2805443"/>
                  <a:pt x="4662736" y="2785007"/>
                  <a:pt x="4655689" y="2764572"/>
                </a:cubicBezTo>
                <a:cubicBezTo>
                  <a:pt x="4719813" y="2763163"/>
                  <a:pt x="4783937" y="2761754"/>
                  <a:pt x="4846652" y="2761049"/>
                </a:cubicBezTo>
                <a:cubicBezTo>
                  <a:pt x="4850175" y="2786417"/>
                  <a:pt x="4853698" y="2811785"/>
                  <a:pt x="4857927" y="2837152"/>
                </a:cubicBezTo>
                <a:cubicBezTo>
                  <a:pt x="4798030" y="2832924"/>
                  <a:pt x="4737429" y="2828696"/>
                  <a:pt x="4677533" y="2825878"/>
                </a:cubicBezTo>
                <a:close/>
                <a:moveTo>
                  <a:pt x="4669782" y="2825173"/>
                </a:moveTo>
                <a:cubicBezTo>
                  <a:pt x="4649347" y="2823764"/>
                  <a:pt x="4628912" y="2823059"/>
                  <a:pt x="4609181" y="2821650"/>
                </a:cubicBezTo>
                <a:cubicBezTo>
                  <a:pt x="4600726" y="2803329"/>
                  <a:pt x="4592270" y="2784303"/>
                  <a:pt x="4583814" y="2765982"/>
                </a:cubicBezTo>
                <a:cubicBezTo>
                  <a:pt x="4605658" y="2765277"/>
                  <a:pt x="4626798" y="2764572"/>
                  <a:pt x="4647938" y="2763868"/>
                </a:cubicBezTo>
                <a:cubicBezTo>
                  <a:pt x="4654984" y="2784303"/>
                  <a:pt x="4662031" y="2804738"/>
                  <a:pt x="4669782" y="2825173"/>
                </a:cubicBezTo>
                <a:close/>
                <a:moveTo>
                  <a:pt x="4580290" y="2759640"/>
                </a:moveTo>
                <a:cubicBezTo>
                  <a:pt x="4571130" y="2739909"/>
                  <a:pt x="4561969" y="2720179"/>
                  <a:pt x="4552808" y="2700448"/>
                </a:cubicBezTo>
                <a:cubicBezTo>
                  <a:pt x="4576063" y="2697630"/>
                  <a:pt x="4598611" y="2695516"/>
                  <a:pt x="4621161" y="2692697"/>
                </a:cubicBezTo>
                <a:cubicBezTo>
                  <a:pt x="4628912" y="2714541"/>
                  <a:pt x="4637368" y="2735681"/>
                  <a:pt x="4645119" y="2757526"/>
                </a:cubicBezTo>
                <a:cubicBezTo>
                  <a:pt x="4623274" y="2758230"/>
                  <a:pt x="4602135" y="2758935"/>
                  <a:pt x="4580290" y="2759640"/>
                </a:cubicBezTo>
                <a:close/>
                <a:moveTo>
                  <a:pt x="4572539" y="2759640"/>
                </a:moveTo>
                <a:cubicBezTo>
                  <a:pt x="4552104" y="2760344"/>
                  <a:pt x="4532374" y="2761049"/>
                  <a:pt x="4511938" y="2761754"/>
                </a:cubicBezTo>
                <a:cubicBezTo>
                  <a:pt x="4502073" y="2744137"/>
                  <a:pt x="4491503" y="2726521"/>
                  <a:pt x="4481638" y="2708904"/>
                </a:cubicBezTo>
                <a:cubicBezTo>
                  <a:pt x="4502778" y="2706086"/>
                  <a:pt x="4523918" y="2703971"/>
                  <a:pt x="4545057" y="2701153"/>
                </a:cubicBezTo>
                <a:cubicBezTo>
                  <a:pt x="4554218" y="2720883"/>
                  <a:pt x="4563378" y="2739909"/>
                  <a:pt x="4572539" y="2759640"/>
                </a:cubicBezTo>
                <a:close/>
                <a:moveTo>
                  <a:pt x="4477410" y="2702562"/>
                </a:moveTo>
                <a:cubicBezTo>
                  <a:pt x="4466840" y="2683536"/>
                  <a:pt x="4455565" y="2665215"/>
                  <a:pt x="4444996" y="2646189"/>
                </a:cubicBezTo>
                <a:cubicBezTo>
                  <a:pt x="4467545" y="2641257"/>
                  <a:pt x="4490094" y="2637029"/>
                  <a:pt x="4512643" y="2632801"/>
                </a:cubicBezTo>
                <a:cubicBezTo>
                  <a:pt x="4522508" y="2653236"/>
                  <a:pt x="4532374" y="2674376"/>
                  <a:pt x="4542239" y="2694811"/>
                </a:cubicBezTo>
                <a:cubicBezTo>
                  <a:pt x="4520394" y="2696925"/>
                  <a:pt x="4499254" y="2699744"/>
                  <a:pt x="4477410" y="2702562"/>
                </a:cubicBezTo>
                <a:close/>
                <a:moveTo>
                  <a:pt x="4469659" y="2703267"/>
                </a:moveTo>
                <a:cubicBezTo>
                  <a:pt x="4449928" y="2705381"/>
                  <a:pt x="4429493" y="2708199"/>
                  <a:pt x="4409058" y="2711018"/>
                </a:cubicBezTo>
                <a:cubicBezTo>
                  <a:pt x="4397783" y="2694106"/>
                  <a:pt x="4385804" y="2677899"/>
                  <a:pt x="4374530" y="2660987"/>
                </a:cubicBezTo>
                <a:cubicBezTo>
                  <a:pt x="4395669" y="2656759"/>
                  <a:pt x="4416809" y="2651827"/>
                  <a:pt x="4437244" y="2647599"/>
                </a:cubicBezTo>
                <a:cubicBezTo>
                  <a:pt x="4448519" y="2665920"/>
                  <a:pt x="4459089" y="2684946"/>
                  <a:pt x="4469659" y="2703267"/>
                </a:cubicBezTo>
                <a:close/>
                <a:moveTo>
                  <a:pt x="4370302" y="2654645"/>
                </a:moveTo>
                <a:cubicBezTo>
                  <a:pt x="4357618" y="2637029"/>
                  <a:pt x="4345639" y="2618708"/>
                  <a:pt x="4332955" y="2601091"/>
                </a:cubicBezTo>
                <a:cubicBezTo>
                  <a:pt x="4354799" y="2594749"/>
                  <a:pt x="4376643" y="2587702"/>
                  <a:pt x="4399193" y="2581361"/>
                </a:cubicBezTo>
                <a:cubicBezTo>
                  <a:pt x="4411172" y="2601091"/>
                  <a:pt x="4422446" y="2620822"/>
                  <a:pt x="4434426" y="2640552"/>
                </a:cubicBezTo>
                <a:cubicBezTo>
                  <a:pt x="4412581" y="2645485"/>
                  <a:pt x="4391442" y="2649713"/>
                  <a:pt x="4370302" y="2654645"/>
                </a:cubicBezTo>
                <a:close/>
                <a:moveTo>
                  <a:pt x="4362550" y="2656055"/>
                </a:moveTo>
                <a:cubicBezTo>
                  <a:pt x="4332250" y="2662397"/>
                  <a:pt x="4302654" y="2668738"/>
                  <a:pt x="4272354" y="2675785"/>
                </a:cubicBezTo>
                <a:cubicBezTo>
                  <a:pt x="4258966" y="2660987"/>
                  <a:pt x="4245577" y="2646189"/>
                  <a:pt x="4232893" y="2632096"/>
                </a:cubicBezTo>
                <a:cubicBezTo>
                  <a:pt x="4263898" y="2622231"/>
                  <a:pt x="4294903" y="2613070"/>
                  <a:pt x="4325908" y="2603910"/>
                </a:cubicBezTo>
                <a:cubicBezTo>
                  <a:pt x="4337887" y="2620822"/>
                  <a:pt x="4349866" y="2638438"/>
                  <a:pt x="4362550" y="2656055"/>
                </a:cubicBezTo>
                <a:close/>
                <a:moveTo>
                  <a:pt x="4227256" y="2626459"/>
                </a:moveTo>
                <a:cubicBezTo>
                  <a:pt x="4205411" y="2602500"/>
                  <a:pt x="4182862" y="2578542"/>
                  <a:pt x="4161018" y="2554584"/>
                </a:cubicBezTo>
                <a:cubicBezTo>
                  <a:pt x="4193432" y="2539786"/>
                  <a:pt x="4226551" y="2524988"/>
                  <a:pt x="4258966" y="2510895"/>
                </a:cubicBezTo>
                <a:cubicBezTo>
                  <a:pt x="4280105" y="2539786"/>
                  <a:pt x="4300540" y="2568677"/>
                  <a:pt x="4320976" y="2597568"/>
                </a:cubicBezTo>
                <a:cubicBezTo>
                  <a:pt x="4289970" y="2606728"/>
                  <a:pt x="4258261" y="2616594"/>
                  <a:pt x="4227256" y="2626459"/>
                </a:cubicBezTo>
                <a:close/>
                <a:moveTo>
                  <a:pt x="4219504" y="2628573"/>
                </a:moveTo>
                <a:cubicBezTo>
                  <a:pt x="4200478" y="2634210"/>
                  <a:pt x="4182157" y="2640552"/>
                  <a:pt x="4163131" y="2646189"/>
                </a:cubicBezTo>
                <a:cubicBezTo>
                  <a:pt x="4140582" y="2625050"/>
                  <a:pt x="4118033" y="2604615"/>
                  <a:pt x="4095484" y="2583475"/>
                </a:cubicBezTo>
                <a:cubicBezTo>
                  <a:pt x="4115215" y="2574314"/>
                  <a:pt x="4134241" y="2565858"/>
                  <a:pt x="4153971" y="2556697"/>
                </a:cubicBezTo>
                <a:cubicBezTo>
                  <a:pt x="4175815" y="2580656"/>
                  <a:pt x="4197660" y="2604615"/>
                  <a:pt x="4219504" y="2628573"/>
                </a:cubicBezTo>
                <a:close/>
                <a:moveTo>
                  <a:pt x="4089847" y="2578542"/>
                </a:moveTo>
                <a:cubicBezTo>
                  <a:pt x="4073640" y="2563744"/>
                  <a:pt x="4057432" y="2548946"/>
                  <a:pt x="4041930" y="2534853"/>
                </a:cubicBezTo>
                <a:cubicBezTo>
                  <a:pt x="4061661" y="2523579"/>
                  <a:pt x="4082096" y="2512304"/>
                  <a:pt x="4101826" y="2501029"/>
                </a:cubicBezTo>
                <a:cubicBezTo>
                  <a:pt x="4117329" y="2517941"/>
                  <a:pt x="4133536" y="2534853"/>
                  <a:pt x="4149038" y="2551765"/>
                </a:cubicBezTo>
                <a:cubicBezTo>
                  <a:pt x="4129308" y="2560221"/>
                  <a:pt x="4109577" y="2569382"/>
                  <a:pt x="4089847" y="2578542"/>
                </a:cubicBezTo>
                <a:close/>
                <a:moveTo>
                  <a:pt x="4082800" y="2582065"/>
                </a:moveTo>
                <a:cubicBezTo>
                  <a:pt x="4064479" y="2590521"/>
                  <a:pt x="4046158" y="2598977"/>
                  <a:pt x="4027837" y="2607433"/>
                </a:cubicBezTo>
                <a:cubicBezTo>
                  <a:pt x="4011630" y="2594749"/>
                  <a:pt x="3995422" y="2582770"/>
                  <a:pt x="3979215" y="2570086"/>
                </a:cubicBezTo>
                <a:cubicBezTo>
                  <a:pt x="3997536" y="2559516"/>
                  <a:pt x="4016562" y="2548946"/>
                  <a:pt x="4034883" y="2538376"/>
                </a:cubicBezTo>
                <a:cubicBezTo>
                  <a:pt x="4050386" y="2553174"/>
                  <a:pt x="4066593" y="2567267"/>
                  <a:pt x="4082800" y="2582065"/>
                </a:cubicBezTo>
                <a:close/>
                <a:moveTo>
                  <a:pt x="3972873" y="2565858"/>
                </a:moveTo>
                <a:cubicBezTo>
                  <a:pt x="3955257" y="2552469"/>
                  <a:pt x="3938345" y="2539786"/>
                  <a:pt x="3920729" y="2526397"/>
                </a:cubicBezTo>
                <a:cubicBezTo>
                  <a:pt x="3939754" y="2513713"/>
                  <a:pt x="3958780" y="2500325"/>
                  <a:pt x="3977806" y="2487641"/>
                </a:cubicBezTo>
                <a:cubicBezTo>
                  <a:pt x="3994718" y="2503143"/>
                  <a:pt x="4012334" y="2517941"/>
                  <a:pt x="4029246" y="2533444"/>
                </a:cubicBezTo>
                <a:cubicBezTo>
                  <a:pt x="4010220" y="2544014"/>
                  <a:pt x="3991899" y="2554584"/>
                  <a:pt x="3972873" y="2565858"/>
                </a:cubicBezTo>
                <a:close/>
                <a:moveTo>
                  <a:pt x="3966532" y="2569382"/>
                </a:moveTo>
                <a:cubicBezTo>
                  <a:pt x="3948915" y="2579247"/>
                  <a:pt x="3931299" y="2589817"/>
                  <a:pt x="3913682" y="2599682"/>
                </a:cubicBezTo>
                <a:cubicBezTo>
                  <a:pt x="3896770" y="2589112"/>
                  <a:pt x="3879154" y="2577837"/>
                  <a:pt x="3862242" y="2567267"/>
                </a:cubicBezTo>
                <a:cubicBezTo>
                  <a:pt x="3879858" y="2555288"/>
                  <a:pt x="3897475" y="2542604"/>
                  <a:pt x="3915091" y="2530625"/>
                </a:cubicBezTo>
                <a:cubicBezTo>
                  <a:pt x="3932003" y="2543309"/>
                  <a:pt x="3948915" y="2556697"/>
                  <a:pt x="3966532" y="2569382"/>
                </a:cubicBezTo>
                <a:close/>
                <a:moveTo>
                  <a:pt x="3855195" y="2563039"/>
                </a:moveTo>
                <a:cubicBezTo>
                  <a:pt x="3836874" y="2551765"/>
                  <a:pt x="3818553" y="2539786"/>
                  <a:pt x="3800232" y="2528511"/>
                </a:cubicBezTo>
                <a:cubicBezTo>
                  <a:pt x="3817848" y="2513713"/>
                  <a:pt x="3835465" y="2498916"/>
                  <a:pt x="3853786" y="2484822"/>
                </a:cubicBezTo>
                <a:cubicBezTo>
                  <a:pt x="3872107" y="2498211"/>
                  <a:pt x="3890428" y="2512304"/>
                  <a:pt x="3909454" y="2526397"/>
                </a:cubicBezTo>
                <a:cubicBezTo>
                  <a:pt x="3891133" y="2538376"/>
                  <a:pt x="3873516" y="2551060"/>
                  <a:pt x="3855195" y="2563039"/>
                </a:cubicBezTo>
                <a:close/>
                <a:moveTo>
                  <a:pt x="3848853" y="2567267"/>
                </a:moveTo>
                <a:cubicBezTo>
                  <a:pt x="3806574" y="2596863"/>
                  <a:pt x="3763589" y="2627164"/>
                  <a:pt x="3721310" y="2657464"/>
                </a:cubicBezTo>
                <a:cubicBezTo>
                  <a:pt x="3703693" y="2651122"/>
                  <a:pt x="3686781" y="2644780"/>
                  <a:pt x="3669165" y="2638438"/>
                </a:cubicBezTo>
                <a:cubicBezTo>
                  <a:pt x="3710740" y="2603205"/>
                  <a:pt x="3752315" y="2567972"/>
                  <a:pt x="3794594" y="2533444"/>
                </a:cubicBezTo>
                <a:cubicBezTo>
                  <a:pt x="3812915" y="2544718"/>
                  <a:pt x="3831237" y="2555993"/>
                  <a:pt x="3848853" y="2567267"/>
                </a:cubicBezTo>
                <a:close/>
                <a:moveTo>
                  <a:pt x="3661413" y="2635620"/>
                </a:moveTo>
                <a:cubicBezTo>
                  <a:pt x="3609269" y="2616594"/>
                  <a:pt x="3557829" y="2598272"/>
                  <a:pt x="3505684" y="2579951"/>
                </a:cubicBezTo>
                <a:cubicBezTo>
                  <a:pt x="3545145" y="2529216"/>
                  <a:pt x="3584606" y="2479185"/>
                  <a:pt x="3624067" y="2429859"/>
                </a:cubicBezTo>
                <a:cubicBezTo>
                  <a:pt x="3678325" y="2462273"/>
                  <a:pt x="3732584" y="2495392"/>
                  <a:pt x="3787548" y="2529921"/>
                </a:cubicBezTo>
                <a:cubicBezTo>
                  <a:pt x="3745973" y="2564449"/>
                  <a:pt x="3703693" y="2599682"/>
                  <a:pt x="3661413" y="2635620"/>
                </a:cubicBezTo>
                <a:close/>
                <a:moveTo>
                  <a:pt x="3655776" y="2640552"/>
                </a:moveTo>
                <a:cubicBezTo>
                  <a:pt x="3641683" y="2652531"/>
                  <a:pt x="3627590" y="2664511"/>
                  <a:pt x="3613497" y="2676490"/>
                </a:cubicBezTo>
                <a:cubicBezTo>
                  <a:pt x="3562761" y="2663101"/>
                  <a:pt x="3512730" y="2649713"/>
                  <a:pt x="3462699" y="2636324"/>
                </a:cubicBezTo>
                <a:cubicBezTo>
                  <a:pt x="3476088" y="2619412"/>
                  <a:pt x="3488772" y="2602500"/>
                  <a:pt x="3502160" y="2585589"/>
                </a:cubicBezTo>
                <a:cubicBezTo>
                  <a:pt x="3552896" y="2603910"/>
                  <a:pt x="3604336" y="2622231"/>
                  <a:pt x="3655776" y="2640552"/>
                </a:cubicBezTo>
                <a:close/>
                <a:moveTo>
                  <a:pt x="3454948" y="2634915"/>
                </a:moveTo>
                <a:cubicBezTo>
                  <a:pt x="3433808" y="2629278"/>
                  <a:pt x="3412669" y="2624345"/>
                  <a:pt x="3392233" y="2618708"/>
                </a:cubicBezTo>
                <a:cubicBezTo>
                  <a:pt x="3404917" y="2598977"/>
                  <a:pt x="3416897" y="2579951"/>
                  <a:pt x="3429581" y="2560926"/>
                </a:cubicBezTo>
                <a:cubicBezTo>
                  <a:pt x="3451425" y="2568677"/>
                  <a:pt x="3472565" y="2575723"/>
                  <a:pt x="3494409" y="2583475"/>
                </a:cubicBezTo>
                <a:cubicBezTo>
                  <a:pt x="3481021" y="2600387"/>
                  <a:pt x="3468337" y="2618003"/>
                  <a:pt x="3454948" y="2634915"/>
                </a:cubicBezTo>
                <a:close/>
                <a:moveTo>
                  <a:pt x="3450016" y="2641257"/>
                </a:moveTo>
                <a:cubicBezTo>
                  <a:pt x="3438036" y="2657464"/>
                  <a:pt x="3425353" y="2673671"/>
                  <a:pt x="3413373" y="2689878"/>
                </a:cubicBezTo>
                <a:cubicBezTo>
                  <a:pt x="3393643" y="2686355"/>
                  <a:pt x="3373208" y="2682832"/>
                  <a:pt x="3353477" y="2680013"/>
                </a:cubicBezTo>
                <a:cubicBezTo>
                  <a:pt x="3364752" y="2661692"/>
                  <a:pt x="3376731" y="2644075"/>
                  <a:pt x="3388005" y="2625754"/>
                </a:cubicBezTo>
                <a:cubicBezTo>
                  <a:pt x="3408441" y="2630687"/>
                  <a:pt x="3429581" y="2635620"/>
                  <a:pt x="3450016" y="2641257"/>
                </a:cubicBezTo>
                <a:close/>
                <a:moveTo>
                  <a:pt x="3345726" y="2678604"/>
                </a:moveTo>
                <a:cubicBezTo>
                  <a:pt x="3324586" y="2675081"/>
                  <a:pt x="3302742" y="2671557"/>
                  <a:pt x="3281602" y="2668034"/>
                </a:cubicBezTo>
                <a:cubicBezTo>
                  <a:pt x="3292172" y="2647599"/>
                  <a:pt x="3302742" y="2627164"/>
                  <a:pt x="3314016" y="2607433"/>
                </a:cubicBezTo>
                <a:cubicBezTo>
                  <a:pt x="3336565" y="2613070"/>
                  <a:pt x="3358410" y="2618708"/>
                  <a:pt x="3380959" y="2623640"/>
                </a:cubicBezTo>
                <a:cubicBezTo>
                  <a:pt x="3368980" y="2641961"/>
                  <a:pt x="3357000" y="2660283"/>
                  <a:pt x="3345726" y="2678604"/>
                </a:cubicBezTo>
                <a:close/>
                <a:moveTo>
                  <a:pt x="3341498" y="2684946"/>
                </a:moveTo>
                <a:cubicBezTo>
                  <a:pt x="3330928" y="2701858"/>
                  <a:pt x="3319654" y="2719474"/>
                  <a:pt x="3309084" y="2736386"/>
                </a:cubicBezTo>
                <a:cubicBezTo>
                  <a:pt x="3288649" y="2734977"/>
                  <a:pt x="3268918" y="2732863"/>
                  <a:pt x="3248483" y="2731453"/>
                </a:cubicBezTo>
                <a:cubicBezTo>
                  <a:pt x="3258348" y="2712427"/>
                  <a:pt x="3268213" y="2693401"/>
                  <a:pt x="3278079" y="2674376"/>
                </a:cubicBezTo>
                <a:cubicBezTo>
                  <a:pt x="3299218" y="2677899"/>
                  <a:pt x="3320358" y="2681422"/>
                  <a:pt x="3341498" y="2684946"/>
                </a:cubicBezTo>
                <a:close/>
                <a:moveTo>
                  <a:pt x="3240732" y="2731453"/>
                </a:moveTo>
                <a:cubicBezTo>
                  <a:pt x="3218887" y="2730044"/>
                  <a:pt x="3197043" y="2727930"/>
                  <a:pt x="3175903" y="2726521"/>
                </a:cubicBezTo>
                <a:cubicBezTo>
                  <a:pt x="3184359" y="2705381"/>
                  <a:pt x="3193519" y="2684241"/>
                  <a:pt x="3202680" y="2663101"/>
                </a:cubicBezTo>
                <a:cubicBezTo>
                  <a:pt x="3225229" y="2666625"/>
                  <a:pt x="3247778" y="2670148"/>
                  <a:pt x="3271032" y="2673671"/>
                </a:cubicBezTo>
                <a:cubicBezTo>
                  <a:pt x="3260462" y="2692697"/>
                  <a:pt x="3250597" y="2711723"/>
                  <a:pt x="3240732" y="2731453"/>
                </a:cubicBezTo>
                <a:close/>
                <a:moveTo>
                  <a:pt x="3237208" y="2737795"/>
                </a:moveTo>
                <a:cubicBezTo>
                  <a:pt x="3223115" y="2765277"/>
                  <a:pt x="3209022" y="2792759"/>
                  <a:pt x="3194929" y="2820240"/>
                </a:cubicBezTo>
                <a:cubicBezTo>
                  <a:pt x="3175198" y="2820945"/>
                  <a:pt x="3155468" y="2822354"/>
                  <a:pt x="3135737" y="2823059"/>
                </a:cubicBezTo>
                <a:cubicBezTo>
                  <a:pt x="3147717" y="2792759"/>
                  <a:pt x="3160400" y="2763163"/>
                  <a:pt x="3172380" y="2732863"/>
                </a:cubicBezTo>
                <a:cubicBezTo>
                  <a:pt x="3194224" y="2734977"/>
                  <a:pt x="3215364" y="2736386"/>
                  <a:pt x="3237208" y="2737795"/>
                </a:cubicBezTo>
                <a:close/>
                <a:moveTo>
                  <a:pt x="3127986" y="2823764"/>
                </a:moveTo>
                <a:cubicBezTo>
                  <a:pt x="3094867" y="2825878"/>
                  <a:pt x="3062453" y="2827287"/>
                  <a:pt x="3030038" y="2829401"/>
                </a:cubicBezTo>
                <a:cubicBezTo>
                  <a:pt x="3039199" y="2794873"/>
                  <a:pt x="3049064" y="2760344"/>
                  <a:pt x="3058225" y="2725816"/>
                </a:cubicBezTo>
                <a:cubicBezTo>
                  <a:pt x="3093458" y="2727930"/>
                  <a:pt x="3129395" y="2730044"/>
                  <a:pt x="3165333" y="2732863"/>
                </a:cubicBezTo>
                <a:cubicBezTo>
                  <a:pt x="3152649" y="2763163"/>
                  <a:pt x="3140670" y="2793463"/>
                  <a:pt x="3127986" y="2823764"/>
                </a:cubicBezTo>
                <a:close/>
                <a:moveTo>
                  <a:pt x="3125167" y="2830810"/>
                </a:moveTo>
                <a:cubicBezTo>
                  <a:pt x="3118121" y="2849131"/>
                  <a:pt x="3110369" y="2867453"/>
                  <a:pt x="3103323" y="2885774"/>
                </a:cubicBezTo>
                <a:cubicBezTo>
                  <a:pt x="3073023" y="2890002"/>
                  <a:pt x="3042018" y="2894230"/>
                  <a:pt x="3011717" y="2899162"/>
                </a:cubicBezTo>
                <a:cubicBezTo>
                  <a:pt x="3017354" y="2878727"/>
                  <a:pt x="3022287" y="2857587"/>
                  <a:pt x="3027924" y="2837152"/>
                </a:cubicBezTo>
                <a:cubicBezTo>
                  <a:pt x="3060338" y="2835038"/>
                  <a:pt x="3092753" y="2832924"/>
                  <a:pt x="3125167" y="2830810"/>
                </a:cubicBezTo>
                <a:close/>
                <a:moveTo>
                  <a:pt x="3003966" y="2899867"/>
                </a:moveTo>
                <a:cubicBezTo>
                  <a:pt x="2982826" y="2902686"/>
                  <a:pt x="2960982" y="2906209"/>
                  <a:pt x="2939842" y="2909732"/>
                </a:cubicBezTo>
                <a:cubicBezTo>
                  <a:pt x="2944070" y="2887183"/>
                  <a:pt x="2947593" y="2864634"/>
                  <a:pt x="2951821" y="2842085"/>
                </a:cubicBezTo>
                <a:cubicBezTo>
                  <a:pt x="2974370" y="2840676"/>
                  <a:pt x="2997624" y="2839266"/>
                  <a:pt x="3020173" y="2837857"/>
                </a:cubicBezTo>
                <a:cubicBezTo>
                  <a:pt x="3015240" y="2858292"/>
                  <a:pt x="3009603" y="2878727"/>
                  <a:pt x="3003966" y="2899867"/>
                </a:cubicBezTo>
                <a:close/>
                <a:moveTo>
                  <a:pt x="3002557" y="2907618"/>
                </a:moveTo>
                <a:cubicBezTo>
                  <a:pt x="2997624" y="2927349"/>
                  <a:pt x="2992691" y="2947079"/>
                  <a:pt x="2987054" y="2966810"/>
                </a:cubicBezTo>
                <a:cubicBezTo>
                  <a:pt x="2967324" y="2971742"/>
                  <a:pt x="2947593" y="2975970"/>
                  <a:pt x="2927863" y="2980903"/>
                </a:cubicBezTo>
                <a:cubicBezTo>
                  <a:pt x="2931386" y="2959763"/>
                  <a:pt x="2934909" y="2938623"/>
                  <a:pt x="2938432" y="2917484"/>
                </a:cubicBezTo>
                <a:cubicBezTo>
                  <a:pt x="2959572" y="2913960"/>
                  <a:pt x="2980712" y="2910437"/>
                  <a:pt x="3002557" y="2907618"/>
                </a:cubicBezTo>
                <a:close/>
                <a:moveTo>
                  <a:pt x="2920111" y="2982312"/>
                </a:moveTo>
                <a:cubicBezTo>
                  <a:pt x="2898971" y="2987245"/>
                  <a:pt x="2877832" y="2992178"/>
                  <a:pt x="2856692" y="2997815"/>
                </a:cubicBezTo>
                <a:cubicBezTo>
                  <a:pt x="2858806" y="2974561"/>
                  <a:pt x="2860920" y="2952012"/>
                  <a:pt x="2863034" y="2928758"/>
                </a:cubicBezTo>
                <a:cubicBezTo>
                  <a:pt x="2885583" y="2925235"/>
                  <a:pt x="2908132" y="2921712"/>
                  <a:pt x="2930681" y="2918188"/>
                </a:cubicBezTo>
                <a:cubicBezTo>
                  <a:pt x="2927158" y="2939328"/>
                  <a:pt x="2923634" y="2960468"/>
                  <a:pt x="2920111" y="2982312"/>
                </a:cubicBezTo>
                <a:close/>
                <a:moveTo>
                  <a:pt x="2849645" y="2999224"/>
                </a:moveTo>
                <a:cubicBezTo>
                  <a:pt x="2827096" y="3004861"/>
                  <a:pt x="2804547" y="3010499"/>
                  <a:pt x="2781998" y="3016136"/>
                </a:cubicBezTo>
                <a:cubicBezTo>
                  <a:pt x="2781998" y="2991473"/>
                  <a:pt x="2781998" y="2966810"/>
                  <a:pt x="2781998" y="2942147"/>
                </a:cubicBezTo>
                <a:cubicBezTo>
                  <a:pt x="2806661" y="2937919"/>
                  <a:pt x="2830620" y="2934395"/>
                  <a:pt x="2855283" y="2930167"/>
                </a:cubicBezTo>
                <a:cubicBezTo>
                  <a:pt x="2853873" y="2952717"/>
                  <a:pt x="2851759" y="2975970"/>
                  <a:pt x="2849645" y="2999224"/>
                </a:cubicBezTo>
                <a:close/>
                <a:moveTo>
                  <a:pt x="2843303" y="3078851"/>
                </a:moveTo>
                <a:cubicBezTo>
                  <a:pt x="2841894" y="3099286"/>
                  <a:pt x="2840485" y="3119016"/>
                  <a:pt x="2839075" y="3139451"/>
                </a:cubicBezTo>
                <a:cubicBezTo>
                  <a:pt x="2820754" y="3147203"/>
                  <a:pt x="2801728" y="3155659"/>
                  <a:pt x="2783407" y="3163410"/>
                </a:cubicBezTo>
                <a:cubicBezTo>
                  <a:pt x="2783407" y="3141565"/>
                  <a:pt x="2782702" y="3120426"/>
                  <a:pt x="2782702" y="3099286"/>
                </a:cubicBezTo>
                <a:cubicBezTo>
                  <a:pt x="2802433" y="3092944"/>
                  <a:pt x="2822868" y="3085897"/>
                  <a:pt x="2843303" y="3078851"/>
                </a:cubicBezTo>
                <a:close/>
                <a:moveTo>
                  <a:pt x="2775656" y="3167638"/>
                </a:moveTo>
                <a:cubicBezTo>
                  <a:pt x="2719988" y="3192301"/>
                  <a:pt x="2665024" y="3216259"/>
                  <a:pt x="2610765" y="3240922"/>
                </a:cubicBezTo>
                <a:cubicBezTo>
                  <a:pt x="2605128" y="3215555"/>
                  <a:pt x="2599491" y="3190892"/>
                  <a:pt x="2594558" y="3165524"/>
                </a:cubicBezTo>
                <a:cubicBezTo>
                  <a:pt x="2654454" y="3144384"/>
                  <a:pt x="2714351" y="3123244"/>
                  <a:pt x="2774951" y="3102104"/>
                </a:cubicBezTo>
                <a:cubicBezTo>
                  <a:pt x="2774951" y="3123949"/>
                  <a:pt x="2775656" y="3145793"/>
                  <a:pt x="2775656" y="3167638"/>
                </a:cubicBezTo>
                <a:close/>
                <a:moveTo>
                  <a:pt x="2775656" y="3175389"/>
                </a:moveTo>
                <a:cubicBezTo>
                  <a:pt x="2775656" y="3205689"/>
                  <a:pt x="2776361" y="3236694"/>
                  <a:pt x="2777065" y="3267699"/>
                </a:cubicBezTo>
                <a:cubicBezTo>
                  <a:pt x="2729853" y="3295886"/>
                  <a:pt x="2682641" y="3324072"/>
                  <a:pt x="2635429" y="3352963"/>
                </a:cubicBezTo>
                <a:cubicBezTo>
                  <a:pt x="2627677" y="3317730"/>
                  <a:pt x="2619926" y="3283202"/>
                  <a:pt x="2612175" y="3248674"/>
                </a:cubicBezTo>
                <a:cubicBezTo>
                  <a:pt x="2666434" y="3224011"/>
                  <a:pt x="2720692" y="3199348"/>
                  <a:pt x="2775656" y="3175389"/>
                </a:cubicBezTo>
                <a:close/>
                <a:moveTo>
                  <a:pt x="2629087" y="3356487"/>
                </a:moveTo>
                <a:cubicBezTo>
                  <a:pt x="2609356" y="3368466"/>
                  <a:pt x="2589626" y="3380445"/>
                  <a:pt x="2569895" y="3393129"/>
                </a:cubicBezTo>
                <a:cubicBezTo>
                  <a:pt x="2557916" y="3356487"/>
                  <a:pt x="2546641" y="3319844"/>
                  <a:pt x="2535367" y="3283202"/>
                </a:cubicBezTo>
                <a:cubicBezTo>
                  <a:pt x="2558621" y="3272632"/>
                  <a:pt x="2581874" y="3262062"/>
                  <a:pt x="2605128" y="3250788"/>
                </a:cubicBezTo>
                <a:cubicBezTo>
                  <a:pt x="2613584" y="3286021"/>
                  <a:pt x="2621335" y="3321254"/>
                  <a:pt x="2629087" y="3356487"/>
                </a:cubicBezTo>
                <a:close/>
                <a:moveTo>
                  <a:pt x="2631201" y="3364238"/>
                </a:moveTo>
                <a:cubicBezTo>
                  <a:pt x="2636133" y="3385378"/>
                  <a:pt x="2641066" y="3406518"/>
                  <a:pt x="2645998" y="3427657"/>
                </a:cubicBezTo>
                <a:cubicBezTo>
                  <a:pt x="2628382" y="3440341"/>
                  <a:pt x="2610765" y="3453025"/>
                  <a:pt x="2593854" y="3466414"/>
                </a:cubicBezTo>
                <a:cubicBezTo>
                  <a:pt x="2586807" y="3444569"/>
                  <a:pt x="2579760" y="3422725"/>
                  <a:pt x="2572714" y="3400880"/>
                </a:cubicBezTo>
                <a:cubicBezTo>
                  <a:pt x="2591740" y="3388196"/>
                  <a:pt x="2611470" y="3376217"/>
                  <a:pt x="2631201" y="3364238"/>
                </a:cubicBezTo>
                <a:close/>
                <a:moveTo>
                  <a:pt x="2587512" y="3469937"/>
                </a:moveTo>
                <a:cubicBezTo>
                  <a:pt x="2569191" y="3484030"/>
                  <a:pt x="2550165" y="3497419"/>
                  <a:pt x="2531843" y="3511512"/>
                </a:cubicBezTo>
                <a:cubicBezTo>
                  <a:pt x="2521978" y="3488963"/>
                  <a:pt x="2512818" y="3465709"/>
                  <a:pt x="2503657" y="3443160"/>
                </a:cubicBezTo>
                <a:cubicBezTo>
                  <a:pt x="2524797" y="3429771"/>
                  <a:pt x="2545232" y="3417087"/>
                  <a:pt x="2566372" y="3403699"/>
                </a:cubicBezTo>
                <a:cubicBezTo>
                  <a:pt x="2573419" y="3426248"/>
                  <a:pt x="2580465" y="3448092"/>
                  <a:pt x="2587512" y="3469937"/>
                </a:cubicBezTo>
                <a:close/>
                <a:moveTo>
                  <a:pt x="2589626" y="3477688"/>
                </a:moveTo>
                <a:cubicBezTo>
                  <a:pt x="2595968" y="3498123"/>
                  <a:pt x="2603014" y="3518558"/>
                  <a:pt x="2610061" y="3538994"/>
                </a:cubicBezTo>
                <a:cubicBezTo>
                  <a:pt x="2593854" y="3553087"/>
                  <a:pt x="2577646" y="3567885"/>
                  <a:pt x="2561439" y="3581978"/>
                </a:cubicBezTo>
                <a:cubicBezTo>
                  <a:pt x="2552279" y="3560838"/>
                  <a:pt x="2543823" y="3539698"/>
                  <a:pt x="2534662" y="3518558"/>
                </a:cubicBezTo>
                <a:cubicBezTo>
                  <a:pt x="2552983" y="3505170"/>
                  <a:pt x="2571304" y="3491077"/>
                  <a:pt x="2589626" y="3477688"/>
                </a:cubicBezTo>
                <a:close/>
                <a:moveTo>
                  <a:pt x="2555802" y="3586911"/>
                </a:moveTo>
                <a:cubicBezTo>
                  <a:pt x="2538186" y="3602413"/>
                  <a:pt x="2521274" y="3617916"/>
                  <a:pt x="2504362" y="3633418"/>
                </a:cubicBezTo>
                <a:cubicBezTo>
                  <a:pt x="2493087" y="3611573"/>
                  <a:pt x="2481108" y="3589729"/>
                  <a:pt x="2469833" y="3567885"/>
                </a:cubicBezTo>
                <a:cubicBezTo>
                  <a:pt x="2489564" y="3553087"/>
                  <a:pt x="2509294" y="3538289"/>
                  <a:pt x="2529025" y="3523491"/>
                </a:cubicBezTo>
                <a:cubicBezTo>
                  <a:pt x="2537481" y="3544631"/>
                  <a:pt x="2546641" y="3565771"/>
                  <a:pt x="2555802" y="3586911"/>
                </a:cubicBezTo>
                <a:close/>
                <a:moveTo>
                  <a:pt x="2558621" y="3593957"/>
                </a:moveTo>
                <a:cubicBezTo>
                  <a:pt x="2567076" y="3613688"/>
                  <a:pt x="2575532" y="3634123"/>
                  <a:pt x="2584693" y="3653853"/>
                </a:cubicBezTo>
                <a:cubicBezTo>
                  <a:pt x="2569895" y="3669356"/>
                  <a:pt x="2555097" y="3685563"/>
                  <a:pt x="2540299" y="3701065"/>
                </a:cubicBezTo>
                <a:cubicBezTo>
                  <a:pt x="2529730" y="3680630"/>
                  <a:pt x="2518455" y="3660195"/>
                  <a:pt x="2507885" y="3639760"/>
                </a:cubicBezTo>
                <a:cubicBezTo>
                  <a:pt x="2524092" y="3624258"/>
                  <a:pt x="2541709" y="3609460"/>
                  <a:pt x="2558621" y="3593957"/>
                </a:cubicBezTo>
                <a:close/>
                <a:moveTo>
                  <a:pt x="2534662" y="3706703"/>
                </a:moveTo>
                <a:cubicBezTo>
                  <a:pt x="2509999" y="3732775"/>
                  <a:pt x="2485336" y="3759552"/>
                  <a:pt x="2461377" y="3785625"/>
                </a:cubicBezTo>
                <a:cubicBezTo>
                  <a:pt x="2446580" y="3764485"/>
                  <a:pt x="2431782" y="3743345"/>
                  <a:pt x="2416984" y="3722205"/>
                </a:cubicBezTo>
                <a:cubicBezTo>
                  <a:pt x="2445170" y="3696133"/>
                  <a:pt x="2473357" y="3670765"/>
                  <a:pt x="2502248" y="3644693"/>
                </a:cubicBezTo>
                <a:cubicBezTo>
                  <a:pt x="2512818" y="3665128"/>
                  <a:pt x="2523388" y="3685563"/>
                  <a:pt x="2534662" y="3706703"/>
                </a:cubicBezTo>
                <a:close/>
                <a:moveTo>
                  <a:pt x="2538186" y="3713045"/>
                </a:moveTo>
                <a:cubicBezTo>
                  <a:pt x="2564258" y="3760961"/>
                  <a:pt x="2590330" y="3809583"/>
                  <a:pt x="2617107" y="3857500"/>
                </a:cubicBezTo>
                <a:cubicBezTo>
                  <a:pt x="2600900" y="3883572"/>
                  <a:pt x="2585398" y="3910349"/>
                  <a:pt x="2569191" y="3936422"/>
                </a:cubicBezTo>
                <a:cubicBezTo>
                  <a:pt x="2533958" y="3887800"/>
                  <a:pt x="2499429" y="3839179"/>
                  <a:pt x="2464901" y="3791262"/>
                </a:cubicBezTo>
                <a:cubicBezTo>
                  <a:pt x="2489564" y="3765190"/>
                  <a:pt x="2513522" y="3739117"/>
                  <a:pt x="2538186" y="3713045"/>
                </a:cubicBezTo>
                <a:close/>
                <a:moveTo>
                  <a:pt x="2565667" y="3943469"/>
                </a:moveTo>
                <a:cubicBezTo>
                  <a:pt x="2554393" y="3961790"/>
                  <a:pt x="2543118" y="3980815"/>
                  <a:pt x="2532548" y="3999136"/>
                </a:cubicBezTo>
                <a:cubicBezTo>
                  <a:pt x="2490269" y="3950515"/>
                  <a:pt x="2449398" y="3901893"/>
                  <a:pt x="2408528" y="3853272"/>
                </a:cubicBezTo>
                <a:cubicBezTo>
                  <a:pt x="2425440" y="3834246"/>
                  <a:pt x="2443056" y="3815220"/>
                  <a:pt x="2460673" y="3796899"/>
                </a:cubicBezTo>
                <a:cubicBezTo>
                  <a:pt x="2494497" y="3845521"/>
                  <a:pt x="2529730" y="3894847"/>
                  <a:pt x="2565667" y="3943469"/>
                </a:cubicBezTo>
                <a:close/>
                <a:moveTo>
                  <a:pt x="2569895" y="3949810"/>
                </a:moveTo>
                <a:cubicBezTo>
                  <a:pt x="2581874" y="3966018"/>
                  <a:pt x="2593854" y="3982225"/>
                  <a:pt x="2605833" y="3999136"/>
                </a:cubicBezTo>
                <a:cubicBezTo>
                  <a:pt x="2596672" y="4017458"/>
                  <a:pt x="2588216" y="4035779"/>
                  <a:pt x="2579056" y="4054100"/>
                </a:cubicBezTo>
                <a:cubicBezTo>
                  <a:pt x="2564963" y="4037893"/>
                  <a:pt x="2550869" y="4021686"/>
                  <a:pt x="2536776" y="4005479"/>
                </a:cubicBezTo>
                <a:cubicBezTo>
                  <a:pt x="2548051" y="3986453"/>
                  <a:pt x="2558621" y="3968132"/>
                  <a:pt x="2569895" y="3949810"/>
                </a:cubicBezTo>
                <a:close/>
                <a:moveTo>
                  <a:pt x="2575532" y="4060442"/>
                </a:moveTo>
                <a:cubicBezTo>
                  <a:pt x="2566372" y="4080172"/>
                  <a:pt x="2556507" y="4099903"/>
                  <a:pt x="2547346" y="4118929"/>
                </a:cubicBezTo>
                <a:cubicBezTo>
                  <a:pt x="2531139" y="4102722"/>
                  <a:pt x="2514227" y="4087219"/>
                  <a:pt x="2498020" y="4071012"/>
                </a:cubicBezTo>
                <a:cubicBezTo>
                  <a:pt x="2509294" y="4051281"/>
                  <a:pt x="2521274" y="4031551"/>
                  <a:pt x="2533253" y="4011821"/>
                </a:cubicBezTo>
                <a:cubicBezTo>
                  <a:pt x="2547346" y="4028028"/>
                  <a:pt x="2561439" y="4044235"/>
                  <a:pt x="2575532" y="4060442"/>
                </a:cubicBezTo>
                <a:close/>
                <a:moveTo>
                  <a:pt x="2581170" y="4066784"/>
                </a:moveTo>
                <a:cubicBezTo>
                  <a:pt x="2594558" y="4082287"/>
                  <a:pt x="2607947" y="4097084"/>
                  <a:pt x="2621335" y="4112587"/>
                </a:cubicBezTo>
                <a:cubicBezTo>
                  <a:pt x="2614289" y="4131613"/>
                  <a:pt x="2606537" y="4150638"/>
                  <a:pt x="2599491" y="4169664"/>
                </a:cubicBezTo>
                <a:cubicBezTo>
                  <a:pt x="2583988" y="4154867"/>
                  <a:pt x="2568486" y="4140068"/>
                  <a:pt x="2552983" y="4125271"/>
                </a:cubicBezTo>
                <a:cubicBezTo>
                  <a:pt x="2562144" y="4105540"/>
                  <a:pt x="2571304" y="4085810"/>
                  <a:pt x="2581170" y="4066784"/>
                </a:cubicBezTo>
                <a:close/>
                <a:moveTo>
                  <a:pt x="2596672" y="4176711"/>
                </a:moveTo>
                <a:cubicBezTo>
                  <a:pt x="2588921" y="4197146"/>
                  <a:pt x="2581170" y="4217581"/>
                  <a:pt x="2573419" y="4237312"/>
                </a:cubicBezTo>
                <a:cubicBezTo>
                  <a:pt x="2555802" y="4222514"/>
                  <a:pt x="2537481" y="4208421"/>
                  <a:pt x="2519864" y="4193623"/>
                </a:cubicBezTo>
                <a:cubicBezTo>
                  <a:pt x="2529730" y="4173188"/>
                  <a:pt x="2539595" y="4152048"/>
                  <a:pt x="2549460" y="4130908"/>
                </a:cubicBezTo>
                <a:cubicBezTo>
                  <a:pt x="2565667" y="4146411"/>
                  <a:pt x="2581170" y="4161208"/>
                  <a:pt x="2596672" y="4176711"/>
                </a:cubicBezTo>
                <a:close/>
                <a:moveTo>
                  <a:pt x="2602309" y="4181644"/>
                </a:moveTo>
                <a:cubicBezTo>
                  <a:pt x="2617107" y="4195737"/>
                  <a:pt x="2631905" y="4209830"/>
                  <a:pt x="2645998" y="4223219"/>
                </a:cubicBezTo>
                <a:cubicBezTo>
                  <a:pt x="2640361" y="4242949"/>
                  <a:pt x="2634724" y="4262680"/>
                  <a:pt x="2629087" y="4281705"/>
                </a:cubicBezTo>
                <a:cubicBezTo>
                  <a:pt x="2612175" y="4268317"/>
                  <a:pt x="2595968" y="4254928"/>
                  <a:pt x="2579056" y="4241540"/>
                </a:cubicBezTo>
                <a:cubicBezTo>
                  <a:pt x="2586807" y="4221809"/>
                  <a:pt x="2594558" y="4202079"/>
                  <a:pt x="2602309" y="4181644"/>
                </a:cubicBezTo>
                <a:close/>
                <a:moveTo>
                  <a:pt x="2627677" y="4289457"/>
                </a:moveTo>
                <a:cubicBezTo>
                  <a:pt x="2611470" y="4347943"/>
                  <a:pt x="2595263" y="4405725"/>
                  <a:pt x="2580465" y="4463508"/>
                </a:cubicBezTo>
                <a:cubicBezTo>
                  <a:pt x="2557211" y="4451528"/>
                  <a:pt x="2534662" y="4440254"/>
                  <a:pt x="2512113" y="4428275"/>
                </a:cubicBezTo>
                <a:cubicBezTo>
                  <a:pt x="2533253" y="4369083"/>
                  <a:pt x="2555097" y="4309187"/>
                  <a:pt x="2577646" y="4248586"/>
                </a:cubicBezTo>
                <a:cubicBezTo>
                  <a:pt x="2593854" y="4262680"/>
                  <a:pt x="2610765" y="4276068"/>
                  <a:pt x="2627677" y="4289457"/>
                </a:cubicBezTo>
                <a:close/>
                <a:moveTo>
                  <a:pt x="2633315" y="4294389"/>
                </a:moveTo>
                <a:cubicBezTo>
                  <a:pt x="2657273" y="4313415"/>
                  <a:pt x="2681231" y="4332441"/>
                  <a:pt x="2705895" y="4352171"/>
                </a:cubicBezTo>
                <a:cubicBezTo>
                  <a:pt x="2697439" y="4407135"/>
                  <a:pt x="2689688" y="4461394"/>
                  <a:pt x="2682641" y="4515653"/>
                </a:cubicBezTo>
                <a:cubicBezTo>
                  <a:pt x="2650226" y="4499445"/>
                  <a:pt x="2618517" y="4483943"/>
                  <a:pt x="2586807" y="4467735"/>
                </a:cubicBezTo>
                <a:cubicBezTo>
                  <a:pt x="2601605" y="4409954"/>
                  <a:pt x="2617107" y="4352171"/>
                  <a:pt x="2633315" y="4294389"/>
                </a:cubicBezTo>
                <a:close/>
                <a:moveTo>
                  <a:pt x="2681231" y="4522699"/>
                </a:moveTo>
                <a:cubicBezTo>
                  <a:pt x="2678413" y="4545953"/>
                  <a:pt x="2674890" y="4568502"/>
                  <a:pt x="2672071" y="4591756"/>
                </a:cubicBezTo>
                <a:cubicBezTo>
                  <a:pt x="2636133" y="4577663"/>
                  <a:pt x="2600900" y="4562865"/>
                  <a:pt x="2564963" y="4548771"/>
                </a:cubicBezTo>
                <a:cubicBezTo>
                  <a:pt x="2571304" y="4524108"/>
                  <a:pt x="2577646" y="4498741"/>
                  <a:pt x="2584693" y="4474078"/>
                </a:cubicBezTo>
                <a:cubicBezTo>
                  <a:pt x="2616403" y="4490285"/>
                  <a:pt x="2648817" y="4506492"/>
                  <a:pt x="2681231" y="4522699"/>
                </a:cubicBezTo>
                <a:close/>
                <a:moveTo>
                  <a:pt x="2688278" y="4526223"/>
                </a:moveTo>
                <a:cubicBezTo>
                  <a:pt x="2708008" y="4536088"/>
                  <a:pt x="2727034" y="4545248"/>
                  <a:pt x="2746765" y="4555113"/>
                </a:cubicBezTo>
                <a:cubicBezTo>
                  <a:pt x="2745356" y="4576958"/>
                  <a:pt x="2744651" y="4598802"/>
                  <a:pt x="2743241" y="4619942"/>
                </a:cubicBezTo>
                <a:cubicBezTo>
                  <a:pt x="2721397" y="4611486"/>
                  <a:pt x="2700257" y="4603030"/>
                  <a:pt x="2679118" y="4594574"/>
                </a:cubicBezTo>
                <a:cubicBezTo>
                  <a:pt x="2681936" y="4572025"/>
                  <a:pt x="2684755" y="4548771"/>
                  <a:pt x="2688278" y="4526223"/>
                </a:cubicBezTo>
                <a:close/>
                <a:moveTo>
                  <a:pt x="2742537" y="4626989"/>
                </a:moveTo>
                <a:cubicBezTo>
                  <a:pt x="2741128" y="4650243"/>
                  <a:pt x="2740423" y="4673496"/>
                  <a:pt x="2739718" y="4696045"/>
                </a:cubicBezTo>
                <a:cubicBezTo>
                  <a:pt x="2715760" y="4688999"/>
                  <a:pt x="2692506" y="4681952"/>
                  <a:pt x="2668548" y="4674906"/>
                </a:cubicBezTo>
                <a:cubicBezTo>
                  <a:pt x="2671366" y="4650243"/>
                  <a:pt x="2674890" y="4626284"/>
                  <a:pt x="2677708" y="4601621"/>
                </a:cubicBezTo>
                <a:cubicBezTo>
                  <a:pt x="2699553" y="4610077"/>
                  <a:pt x="2720692" y="4618533"/>
                  <a:pt x="2742537" y="4626989"/>
                </a:cubicBezTo>
                <a:close/>
                <a:moveTo>
                  <a:pt x="2749584" y="4629807"/>
                </a:moveTo>
                <a:cubicBezTo>
                  <a:pt x="2770019" y="4637559"/>
                  <a:pt x="2789749" y="4645310"/>
                  <a:pt x="2810184" y="4653061"/>
                </a:cubicBezTo>
                <a:cubicBezTo>
                  <a:pt x="2810889" y="4674906"/>
                  <a:pt x="2811594" y="4696045"/>
                  <a:pt x="2812298" y="4717890"/>
                </a:cubicBezTo>
                <a:cubicBezTo>
                  <a:pt x="2790454" y="4711548"/>
                  <a:pt x="2767905" y="4705206"/>
                  <a:pt x="2746060" y="4698159"/>
                </a:cubicBezTo>
                <a:cubicBezTo>
                  <a:pt x="2747469" y="4675610"/>
                  <a:pt x="2748879" y="4653061"/>
                  <a:pt x="2749584" y="4629807"/>
                </a:cubicBezTo>
                <a:close/>
                <a:moveTo>
                  <a:pt x="2813003" y="4725641"/>
                </a:moveTo>
                <a:cubicBezTo>
                  <a:pt x="2813707" y="4748895"/>
                  <a:pt x="2815117" y="4772149"/>
                  <a:pt x="2815822" y="4794698"/>
                </a:cubicBezTo>
                <a:cubicBezTo>
                  <a:pt x="2791863" y="4789765"/>
                  <a:pt x="2767200" y="4784832"/>
                  <a:pt x="2743241" y="4779900"/>
                </a:cubicBezTo>
                <a:cubicBezTo>
                  <a:pt x="2743946" y="4755237"/>
                  <a:pt x="2745356" y="4730574"/>
                  <a:pt x="2746060" y="4705911"/>
                </a:cubicBezTo>
                <a:cubicBezTo>
                  <a:pt x="2768609" y="4712957"/>
                  <a:pt x="2791158" y="4719299"/>
                  <a:pt x="2813003" y="4725641"/>
                </a:cubicBezTo>
                <a:close/>
                <a:moveTo>
                  <a:pt x="2820050" y="4727755"/>
                </a:moveTo>
                <a:cubicBezTo>
                  <a:pt x="2840485" y="4734097"/>
                  <a:pt x="2861625" y="4739734"/>
                  <a:pt x="2882764" y="4745372"/>
                </a:cubicBezTo>
                <a:cubicBezTo>
                  <a:pt x="2885583" y="4766511"/>
                  <a:pt x="2888401" y="4788356"/>
                  <a:pt x="2891220" y="4809496"/>
                </a:cubicBezTo>
                <a:cubicBezTo>
                  <a:pt x="2868671" y="4805268"/>
                  <a:pt x="2846122" y="4800335"/>
                  <a:pt x="2823573" y="4796107"/>
                </a:cubicBezTo>
                <a:cubicBezTo>
                  <a:pt x="2822163" y="4773558"/>
                  <a:pt x="2821459" y="4751009"/>
                  <a:pt x="2820050" y="4727755"/>
                </a:cubicBezTo>
                <a:close/>
                <a:moveTo>
                  <a:pt x="2891925" y="4817952"/>
                </a:moveTo>
                <a:cubicBezTo>
                  <a:pt x="2896858" y="4853889"/>
                  <a:pt x="2901790" y="4889122"/>
                  <a:pt x="2906723" y="4925060"/>
                </a:cubicBezTo>
                <a:cubicBezTo>
                  <a:pt x="2880650" y="4922946"/>
                  <a:pt x="2855283" y="4921537"/>
                  <a:pt x="2829915" y="4919423"/>
                </a:cubicBezTo>
                <a:cubicBezTo>
                  <a:pt x="2827801" y="4881371"/>
                  <a:pt x="2825687" y="4843320"/>
                  <a:pt x="2823573" y="4804563"/>
                </a:cubicBezTo>
                <a:cubicBezTo>
                  <a:pt x="2846122" y="4808791"/>
                  <a:pt x="2869376" y="4813019"/>
                  <a:pt x="2891925" y="4817952"/>
                </a:cubicBezTo>
                <a:close/>
                <a:moveTo>
                  <a:pt x="2899676" y="4819361"/>
                </a:moveTo>
                <a:cubicBezTo>
                  <a:pt x="2953230" y="4829931"/>
                  <a:pt x="3007489" y="4839796"/>
                  <a:pt x="3061748" y="4849661"/>
                </a:cubicBezTo>
                <a:cubicBezTo>
                  <a:pt x="3071613" y="4878553"/>
                  <a:pt x="3082183" y="4907443"/>
                  <a:pt x="3092753" y="4936334"/>
                </a:cubicBezTo>
                <a:cubicBezTo>
                  <a:pt x="3032857" y="4932811"/>
                  <a:pt x="2972961" y="4929288"/>
                  <a:pt x="2914474" y="4925060"/>
                </a:cubicBezTo>
                <a:cubicBezTo>
                  <a:pt x="2908837" y="4890531"/>
                  <a:pt x="2904609" y="4854594"/>
                  <a:pt x="2899676" y="4819361"/>
                </a:cubicBezTo>
                <a:close/>
                <a:moveTo>
                  <a:pt x="3094867" y="4944086"/>
                </a:moveTo>
                <a:cubicBezTo>
                  <a:pt x="3101914" y="4964521"/>
                  <a:pt x="3109665" y="4984956"/>
                  <a:pt x="3116711" y="5005391"/>
                </a:cubicBezTo>
                <a:cubicBezTo>
                  <a:pt x="3052587" y="5006800"/>
                  <a:pt x="2988463" y="5008210"/>
                  <a:pt x="2925749" y="5008915"/>
                </a:cubicBezTo>
                <a:cubicBezTo>
                  <a:pt x="2922225" y="4983547"/>
                  <a:pt x="2918702" y="4958179"/>
                  <a:pt x="2914474" y="4932811"/>
                </a:cubicBezTo>
                <a:cubicBezTo>
                  <a:pt x="2974370" y="4937039"/>
                  <a:pt x="3034971" y="4940563"/>
                  <a:pt x="3094867" y="4944086"/>
                </a:cubicBezTo>
                <a:close/>
                <a:moveTo>
                  <a:pt x="3102618" y="4944790"/>
                </a:moveTo>
                <a:cubicBezTo>
                  <a:pt x="3123053" y="4946200"/>
                  <a:pt x="3143489" y="4946904"/>
                  <a:pt x="3163219" y="4948314"/>
                </a:cubicBezTo>
                <a:cubicBezTo>
                  <a:pt x="3171675" y="4966635"/>
                  <a:pt x="3180131" y="4984956"/>
                  <a:pt x="3188587" y="5003982"/>
                </a:cubicBezTo>
                <a:cubicBezTo>
                  <a:pt x="3166742" y="5004686"/>
                  <a:pt x="3145602" y="5005391"/>
                  <a:pt x="3124463" y="5006096"/>
                </a:cubicBezTo>
                <a:cubicBezTo>
                  <a:pt x="3117416" y="4984956"/>
                  <a:pt x="3110369" y="4965226"/>
                  <a:pt x="3102618" y="4944790"/>
                </a:cubicBezTo>
                <a:close/>
                <a:moveTo>
                  <a:pt x="3192110" y="5010324"/>
                </a:moveTo>
                <a:cubicBezTo>
                  <a:pt x="3201271" y="5030055"/>
                  <a:pt x="3210431" y="5049785"/>
                  <a:pt x="3219592" y="5069515"/>
                </a:cubicBezTo>
                <a:cubicBezTo>
                  <a:pt x="3196338" y="5072334"/>
                  <a:pt x="3173789" y="5074448"/>
                  <a:pt x="3151240" y="5077266"/>
                </a:cubicBezTo>
                <a:cubicBezTo>
                  <a:pt x="3143489" y="5055422"/>
                  <a:pt x="3135033" y="5034282"/>
                  <a:pt x="3127281" y="5012438"/>
                </a:cubicBezTo>
                <a:cubicBezTo>
                  <a:pt x="3149126" y="5011733"/>
                  <a:pt x="3170266" y="5011029"/>
                  <a:pt x="3192110" y="5010324"/>
                </a:cubicBezTo>
                <a:close/>
                <a:moveTo>
                  <a:pt x="3199861" y="5010324"/>
                </a:moveTo>
                <a:cubicBezTo>
                  <a:pt x="3220296" y="5009619"/>
                  <a:pt x="3240027" y="5008915"/>
                  <a:pt x="3260462" y="5008210"/>
                </a:cubicBezTo>
                <a:cubicBezTo>
                  <a:pt x="3270327" y="5025826"/>
                  <a:pt x="3280897" y="5043443"/>
                  <a:pt x="3290762" y="5061059"/>
                </a:cubicBezTo>
                <a:cubicBezTo>
                  <a:pt x="3269623" y="5063878"/>
                  <a:pt x="3248483" y="5065992"/>
                  <a:pt x="3227343" y="5068811"/>
                </a:cubicBezTo>
                <a:cubicBezTo>
                  <a:pt x="3218183" y="5049080"/>
                  <a:pt x="3209022" y="5029350"/>
                  <a:pt x="3199861" y="5010324"/>
                </a:cubicBezTo>
                <a:close/>
                <a:moveTo>
                  <a:pt x="3294990" y="5067401"/>
                </a:moveTo>
                <a:cubicBezTo>
                  <a:pt x="3305560" y="5086427"/>
                  <a:pt x="3316835" y="5104748"/>
                  <a:pt x="3327405" y="5123774"/>
                </a:cubicBezTo>
                <a:cubicBezTo>
                  <a:pt x="3304856" y="5128707"/>
                  <a:pt x="3282306" y="5132935"/>
                  <a:pt x="3259757" y="5137162"/>
                </a:cubicBezTo>
                <a:cubicBezTo>
                  <a:pt x="3249892" y="5116728"/>
                  <a:pt x="3240027" y="5095588"/>
                  <a:pt x="3230162" y="5075152"/>
                </a:cubicBezTo>
                <a:cubicBezTo>
                  <a:pt x="3252006" y="5072334"/>
                  <a:pt x="3273146" y="5070220"/>
                  <a:pt x="3294990" y="5067401"/>
                </a:cubicBezTo>
                <a:close/>
                <a:moveTo>
                  <a:pt x="3302742" y="5066696"/>
                </a:moveTo>
                <a:cubicBezTo>
                  <a:pt x="3322472" y="5064583"/>
                  <a:pt x="3342907" y="5061764"/>
                  <a:pt x="3363342" y="5058945"/>
                </a:cubicBezTo>
                <a:cubicBezTo>
                  <a:pt x="3374617" y="5075857"/>
                  <a:pt x="3386596" y="5092064"/>
                  <a:pt x="3397871" y="5108976"/>
                </a:cubicBezTo>
                <a:cubicBezTo>
                  <a:pt x="3376731" y="5113204"/>
                  <a:pt x="3355591" y="5118137"/>
                  <a:pt x="3335156" y="5122365"/>
                </a:cubicBezTo>
                <a:cubicBezTo>
                  <a:pt x="3323882" y="5103339"/>
                  <a:pt x="3313312" y="5085018"/>
                  <a:pt x="3302742" y="5066696"/>
                </a:cubicBezTo>
                <a:close/>
                <a:moveTo>
                  <a:pt x="3402099" y="5115318"/>
                </a:moveTo>
                <a:cubicBezTo>
                  <a:pt x="3414783" y="5132935"/>
                  <a:pt x="3426762" y="5151256"/>
                  <a:pt x="3439446" y="5168872"/>
                </a:cubicBezTo>
                <a:cubicBezTo>
                  <a:pt x="3417601" y="5175214"/>
                  <a:pt x="3395757" y="5182261"/>
                  <a:pt x="3373208" y="5188603"/>
                </a:cubicBezTo>
                <a:cubicBezTo>
                  <a:pt x="3361228" y="5168872"/>
                  <a:pt x="3349954" y="5149142"/>
                  <a:pt x="3337975" y="5129411"/>
                </a:cubicBezTo>
                <a:cubicBezTo>
                  <a:pt x="3359819" y="5124479"/>
                  <a:pt x="3380959" y="5119546"/>
                  <a:pt x="3402099" y="5115318"/>
                </a:cubicBezTo>
                <a:close/>
                <a:moveTo>
                  <a:pt x="3409850" y="5113909"/>
                </a:moveTo>
                <a:cubicBezTo>
                  <a:pt x="3440150" y="5107567"/>
                  <a:pt x="3469746" y="5101225"/>
                  <a:pt x="3500047" y="5094178"/>
                </a:cubicBezTo>
                <a:cubicBezTo>
                  <a:pt x="3513435" y="5108976"/>
                  <a:pt x="3526824" y="5123774"/>
                  <a:pt x="3539507" y="5137867"/>
                </a:cubicBezTo>
                <a:cubicBezTo>
                  <a:pt x="3508502" y="5147732"/>
                  <a:pt x="3477497" y="5156893"/>
                  <a:pt x="3446492" y="5166054"/>
                </a:cubicBezTo>
                <a:cubicBezTo>
                  <a:pt x="3434513" y="5149142"/>
                  <a:pt x="3421829" y="5131525"/>
                  <a:pt x="3409850" y="5113909"/>
                </a:cubicBezTo>
                <a:close/>
                <a:moveTo>
                  <a:pt x="3545145" y="5143505"/>
                </a:moveTo>
                <a:cubicBezTo>
                  <a:pt x="3566989" y="5167463"/>
                  <a:pt x="3589538" y="5191421"/>
                  <a:pt x="3611383" y="5215380"/>
                </a:cubicBezTo>
                <a:cubicBezTo>
                  <a:pt x="3578968" y="5230178"/>
                  <a:pt x="3545849" y="5244976"/>
                  <a:pt x="3513435" y="5259069"/>
                </a:cubicBezTo>
                <a:cubicBezTo>
                  <a:pt x="3492295" y="5230178"/>
                  <a:pt x="3471860" y="5201287"/>
                  <a:pt x="3451425" y="5172395"/>
                </a:cubicBezTo>
                <a:cubicBezTo>
                  <a:pt x="3482430" y="5163235"/>
                  <a:pt x="3513435" y="5153370"/>
                  <a:pt x="3545145" y="5143505"/>
                </a:cubicBezTo>
                <a:close/>
                <a:moveTo>
                  <a:pt x="3552896" y="5141391"/>
                </a:moveTo>
                <a:cubicBezTo>
                  <a:pt x="3571922" y="5135754"/>
                  <a:pt x="3590243" y="5129411"/>
                  <a:pt x="3609269" y="5123774"/>
                </a:cubicBezTo>
                <a:cubicBezTo>
                  <a:pt x="3631818" y="5144914"/>
                  <a:pt x="3654367" y="5165349"/>
                  <a:pt x="3676916" y="5186489"/>
                </a:cubicBezTo>
                <a:cubicBezTo>
                  <a:pt x="3657186" y="5195650"/>
                  <a:pt x="3638160" y="5204105"/>
                  <a:pt x="3618429" y="5213266"/>
                </a:cubicBezTo>
                <a:cubicBezTo>
                  <a:pt x="3596585" y="5189307"/>
                  <a:pt x="3574740" y="5165349"/>
                  <a:pt x="3552896" y="5141391"/>
                </a:cubicBezTo>
                <a:close/>
                <a:moveTo>
                  <a:pt x="3682553" y="5191421"/>
                </a:moveTo>
                <a:cubicBezTo>
                  <a:pt x="3698761" y="5206220"/>
                  <a:pt x="3714968" y="5221017"/>
                  <a:pt x="3730470" y="5235110"/>
                </a:cubicBezTo>
                <a:cubicBezTo>
                  <a:pt x="3710740" y="5246385"/>
                  <a:pt x="3690305" y="5257660"/>
                  <a:pt x="3670574" y="5268934"/>
                </a:cubicBezTo>
                <a:cubicBezTo>
                  <a:pt x="3655072" y="5252022"/>
                  <a:pt x="3638865" y="5235110"/>
                  <a:pt x="3623362" y="5218198"/>
                </a:cubicBezTo>
                <a:cubicBezTo>
                  <a:pt x="3643092" y="5209038"/>
                  <a:pt x="3662823" y="5200582"/>
                  <a:pt x="3682553" y="5191421"/>
                </a:cubicBezTo>
                <a:close/>
                <a:moveTo>
                  <a:pt x="3689600" y="5187898"/>
                </a:moveTo>
                <a:cubicBezTo>
                  <a:pt x="3707921" y="5179442"/>
                  <a:pt x="3726242" y="5170987"/>
                  <a:pt x="3744564" y="5162531"/>
                </a:cubicBezTo>
                <a:cubicBezTo>
                  <a:pt x="3760771" y="5175214"/>
                  <a:pt x="3776978" y="5187194"/>
                  <a:pt x="3793185" y="5199877"/>
                </a:cubicBezTo>
                <a:cubicBezTo>
                  <a:pt x="3774864" y="5210447"/>
                  <a:pt x="3755838" y="5221017"/>
                  <a:pt x="3737517" y="5231587"/>
                </a:cubicBezTo>
                <a:cubicBezTo>
                  <a:pt x="3722014" y="5216789"/>
                  <a:pt x="3705807" y="5202696"/>
                  <a:pt x="3689600" y="5187898"/>
                </a:cubicBezTo>
                <a:close/>
                <a:moveTo>
                  <a:pt x="3799527" y="5204105"/>
                </a:moveTo>
                <a:cubicBezTo>
                  <a:pt x="3817144" y="5217494"/>
                  <a:pt x="3834055" y="5230178"/>
                  <a:pt x="3851672" y="5243566"/>
                </a:cubicBezTo>
                <a:cubicBezTo>
                  <a:pt x="3832646" y="5256250"/>
                  <a:pt x="3813620" y="5269639"/>
                  <a:pt x="3794594" y="5282323"/>
                </a:cubicBezTo>
                <a:cubicBezTo>
                  <a:pt x="3777682" y="5266820"/>
                  <a:pt x="3760066" y="5252022"/>
                  <a:pt x="3743154" y="5236520"/>
                </a:cubicBezTo>
                <a:cubicBezTo>
                  <a:pt x="3762180" y="5225950"/>
                  <a:pt x="3780501" y="5214675"/>
                  <a:pt x="3799527" y="5204105"/>
                </a:cubicBezTo>
                <a:close/>
                <a:moveTo>
                  <a:pt x="3806574" y="5200582"/>
                </a:moveTo>
                <a:cubicBezTo>
                  <a:pt x="3824190" y="5190717"/>
                  <a:pt x="3841807" y="5180147"/>
                  <a:pt x="3859423" y="5170282"/>
                </a:cubicBezTo>
                <a:cubicBezTo>
                  <a:pt x="3876335" y="5180851"/>
                  <a:pt x="3893951" y="5192126"/>
                  <a:pt x="3910863" y="5202696"/>
                </a:cubicBezTo>
                <a:cubicBezTo>
                  <a:pt x="3893247" y="5214675"/>
                  <a:pt x="3875630" y="5227359"/>
                  <a:pt x="3858014" y="5239338"/>
                </a:cubicBezTo>
                <a:cubicBezTo>
                  <a:pt x="3840397" y="5225950"/>
                  <a:pt x="3823485" y="5213266"/>
                  <a:pt x="3806574" y="5200582"/>
                </a:cubicBezTo>
                <a:close/>
                <a:moveTo>
                  <a:pt x="3917205" y="5206924"/>
                </a:moveTo>
                <a:cubicBezTo>
                  <a:pt x="3935526" y="5218198"/>
                  <a:pt x="3953847" y="5230178"/>
                  <a:pt x="3972169" y="5241453"/>
                </a:cubicBezTo>
                <a:cubicBezTo>
                  <a:pt x="3954552" y="5256250"/>
                  <a:pt x="3936936" y="5270343"/>
                  <a:pt x="3919319" y="5285141"/>
                </a:cubicBezTo>
                <a:cubicBezTo>
                  <a:pt x="3900998" y="5271753"/>
                  <a:pt x="3882677" y="5257660"/>
                  <a:pt x="3863651" y="5243566"/>
                </a:cubicBezTo>
                <a:cubicBezTo>
                  <a:pt x="3881267" y="5231587"/>
                  <a:pt x="3898884" y="5218903"/>
                  <a:pt x="3917205" y="5206924"/>
                </a:cubicBezTo>
                <a:close/>
                <a:moveTo>
                  <a:pt x="3923547" y="5201991"/>
                </a:moveTo>
                <a:cubicBezTo>
                  <a:pt x="3965827" y="5172395"/>
                  <a:pt x="4008811" y="5142095"/>
                  <a:pt x="4051091" y="5111795"/>
                </a:cubicBezTo>
                <a:cubicBezTo>
                  <a:pt x="4068707" y="5118137"/>
                  <a:pt x="4085619" y="5124479"/>
                  <a:pt x="4103235" y="5130821"/>
                </a:cubicBezTo>
                <a:cubicBezTo>
                  <a:pt x="4061661" y="5166054"/>
                  <a:pt x="4020086" y="5201287"/>
                  <a:pt x="3977806" y="5235815"/>
                </a:cubicBezTo>
                <a:cubicBezTo>
                  <a:pt x="3959485" y="5225245"/>
                  <a:pt x="3941164" y="5213971"/>
                  <a:pt x="3923547" y="5201991"/>
                </a:cubicBezTo>
                <a:close/>
                <a:moveTo>
                  <a:pt x="4110987" y="5134344"/>
                </a:moveTo>
                <a:cubicBezTo>
                  <a:pt x="4163131" y="5153370"/>
                  <a:pt x="4214572" y="5171691"/>
                  <a:pt x="4266012" y="5190012"/>
                </a:cubicBezTo>
                <a:cubicBezTo>
                  <a:pt x="4226551" y="5240748"/>
                  <a:pt x="4187090" y="5290779"/>
                  <a:pt x="4147629" y="5340105"/>
                </a:cubicBezTo>
                <a:cubicBezTo>
                  <a:pt x="4093370" y="5307690"/>
                  <a:pt x="4039111" y="5274571"/>
                  <a:pt x="3984148" y="5240748"/>
                </a:cubicBezTo>
                <a:cubicBezTo>
                  <a:pt x="4026428" y="5205515"/>
                  <a:pt x="4068707" y="5170282"/>
                  <a:pt x="4110987" y="5134344"/>
                </a:cubicBezTo>
                <a:close/>
                <a:moveTo>
                  <a:pt x="4116624" y="5128707"/>
                </a:moveTo>
                <a:cubicBezTo>
                  <a:pt x="4130717" y="5116728"/>
                  <a:pt x="4144810" y="5104748"/>
                  <a:pt x="4158904" y="5092769"/>
                </a:cubicBezTo>
                <a:cubicBezTo>
                  <a:pt x="4209639" y="5106158"/>
                  <a:pt x="4259670" y="5119546"/>
                  <a:pt x="4309701" y="5132935"/>
                </a:cubicBezTo>
                <a:cubicBezTo>
                  <a:pt x="4296312" y="5149847"/>
                  <a:pt x="4283629" y="5166758"/>
                  <a:pt x="4270240" y="5183670"/>
                </a:cubicBezTo>
                <a:cubicBezTo>
                  <a:pt x="4219504" y="5166054"/>
                  <a:pt x="4168064" y="5147732"/>
                  <a:pt x="4116624" y="5128707"/>
                </a:cubicBezTo>
                <a:close/>
                <a:moveTo>
                  <a:pt x="4317452" y="5134344"/>
                </a:moveTo>
                <a:cubicBezTo>
                  <a:pt x="4338592" y="5139981"/>
                  <a:pt x="4359732" y="5144914"/>
                  <a:pt x="4380167" y="5150551"/>
                </a:cubicBezTo>
                <a:cubicBezTo>
                  <a:pt x="4367483" y="5170282"/>
                  <a:pt x="4355504" y="5189307"/>
                  <a:pt x="4342820" y="5208333"/>
                </a:cubicBezTo>
                <a:cubicBezTo>
                  <a:pt x="4320976" y="5200582"/>
                  <a:pt x="4299836" y="5193535"/>
                  <a:pt x="4277991" y="5185784"/>
                </a:cubicBezTo>
                <a:cubicBezTo>
                  <a:pt x="4291380" y="5168872"/>
                  <a:pt x="4304064" y="5151961"/>
                  <a:pt x="4317452" y="5134344"/>
                </a:cubicBezTo>
                <a:close/>
                <a:moveTo>
                  <a:pt x="4322385" y="5128707"/>
                </a:moveTo>
                <a:cubicBezTo>
                  <a:pt x="4334364" y="5112499"/>
                  <a:pt x="4347048" y="5096292"/>
                  <a:pt x="4359027" y="5080085"/>
                </a:cubicBezTo>
                <a:cubicBezTo>
                  <a:pt x="4378758" y="5083608"/>
                  <a:pt x="4399193" y="5087132"/>
                  <a:pt x="4418923" y="5089951"/>
                </a:cubicBezTo>
                <a:cubicBezTo>
                  <a:pt x="4407649" y="5108272"/>
                  <a:pt x="4395669" y="5125888"/>
                  <a:pt x="4384395" y="5144209"/>
                </a:cubicBezTo>
                <a:cubicBezTo>
                  <a:pt x="4363960" y="5139277"/>
                  <a:pt x="4342820" y="5133639"/>
                  <a:pt x="4322385" y="5128707"/>
                </a:cubicBezTo>
                <a:close/>
                <a:moveTo>
                  <a:pt x="4426675" y="5091360"/>
                </a:moveTo>
                <a:cubicBezTo>
                  <a:pt x="4447814" y="5094883"/>
                  <a:pt x="4469659" y="5098406"/>
                  <a:pt x="4490798" y="5101929"/>
                </a:cubicBezTo>
                <a:cubicBezTo>
                  <a:pt x="4480229" y="5122365"/>
                  <a:pt x="4469659" y="5142800"/>
                  <a:pt x="4458384" y="5162531"/>
                </a:cubicBezTo>
                <a:cubicBezTo>
                  <a:pt x="4435835" y="5156893"/>
                  <a:pt x="4413991" y="5151256"/>
                  <a:pt x="4391442" y="5145618"/>
                </a:cubicBezTo>
                <a:cubicBezTo>
                  <a:pt x="4403421" y="5128002"/>
                  <a:pt x="4415400" y="5109681"/>
                  <a:pt x="4426675" y="5091360"/>
                </a:cubicBezTo>
                <a:close/>
                <a:moveTo>
                  <a:pt x="4430902" y="5085018"/>
                </a:moveTo>
                <a:cubicBezTo>
                  <a:pt x="4441472" y="5068106"/>
                  <a:pt x="4452747" y="5050489"/>
                  <a:pt x="4463317" y="5033578"/>
                </a:cubicBezTo>
                <a:cubicBezTo>
                  <a:pt x="4483752" y="5034987"/>
                  <a:pt x="4503482" y="5037101"/>
                  <a:pt x="4523918" y="5038510"/>
                </a:cubicBezTo>
                <a:cubicBezTo>
                  <a:pt x="4514052" y="5057536"/>
                  <a:pt x="4504187" y="5076562"/>
                  <a:pt x="4494322" y="5095588"/>
                </a:cubicBezTo>
                <a:cubicBezTo>
                  <a:pt x="4473182" y="5091360"/>
                  <a:pt x="4452042" y="5088541"/>
                  <a:pt x="4430902" y="5085018"/>
                </a:cubicBezTo>
                <a:close/>
                <a:moveTo>
                  <a:pt x="4531669" y="5038510"/>
                </a:moveTo>
                <a:cubicBezTo>
                  <a:pt x="4553513" y="5039919"/>
                  <a:pt x="4575358" y="5042033"/>
                  <a:pt x="4596497" y="5043443"/>
                </a:cubicBezTo>
                <a:cubicBezTo>
                  <a:pt x="4588041" y="5064583"/>
                  <a:pt x="4578881" y="5085722"/>
                  <a:pt x="4569720" y="5106862"/>
                </a:cubicBezTo>
                <a:cubicBezTo>
                  <a:pt x="4547171" y="5103339"/>
                  <a:pt x="4524622" y="5099816"/>
                  <a:pt x="4501368" y="5096292"/>
                </a:cubicBezTo>
                <a:cubicBezTo>
                  <a:pt x="4511938" y="5077266"/>
                  <a:pt x="4521804" y="5057536"/>
                  <a:pt x="4531669" y="5038510"/>
                </a:cubicBezTo>
                <a:close/>
                <a:moveTo>
                  <a:pt x="4535192" y="5032168"/>
                </a:moveTo>
                <a:cubicBezTo>
                  <a:pt x="4549285" y="5004686"/>
                  <a:pt x="4563378" y="4977205"/>
                  <a:pt x="4577472" y="4949723"/>
                </a:cubicBezTo>
                <a:cubicBezTo>
                  <a:pt x="4597202" y="4949019"/>
                  <a:pt x="4616933" y="4947609"/>
                  <a:pt x="4636663" y="4946904"/>
                </a:cubicBezTo>
                <a:cubicBezTo>
                  <a:pt x="4624684" y="4977205"/>
                  <a:pt x="4612000" y="5006800"/>
                  <a:pt x="4600021" y="5037101"/>
                </a:cubicBezTo>
                <a:cubicBezTo>
                  <a:pt x="4578176" y="5034987"/>
                  <a:pt x="4557037" y="5033578"/>
                  <a:pt x="4535192" y="5032168"/>
                </a:cubicBezTo>
                <a:close/>
                <a:moveTo>
                  <a:pt x="4644414" y="4946200"/>
                </a:moveTo>
                <a:cubicBezTo>
                  <a:pt x="4677533" y="4944086"/>
                  <a:pt x="4709948" y="4942676"/>
                  <a:pt x="4742362" y="4940563"/>
                </a:cubicBezTo>
                <a:cubicBezTo>
                  <a:pt x="4733202" y="4975091"/>
                  <a:pt x="4723336" y="5009619"/>
                  <a:pt x="4714176" y="5044148"/>
                </a:cubicBezTo>
                <a:cubicBezTo>
                  <a:pt x="4678943" y="5042033"/>
                  <a:pt x="4643005" y="5039919"/>
                  <a:pt x="4607067" y="5037101"/>
                </a:cubicBezTo>
                <a:cubicBezTo>
                  <a:pt x="4619751" y="5006800"/>
                  <a:pt x="4631730" y="4976500"/>
                  <a:pt x="4644414" y="4946200"/>
                </a:cubicBezTo>
                <a:close/>
                <a:moveTo>
                  <a:pt x="4647233" y="4938449"/>
                </a:moveTo>
                <a:cubicBezTo>
                  <a:pt x="4654280" y="4920127"/>
                  <a:pt x="4662031" y="4901806"/>
                  <a:pt x="4669077" y="4883485"/>
                </a:cubicBezTo>
                <a:cubicBezTo>
                  <a:pt x="4699378" y="4879257"/>
                  <a:pt x="4730383" y="4875029"/>
                  <a:pt x="4760683" y="4870097"/>
                </a:cubicBezTo>
                <a:cubicBezTo>
                  <a:pt x="4755046" y="4890531"/>
                  <a:pt x="4750113" y="4911671"/>
                  <a:pt x="4744476" y="4932107"/>
                </a:cubicBezTo>
                <a:cubicBezTo>
                  <a:pt x="4712062" y="4934925"/>
                  <a:pt x="4679647" y="4937039"/>
                  <a:pt x="4647233" y="4938449"/>
                </a:cubicBezTo>
                <a:close/>
                <a:moveTo>
                  <a:pt x="4768435" y="4870097"/>
                </a:moveTo>
                <a:cubicBezTo>
                  <a:pt x="4789574" y="4867278"/>
                  <a:pt x="4811419" y="4863754"/>
                  <a:pt x="4832559" y="4860231"/>
                </a:cubicBezTo>
                <a:cubicBezTo>
                  <a:pt x="4828331" y="4882780"/>
                  <a:pt x="4824807" y="4905330"/>
                  <a:pt x="4820579" y="4927879"/>
                </a:cubicBezTo>
                <a:cubicBezTo>
                  <a:pt x="4798030" y="4929288"/>
                  <a:pt x="4774776" y="4930697"/>
                  <a:pt x="4752228" y="4932107"/>
                </a:cubicBezTo>
                <a:cubicBezTo>
                  <a:pt x="4757160" y="4911671"/>
                  <a:pt x="4762797" y="4890531"/>
                  <a:pt x="4768435" y="4870097"/>
                </a:cubicBezTo>
                <a:close/>
                <a:moveTo>
                  <a:pt x="4769844" y="4862345"/>
                </a:moveTo>
                <a:cubicBezTo>
                  <a:pt x="4774776" y="4842615"/>
                  <a:pt x="4779709" y="4822884"/>
                  <a:pt x="4785346" y="4803154"/>
                </a:cubicBezTo>
                <a:cubicBezTo>
                  <a:pt x="4805077" y="4798221"/>
                  <a:pt x="4824807" y="4793993"/>
                  <a:pt x="4844538" y="4789061"/>
                </a:cubicBezTo>
                <a:cubicBezTo>
                  <a:pt x="4841015" y="4810200"/>
                  <a:pt x="4837491" y="4831340"/>
                  <a:pt x="4833968" y="4852480"/>
                </a:cubicBezTo>
                <a:cubicBezTo>
                  <a:pt x="4812828" y="4856003"/>
                  <a:pt x="4791688" y="4859527"/>
                  <a:pt x="4769844" y="4862345"/>
                </a:cubicBezTo>
                <a:close/>
                <a:moveTo>
                  <a:pt x="4852289" y="4787651"/>
                </a:moveTo>
                <a:cubicBezTo>
                  <a:pt x="4873429" y="4782719"/>
                  <a:pt x="4894569" y="4777786"/>
                  <a:pt x="4915708" y="4772149"/>
                </a:cubicBezTo>
                <a:cubicBezTo>
                  <a:pt x="4913594" y="4795402"/>
                  <a:pt x="4911481" y="4817952"/>
                  <a:pt x="4909367" y="4841205"/>
                </a:cubicBezTo>
                <a:cubicBezTo>
                  <a:pt x="4886817" y="4844729"/>
                  <a:pt x="4864268" y="4848252"/>
                  <a:pt x="4841719" y="4851775"/>
                </a:cubicBezTo>
                <a:cubicBezTo>
                  <a:pt x="4845242" y="4830635"/>
                  <a:pt x="4848766" y="4808791"/>
                  <a:pt x="4852289" y="4787651"/>
                </a:cubicBezTo>
                <a:close/>
                <a:moveTo>
                  <a:pt x="4922755" y="4770739"/>
                </a:moveTo>
                <a:cubicBezTo>
                  <a:pt x="4945304" y="4765102"/>
                  <a:pt x="4967853" y="4759465"/>
                  <a:pt x="4990403" y="4753828"/>
                </a:cubicBezTo>
                <a:cubicBezTo>
                  <a:pt x="4990403" y="4778491"/>
                  <a:pt x="4990403" y="4803154"/>
                  <a:pt x="4990403" y="4827817"/>
                </a:cubicBezTo>
                <a:cubicBezTo>
                  <a:pt x="4965739" y="4832045"/>
                  <a:pt x="4941781" y="4835568"/>
                  <a:pt x="4917118" y="4839796"/>
                </a:cubicBezTo>
                <a:cubicBezTo>
                  <a:pt x="4918527" y="4817247"/>
                  <a:pt x="4920641" y="4793993"/>
                  <a:pt x="4922755" y="4770739"/>
                </a:cubicBezTo>
                <a:close/>
                <a:moveTo>
                  <a:pt x="4923460" y="4762988"/>
                </a:moveTo>
                <a:cubicBezTo>
                  <a:pt x="4925574" y="4741848"/>
                  <a:pt x="4926983" y="4720004"/>
                  <a:pt x="4928393" y="4698159"/>
                </a:cubicBezTo>
                <a:cubicBezTo>
                  <a:pt x="4948827" y="4691113"/>
                  <a:pt x="4969263" y="4684066"/>
                  <a:pt x="4989698" y="4677724"/>
                </a:cubicBezTo>
                <a:cubicBezTo>
                  <a:pt x="4989698" y="4700978"/>
                  <a:pt x="4989698" y="4723527"/>
                  <a:pt x="4989698" y="4746781"/>
                </a:cubicBezTo>
                <a:cubicBezTo>
                  <a:pt x="4967853" y="4751714"/>
                  <a:pt x="4946009" y="4757351"/>
                  <a:pt x="4923460" y="4762988"/>
                </a:cubicBezTo>
                <a:close/>
                <a:moveTo>
                  <a:pt x="4997449" y="4674906"/>
                </a:moveTo>
                <a:cubicBezTo>
                  <a:pt x="5058755" y="4653766"/>
                  <a:pt x="5119355" y="4632626"/>
                  <a:pt x="5179956" y="4610782"/>
                </a:cubicBezTo>
                <a:cubicBezTo>
                  <a:pt x="5185593" y="4638263"/>
                  <a:pt x="5191231" y="4665040"/>
                  <a:pt x="5196868" y="4691818"/>
                </a:cubicBezTo>
                <a:cubicBezTo>
                  <a:pt x="5131335" y="4709434"/>
                  <a:pt x="5065096" y="4727051"/>
                  <a:pt x="4998154" y="4743962"/>
                </a:cubicBezTo>
                <a:cubicBezTo>
                  <a:pt x="4997449" y="4721413"/>
                  <a:pt x="4997449" y="4698159"/>
                  <a:pt x="4997449" y="4674906"/>
                </a:cubicBezTo>
                <a:close/>
                <a:moveTo>
                  <a:pt x="4997449" y="4667859"/>
                </a:moveTo>
                <a:cubicBezTo>
                  <a:pt x="4997449" y="4646015"/>
                  <a:pt x="4996744" y="4624170"/>
                  <a:pt x="4996744" y="4603030"/>
                </a:cubicBezTo>
                <a:cubicBezTo>
                  <a:pt x="5052413" y="4578367"/>
                  <a:pt x="5107376" y="4554409"/>
                  <a:pt x="5161635" y="4529746"/>
                </a:cubicBezTo>
                <a:cubicBezTo>
                  <a:pt x="5167272" y="4555113"/>
                  <a:pt x="5172909" y="4579777"/>
                  <a:pt x="5177842" y="4605144"/>
                </a:cubicBezTo>
                <a:cubicBezTo>
                  <a:pt x="5118651" y="4625579"/>
                  <a:pt x="5058050" y="4646719"/>
                  <a:pt x="4997449" y="4667859"/>
                </a:cubicBezTo>
                <a:close/>
                <a:moveTo>
                  <a:pt x="4996744" y="4594574"/>
                </a:moveTo>
                <a:cubicBezTo>
                  <a:pt x="4996744" y="4564274"/>
                  <a:pt x="4996040" y="4533269"/>
                  <a:pt x="4995335" y="4502264"/>
                </a:cubicBezTo>
                <a:cubicBezTo>
                  <a:pt x="5042547" y="4474078"/>
                  <a:pt x="5089759" y="4445891"/>
                  <a:pt x="5136972" y="4417000"/>
                </a:cubicBezTo>
                <a:cubicBezTo>
                  <a:pt x="5144723" y="4452233"/>
                  <a:pt x="5152474" y="4486761"/>
                  <a:pt x="5160225" y="4521290"/>
                </a:cubicBezTo>
                <a:cubicBezTo>
                  <a:pt x="5105967" y="4545953"/>
                  <a:pt x="5051708" y="4570616"/>
                  <a:pt x="4996744" y="4594574"/>
                </a:cubicBezTo>
                <a:close/>
                <a:moveTo>
                  <a:pt x="5143314" y="4413477"/>
                </a:moveTo>
                <a:cubicBezTo>
                  <a:pt x="5163044" y="4401498"/>
                  <a:pt x="5182775" y="4389518"/>
                  <a:pt x="5202505" y="4376835"/>
                </a:cubicBezTo>
                <a:cubicBezTo>
                  <a:pt x="5214484" y="4413477"/>
                  <a:pt x="5225759" y="4450119"/>
                  <a:pt x="5237034" y="4486761"/>
                </a:cubicBezTo>
                <a:cubicBezTo>
                  <a:pt x="5213780" y="4497331"/>
                  <a:pt x="5190526" y="4507901"/>
                  <a:pt x="5167272" y="4519176"/>
                </a:cubicBezTo>
                <a:cubicBezTo>
                  <a:pt x="5158816" y="4483238"/>
                  <a:pt x="5151065" y="4448710"/>
                  <a:pt x="5143314" y="4413477"/>
                </a:cubicBezTo>
                <a:close/>
                <a:moveTo>
                  <a:pt x="5141200" y="4405725"/>
                </a:moveTo>
                <a:cubicBezTo>
                  <a:pt x="5136267" y="4384586"/>
                  <a:pt x="5131335" y="4363446"/>
                  <a:pt x="5126402" y="4342306"/>
                </a:cubicBezTo>
                <a:cubicBezTo>
                  <a:pt x="5144018" y="4329622"/>
                  <a:pt x="5161635" y="4316938"/>
                  <a:pt x="5178547" y="4303550"/>
                </a:cubicBezTo>
                <a:cubicBezTo>
                  <a:pt x="5185593" y="4325394"/>
                  <a:pt x="5192640" y="4347239"/>
                  <a:pt x="5199687" y="4369083"/>
                </a:cubicBezTo>
                <a:cubicBezTo>
                  <a:pt x="5180661" y="4381767"/>
                  <a:pt x="5160930" y="4393746"/>
                  <a:pt x="5141200" y="4405725"/>
                </a:cubicBezTo>
                <a:close/>
                <a:moveTo>
                  <a:pt x="5184889" y="4299322"/>
                </a:moveTo>
                <a:cubicBezTo>
                  <a:pt x="5203210" y="4285229"/>
                  <a:pt x="5222235" y="4271840"/>
                  <a:pt x="5240557" y="4257747"/>
                </a:cubicBezTo>
                <a:cubicBezTo>
                  <a:pt x="5250422" y="4280296"/>
                  <a:pt x="5259583" y="4303550"/>
                  <a:pt x="5268743" y="4326099"/>
                </a:cubicBezTo>
                <a:cubicBezTo>
                  <a:pt x="5247603" y="4339488"/>
                  <a:pt x="5227168" y="4352171"/>
                  <a:pt x="5206028" y="4365560"/>
                </a:cubicBezTo>
                <a:cubicBezTo>
                  <a:pt x="5198982" y="4343715"/>
                  <a:pt x="5191935" y="4321871"/>
                  <a:pt x="5184889" y="4299322"/>
                </a:cubicBezTo>
                <a:close/>
                <a:moveTo>
                  <a:pt x="5182775" y="4292275"/>
                </a:moveTo>
                <a:cubicBezTo>
                  <a:pt x="5176433" y="4271840"/>
                  <a:pt x="5169386" y="4251405"/>
                  <a:pt x="5162339" y="4230970"/>
                </a:cubicBezTo>
                <a:cubicBezTo>
                  <a:pt x="5178547" y="4216877"/>
                  <a:pt x="5194754" y="4202079"/>
                  <a:pt x="5210961" y="4187986"/>
                </a:cubicBezTo>
                <a:cubicBezTo>
                  <a:pt x="5220122" y="4209126"/>
                  <a:pt x="5228578" y="4230265"/>
                  <a:pt x="5237738" y="4251405"/>
                </a:cubicBezTo>
                <a:cubicBezTo>
                  <a:pt x="5219417" y="4264793"/>
                  <a:pt x="5201096" y="4278887"/>
                  <a:pt x="5182775" y="4292275"/>
                </a:cubicBezTo>
                <a:close/>
                <a:moveTo>
                  <a:pt x="5216598" y="4182348"/>
                </a:moveTo>
                <a:cubicBezTo>
                  <a:pt x="5234215" y="4166846"/>
                  <a:pt x="5251127" y="4151343"/>
                  <a:pt x="5268038" y="4135841"/>
                </a:cubicBezTo>
                <a:cubicBezTo>
                  <a:pt x="5279313" y="4157685"/>
                  <a:pt x="5291292" y="4179530"/>
                  <a:pt x="5302567" y="4201374"/>
                </a:cubicBezTo>
                <a:cubicBezTo>
                  <a:pt x="5282836" y="4216172"/>
                  <a:pt x="5263106" y="4230970"/>
                  <a:pt x="5243375" y="4245768"/>
                </a:cubicBezTo>
                <a:cubicBezTo>
                  <a:pt x="5234920" y="4225333"/>
                  <a:pt x="5225759" y="4204193"/>
                  <a:pt x="5216598" y="4182348"/>
                </a:cubicBezTo>
                <a:close/>
                <a:moveTo>
                  <a:pt x="5213780" y="4176006"/>
                </a:moveTo>
                <a:cubicBezTo>
                  <a:pt x="5205324" y="4156276"/>
                  <a:pt x="5196868" y="4135841"/>
                  <a:pt x="5187707" y="4116110"/>
                </a:cubicBezTo>
                <a:cubicBezTo>
                  <a:pt x="5202505" y="4100608"/>
                  <a:pt x="5217303" y="4084401"/>
                  <a:pt x="5232101" y="4068898"/>
                </a:cubicBezTo>
                <a:cubicBezTo>
                  <a:pt x="5242671" y="4089333"/>
                  <a:pt x="5253945" y="4109768"/>
                  <a:pt x="5264515" y="4130203"/>
                </a:cubicBezTo>
                <a:cubicBezTo>
                  <a:pt x="5248308" y="4145001"/>
                  <a:pt x="5230691" y="4160504"/>
                  <a:pt x="5213780" y="4176006"/>
                </a:cubicBezTo>
                <a:close/>
                <a:moveTo>
                  <a:pt x="5237738" y="4063261"/>
                </a:moveTo>
                <a:cubicBezTo>
                  <a:pt x="5262401" y="4037188"/>
                  <a:pt x="5287064" y="4010411"/>
                  <a:pt x="5311023" y="3984339"/>
                </a:cubicBezTo>
                <a:cubicBezTo>
                  <a:pt x="5325821" y="4005479"/>
                  <a:pt x="5340619" y="4026618"/>
                  <a:pt x="5355416" y="4047758"/>
                </a:cubicBezTo>
                <a:cubicBezTo>
                  <a:pt x="5327230" y="4073831"/>
                  <a:pt x="5299044" y="4099198"/>
                  <a:pt x="5270153" y="4125271"/>
                </a:cubicBezTo>
                <a:cubicBezTo>
                  <a:pt x="5259583" y="4104131"/>
                  <a:pt x="5249013" y="4083696"/>
                  <a:pt x="5237738" y="4063261"/>
                </a:cubicBezTo>
                <a:close/>
                <a:moveTo>
                  <a:pt x="5316660" y="3978702"/>
                </a:moveTo>
                <a:cubicBezTo>
                  <a:pt x="5334277" y="3959676"/>
                  <a:pt x="5351893" y="3940650"/>
                  <a:pt x="5368805" y="3921624"/>
                </a:cubicBezTo>
                <a:cubicBezTo>
                  <a:pt x="5386422" y="3942764"/>
                  <a:pt x="5404743" y="3964608"/>
                  <a:pt x="5422359" y="3985748"/>
                </a:cubicBezTo>
                <a:cubicBezTo>
                  <a:pt x="5401924" y="4004774"/>
                  <a:pt x="5381489" y="4023095"/>
                  <a:pt x="5361054" y="4042121"/>
                </a:cubicBezTo>
                <a:cubicBezTo>
                  <a:pt x="5346256" y="4020981"/>
                  <a:pt x="5331458" y="3999841"/>
                  <a:pt x="5316660" y="3978702"/>
                </a:cubicBezTo>
                <a:close/>
                <a:moveTo>
                  <a:pt x="5373737" y="3916692"/>
                </a:moveTo>
                <a:cubicBezTo>
                  <a:pt x="5392763" y="3896256"/>
                  <a:pt x="5411789" y="3875116"/>
                  <a:pt x="5430110" y="3854681"/>
                </a:cubicBezTo>
                <a:cubicBezTo>
                  <a:pt x="5451250" y="3876526"/>
                  <a:pt x="5472390" y="3897666"/>
                  <a:pt x="5493530" y="3919510"/>
                </a:cubicBezTo>
                <a:cubicBezTo>
                  <a:pt x="5471685" y="3939945"/>
                  <a:pt x="5449841" y="3961085"/>
                  <a:pt x="5427292" y="3981520"/>
                </a:cubicBezTo>
                <a:cubicBezTo>
                  <a:pt x="5409675" y="3959676"/>
                  <a:pt x="5392059" y="3937831"/>
                  <a:pt x="5373737" y="3916692"/>
                </a:cubicBezTo>
                <a:close/>
                <a:moveTo>
                  <a:pt x="5368805" y="3911054"/>
                </a:moveTo>
                <a:cubicBezTo>
                  <a:pt x="5327934" y="3862433"/>
                  <a:pt x="5286360" y="3813106"/>
                  <a:pt x="5244080" y="3764485"/>
                </a:cubicBezTo>
                <a:cubicBezTo>
                  <a:pt x="5256059" y="3744754"/>
                  <a:pt x="5268038" y="3724319"/>
                  <a:pt x="5279313" y="3704589"/>
                </a:cubicBezTo>
                <a:cubicBezTo>
                  <a:pt x="5328639" y="3753210"/>
                  <a:pt x="5377261" y="3801127"/>
                  <a:pt x="5424473" y="3849749"/>
                </a:cubicBezTo>
                <a:cubicBezTo>
                  <a:pt x="5406152" y="3869479"/>
                  <a:pt x="5387831" y="3889914"/>
                  <a:pt x="5368805" y="3911054"/>
                </a:cubicBezTo>
                <a:close/>
                <a:moveTo>
                  <a:pt x="5282836" y="3697542"/>
                </a:moveTo>
                <a:cubicBezTo>
                  <a:pt x="5295520" y="3675698"/>
                  <a:pt x="5308204" y="3654558"/>
                  <a:pt x="5320183" y="3632713"/>
                </a:cubicBezTo>
                <a:cubicBezTo>
                  <a:pt x="5377261" y="3680630"/>
                  <a:pt x="5433633" y="3727842"/>
                  <a:pt x="5489302" y="3775760"/>
                </a:cubicBezTo>
                <a:cubicBezTo>
                  <a:pt x="5469571" y="3798308"/>
                  <a:pt x="5449136" y="3820858"/>
                  <a:pt x="5428701" y="3843407"/>
                </a:cubicBezTo>
                <a:cubicBezTo>
                  <a:pt x="5381489" y="3794785"/>
                  <a:pt x="5332867" y="3746164"/>
                  <a:pt x="5282836" y="3697542"/>
                </a:cubicBezTo>
                <a:close/>
                <a:moveTo>
                  <a:pt x="5277904" y="3691905"/>
                </a:moveTo>
                <a:cubicBezTo>
                  <a:pt x="5261697" y="3675698"/>
                  <a:pt x="5244785" y="3659491"/>
                  <a:pt x="5227873" y="3643283"/>
                </a:cubicBezTo>
                <a:cubicBezTo>
                  <a:pt x="5237738" y="3622143"/>
                  <a:pt x="5247603" y="3601004"/>
                  <a:pt x="5257468" y="3580569"/>
                </a:cubicBezTo>
                <a:cubicBezTo>
                  <a:pt x="5276494" y="3596071"/>
                  <a:pt x="5295520" y="3612278"/>
                  <a:pt x="5314546" y="3627781"/>
                </a:cubicBezTo>
                <a:cubicBezTo>
                  <a:pt x="5302567" y="3649625"/>
                  <a:pt x="5290588" y="3670765"/>
                  <a:pt x="5277904" y="3691905"/>
                </a:cubicBezTo>
                <a:close/>
                <a:moveTo>
                  <a:pt x="5260992" y="3574227"/>
                </a:moveTo>
                <a:cubicBezTo>
                  <a:pt x="5290588" y="3511512"/>
                  <a:pt x="5319479" y="3448797"/>
                  <a:pt x="5347665" y="3386082"/>
                </a:cubicBezTo>
                <a:cubicBezTo>
                  <a:pt x="5374442" y="3400176"/>
                  <a:pt x="5401219" y="3414269"/>
                  <a:pt x="5427292" y="3428362"/>
                </a:cubicBezTo>
                <a:cubicBezTo>
                  <a:pt x="5392059" y="3492486"/>
                  <a:pt x="5356121" y="3556610"/>
                  <a:pt x="5318774" y="3621439"/>
                </a:cubicBezTo>
                <a:cubicBezTo>
                  <a:pt x="5299748" y="3605936"/>
                  <a:pt x="5280018" y="3589729"/>
                  <a:pt x="5260992" y="3574227"/>
                </a:cubicBezTo>
                <a:close/>
                <a:moveTo>
                  <a:pt x="5255355" y="3569294"/>
                </a:moveTo>
                <a:cubicBezTo>
                  <a:pt x="5237738" y="3554496"/>
                  <a:pt x="5219417" y="3539698"/>
                  <a:pt x="5201801" y="3525605"/>
                </a:cubicBezTo>
                <a:cubicBezTo>
                  <a:pt x="5224350" y="3465004"/>
                  <a:pt x="5246194" y="3404404"/>
                  <a:pt x="5268038" y="3344508"/>
                </a:cubicBezTo>
                <a:cubicBezTo>
                  <a:pt x="5292701" y="3357191"/>
                  <a:pt x="5317365" y="3369875"/>
                  <a:pt x="5342028" y="3382559"/>
                </a:cubicBezTo>
                <a:cubicBezTo>
                  <a:pt x="5313137" y="3444569"/>
                  <a:pt x="5284246" y="3506579"/>
                  <a:pt x="5255355" y="3569294"/>
                </a:cubicBezTo>
                <a:close/>
                <a:moveTo>
                  <a:pt x="5269448" y="3337461"/>
                </a:moveTo>
                <a:cubicBezTo>
                  <a:pt x="5278608" y="3310684"/>
                  <a:pt x="5288474" y="3284611"/>
                  <a:pt x="5296930" y="3257834"/>
                </a:cubicBezTo>
                <a:cubicBezTo>
                  <a:pt x="5325116" y="3269814"/>
                  <a:pt x="5352598" y="3281088"/>
                  <a:pt x="5380079" y="3293067"/>
                </a:cubicBezTo>
                <a:cubicBezTo>
                  <a:pt x="5368100" y="3320549"/>
                  <a:pt x="5355416" y="3348031"/>
                  <a:pt x="5343437" y="3376217"/>
                </a:cubicBezTo>
                <a:cubicBezTo>
                  <a:pt x="5319479" y="3362829"/>
                  <a:pt x="5294816" y="3350145"/>
                  <a:pt x="5269448" y="3337461"/>
                </a:cubicBezTo>
                <a:close/>
                <a:moveTo>
                  <a:pt x="5263106" y="3333938"/>
                </a:moveTo>
                <a:cubicBezTo>
                  <a:pt x="5239852" y="3321958"/>
                  <a:pt x="5217303" y="3310684"/>
                  <a:pt x="5194049" y="3298705"/>
                </a:cubicBezTo>
                <a:cubicBezTo>
                  <a:pt x="5200391" y="3273337"/>
                  <a:pt x="5207438" y="3248674"/>
                  <a:pt x="5213780" y="3223306"/>
                </a:cubicBezTo>
                <a:cubicBezTo>
                  <a:pt x="5239852" y="3233876"/>
                  <a:pt x="5265220" y="3244446"/>
                  <a:pt x="5290588" y="3255016"/>
                </a:cubicBezTo>
                <a:cubicBezTo>
                  <a:pt x="5282132" y="3281793"/>
                  <a:pt x="5272971" y="3307865"/>
                  <a:pt x="5263106" y="3333938"/>
                </a:cubicBezTo>
                <a:close/>
                <a:moveTo>
                  <a:pt x="5215894" y="3216964"/>
                </a:moveTo>
                <a:cubicBezTo>
                  <a:pt x="5222940" y="3190187"/>
                  <a:pt x="5229987" y="3162705"/>
                  <a:pt x="5236329" y="3135928"/>
                </a:cubicBezTo>
                <a:cubicBezTo>
                  <a:pt x="5265220" y="3145089"/>
                  <a:pt x="5294111" y="3154249"/>
                  <a:pt x="5323002" y="3163410"/>
                </a:cubicBezTo>
                <a:cubicBezTo>
                  <a:pt x="5313137" y="3191596"/>
                  <a:pt x="5303976" y="3220487"/>
                  <a:pt x="5294111" y="3248674"/>
                </a:cubicBezTo>
                <a:cubicBezTo>
                  <a:pt x="5267334" y="3238104"/>
                  <a:pt x="5241966" y="3227534"/>
                  <a:pt x="5215894" y="3216964"/>
                </a:cubicBezTo>
                <a:close/>
                <a:moveTo>
                  <a:pt x="5208847" y="3214145"/>
                </a:moveTo>
                <a:cubicBezTo>
                  <a:pt x="5172909" y="3199348"/>
                  <a:pt x="5136972" y="3185254"/>
                  <a:pt x="5101034" y="3171161"/>
                </a:cubicBezTo>
                <a:cubicBezTo>
                  <a:pt x="5104558" y="3146498"/>
                  <a:pt x="5107376" y="3121835"/>
                  <a:pt x="5110195" y="3097172"/>
                </a:cubicBezTo>
                <a:cubicBezTo>
                  <a:pt x="5150360" y="3109151"/>
                  <a:pt x="5189821" y="3121835"/>
                  <a:pt x="5228578" y="3133814"/>
                </a:cubicBezTo>
                <a:cubicBezTo>
                  <a:pt x="5222940" y="3159887"/>
                  <a:pt x="5215894" y="3187368"/>
                  <a:pt x="5208847" y="3214145"/>
                </a:cubicBezTo>
                <a:close/>
                <a:moveTo>
                  <a:pt x="5111604" y="3089421"/>
                </a:moveTo>
                <a:cubicBezTo>
                  <a:pt x="5115127" y="3062644"/>
                  <a:pt x="5117946" y="3035866"/>
                  <a:pt x="5121469" y="3009089"/>
                </a:cubicBezTo>
                <a:cubicBezTo>
                  <a:pt x="5165863" y="3018955"/>
                  <a:pt x="5209552" y="3028115"/>
                  <a:pt x="5252536" y="3038685"/>
                </a:cubicBezTo>
                <a:cubicBezTo>
                  <a:pt x="5245490" y="3067576"/>
                  <a:pt x="5238443" y="3097172"/>
                  <a:pt x="5230691" y="3126767"/>
                </a:cubicBezTo>
                <a:cubicBezTo>
                  <a:pt x="5191935" y="3114084"/>
                  <a:pt x="5151769" y="3101400"/>
                  <a:pt x="5111604" y="3089421"/>
                </a:cubicBezTo>
                <a:close/>
                <a:moveTo>
                  <a:pt x="5104558" y="3087307"/>
                </a:moveTo>
                <a:cubicBezTo>
                  <a:pt x="5080599" y="3080260"/>
                  <a:pt x="5056640" y="3073213"/>
                  <a:pt x="5033387" y="3065462"/>
                </a:cubicBezTo>
                <a:cubicBezTo>
                  <a:pt x="5034092" y="3040799"/>
                  <a:pt x="5035501" y="3015431"/>
                  <a:pt x="5036205" y="2990768"/>
                </a:cubicBezTo>
                <a:cubicBezTo>
                  <a:pt x="5062278" y="2996405"/>
                  <a:pt x="5088350" y="3002043"/>
                  <a:pt x="5114423" y="3007680"/>
                </a:cubicBezTo>
                <a:cubicBezTo>
                  <a:pt x="5110899" y="3033752"/>
                  <a:pt x="5108081" y="3060529"/>
                  <a:pt x="5104558" y="3087307"/>
                </a:cubicBezTo>
                <a:close/>
                <a:moveTo>
                  <a:pt x="5036205" y="2983722"/>
                </a:moveTo>
                <a:cubicBezTo>
                  <a:pt x="5037615" y="2942147"/>
                  <a:pt x="5039024" y="2900572"/>
                  <a:pt x="5039729" y="2858997"/>
                </a:cubicBezTo>
                <a:cubicBezTo>
                  <a:pt x="5070029" y="2861815"/>
                  <a:pt x="5099625" y="2864634"/>
                  <a:pt x="5129925" y="2867453"/>
                </a:cubicBezTo>
                <a:cubicBezTo>
                  <a:pt x="5124992" y="2911846"/>
                  <a:pt x="5120060" y="2956240"/>
                  <a:pt x="5115127" y="3000633"/>
                </a:cubicBezTo>
                <a:cubicBezTo>
                  <a:pt x="5089055" y="2994996"/>
                  <a:pt x="5062982" y="2989359"/>
                  <a:pt x="5036205" y="2983722"/>
                </a:cubicBezTo>
                <a:close/>
                <a:moveTo>
                  <a:pt x="5029159" y="2982312"/>
                </a:moveTo>
                <a:cubicBezTo>
                  <a:pt x="5005200" y="2977380"/>
                  <a:pt x="4980537" y="2972447"/>
                  <a:pt x="4955874" y="2967514"/>
                </a:cubicBezTo>
                <a:cubicBezTo>
                  <a:pt x="4953760" y="2928758"/>
                  <a:pt x="4952351" y="2890002"/>
                  <a:pt x="4949532" y="2851950"/>
                </a:cubicBezTo>
                <a:cubicBezTo>
                  <a:pt x="4977014" y="2854064"/>
                  <a:pt x="5005200" y="2856178"/>
                  <a:pt x="5032682" y="2858997"/>
                </a:cubicBezTo>
                <a:cubicBezTo>
                  <a:pt x="5031977" y="2899162"/>
                  <a:pt x="5030568" y="2940737"/>
                  <a:pt x="5029159" y="2982312"/>
                </a:cubicBezTo>
                <a:close/>
                <a:moveTo>
                  <a:pt x="4949532" y="2844199"/>
                </a:moveTo>
                <a:cubicBezTo>
                  <a:pt x="4948123" y="2816013"/>
                  <a:pt x="4946009" y="2787826"/>
                  <a:pt x="4944600" y="2760344"/>
                </a:cubicBezTo>
                <a:cubicBezTo>
                  <a:pt x="4957283" y="2760344"/>
                  <a:pt x="4969967" y="2760344"/>
                  <a:pt x="4981947" y="2760344"/>
                </a:cubicBezTo>
                <a:cubicBezTo>
                  <a:pt x="4999563" y="2760344"/>
                  <a:pt x="5017180" y="2760344"/>
                  <a:pt x="5034796" y="2760344"/>
                </a:cubicBezTo>
                <a:cubicBezTo>
                  <a:pt x="5034092" y="2790645"/>
                  <a:pt x="5033387" y="2820945"/>
                  <a:pt x="5032682" y="2851246"/>
                </a:cubicBezTo>
                <a:cubicBezTo>
                  <a:pt x="5005200" y="2848427"/>
                  <a:pt x="4977014" y="2846313"/>
                  <a:pt x="4949532" y="2844199"/>
                </a:cubicBezTo>
                <a:close/>
                <a:moveTo>
                  <a:pt x="4942486" y="2843494"/>
                </a:moveTo>
                <a:cubicBezTo>
                  <a:pt x="4916413" y="2841380"/>
                  <a:pt x="4891045" y="2839266"/>
                  <a:pt x="4864973" y="2837857"/>
                </a:cubicBezTo>
                <a:cubicBezTo>
                  <a:pt x="4861450" y="2811785"/>
                  <a:pt x="4857927" y="2786417"/>
                  <a:pt x="4853698" y="2761049"/>
                </a:cubicBezTo>
                <a:cubicBezTo>
                  <a:pt x="4881885" y="2761049"/>
                  <a:pt x="4909367" y="2760344"/>
                  <a:pt x="4936848" y="2760344"/>
                </a:cubicBezTo>
                <a:cubicBezTo>
                  <a:pt x="4938962" y="2787826"/>
                  <a:pt x="4940371" y="2815308"/>
                  <a:pt x="4942486" y="2843494"/>
                </a:cubicBezTo>
                <a:close/>
                <a:moveTo>
                  <a:pt x="4852994" y="2754002"/>
                </a:moveTo>
                <a:cubicBezTo>
                  <a:pt x="4848766" y="2726521"/>
                  <a:pt x="4844538" y="2698334"/>
                  <a:pt x="4840310" y="2670853"/>
                </a:cubicBezTo>
                <a:cubicBezTo>
                  <a:pt x="4870610" y="2668034"/>
                  <a:pt x="4900911" y="2665215"/>
                  <a:pt x="4930506" y="2663101"/>
                </a:cubicBezTo>
                <a:cubicBezTo>
                  <a:pt x="4932620" y="2693401"/>
                  <a:pt x="4934734" y="2722997"/>
                  <a:pt x="4936848" y="2753298"/>
                </a:cubicBezTo>
                <a:cubicBezTo>
                  <a:pt x="4908662" y="2753298"/>
                  <a:pt x="4881180" y="2753298"/>
                  <a:pt x="4852994" y="2754002"/>
                </a:cubicBezTo>
                <a:close/>
                <a:moveTo>
                  <a:pt x="4845242" y="2754002"/>
                </a:moveTo>
                <a:cubicBezTo>
                  <a:pt x="4781118" y="2754707"/>
                  <a:pt x="4716995" y="2756116"/>
                  <a:pt x="4652166" y="2757526"/>
                </a:cubicBezTo>
                <a:cubicBezTo>
                  <a:pt x="4644414" y="2735681"/>
                  <a:pt x="4635959" y="2713837"/>
                  <a:pt x="4628207" y="2691992"/>
                </a:cubicBezTo>
                <a:cubicBezTo>
                  <a:pt x="4696559" y="2684241"/>
                  <a:pt x="4764911" y="2677899"/>
                  <a:pt x="4832559" y="2671557"/>
                </a:cubicBezTo>
                <a:cubicBezTo>
                  <a:pt x="4836787" y="2698334"/>
                  <a:pt x="4841015" y="2725816"/>
                  <a:pt x="4845242" y="2754002"/>
                </a:cubicBezTo>
                <a:close/>
                <a:moveTo>
                  <a:pt x="4626093" y="2684946"/>
                </a:moveTo>
                <a:cubicBezTo>
                  <a:pt x="4617637" y="2661692"/>
                  <a:pt x="4608477" y="2638438"/>
                  <a:pt x="4600021" y="2615184"/>
                </a:cubicBezTo>
                <a:cubicBezTo>
                  <a:pt x="4673306" y="2601091"/>
                  <a:pt x="4745885" y="2587702"/>
                  <a:pt x="4817761" y="2575019"/>
                </a:cubicBezTo>
                <a:cubicBezTo>
                  <a:pt x="4822694" y="2604615"/>
                  <a:pt x="4827626" y="2634210"/>
                  <a:pt x="4831854" y="2664511"/>
                </a:cubicBezTo>
                <a:cubicBezTo>
                  <a:pt x="4763502" y="2670853"/>
                  <a:pt x="4695150" y="2677899"/>
                  <a:pt x="4626093" y="2684946"/>
                </a:cubicBezTo>
                <a:close/>
                <a:moveTo>
                  <a:pt x="4619047" y="2685650"/>
                </a:moveTo>
                <a:cubicBezTo>
                  <a:pt x="4595793" y="2688469"/>
                  <a:pt x="4573244" y="2690583"/>
                  <a:pt x="4549990" y="2693401"/>
                </a:cubicBezTo>
                <a:cubicBezTo>
                  <a:pt x="4540125" y="2672262"/>
                  <a:pt x="4530260" y="2651827"/>
                  <a:pt x="4520394" y="2630687"/>
                </a:cubicBezTo>
                <a:cubicBezTo>
                  <a:pt x="4545057" y="2625754"/>
                  <a:pt x="4569016" y="2620822"/>
                  <a:pt x="4592974" y="2616594"/>
                </a:cubicBezTo>
                <a:cubicBezTo>
                  <a:pt x="4601430" y="2639848"/>
                  <a:pt x="4609886" y="2662397"/>
                  <a:pt x="4619047" y="2685650"/>
                </a:cubicBezTo>
                <a:close/>
                <a:moveTo>
                  <a:pt x="4516166" y="2624345"/>
                </a:moveTo>
                <a:cubicBezTo>
                  <a:pt x="4505597" y="2601796"/>
                  <a:pt x="4494322" y="2579247"/>
                  <a:pt x="4483752" y="2556697"/>
                </a:cubicBezTo>
                <a:cubicBezTo>
                  <a:pt x="4509824" y="2548946"/>
                  <a:pt x="4535192" y="2541900"/>
                  <a:pt x="4561264" y="2534853"/>
                </a:cubicBezTo>
                <a:cubicBezTo>
                  <a:pt x="4571130" y="2559516"/>
                  <a:pt x="4580290" y="2584884"/>
                  <a:pt x="4590156" y="2609547"/>
                </a:cubicBezTo>
                <a:cubicBezTo>
                  <a:pt x="4565493" y="2614480"/>
                  <a:pt x="4540830" y="2619412"/>
                  <a:pt x="4516166" y="2624345"/>
                </a:cubicBezTo>
                <a:close/>
                <a:moveTo>
                  <a:pt x="4509120" y="2625754"/>
                </a:moveTo>
                <a:cubicBezTo>
                  <a:pt x="4486571" y="2629982"/>
                  <a:pt x="4464021" y="2634915"/>
                  <a:pt x="4440768" y="2639848"/>
                </a:cubicBezTo>
                <a:cubicBezTo>
                  <a:pt x="4428788" y="2619412"/>
                  <a:pt x="4417514" y="2599682"/>
                  <a:pt x="4405535" y="2579951"/>
                </a:cubicBezTo>
                <a:cubicBezTo>
                  <a:pt x="4429493" y="2572905"/>
                  <a:pt x="4452747" y="2565858"/>
                  <a:pt x="4476705" y="2559516"/>
                </a:cubicBezTo>
                <a:cubicBezTo>
                  <a:pt x="4487980" y="2580656"/>
                  <a:pt x="4498550" y="2603205"/>
                  <a:pt x="4509120" y="2625754"/>
                </a:cubicBezTo>
                <a:close/>
                <a:moveTo>
                  <a:pt x="4402011" y="2572905"/>
                </a:moveTo>
                <a:cubicBezTo>
                  <a:pt x="4382281" y="2539786"/>
                  <a:pt x="4362550" y="2506667"/>
                  <a:pt x="4342820" y="2473548"/>
                </a:cubicBezTo>
                <a:cubicBezTo>
                  <a:pt x="4368188" y="2462273"/>
                  <a:pt x="4393555" y="2451703"/>
                  <a:pt x="4418923" y="2441133"/>
                </a:cubicBezTo>
                <a:cubicBezTo>
                  <a:pt x="4437244" y="2477776"/>
                  <a:pt x="4455565" y="2515123"/>
                  <a:pt x="4473887" y="2552469"/>
                </a:cubicBezTo>
                <a:cubicBezTo>
                  <a:pt x="4449928" y="2559516"/>
                  <a:pt x="4425970" y="2565858"/>
                  <a:pt x="4402011" y="2572905"/>
                </a:cubicBezTo>
                <a:close/>
                <a:moveTo>
                  <a:pt x="4394965" y="2575019"/>
                </a:moveTo>
                <a:cubicBezTo>
                  <a:pt x="4373120" y="2581361"/>
                  <a:pt x="4350571" y="2588407"/>
                  <a:pt x="4328727" y="2594749"/>
                </a:cubicBezTo>
                <a:cubicBezTo>
                  <a:pt x="4307587" y="2565154"/>
                  <a:pt x="4287152" y="2536262"/>
                  <a:pt x="4266012" y="2507371"/>
                </a:cubicBezTo>
                <a:cubicBezTo>
                  <a:pt x="4289266" y="2496801"/>
                  <a:pt x="4313224" y="2486936"/>
                  <a:pt x="4336478" y="2476366"/>
                </a:cubicBezTo>
                <a:cubicBezTo>
                  <a:pt x="4355504" y="2509485"/>
                  <a:pt x="4375234" y="2541900"/>
                  <a:pt x="4394965" y="2575019"/>
                </a:cubicBezTo>
                <a:close/>
                <a:moveTo>
                  <a:pt x="4261079" y="2501734"/>
                </a:moveTo>
                <a:cubicBezTo>
                  <a:pt x="4245577" y="2480594"/>
                  <a:pt x="4230779" y="2459455"/>
                  <a:pt x="4215277" y="2439019"/>
                </a:cubicBezTo>
                <a:cubicBezTo>
                  <a:pt x="4239940" y="2425631"/>
                  <a:pt x="4263898" y="2412242"/>
                  <a:pt x="4288561" y="2399558"/>
                </a:cubicBezTo>
                <a:cubicBezTo>
                  <a:pt x="4303359" y="2422812"/>
                  <a:pt x="4317452" y="2446770"/>
                  <a:pt x="4332250" y="2470729"/>
                </a:cubicBezTo>
                <a:cubicBezTo>
                  <a:pt x="4308292" y="2480594"/>
                  <a:pt x="4285038" y="2491164"/>
                  <a:pt x="4261079" y="2501734"/>
                </a:cubicBezTo>
                <a:close/>
                <a:moveTo>
                  <a:pt x="4254033" y="2504553"/>
                </a:moveTo>
                <a:cubicBezTo>
                  <a:pt x="4220914" y="2519351"/>
                  <a:pt x="4188499" y="2533444"/>
                  <a:pt x="4155380" y="2548242"/>
                </a:cubicBezTo>
                <a:cubicBezTo>
                  <a:pt x="4139173" y="2531330"/>
                  <a:pt x="4123671" y="2514418"/>
                  <a:pt x="4107464" y="2497506"/>
                </a:cubicBezTo>
                <a:cubicBezTo>
                  <a:pt x="4141287" y="2478480"/>
                  <a:pt x="4174406" y="2460159"/>
                  <a:pt x="4208230" y="2441838"/>
                </a:cubicBezTo>
                <a:cubicBezTo>
                  <a:pt x="4223733" y="2462978"/>
                  <a:pt x="4239235" y="2483413"/>
                  <a:pt x="4254033" y="2504553"/>
                </a:cubicBezTo>
                <a:close/>
                <a:moveTo>
                  <a:pt x="4103235" y="2491869"/>
                </a:moveTo>
                <a:cubicBezTo>
                  <a:pt x="4086324" y="2473548"/>
                  <a:pt x="4068707" y="2455226"/>
                  <a:pt x="4051795" y="2437610"/>
                </a:cubicBezTo>
                <a:cubicBezTo>
                  <a:pt x="4086324" y="2414356"/>
                  <a:pt x="4120852" y="2391807"/>
                  <a:pt x="4155380" y="2369258"/>
                </a:cubicBezTo>
                <a:cubicBezTo>
                  <a:pt x="4171587" y="2391807"/>
                  <a:pt x="4188499" y="2413652"/>
                  <a:pt x="4204707" y="2436201"/>
                </a:cubicBezTo>
                <a:cubicBezTo>
                  <a:pt x="4170883" y="2454522"/>
                  <a:pt x="4137059" y="2473548"/>
                  <a:pt x="4103235" y="2491869"/>
                </a:cubicBezTo>
                <a:close/>
                <a:moveTo>
                  <a:pt x="4096894" y="2496097"/>
                </a:moveTo>
                <a:cubicBezTo>
                  <a:pt x="4076458" y="2507371"/>
                  <a:pt x="4056728" y="2518646"/>
                  <a:pt x="4036293" y="2529921"/>
                </a:cubicBezTo>
                <a:cubicBezTo>
                  <a:pt x="4018676" y="2514418"/>
                  <a:pt x="4001765" y="2498916"/>
                  <a:pt x="3984148" y="2483413"/>
                </a:cubicBezTo>
                <a:cubicBezTo>
                  <a:pt x="4004583" y="2469320"/>
                  <a:pt x="4025018" y="2455931"/>
                  <a:pt x="4045453" y="2441838"/>
                </a:cubicBezTo>
                <a:cubicBezTo>
                  <a:pt x="4062365" y="2459455"/>
                  <a:pt x="4079277" y="2477776"/>
                  <a:pt x="4096894" y="2496097"/>
                </a:cubicBezTo>
                <a:close/>
                <a:moveTo>
                  <a:pt x="3978510" y="2478480"/>
                </a:moveTo>
                <a:cubicBezTo>
                  <a:pt x="3959485" y="2461568"/>
                  <a:pt x="3941164" y="2445361"/>
                  <a:pt x="3922138" y="2429154"/>
                </a:cubicBezTo>
                <a:cubicBezTo>
                  <a:pt x="3943277" y="2412242"/>
                  <a:pt x="3963713" y="2396035"/>
                  <a:pt x="3984853" y="2379123"/>
                </a:cubicBezTo>
                <a:cubicBezTo>
                  <a:pt x="4003174" y="2398149"/>
                  <a:pt x="4022199" y="2417880"/>
                  <a:pt x="4040521" y="2436905"/>
                </a:cubicBezTo>
                <a:cubicBezTo>
                  <a:pt x="4020086" y="2450294"/>
                  <a:pt x="3998946" y="2464387"/>
                  <a:pt x="3978510" y="2478480"/>
                </a:cubicBezTo>
                <a:close/>
                <a:moveTo>
                  <a:pt x="3972169" y="2482708"/>
                </a:moveTo>
                <a:cubicBezTo>
                  <a:pt x="3953143" y="2495392"/>
                  <a:pt x="3934117" y="2508781"/>
                  <a:pt x="3915091" y="2522169"/>
                </a:cubicBezTo>
                <a:cubicBezTo>
                  <a:pt x="3896770" y="2508076"/>
                  <a:pt x="3877744" y="2493983"/>
                  <a:pt x="3859423" y="2480594"/>
                </a:cubicBezTo>
                <a:cubicBezTo>
                  <a:pt x="3878449" y="2465092"/>
                  <a:pt x="3897475" y="2449589"/>
                  <a:pt x="3917205" y="2434087"/>
                </a:cubicBezTo>
                <a:cubicBezTo>
                  <a:pt x="3935526" y="2449589"/>
                  <a:pt x="3953847" y="2466501"/>
                  <a:pt x="3972169" y="2482708"/>
                </a:cubicBezTo>
                <a:close/>
                <a:moveTo>
                  <a:pt x="3853081" y="2475662"/>
                </a:moveTo>
                <a:cubicBezTo>
                  <a:pt x="3797413" y="2434087"/>
                  <a:pt x="3741040" y="2393217"/>
                  <a:pt x="3685372" y="2353756"/>
                </a:cubicBezTo>
                <a:cubicBezTo>
                  <a:pt x="3704398" y="2330502"/>
                  <a:pt x="3723424" y="2307248"/>
                  <a:pt x="3742449" y="2283994"/>
                </a:cubicBezTo>
                <a:cubicBezTo>
                  <a:pt x="3798118" y="2331206"/>
                  <a:pt x="3854490" y="2379828"/>
                  <a:pt x="3910863" y="2429154"/>
                </a:cubicBezTo>
                <a:cubicBezTo>
                  <a:pt x="3891837" y="2444657"/>
                  <a:pt x="3872811" y="2460159"/>
                  <a:pt x="3853081" y="2475662"/>
                </a:cubicBezTo>
                <a:close/>
                <a:moveTo>
                  <a:pt x="3847444" y="2480594"/>
                </a:moveTo>
                <a:cubicBezTo>
                  <a:pt x="3829827" y="2495392"/>
                  <a:pt x="3811506" y="2510190"/>
                  <a:pt x="3793890" y="2524988"/>
                </a:cubicBezTo>
                <a:cubicBezTo>
                  <a:pt x="3738926" y="2490460"/>
                  <a:pt x="3683963" y="2457340"/>
                  <a:pt x="3628999" y="2424222"/>
                </a:cubicBezTo>
                <a:cubicBezTo>
                  <a:pt x="3646616" y="2402377"/>
                  <a:pt x="3664232" y="2380532"/>
                  <a:pt x="3681144" y="2359393"/>
                </a:cubicBezTo>
                <a:cubicBezTo>
                  <a:pt x="3736812" y="2398854"/>
                  <a:pt x="3792480" y="2439019"/>
                  <a:pt x="3847444" y="2480594"/>
                </a:cubicBezTo>
                <a:close/>
                <a:moveTo>
                  <a:pt x="3622657" y="2420698"/>
                </a:moveTo>
                <a:cubicBezTo>
                  <a:pt x="3598699" y="2406605"/>
                  <a:pt x="3574740" y="2391807"/>
                  <a:pt x="3550782" y="2377714"/>
                </a:cubicBezTo>
                <a:cubicBezTo>
                  <a:pt x="3567694" y="2352346"/>
                  <a:pt x="3584606" y="2327683"/>
                  <a:pt x="3601518" y="2303020"/>
                </a:cubicBezTo>
                <a:cubicBezTo>
                  <a:pt x="3626180" y="2320636"/>
                  <a:pt x="3650844" y="2337548"/>
                  <a:pt x="3675507" y="2355165"/>
                </a:cubicBezTo>
                <a:cubicBezTo>
                  <a:pt x="3657890" y="2377009"/>
                  <a:pt x="3640274" y="2398854"/>
                  <a:pt x="3622657" y="2420698"/>
                </a:cubicBezTo>
                <a:close/>
                <a:moveTo>
                  <a:pt x="3618429" y="2426335"/>
                </a:moveTo>
                <a:cubicBezTo>
                  <a:pt x="3578264" y="2476366"/>
                  <a:pt x="3538803" y="2526397"/>
                  <a:pt x="3498637" y="2577837"/>
                </a:cubicBezTo>
                <a:cubicBezTo>
                  <a:pt x="3476793" y="2570086"/>
                  <a:pt x="3454948" y="2562335"/>
                  <a:pt x="3433104" y="2555288"/>
                </a:cubicBezTo>
                <a:cubicBezTo>
                  <a:pt x="3471155" y="2497506"/>
                  <a:pt x="3508502" y="2439724"/>
                  <a:pt x="3546554" y="2384056"/>
                </a:cubicBezTo>
                <a:cubicBezTo>
                  <a:pt x="3571217" y="2397444"/>
                  <a:pt x="3594471" y="2411537"/>
                  <a:pt x="3618429" y="2426335"/>
                </a:cubicBezTo>
                <a:close/>
                <a:moveTo>
                  <a:pt x="3426057" y="2552469"/>
                </a:moveTo>
                <a:cubicBezTo>
                  <a:pt x="3402099" y="2544718"/>
                  <a:pt x="3378845" y="2536262"/>
                  <a:pt x="3355591" y="2528511"/>
                </a:cubicBezTo>
                <a:cubicBezTo>
                  <a:pt x="3390824" y="2462978"/>
                  <a:pt x="3426762" y="2398149"/>
                  <a:pt x="3462699" y="2334025"/>
                </a:cubicBezTo>
                <a:cubicBezTo>
                  <a:pt x="3488772" y="2348823"/>
                  <a:pt x="3514844" y="2364325"/>
                  <a:pt x="3540917" y="2379828"/>
                </a:cubicBezTo>
                <a:cubicBezTo>
                  <a:pt x="3502160" y="2436905"/>
                  <a:pt x="3464109" y="2493983"/>
                  <a:pt x="3426057" y="2552469"/>
                </a:cubicBezTo>
                <a:close/>
                <a:moveTo>
                  <a:pt x="3422534" y="2558812"/>
                </a:moveTo>
                <a:cubicBezTo>
                  <a:pt x="3409850" y="2578542"/>
                  <a:pt x="3397166" y="2597568"/>
                  <a:pt x="3384482" y="2617298"/>
                </a:cubicBezTo>
                <a:cubicBezTo>
                  <a:pt x="3361933" y="2611661"/>
                  <a:pt x="3339384" y="2606024"/>
                  <a:pt x="3316835" y="2600387"/>
                </a:cubicBezTo>
                <a:cubicBezTo>
                  <a:pt x="3328814" y="2578542"/>
                  <a:pt x="3340089" y="2556697"/>
                  <a:pt x="3352068" y="2534853"/>
                </a:cubicBezTo>
                <a:cubicBezTo>
                  <a:pt x="3375322" y="2542604"/>
                  <a:pt x="3398575" y="2550356"/>
                  <a:pt x="3422534" y="2558812"/>
                </a:cubicBezTo>
                <a:close/>
                <a:moveTo>
                  <a:pt x="3309788" y="2598977"/>
                </a:moveTo>
                <a:cubicBezTo>
                  <a:pt x="3285125" y="2593340"/>
                  <a:pt x="3261167" y="2586998"/>
                  <a:pt x="3237208" y="2581361"/>
                </a:cubicBezTo>
                <a:cubicBezTo>
                  <a:pt x="3247778" y="2556697"/>
                  <a:pt x="3258348" y="2532034"/>
                  <a:pt x="3268918" y="2507371"/>
                </a:cubicBezTo>
                <a:cubicBezTo>
                  <a:pt x="3294286" y="2515827"/>
                  <a:pt x="3319654" y="2524283"/>
                  <a:pt x="3345021" y="2532739"/>
                </a:cubicBezTo>
                <a:cubicBezTo>
                  <a:pt x="3333042" y="2554584"/>
                  <a:pt x="3321767" y="2576428"/>
                  <a:pt x="3309788" y="2598977"/>
                </a:cubicBezTo>
                <a:close/>
                <a:moveTo>
                  <a:pt x="3306265" y="2605319"/>
                </a:moveTo>
                <a:cubicBezTo>
                  <a:pt x="3295695" y="2625754"/>
                  <a:pt x="3284421" y="2646189"/>
                  <a:pt x="3273851" y="2666625"/>
                </a:cubicBezTo>
                <a:cubicBezTo>
                  <a:pt x="3250597" y="2663101"/>
                  <a:pt x="3228048" y="2659578"/>
                  <a:pt x="3204794" y="2656055"/>
                </a:cubicBezTo>
                <a:cubicBezTo>
                  <a:pt x="3214659" y="2633505"/>
                  <a:pt x="3223820" y="2610252"/>
                  <a:pt x="3233685" y="2587702"/>
                </a:cubicBezTo>
                <a:cubicBezTo>
                  <a:pt x="3258348" y="2593340"/>
                  <a:pt x="3282306" y="2599682"/>
                  <a:pt x="3306265" y="2605319"/>
                </a:cubicBezTo>
                <a:close/>
                <a:moveTo>
                  <a:pt x="3197747" y="2654645"/>
                </a:moveTo>
                <a:cubicBezTo>
                  <a:pt x="3158991" y="2649008"/>
                  <a:pt x="3120939" y="2643371"/>
                  <a:pt x="3082888" y="2637733"/>
                </a:cubicBezTo>
                <a:cubicBezTo>
                  <a:pt x="3090639" y="2610956"/>
                  <a:pt x="3098390" y="2584179"/>
                  <a:pt x="3106141" y="2558107"/>
                </a:cubicBezTo>
                <a:cubicBezTo>
                  <a:pt x="3146307" y="2567267"/>
                  <a:pt x="3186473" y="2576428"/>
                  <a:pt x="3227343" y="2586293"/>
                </a:cubicBezTo>
                <a:cubicBezTo>
                  <a:pt x="3217478" y="2608842"/>
                  <a:pt x="3207613" y="2632096"/>
                  <a:pt x="3197747" y="2654645"/>
                </a:cubicBezTo>
                <a:close/>
                <a:moveTo>
                  <a:pt x="3194929" y="2661692"/>
                </a:moveTo>
                <a:cubicBezTo>
                  <a:pt x="3185768" y="2682832"/>
                  <a:pt x="3177312" y="2703971"/>
                  <a:pt x="3168152" y="2725816"/>
                </a:cubicBezTo>
                <a:cubicBezTo>
                  <a:pt x="3132214" y="2722997"/>
                  <a:pt x="3096276" y="2720883"/>
                  <a:pt x="3060338" y="2718769"/>
                </a:cubicBezTo>
                <a:cubicBezTo>
                  <a:pt x="3067385" y="2694106"/>
                  <a:pt x="3074432" y="2669443"/>
                  <a:pt x="3080774" y="2644780"/>
                </a:cubicBezTo>
                <a:cubicBezTo>
                  <a:pt x="3118825" y="2650417"/>
                  <a:pt x="3156877" y="2656055"/>
                  <a:pt x="3194929" y="2661692"/>
                </a:cubicBezTo>
                <a:close/>
                <a:moveTo>
                  <a:pt x="3053292" y="2718769"/>
                </a:moveTo>
                <a:cubicBezTo>
                  <a:pt x="3027220" y="2717360"/>
                  <a:pt x="3001852" y="2715951"/>
                  <a:pt x="2975779" y="2714541"/>
                </a:cubicBezTo>
                <a:cubicBezTo>
                  <a:pt x="2980712" y="2687060"/>
                  <a:pt x="2986349" y="2660283"/>
                  <a:pt x="2991987" y="2632801"/>
                </a:cubicBezTo>
                <a:cubicBezTo>
                  <a:pt x="3019468" y="2636324"/>
                  <a:pt x="3046950" y="2640552"/>
                  <a:pt x="3074432" y="2644075"/>
                </a:cubicBezTo>
                <a:cubicBezTo>
                  <a:pt x="3066681" y="2668738"/>
                  <a:pt x="3060338" y="2693401"/>
                  <a:pt x="3053292" y="2718769"/>
                </a:cubicBezTo>
                <a:close/>
                <a:moveTo>
                  <a:pt x="3051178" y="2725816"/>
                </a:moveTo>
                <a:cubicBezTo>
                  <a:pt x="3041313" y="2760344"/>
                  <a:pt x="3032152" y="2794873"/>
                  <a:pt x="3022992" y="2830106"/>
                </a:cubicBezTo>
                <a:cubicBezTo>
                  <a:pt x="2999738" y="2831515"/>
                  <a:pt x="2976484" y="2832924"/>
                  <a:pt x="2953935" y="2834334"/>
                </a:cubicBezTo>
                <a:cubicBezTo>
                  <a:pt x="2960982" y="2796282"/>
                  <a:pt x="2968028" y="2758230"/>
                  <a:pt x="2975075" y="2720883"/>
                </a:cubicBezTo>
                <a:cubicBezTo>
                  <a:pt x="2999738" y="2722293"/>
                  <a:pt x="3025810" y="2723702"/>
                  <a:pt x="3051178" y="2725816"/>
                </a:cubicBezTo>
                <a:close/>
                <a:moveTo>
                  <a:pt x="2946184" y="2835038"/>
                </a:moveTo>
                <a:cubicBezTo>
                  <a:pt x="2921521" y="2836448"/>
                  <a:pt x="2896153" y="2838562"/>
                  <a:pt x="2871490" y="2840676"/>
                </a:cubicBezTo>
                <a:cubicBezTo>
                  <a:pt x="2875718" y="2799101"/>
                  <a:pt x="2879946" y="2758230"/>
                  <a:pt x="2884173" y="2717360"/>
                </a:cubicBezTo>
                <a:cubicBezTo>
                  <a:pt x="2911655" y="2718769"/>
                  <a:pt x="2939137" y="2720179"/>
                  <a:pt x="2967324" y="2721588"/>
                </a:cubicBezTo>
                <a:cubicBezTo>
                  <a:pt x="2959572" y="2758935"/>
                  <a:pt x="2952526" y="2796987"/>
                  <a:pt x="2946184" y="2835038"/>
                </a:cubicBezTo>
                <a:close/>
                <a:moveTo>
                  <a:pt x="2944774" y="2842085"/>
                </a:moveTo>
                <a:cubicBezTo>
                  <a:pt x="2940546" y="2864634"/>
                  <a:pt x="2936319" y="2887888"/>
                  <a:pt x="2932795" y="2910437"/>
                </a:cubicBezTo>
                <a:cubicBezTo>
                  <a:pt x="2909541" y="2913960"/>
                  <a:pt x="2886992" y="2917484"/>
                  <a:pt x="2864443" y="2921007"/>
                </a:cubicBezTo>
                <a:cubicBezTo>
                  <a:pt x="2866557" y="2896344"/>
                  <a:pt x="2868671" y="2871681"/>
                  <a:pt x="2871490" y="2847018"/>
                </a:cubicBezTo>
                <a:cubicBezTo>
                  <a:pt x="2895448" y="2845608"/>
                  <a:pt x="2920111" y="2844199"/>
                  <a:pt x="2944774" y="2842085"/>
                </a:cubicBezTo>
                <a:close/>
                <a:moveTo>
                  <a:pt x="2856692" y="2922416"/>
                </a:moveTo>
                <a:cubicBezTo>
                  <a:pt x="2832029" y="2926644"/>
                  <a:pt x="2807366" y="2930167"/>
                  <a:pt x="2782702" y="2934395"/>
                </a:cubicBezTo>
                <a:cubicBezTo>
                  <a:pt x="2782702" y="2907618"/>
                  <a:pt x="2783407" y="2880841"/>
                  <a:pt x="2783407" y="2854064"/>
                </a:cubicBezTo>
                <a:cubicBezTo>
                  <a:pt x="2810184" y="2851950"/>
                  <a:pt x="2836257" y="2849836"/>
                  <a:pt x="2863034" y="2847722"/>
                </a:cubicBezTo>
                <a:cubicBezTo>
                  <a:pt x="2860920" y="2873090"/>
                  <a:pt x="2858806" y="2897753"/>
                  <a:pt x="2856692" y="2922416"/>
                </a:cubicBezTo>
                <a:close/>
                <a:moveTo>
                  <a:pt x="2775656" y="2935805"/>
                </a:moveTo>
                <a:cubicBezTo>
                  <a:pt x="2701667" y="2947784"/>
                  <a:pt x="2628382" y="2961172"/>
                  <a:pt x="2555802" y="2974561"/>
                </a:cubicBezTo>
                <a:cubicBezTo>
                  <a:pt x="2549460" y="2942147"/>
                  <a:pt x="2543118" y="2909732"/>
                  <a:pt x="2537481" y="2878023"/>
                </a:cubicBezTo>
                <a:cubicBezTo>
                  <a:pt x="2616403" y="2869567"/>
                  <a:pt x="2696029" y="2862520"/>
                  <a:pt x="2777065" y="2855473"/>
                </a:cubicBezTo>
                <a:cubicBezTo>
                  <a:pt x="2775656" y="2881546"/>
                  <a:pt x="2775656" y="2909028"/>
                  <a:pt x="2775656" y="2935805"/>
                </a:cubicBezTo>
                <a:close/>
                <a:moveTo>
                  <a:pt x="2774951" y="2942851"/>
                </a:moveTo>
                <a:cubicBezTo>
                  <a:pt x="2774951" y="2967514"/>
                  <a:pt x="2774951" y="2992882"/>
                  <a:pt x="2774951" y="3017545"/>
                </a:cubicBezTo>
                <a:cubicBezTo>
                  <a:pt x="2707304" y="3034457"/>
                  <a:pt x="2640361" y="3052074"/>
                  <a:pt x="2574123" y="3069690"/>
                </a:cubicBezTo>
                <a:cubicBezTo>
                  <a:pt x="2567781" y="3040094"/>
                  <a:pt x="2562144" y="3010499"/>
                  <a:pt x="2556507" y="2980903"/>
                </a:cubicBezTo>
                <a:cubicBezTo>
                  <a:pt x="2628382" y="2967514"/>
                  <a:pt x="2701667" y="2954830"/>
                  <a:pt x="2774951" y="2942851"/>
                </a:cubicBezTo>
                <a:close/>
                <a:moveTo>
                  <a:pt x="2774951" y="3025296"/>
                </a:moveTo>
                <a:cubicBezTo>
                  <a:pt x="2774951" y="3048550"/>
                  <a:pt x="2774951" y="3071804"/>
                  <a:pt x="2774951" y="3095058"/>
                </a:cubicBezTo>
                <a:cubicBezTo>
                  <a:pt x="2713646" y="3116198"/>
                  <a:pt x="2653045" y="3137337"/>
                  <a:pt x="2592444" y="3159182"/>
                </a:cubicBezTo>
                <a:cubicBezTo>
                  <a:pt x="2586807" y="3131700"/>
                  <a:pt x="2581170" y="3104923"/>
                  <a:pt x="2575532" y="3078146"/>
                </a:cubicBezTo>
                <a:cubicBezTo>
                  <a:pt x="2641770" y="3059825"/>
                  <a:pt x="2708008" y="3042208"/>
                  <a:pt x="2774951" y="3025296"/>
                </a:cubicBezTo>
                <a:close/>
                <a:moveTo>
                  <a:pt x="2586102" y="3161296"/>
                </a:moveTo>
                <a:cubicBezTo>
                  <a:pt x="2560030" y="3170456"/>
                  <a:pt x="2533253" y="3180322"/>
                  <a:pt x="2507180" y="3190187"/>
                </a:cubicBezTo>
                <a:cubicBezTo>
                  <a:pt x="2498725" y="3161296"/>
                  <a:pt x="2490269" y="3132405"/>
                  <a:pt x="2481813" y="3103514"/>
                </a:cubicBezTo>
                <a:cubicBezTo>
                  <a:pt x="2510704" y="3095762"/>
                  <a:pt x="2539595" y="3087307"/>
                  <a:pt x="2569191" y="3079555"/>
                </a:cubicBezTo>
                <a:cubicBezTo>
                  <a:pt x="2574828" y="3106332"/>
                  <a:pt x="2580465" y="3133814"/>
                  <a:pt x="2586102" y="3161296"/>
                </a:cubicBezTo>
                <a:close/>
                <a:moveTo>
                  <a:pt x="2587512" y="3168343"/>
                </a:moveTo>
                <a:cubicBezTo>
                  <a:pt x="2593149" y="3193710"/>
                  <a:pt x="2598082" y="3219078"/>
                  <a:pt x="2603719" y="3244446"/>
                </a:cubicBezTo>
                <a:cubicBezTo>
                  <a:pt x="2580465" y="3255016"/>
                  <a:pt x="2556507" y="3265586"/>
                  <a:pt x="2533253" y="3276860"/>
                </a:cubicBezTo>
                <a:cubicBezTo>
                  <a:pt x="2524797" y="3250083"/>
                  <a:pt x="2517046" y="3223306"/>
                  <a:pt x="2509294" y="3197233"/>
                </a:cubicBezTo>
                <a:cubicBezTo>
                  <a:pt x="2535367" y="3186664"/>
                  <a:pt x="2561439" y="3177503"/>
                  <a:pt x="2587512" y="3168343"/>
                </a:cubicBezTo>
                <a:close/>
                <a:moveTo>
                  <a:pt x="2526911" y="3279679"/>
                </a:moveTo>
                <a:cubicBezTo>
                  <a:pt x="2501543" y="3291658"/>
                  <a:pt x="2476175" y="3302932"/>
                  <a:pt x="2450808" y="3314912"/>
                </a:cubicBezTo>
                <a:cubicBezTo>
                  <a:pt x="2439533" y="3286725"/>
                  <a:pt x="2428259" y="3258539"/>
                  <a:pt x="2417689" y="3230353"/>
                </a:cubicBezTo>
                <a:cubicBezTo>
                  <a:pt x="2445875" y="3219783"/>
                  <a:pt x="2474061" y="3209213"/>
                  <a:pt x="2502248" y="3198643"/>
                </a:cubicBezTo>
                <a:cubicBezTo>
                  <a:pt x="2510704" y="3225420"/>
                  <a:pt x="2519160" y="3252197"/>
                  <a:pt x="2526911" y="3279679"/>
                </a:cubicBezTo>
                <a:close/>
                <a:moveTo>
                  <a:pt x="2529025" y="3286725"/>
                </a:moveTo>
                <a:cubicBezTo>
                  <a:pt x="2540299" y="3323368"/>
                  <a:pt x="2551574" y="3360010"/>
                  <a:pt x="2563553" y="3397357"/>
                </a:cubicBezTo>
                <a:cubicBezTo>
                  <a:pt x="2542413" y="3410746"/>
                  <a:pt x="2521274" y="3423429"/>
                  <a:pt x="2500134" y="3436818"/>
                </a:cubicBezTo>
                <a:cubicBezTo>
                  <a:pt x="2484631" y="3398062"/>
                  <a:pt x="2469129" y="3360010"/>
                  <a:pt x="2453626" y="3321958"/>
                </a:cubicBezTo>
                <a:cubicBezTo>
                  <a:pt x="2478994" y="3309979"/>
                  <a:pt x="2504362" y="3298000"/>
                  <a:pt x="2529025" y="3286725"/>
                </a:cubicBezTo>
                <a:close/>
                <a:moveTo>
                  <a:pt x="2494497" y="3440341"/>
                </a:moveTo>
                <a:cubicBezTo>
                  <a:pt x="2471947" y="3454434"/>
                  <a:pt x="2448694" y="3469232"/>
                  <a:pt x="2426144" y="3483325"/>
                </a:cubicBezTo>
                <a:cubicBezTo>
                  <a:pt x="2405709" y="3443160"/>
                  <a:pt x="2385274" y="3402994"/>
                  <a:pt x="2365544" y="3363533"/>
                </a:cubicBezTo>
                <a:cubicBezTo>
                  <a:pt x="2392321" y="3350849"/>
                  <a:pt x="2419803" y="3337461"/>
                  <a:pt x="2447284" y="3324777"/>
                </a:cubicBezTo>
                <a:cubicBezTo>
                  <a:pt x="2462787" y="3363533"/>
                  <a:pt x="2478289" y="3401585"/>
                  <a:pt x="2494497" y="3440341"/>
                </a:cubicBezTo>
                <a:close/>
                <a:moveTo>
                  <a:pt x="2497315" y="3447388"/>
                </a:moveTo>
                <a:cubicBezTo>
                  <a:pt x="2506476" y="3470642"/>
                  <a:pt x="2516341" y="3493191"/>
                  <a:pt x="2526206" y="3516445"/>
                </a:cubicBezTo>
                <a:cubicBezTo>
                  <a:pt x="2506476" y="3531242"/>
                  <a:pt x="2486745" y="3546745"/>
                  <a:pt x="2467015" y="3561543"/>
                </a:cubicBezTo>
                <a:cubicBezTo>
                  <a:pt x="2454331" y="3537584"/>
                  <a:pt x="2442352" y="3514330"/>
                  <a:pt x="2430372" y="3490372"/>
                </a:cubicBezTo>
                <a:cubicBezTo>
                  <a:pt x="2452217" y="3475574"/>
                  <a:pt x="2474766" y="3461481"/>
                  <a:pt x="2497315" y="3447388"/>
                </a:cubicBezTo>
                <a:close/>
                <a:moveTo>
                  <a:pt x="2460673" y="3565771"/>
                </a:moveTo>
                <a:cubicBezTo>
                  <a:pt x="2427554" y="3591139"/>
                  <a:pt x="2394435" y="3616506"/>
                  <a:pt x="2362021" y="3641874"/>
                </a:cubicBezTo>
                <a:cubicBezTo>
                  <a:pt x="2345109" y="3617211"/>
                  <a:pt x="2328197" y="3591843"/>
                  <a:pt x="2311285" y="3567180"/>
                </a:cubicBezTo>
                <a:cubicBezTo>
                  <a:pt x="2348632" y="3542517"/>
                  <a:pt x="2385979" y="3518558"/>
                  <a:pt x="2424031" y="3493895"/>
                </a:cubicBezTo>
                <a:cubicBezTo>
                  <a:pt x="2435305" y="3517854"/>
                  <a:pt x="2447989" y="3541812"/>
                  <a:pt x="2460673" y="3565771"/>
                </a:cubicBezTo>
                <a:close/>
                <a:moveTo>
                  <a:pt x="2463492" y="3572113"/>
                </a:moveTo>
                <a:cubicBezTo>
                  <a:pt x="2474766" y="3593957"/>
                  <a:pt x="2486745" y="3616506"/>
                  <a:pt x="2498020" y="3638351"/>
                </a:cubicBezTo>
                <a:cubicBezTo>
                  <a:pt x="2469129" y="3664423"/>
                  <a:pt x="2440942" y="3690495"/>
                  <a:pt x="2412051" y="3716568"/>
                </a:cubicBezTo>
                <a:cubicBezTo>
                  <a:pt x="2395844" y="3694019"/>
                  <a:pt x="2380342" y="3670765"/>
                  <a:pt x="2364839" y="3648216"/>
                </a:cubicBezTo>
                <a:cubicBezTo>
                  <a:pt x="2397958" y="3622848"/>
                  <a:pt x="2430372" y="3597480"/>
                  <a:pt x="2463492" y="3572113"/>
                </a:cubicBezTo>
                <a:close/>
                <a:moveTo>
                  <a:pt x="2407119" y="3721501"/>
                </a:moveTo>
                <a:cubicBezTo>
                  <a:pt x="2386684" y="3740527"/>
                  <a:pt x="2366248" y="3759552"/>
                  <a:pt x="2345813" y="3778578"/>
                </a:cubicBezTo>
                <a:cubicBezTo>
                  <a:pt x="2326788" y="3755324"/>
                  <a:pt x="2307762" y="3732071"/>
                  <a:pt x="2288736" y="3708817"/>
                </a:cubicBezTo>
                <a:cubicBezTo>
                  <a:pt x="2311990" y="3690495"/>
                  <a:pt x="2335948" y="3671470"/>
                  <a:pt x="2359906" y="3653149"/>
                </a:cubicBezTo>
                <a:cubicBezTo>
                  <a:pt x="2375409" y="3675698"/>
                  <a:pt x="2391616" y="3698247"/>
                  <a:pt x="2407119" y="3721501"/>
                </a:cubicBezTo>
                <a:close/>
                <a:moveTo>
                  <a:pt x="2411347" y="3727138"/>
                </a:moveTo>
                <a:cubicBezTo>
                  <a:pt x="2426144" y="3748278"/>
                  <a:pt x="2440942" y="3769417"/>
                  <a:pt x="2455740" y="3790557"/>
                </a:cubicBezTo>
                <a:cubicBezTo>
                  <a:pt x="2438124" y="3809583"/>
                  <a:pt x="2420507" y="3828609"/>
                  <a:pt x="2403595" y="3847635"/>
                </a:cubicBezTo>
                <a:cubicBezTo>
                  <a:pt x="2385979" y="3826495"/>
                  <a:pt x="2367658" y="3804650"/>
                  <a:pt x="2350041" y="3783511"/>
                </a:cubicBezTo>
                <a:cubicBezTo>
                  <a:pt x="2370476" y="3765190"/>
                  <a:pt x="2390911" y="3746164"/>
                  <a:pt x="2411347" y="3727138"/>
                </a:cubicBezTo>
                <a:close/>
                <a:moveTo>
                  <a:pt x="2398663" y="3853272"/>
                </a:moveTo>
                <a:cubicBezTo>
                  <a:pt x="2379637" y="3873707"/>
                  <a:pt x="2360611" y="3894847"/>
                  <a:pt x="2342290" y="3915282"/>
                </a:cubicBezTo>
                <a:cubicBezTo>
                  <a:pt x="2321150" y="3893437"/>
                  <a:pt x="2300010" y="3872298"/>
                  <a:pt x="2278871" y="3850453"/>
                </a:cubicBezTo>
                <a:cubicBezTo>
                  <a:pt x="2300715" y="3830018"/>
                  <a:pt x="2322560" y="3808878"/>
                  <a:pt x="2345109" y="3788443"/>
                </a:cubicBezTo>
                <a:cubicBezTo>
                  <a:pt x="2362725" y="3810288"/>
                  <a:pt x="2380342" y="3832132"/>
                  <a:pt x="2398663" y="3853272"/>
                </a:cubicBezTo>
                <a:close/>
                <a:moveTo>
                  <a:pt x="2403595" y="3858909"/>
                </a:moveTo>
                <a:cubicBezTo>
                  <a:pt x="2444466" y="3907531"/>
                  <a:pt x="2486041" y="3956857"/>
                  <a:pt x="2528320" y="4005479"/>
                </a:cubicBezTo>
                <a:cubicBezTo>
                  <a:pt x="2516341" y="4025209"/>
                  <a:pt x="2504362" y="4045644"/>
                  <a:pt x="2493087" y="4065375"/>
                </a:cubicBezTo>
                <a:cubicBezTo>
                  <a:pt x="2443761" y="4016753"/>
                  <a:pt x="2395139" y="3968836"/>
                  <a:pt x="2347927" y="3920215"/>
                </a:cubicBezTo>
                <a:cubicBezTo>
                  <a:pt x="2366248" y="3900484"/>
                  <a:pt x="2384570" y="3880049"/>
                  <a:pt x="2403595" y="3858909"/>
                </a:cubicBezTo>
                <a:close/>
                <a:moveTo>
                  <a:pt x="2489564" y="4072421"/>
                </a:moveTo>
                <a:cubicBezTo>
                  <a:pt x="2476880" y="4094266"/>
                  <a:pt x="2464196" y="4115405"/>
                  <a:pt x="2452217" y="4137250"/>
                </a:cubicBezTo>
                <a:cubicBezTo>
                  <a:pt x="2395139" y="4089333"/>
                  <a:pt x="2338767" y="4042121"/>
                  <a:pt x="2283099" y="3994204"/>
                </a:cubicBezTo>
                <a:cubicBezTo>
                  <a:pt x="2302829" y="3971655"/>
                  <a:pt x="2323264" y="3949106"/>
                  <a:pt x="2343699" y="3926557"/>
                </a:cubicBezTo>
                <a:cubicBezTo>
                  <a:pt x="2390911" y="3975178"/>
                  <a:pt x="2439533" y="4023800"/>
                  <a:pt x="2489564" y="4072421"/>
                </a:cubicBezTo>
                <a:close/>
                <a:moveTo>
                  <a:pt x="2494497" y="4077354"/>
                </a:moveTo>
                <a:cubicBezTo>
                  <a:pt x="2510704" y="4093561"/>
                  <a:pt x="2527616" y="4109768"/>
                  <a:pt x="2544527" y="4125975"/>
                </a:cubicBezTo>
                <a:cubicBezTo>
                  <a:pt x="2534662" y="4147115"/>
                  <a:pt x="2524797" y="4168255"/>
                  <a:pt x="2514932" y="4188690"/>
                </a:cubicBezTo>
                <a:cubicBezTo>
                  <a:pt x="2495906" y="4173188"/>
                  <a:pt x="2476880" y="4156980"/>
                  <a:pt x="2457854" y="4141478"/>
                </a:cubicBezTo>
                <a:cubicBezTo>
                  <a:pt x="2469833" y="4120338"/>
                  <a:pt x="2481813" y="4099198"/>
                  <a:pt x="2494497" y="4077354"/>
                </a:cubicBezTo>
                <a:close/>
                <a:moveTo>
                  <a:pt x="2511408" y="4195737"/>
                </a:moveTo>
                <a:cubicBezTo>
                  <a:pt x="2481813" y="4258452"/>
                  <a:pt x="2452922" y="4321166"/>
                  <a:pt x="2424735" y="4383881"/>
                </a:cubicBezTo>
                <a:cubicBezTo>
                  <a:pt x="2397958" y="4369788"/>
                  <a:pt x="2371181" y="4355695"/>
                  <a:pt x="2345109" y="4341602"/>
                </a:cubicBezTo>
                <a:cubicBezTo>
                  <a:pt x="2380342" y="4277477"/>
                  <a:pt x="2416279" y="4213353"/>
                  <a:pt x="2453626" y="4148524"/>
                </a:cubicBezTo>
                <a:cubicBezTo>
                  <a:pt x="2472652" y="4164027"/>
                  <a:pt x="2492383" y="4179530"/>
                  <a:pt x="2511408" y="4195737"/>
                </a:cubicBezTo>
                <a:close/>
                <a:moveTo>
                  <a:pt x="2517046" y="4200670"/>
                </a:moveTo>
                <a:cubicBezTo>
                  <a:pt x="2534662" y="4215467"/>
                  <a:pt x="2552983" y="4230265"/>
                  <a:pt x="2570600" y="4244359"/>
                </a:cubicBezTo>
                <a:cubicBezTo>
                  <a:pt x="2548051" y="4304959"/>
                  <a:pt x="2526206" y="4365560"/>
                  <a:pt x="2504362" y="4425456"/>
                </a:cubicBezTo>
                <a:cubicBezTo>
                  <a:pt x="2479699" y="4412772"/>
                  <a:pt x="2455036" y="4400088"/>
                  <a:pt x="2430372" y="4387404"/>
                </a:cubicBezTo>
                <a:cubicBezTo>
                  <a:pt x="2459264" y="4325394"/>
                  <a:pt x="2488155" y="4262680"/>
                  <a:pt x="2517046" y="4200670"/>
                </a:cubicBezTo>
                <a:close/>
                <a:moveTo>
                  <a:pt x="2502953" y="4432502"/>
                </a:moveTo>
                <a:cubicBezTo>
                  <a:pt x="2493792" y="4459280"/>
                  <a:pt x="2483927" y="4485352"/>
                  <a:pt x="2475471" y="4512129"/>
                </a:cubicBezTo>
                <a:cubicBezTo>
                  <a:pt x="2447284" y="4500150"/>
                  <a:pt x="2419803" y="4488875"/>
                  <a:pt x="2392321" y="4476896"/>
                </a:cubicBezTo>
                <a:cubicBezTo>
                  <a:pt x="2404300" y="4449414"/>
                  <a:pt x="2416984" y="4421933"/>
                  <a:pt x="2428963" y="4393746"/>
                </a:cubicBezTo>
                <a:cubicBezTo>
                  <a:pt x="2452922" y="4406430"/>
                  <a:pt x="2477585" y="4419819"/>
                  <a:pt x="2502953" y="4432502"/>
                </a:cubicBezTo>
                <a:close/>
                <a:moveTo>
                  <a:pt x="2509294" y="4436026"/>
                </a:moveTo>
                <a:cubicBezTo>
                  <a:pt x="2531843" y="4448005"/>
                  <a:pt x="2555097" y="4459280"/>
                  <a:pt x="2578351" y="4471259"/>
                </a:cubicBezTo>
                <a:cubicBezTo>
                  <a:pt x="2572009" y="4496627"/>
                  <a:pt x="2564963" y="4521290"/>
                  <a:pt x="2558621" y="4546657"/>
                </a:cubicBezTo>
                <a:cubicBezTo>
                  <a:pt x="2532548" y="4536088"/>
                  <a:pt x="2507180" y="4525518"/>
                  <a:pt x="2481813" y="4514948"/>
                </a:cubicBezTo>
                <a:cubicBezTo>
                  <a:pt x="2490973" y="4488171"/>
                  <a:pt x="2500134" y="4462098"/>
                  <a:pt x="2509294" y="4436026"/>
                </a:cubicBezTo>
                <a:close/>
                <a:moveTo>
                  <a:pt x="2556507" y="4553000"/>
                </a:moveTo>
                <a:cubicBezTo>
                  <a:pt x="2549460" y="4579777"/>
                  <a:pt x="2542413" y="4607258"/>
                  <a:pt x="2536071" y="4634035"/>
                </a:cubicBezTo>
                <a:cubicBezTo>
                  <a:pt x="2507180" y="4624875"/>
                  <a:pt x="2478289" y="4615714"/>
                  <a:pt x="2450103" y="4606554"/>
                </a:cubicBezTo>
                <a:cubicBezTo>
                  <a:pt x="2459968" y="4578367"/>
                  <a:pt x="2469129" y="4549476"/>
                  <a:pt x="2478994" y="4521290"/>
                </a:cubicBezTo>
                <a:cubicBezTo>
                  <a:pt x="2505066" y="4531860"/>
                  <a:pt x="2531139" y="4542430"/>
                  <a:pt x="2556507" y="4553000"/>
                </a:cubicBezTo>
                <a:close/>
                <a:moveTo>
                  <a:pt x="2563553" y="4555818"/>
                </a:moveTo>
                <a:cubicBezTo>
                  <a:pt x="2599491" y="4570616"/>
                  <a:pt x="2635429" y="4584709"/>
                  <a:pt x="2671366" y="4598802"/>
                </a:cubicBezTo>
                <a:cubicBezTo>
                  <a:pt x="2667843" y="4623466"/>
                  <a:pt x="2665024" y="4648129"/>
                  <a:pt x="2662206" y="4672792"/>
                </a:cubicBezTo>
                <a:cubicBezTo>
                  <a:pt x="2622040" y="4660812"/>
                  <a:pt x="2582579" y="4648129"/>
                  <a:pt x="2543823" y="4636149"/>
                </a:cubicBezTo>
                <a:cubicBezTo>
                  <a:pt x="2549460" y="4609372"/>
                  <a:pt x="2556507" y="4582595"/>
                  <a:pt x="2563553" y="4555818"/>
                </a:cubicBezTo>
                <a:close/>
                <a:moveTo>
                  <a:pt x="2660796" y="4680543"/>
                </a:moveTo>
                <a:cubicBezTo>
                  <a:pt x="2657273" y="4707320"/>
                  <a:pt x="2654454" y="4734097"/>
                  <a:pt x="2650931" y="4760874"/>
                </a:cubicBezTo>
                <a:cubicBezTo>
                  <a:pt x="2606537" y="4751009"/>
                  <a:pt x="2562849" y="4741848"/>
                  <a:pt x="2519864" y="4731278"/>
                </a:cubicBezTo>
                <a:cubicBezTo>
                  <a:pt x="2526911" y="4702388"/>
                  <a:pt x="2533958" y="4672792"/>
                  <a:pt x="2541709" y="4643196"/>
                </a:cubicBezTo>
                <a:cubicBezTo>
                  <a:pt x="2580465" y="4655880"/>
                  <a:pt x="2620631" y="4668564"/>
                  <a:pt x="2660796" y="4680543"/>
                </a:cubicBezTo>
                <a:close/>
                <a:moveTo>
                  <a:pt x="2667843" y="4682657"/>
                </a:moveTo>
                <a:cubicBezTo>
                  <a:pt x="2691801" y="4689703"/>
                  <a:pt x="2715760" y="4697455"/>
                  <a:pt x="2739718" y="4704501"/>
                </a:cubicBezTo>
                <a:cubicBezTo>
                  <a:pt x="2739014" y="4729165"/>
                  <a:pt x="2737604" y="4754532"/>
                  <a:pt x="2736900" y="4779195"/>
                </a:cubicBezTo>
                <a:cubicBezTo>
                  <a:pt x="2710827" y="4773558"/>
                  <a:pt x="2684755" y="4767921"/>
                  <a:pt x="2658682" y="4762284"/>
                </a:cubicBezTo>
                <a:cubicBezTo>
                  <a:pt x="2660796" y="4735506"/>
                  <a:pt x="2664320" y="4709434"/>
                  <a:pt x="2667843" y="4682657"/>
                </a:cubicBezTo>
                <a:close/>
                <a:moveTo>
                  <a:pt x="2736195" y="4786242"/>
                </a:moveTo>
                <a:cubicBezTo>
                  <a:pt x="2734786" y="4827817"/>
                  <a:pt x="2733376" y="4869392"/>
                  <a:pt x="2732672" y="4910967"/>
                </a:cubicBezTo>
                <a:cubicBezTo>
                  <a:pt x="2702371" y="4908148"/>
                  <a:pt x="2672071" y="4905330"/>
                  <a:pt x="2642475" y="4902511"/>
                </a:cubicBezTo>
                <a:cubicBezTo>
                  <a:pt x="2647408" y="4858117"/>
                  <a:pt x="2652340" y="4813724"/>
                  <a:pt x="2657273" y="4769330"/>
                </a:cubicBezTo>
                <a:cubicBezTo>
                  <a:pt x="2683345" y="4774967"/>
                  <a:pt x="2709418" y="4780605"/>
                  <a:pt x="2736195" y="4786242"/>
                </a:cubicBezTo>
                <a:close/>
                <a:moveTo>
                  <a:pt x="2743241" y="4787651"/>
                </a:moveTo>
                <a:cubicBezTo>
                  <a:pt x="2767200" y="4792584"/>
                  <a:pt x="2791863" y="4797517"/>
                  <a:pt x="2816526" y="4802449"/>
                </a:cubicBezTo>
                <a:cubicBezTo>
                  <a:pt x="2818640" y="4841205"/>
                  <a:pt x="2820050" y="4879962"/>
                  <a:pt x="2822868" y="4918013"/>
                </a:cubicBezTo>
                <a:cubicBezTo>
                  <a:pt x="2795387" y="4915899"/>
                  <a:pt x="2767200" y="4913786"/>
                  <a:pt x="2739718" y="4910967"/>
                </a:cubicBezTo>
                <a:cubicBezTo>
                  <a:pt x="2740423" y="4870801"/>
                  <a:pt x="2741832" y="4829226"/>
                  <a:pt x="2743241" y="4787651"/>
                </a:cubicBezTo>
                <a:close/>
                <a:moveTo>
                  <a:pt x="2822868" y="4925764"/>
                </a:moveTo>
                <a:cubicBezTo>
                  <a:pt x="2824277" y="4953951"/>
                  <a:pt x="2826392" y="4982137"/>
                  <a:pt x="2827801" y="5009619"/>
                </a:cubicBezTo>
                <a:cubicBezTo>
                  <a:pt x="2797500" y="5009619"/>
                  <a:pt x="2767200" y="5009619"/>
                  <a:pt x="2737604" y="5009619"/>
                </a:cubicBezTo>
                <a:cubicBezTo>
                  <a:pt x="2738309" y="4979319"/>
                  <a:pt x="2739014" y="4949019"/>
                  <a:pt x="2739718" y="4918718"/>
                </a:cubicBezTo>
                <a:cubicBezTo>
                  <a:pt x="2767200" y="4921537"/>
                  <a:pt x="2795387" y="4923651"/>
                  <a:pt x="2822868" y="4925764"/>
                </a:cubicBezTo>
                <a:close/>
                <a:moveTo>
                  <a:pt x="2829915" y="4926469"/>
                </a:moveTo>
                <a:cubicBezTo>
                  <a:pt x="2855987" y="4928583"/>
                  <a:pt x="2881355" y="4930697"/>
                  <a:pt x="2907427" y="4932107"/>
                </a:cubicBezTo>
                <a:cubicBezTo>
                  <a:pt x="2910951" y="4957474"/>
                  <a:pt x="2914474" y="4983547"/>
                  <a:pt x="2918702" y="5008915"/>
                </a:cubicBezTo>
                <a:cubicBezTo>
                  <a:pt x="2890516" y="5008915"/>
                  <a:pt x="2863034" y="5009619"/>
                  <a:pt x="2835552" y="5009619"/>
                </a:cubicBezTo>
                <a:cubicBezTo>
                  <a:pt x="2833438" y="4982137"/>
                  <a:pt x="2832029" y="4953951"/>
                  <a:pt x="2829915" y="4926469"/>
                </a:cubicBezTo>
                <a:close/>
                <a:moveTo>
                  <a:pt x="2919406" y="5015961"/>
                </a:moveTo>
                <a:cubicBezTo>
                  <a:pt x="2923634" y="5043443"/>
                  <a:pt x="2927863" y="5071629"/>
                  <a:pt x="2932091" y="5099111"/>
                </a:cubicBezTo>
                <a:cubicBezTo>
                  <a:pt x="2901790" y="5101929"/>
                  <a:pt x="2871490" y="5104748"/>
                  <a:pt x="2841894" y="5106862"/>
                </a:cubicBezTo>
                <a:cubicBezTo>
                  <a:pt x="2839780" y="5076562"/>
                  <a:pt x="2837666" y="5046966"/>
                  <a:pt x="2835552" y="5016666"/>
                </a:cubicBezTo>
                <a:cubicBezTo>
                  <a:pt x="2863738" y="5016666"/>
                  <a:pt x="2891220" y="5016666"/>
                  <a:pt x="2919406" y="5015961"/>
                </a:cubicBezTo>
                <a:close/>
                <a:moveTo>
                  <a:pt x="2927158" y="5015961"/>
                </a:moveTo>
                <a:cubicBezTo>
                  <a:pt x="2990577" y="5015256"/>
                  <a:pt x="3055406" y="5013847"/>
                  <a:pt x="3119530" y="5012438"/>
                </a:cubicBezTo>
                <a:cubicBezTo>
                  <a:pt x="3127281" y="5034282"/>
                  <a:pt x="3135737" y="5056127"/>
                  <a:pt x="3143489" y="5077971"/>
                </a:cubicBezTo>
                <a:cubicBezTo>
                  <a:pt x="3075136" y="5085722"/>
                  <a:pt x="3006785" y="5092064"/>
                  <a:pt x="2939137" y="5098406"/>
                </a:cubicBezTo>
                <a:cubicBezTo>
                  <a:pt x="2935614" y="5070925"/>
                  <a:pt x="2931386" y="5043443"/>
                  <a:pt x="2927158" y="5015961"/>
                </a:cubicBezTo>
                <a:close/>
                <a:moveTo>
                  <a:pt x="3146307" y="5084313"/>
                </a:moveTo>
                <a:cubicBezTo>
                  <a:pt x="3154763" y="5107567"/>
                  <a:pt x="3163924" y="5130821"/>
                  <a:pt x="3172380" y="5154074"/>
                </a:cubicBezTo>
                <a:cubicBezTo>
                  <a:pt x="3099095" y="5168168"/>
                  <a:pt x="3026515" y="5181556"/>
                  <a:pt x="2954639" y="5194240"/>
                </a:cubicBezTo>
                <a:cubicBezTo>
                  <a:pt x="2949707" y="5164644"/>
                  <a:pt x="2944774" y="5135049"/>
                  <a:pt x="2940546" y="5104748"/>
                </a:cubicBezTo>
                <a:cubicBezTo>
                  <a:pt x="3008898" y="5099111"/>
                  <a:pt x="3077251" y="5092064"/>
                  <a:pt x="3146307" y="5084313"/>
                </a:cubicBezTo>
                <a:close/>
                <a:moveTo>
                  <a:pt x="3153354" y="5083608"/>
                </a:moveTo>
                <a:cubicBezTo>
                  <a:pt x="3176607" y="5080790"/>
                  <a:pt x="3199157" y="5078676"/>
                  <a:pt x="3222410" y="5075857"/>
                </a:cubicBezTo>
                <a:cubicBezTo>
                  <a:pt x="3232276" y="5096997"/>
                  <a:pt x="3242141" y="5117432"/>
                  <a:pt x="3252006" y="5138572"/>
                </a:cubicBezTo>
                <a:cubicBezTo>
                  <a:pt x="3227343" y="5143505"/>
                  <a:pt x="3203385" y="5148437"/>
                  <a:pt x="3179426" y="5152665"/>
                </a:cubicBezTo>
                <a:cubicBezTo>
                  <a:pt x="3170970" y="5130116"/>
                  <a:pt x="3162514" y="5106862"/>
                  <a:pt x="3153354" y="5083608"/>
                </a:cubicBezTo>
                <a:close/>
                <a:moveTo>
                  <a:pt x="3256234" y="5145618"/>
                </a:moveTo>
                <a:cubicBezTo>
                  <a:pt x="3266804" y="5168168"/>
                  <a:pt x="3278079" y="5190717"/>
                  <a:pt x="3288649" y="5213266"/>
                </a:cubicBezTo>
                <a:cubicBezTo>
                  <a:pt x="3262576" y="5221017"/>
                  <a:pt x="3237208" y="5228064"/>
                  <a:pt x="3211136" y="5235110"/>
                </a:cubicBezTo>
                <a:cubicBezTo>
                  <a:pt x="3201271" y="5210447"/>
                  <a:pt x="3192110" y="5185080"/>
                  <a:pt x="3182245" y="5160417"/>
                </a:cubicBezTo>
                <a:cubicBezTo>
                  <a:pt x="3206908" y="5155484"/>
                  <a:pt x="3231571" y="5150551"/>
                  <a:pt x="3256234" y="5145618"/>
                </a:cubicBezTo>
                <a:close/>
                <a:moveTo>
                  <a:pt x="3263281" y="5144209"/>
                </a:moveTo>
                <a:cubicBezTo>
                  <a:pt x="3285830" y="5139981"/>
                  <a:pt x="3308379" y="5135049"/>
                  <a:pt x="3331633" y="5130116"/>
                </a:cubicBezTo>
                <a:cubicBezTo>
                  <a:pt x="3343612" y="5150551"/>
                  <a:pt x="3354887" y="5170282"/>
                  <a:pt x="3366866" y="5190012"/>
                </a:cubicBezTo>
                <a:cubicBezTo>
                  <a:pt x="3342907" y="5197059"/>
                  <a:pt x="3319654" y="5204105"/>
                  <a:pt x="3295695" y="5210447"/>
                </a:cubicBezTo>
                <a:cubicBezTo>
                  <a:pt x="3284421" y="5188603"/>
                  <a:pt x="3273851" y="5166758"/>
                  <a:pt x="3263281" y="5144209"/>
                </a:cubicBezTo>
                <a:close/>
                <a:moveTo>
                  <a:pt x="3370389" y="5196354"/>
                </a:moveTo>
                <a:cubicBezTo>
                  <a:pt x="3390120" y="5229473"/>
                  <a:pt x="3409850" y="5262592"/>
                  <a:pt x="3429581" y="5295711"/>
                </a:cubicBezTo>
                <a:cubicBezTo>
                  <a:pt x="3404213" y="5306986"/>
                  <a:pt x="3378845" y="5317556"/>
                  <a:pt x="3353477" y="5328126"/>
                </a:cubicBezTo>
                <a:cubicBezTo>
                  <a:pt x="3335156" y="5291483"/>
                  <a:pt x="3316835" y="5254136"/>
                  <a:pt x="3298514" y="5216789"/>
                </a:cubicBezTo>
                <a:cubicBezTo>
                  <a:pt x="3322472" y="5210447"/>
                  <a:pt x="3346431" y="5203401"/>
                  <a:pt x="3370389" y="5196354"/>
                </a:cubicBezTo>
                <a:close/>
                <a:moveTo>
                  <a:pt x="3377436" y="5194240"/>
                </a:moveTo>
                <a:cubicBezTo>
                  <a:pt x="3399280" y="5187898"/>
                  <a:pt x="3421829" y="5180851"/>
                  <a:pt x="3443674" y="5174510"/>
                </a:cubicBezTo>
                <a:cubicBezTo>
                  <a:pt x="3464814" y="5204105"/>
                  <a:pt x="3485249" y="5232997"/>
                  <a:pt x="3506388" y="5261887"/>
                </a:cubicBezTo>
                <a:cubicBezTo>
                  <a:pt x="3483135" y="5272457"/>
                  <a:pt x="3459176" y="5282323"/>
                  <a:pt x="3435922" y="5292893"/>
                </a:cubicBezTo>
                <a:cubicBezTo>
                  <a:pt x="3416897" y="5260478"/>
                  <a:pt x="3397166" y="5227359"/>
                  <a:pt x="3377436" y="5194240"/>
                </a:cubicBezTo>
                <a:close/>
                <a:moveTo>
                  <a:pt x="3511321" y="5268230"/>
                </a:moveTo>
                <a:cubicBezTo>
                  <a:pt x="3526824" y="5289369"/>
                  <a:pt x="3541621" y="5310509"/>
                  <a:pt x="3557124" y="5330944"/>
                </a:cubicBezTo>
                <a:cubicBezTo>
                  <a:pt x="3532461" y="5344333"/>
                  <a:pt x="3508502" y="5357721"/>
                  <a:pt x="3483839" y="5370405"/>
                </a:cubicBezTo>
                <a:cubicBezTo>
                  <a:pt x="3469041" y="5347152"/>
                  <a:pt x="3454948" y="5323193"/>
                  <a:pt x="3440150" y="5299234"/>
                </a:cubicBezTo>
                <a:cubicBezTo>
                  <a:pt x="3464109" y="5289369"/>
                  <a:pt x="3487363" y="5278799"/>
                  <a:pt x="3511321" y="5268230"/>
                </a:cubicBezTo>
                <a:close/>
                <a:moveTo>
                  <a:pt x="3517663" y="5265411"/>
                </a:moveTo>
                <a:cubicBezTo>
                  <a:pt x="3550782" y="5250613"/>
                  <a:pt x="3583196" y="5236520"/>
                  <a:pt x="3616315" y="5221017"/>
                </a:cubicBezTo>
                <a:cubicBezTo>
                  <a:pt x="3632523" y="5237929"/>
                  <a:pt x="3648025" y="5254841"/>
                  <a:pt x="3664232" y="5271753"/>
                </a:cubicBezTo>
                <a:cubicBezTo>
                  <a:pt x="3630409" y="5290779"/>
                  <a:pt x="3596585" y="5309100"/>
                  <a:pt x="3563466" y="5327421"/>
                </a:cubicBezTo>
                <a:cubicBezTo>
                  <a:pt x="3547963" y="5306986"/>
                  <a:pt x="3533165" y="5286550"/>
                  <a:pt x="3517663" y="5265411"/>
                </a:cubicBezTo>
                <a:close/>
                <a:moveTo>
                  <a:pt x="3669165" y="5277390"/>
                </a:moveTo>
                <a:cubicBezTo>
                  <a:pt x="3686077" y="5295711"/>
                  <a:pt x="3703693" y="5314032"/>
                  <a:pt x="3720605" y="5331649"/>
                </a:cubicBezTo>
                <a:cubicBezTo>
                  <a:pt x="3686077" y="5354903"/>
                  <a:pt x="3651548" y="5377452"/>
                  <a:pt x="3617020" y="5400001"/>
                </a:cubicBezTo>
                <a:cubicBezTo>
                  <a:pt x="3600813" y="5377452"/>
                  <a:pt x="3583901" y="5355607"/>
                  <a:pt x="3567694" y="5333058"/>
                </a:cubicBezTo>
                <a:cubicBezTo>
                  <a:pt x="3601518" y="5314737"/>
                  <a:pt x="3635341" y="5296416"/>
                  <a:pt x="3669165" y="5277390"/>
                </a:cubicBezTo>
                <a:close/>
                <a:moveTo>
                  <a:pt x="3675507" y="5273867"/>
                </a:moveTo>
                <a:cubicBezTo>
                  <a:pt x="3695942" y="5262592"/>
                  <a:pt x="3715672" y="5251317"/>
                  <a:pt x="3736108" y="5240043"/>
                </a:cubicBezTo>
                <a:cubicBezTo>
                  <a:pt x="3753724" y="5255546"/>
                  <a:pt x="3770636" y="5271048"/>
                  <a:pt x="3788252" y="5286550"/>
                </a:cubicBezTo>
                <a:cubicBezTo>
                  <a:pt x="3767817" y="5300644"/>
                  <a:pt x="3747382" y="5314032"/>
                  <a:pt x="3726947" y="5328126"/>
                </a:cubicBezTo>
                <a:cubicBezTo>
                  <a:pt x="3710035" y="5309804"/>
                  <a:pt x="3693123" y="5292188"/>
                  <a:pt x="3675507" y="5273867"/>
                </a:cubicBezTo>
                <a:close/>
                <a:moveTo>
                  <a:pt x="3793890" y="5291483"/>
                </a:moveTo>
                <a:cubicBezTo>
                  <a:pt x="3812915" y="5308395"/>
                  <a:pt x="3831237" y="5324602"/>
                  <a:pt x="3850263" y="5340809"/>
                </a:cubicBezTo>
                <a:cubicBezTo>
                  <a:pt x="3829123" y="5357721"/>
                  <a:pt x="3808688" y="5373929"/>
                  <a:pt x="3787548" y="5390840"/>
                </a:cubicBezTo>
                <a:cubicBezTo>
                  <a:pt x="3769227" y="5371815"/>
                  <a:pt x="3750201" y="5352084"/>
                  <a:pt x="3731879" y="5333058"/>
                </a:cubicBezTo>
                <a:cubicBezTo>
                  <a:pt x="3752315" y="5318965"/>
                  <a:pt x="3772750" y="5305576"/>
                  <a:pt x="3793890" y="5291483"/>
                </a:cubicBezTo>
                <a:close/>
                <a:moveTo>
                  <a:pt x="3800232" y="5287255"/>
                </a:moveTo>
                <a:cubicBezTo>
                  <a:pt x="3819257" y="5274571"/>
                  <a:pt x="3838283" y="5261183"/>
                  <a:pt x="3857309" y="5247794"/>
                </a:cubicBezTo>
                <a:cubicBezTo>
                  <a:pt x="3875630" y="5261887"/>
                  <a:pt x="3894656" y="5275981"/>
                  <a:pt x="3912977" y="5289369"/>
                </a:cubicBezTo>
                <a:cubicBezTo>
                  <a:pt x="3893951" y="5304872"/>
                  <a:pt x="3874926" y="5320374"/>
                  <a:pt x="3855195" y="5335877"/>
                </a:cubicBezTo>
                <a:cubicBezTo>
                  <a:pt x="3836874" y="5320374"/>
                  <a:pt x="3818553" y="5303463"/>
                  <a:pt x="3800232" y="5287255"/>
                </a:cubicBezTo>
                <a:close/>
                <a:moveTo>
                  <a:pt x="3919319" y="5294302"/>
                </a:moveTo>
                <a:cubicBezTo>
                  <a:pt x="3974987" y="5335877"/>
                  <a:pt x="4030655" y="5376042"/>
                  <a:pt x="4086324" y="5416208"/>
                </a:cubicBezTo>
                <a:cubicBezTo>
                  <a:pt x="4067298" y="5439462"/>
                  <a:pt x="4048272" y="5462715"/>
                  <a:pt x="4029246" y="5485969"/>
                </a:cubicBezTo>
                <a:cubicBezTo>
                  <a:pt x="3973578" y="5438757"/>
                  <a:pt x="3917205" y="5390840"/>
                  <a:pt x="3861537" y="5341514"/>
                </a:cubicBezTo>
                <a:cubicBezTo>
                  <a:pt x="3880563" y="5325307"/>
                  <a:pt x="3899589" y="5309804"/>
                  <a:pt x="3919319" y="5294302"/>
                </a:cubicBezTo>
                <a:close/>
                <a:moveTo>
                  <a:pt x="3924956" y="5289369"/>
                </a:moveTo>
                <a:cubicBezTo>
                  <a:pt x="3942573" y="5274571"/>
                  <a:pt x="3960894" y="5259773"/>
                  <a:pt x="3978510" y="5244976"/>
                </a:cubicBezTo>
                <a:cubicBezTo>
                  <a:pt x="4033474" y="5278799"/>
                  <a:pt x="4088438" y="5312623"/>
                  <a:pt x="4143401" y="5345742"/>
                </a:cubicBezTo>
                <a:cubicBezTo>
                  <a:pt x="4125785" y="5367586"/>
                  <a:pt x="4108873" y="5388726"/>
                  <a:pt x="4091256" y="5410571"/>
                </a:cubicBezTo>
                <a:cubicBezTo>
                  <a:pt x="4035588" y="5370405"/>
                  <a:pt x="3980625" y="5330239"/>
                  <a:pt x="3924956" y="5289369"/>
                </a:cubicBezTo>
                <a:close/>
                <a:moveTo>
                  <a:pt x="4149743" y="5349265"/>
                </a:moveTo>
                <a:cubicBezTo>
                  <a:pt x="4173701" y="5363359"/>
                  <a:pt x="4197660" y="5378156"/>
                  <a:pt x="4221618" y="5392249"/>
                </a:cubicBezTo>
                <a:cubicBezTo>
                  <a:pt x="4204707" y="5417618"/>
                  <a:pt x="4187795" y="5442281"/>
                  <a:pt x="4170883" y="5466944"/>
                </a:cubicBezTo>
                <a:cubicBezTo>
                  <a:pt x="4146220" y="5450032"/>
                  <a:pt x="4121557" y="5432415"/>
                  <a:pt x="4096894" y="5414799"/>
                </a:cubicBezTo>
                <a:cubicBezTo>
                  <a:pt x="4114510" y="5392954"/>
                  <a:pt x="4132127" y="5371110"/>
                  <a:pt x="4149743" y="5349265"/>
                </a:cubicBezTo>
                <a:close/>
                <a:moveTo>
                  <a:pt x="4153971" y="5343628"/>
                </a:moveTo>
                <a:cubicBezTo>
                  <a:pt x="4194137" y="5293597"/>
                  <a:pt x="4233598" y="5243566"/>
                  <a:pt x="4273763" y="5192126"/>
                </a:cubicBezTo>
                <a:cubicBezTo>
                  <a:pt x="4295608" y="5199877"/>
                  <a:pt x="4317452" y="5207628"/>
                  <a:pt x="4339297" y="5214675"/>
                </a:cubicBezTo>
                <a:cubicBezTo>
                  <a:pt x="4301245" y="5272457"/>
                  <a:pt x="4263898" y="5330239"/>
                  <a:pt x="4225846" y="5385908"/>
                </a:cubicBezTo>
                <a:cubicBezTo>
                  <a:pt x="4201183" y="5372519"/>
                  <a:pt x="4177930" y="5357721"/>
                  <a:pt x="4153971" y="5343628"/>
                </a:cubicBezTo>
                <a:close/>
                <a:moveTo>
                  <a:pt x="4346343" y="5217494"/>
                </a:moveTo>
                <a:cubicBezTo>
                  <a:pt x="4370302" y="5225245"/>
                  <a:pt x="4393555" y="5233701"/>
                  <a:pt x="4416809" y="5241453"/>
                </a:cubicBezTo>
                <a:cubicBezTo>
                  <a:pt x="4381576" y="5306986"/>
                  <a:pt x="4345639" y="5371815"/>
                  <a:pt x="4309701" y="5435939"/>
                </a:cubicBezTo>
                <a:cubicBezTo>
                  <a:pt x="4283629" y="5421141"/>
                  <a:pt x="4257556" y="5405638"/>
                  <a:pt x="4231484" y="5390136"/>
                </a:cubicBezTo>
                <a:cubicBezTo>
                  <a:pt x="4270240" y="5333058"/>
                  <a:pt x="4308292" y="5275276"/>
                  <a:pt x="4346343" y="5217494"/>
                </a:cubicBezTo>
                <a:close/>
                <a:moveTo>
                  <a:pt x="4349866" y="5211152"/>
                </a:moveTo>
                <a:cubicBezTo>
                  <a:pt x="4362550" y="5191421"/>
                  <a:pt x="4375234" y="5172395"/>
                  <a:pt x="4387918" y="5152665"/>
                </a:cubicBezTo>
                <a:cubicBezTo>
                  <a:pt x="4410467" y="5158302"/>
                  <a:pt x="4433016" y="5163940"/>
                  <a:pt x="4455565" y="5169577"/>
                </a:cubicBezTo>
                <a:cubicBezTo>
                  <a:pt x="4443586" y="5191421"/>
                  <a:pt x="4432312" y="5213266"/>
                  <a:pt x="4420332" y="5235110"/>
                </a:cubicBezTo>
                <a:cubicBezTo>
                  <a:pt x="4397079" y="5227359"/>
                  <a:pt x="4373825" y="5218903"/>
                  <a:pt x="4349866" y="5211152"/>
                </a:cubicBezTo>
                <a:close/>
                <a:moveTo>
                  <a:pt x="4462612" y="5170987"/>
                </a:moveTo>
                <a:cubicBezTo>
                  <a:pt x="4487275" y="5176624"/>
                  <a:pt x="4511234" y="5182965"/>
                  <a:pt x="4535192" y="5188603"/>
                </a:cubicBezTo>
                <a:cubicBezTo>
                  <a:pt x="4524622" y="5213266"/>
                  <a:pt x="4514052" y="5237929"/>
                  <a:pt x="4503482" y="5262592"/>
                </a:cubicBezTo>
                <a:cubicBezTo>
                  <a:pt x="4478115" y="5254136"/>
                  <a:pt x="4452747" y="5245680"/>
                  <a:pt x="4427379" y="5237224"/>
                </a:cubicBezTo>
                <a:cubicBezTo>
                  <a:pt x="4439358" y="5215380"/>
                  <a:pt x="4450633" y="5193535"/>
                  <a:pt x="4462612" y="5170987"/>
                </a:cubicBezTo>
                <a:close/>
                <a:moveTo>
                  <a:pt x="4466135" y="5164644"/>
                </a:moveTo>
                <a:cubicBezTo>
                  <a:pt x="4476705" y="5144209"/>
                  <a:pt x="4487980" y="5123774"/>
                  <a:pt x="4498550" y="5103339"/>
                </a:cubicBezTo>
                <a:cubicBezTo>
                  <a:pt x="4521804" y="5106862"/>
                  <a:pt x="4544353" y="5110385"/>
                  <a:pt x="4567607" y="5113909"/>
                </a:cubicBezTo>
                <a:cubicBezTo>
                  <a:pt x="4557741" y="5136458"/>
                  <a:pt x="4548581" y="5159712"/>
                  <a:pt x="4538715" y="5182261"/>
                </a:cubicBezTo>
                <a:cubicBezTo>
                  <a:pt x="4514052" y="5175919"/>
                  <a:pt x="4490094" y="5170282"/>
                  <a:pt x="4466135" y="5164644"/>
                </a:cubicBezTo>
                <a:close/>
                <a:moveTo>
                  <a:pt x="4574653" y="5114614"/>
                </a:moveTo>
                <a:cubicBezTo>
                  <a:pt x="4612705" y="5120251"/>
                  <a:pt x="4651461" y="5125888"/>
                  <a:pt x="4689513" y="5131525"/>
                </a:cubicBezTo>
                <a:cubicBezTo>
                  <a:pt x="4681762" y="5158302"/>
                  <a:pt x="4674010" y="5185080"/>
                  <a:pt x="4666259" y="5211152"/>
                </a:cubicBezTo>
                <a:cubicBezTo>
                  <a:pt x="4626093" y="5201991"/>
                  <a:pt x="4585928" y="5192831"/>
                  <a:pt x="4545057" y="5182965"/>
                </a:cubicBezTo>
                <a:cubicBezTo>
                  <a:pt x="4554923" y="5160417"/>
                  <a:pt x="4564788" y="5137867"/>
                  <a:pt x="4574653" y="5114614"/>
                </a:cubicBezTo>
                <a:close/>
                <a:moveTo>
                  <a:pt x="4577472" y="5107567"/>
                </a:moveTo>
                <a:cubicBezTo>
                  <a:pt x="4586632" y="5086427"/>
                  <a:pt x="4595088" y="5065288"/>
                  <a:pt x="4604249" y="5043443"/>
                </a:cubicBezTo>
                <a:cubicBezTo>
                  <a:pt x="4640186" y="5046262"/>
                  <a:pt x="4676124" y="5048375"/>
                  <a:pt x="4712062" y="5050489"/>
                </a:cubicBezTo>
                <a:cubicBezTo>
                  <a:pt x="4705015" y="5075152"/>
                  <a:pt x="4697969" y="5099816"/>
                  <a:pt x="4691627" y="5124479"/>
                </a:cubicBezTo>
                <a:cubicBezTo>
                  <a:pt x="4653575" y="5119546"/>
                  <a:pt x="4615523" y="5113909"/>
                  <a:pt x="4577472" y="5107567"/>
                </a:cubicBezTo>
                <a:close/>
                <a:moveTo>
                  <a:pt x="4719108" y="5051194"/>
                </a:moveTo>
                <a:cubicBezTo>
                  <a:pt x="4745181" y="5052603"/>
                  <a:pt x="4770549" y="5054013"/>
                  <a:pt x="4796621" y="5055422"/>
                </a:cubicBezTo>
                <a:cubicBezTo>
                  <a:pt x="4791688" y="5082904"/>
                  <a:pt x="4786051" y="5109681"/>
                  <a:pt x="4780414" y="5137162"/>
                </a:cubicBezTo>
                <a:cubicBezTo>
                  <a:pt x="4752932" y="5133639"/>
                  <a:pt x="4725450" y="5129411"/>
                  <a:pt x="4697969" y="5125888"/>
                </a:cubicBezTo>
                <a:cubicBezTo>
                  <a:pt x="4705720" y="5101225"/>
                  <a:pt x="4712062" y="5075857"/>
                  <a:pt x="4719108" y="5051194"/>
                </a:cubicBezTo>
                <a:close/>
                <a:moveTo>
                  <a:pt x="4721222" y="5044148"/>
                </a:moveTo>
                <a:cubicBezTo>
                  <a:pt x="4731088" y="5009619"/>
                  <a:pt x="4740248" y="4975091"/>
                  <a:pt x="4749409" y="4939858"/>
                </a:cubicBezTo>
                <a:cubicBezTo>
                  <a:pt x="4772662" y="4938449"/>
                  <a:pt x="4795916" y="4937039"/>
                  <a:pt x="4818465" y="4935630"/>
                </a:cubicBezTo>
                <a:cubicBezTo>
                  <a:pt x="4811419" y="4973682"/>
                  <a:pt x="4804372" y="5011733"/>
                  <a:pt x="4797326" y="5049080"/>
                </a:cubicBezTo>
                <a:cubicBezTo>
                  <a:pt x="4772662" y="5046966"/>
                  <a:pt x="4746590" y="5045557"/>
                  <a:pt x="4721222" y="5044148"/>
                </a:cubicBezTo>
                <a:close/>
                <a:moveTo>
                  <a:pt x="4826217" y="4934925"/>
                </a:moveTo>
                <a:cubicBezTo>
                  <a:pt x="4850880" y="4933516"/>
                  <a:pt x="4876248" y="4931402"/>
                  <a:pt x="4900911" y="4929288"/>
                </a:cubicBezTo>
                <a:cubicBezTo>
                  <a:pt x="4896683" y="4970863"/>
                  <a:pt x="4892455" y="5011733"/>
                  <a:pt x="4888227" y="5052603"/>
                </a:cubicBezTo>
                <a:cubicBezTo>
                  <a:pt x="4860745" y="5051194"/>
                  <a:pt x="4833263" y="5049785"/>
                  <a:pt x="4805077" y="5048375"/>
                </a:cubicBezTo>
                <a:cubicBezTo>
                  <a:pt x="4812828" y="5011029"/>
                  <a:pt x="4819875" y="4972977"/>
                  <a:pt x="4826217" y="4934925"/>
                </a:cubicBezTo>
                <a:close/>
                <a:moveTo>
                  <a:pt x="4827626" y="4927174"/>
                </a:moveTo>
                <a:cubicBezTo>
                  <a:pt x="4831854" y="4904625"/>
                  <a:pt x="4836082" y="4881371"/>
                  <a:pt x="4839605" y="4858822"/>
                </a:cubicBezTo>
                <a:cubicBezTo>
                  <a:pt x="4862859" y="4855298"/>
                  <a:pt x="4885408" y="4851775"/>
                  <a:pt x="4907957" y="4848252"/>
                </a:cubicBezTo>
                <a:cubicBezTo>
                  <a:pt x="4905843" y="4872915"/>
                  <a:pt x="4903729" y="4897578"/>
                  <a:pt x="4900911" y="4922241"/>
                </a:cubicBezTo>
                <a:cubicBezTo>
                  <a:pt x="4876952" y="4923651"/>
                  <a:pt x="4852289" y="4925764"/>
                  <a:pt x="4827626" y="4927174"/>
                </a:cubicBezTo>
                <a:close/>
                <a:moveTo>
                  <a:pt x="4915708" y="4847547"/>
                </a:moveTo>
                <a:cubicBezTo>
                  <a:pt x="4940371" y="4843320"/>
                  <a:pt x="4965035" y="4839796"/>
                  <a:pt x="4989698" y="4835568"/>
                </a:cubicBezTo>
                <a:cubicBezTo>
                  <a:pt x="4989698" y="4862345"/>
                  <a:pt x="4988993" y="4889122"/>
                  <a:pt x="4988993" y="4915899"/>
                </a:cubicBezTo>
                <a:cubicBezTo>
                  <a:pt x="4962216" y="4918013"/>
                  <a:pt x="4936144" y="4920127"/>
                  <a:pt x="4909367" y="4922241"/>
                </a:cubicBezTo>
                <a:cubicBezTo>
                  <a:pt x="4911481" y="4896874"/>
                  <a:pt x="4913594" y="4872210"/>
                  <a:pt x="4915708" y="4847547"/>
                </a:cubicBezTo>
                <a:close/>
                <a:moveTo>
                  <a:pt x="4996744" y="4834159"/>
                </a:moveTo>
                <a:cubicBezTo>
                  <a:pt x="5070734" y="4822180"/>
                  <a:pt x="5144018" y="4808791"/>
                  <a:pt x="5216598" y="4795402"/>
                </a:cubicBezTo>
                <a:cubicBezTo>
                  <a:pt x="5222940" y="4827817"/>
                  <a:pt x="5229282" y="4860231"/>
                  <a:pt x="5234920" y="4891941"/>
                </a:cubicBezTo>
                <a:cubicBezTo>
                  <a:pt x="5155998" y="4900397"/>
                  <a:pt x="5076371" y="4907443"/>
                  <a:pt x="4995335" y="4914490"/>
                </a:cubicBezTo>
                <a:cubicBezTo>
                  <a:pt x="4996744" y="4887713"/>
                  <a:pt x="4996744" y="4860936"/>
                  <a:pt x="4996744" y="4834159"/>
                </a:cubicBezTo>
                <a:close/>
                <a:moveTo>
                  <a:pt x="4997449" y="4827112"/>
                </a:moveTo>
                <a:cubicBezTo>
                  <a:pt x="4997449" y="4802449"/>
                  <a:pt x="4997449" y="4777081"/>
                  <a:pt x="4997449" y="4752418"/>
                </a:cubicBezTo>
                <a:cubicBezTo>
                  <a:pt x="5065096" y="4735506"/>
                  <a:pt x="5132039" y="4717890"/>
                  <a:pt x="5198277" y="4700273"/>
                </a:cubicBezTo>
                <a:cubicBezTo>
                  <a:pt x="5204619" y="4729869"/>
                  <a:pt x="5210257" y="4759465"/>
                  <a:pt x="5215894" y="4789061"/>
                </a:cubicBezTo>
                <a:cubicBezTo>
                  <a:pt x="5144018" y="4801744"/>
                  <a:pt x="5070734" y="4814428"/>
                  <a:pt x="4997449" y="4827112"/>
                </a:cubicBezTo>
                <a:close/>
                <a:moveTo>
                  <a:pt x="5204619" y="4698159"/>
                </a:moveTo>
                <a:cubicBezTo>
                  <a:pt x="5234215" y="4690408"/>
                  <a:pt x="5263106" y="4681952"/>
                  <a:pt x="5291997" y="4674201"/>
                </a:cubicBezTo>
                <a:cubicBezTo>
                  <a:pt x="5301157" y="4705911"/>
                  <a:pt x="5310318" y="4737621"/>
                  <a:pt x="5319479" y="4769330"/>
                </a:cubicBezTo>
                <a:cubicBezTo>
                  <a:pt x="5287064" y="4775672"/>
                  <a:pt x="5255355" y="4782014"/>
                  <a:pt x="5222940" y="4787651"/>
                </a:cubicBezTo>
                <a:cubicBezTo>
                  <a:pt x="5216598" y="4757351"/>
                  <a:pt x="5210961" y="4727755"/>
                  <a:pt x="5204619" y="4698159"/>
                </a:cubicBezTo>
                <a:close/>
                <a:moveTo>
                  <a:pt x="5203210" y="4690408"/>
                </a:moveTo>
                <a:cubicBezTo>
                  <a:pt x="5197572" y="4662926"/>
                  <a:pt x="5191935" y="4636149"/>
                  <a:pt x="5186298" y="4608667"/>
                </a:cubicBezTo>
                <a:cubicBezTo>
                  <a:pt x="5212370" y="4599507"/>
                  <a:pt x="5239147" y="4589642"/>
                  <a:pt x="5265220" y="4579777"/>
                </a:cubicBezTo>
                <a:cubicBezTo>
                  <a:pt x="5273676" y="4608667"/>
                  <a:pt x="5282132" y="4637559"/>
                  <a:pt x="5290588" y="4666450"/>
                </a:cubicBezTo>
                <a:cubicBezTo>
                  <a:pt x="5261697" y="4674906"/>
                  <a:pt x="5232805" y="4682657"/>
                  <a:pt x="5203210" y="4690408"/>
                </a:cubicBezTo>
                <a:close/>
                <a:moveTo>
                  <a:pt x="5184889" y="4601621"/>
                </a:moveTo>
                <a:cubicBezTo>
                  <a:pt x="5179251" y="4576253"/>
                  <a:pt x="5174319" y="4550886"/>
                  <a:pt x="5168681" y="4525518"/>
                </a:cubicBezTo>
                <a:cubicBezTo>
                  <a:pt x="5191935" y="4514948"/>
                  <a:pt x="5215894" y="4504378"/>
                  <a:pt x="5239147" y="4493103"/>
                </a:cubicBezTo>
                <a:cubicBezTo>
                  <a:pt x="5247603" y="4519880"/>
                  <a:pt x="5255355" y="4546657"/>
                  <a:pt x="5263106" y="4572730"/>
                </a:cubicBezTo>
                <a:cubicBezTo>
                  <a:pt x="5237034" y="4582595"/>
                  <a:pt x="5210961" y="4592460"/>
                  <a:pt x="5184889" y="4601621"/>
                </a:cubicBezTo>
                <a:close/>
                <a:moveTo>
                  <a:pt x="5245490" y="4490285"/>
                </a:moveTo>
                <a:cubicBezTo>
                  <a:pt x="5270857" y="4478305"/>
                  <a:pt x="5296225" y="4467031"/>
                  <a:pt x="5321593" y="4455052"/>
                </a:cubicBezTo>
                <a:cubicBezTo>
                  <a:pt x="5332867" y="4483238"/>
                  <a:pt x="5344142" y="4511424"/>
                  <a:pt x="5354712" y="4539611"/>
                </a:cubicBezTo>
                <a:cubicBezTo>
                  <a:pt x="5326525" y="4550181"/>
                  <a:pt x="5298339" y="4560751"/>
                  <a:pt x="5270153" y="4571321"/>
                </a:cubicBezTo>
                <a:cubicBezTo>
                  <a:pt x="5261697" y="4543839"/>
                  <a:pt x="5253241" y="4517062"/>
                  <a:pt x="5245490" y="4490285"/>
                </a:cubicBezTo>
                <a:close/>
                <a:moveTo>
                  <a:pt x="5243375" y="4483238"/>
                </a:moveTo>
                <a:cubicBezTo>
                  <a:pt x="5232101" y="4446596"/>
                  <a:pt x="5220826" y="4409954"/>
                  <a:pt x="5208847" y="4372606"/>
                </a:cubicBezTo>
                <a:cubicBezTo>
                  <a:pt x="5229987" y="4359218"/>
                  <a:pt x="5251127" y="4346534"/>
                  <a:pt x="5272267" y="4333146"/>
                </a:cubicBezTo>
                <a:cubicBezTo>
                  <a:pt x="5287769" y="4371902"/>
                  <a:pt x="5303271" y="4409954"/>
                  <a:pt x="5318774" y="4448005"/>
                </a:cubicBezTo>
                <a:cubicBezTo>
                  <a:pt x="5293406" y="4459984"/>
                  <a:pt x="5268038" y="4471964"/>
                  <a:pt x="5243375" y="4483238"/>
                </a:cubicBezTo>
                <a:close/>
                <a:moveTo>
                  <a:pt x="5277904" y="4329622"/>
                </a:moveTo>
                <a:cubicBezTo>
                  <a:pt x="5300453" y="4315529"/>
                  <a:pt x="5323707" y="4300731"/>
                  <a:pt x="5346256" y="4286638"/>
                </a:cubicBezTo>
                <a:cubicBezTo>
                  <a:pt x="5366691" y="4326803"/>
                  <a:pt x="5387126" y="4366969"/>
                  <a:pt x="5406856" y="4406430"/>
                </a:cubicBezTo>
                <a:cubicBezTo>
                  <a:pt x="5380079" y="4419114"/>
                  <a:pt x="5352598" y="4432502"/>
                  <a:pt x="5325116" y="4445187"/>
                </a:cubicBezTo>
                <a:cubicBezTo>
                  <a:pt x="5309613" y="4406430"/>
                  <a:pt x="5294111" y="4367674"/>
                  <a:pt x="5277904" y="4329622"/>
                </a:cubicBezTo>
                <a:close/>
                <a:moveTo>
                  <a:pt x="5275085" y="4322576"/>
                </a:moveTo>
                <a:cubicBezTo>
                  <a:pt x="5265924" y="4299322"/>
                  <a:pt x="5256059" y="4276773"/>
                  <a:pt x="5246194" y="4253519"/>
                </a:cubicBezTo>
                <a:cubicBezTo>
                  <a:pt x="5265924" y="4238721"/>
                  <a:pt x="5285655" y="4223219"/>
                  <a:pt x="5306090" y="4208421"/>
                </a:cubicBezTo>
                <a:cubicBezTo>
                  <a:pt x="5318774" y="4232379"/>
                  <a:pt x="5330753" y="4255633"/>
                  <a:pt x="5342733" y="4279592"/>
                </a:cubicBezTo>
                <a:cubicBezTo>
                  <a:pt x="5320183" y="4293685"/>
                  <a:pt x="5297634" y="4308482"/>
                  <a:pt x="5275085" y="4322576"/>
                </a:cubicBezTo>
                <a:close/>
                <a:moveTo>
                  <a:pt x="5311727" y="4204193"/>
                </a:moveTo>
                <a:cubicBezTo>
                  <a:pt x="5344846" y="4178825"/>
                  <a:pt x="5377966" y="4153457"/>
                  <a:pt x="5410380" y="4128090"/>
                </a:cubicBezTo>
                <a:cubicBezTo>
                  <a:pt x="5427292" y="4152753"/>
                  <a:pt x="5444203" y="4178120"/>
                  <a:pt x="5461115" y="4202783"/>
                </a:cubicBezTo>
                <a:cubicBezTo>
                  <a:pt x="5423768" y="4227447"/>
                  <a:pt x="5386422" y="4251405"/>
                  <a:pt x="5348370" y="4276068"/>
                </a:cubicBezTo>
                <a:cubicBezTo>
                  <a:pt x="5337095" y="4252110"/>
                  <a:pt x="5324411" y="4228151"/>
                  <a:pt x="5311727" y="4204193"/>
                </a:cubicBezTo>
                <a:close/>
                <a:moveTo>
                  <a:pt x="5308909" y="4197146"/>
                </a:moveTo>
                <a:cubicBezTo>
                  <a:pt x="5297634" y="4175301"/>
                  <a:pt x="5285655" y="4152753"/>
                  <a:pt x="5274380" y="4130908"/>
                </a:cubicBezTo>
                <a:cubicBezTo>
                  <a:pt x="5303271" y="4104835"/>
                  <a:pt x="5331458" y="4078763"/>
                  <a:pt x="5360349" y="4052691"/>
                </a:cubicBezTo>
                <a:cubicBezTo>
                  <a:pt x="5376556" y="4075240"/>
                  <a:pt x="5392059" y="4098494"/>
                  <a:pt x="5407561" y="4121043"/>
                </a:cubicBezTo>
                <a:cubicBezTo>
                  <a:pt x="5374442" y="4147115"/>
                  <a:pt x="5342028" y="4172483"/>
                  <a:pt x="5308909" y="4197146"/>
                </a:cubicBezTo>
                <a:close/>
                <a:moveTo>
                  <a:pt x="5365282" y="4048463"/>
                </a:moveTo>
                <a:cubicBezTo>
                  <a:pt x="5385717" y="4029437"/>
                  <a:pt x="5406152" y="4010411"/>
                  <a:pt x="5426587" y="3991385"/>
                </a:cubicBezTo>
                <a:cubicBezTo>
                  <a:pt x="5445613" y="4014639"/>
                  <a:pt x="5464639" y="4037893"/>
                  <a:pt x="5483665" y="4061147"/>
                </a:cubicBezTo>
                <a:cubicBezTo>
                  <a:pt x="5460411" y="4079468"/>
                  <a:pt x="5436452" y="4098494"/>
                  <a:pt x="5412494" y="4116815"/>
                </a:cubicBezTo>
                <a:cubicBezTo>
                  <a:pt x="5396992" y="4094266"/>
                  <a:pt x="5380784" y="4071012"/>
                  <a:pt x="5365282" y="4048463"/>
                </a:cubicBezTo>
                <a:close/>
                <a:moveTo>
                  <a:pt x="5432225" y="3986453"/>
                </a:moveTo>
                <a:cubicBezTo>
                  <a:pt x="5454773" y="3965313"/>
                  <a:pt x="5476618" y="3944878"/>
                  <a:pt x="5498462" y="3923738"/>
                </a:cubicBezTo>
                <a:cubicBezTo>
                  <a:pt x="5521716" y="3947696"/>
                  <a:pt x="5544265" y="3970950"/>
                  <a:pt x="5566814" y="3994909"/>
                </a:cubicBezTo>
                <a:cubicBezTo>
                  <a:pt x="5541447" y="4015344"/>
                  <a:pt x="5515374" y="4035779"/>
                  <a:pt x="5489302" y="4056919"/>
                </a:cubicBezTo>
                <a:cubicBezTo>
                  <a:pt x="5470276" y="4033665"/>
                  <a:pt x="5451250" y="4009706"/>
                  <a:pt x="5432225" y="3986453"/>
                </a:cubicBezTo>
                <a:close/>
                <a:moveTo>
                  <a:pt x="5503395" y="3918805"/>
                </a:moveTo>
                <a:cubicBezTo>
                  <a:pt x="5527354" y="3895552"/>
                  <a:pt x="5551312" y="3873003"/>
                  <a:pt x="5575270" y="3849749"/>
                </a:cubicBezTo>
                <a:cubicBezTo>
                  <a:pt x="5602752" y="3873707"/>
                  <a:pt x="5629529" y="3897666"/>
                  <a:pt x="5656306" y="3921624"/>
                </a:cubicBezTo>
                <a:cubicBezTo>
                  <a:pt x="5628824" y="3944173"/>
                  <a:pt x="5600638" y="3967427"/>
                  <a:pt x="5572452" y="3989976"/>
                </a:cubicBezTo>
                <a:cubicBezTo>
                  <a:pt x="5549198" y="3966722"/>
                  <a:pt x="5526649" y="3942764"/>
                  <a:pt x="5503395" y="3918805"/>
                </a:cubicBezTo>
                <a:close/>
                <a:moveTo>
                  <a:pt x="5498462" y="3913873"/>
                </a:moveTo>
                <a:cubicBezTo>
                  <a:pt x="5477322" y="3892028"/>
                  <a:pt x="5456183" y="3870184"/>
                  <a:pt x="5434338" y="3848339"/>
                </a:cubicBezTo>
                <a:cubicBezTo>
                  <a:pt x="5454773" y="3825790"/>
                  <a:pt x="5475209" y="3803241"/>
                  <a:pt x="5494939" y="3779987"/>
                </a:cubicBezTo>
                <a:cubicBezTo>
                  <a:pt x="5520307" y="3801832"/>
                  <a:pt x="5544970" y="3822971"/>
                  <a:pt x="5569633" y="3844816"/>
                </a:cubicBezTo>
                <a:cubicBezTo>
                  <a:pt x="5546379" y="3868774"/>
                  <a:pt x="5522421" y="3891324"/>
                  <a:pt x="5498462" y="3913873"/>
                </a:cubicBezTo>
                <a:close/>
                <a:moveTo>
                  <a:pt x="5499872" y="3775055"/>
                </a:moveTo>
                <a:cubicBezTo>
                  <a:pt x="5561177" y="3705294"/>
                  <a:pt x="5621073" y="3636237"/>
                  <a:pt x="5678856" y="3567180"/>
                </a:cubicBezTo>
                <a:cubicBezTo>
                  <a:pt x="5715497" y="3588320"/>
                  <a:pt x="5751435" y="3608755"/>
                  <a:pt x="5787373" y="3629895"/>
                </a:cubicBezTo>
                <a:cubicBezTo>
                  <a:pt x="5718316" y="3699656"/>
                  <a:pt x="5647850" y="3770122"/>
                  <a:pt x="5574565" y="3840588"/>
                </a:cubicBezTo>
                <a:cubicBezTo>
                  <a:pt x="5550607" y="3818744"/>
                  <a:pt x="5525239" y="3796899"/>
                  <a:pt x="5499872" y="3775055"/>
                </a:cubicBezTo>
                <a:close/>
                <a:moveTo>
                  <a:pt x="5494939" y="3770827"/>
                </a:moveTo>
                <a:cubicBezTo>
                  <a:pt x="5439271" y="3722910"/>
                  <a:pt x="5382193" y="3674993"/>
                  <a:pt x="5324411" y="3626372"/>
                </a:cubicBezTo>
                <a:cubicBezTo>
                  <a:pt x="5361759" y="3561543"/>
                  <a:pt x="5398400" y="3496714"/>
                  <a:pt x="5433633" y="3431885"/>
                </a:cubicBezTo>
                <a:cubicBezTo>
                  <a:pt x="5515374" y="3475574"/>
                  <a:pt x="5595001" y="3519263"/>
                  <a:pt x="5672513" y="3563657"/>
                </a:cubicBezTo>
                <a:cubicBezTo>
                  <a:pt x="5615436" y="3632009"/>
                  <a:pt x="5555540" y="3701065"/>
                  <a:pt x="5494939" y="3770827"/>
                </a:cubicBezTo>
                <a:close/>
                <a:moveTo>
                  <a:pt x="5437157" y="3425543"/>
                </a:moveTo>
                <a:cubicBezTo>
                  <a:pt x="5453364" y="3396652"/>
                  <a:pt x="5468866" y="3367057"/>
                  <a:pt x="5485074" y="3338165"/>
                </a:cubicBezTo>
                <a:cubicBezTo>
                  <a:pt x="5578089" y="3379036"/>
                  <a:pt x="5668990" y="3419906"/>
                  <a:pt x="5757777" y="3461481"/>
                </a:cubicBezTo>
                <a:cubicBezTo>
                  <a:pt x="5731705" y="3493191"/>
                  <a:pt x="5704928" y="3525605"/>
                  <a:pt x="5677446" y="3558019"/>
                </a:cubicBezTo>
                <a:cubicBezTo>
                  <a:pt x="5599229" y="3513626"/>
                  <a:pt x="5518898" y="3469232"/>
                  <a:pt x="5437157" y="3425543"/>
                </a:cubicBezTo>
                <a:close/>
                <a:moveTo>
                  <a:pt x="5430815" y="3422020"/>
                </a:moveTo>
                <a:cubicBezTo>
                  <a:pt x="5404038" y="3407927"/>
                  <a:pt x="5377261" y="3393834"/>
                  <a:pt x="5350484" y="3379741"/>
                </a:cubicBezTo>
                <a:cubicBezTo>
                  <a:pt x="5363167" y="3351554"/>
                  <a:pt x="5375147" y="3324072"/>
                  <a:pt x="5387831" y="3296591"/>
                </a:cubicBezTo>
                <a:cubicBezTo>
                  <a:pt x="5418131" y="3309275"/>
                  <a:pt x="5448432" y="3322663"/>
                  <a:pt x="5478027" y="3335347"/>
                </a:cubicBezTo>
                <a:cubicBezTo>
                  <a:pt x="5462525" y="3364238"/>
                  <a:pt x="5447022" y="3393129"/>
                  <a:pt x="5430815" y="3422020"/>
                </a:cubicBezTo>
                <a:close/>
                <a:moveTo>
                  <a:pt x="5390649" y="3289544"/>
                </a:moveTo>
                <a:cubicBezTo>
                  <a:pt x="5404038" y="3259244"/>
                  <a:pt x="5417426" y="3228943"/>
                  <a:pt x="5430110" y="3198643"/>
                </a:cubicBezTo>
                <a:cubicBezTo>
                  <a:pt x="5464639" y="3209917"/>
                  <a:pt x="5498462" y="3221897"/>
                  <a:pt x="5532286" y="3233171"/>
                </a:cubicBezTo>
                <a:cubicBezTo>
                  <a:pt x="5515374" y="3264881"/>
                  <a:pt x="5498462" y="3296591"/>
                  <a:pt x="5481551" y="3328300"/>
                </a:cubicBezTo>
                <a:cubicBezTo>
                  <a:pt x="5451250" y="3315616"/>
                  <a:pt x="5420950" y="3302932"/>
                  <a:pt x="5390649" y="3289544"/>
                </a:cubicBezTo>
                <a:close/>
                <a:moveTo>
                  <a:pt x="5383603" y="3286725"/>
                </a:moveTo>
                <a:cubicBezTo>
                  <a:pt x="5356121" y="3274746"/>
                  <a:pt x="5327934" y="3263472"/>
                  <a:pt x="5299748" y="3251492"/>
                </a:cubicBezTo>
                <a:cubicBezTo>
                  <a:pt x="5309613" y="3222601"/>
                  <a:pt x="5319479" y="3194415"/>
                  <a:pt x="5329344" y="3165524"/>
                </a:cubicBezTo>
                <a:cubicBezTo>
                  <a:pt x="5361054" y="3176094"/>
                  <a:pt x="5392059" y="3185959"/>
                  <a:pt x="5423064" y="3196529"/>
                </a:cubicBezTo>
                <a:cubicBezTo>
                  <a:pt x="5409675" y="3226125"/>
                  <a:pt x="5396992" y="3256425"/>
                  <a:pt x="5383603" y="3286725"/>
                </a:cubicBezTo>
                <a:close/>
                <a:moveTo>
                  <a:pt x="5331458" y="3158477"/>
                </a:moveTo>
                <a:cubicBezTo>
                  <a:pt x="5342028" y="3126767"/>
                  <a:pt x="5352598" y="3095762"/>
                  <a:pt x="5362463" y="3064053"/>
                </a:cubicBezTo>
                <a:cubicBezTo>
                  <a:pt x="5397696" y="3072509"/>
                  <a:pt x="5432929" y="3080965"/>
                  <a:pt x="5467458" y="3089421"/>
                </a:cubicBezTo>
                <a:cubicBezTo>
                  <a:pt x="5453364" y="3122540"/>
                  <a:pt x="5439271" y="3155659"/>
                  <a:pt x="5425178" y="3188778"/>
                </a:cubicBezTo>
                <a:cubicBezTo>
                  <a:pt x="5394877" y="3178912"/>
                  <a:pt x="5363167" y="3168343"/>
                  <a:pt x="5331458" y="3158477"/>
                </a:cubicBezTo>
                <a:close/>
                <a:moveTo>
                  <a:pt x="5325116" y="3156363"/>
                </a:moveTo>
                <a:cubicBezTo>
                  <a:pt x="5296225" y="3147203"/>
                  <a:pt x="5267334" y="3138042"/>
                  <a:pt x="5238443" y="3128882"/>
                </a:cubicBezTo>
                <a:cubicBezTo>
                  <a:pt x="5245490" y="3099286"/>
                  <a:pt x="5253241" y="3069690"/>
                  <a:pt x="5260287" y="3040799"/>
                </a:cubicBezTo>
                <a:cubicBezTo>
                  <a:pt x="5292701" y="3048550"/>
                  <a:pt x="5324411" y="3055597"/>
                  <a:pt x="5356826" y="3063348"/>
                </a:cubicBezTo>
                <a:cubicBezTo>
                  <a:pt x="5345551" y="3093649"/>
                  <a:pt x="5335686" y="3124654"/>
                  <a:pt x="5325116" y="3156363"/>
                </a:cubicBezTo>
                <a:close/>
                <a:moveTo>
                  <a:pt x="5261697" y="3033048"/>
                </a:moveTo>
                <a:cubicBezTo>
                  <a:pt x="5273676" y="2983017"/>
                  <a:pt x="5285655" y="2932986"/>
                  <a:pt x="5296930" y="2883660"/>
                </a:cubicBezTo>
                <a:cubicBezTo>
                  <a:pt x="5334981" y="2887888"/>
                  <a:pt x="5372328" y="2892116"/>
                  <a:pt x="5409675" y="2896344"/>
                </a:cubicBezTo>
                <a:cubicBezTo>
                  <a:pt x="5393468" y="2949193"/>
                  <a:pt x="5376556" y="3002043"/>
                  <a:pt x="5358940" y="3055597"/>
                </a:cubicBezTo>
                <a:cubicBezTo>
                  <a:pt x="5326525" y="3047846"/>
                  <a:pt x="5294111" y="3040094"/>
                  <a:pt x="5261697" y="3033048"/>
                </a:cubicBezTo>
                <a:close/>
                <a:moveTo>
                  <a:pt x="5254650" y="3031638"/>
                </a:moveTo>
                <a:cubicBezTo>
                  <a:pt x="5210961" y="3021773"/>
                  <a:pt x="5166568" y="3011908"/>
                  <a:pt x="5122174" y="3002043"/>
                </a:cubicBezTo>
                <a:cubicBezTo>
                  <a:pt x="5127106" y="2956945"/>
                  <a:pt x="5132744" y="2912551"/>
                  <a:pt x="5136972" y="2867453"/>
                </a:cubicBezTo>
                <a:cubicBezTo>
                  <a:pt x="5188412" y="2872385"/>
                  <a:pt x="5238443" y="2877318"/>
                  <a:pt x="5289178" y="2882955"/>
                </a:cubicBezTo>
                <a:cubicBezTo>
                  <a:pt x="5277904" y="2932281"/>
                  <a:pt x="5266629" y="2981608"/>
                  <a:pt x="5254650" y="3031638"/>
                </a:cubicBezTo>
                <a:close/>
                <a:moveTo>
                  <a:pt x="5138381" y="2860406"/>
                </a:moveTo>
                <a:cubicBezTo>
                  <a:pt x="5141904" y="2827287"/>
                  <a:pt x="5145428" y="2794168"/>
                  <a:pt x="5148246" y="2761049"/>
                </a:cubicBezTo>
                <a:cubicBezTo>
                  <a:pt x="5204619" y="2761754"/>
                  <a:pt x="5260287" y="2763163"/>
                  <a:pt x="5315251" y="2764572"/>
                </a:cubicBezTo>
                <a:cubicBezTo>
                  <a:pt x="5307500" y="2801215"/>
                  <a:pt x="5299044" y="2838562"/>
                  <a:pt x="5290588" y="2875204"/>
                </a:cubicBezTo>
                <a:cubicBezTo>
                  <a:pt x="5240557" y="2870271"/>
                  <a:pt x="5189117" y="2865339"/>
                  <a:pt x="5138381" y="2860406"/>
                </a:cubicBezTo>
                <a:close/>
                <a:moveTo>
                  <a:pt x="5130630" y="2859701"/>
                </a:moveTo>
                <a:cubicBezTo>
                  <a:pt x="5100329" y="2856883"/>
                  <a:pt x="5070734" y="2854064"/>
                  <a:pt x="5039729" y="2851246"/>
                </a:cubicBezTo>
                <a:cubicBezTo>
                  <a:pt x="5040433" y="2820945"/>
                  <a:pt x="5041138" y="2789940"/>
                  <a:pt x="5041843" y="2759640"/>
                </a:cubicBezTo>
                <a:cubicBezTo>
                  <a:pt x="5074962" y="2759640"/>
                  <a:pt x="5108081" y="2760344"/>
                  <a:pt x="5140495" y="2760344"/>
                </a:cubicBezTo>
                <a:cubicBezTo>
                  <a:pt x="5137676" y="2793463"/>
                  <a:pt x="5134153" y="2826582"/>
                  <a:pt x="5130630" y="2859701"/>
                </a:cubicBezTo>
                <a:close/>
                <a:moveTo>
                  <a:pt x="5041843" y="2753298"/>
                </a:moveTo>
                <a:cubicBezTo>
                  <a:pt x="5042547" y="2720179"/>
                  <a:pt x="5042547" y="2687060"/>
                  <a:pt x="5043252" y="2653941"/>
                </a:cubicBezTo>
                <a:cubicBezTo>
                  <a:pt x="5079190" y="2651122"/>
                  <a:pt x="5115127" y="2649008"/>
                  <a:pt x="5151065" y="2646189"/>
                </a:cubicBezTo>
                <a:cubicBezTo>
                  <a:pt x="5148246" y="2682127"/>
                  <a:pt x="5144723" y="2718065"/>
                  <a:pt x="5141200" y="2754002"/>
                </a:cubicBezTo>
                <a:cubicBezTo>
                  <a:pt x="5108081" y="2754002"/>
                  <a:pt x="5075666" y="2753298"/>
                  <a:pt x="5041843" y="2753298"/>
                </a:cubicBezTo>
                <a:close/>
                <a:moveTo>
                  <a:pt x="5034796" y="2753298"/>
                </a:moveTo>
                <a:cubicBezTo>
                  <a:pt x="5004496" y="2753298"/>
                  <a:pt x="4974195" y="2753298"/>
                  <a:pt x="4943895" y="2753298"/>
                </a:cubicBezTo>
                <a:cubicBezTo>
                  <a:pt x="4941781" y="2722997"/>
                  <a:pt x="4939667" y="2692697"/>
                  <a:pt x="4937553" y="2662397"/>
                </a:cubicBezTo>
                <a:cubicBezTo>
                  <a:pt x="4970672" y="2659578"/>
                  <a:pt x="5003086" y="2656759"/>
                  <a:pt x="5035501" y="2654645"/>
                </a:cubicBezTo>
                <a:cubicBezTo>
                  <a:pt x="5035501" y="2687060"/>
                  <a:pt x="5035501" y="2720179"/>
                  <a:pt x="5034796" y="2753298"/>
                </a:cubicBezTo>
                <a:close/>
                <a:moveTo>
                  <a:pt x="4929802" y="2655350"/>
                </a:moveTo>
                <a:cubicBezTo>
                  <a:pt x="4899501" y="2658168"/>
                  <a:pt x="4869201" y="2660283"/>
                  <a:pt x="4838901" y="2663101"/>
                </a:cubicBezTo>
                <a:cubicBezTo>
                  <a:pt x="4833968" y="2632801"/>
                  <a:pt x="4829740" y="2603205"/>
                  <a:pt x="4824807" y="2573609"/>
                </a:cubicBezTo>
                <a:cubicBezTo>
                  <a:pt x="4857222" y="2567972"/>
                  <a:pt x="4890341" y="2562335"/>
                  <a:pt x="4922050" y="2557402"/>
                </a:cubicBezTo>
                <a:cubicBezTo>
                  <a:pt x="4924869" y="2589817"/>
                  <a:pt x="4927688" y="2622935"/>
                  <a:pt x="4929802" y="2655350"/>
                </a:cubicBezTo>
                <a:close/>
                <a:moveTo>
                  <a:pt x="4823398" y="2566563"/>
                </a:moveTo>
                <a:cubicBezTo>
                  <a:pt x="4817761" y="2533444"/>
                  <a:pt x="4812828" y="2501029"/>
                  <a:pt x="4807191" y="2468615"/>
                </a:cubicBezTo>
                <a:cubicBezTo>
                  <a:pt x="4842424" y="2459455"/>
                  <a:pt x="4877657" y="2450294"/>
                  <a:pt x="4912185" y="2441838"/>
                </a:cubicBezTo>
                <a:cubicBezTo>
                  <a:pt x="4915708" y="2477776"/>
                  <a:pt x="4918527" y="2513713"/>
                  <a:pt x="4921346" y="2549651"/>
                </a:cubicBezTo>
                <a:cubicBezTo>
                  <a:pt x="4888931" y="2555288"/>
                  <a:pt x="4856517" y="2560926"/>
                  <a:pt x="4823398" y="2566563"/>
                </a:cubicBezTo>
                <a:close/>
                <a:moveTo>
                  <a:pt x="4816351" y="2567972"/>
                </a:moveTo>
                <a:cubicBezTo>
                  <a:pt x="4743772" y="2580656"/>
                  <a:pt x="4670487" y="2594045"/>
                  <a:pt x="4597202" y="2608138"/>
                </a:cubicBezTo>
                <a:cubicBezTo>
                  <a:pt x="4587337" y="2582770"/>
                  <a:pt x="4578176" y="2557402"/>
                  <a:pt x="4568311" y="2532739"/>
                </a:cubicBezTo>
                <a:cubicBezTo>
                  <a:pt x="4646529" y="2510895"/>
                  <a:pt x="4723336" y="2489755"/>
                  <a:pt x="4800144" y="2470024"/>
                </a:cubicBezTo>
                <a:cubicBezTo>
                  <a:pt x="4805782" y="2502439"/>
                  <a:pt x="4811419" y="2534853"/>
                  <a:pt x="4816351" y="2567972"/>
                </a:cubicBezTo>
                <a:close/>
                <a:moveTo>
                  <a:pt x="4565493" y="2526397"/>
                </a:moveTo>
                <a:cubicBezTo>
                  <a:pt x="4549285" y="2484118"/>
                  <a:pt x="4532374" y="2442543"/>
                  <a:pt x="4516166" y="2400968"/>
                </a:cubicBezTo>
                <a:cubicBezTo>
                  <a:pt x="4601430" y="2365735"/>
                  <a:pt x="4685989" y="2331911"/>
                  <a:pt x="4769139" y="2299497"/>
                </a:cubicBezTo>
                <a:cubicBezTo>
                  <a:pt x="4779005" y="2353756"/>
                  <a:pt x="4788870" y="2408014"/>
                  <a:pt x="4798735" y="2463683"/>
                </a:cubicBezTo>
                <a:cubicBezTo>
                  <a:pt x="4721927" y="2483413"/>
                  <a:pt x="4643710" y="2503848"/>
                  <a:pt x="4565493" y="2526397"/>
                </a:cubicBezTo>
                <a:close/>
                <a:moveTo>
                  <a:pt x="4558446" y="2527806"/>
                </a:moveTo>
                <a:cubicBezTo>
                  <a:pt x="4532374" y="2534853"/>
                  <a:pt x="4506301" y="2542604"/>
                  <a:pt x="4480933" y="2549651"/>
                </a:cubicBezTo>
                <a:cubicBezTo>
                  <a:pt x="4462612" y="2512304"/>
                  <a:pt x="4444291" y="2474957"/>
                  <a:pt x="4425970" y="2437610"/>
                </a:cubicBezTo>
                <a:cubicBezTo>
                  <a:pt x="4454156" y="2425631"/>
                  <a:pt x="4481638" y="2414356"/>
                  <a:pt x="4509824" y="2402377"/>
                </a:cubicBezTo>
                <a:cubicBezTo>
                  <a:pt x="4526031" y="2444657"/>
                  <a:pt x="4542239" y="2486231"/>
                  <a:pt x="4558446" y="2527806"/>
                </a:cubicBezTo>
                <a:close/>
                <a:moveTo>
                  <a:pt x="4422446" y="2431973"/>
                </a:moveTo>
                <a:cubicBezTo>
                  <a:pt x="4409058" y="2404491"/>
                  <a:pt x="4394965" y="2377714"/>
                  <a:pt x="4381576" y="2350232"/>
                </a:cubicBezTo>
                <a:cubicBezTo>
                  <a:pt x="4411172" y="2334730"/>
                  <a:pt x="4440063" y="2319932"/>
                  <a:pt x="4469659" y="2304429"/>
                </a:cubicBezTo>
                <a:cubicBezTo>
                  <a:pt x="4482342" y="2334730"/>
                  <a:pt x="4494322" y="2365030"/>
                  <a:pt x="4507006" y="2396035"/>
                </a:cubicBezTo>
                <a:cubicBezTo>
                  <a:pt x="4478819" y="2408014"/>
                  <a:pt x="4450633" y="2419993"/>
                  <a:pt x="4422446" y="2431973"/>
                </a:cubicBezTo>
                <a:close/>
                <a:moveTo>
                  <a:pt x="4415400" y="2434791"/>
                </a:moveTo>
                <a:cubicBezTo>
                  <a:pt x="4390032" y="2445361"/>
                  <a:pt x="4363960" y="2456636"/>
                  <a:pt x="4338592" y="2467910"/>
                </a:cubicBezTo>
                <a:cubicBezTo>
                  <a:pt x="4323794" y="2443952"/>
                  <a:pt x="4309701" y="2419993"/>
                  <a:pt x="4294903" y="2396035"/>
                </a:cubicBezTo>
                <a:cubicBezTo>
                  <a:pt x="4321680" y="2381942"/>
                  <a:pt x="4348457" y="2367849"/>
                  <a:pt x="4374530" y="2353756"/>
                </a:cubicBezTo>
                <a:cubicBezTo>
                  <a:pt x="4388623" y="2380532"/>
                  <a:pt x="4402011" y="2407310"/>
                  <a:pt x="4415400" y="2434791"/>
                </a:cubicBezTo>
                <a:close/>
                <a:moveTo>
                  <a:pt x="4291380" y="2389693"/>
                </a:moveTo>
                <a:cubicBezTo>
                  <a:pt x="4275173" y="2363621"/>
                  <a:pt x="4259670" y="2337548"/>
                  <a:pt x="4243463" y="2312181"/>
                </a:cubicBezTo>
                <a:cubicBezTo>
                  <a:pt x="4270944" y="2294564"/>
                  <a:pt x="4299131" y="2276948"/>
                  <a:pt x="4326613" y="2259331"/>
                </a:cubicBezTo>
                <a:cubicBezTo>
                  <a:pt x="4341410" y="2288222"/>
                  <a:pt x="4356913" y="2317818"/>
                  <a:pt x="4371711" y="2347414"/>
                </a:cubicBezTo>
                <a:cubicBezTo>
                  <a:pt x="4344934" y="2361507"/>
                  <a:pt x="4318157" y="2375600"/>
                  <a:pt x="4291380" y="2389693"/>
                </a:cubicBezTo>
                <a:close/>
                <a:moveTo>
                  <a:pt x="4285038" y="2393217"/>
                </a:moveTo>
                <a:cubicBezTo>
                  <a:pt x="4260375" y="2406605"/>
                  <a:pt x="4235711" y="2419289"/>
                  <a:pt x="4211048" y="2432677"/>
                </a:cubicBezTo>
                <a:cubicBezTo>
                  <a:pt x="4194137" y="2410128"/>
                  <a:pt x="4177930" y="2387579"/>
                  <a:pt x="4161018" y="2365030"/>
                </a:cubicBezTo>
                <a:cubicBezTo>
                  <a:pt x="4186385" y="2348823"/>
                  <a:pt x="4211753" y="2331911"/>
                  <a:pt x="4237121" y="2315704"/>
                </a:cubicBezTo>
                <a:cubicBezTo>
                  <a:pt x="4253328" y="2341776"/>
                  <a:pt x="4268831" y="2367144"/>
                  <a:pt x="4285038" y="2393217"/>
                </a:cubicBezTo>
                <a:close/>
                <a:moveTo>
                  <a:pt x="4156790" y="2359393"/>
                </a:moveTo>
                <a:cubicBezTo>
                  <a:pt x="4138468" y="2334730"/>
                  <a:pt x="4120147" y="2310771"/>
                  <a:pt x="4101826" y="2286108"/>
                </a:cubicBezTo>
                <a:cubicBezTo>
                  <a:pt x="4127898" y="2265673"/>
                  <a:pt x="4153971" y="2245942"/>
                  <a:pt x="4180043" y="2226212"/>
                </a:cubicBezTo>
                <a:cubicBezTo>
                  <a:pt x="4197660" y="2253694"/>
                  <a:pt x="4215277" y="2281880"/>
                  <a:pt x="4232893" y="2310066"/>
                </a:cubicBezTo>
                <a:cubicBezTo>
                  <a:pt x="4208230" y="2326274"/>
                  <a:pt x="4182157" y="2343186"/>
                  <a:pt x="4156790" y="2359393"/>
                </a:cubicBezTo>
                <a:close/>
                <a:moveTo>
                  <a:pt x="4151152" y="2363621"/>
                </a:moveTo>
                <a:cubicBezTo>
                  <a:pt x="4116624" y="2386170"/>
                  <a:pt x="4082096" y="2409424"/>
                  <a:pt x="4046863" y="2432677"/>
                </a:cubicBezTo>
                <a:cubicBezTo>
                  <a:pt x="4028542" y="2412947"/>
                  <a:pt x="4009516" y="2393921"/>
                  <a:pt x="3991195" y="2374191"/>
                </a:cubicBezTo>
                <a:cubicBezTo>
                  <a:pt x="4026428" y="2346004"/>
                  <a:pt x="4061661" y="2318522"/>
                  <a:pt x="4096894" y="2291041"/>
                </a:cubicBezTo>
                <a:cubicBezTo>
                  <a:pt x="4114510" y="2314999"/>
                  <a:pt x="4132831" y="2339662"/>
                  <a:pt x="4151152" y="2363621"/>
                </a:cubicBezTo>
                <a:close/>
                <a:moveTo>
                  <a:pt x="3985557" y="2369258"/>
                </a:moveTo>
                <a:cubicBezTo>
                  <a:pt x="3929184" y="2310771"/>
                  <a:pt x="3872107" y="2252989"/>
                  <a:pt x="3815734" y="2196616"/>
                </a:cubicBezTo>
                <a:cubicBezTo>
                  <a:pt x="3851672" y="2153632"/>
                  <a:pt x="3888314" y="2111352"/>
                  <a:pt x="3924252" y="2069777"/>
                </a:cubicBezTo>
                <a:cubicBezTo>
                  <a:pt x="3979920" y="2139539"/>
                  <a:pt x="4036293" y="2212119"/>
                  <a:pt x="4091961" y="2285403"/>
                </a:cubicBezTo>
                <a:cubicBezTo>
                  <a:pt x="4056728" y="2312885"/>
                  <a:pt x="4021495" y="2341071"/>
                  <a:pt x="3985557" y="2369258"/>
                </a:cubicBezTo>
                <a:close/>
                <a:moveTo>
                  <a:pt x="3979920" y="2373486"/>
                </a:moveTo>
                <a:cubicBezTo>
                  <a:pt x="3958780" y="2390398"/>
                  <a:pt x="3938345" y="2406605"/>
                  <a:pt x="3917205" y="2423517"/>
                </a:cubicBezTo>
                <a:cubicBezTo>
                  <a:pt x="3860833" y="2374191"/>
                  <a:pt x="3804460" y="2325569"/>
                  <a:pt x="3748087" y="2277652"/>
                </a:cubicBezTo>
                <a:cubicBezTo>
                  <a:pt x="3769227" y="2252285"/>
                  <a:pt x="3790367" y="2226917"/>
                  <a:pt x="3811506" y="2202254"/>
                </a:cubicBezTo>
                <a:cubicBezTo>
                  <a:pt x="3867174" y="2257922"/>
                  <a:pt x="3923547" y="2314999"/>
                  <a:pt x="3979920" y="2373486"/>
                </a:cubicBezTo>
                <a:close/>
                <a:moveTo>
                  <a:pt x="3742449" y="2273424"/>
                </a:moveTo>
                <a:cubicBezTo>
                  <a:pt x="3717082" y="2252285"/>
                  <a:pt x="3691714" y="2230440"/>
                  <a:pt x="3666346" y="2210005"/>
                </a:cubicBezTo>
                <a:cubicBezTo>
                  <a:pt x="3687486" y="2180409"/>
                  <a:pt x="3707921" y="2150813"/>
                  <a:pt x="3729061" y="2121922"/>
                </a:cubicBezTo>
                <a:cubicBezTo>
                  <a:pt x="3754429" y="2146585"/>
                  <a:pt x="3780501" y="2171953"/>
                  <a:pt x="3805869" y="2198026"/>
                </a:cubicBezTo>
                <a:cubicBezTo>
                  <a:pt x="3784729" y="2222689"/>
                  <a:pt x="3763589" y="2248056"/>
                  <a:pt x="3742449" y="2273424"/>
                </a:cubicBezTo>
                <a:close/>
                <a:moveTo>
                  <a:pt x="3737517" y="2279061"/>
                </a:moveTo>
                <a:cubicBezTo>
                  <a:pt x="3718491" y="2302315"/>
                  <a:pt x="3698761" y="2325569"/>
                  <a:pt x="3679735" y="2349527"/>
                </a:cubicBezTo>
                <a:cubicBezTo>
                  <a:pt x="3655072" y="2331911"/>
                  <a:pt x="3630409" y="2314294"/>
                  <a:pt x="3605746" y="2296678"/>
                </a:cubicBezTo>
                <a:cubicBezTo>
                  <a:pt x="3624771" y="2269196"/>
                  <a:pt x="3643092" y="2242419"/>
                  <a:pt x="3662118" y="2215642"/>
                </a:cubicBezTo>
                <a:cubicBezTo>
                  <a:pt x="3687486" y="2236782"/>
                  <a:pt x="3712854" y="2257922"/>
                  <a:pt x="3737517" y="2279061"/>
                </a:cubicBezTo>
                <a:close/>
                <a:moveTo>
                  <a:pt x="3600108" y="2292450"/>
                </a:moveTo>
                <a:cubicBezTo>
                  <a:pt x="3572626" y="2273424"/>
                  <a:pt x="3545849" y="2254398"/>
                  <a:pt x="3519072" y="2236077"/>
                </a:cubicBezTo>
                <a:cubicBezTo>
                  <a:pt x="3537393" y="2204367"/>
                  <a:pt x="3555010" y="2173362"/>
                  <a:pt x="3573331" y="2143062"/>
                </a:cubicBezTo>
                <a:cubicBezTo>
                  <a:pt x="3600813" y="2165611"/>
                  <a:pt x="3628999" y="2188160"/>
                  <a:pt x="3657186" y="2211414"/>
                </a:cubicBezTo>
                <a:cubicBezTo>
                  <a:pt x="3637455" y="2238191"/>
                  <a:pt x="3619134" y="2264968"/>
                  <a:pt x="3600108" y="2292450"/>
                </a:cubicBezTo>
                <a:close/>
                <a:moveTo>
                  <a:pt x="3595880" y="2298792"/>
                </a:moveTo>
                <a:cubicBezTo>
                  <a:pt x="3578968" y="2323455"/>
                  <a:pt x="3561352" y="2348823"/>
                  <a:pt x="3544440" y="2374191"/>
                </a:cubicBezTo>
                <a:cubicBezTo>
                  <a:pt x="3518368" y="2358688"/>
                  <a:pt x="3492295" y="2343186"/>
                  <a:pt x="3466223" y="2328388"/>
                </a:cubicBezTo>
                <a:cubicBezTo>
                  <a:pt x="3482430" y="2299497"/>
                  <a:pt x="3498637" y="2270605"/>
                  <a:pt x="3514844" y="2242419"/>
                </a:cubicBezTo>
                <a:cubicBezTo>
                  <a:pt x="3542326" y="2260740"/>
                  <a:pt x="3569103" y="2279766"/>
                  <a:pt x="3595880" y="2298792"/>
                </a:cubicBezTo>
                <a:close/>
                <a:moveTo>
                  <a:pt x="3459881" y="2324160"/>
                </a:moveTo>
                <a:cubicBezTo>
                  <a:pt x="3430990" y="2307248"/>
                  <a:pt x="3402099" y="2291041"/>
                  <a:pt x="3373208" y="2274833"/>
                </a:cubicBezTo>
                <a:cubicBezTo>
                  <a:pt x="3388710" y="2241715"/>
                  <a:pt x="3403508" y="2209300"/>
                  <a:pt x="3419011" y="2176181"/>
                </a:cubicBezTo>
                <a:cubicBezTo>
                  <a:pt x="3448606" y="2196616"/>
                  <a:pt x="3478907" y="2217051"/>
                  <a:pt x="3508502" y="2237487"/>
                </a:cubicBezTo>
                <a:cubicBezTo>
                  <a:pt x="3492295" y="2266378"/>
                  <a:pt x="3476088" y="2295269"/>
                  <a:pt x="3459881" y="2324160"/>
                </a:cubicBezTo>
                <a:close/>
                <a:moveTo>
                  <a:pt x="3456358" y="2330502"/>
                </a:moveTo>
                <a:cubicBezTo>
                  <a:pt x="3420420" y="2394626"/>
                  <a:pt x="3384482" y="2460159"/>
                  <a:pt x="3348545" y="2526397"/>
                </a:cubicBezTo>
                <a:cubicBezTo>
                  <a:pt x="3323177" y="2517941"/>
                  <a:pt x="3297104" y="2509485"/>
                  <a:pt x="3271737" y="2501029"/>
                </a:cubicBezTo>
                <a:cubicBezTo>
                  <a:pt x="3304151" y="2427040"/>
                  <a:pt x="3337270" y="2353756"/>
                  <a:pt x="3370389" y="2281880"/>
                </a:cubicBezTo>
                <a:cubicBezTo>
                  <a:pt x="3399280" y="2297383"/>
                  <a:pt x="3427466" y="2313590"/>
                  <a:pt x="3456358" y="2330502"/>
                </a:cubicBezTo>
                <a:close/>
                <a:moveTo>
                  <a:pt x="3264690" y="2498916"/>
                </a:moveTo>
                <a:cubicBezTo>
                  <a:pt x="3221706" y="2484822"/>
                  <a:pt x="3178722" y="2470729"/>
                  <a:pt x="3135737" y="2457340"/>
                </a:cubicBezTo>
                <a:cubicBezTo>
                  <a:pt x="3162514" y="2369258"/>
                  <a:pt x="3189996" y="2281880"/>
                  <a:pt x="3217478" y="2196616"/>
                </a:cubicBezTo>
                <a:cubicBezTo>
                  <a:pt x="3266099" y="2223393"/>
                  <a:pt x="3314721" y="2250170"/>
                  <a:pt x="3364047" y="2277652"/>
                </a:cubicBezTo>
                <a:cubicBezTo>
                  <a:pt x="3330928" y="2350232"/>
                  <a:pt x="3297809" y="2424222"/>
                  <a:pt x="3264690" y="2498916"/>
                </a:cubicBezTo>
                <a:close/>
                <a:moveTo>
                  <a:pt x="3261871" y="2505257"/>
                </a:moveTo>
                <a:cubicBezTo>
                  <a:pt x="3251301" y="2529921"/>
                  <a:pt x="3240732" y="2554584"/>
                  <a:pt x="3229457" y="2579247"/>
                </a:cubicBezTo>
                <a:cubicBezTo>
                  <a:pt x="3188587" y="2569382"/>
                  <a:pt x="3147717" y="2560221"/>
                  <a:pt x="3107551" y="2551060"/>
                </a:cubicBezTo>
                <a:cubicBezTo>
                  <a:pt x="3116007" y="2522169"/>
                  <a:pt x="3124463" y="2493278"/>
                  <a:pt x="3133623" y="2464387"/>
                </a:cubicBezTo>
                <a:cubicBezTo>
                  <a:pt x="3176607" y="2477071"/>
                  <a:pt x="3219592" y="2491164"/>
                  <a:pt x="3261871" y="2505257"/>
                </a:cubicBezTo>
                <a:close/>
                <a:moveTo>
                  <a:pt x="3101209" y="2549651"/>
                </a:moveTo>
                <a:cubicBezTo>
                  <a:pt x="3071613" y="2542604"/>
                  <a:pt x="3042018" y="2536262"/>
                  <a:pt x="3012422" y="2529921"/>
                </a:cubicBezTo>
                <a:cubicBezTo>
                  <a:pt x="3019468" y="2497506"/>
                  <a:pt x="3025810" y="2465092"/>
                  <a:pt x="3032857" y="2433382"/>
                </a:cubicBezTo>
                <a:cubicBezTo>
                  <a:pt x="3063862" y="2443247"/>
                  <a:pt x="3095571" y="2452408"/>
                  <a:pt x="3127281" y="2462273"/>
                </a:cubicBezTo>
                <a:cubicBezTo>
                  <a:pt x="3118825" y="2491164"/>
                  <a:pt x="3109665" y="2520055"/>
                  <a:pt x="3101209" y="2549651"/>
                </a:cubicBezTo>
                <a:close/>
                <a:moveTo>
                  <a:pt x="3099095" y="2556697"/>
                </a:moveTo>
                <a:cubicBezTo>
                  <a:pt x="3091344" y="2583475"/>
                  <a:pt x="3083592" y="2610252"/>
                  <a:pt x="3075841" y="2637029"/>
                </a:cubicBezTo>
                <a:cubicBezTo>
                  <a:pt x="3048359" y="2632801"/>
                  <a:pt x="3020173" y="2629278"/>
                  <a:pt x="2992691" y="2625754"/>
                </a:cubicBezTo>
                <a:cubicBezTo>
                  <a:pt x="2998329" y="2596159"/>
                  <a:pt x="3004670" y="2566563"/>
                  <a:pt x="3010308" y="2536967"/>
                </a:cubicBezTo>
                <a:cubicBezTo>
                  <a:pt x="3040608" y="2543309"/>
                  <a:pt x="3069499" y="2549651"/>
                  <a:pt x="3099095" y="2556697"/>
                </a:cubicBezTo>
                <a:close/>
                <a:moveTo>
                  <a:pt x="2985645" y="2624345"/>
                </a:moveTo>
                <a:cubicBezTo>
                  <a:pt x="2955344" y="2620117"/>
                  <a:pt x="2925749" y="2616594"/>
                  <a:pt x="2895448" y="2612366"/>
                </a:cubicBezTo>
                <a:cubicBezTo>
                  <a:pt x="2898971" y="2579247"/>
                  <a:pt x="2903199" y="2546832"/>
                  <a:pt x="2907427" y="2514418"/>
                </a:cubicBezTo>
                <a:cubicBezTo>
                  <a:pt x="2939137" y="2520760"/>
                  <a:pt x="2971552" y="2527806"/>
                  <a:pt x="3003966" y="2534853"/>
                </a:cubicBezTo>
                <a:cubicBezTo>
                  <a:pt x="2997624" y="2565154"/>
                  <a:pt x="2991987" y="2594749"/>
                  <a:pt x="2985645" y="2624345"/>
                </a:cubicBezTo>
                <a:close/>
                <a:moveTo>
                  <a:pt x="2984235" y="2631392"/>
                </a:moveTo>
                <a:cubicBezTo>
                  <a:pt x="2978598" y="2658873"/>
                  <a:pt x="2973665" y="2686355"/>
                  <a:pt x="2968028" y="2713837"/>
                </a:cubicBezTo>
                <a:cubicBezTo>
                  <a:pt x="2939842" y="2712427"/>
                  <a:pt x="2912360" y="2711018"/>
                  <a:pt x="2884173" y="2709609"/>
                </a:cubicBezTo>
                <a:cubicBezTo>
                  <a:pt x="2887697" y="2679308"/>
                  <a:pt x="2890516" y="2649713"/>
                  <a:pt x="2894039" y="2620117"/>
                </a:cubicBezTo>
                <a:cubicBezTo>
                  <a:pt x="2924339" y="2623640"/>
                  <a:pt x="2954639" y="2627868"/>
                  <a:pt x="2984235" y="2631392"/>
                </a:cubicBezTo>
                <a:close/>
                <a:moveTo>
                  <a:pt x="2877127" y="2709609"/>
                </a:moveTo>
                <a:cubicBezTo>
                  <a:pt x="2846827" y="2708199"/>
                  <a:pt x="2816526" y="2706790"/>
                  <a:pt x="2786226" y="2706086"/>
                </a:cubicBezTo>
                <a:cubicBezTo>
                  <a:pt x="2786930" y="2672966"/>
                  <a:pt x="2788340" y="2640552"/>
                  <a:pt x="2789044" y="2607433"/>
                </a:cubicBezTo>
                <a:cubicBezTo>
                  <a:pt x="2821459" y="2610956"/>
                  <a:pt x="2853873" y="2615184"/>
                  <a:pt x="2886992" y="2619412"/>
                </a:cubicBezTo>
                <a:cubicBezTo>
                  <a:pt x="2884173" y="2649008"/>
                  <a:pt x="2880650" y="2679308"/>
                  <a:pt x="2877127" y="2709609"/>
                </a:cubicBezTo>
                <a:close/>
                <a:moveTo>
                  <a:pt x="2876422" y="2716655"/>
                </a:moveTo>
                <a:cubicBezTo>
                  <a:pt x="2872194" y="2758230"/>
                  <a:pt x="2867966" y="2799101"/>
                  <a:pt x="2863738" y="2841380"/>
                </a:cubicBezTo>
                <a:cubicBezTo>
                  <a:pt x="2836961" y="2843494"/>
                  <a:pt x="2810184" y="2845608"/>
                  <a:pt x="2783407" y="2847722"/>
                </a:cubicBezTo>
                <a:cubicBezTo>
                  <a:pt x="2784112" y="2802624"/>
                  <a:pt x="2784817" y="2757526"/>
                  <a:pt x="2786226" y="2713132"/>
                </a:cubicBezTo>
                <a:cubicBezTo>
                  <a:pt x="2816526" y="2713837"/>
                  <a:pt x="2846122" y="2715246"/>
                  <a:pt x="2876422" y="2716655"/>
                </a:cubicBezTo>
                <a:close/>
                <a:moveTo>
                  <a:pt x="2776361" y="2847722"/>
                </a:moveTo>
                <a:cubicBezTo>
                  <a:pt x="2695325" y="2854769"/>
                  <a:pt x="2614993" y="2861815"/>
                  <a:pt x="2535367" y="2870271"/>
                </a:cubicBezTo>
                <a:cubicBezTo>
                  <a:pt x="2524797" y="2815308"/>
                  <a:pt x="2514932" y="2760344"/>
                  <a:pt x="2505771" y="2705381"/>
                </a:cubicBezTo>
                <a:cubicBezTo>
                  <a:pt x="2595968" y="2706790"/>
                  <a:pt x="2686869" y="2708904"/>
                  <a:pt x="2779179" y="2712427"/>
                </a:cubicBezTo>
                <a:cubicBezTo>
                  <a:pt x="2777770" y="2757526"/>
                  <a:pt x="2777065" y="2802624"/>
                  <a:pt x="2776361" y="2847722"/>
                </a:cubicBezTo>
                <a:close/>
                <a:moveTo>
                  <a:pt x="2528320" y="2870976"/>
                </a:moveTo>
                <a:cubicBezTo>
                  <a:pt x="2492383" y="2874499"/>
                  <a:pt x="2455740" y="2878727"/>
                  <a:pt x="2420507" y="2882955"/>
                </a:cubicBezTo>
                <a:cubicBezTo>
                  <a:pt x="2404300" y="2823059"/>
                  <a:pt x="2388798" y="2763868"/>
                  <a:pt x="2374000" y="2704676"/>
                </a:cubicBezTo>
                <a:cubicBezTo>
                  <a:pt x="2415575" y="2704676"/>
                  <a:pt x="2457150" y="2705381"/>
                  <a:pt x="2498725" y="2705381"/>
                </a:cubicBezTo>
                <a:cubicBezTo>
                  <a:pt x="2507885" y="2760344"/>
                  <a:pt x="2517750" y="2815308"/>
                  <a:pt x="2528320" y="2870976"/>
                </a:cubicBezTo>
                <a:close/>
                <a:moveTo>
                  <a:pt x="2529730" y="2878023"/>
                </a:moveTo>
                <a:cubicBezTo>
                  <a:pt x="2536071" y="2910437"/>
                  <a:pt x="2541709" y="2942851"/>
                  <a:pt x="2548755" y="2975266"/>
                </a:cubicBezTo>
                <a:cubicBezTo>
                  <a:pt x="2516341" y="2981608"/>
                  <a:pt x="2483927" y="2987245"/>
                  <a:pt x="2451512" y="2993587"/>
                </a:cubicBezTo>
                <a:cubicBezTo>
                  <a:pt x="2441647" y="2958354"/>
                  <a:pt x="2431782" y="2923825"/>
                  <a:pt x="2422621" y="2889297"/>
                </a:cubicBezTo>
                <a:cubicBezTo>
                  <a:pt x="2457854" y="2885774"/>
                  <a:pt x="2493792" y="2881546"/>
                  <a:pt x="2529730" y="2878023"/>
                </a:cubicBezTo>
                <a:close/>
                <a:moveTo>
                  <a:pt x="2549460" y="2982312"/>
                </a:moveTo>
                <a:cubicBezTo>
                  <a:pt x="2555097" y="3011908"/>
                  <a:pt x="2561439" y="3042208"/>
                  <a:pt x="2567781" y="3071804"/>
                </a:cubicBezTo>
                <a:cubicBezTo>
                  <a:pt x="2538186" y="3079555"/>
                  <a:pt x="2509294" y="3088011"/>
                  <a:pt x="2480403" y="3095762"/>
                </a:cubicBezTo>
                <a:cubicBezTo>
                  <a:pt x="2471243" y="3064053"/>
                  <a:pt x="2462082" y="3032343"/>
                  <a:pt x="2452922" y="3000633"/>
                </a:cubicBezTo>
                <a:cubicBezTo>
                  <a:pt x="2484631" y="2994291"/>
                  <a:pt x="2517046" y="2988654"/>
                  <a:pt x="2549460" y="2982312"/>
                </a:cubicBezTo>
                <a:close/>
                <a:moveTo>
                  <a:pt x="2472652" y="3097877"/>
                </a:moveTo>
                <a:cubicBezTo>
                  <a:pt x="2440942" y="3107037"/>
                  <a:pt x="2408528" y="3115493"/>
                  <a:pt x="2377523" y="3124654"/>
                </a:cubicBezTo>
                <a:cubicBezTo>
                  <a:pt x="2364839" y="3090830"/>
                  <a:pt x="2352155" y="3057006"/>
                  <a:pt x="2339471" y="3023183"/>
                </a:cubicBezTo>
                <a:cubicBezTo>
                  <a:pt x="2374704" y="3016136"/>
                  <a:pt x="2409937" y="3009089"/>
                  <a:pt x="2445875" y="3002043"/>
                </a:cubicBezTo>
                <a:cubicBezTo>
                  <a:pt x="2454331" y="3033752"/>
                  <a:pt x="2463492" y="3066167"/>
                  <a:pt x="2472652" y="3097877"/>
                </a:cubicBezTo>
                <a:close/>
                <a:moveTo>
                  <a:pt x="2474766" y="3104923"/>
                </a:moveTo>
                <a:cubicBezTo>
                  <a:pt x="2483222" y="3133814"/>
                  <a:pt x="2491678" y="3162705"/>
                  <a:pt x="2500838" y="3192301"/>
                </a:cubicBezTo>
                <a:cubicBezTo>
                  <a:pt x="2471947" y="3202871"/>
                  <a:pt x="2443761" y="3213441"/>
                  <a:pt x="2415575" y="3224011"/>
                </a:cubicBezTo>
                <a:cubicBezTo>
                  <a:pt x="2403595" y="3193006"/>
                  <a:pt x="2391616" y="3162705"/>
                  <a:pt x="2380342" y="3131700"/>
                </a:cubicBezTo>
                <a:cubicBezTo>
                  <a:pt x="2411347" y="3122540"/>
                  <a:pt x="2443056" y="3114084"/>
                  <a:pt x="2474766" y="3104923"/>
                </a:cubicBezTo>
                <a:close/>
                <a:moveTo>
                  <a:pt x="2408528" y="3226829"/>
                </a:moveTo>
                <a:cubicBezTo>
                  <a:pt x="2377523" y="3238809"/>
                  <a:pt x="2346518" y="3250083"/>
                  <a:pt x="2316218" y="3262062"/>
                </a:cubicBezTo>
                <a:cubicBezTo>
                  <a:pt x="2300715" y="3229648"/>
                  <a:pt x="2284508" y="3197233"/>
                  <a:pt x="2269710" y="3164819"/>
                </a:cubicBezTo>
                <a:cubicBezTo>
                  <a:pt x="2304238" y="3154249"/>
                  <a:pt x="2338767" y="3144384"/>
                  <a:pt x="2373295" y="3134519"/>
                </a:cubicBezTo>
                <a:cubicBezTo>
                  <a:pt x="2384570" y="3164819"/>
                  <a:pt x="2396549" y="3195824"/>
                  <a:pt x="2408528" y="3226829"/>
                </a:cubicBezTo>
                <a:close/>
                <a:moveTo>
                  <a:pt x="2411347" y="3233171"/>
                </a:moveTo>
                <a:cubicBezTo>
                  <a:pt x="2422621" y="3261358"/>
                  <a:pt x="2433191" y="3289544"/>
                  <a:pt x="2445170" y="3317730"/>
                </a:cubicBezTo>
                <a:cubicBezTo>
                  <a:pt x="2417689" y="3330414"/>
                  <a:pt x="2390207" y="3343803"/>
                  <a:pt x="2363430" y="3357191"/>
                </a:cubicBezTo>
                <a:cubicBezTo>
                  <a:pt x="2348632" y="3327596"/>
                  <a:pt x="2333834" y="3298000"/>
                  <a:pt x="2319741" y="3268404"/>
                </a:cubicBezTo>
                <a:cubicBezTo>
                  <a:pt x="2349337" y="3256425"/>
                  <a:pt x="2380342" y="3244446"/>
                  <a:pt x="2411347" y="3233171"/>
                </a:cubicBezTo>
                <a:close/>
                <a:moveTo>
                  <a:pt x="2355678" y="3360010"/>
                </a:moveTo>
                <a:cubicBezTo>
                  <a:pt x="2309171" y="3382559"/>
                  <a:pt x="2263368" y="3405108"/>
                  <a:pt x="2218270" y="3427657"/>
                </a:cubicBezTo>
                <a:cubicBezTo>
                  <a:pt x="2197130" y="3395948"/>
                  <a:pt x="2176695" y="3364238"/>
                  <a:pt x="2156964" y="3332528"/>
                </a:cubicBezTo>
                <a:cubicBezTo>
                  <a:pt x="2208405" y="3312093"/>
                  <a:pt x="2259845" y="3291658"/>
                  <a:pt x="2311990" y="3271223"/>
                </a:cubicBezTo>
                <a:cubicBezTo>
                  <a:pt x="2326788" y="3300819"/>
                  <a:pt x="2340881" y="3330414"/>
                  <a:pt x="2355678" y="3360010"/>
                </a:cubicBezTo>
                <a:close/>
                <a:moveTo>
                  <a:pt x="2359202" y="3367057"/>
                </a:moveTo>
                <a:cubicBezTo>
                  <a:pt x="2378932" y="3407222"/>
                  <a:pt x="2399367" y="3447388"/>
                  <a:pt x="2419803" y="3487553"/>
                </a:cubicBezTo>
                <a:cubicBezTo>
                  <a:pt x="2381751" y="3512217"/>
                  <a:pt x="2343699" y="3536175"/>
                  <a:pt x="2306352" y="3560838"/>
                </a:cubicBezTo>
                <a:cubicBezTo>
                  <a:pt x="2277461" y="3518558"/>
                  <a:pt x="2249979" y="3476279"/>
                  <a:pt x="2222498" y="3433999"/>
                </a:cubicBezTo>
                <a:cubicBezTo>
                  <a:pt x="2267596" y="3411450"/>
                  <a:pt x="2313399" y="3388901"/>
                  <a:pt x="2359202" y="3367057"/>
                </a:cubicBezTo>
                <a:close/>
                <a:moveTo>
                  <a:pt x="2300715" y="3565066"/>
                </a:moveTo>
                <a:cubicBezTo>
                  <a:pt x="2273233" y="3583387"/>
                  <a:pt x="2245047" y="3601708"/>
                  <a:pt x="2218270" y="3620029"/>
                </a:cubicBezTo>
                <a:cubicBezTo>
                  <a:pt x="2183037" y="3576341"/>
                  <a:pt x="2149213" y="3531947"/>
                  <a:pt x="2115390" y="3488963"/>
                </a:cubicBezTo>
                <a:cubicBezTo>
                  <a:pt x="2148508" y="3472051"/>
                  <a:pt x="2182332" y="3455139"/>
                  <a:pt x="2216156" y="3438227"/>
                </a:cubicBezTo>
                <a:cubicBezTo>
                  <a:pt x="2243638" y="3479802"/>
                  <a:pt x="2271824" y="3522082"/>
                  <a:pt x="2300715" y="3565066"/>
                </a:cubicBezTo>
                <a:close/>
                <a:moveTo>
                  <a:pt x="2304238" y="3571408"/>
                </a:moveTo>
                <a:cubicBezTo>
                  <a:pt x="2321150" y="3596776"/>
                  <a:pt x="2338062" y="3621439"/>
                  <a:pt x="2354974" y="3646806"/>
                </a:cubicBezTo>
                <a:cubicBezTo>
                  <a:pt x="2331015" y="3665832"/>
                  <a:pt x="2307057" y="3684154"/>
                  <a:pt x="2283099" y="3703179"/>
                </a:cubicBezTo>
                <a:cubicBezTo>
                  <a:pt x="2261959" y="3677812"/>
                  <a:pt x="2241524" y="3651739"/>
                  <a:pt x="2221089" y="3626372"/>
                </a:cubicBezTo>
                <a:cubicBezTo>
                  <a:pt x="2249275" y="3607346"/>
                  <a:pt x="2276757" y="3589024"/>
                  <a:pt x="2304238" y="3571408"/>
                </a:cubicBezTo>
                <a:close/>
                <a:moveTo>
                  <a:pt x="2278166" y="3707407"/>
                </a:moveTo>
                <a:cubicBezTo>
                  <a:pt x="2252094" y="3727842"/>
                  <a:pt x="2226021" y="3748982"/>
                  <a:pt x="2200653" y="3769417"/>
                </a:cubicBezTo>
                <a:cubicBezTo>
                  <a:pt x="2175990" y="3743345"/>
                  <a:pt x="2150623" y="3717272"/>
                  <a:pt x="2126664" y="3690495"/>
                </a:cubicBezTo>
                <a:cubicBezTo>
                  <a:pt x="2156260" y="3670061"/>
                  <a:pt x="2186560" y="3649625"/>
                  <a:pt x="2216861" y="3629895"/>
                </a:cubicBezTo>
                <a:cubicBezTo>
                  <a:pt x="2236591" y="3655262"/>
                  <a:pt x="2257731" y="3681335"/>
                  <a:pt x="2278166" y="3707407"/>
                </a:cubicBezTo>
                <a:close/>
                <a:moveTo>
                  <a:pt x="2283099" y="3713045"/>
                </a:moveTo>
                <a:cubicBezTo>
                  <a:pt x="2302124" y="3736298"/>
                  <a:pt x="2321150" y="3760257"/>
                  <a:pt x="2340881" y="3783511"/>
                </a:cubicBezTo>
                <a:cubicBezTo>
                  <a:pt x="2318332" y="3804650"/>
                  <a:pt x="2296487" y="3825086"/>
                  <a:pt x="2274643" y="3846226"/>
                </a:cubicBezTo>
                <a:cubicBezTo>
                  <a:pt x="2251389" y="3822267"/>
                  <a:pt x="2228840" y="3799013"/>
                  <a:pt x="2206291" y="3775055"/>
                </a:cubicBezTo>
                <a:cubicBezTo>
                  <a:pt x="2230954" y="3753915"/>
                  <a:pt x="2257026" y="3733480"/>
                  <a:pt x="2283099" y="3713045"/>
                </a:cubicBezTo>
                <a:close/>
                <a:moveTo>
                  <a:pt x="2269005" y="3850453"/>
                </a:moveTo>
                <a:cubicBezTo>
                  <a:pt x="2245047" y="3873707"/>
                  <a:pt x="2221089" y="3896256"/>
                  <a:pt x="2197130" y="3919510"/>
                </a:cubicBezTo>
                <a:cubicBezTo>
                  <a:pt x="2169648" y="3895552"/>
                  <a:pt x="2142871" y="3871593"/>
                  <a:pt x="2116094" y="3847635"/>
                </a:cubicBezTo>
                <a:cubicBezTo>
                  <a:pt x="2143576" y="3825086"/>
                  <a:pt x="2171762" y="3801832"/>
                  <a:pt x="2199949" y="3779283"/>
                </a:cubicBezTo>
                <a:cubicBezTo>
                  <a:pt x="2223202" y="3803241"/>
                  <a:pt x="2245752" y="3826495"/>
                  <a:pt x="2269005" y="3850453"/>
                </a:cubicBezTo>
                <a:close/>
                <a:moveTo>
                  <a:pt x="2273938" y="3855386"/>
                </a:moveTo>
                <a:cubicBezTo>
                  <a:pt x="2295078" y="3877230"/>
                  <a:pt x="2316218" y="3899075"/>
                  <a:pt x="2338062" y="3920919"/>
                </a:cubicBezTo>
                <a:cubicBezTo>
                  <a:pt x="2317627" y="3943469"/>
                  <a:pt x="2297192" y="3966018"/>
                  <a:pt x="2277461" y="3989271"/>
                </a:cubicBezTo>
                <a:cubicBezTo>
                  <a:pt x="2252094" y="3967427"/>
                  <a:pt x="2227430" y="3946287"/>
                  <a:pt x="2202767" y="3924443"/>
                </a:cubicBezTo>
                <a:cubicBezTo>
                  <a:pt x="2226021" y="3901189"/>
                  <a:pt x="2249979" y="3878640"/>
                  <a:pt x="2273938" y="3855386"/>
                </a:cubicBezTo>
                <a:close/>
                <a:moveTo>
                  <a:pt x="2272529" y="3994204"/>
                </a:moveTo>
                <a:cubicBezTo>
                  <a:pt x="2211223" y="4063965"/>
                  <a:pt x="2151327" y="4133022"/>
                  <a:pt x="2093545" y="4202079"/>
                </a:cubicBezTo>
                <a:cubicBezTo>
                  <a:pt x="2056903" y="4180939"/>
                  <a:pt x="2020965" y="4160504"/>
                  <a:pt x="1985027" y="4139364"/>
                </a:cubicBezTo>
                <a:cubicBezTo>
                  <a:pt x="2054084" y="4069602"/>
                  <a:pt x="2124550" y="3999136"/>
                  <a:pt x="2197835" y="3928670"/>
                </a:cubicBezTo>
                <a:cubicBezTo>
                  <a:pt x="2221793" y="3950515"/>
                  <a:pt x="2247161" y="3972359"/>
                  <a:pt x="2272529" y="3994204"/>
                </a:cubicBezTo>
                <a:close/>
                <a:moveTo>
                  <a:pt x="2277461" y="3999136"/>
                </a:moveTo>
                <a:cubicBezTo>
                  <a:pt x="2333129" y="4047054"/>
                  <a:pt x="2390207" y="4094970"/>
                  <a:pt x="2447989" y="4143592"/>
                </a:cubicBezTo>
                <a:cubicBezTo>
                  <a:pt x="2410642" y="4208421"/>
                  <a:pt x="2374000" y="4273249"/>
                  <a:pt x="2338767" y="4338078"/>
                </a:cubicBezTo>
                <a:cubicBezTo>
                  <a:pt x="2257026" y="4294389"/>
                  <a:pt x="2177400" y="4250700"/>
                  <a:pt x="2099887" y="4206307"/>
                </a:cubicBezTo>
                <a:cubicBezTo>
                  <a:pt x="2156964" y="4137250"/>
                  <a:pt x="2216861" y="4068898"/>
                  <a:pt x="2277461" y="3999136"/>
                </a:cubicBezTo>
                <a:close/>
                <a:moveTo>
                  <a:pt x="2335243" y="4344420"/>
                </a:moveTo>
                <a:cubicBezTo>
                  <a:pt x="2319036" y="4373311"/>
                  <a:pt x="2303534" y="4402907"/>
                  <a:pt x="2287327" y="4431798"/>
                </a:cubicBezTo>
                <a:cubicBezTo>
                  <a:pt x="2194311" y="4390928"/>
                  <a:pt x="2103410" y="4350058"/>
                  <a:pt x="2014623" y="4308482"/>
                </a:cubicBezTo>
                <a:cubicBezTo>
                  <a:pt x="2040696" y="4276773"/>
                  <a:pt x="2067473" y="4244359"/>
                  <a:pt x="2094954" y="4211944"/>
                </a:cubicBezTo>
                <a:cubicBezTo>
                  <a:pt x="2173172" y="4256337"/>
                  <a:pt x="2253503" y="4300731"/>
                  <a:pt x="2335243" y="4344420"/>
                </a:cubicBezTo>
                <a:close/>
                <a:moveTo>
                  <a:pt x="2341585" y="4347943"/>
                </a:moveTo>
                <a:cubicBezTo>
                  <a:pt x="2368362" y="4362036"/>
                  <a:pt x="2395139" y="4376130"/>
                  <a:pt x="2421917" y="4390223"/>
                </a:cubicBezTo>
                <a:cubicBezTo>
                  <a:pt x="2409233" y="4418409"/>
                  <a:pt x="2397254" y="4445891"/>
                  <a:pt x="2384570" y="4473373"/>
                </a:cubicBezTo>
                <a:cubicBezTo>
                  <a:pt x="2354269" y="4460689"/>
                  <a:pt x="2323969" y="4447301"/>
                  <a:pt x="2294373" y="4434617"/>
                </a:cubicBezTo>
                <a:cubicBezTo>
                  <a:pt x="2309876" y="4405725"/>
                  <a:pt x="2325378" y="4376835"/>
                  <a:pt x="2341585" y="4347943"/>
                </a:cubicBezTo>
                <a:close/>
                <a:moveTo>
                  <a:pt x="2381751" y="4480420"/>
                </a:moveTo>
                <a:cubicBezTo>
                  <a:pt x="2368362" y="4510720"/>
                  <a:pt x="2354974" y="4541020"/>
                  <a:pt x="2342290" y="4571321"/>
                </a:cubicBezTo>
                <a:cubicBezTo>
                  <a:pt x="2307762" y="4560046"/>
                  <a:pt x="2273938" y="4548067"/>
                  <a:pt x="2240114" y="4536792"/>
                </a:cubicBezTo>
                <a:cubicBezTo>
                  <a:pt x="2257026" y="4505083"/>
                  <a:pt x="2273938" y="4473373"/>
                  <a:pt x="2290850" y="4441663"/>
                </a:cubicBezTo>
                <a:cubicBezTo>
                  <a:pt x="2321150" y="4454347"/>
                  <a:pt x="2351451" y="4467031"/>
                  <a:pt x="2381751" y="4480420"/>
                </a:cubicBezTo>
                <a:close/>
                <a:moveTo>
                  <a:pt x="2388798" y="4483238"/>
                </a:moveTo>
                <a:cubicBezTo>
                  <a:pt x="2416279" y="4495217"/>
                  <a:pt x="2444466" y="4506492"/>
                  <a:pt x="2472652" y="4518471"/>
                </a:cubicBezTo>
                <a:cubicBezTo>
                  <a:pt x="2462787" y="4547362"/>
                  <a:pt x="2452922" y="4575549"/>
                  <a:pt x="2443056" y="4604440"/>
                </a:cubicBezTo>
                <a:cubicBezTo>
                  <a:pt x="2411347" y="4593870"/>
                  <a:pt x="2380342" y="4584004"/>
                  <a:pt x="2349337" y="4573434"/>
                </a:cubicBezTo>
                <a:cubicBezTo>
                  <a:pt x="2362725" y="4543134"/>
                  <a:pt x="2375409" y="4513538"/>
                  <a:pt x="2388798" y="4483238"/>
                </a:cubicBezTo>
                <a:close/>
                <a:moveTo>
                  <a:pt x="2440942" y="4611486"/>
                </a:moveTo>
                <a:cubicBezTo>
                  <a:pt x="2430372" y="4643196"/>
                  <a:pt x="2419803" y="4674201"/>
                  <a:pt x="2409937" y="4705911"/>
                </a:cubicBezTo>
                <a:cubicBezTo>
                  <a:pt x="2374704" y="4697455"/>
                  <a:pt x="2339471" y="4688999"/>
                  <a:pt x="2304943" y="4680543"/>
                </a:cubicBezTo>
                <a:cubicBezTo>
                  <a:pt x="2319036" y="4647424"/>
                  <a:pt x="2332425" y="4614305"/>
                  <a:pt x="2347223" y="4581186"/>
                </a:cubicBezTo>
                <a:cubicBezTo>
                  <a:pt x="2377523" y="4591051"/>
                  <a:pt x="2409233" y="4600916"/>
                  <a:pt x="2440942" y="4611486"/>
                </a:cubicBezTo>
                <a:close/>
                <a:moveTo>
                  <a:pt x="2447989" y="4613600"/>
                </a:moveTo>
                <a:cubicBezTo>
                  <a:pt x="2476880" y="4622761"/>
                  <a:pt x="2505771" y="4631922"/>
                  <a:pt x="2534662" y="4641082"/>
                </a:cubicBezTo>
                <a:cubicBezTo>
                  <a:pt x="2527616" y="4670678"/>
                  <a:pt x="2519864" y="4700273"/>
                  <a:pt x="2512818" y="4729165"/>
                </a:cubicBezTo>
                <a:cubicBezTo>
                  <a:pt x="2480403" y="4722118"/>
                  <a:pt x="2448694" y="4714366"/>
                  <a:pt x="2416984" y="4706615"/>
                </a:cubicBezTo>
                <a:cubicBezTo>
                  <a:pt x="2426849" y="4676315"/>
                  <a:pt x="2437419" y="4645310"/>
                  <a:pt x="2447989" y="4613600"/>
                </a:cubicBezTo>
                <a:close/>
                <a:moveTo>
                  <a:pt x="2510704" y="4736916"/>
                </a:moveTo>
                <a:cubicBezTo>
                  <a:pt x="2498725" y="4786947"/>
                  <a:pt x="2486745" y="4836977"/>
                  <a:pt x="2475471" y="4886304"/>
                </a:cubicBezTo>
                <a:cubicBezTo>
                  <a:pt x="2437419" y="4882076"/>
                  <a:pt x="2400072" y="4877848"/>
                  <a:pt x="2363430" y="4873620"/>
                </a:cubicBezTo>
                <a:cubicBezTo>
                  <a:pt x="2379637" y="4820770"/>
                  <a:pt x="2396549" y="4767921"/>
                  <a:pt x="2414165" y="4714366"/>
                </a:cubicBezTo>
                <a:cubicBezTo>
                  <a:pt x="2446580" y="4722118"/>
                  <a:pt x="2478994" y="4729165"/>
                  <a:pt x="2510704" y="4736916"/>
                </a:cubicBezTo>
                <a:close/>
                <a:moveTo>
                  <a:pt x="2517750" y="4738325"/>
                </a:moveTo>
                <a:cubicBezTo>
                  <a:pt x="2561439" y="4748190"/>
                  <a:pt x="2605833" y="4758055"/>
                  <a:pt x="2650226" y="4767921"/>
                </a:cubicBezTo>
                <a:cubicBezTo>
                  <a:pt x="2645294" y="4813019"/>
                  <a:pt x="2639657" y="4857413"/>
                  <a:pt x="2635429" y="4902511"/>
                </a:cubicBezTo>
                <a:cubicBezTo>
                  <a:pt x="2583988" y="4897578"/>
                  <a:pt x="2533958" y="4892646"/>
                  <a:pt x="2483222" y="4887008"/>
                </a:cubicBezTo>
                <a:cubicBezTo>
                  <a:pt x="2494497" y="4837682"/>
                  <a:pt x="2505771" y="4788356"/>
                  <a:pt x="2517750" y="4738325"/>
                </a:cubicBezTo>
                <a:close/>
                <a:moveTo>
                  <a:pt x="2634019" y="4909557"/>
                </a:moveTo>
                <a:cubicBezTo>
                  <a:pt x="2630496" y="4942676"/>
                  <a:pt x="2626973" y="4975796"/>
                  <a:pt x="2624154" y="5008915"/>
                </a:cubicBezTo>
                <a:cubicBezTo>
                  <a:pt x="2567781" y="5008210"/>
                  <a:pt x="2512113" y="5006800"/>
                  <a:pt x="2457150" y="5005391"/>
                </a:cubicBezTo>
                <a:cubicBezTo>
                  <a:pt x="2464901" y="4968749"/>
                  <a:pt x="2473357" y="4931402"/>
                  <a:pt x="2481813" y="4894760"/>
                </a:cubicBezTo>
                <a:cubicBezTo>
                  <a:pt x="2531843" y="4899692"/>
                  <a:pt x="2583284" y="4904625"/>
                  <a:pt x="2634019" y="4909557"/>
                </a:cubicBezTo>
                <a:close/>
                <a:moveTo>
                  <a:pt x="2641066" y="4910262"/>
                </a:moveTo>
                <a:cubicBezTo>
                  <a:pt x="2671366" y="4913081"/>
                  <a:pt x="2701667" y="4915899"/>
                  <a:pt x="2731967" y="4918718"/>
                </a:cubicBezTo>
                <a:cubicBezTo>
                  <a:pt x="2731262" y="4949019"/>
                  <a:pt x="2730558" y="4979319"/>
                  <a:pt x="2729853" y="5009619"/>
                </a:cubicBezTo>
                <a:cubicBezTo>
                  <a:pt x="2696734" y="5009619"/>
                  <a:pt x="2663615" y="5008915"/>
                  <a:pt x="2631201" y="5008915"/>
                </a:cubicBezTo>
                <a:cubicBezTo>
                  <a:pt x="2634724" y="4975796"/>
                  <a:pt x="2637542" y="4943381"/>
                  <a:pt x="2641066" y="4910262"/>
                </a:cubicBezTo>
                <a:close/>
                <a:moveTo>
                  <a:pt x="2730558" y="5016666"/>
                </a:moveTo>
                <a:cubicBezTo>
                  <a:pt x="2729853" y="5049785"/>
                  <a:pt x="2729853" y="5082904"/>
                  <a:pt x="2729148" y="5116023"/>
                </a:cubicBezTo>
                <a:cubicBezTo>
                  <a:pt x="2693211" y="5118841"/>
                  <a:pt x="2656568" y="5120955"/>
                  <a:pt x="2620631" y="5123774"/>
                </a:cubicBezTo>
                <a:cubicBezTo>
                  <a:pt x="2623449" y="5087836"/>
                  <a:pt x="2626973" y="5051899"/>
                  <a:pt x="2630496" y="5015961"/>
                </a:cubicBezTo>
                <a:cubicBezTo>
                  <a:pt x="2663615" y="5015961"/>
                  <a:pt x="2696734" y="5016666"/>
                  <a:pt x="2730558" y="5016666"/>
                </a:cubicBezTo>
                <a:close/>
                <a:moveTo>
                  <a:pt x="2737604" y="5016666"/>
                </a:moveTo>
                <a:cubicBezTo>
                  <a:pt x="2755221" y="5016666"/>
                  <a:pt x="2772837" y="5016666"/>
                  <a:pt x="2790454" y="5016666"/>
                </a:cubicBezTo>
                <a:cubicBezTo>
                  <a:pt x="2803138" y="5016666"/>
                  <a:pt x="2815822" y="5016666"/>
                  <a:pt x="2828505" y="5016666"/>
                </a:cubicBezTo>
                <a:cubicBezTo>
                  <a:pt x="2830620" y="5046966"/>
                  <a:pt x="2832733" y="5077266"/>
                  <a:pt x="2834847" y="5107567"/>
                </a:cubicBezTo>
                <a:cubicBezTo>
                  <a:pt x="2801728" y="5110385"/>
                  <a:pt x="2769314" y="5113204"/>
                  <a:pt x="2736900" y="5115318"/>
                </a:cubicBezTo>
                <a:cubicBezTo>
                  <a:pt x="2736900" y="5082904"/>
                  <a:pt x="2736900" y="5049785"/>
                  <a:pt x="2737604" y="5016666"/>
                </a:cubicBezTo>
                <a:close/>
                <a:moveTo>
                  <a:pt x="2842599" y="5113909"/>
                </a:moveTo>
                <a:cubicBezTo>
                  <a:pt x="2872899" y="5111090"/>
                  <a:pt x="2903199" y="5108976"/>
                  <a:pt x="2933500" y="5106158"/>
                </a:cubicBezTo>
                <a:cubicBezTo>
                  <a:pt x="2938432" y="5136458"/>
                  <a:pt x="2942660" y="5166054"/>
                  <a:pt x="2947593" y="5195650"/>
                </a:cubicBezTo>
                <a:cubicBezTo>
                  <a:pt x="2915179" y="5201287"/>
                  <a:pt x="2882060" y="5206924"/>
                  <a:pt x="2850350" y="5211857"/>
                </a:cubicBezTo>
                <a:cubicBezTo>
                  <a:pt x="2847531" y="5180147"/>
                  <a:pt x="2844713" y="5147028"/>
                  <a:pt x="2842599" y="5113909"/>
                </a:cubicBezTo>
                <a:close/>
                <a:moveTo>
                  <a:pt x="2949002" y="5203401"/>
                </a:moveTo>
                <a:cubicBezTo>
                  <a:pt x="2954639" y="5236520"/>
                  <a:pt x="2959572" y="5268934"/>
                  <a:pt x="2965209" y="5301349"/>
                </a:cubicBezTo>
                <a:cubicBezTo>
                  <a:pt x="2929976" y="5310509"/>
                  <a:pt x="2894743" y="5319670"/>
                  <a:pt x="2860215" y="5328126"/>
                </a:cubicBezTo>
                <a:cubicBezTo>
                  <a:pt x="2856692" y="5292188"/>
                  <a:pt x="2853873" y="5256250"/>
                  <a:pt x="2851055" y="5220313"/>
                </a:cubicBezTo>
                <a:cubicBezTo>
                  <a:pt x="2883469" y="5214675"/>
                  <a:pt x="2915883" y="5209038"/>
                  <a:pt x="2949002" y="5203401"/>
                </a:cubicBezTo>
                <a:close/>
                <a:moveTo>
                  <a:pt x="2956049" y="5201991"/>
                </a:moveTo>
                <a:cubicBezTo>
                  <a:pt x="3028629" y="5189307"/>
                  <a:pt x="3101914" y="5175919"/>
                  <a:pt x="3175198" y="5161826"/>
                </a:cubicBezTo>
                <a:cubicBezTo>
                  <a:pt x="3185063" y="5187194"/>
                  <a:pt x="3194224" y="5212561"/>
                  <a:pt x="3204089" y="5237224"/>
                </a:cubicBezTo>
                <a:cubicBezTo>
                  <a:pt x="3125872" y="5259069"/>
                  <a:pt x="3049064" y="5280209"/>
                  <a:pt x="2972256" y="5299939"/>
                </a:cubicBezTo>
                <a:cubicBezTo>
                  <a:pt x="2966619" y="5267525"/>
                  <a:pt x="2961686" y="5234406"/>
                  <a:pt x="2956049" y="5201991"/>
                </a:cubicBezTo>
                <a:close/>
                <a:moveTo>
                  <a:pt x="3206908" y="5243566"/>
                </a:moveTo>
                <a:cubicBezTo>
                  <a:pt x="3223115" y="5285846"/>
                  <a:pt x="3240027" y="5327421"/>
                  <a:pt x="3256234" y="5368996"/>
                </a:cubicBezTo>
                <a:cubicBezTo>
                  <a:pt x="3170970" y="5404229"/>
                  <a:pt x="3086411" y="5438052"/>
                  <a:pt x="3003261" y="5470467"/>
                </a:cubicBezTo>
                <a:cubicBezTo>
                  <a:pt x="2993396" y="5416208"/>
                  <a:pt x="2983531" y="5361949"/>
                  <a:pt x="2973665" y="5306281"/>
                </a:cubicBezTo>
                <a:cubicBezTo>
                  <a:pt x="3050473" y="5286550"/>
                  <a:pt x="3128691" y="5265411"/>
                  <a:pt x="3206908" y="5243566"/>
                </a:cubicBezTo>
                <a:close/>
                <a:moveTo>
                  <a:pt x="3213955" y="5241453"/>
                </a:moveTo>
                <a:cubicBezTo>
                  <a:pt x="3240027" y="5234406"/>
                  <a:pt x="3266099" y="5226654"/>
                  <a:pt x="3291467" y="5219608"/>
                </a:cubicBezTo>
                <a:cubicBezTo>
                  <a:pt x="3309788" y="5256955"/>
                  <a:pt x="3328109" y="5294302"/>
                  <a:pt x="3346431" y="5331649"/>
                </a:cubicBezTo>
                <a:cubicBezTo>
                  <a:pt x="3318244" y="5343628"/>
                  <a:pt x="3290762" y="5354903"/>
                  <a:pt x="3262576" y="5366882"/>
                </a:cubicBezTo>
                <a:cubicBezTo>
                  <a:pt x="3246369" y="5325307"/>
                  <a:pt x="3230162" y="5283732"/>
                  <a:pt x="3213955" y="5241453"/>
                </a:cubicBezTo>
                <a:close/>
                <a:moveTo>
                  <a:pt x="3349954" y="5337991"/>
                </a:moveTo>
                <a:cubicBezTo>
                  <a:pt x="3363342" y="5365472"/>
                  <a:pt x="3377436" y="5392249"/>
                  <a:pt x="3390824" y="5419731"/>
                </a:cubicBezTo>
                <a:cubicBezTo>
                  <a:pt x="3361228" y="5435234"/>
                  <a:pt x="3332337" y="5450032"/>
                  <a:pt x="3302742" y="5465534"/>
                </a:cubicBezTo>
                <a:cubicBezTo>
                  <a:pt x="3290058" y="5435234"/>
                  <a:pt x="3278079" y="5404933"/>
                  <a:pt x="3265395" y="5373929"/>
                </a:cubicBezTo>
                <a:cubicBezTo>
                  <a:pt x="3293581" y="5361949"/>
                  <a:pt x="3321767" y="5349970"/>
                  <a:pt x="3349954" y="5337991"/>
                </a:cubicBezTo>
                <a:close/>
                <a:moveTo>
                  <a:pt x="3357000" y="5335172"/>
                </a:moveTo>
                <a:cubicBezTo>
                  <a:pt x="3382368" y="5324602"/>
                  <a:pt x="3408441" y="5313327"/>
                  <a:pt x="3433808" y="5302053"/>
                </a:cubicBezTo>
                <a:cubicBezTo>
                  <a:pt x="3448606" y="5326012"/>
                  <a:pt x="3462699" y="5349970"/>
                  <a:pt x="3477497" y="5373929"/>
                </a:cubicBezTo>
                <a:cubicBezTo>
                  <a:pt x="3450720" y="5388022"/>
                  <a:pt x="3423943" y="5402115"/>
                  <a:pt x="3397871" y="5416208"/>
                </a:cubicBezTo>
                <a:cubicBezTo>
                  <a:pt x="3383778" y="5389431"/>
                  <a:pt x="3370389" y="5362654"/>
                  <a:pt x="3357000" y="5335172"/>
                </a:cubicBezTo>
                <a:close/>
                <a:moveTo>
                  <a:pt x="3481021" y="5380270"/>
                </a:moveTo>
                <a:cubicBezTo>
                  <a:pt x="3497228" y="5406343"/>
                  <a:pt x="3512730" y="5432415"/>
                  <a:pt x="3528937" y="5457783"/>
                </a:cubicBezTo>
                <a:cubicBezTo>
                  <a:pt x="3501456" y="5475399"/>
                  <a:pt x="3473269" y="5493016"/>
                  <a:pt x="3445788" y="5510632"/>
                </a:cubicBezTo>
                <a:cubicBezTo>
                  <a:pt x="3430990" y="5481741"/>
                  <a:pt x="3415487" y="5452146"/>
                  <a:pt x="3400689" y="5422550"/>
                </a:cubicBezTo>
                <a:cubicBezTo>
                  <a:pt x="3427466" y="5408457"/>
                  <a:pt x="3454244" y="5394363"/>
                  <a:pt x="3481021" y="5380270"/>
                </a:cubicBezTo>
                <a:close/>
                <a:moveTo>
                  <a:pt x="3487363" y="5376747"/>
                </a:moveTo>
                <a:cubicBezTo>
                  <a:pt x="3512026" y="5363359"/>
                  <a:pt x="3536689" y="5350675"/>
                  <a:pt x="3561352" y="5337286"/>
                </a:cubicBezTo>
                <a:cubicBezTo>
                  <a:pt x="3578264" y="5359835"/>
                  <a:pt x="3594471" y="5382385"/>
                  <a:pt x="3611383" y="5404933"/>
                </a:cubicBezTo>
                <a:cubicBezTo>
                  <a:pt x="3586015" y="5421141"/>
                  <a:pt x="3560647" y="5438052"/>
                  <a:pt x="3535280" y="5454259"/>
                </a:cubicBezTo>
                <a:cubicBezTo>
                  <a:pt x="3519777" y="5428187"/>
                  <a:pt x="3503570" y="5402115"/>
                  <a:pt x="3487363" y="5376747"/>
                </a:cubicBezTo>
                <a:close/>
                <a:moveTo>
                  <a:pt x="3615611" y="5409866"/>
                </a:moveTo>
                <a:cubicBezTo>
                  <a:pt x="3633932" y="5434529"/>
                  <a:pt x="3652253" y="5458488"/>
                  <a:pt x="3670574" y="5483151"/>
                </a:cubicBezTo>
                <a:cubicBezTo>
                  <a:pt x="3644502" y="5503586"/>
                  <a:pt x="3618429" y="5523317"/>
                  <a:pt x="3592357" y="5543047"/>
                </a:cubicBezTo>
                <a:cubicBezTo>
                  <a:pt x="3574740" y="5515565"/>
                  <a:pt x="3557124" y="5487379"/>
                  <a:pt x="3539507" y="5459192"/>
                </a:cubicBezTo>
                <a:cubicBezTo>
                  <a:pt x="3564170" y="5442985"/>
                  <a:pt x="3590243" y="5426778"/>
                  <a:pt x="3615611" y="5409866"/>
                </a:cubicBezTo>
                <a:close/>
                <a:moveTo>
                  <a:pt x="3621248" y="5406343"/>
                </a:moveTo>
                <a:cubicBezTo>
                  <a:pt x="3655776" y="5383793"/>
                  <a:pt x="3691009" y="5360540"/>
                  <a:pt x="3725538" y="5337286"/>
                </a:cubicBezTo>
                <a:cubicBezTo>
                  <a:pt x="3743859" y="5357016"/>
                  <a:pt x="3762885" y="5376042"/>
                  <a:pt x="3781206" y="5395773"/>
                </a:cubicBezTo>
                <a:cubicBezTo>
                  <a:pt x="3745973" y="5423959"/>
                  <a:pt x="3710740" y="5451441"/>
                  <a:pt x="3675507" y="5478923"/>
                </a:cubicBezTo>
                <a:cubicBezTo>
                  <a:pt x="3657890" y="5454964"/>
                  <a:pt x="3639569" y="5430301"/>
                  <a:pt x="3621248" y="5406343"/>
                </a:cubicBezTo>
                <a:close/>
                <a:moveTo>
                  <a:pt x="3786843" y="5400706"/>
                </a:moveTo>
                <a:cubicBezTo>
                  <a:pt x="3843216" y="5459192"/>
                  <a:pt x="3900293" y="5516974"/>
                  <a:pt x="3956666" y="5572643"/>
                </a:cubicBezTo>
                <a:cubicBezTo>
                  <a:pt x="3920024" y="5615627"/>
                  <a:pt x="3884086" y="5657906"/>
                  <a:pt x="3848148" y="5699482"/>
                </a:cubicBezTo>
                <a:cubicBezTo>
                  <a:pt x="3792480" y="5629016"/>
                  <a:pt x="3736108" y="5557140"/>
                  <a:pt x="3680439" y="5483855"/>
                </a:cubicBezTo>
                <a:cubicBezTo>
                  <a:pt x="3715672" y="5457078"/>
                  <a:pt x="3750905" y="5428892"/>
                  <a:pt x="3786843" y="5400706"/>
                </a:cubicBezTo>
                <a:close/>
                <a:moveTo>
                  <a:pt x="3792480" y="5395773"/>
                </a:moveTo>
                <a:cubicBezTo>
                  <a:pt x="3813620" y="5378861"/>
                  <a:pt x="3834760" y="5362654"/>
                  <a:pt x="3855195" y="5345037"/>
                </a:cubicBezTo>
                <a:cubicBezTo>
                  <a:pt x="3911568" y="5394363"/>
                  <a:pt x="3967941" y="5442985"/>
                  <a:pt x="4024313" y="5490902"/>
                </a:cubicBezTo>
                <a:cubicBezTo>
                  <a:pt x="4003174" y="5516270"/>
                  <a:pt x="3982034" y="5541638"/>
                  <a:pt x="3960894" y="5566301"/>
                </a:cubicBezTo>
                <a:cubicBezTo>
                  <a:pt x="3905226" y="5511337"/>
                  <a:pt x="3848853" y="5454259"/>
                  <a:pt x="3792480" y="5395773"/>
                </a:cubicBezTo>
                <a:close/>
                <a:moveTo>
                  <a:pt x="4029951" y="5496539"/>
                </a:moveTo>
                <a:cubicBezTo>
                  <a:pt x="4055319" y="5517679"/>
                  <a:pt x="4080686" y="5539524"/>
                  <a:pt x="4106054" y="5559958"/>
                </a:cubicBezTo>
                <a:cubicBezTo>
                  <a:pt x="4084914" y="5589554"/>
                  <a:pt x="4064479" y="5619150"/>
                  <a:pt x="4043339" y="5648041"/>
                </a:cubicBezTo>
                <a:cubicBezTo>
                  <a:pt x="4017972" y="5623378"/>
                  <a:pt x="3991899" y="5598010"/>
                  <a:pt x="3966532" y="5571938"/>
                </a:cubicBezTo>
                <a:cubicBezTo>
                  <a:pt x="3987671" y="5547275"/>
                  <a:pt x="4008811" y="5521907"/>
                  <a:pt x="4029951" y="5496539"/>
                </a:cubicBezTo>
                <a:close/>
                <a:moveTo>
                  <a:pt x="4034883" y="5490197"/>
                </a:moveTo>
                <a:cubicBezTo>
                  <a:pt x="4053909" y="5466944"/>
                  <a:pt x="4073640" y="5443690"/>
                  <a:pt x="4092665" y="5419731"/>
                </a:cubicBezTo>
                <a:cubicBezTo>
                  <a:pt x="4117329" y="5437348"/>
                  <a:pt x="4141992" y="5454964"/>
                  <a:pt x="4166655" y="5472581"/>
                </a:cubicBezTo>
                <a:cubicBezTo>
                  <a:pt x="4147629" y="5500062"/>
                  <a:pt x="4129308" y="5526840"/>
                  <a:pt x="4110282" y="5553617"/>
                </a:cubicBezTo>
                <a:cubicBezTo>
                  <a:pt x="4084914" y="5533181"/>
                  <a:pt x="4059546" y="5512042"/>
                  <a:pt x="4034883" y="5490197"/>
                </a:cubicBezTo>
                <a:close/>
                <a:moveTo>
                  <a:pt x="4172292" y="5476809"/>
                </a:moveTo>
                <a:cubicBezTo>
                  <a:pt x="4199774" y="5495835"/>
                  <a:pt x="4226551" y="5514861"/>
                  <a:pt x="4253328" y="5533886"/>
                </a:cubicBezTo>
                <a:cubicBezTo>
                  <a:pt x="4235007" y="5565596"/>
                  <a:pt x="4217390" y="5596601"/>
                  <a:pt x="4199069" y="5627606"/>
                </a:cubicBezTo>
                <a:cubicBezTo>
                  <a:pt x="4171587" y="5605057"/>
                  <a:pt x="4143401" y="5581803"/>
                  <a:pt x="4115919" y="5559254"/>
                </a:cubicBezTo>
                <a:cubicBezTo>
                  <a:pt x="4134945" y="5531772"/>
                  <a:pt x="4153266" y="5504291"/>
                  <a:pt x="4172292" y="5476809"/>
                </a:cubicBezTo>
                <a:close/>
                <a:moveTo>
                  <a:pt x="4176520" y="5471172"/>
                </a:moveTo>
                <a:cubicBezTo>
                  <a:pt x="4193432" y="5446508"/>
                  <a:pt x="4210344" y="5421141"/>
                  <a:pt x="4227960" y="5395773"/>
                </a:cubicBezTo>
                <a:cubicBezTo>
                  <a:pt x="4254033" y="5411275"/>
                  <a:pt x="4280105" y="5426778"/>
                  <a:pt x="4306177" y="5441576"/>
                </a:cubicBezTo>
                <a:cubicBezTo>
                  <a:pt x="4289970" y="5470467"/>
                  <a:pt x="4273763" y="5498653"/>
                  <a:pt x="4257556" y="5527544"/>
                </a:cubicBezTo>
                <a:cubicBezTo>
                  <a:pt x="4230779" y="5508518"/>
                  <a:pt x="4203297" y="5490197"/>
                  <a:pt x="4176520" y="5471172"/>
                </a:cubicBezTo>
                <a:close/>
                <a:moveTo>
                  <a:pt x="4312520" y="5445099"/>
                </a:moveTo>
                <a:cubicBezTo>
                  <a:pt x="4341410" y="5462011"/>
                  <a:pt x="4370302" y="5478218"/>
                  <a:pt x="4399193" y="5494425"/>
                </a:cubicBezTo>
                <a:cubicBezTo>
                  <a:pt x="4383690" y="5527544"/>
                  <a:pt x="4368892" y="5559958"/>
                  <a:pt x="4353390" y="5592373"/>
                </a:cubicBezTo>
                <a:cubicBezTo>
                  <a:pt x="4323794" y="5571938"/>
                  <a:pt x="4293494" y="5552207"/>
                  <a:pt x="4263898" y="5531068"/>
                </a:cubicBezTo>
                <a:cubicBezTo>
                  <a:pt x="4280105" y="5502881"/>
                  <a:pt x="4296312" y="5473990"/>
                  <a:pt x="4312520" y="5445099"/>
                </a:cubicBezTo>
                <a:close/>
                <a:moveTo>
                  <a:pt x="4316043" y="5439462"/>
                </a:moveTo>
                <a:cubicBezTo>
                  <a:pt x="4351980" y="5375338"/>
                  <a:pt x="4387918" y="5309804"/>
                  <a:pt x="4423856" y="5243566"/>
                </a:cubicBezTo>
                <a:cubicBezTo>
                  <a:pt x="4449224" y="5252022"/>
                  <a:pt x="4475296" y="5260478"/>
                  <a:pt x="4500664" y="5268934"/>
                </a:cubicBezTo>
                <a:cubicBezTo>
                  <a:pt x="4468249" y="5342923"/>
                  <a:pt x="4435131" y="5416208"/>
                  <a:pt x="4402011" y="5488084"/>
                </a:cubicBezTo>
                <a:cubicBezTo>
                  <a:pt x="4373120" y="5471876"/>
                  <a:pt x="4344934" y="5455669"/>
                  <a:pt x="4316043" y="5439462"/>
                </a:cubicBezTo>
                <a:close/>
                <a:moveTo>
                  <a:pt x="4507710" y="5271048"/>
                </a:moveTo>
                <a:cubicBezTo>
                  <a:pt x="4550695" y="5285141"/>
                  <a:pt x="4593679" y="5299234"/>
                  <a:pt x="4636663" y="5312623"/>
                </a:cubicBezTo>
                <a:cubicBezTo>
                  <a:pt x="4609886" y="5400706"/>
                  <a:pt x="4582404" y="5488084"/>
                  <a:pt x="4554923" y="5573347"/>
                </a:cubicBezTo>
                <a:cubicBezTo>
                  <a:pt x="4506301" y="5546570"/>
                  <a:pt x="4457679" y="5519793"/>
                  <a:pt x="4408353" y="5492311"/>
                </a:cubicBezTo>
                <a:cubicBezTo>
                  <a:pt x="4441472" y="5419731"/>
                  <a:pt x="4474591" y="5345742"/>
                  <a:pt x="4507710" y="5271048"/>
                </a:cubicBezTo>
                <a:close/>
                <a:moveTo>
                  <a:pt x="4510529" y="5264706"/>
                </a:moveTo>
                <a:cubicBezTo>
                  <a:pt x="4521099" y="5240043"/>
                  <a:pt x="4531669" y="5215380"/>
                  <a:pt x="4542943" y="5190717"/>
                </a:cubicBezTo>
                <a:cubicBezTo>
                  <a:pt x="4583814" y="5200582"/>
                  <a:pt x="4624684" y="5209743"/>
                  <a:pt x="4664850" y="5218903"/>
                </a:cubicBezTo>
                <a:cubicBezTo>
                  <a:pt x="4656394" y="5247794"/>
                  <a:pt x="4647938" y="5276686"/>
                  <a:pt x="4638777" y="5305576"/>
                </a:cubicBezTo>
                <a:cubicBezTo>
                  <a:pt x="4595793" y="5292188"/>
                  <a:pt x="4552808" y="5278799"/>
                  <a:pt x="4510529" y="5264706"/>
                </a:cubicBezTo>
                <a:close/>
                <a:moveTo>
                  <a:pt x="4671192" y="5220313"/>
                </a:moveTo>
                <a:cubicBezTo>
                  <a:pt x="4700787" y="5227359"/>
                  <a:pt x="4730383" y="5233701"/>
                  <a:pt x="4759979" y="5240043"/>
                </a:cubicBezTo>
                <a:cubicBezTo>
                  <a:pt x="4752932" y="5272457"/>
                  <a:pt x="4746590" y="5304872"/>
                  <a:pt x="4739543" y="5336582"/>
                </a:cubicBezTo>
                <a:cubicBezTo>
                  <a:pt x="4708539" y="5326716"/>
                  <a:pt x="4676829" y="5317556"/>
                  <a:pt x="4645119" y="5307690"/>
                </a:cubicBezTo>
                <a:cubicBezTo>
                  <a:pt x="4653575" y="5278799"/>
                  <a:pt x="4662736" y="5249908"/>
                  <a:pt x="4671192" y="5220313"/>
                </a:cubicBezTo>
                <a:close/>
                <a:moveTo>
                  <a:pt x="4673306" y="5213266"/>
                </a:moveTo>
                <a:cubicBezTo>
                  <a:pt x="4681057" y="5186489"/>
                  <a:pt x="4688808" y="5159712"/>
                  <a:pt x="4696559" y="5132935"/>
                </a:cubicBezTo>
                <a:cubicBezTo>
                  <a:pt x="4724041" y="5137162"/>
                  <a:pt x="4752228" y="5140686"/>
                  <a:pt x="4779709" y="5144209"/>
                </a:cubicBezTo>
                <a:cubicBezTo>
                  <a:pt x="4774072" y="5173805"/>
                  <a:pt x="4767730" y="5203401"/>
                  <a:pt x="4762093" y="5232997"/>
                </a:cubicBezTo>
                <a:cubicBezTo>
                  <a:pt x="4731792" y="5226654"/>
                  <a:pt x="4702901" y="5220313"/>
                  <a:pt x="4673306" y="5213266"/>
                </a:cubicBezTo>
                <a:close/>
                <a:moveTo>
                  <a:pt x="4786756" y="5145618"/>
                </a:moveTo>
                <a:cubicBezTo>
                  <a:pt x="4817056" y="5149847"/>
                  <a:pt x="4846652" y="5153370"/>
                  <a:pt x="4876952" y="5157598"/>
                </a:cubicBezTo>
                <a:cubicBezTo>
                  <a:pt x="4873429" y="5190717"/>
                  <a:pt x="4869201" y="5223131"/>
                  <a:pt x="4864973" y="5255546"/>
                </a:cubicBezTo>
                <a:cubicBezTo>
                  <a:pt x="4833263" y="5249204"/>
                  <a:pt x="4800849" y="5242157"/>
                  <a:pt x="4768435" y="5235110"/>
                </a:cubicBezTo>
                <a:cubicBezTo>
                  <a:pt x="4774776" y="5204810"/>
                  <a:pt x="4780414" y="5175214"/>
                  <a:pt x="4786756" y="5145618"/>
                </a:cubicBezTo>
                <a:close/>
                <a:moveTo>
                  <a:pt x="4788165" y="5137867"/>
                </a:moveTo>
                <a:cubicBezTo>
                  <a:pt x="4793802" y="5110385"/>
                  <a:pt x="4798735" y="5082904"/>
                  <a:pt x="4804372" y="5055422"/>
                </a:cubicBezTo>
                <a:cubicBezTo>
                  <a:pt x="4832559" y="5056831"/>
                  <a:pt x="4860040" y="5058241"/>
                  <a:pt x="4888227" y="5059650"/>
                </a:cubicBezTo>
                <a:cubicBezTo>
                  <a:pt x="4884704" y="5089951"/>
                  <a:pt x="4881885" y="5119546"/>
                  <a:pt x="4878361" y="5149142"/>
                </a:cubicBezTo>
                <a:cubicBezTo>
                  <a:pt x="4848061" y="5146323"/>
                  <a:pt x="4817761" y="5142095"/>
                  <a:pt x="4788165" y="5137867"/>
                </a:cubicBezTo>
                <a:close/>
                <a:moveTo>
                  <a:pt x="4895273" y="5060355"/>
                </a:moveTo>
                <a:cubicBezTo>
                  <a:pt x="4925574" y="5061764"/>
                  <a:pt x="4955874" y="5063173"/>
                  <a:pt x="4986174" y="5063878"/>
                </a:cubicBezTo>
                <a:cubicBezTo>
                  <a:pt x="4985470" y="5096997"/>
                  <a:pt x="4984060" y="5129411"/>
                  <a:pt x="4983356" y="5162531"/>
                </a:cubicBezTo>
                <a:cubicBezTo>
                  <a:pt x="4950941" y="5159007"/>
                  <a:pt x="4918527" y="5154779"/>
                  <a:pt x="4885408" y="5150551"/>
                </a:cubicBezTo>
                <a:cubicBezTo>
                  <a:pt x="4888227" y="5120955"/>
                  <a:pt x="4891750" y="5090655"/>
                  <a:pt x="4895273" y="5060355"/>
                </a:cubicBezTo>
                <a:close/>
                <a:moveTo>
                  <a:pt x="4895978" y="5053308"/>
                </a:moveTo>
                <a:cubicBezTo>
                  <a:pt x="4900206" y="5011733"/>
                  <a:pt x="4904434" y="4970863"/>
                  <a:pt x="4908662" y="4928583"/>
                </a:cubicBezTo>
                <a:cubicBezTo>
                  <a:pt x="4935439" y="4926469"/>
                  <a:pt x="4962216" y="4924356"/>
                  <a:pt x="4988993" y="4922241"/>
                </a:cubicBezTo>
                <a:cubicBezTo>
                  <a:pt x="4988289" y="4967340"/>
                  <a:pt x="4987584" y="5012438"/>
                  <a:pt x="4986174" y="5056831"/>
                </a:cubicBezTo>
                <a:cubicBezTo>
                  <a:pt x="4955874" y="5056127"/>
                  <a:pt x="4926278" y="5054718"/>
                  <a:pt x="4895978" y="5053308"/>
                </a:cubicBezTo>
                <a:close/>
                <a:moveTo>
                  <a:pt x="4996040" y="4922241"/>
                </a:moveTo>
                <a:cubicBezTo>
                  <a:pt x="5077076" y="4915195"/>
                  <a:pt x="5157407" y="4908148"/>
                  <a:pt x="5237034" y="4899692"/>
                </a:cubicBezTo>
                <a:cubicBezTo>
                  <a:pt x="5247603" y="4954656"/>
                  <a:pt x="5257468" y="5009619"/>
                  <a:pt x="5266629" y="5064583"/>
                </a:cubicBezTo>
                <a:cubicBezTo>
                  <a:pt x="5176433" y="5063173"/>
                  <a:pt x="5085532" y="5061059"/>
                  <a:pt x="4993221" y="5057536"/>
                </a:cubicBezTo>
                <a:cubicBezTo>
                  <a:pt x="4994630" y="5012438"/>
                  <a:pt x="4995335" y="4967340"/>
                  <a:pt x="4996040" y="4922241"/>
                </a:cubicBezTo>
                <a:close/>
                <a:moveTo>
                  <a:pt x="5244080" y="4898987"/>
                </a:moveTo>
                <a:cubicBezTo>
                  <a:pt x="5280018" y="4895464"/>
                  <a:pt x="5316660" y="4891236"/>
                  <a:pt x="5351893" y="4887008"/>
                </a:cubicBezTo>
                <a:cubicBezTo>
                  <a:pt x="5368100" y="4946904"/>
                  <a:pt x="5383603" y="5006096"/>
                  <a:pt x="5398400" y="5065288"/>
                </a:cubicBezTo>
                <a:cubicBezTo>
                  <a:pt x="5356826" y="5065288"/>
                  <a:pt x="5315251" y="5064583"/>
                  <a:pt x="5273676" y="5064583"/>
                </a:cubicBezTo>
                <a:cubicBezTo>
                  <a:pt x="5264515" y="5009619"/>
                  <a:pt x="5254650" y="4954656"/>
                  <a:pt x="5244080" y="4898987"/>
                </a:cubicBezTo>
                <a:close/>
                <a:moveTo>
                  <a:pt x="5242671" y="4891941"/>
                </a:moveTo>
                <a:cubicBezTo>
                  <a:pt x="5236329" y="4859527"/>
                  <a:pt x="5230691" y="4827112"/>
                  <a:pt x="5223645" y="4794698"/>
                </a:cubicBezTo>
                <a:cubicBezTo>
                  <a:pt x="5256059" y="4788356"/>
                  <a:pt x="5288474" y="4782719"/>
                  <a:pt x="5320888" y="4776377"/>
                </a:cubicBezTo>
                <a:cubicBezTo>
                  <a:pt x="5330753" y="4811610"/>
                  <a:pt x="5340619" y="4846138"/>
                  <a:pt x="5349779" y="4880666"/>
                </a:cubicBezTo>
                <a:cubicBezTo>
                  <a:pt x="5314546" y="4884190"/>
                  <a:pt x="5278608" y="4887713"/>
                  <a:pt x="5242671" y="4891941"/>
                </a:cubicBezTo>
                <a:close/>
                <a:moveTo>
                  <a:pt x="5328639" y="4774263"/>
                </a:moveTo>
                <a:cubicBezTo>
                  <a:pt x="5364577" y="4767216"/>
                  <a:pt x="5399810" y="4760169"/>
                  <a:pt x="5435043" y="4753123"/>
                </a:cubicBezTo>
                <a:cubicBezTo>
                  <a:pt x="5449136" y="4790470"/>
                  <a:pt x="5462525" y="4827817"/>
                  <a:pt x="5475209" y="4865164"/>
                </a:cubicBezTo>
                <a:cubicBezTo>
                  <a:pt x="5436452" y="4870097"/>
                  <a:pt x="5396992" y="4875029"/>
                  <a:pt x="5356826" y="4879257"/>
                </a:cubicBezTo>
                <a:cubicBezTo>
                  <a:pt x="5348370" y="4844729"/>
                  <a:pt x="5338504" y="4809496"/>
                  <a:pt x="5328639" y="4774263"/>
                </a:cubicBezTo>
                <a:close/>
                <a:moveTo>
                  <a:pt x="5327230" y="4767921"/>
                </a:moveTo>
                <a:cubicBezTo>
                  <a:pt x="5318069" y="4736211"/>
                  <a:pt x="5308909" y="4704501"/>
                  <a:pt x="5299748" y="4672087"/>
                </a:cubicBezTo>
                <a:cubicBezTo>
                  <a:pt x="5331458" y="4662926"/>
                  <a:pt x="5363872" y="4654470"/>
                  <a:pt x="5394877" y="4645310"/>
                </a:cubicBezTo>
                <a:cubicBezTo>
                  <a:pt x="5407561" y="4679133"/>
                  <a:pt x="5420245" y="4712957"/>
                  <a:pt x="5432929" y="4746781"/>
                </a:cubicBezTo>
                <a:cubicBezTo>
                  <a:pt x="5397696" y="4753828"/>
                  <a:pt x="5362463" y="4760874"/>
                  <a:pt x="5327230" y="4767921"/>
                </a:cubicBezTo>
                <a:close/>
                <a:moveTo>
                  <a:pt x="5297634" y="4665040"/>
                </a:moveTo>
                <a:cubicBezTo>
                  <a:pt x="5289178" y="4636149"/>
                  <a:pt x="5280723" y="4607258"/>
                  <a:pt x="5271562" y="4577663"/>
                </a:cubicBezTo>
                <a:cubicBezTo>
                  <a:pt x="5300453" y="4567093"/>
                  <a:pt x="5328639" y="4556523"/>
                  <a:pt x="5356826" y="4545953"/>
                </a:cubicBezTo>
                <a:cubicBezTo>
                  <a:pt x="5368805" y="4576958"/>
                  <a:pt x="5380784" y="4607258"/>
                  <a:pt x="5392059" y="4638263"/>
                </a:cubicBezTo>
                <a:cubicBezTo>
                  <a:pt x="5361054" y="4646719"/>
                  <a:pt x="5329344" y="4655880"/>
                  <a:pt x="5297634" y="4665040"/>
                </a:cubicBezTo>
                <a:close/>
                <a:moveTo>
                  <a:pt x="5363872" y="4543134"/>
                </a:moveTo>
                <a:cubicBezTo>
                  <a:pt x="5394877" y="4531155"/>
                  <a:pt x="5425882" y="4519880"/>
                  <a:pt x="5456183" y="4507901"/>
                </a:cubicBezTo>
                <a:cubicBezTo>
                  <a:pt x="5471685" y="4540316"/>
                  <a:pt x="5487892" y="4572730"/>
                  <a:pt x="5502691" y="4605144"/>
                </a:cubicBezTo>
                <a:cubicBezTo>
                  <a:pt x="5468162" y="4615714"/>
                  <a:pt x="5433633" y="4625579"/>
                  <a:pt x="5399105" y="4635445"/>
                </a:cubicBezTo>
                <a:cubicBezTo>
                  <a:pt x="5387831" y="4605144"/>
                  <a:pt x="5375852" y="4574139"/>
                  <a:pt x="5363872" y="4543134"/>
                </a:cubicBezTo>
                <a:close/>
                <a:moveTo>
                  <a:pt x="5361054" y="4536792"/>
                </a:moveTo>
                <a:cubicBezTo>
                  <a:pt x="5349779" y="4508606"/>
                  <a:pt x="5339209" y="4480420"/>
                  <a:pt x="5327230" y="4452233"/>
                </a:cubicBezTo>
                <a:cubicBezTo>
                  <a:pt x="5354712" y="4439549"/>
                  <a:pt x="5382193" y="4426161"/>
                  <a:pt x="5408970" y="4412772"/>
                </a:cubicBezTo>
                <a:cubicBezTo>
                  <a:pt x="5423768" y="4442368"/>
                  <a:pt x="5438566" y="4471964"/>
                  <a:pt x="5452659" y="4501559"/>
                </a:cubicBezTo>
                <a:cubicBezTo>
                  <a:pt x="5423064" y="4513538"/>
                  <a:pt x="5392059" y="4524813"/>
                  <a:pt x="5361054" y="4536792"/>
                </a:cubicBezTo>
                <a:close/>
                <a:moveTo>
                  <a:pt x="5416722" y="4409249"/>
                </a:moveTo>
                <a:cubicBezTo>
                  <a:pt x="5463229" y="4386700"/>
                  <a:pt x="5509032" y="4364151"/>
                  <a:pt x="5554131" y="4341602"/>
                </a:cubicBezTo>
                <a:cubicBezTo>
                  <a:pt x="5575270" y="4373311"/>
                  <a:pt x="5595705" y="4405021"/>
                  <a:pt x="5615436" y="4436731"/>
                </a:cubicBezTo>
                <a:cubicBezTo>
                  <a:pt x="5563996" y="4457166"/>
                  <a:pt x="5512555" y="4477601"/>
                  <a:pt x="5460411" y="4498036"/>
                </a:cubicBezTo>
                <a:cubicBezTo>
                  <a:pt x="5445613" y="4469145"/>
                  <a:pt x="5431520" y="4439549"/>
                  <a:pt x="5416722" y="4409249"/>
                </a:cubicBezTo>
                <a:close/>
                <a:moveTo>
                  <a:pt x="5413199" y="4402907"/>
                </a:moveTo>
                <a:cubicBezTo>
                  <a:pt x="5393468" y="4362741"/>
                  <a:pt x="5373033" y="4322576"/>
                  <a:pt x="5352598" y="4282410"/>
                </a:cubicBezTo>
                <a:cubicBezTo>
                  <a:pt x="5390649" y="4257747"/>
                  <a:pt x="5428701" y="4233789"/>
                  <a:pt x="5466048" y="4209126"/>
                </a:cubicBezTo>
                <a:cubicBezTo>
                  <a:pt x="5494939" y="4251405"/>
                  <a:pt x="5522421" y="4293685"/>
                  <a:pt x="5549902" y="4335964"/>
                </a:cubicBezTo>
                <a:cubicBezTo>
                  <a:pt x="5504804" y="4358513"/>
                  <a:pt x="5459001" y="4380358"/>
                  <a:pt x="5413199" y="4402907"/>
                </a:cubicBezTo>
                <a:close/>
                <a:moveTo>
                  <a:pt x="5471685" y="4204897"/>
                </a:moveTo>
                <a:cubicBezTo>
                  <a:pt x="5499167" y="4186576"/>
                  <a:pt x="5527354" y="4168255"/>
                  <a:pt x="5554131" y="4149934"/>
                </a:cubicBezTo>
                <a:cubicBezTo>
                  <a:pt x="5589364" y="4193623"/>
                  <a:pt x="5623187" y="4238016"/>
                  <a:pt x="5657011" y="4281001"/>
                </a:cubicBezTo>
                <a:cubicBezTo>
                  <a:pt x="5623892" y="4297913"/>
                  <a:pt x="5590068" y="4314825"/>
                  <a:pt x="5556244" y="4331736"/>
                </a:cubicBezTo>
                <a:cubicBezTo>
                  <a:pt x="5528763" y="4290161"/>
                  <a:pt x="5500576" y="4247177"/>
                  <a:pt x="5471685" y="4204897"/>
                </a:cubicBezTo>
                <a:close/>
                <a:moveTo>
                  <a:pt x="5468162" y="4198556"/>
                </a:moveTo>
                <a:cubicBezTo>
                  <a:pt x="5451250" y="4173188"/>
                  <a:pt x="5434338" y="4148524"/>
                  <a:pt x="5417426" y="4123157"/>
                </a:cubicBezTo>
                <a:cubicBezTo>
                  <a:pt x="5441385" y="4104131"/>
                  <a:pt x="5465343" y="4085810"/>
                  <a:pt x="5489302" y="4066784"/>
                </a:cubicBezTo>
                <a:cubicBezTo>
                  <a:pt x="5510442" y="4092152"/>
                  <a:pt x="5530877" y="4118224"/>
                  <a:pt x="5551312" y="4143592"/>
                </a:cubicBezTo>
                <a:cubicBezTo>
                  <a:pt x="5523125" y="4161913"/>
                  <a:pt x="5495644" y="4180234"/>
                  <a:pt x="5468162" y="4198556"/>
                </a:cubicBezTo>
                <a:close/>
                <a:moveTo>
                  <a:pt x="5494234" y="4062556"/>
                </a:moveTo>
                <a:cubicBezTo>
                  <a:pt x="5520307" y="4042121"/>
                  <a:pt x="5546379" y="4020981"/>
                  <a:pt x="5571747" y="4000546"/>
                </a:cubicBezTo>
                <a:cubicBezTo>
                  <a:pt x="5596410" y="4026618"/>
                  <a:pt x="5621778" y="4052691"/>
                  <a:pt x="5645736" y="4079468"/>
                </a:cubicBezTo>
                <a:cubicBezTo>
                  <a:pt x="5616141" y="4099903"/>
                  <a:pt x="5585840" y="4120338"/>
                  <a:pt x="5555540" y="4140068"/>
                </a:cubicBezTo>
                <a:cubicBezTo>
                  <a:pt x="5535809" y="4113996"/>
                  <a:pt x="5514669" y="4088628"/>
                  <a:pt x="5494234" y="4062556"/>
                </a:cubicBezTo>
                <a:close/>
                <a:moveTo>
                  <a:pt x="5577384" y="3996318"/>
                </a:moveTo>
                <a:cubicBezTo>
                  <a:pt x="5605571" y="3973064"/>
                  <a:pt x="5633757" y="3950515"/>
                  <a:pt x="5661943" y="3927261"/>
                </a:cubicBezTo>
                <a:cubicBezTo>
                  <a:pt x="5691539" y="3954038"/>
                  <a:pt x="5721135" y="3980815"/>
                  <a:pt x="5750026" y="4006888"/>
                </a:cubicBezTo>
                <a:cubicBezTo>
                  <a:pt x="5717612" y="4029437"/>
                  <a:pt x="5685197" y="4051986"/>
                  <a:pt x="5652078" y="4075240"/>
                </a:cubicBezTo>
                <a:cubicBezTo>
                  <a:pt x="5627415" y="4048463"/>
                  <a:pt x="5602752" y="4022391"/>
                  <a:pt x="5577384" y="3996318"/>
                </a:cubicBezTo>
                <a:close/>
                <a:moveTo>
                  <a:pt x="5667581" y="3922329"/>
                </a:moveTo>
                <a:cubicBezTo>
                  <a:pt x="5754254" y="3851158"/>
                  <a:pt x="5838109" y="3779283"/>
                  <a:pt x="5919849" y="3708112"/>
                </a:cubicBezTo>
                <a:cubicBezTo>
                  <a:pt x="5964243" y="3734889"/>
                  <a:pt x="6007931" y="3761666"/>
                  <a:pt x="6050211" y="3788443"/>
                </a:cubicBezTo>
                <a:cubicBezTo>
                  <a:pt x="5956491" y="3859614"/>
                  <a:pt x="5857839" y="3931489"/>
                  <a:pt x="5755663" y="4002660"/>
                </a:cubicBezTo>
                <a:cubicBezTo>
                  <a:pt x="5726772" y="3975883"/>
                  <a:pt x="5697176" y="3949106"/>
                  <a:pt x="5667581" y="3922329"/>
                </a:cubicBezTo>
                <a:close/>
                <a:moveTo>
                  <a:pt x="5661943" y="3917396"/>
                </a:moveTo>
                <a:cubicBezTo>
                  <a:pt x="5635167" y="3893437"/>
                  <a:pt x="5607685" y="3869479"/>
                  <a:pt x="5580908" y="3845521"/>
                </a:cubicBezTo>
                <a:cubicBezTo>
                  <a:pt x="5654192" y="3775055"/>
                  <a:pt x="5725363" y="3703884"/>
                  <a:pt x="5794419" y="3634123"/>
                </a:cubicBezTo>
                <a:cubicBezTo>
                  <a:pt x="5834585" y="3657376"/>
                  <a:pt x="5874046" y="3681335"/>
                  <a:pt x="5912802" y="3704589"/>
                </a:cubicBezTo>
                <a:cubicBezTo>
                  <a:pt x="5832471" y="3775055"/>
                  <a:pt x="5748617" y="3846226"/>
                  <a:pt x="5661943" y="3917396"/>
                </a:cubicBezTo>
                <a:close/>
                <a:moveTo>
                  <a:pt x="5799352" y="3628485"/>
                </a:moveTo>
                <a:cubicBezTo>
                  <a:pt x="5831766" y="3595366"/>
                  <a:pt x="5864181" y="3561543"/>
                  <a:pt x="5895891" y="3528424"/>
                </a:cubicBezTo>
                <a:cubicBezTo>
                  <a:pt x="5942398" y="3550973"/>
                  <a:pt x="5988201" y="3574227"/>
                  <a:pt x="6033299" y="3596776"/>
                </a:cubicBezTo>
                <a:cubicBezTo>
                  <a:pt x="5995953" y="3630599"/>
                  <a:pt x="5957901" y="3665128"/>
                  <a:pt x="5918440" y="3698951"/>
                </a:cubicBezTo>
                <a:cubicBezTo>
                  <a:pt x="5879684" y="3674993"/>
                  <a:pt x="5839518" y="3651739"/>
                  <a:pt x="5799352" y="3628485"/>
                </a:cubicBezTo>
                <a:close/>
                <a:moveTo>
                  <a:pt x="5793010" y="3624258"/>
                </a:moveTo>
                <a:cubicBezTo>
                  <a:pt x="5757073" y="3603118"/>
                  <a:pt x="5720430" y="3582683"/>
                  <a:pt x="5683788" y="3561543"/>
                </a:cubicBezTo>
                <a:cubicBezTo>
                  <a:pt x="5711270" y="3529128"/>
                  <a:pt x="5738047" y="3496714"/>
                  <a:pt x="5764119" y="3465004"/>
                </a:cubicBezTo>
                <a:cubicBezTo>
                  <a:pt x="5806399" y="3484735"/>
                  <a:pt x="5847974" y="3505170"/>
                  <a:pt x="5888844" y="3524900"/>
                </a:cubicBezTo>
                <a:cubicBezTo>
                  <a:pt x="5857839" y="3558019"/>
                  <a:pt x="5826129" y="3591139"/>
                  <a:pt x="5793010" y="3624258"/>
                </a:cubicBezTo>
                <a:close/>
                <a:moveTo>
                  <a:pt x="5769052" y="3459367"/>
                </a:moveTo>
                <a:cubicBezTo>
                  <a:pt x="5798648" y="3423429"/>
                  <a:pt x="5827539" y="3387492"/>
                  <a:pt x="5856429" y="3351554"/>
                </a:cubicBezTo>
                <a:cubicBezTo>
                  <a:pt x="5905051" y="3369875"/>
                  <a:pt x="5952968" y="3388901"/>
                  <a:pt x="5999476" y="3407927"/>
                </a:cubicBezTo>
                <a:cubicBezTo>
                  <a:pt x="5964947" y="3445274"/>
                  <a:pt x="5930419" y="3482621"/>
                  <a:pt x="5894481" y="3519968"/>
                </a:cubicBezTo>
                <a:cubicBezTo>
                  <a:pt x="5853611" y="3499533"/>
                  <a:pt x="5811332" y="3479097"/>
                  <a:pt x="5769052" y="3459367"/>
                </a:cubicBezTo>
                <a:close/>
                <a:moveTo>
                  <a:pt x="5762005" y="3455844"/>
                </a:moveTo>
                <a:cubicBezTo>
                  <a:pt x="5672513" y="3414269"/>
                  <a:pt x="5581612" y="3372694"/>
                  <a:pt x="5487892" y="3331824"/>
                </a:cubicBezTo>
                <a:cubicBezTo>
                  <a:pt x="5505509" y="3299409"/>
                  <a:pt x="5522421" y="3267699"/>
                  <a:pt x="5539332" y="3235990"/>
                </a:cubicBezTo>
                <a:cubicBezTo>
                  <a:pt x="5645736" y="3272632"/>
                  <a:pt x="5748617" y="3310684"/>
                  <a:pt x="5848678" y="3348735"/>
                </a:cubicBezTo>
                <a:cubicBezTo>
                  <a:pt x="5820492" y="3383968"/>
                  <a:pt x="5791601" y="3419906"/>
                  <a:pt x="5762005" y="3455844"/>
                </a:cubicBezTo>
                <a:close/>
                <a:moveTo>
                  <a:pt x="5542856" y="3228943"/>
                </a:moveTo>
                <a:cubicBezTo>
                  <a:pt x="5561177" y="3193710"/>
                  <a:pt x="5579498" y="3157773"/>
                  <a:pt x="5597820" y="3122540"/>
                </a:cubicBezTo>
                <a:cubicBezTo>
                  <a:pt x="5718316" y="3154249"/>
                  <a:pt x="5835290" y="3187368"/>
                  <a:pt x="5948035" y="3221192"/>
                </a:cubicBezTo>
                <a:cubicBezTo>
                  <a:pt x="5917031" y="3261358"/>
                  <a:pt x="5886025" y="3301523"/>
                  <a:pt x="5853611" y="3341689"/>
                </a:cubicBezTo>
                <a:cubicBezTo>
                  <a:pt x="5752845" y="3303637"/>
                  <a:pt x="5649260" y="3266290"/>
                  <a:pt x="5542856" y="3228943"/>
                </a:cubicBezTo>
                <a:close/>
                <a:moveTo>
                  <a:pt x="5535809" y="3226829"/>
                </a:moveTo>
                <a:cubicBezTo>
                  <a:pt x="5501986" y="3214850"/>
                  <a:pt x="5467458" y="3203576"/>
                  <a:pt x="5432929" y="3191596"/>
                </a:cubicBezTo>
                <a:cubicBezTo>
                  <a:pt x="5447022" y="3157773"/>
                  <a:pt x="5461115" y="3124654"/>
                  <a:pt x="5475209" y="3091534"/>
                </a:cubicBezTo>
                <a:cubicBezTo>
                  <a:pt x="5513965" y="3101400"/>
                  <a:pt x="5552721" y="3111265"/>
                  <a:pt x="5590773" y="3121130"/>
                </a:cubicBezTo>
                <a:cubicBezTo>
                  <a:pt x="5572452" y="3156363"/>
                  <a:pt x="5554131" y="3191596"/>
                  <a:pt x="5535809" y="3226829"/>
                </a:cubicBezTo>
                <a:close/>
                <a:moveTo>
                  <a:pt x="5478027" y="3084488"/>
                </a:moveTo>
                <a:cubicBezTo>
                  <a:pt x="5501986" y="3027411"/>
                  <a:pt x="5525239" y="2970333"/>
                  <a:pt x="5547788" y="2913960"/>
                </a:cubicBezTo>
                <a:cubicBezTo>
                  <a:pt x="5593591" y="2920302"/>
                  <a:pt x="5639394" y="2926644"/>
                  <a:pt x="5684493" y="2932986"/>
                </a:cubicBezTo>
                <a:cubicBezTo>
                  <a:pt x="5655601" y="2992882"/>
                  <a:pt x="5625301" y="3053483"/>
                  <a:pt x="5594296" y="3114788"/>
                </a:cubicBezTo>
                <a:cubicBezTo>
                  <a:pt x="5555540" y="3104218"/>
                  <a:pt x="5516784" y="3094353"/>
                  <a:pt x="5478027" y="3084488"/>
                </a:cubicBezTo>
                <a:close/>
                <a:moveTo>
                  <a:pt x="5470981" y="3083079"/>
                </a:moveTo>
                <a:cubicBezTo>
                  <a:pt x="5435748" y="3074623"/>
                  <a:pt x="5400515" y="3066167"/>
                  <a:pt x="5365282" y="3057711"/>
                </a:cubicBezTo>
                <a:cubicBezTo>
                  <a:pt x="5382898" y="3004157"/>
                  <a:pt x="5399810" y="2950602"/>
                  <a:pt x="5416017" y="2897753"/>
                </a:cubicBezTo>
                <a:cubicBezTo>
                  <a:pt x="5457592" y="2902686"/>
                  <a:pt x="5499167" y="2907618"/>
                  <a:pt x="5540037" y="2913256"/>
                </a:cubicBezTo>
                <a:cubicBezTo>
                  <a:pt x="5517488" y="2968924"/>
                  <a:pt x="5494939" y="3026001"/>
                  <a:pt x="5470981" y="3083079"/>
                </a:cubicBezTo>
                <a:close/>
                <a:moveTo>
                  <a:pt x="5418131" y="2890002"/>
                </a:moveTo>
                <a:cubicBezTo>
                  <a:pt x="5430815" y="2849836"/>
                  <a:pt x="5442794" y="2809670"/>
                  <a:pt x="5454773" y="2769505"/>
                </a:cubicBezTo>
                <a:cubicBezTo>
                  <a:pt x="5501281" y="2771619"/>
                  <a:pt x="5547084" y="2773733"/>
                  <a:pt x="5592887" y="2776552"/>
                </a:cubicBezTo>
                <a:cubicBezTo>
                  <a:pt x="5576680" y="2819536"/>
                  <a:pt x="5559768" y="2862520"/>
                  <a:pt x="5542856" y="2905504"/>
                </a:cubicBezTo>
                <a:cubicBezTo>
                  <a:pt x="5501986" y="2900572"/>
                  <a:pt x="5460411" y="2894934"/>
                  <a:pt x="5418131" y="2890002"/>
                </a:cubicBezTo>
                <a:close/>
                <a:moveTo>
                  <a:pt x="5411085" y="2889297"/>
                </a:moveTo>
                <a:cubicBezTo>
                  <a:pt x="5373737" y="2885069"/>
                  <a:pt x="5335686" y="2880841"/>
                  <a:pt x="5297634" y="2876613"/>
                </a:cubicBezTo>
                <a:cubicBezTo>
                  <a:pt x="5306090" y="2839266"/>
                  <a:pt x="5314546" y="2801919"/>
                  <a:pt x="5322297" y="2765277"/>
                </a:cubicBezTo>
                <a:cubicBezTo>
                  <a:pt x="5364577" y="2766686"/>
                  <a:pt x="5406152" y="2768096"/>
                  <a:pt x="5447727" y="2769505"/>
                </a:cubicBezTo>
                <a:cubicBezTo>
                  <a:pt x="5435748" y="2808966"/>
                  <a:pt x="5423768" y="2849131"/>
                  <a:pt x="5411085" y="2889297"/>
                </a:cubicBezTo>
                <a:close/>
                <a:moveTo>
                  <a:pt x="5323707" y="2758230"/>
                </a:moveTo>
                <a:cubicBezTo>
                  <a:pt x="5332867" y="2716655"/>
                  <a:pt x="5341323" y="2675785"/>
                  <a:pt x="5349779" y="2634915"/>
                </a:cubicBezTo>
                <a:cubicBezTo>
                  <a:pt x="5396287" y="2632801"/>
                  <a:pt x="5442794" y="2630687"/>
                  <a:pt x="5488597" y="2629278"/>
                </a:cubicBezTo>
                <a:cubicBezTo>
                  <a:pt x="5475913" y="2673671"/>
                  <a:pt x="5463229" y="2718065"/>
                  <a:pt x="5449841" y="2762458"/>
                </a:cubicBezTo>
                <a:cubicBezTo>
                  <a:pt x="5408266" y="2761049"/>
                  <a:pt x="5365986" y="2759640"/>
                  <a:pt x="5323707" y="2758230"/>
                </a:cubicBezTo>
                <a:close/>
                <a:moveTo>
                  <a:pt x="5316660" y="2757526"/>
                </a:moveTo>
                <a:cubicBezTo>
                  <a:pt x="5260992" y="2756116"/>
                  <a:pt x="5205324" y="2754707"/>
                  <a:pt x="5148246" y="2754002"/>
                </a:cubicBezTo>
                <a:cubicBezTo>
                  <a:pt x="5151769" y="2717360"/>
                  <a:pt x="5155293" y="2681422"/>
                  <a:pt x="5158112" y="2645485"/>
                </a:cubicBezTo>
                <a:cubicBezTo>
                  <a:pt x="5220122" y="2641257"/>
                  <a:pt x="5281427" y="2637733"/>
                  <a:pt x="5342028" y="2634915"/>
                </a:cubicBezTo>
                <a:cubicBezTo>
                  <a:pt x="5334277" y="2675785"/>
                  <a:pt x="5325821" y="2716655"/>
                  <a:pt x="5316660" y="2757526"/>
                </a:cubicBezTo>
                <a:close/>
                <a:moveTo>
                  <a:pt x="5159521" y="2638438"/>
                </a:moveTo>
                <a:cubicBezTo>
                  <a:pt x="5163044" y="2598272"/>
                  <a:pt x="5165863" y="2558812"/>
                  <a:pt x="5169386" y="2519351"/>
                </a:cubicBezTo>
                <a:cubicBezTo>
                  <a:pt x="5237738" y="2509485"/>
                  <a:pt x="5304681" y="2501029"/>
                  <a:pt x="5370919" y="2492573"/>
                </a:cubicBezTo>
                <a:cubicBezTo>
                  <a:pt x="5362463" y="2537672"/>
                  <a:pt x="5354007" y="2582770"/>
                  <a:pt x="5344846" y="2627868"/>
                </a:cubicBezTo>
                <a:cubicBezTo>
                  <a:pt x="5282836" y="2630687"/>
                  <a:pt x="5221531" y="2634210"/>
                  <a:pt x="5159521" y="2638438"/>
                </a:cubicBezTo>
                <a:close/>
                <a:moveTo>
                  <a:pt x="5151769" y="2639143"/>
                </a:moveTo>
                <a:cubicBezTo>
                  <a:pt x="5115832" y="2641257"/>
                  <a:pt x="5079894" y="2644075"/>
                  <a:pt x="5043252" y="2646894"/>
                </a:cubicBezTo>
                <a:cubicBezTo>
                  <a:pt x="5043252" y="2610252"/>
                  <a:pt x="5043957" y="2574314"/>
                  <a:pt x="5043252" y="2538376"/>
                </a:cubicBezTo>
                <a:cubicBezTo>
                  <a:pt x="5082713" y="2532034"/>
                  <a:pt x="5122174" y="2526397"/>
                  <a:pt x="5160930" y="2520760"/>
                </a:cubicBezTo>
                <a:cubicBezTo>
                  <a:pt x="5158112" y="2559516"/>
                  <a:pt x="5155293" y="2598977"/>
                  <a:pt x="5151769" y="2639143"/>
                </a:cubicBezTo>
                <a:close/>
                <a:moveTo>
                  <a:pt x="5043957" y="2529921"/>
                </a:moveTo>
                <a:cubicBezTo>
                  <a:pt x="5043957" y="2489755"/>
                  <a:pt x="5043252" y="2449589"/>
                  <a:pt x="5043252" y="2410128"/>
                </a:cubicBezTo>
                <a:cubicBezTo>
                  <a:pt x="5086236" y="2400263"/>
                  <a:pt x="5129221" y="2390398"/>
                  <a:pt x="5171500" y="2380532"/>
                </a:cubicBezTo>
                <a:cubicBezTo>
                  <a:pt x="5168681" y="2424222"/>
                  <a:pt x="5165863" y="2467910"/>
                  <a:pt x="5162339" y="2512304"/>
                </a:cubicBezTo>
                <a:cubicBezTo>
                  <a:pt x="5122879" y="2518646"/>
                  <a:pt x="5083418" y="2524283"/>
                  <a:pt x="5043957" y="2529921"/>
                </a:cubicBezTo>
                <a:close/>
                <a:moveTo>
                  <a:pt x="5036205" y="2531330"/>
                </a:moveTo>
                <a:cubicBezTo>
                  <a:pt x="5000972" y="2536967"/>
                  <a:pt x="4965035" y="2542604"/>
                  <a:pt x="4929097" y="2548242"/>
                </a:cubicBezTo>
                <a:cubicBezTo>
                  <a:pt x="4926278" y="2511599"/>
                  <a:pt x="4922755" y="2475662"/>
                  <a:pt x="4919937" y="2439724"/>
                </a:cubicBezTo>
                <a:cubicBezTo>
                  <a:pt x="4958693" y="2429859"/>
                  <a:pt x="4997449" y="2420698"/>
                  <a:pt x="5035501" y="2411537"/>
                </a:cubicBezTo>
                <a:cubicBezTo>
                  <a:pt x="5035501" y="2451703"/>
                  <a:pt x="5036205" y="2491164"/>
                  <a:pt x="5036205" y="2531330"/>
                </a:cubicBezTo>
                <a:close/>
                <a:moveTo>
                  <a:pt x="4918527" y="2432677"/>
                </a:moveTo>
                <a:cubicBezTo>
                  <a:pt x="4912890" y="2370667"/>
                  <a:pt x="4906548" y="2309362"/>
                  <a:pt x="4900206" y="2249466"/>
                </a:cubicBezTo>
                <a:cubicBezTo>
                  <a:pt x="4943895" y="2233259"/>
                  <a:pt x="4986879" y="2217756"/>
                  <a:pt x="5029863" y="2202254"/>
                </a:cubicBezTo>
                <a:cubicBezTo>
                  <a:pt x="5031977" y="2268492"/>
                  <a:pt x="5034092" y="2336139"/>
                  <a:pt x="5034796" y="2405196"/>
                </a:cubicBezTo>
                <a:cubicBezTo>
                  <a:pt x="4996744" y="2413652"/>
                  <a:pt x="4957988" y="2423517"/>
                  <a:pt x="4918527" y="2432677"/>
                </a:cubicBezTo>
                <a:close/>
                <a:moveTo>
                  <a:pt x="4912185" y="2434791"/>
                </a:moveTo>
                <a:cubicBezTo>
                  <a:pt x="4876952" y="2443247"/>
                  <a:pt x="4841719" y="2452408"/>
                  <a:pt x="4806486" y="2461568"/>
                </a:cubicBezTo>
                <a:cubicBezTo>
                  <a:pt x="4796621" y="2405900"/>
                  <a:pt x="4786756" y="2350937"/>
                  <a:pt x="4776891" y="2296678"/>
                </a:cubicBezTo>
                <a:cubicBezTo>
                  <a:pt x="4816351" y="2281175"/>
                  <a:pt x="4855108" y="2266378"/>
                  <a:pt x="4893864" y="2252285"/>
                </a:cubicBezTo>
                <a:cubicBezTo>
                  <a:pt x="4900206" y="2312181"/>
                  <a:pt x="4905843" y="2372781"/>
                  <a:pt x="4912185" y="2434791"/>
                </a:cubicBezTo>
                <a:close/>
                <a:moveTo>
                  <a:pt x="4774776" y="2288927"/>
                </a:moveTo>
                <a:cubicBezTo>
                  <a:pt x="4767025" y="2247352"/>
                  <a:pt x="4759274" y="2206482"/>
                  <a:pt x="4750818" y="2165611"/>
                </a:cubicBezTo>
                <a:cubicBezTo>
                  <a:pt x="4793098" y="2145881"/>
                  <a:pt x="4834672" y="2126150"/>
                  <a:pt x="4876248" y="2107124"/>
                </a:cubicBezTo>
                <a:cubicBezTo>
                  <a:pt x="4881885" y="2152927"/>
                  <a:pt x="4887522" y="2198730"/>
                  <a:pt x="4892455" y="2244533"/>
                </a:cubicBezTo>
                <a:cubicBezTo>
                  <a:pt x="4853698" y="2258626"/>
                  <a:pt x="4814238" y="2273424"/>
                  <a:pt x="4774776" y="2288927"/>
                </a:cubicBezTo>
                <a:close/>
                <a:moveTo>
                  <a:pt x="4767730" y="2291745"/>
                </a:moveTo>
                <a:cubicBezTo>
                  <a:pt x="4683875" y="2324160"/>
                  <a:pt x="4598611" y="2357984"/>
                  <a:pt x="4513348" y="2393921"/>
                </a:cubicBezTo>
                <a:cubicBezTo>
                  <a:pt x="4500664" y="2362916"/>
                  <a:pt x="4488685" y="2331911"/>
                  <a:pt x="4476001" y="2301611"/>
                </a:cubicBezTo>
                <a:cubicBezTo>
                  <a:pt x="4566197" y="2255808"/>
                  <a:pt x="4655689" y="2211414"/>
                  <a:pt x="4744476" y="2169134"/>
                </a:cubicBezTo>
                <a:cubicBezTo>
                  <a:pt x="4752228" y="2209300"/>
                  <a:pt x="4759979" y="2250170"/>
                  <a:pt x="4767730" y="2291745"/>
                </a:cubicBezTo>
                <a:close/>
                <a:moveTo>
                  <a:pt x="4473182" y="2294564"/>
                </a:moveTo>
                <a:cubicBezTo>
                  <a:pt x="4459089" y="2260740"/>
                  <a:pt x="4444996" y="2226917"/>
                  <a:pt x="4430902" y="2193798"/>
                </a:cubicBezTo>
                <a:cubicBezTo>
                  <a:pt x="4526031" y="2135311"/>
                  <a:pt x="4620456" y="2078938"/>
                  <a:pt x="4714176" y="2025384"/>
                </a:cubicBezTo>
                <a:cubicBezTo>
                  <a:pt x="4724041" y="2069777"/>
                  <a:pt x="4733202" y="2115580"/>
                  <a:pt x="4742362" y="2160679"/>
                </a:cubicBezTo>
                <a:cubicBezTo>
                  <a:pt x="4653575" y="2203663"/>
                  <a:pt x="4563378" y="2248761"/>
                  <a:pt x="4473182" y="2294564"/>
                </a:cubicBezTo>
                <a:close/>
                <a:moveTo>
                  <a:pt x="4466840" y="2298087"/>
                </a:moveTo>
                <a:cubicBezTo>
                  <a:pt x="4437244" y="2312885"/>
                  <a:pt x="4407649" y="2328388"/>
                  <a:pt x="4378758" y="2343890"/>
                </a:cubicBezTo>
                <a:cubicBezTo>
                  <a:pt x="4363960" y="2314294"/>
                  <a:pt x="4348457" y="2284699"/>
                  <a:pt x="4332955" y="2255103"/>
                </a:cubicBezTo>
                <a:cubicBezTo>
                  <a:pt x="4363960" y="2236077"/>
                  <a:pt x="4394260" y="2216347"/>
                  <a:pt x="4425265" y="2198026"/>
                </a:cubicBezTo>
                <a:cubicBezTo>
                  <a:pt x="4438654" y="2231145"/>
                  <a:pt x="4452747" y="2264264"/>
                  <a:pt x="4466840" y="2298087"/>
                </a:cubicBezTo>
                <a:close/>
                <a:moveTo>
                  <a:pt x="4329432" y="2248761"/>
                </a:moveTo>
                <a:cubicBezTo>
                  <a:pt x="4312520" y="2216347"/>
                  <a:pt x="4295608" y="2183932"/>
                  <a:pt x="4278696" y="2152223"/>
                </a:cubicBezTo>
                <a:cubicBezTo>
                  <a:pt x="4311110" y="2128264"/>
                  <a:pt x="4342820" y="2104306"/>
                  <a:pt x="4375234" y="2081052"/>
                </a:cubicBezTo>
                <a:cubicBezTo>
                  <a:pt x="4390737" y="2116990"/>
                  <a:pt x="4406944" y="2153632"/>
                  <a:pt x="4422446" y="2190979"/>
                </a:cubicBezTo>
                <a:cubicBezTo>
                  <a:pt x="4391442" y="2210005"/>
                  <a:pt x="4360436" y="2229735"/>
                  <a:pt x="4329432" y="2248761"/>
                </a:cubicBezTo>
                <a:close/>
                <a:moveTo>
                  <a:pt x="4323089" y="2252989"/>
                </a:moveTo>
                <a:cubicBezTo>
                  <a:pt x="4294903" y="2270605"/>
                  <a:pt x="4267421" y="2288222"/>
                  <a:pt x="4239235" y="2306543"/>
                </a:cubicBezTo>
                <a:cubicBezTo>
                  <a:pt x="4221618" y="2278357"/>
                  <a:pt x="4204002" y="2250170"/>
                  <a:pt x="4185681" y="2222689"/>
                </a:cubicBezTo>
                <a:cubicBezTo>
                  <a:pt x="4214572" y="2200844"/>
                  <a:pt x="4243463" y="2179000"/>
                  <a:pt x="4272354" y="2157860"/>
                </a:cubicBezTo>
                <a:cubicBezTo>
                  <a:pt x="4289266" y="2188865"/>
                  <a:pt x="4306177" y="2220575"/>
                  <a:pt x="4323089" y="2252989"/>
                </a:cubicBezTo>
                <a:close/>
                <a:moveTo>
                  <a:pt x="4182157" y="2216347"/>
                </a:moveTo>
                <a:cubicBezTo>
                  <a:pt x="4127194" y="2130378"/>
                  <a:pt x="4072231" y="2046524"/>
                  <a:pt x="4016562" y="1964783"/>
                </a:cubicBezTo>
                <a:cubicBezTo>
                  <a:pt x="4047567" y="1930255"/>
                  <a:pt x="4078572" y="1895726"/>
                  <a:pt x="4108873" y="1862607"/>
                </a:cubicBezTo>
                <a:cubicBezTo>
                  <a:pt x="4162427" y="1955623"/>
                  <a:pt x="4215981" y="2052161"/>
                  <a:pt x="4268831" y="2151518"/>
                </a:cubicBezTo>
                <a:cubicBezTo>
                  <a:pt x="4240644" y="2171953"/>
                  <a:pt x="4211753" y="2193798"/>
                  <a:pt x="4182157" y="2216347"/>
                </a:cubicBezTo>
                <a:close/>
                <a:moveTo>
                  <a:pt x="4176520" y="2220575"/>
                </a:moveTo>
                <a:cubicBezTo>
                  <a:pt x="4150448" y="2240305"/>
                  <a:pt x="4124375" y="2260740"/>
                  <a:pt x="4097598" y="2281175"/>
                </a:cubicBezTo>
                <a:cubicBezTo>
                  <a:pt x="4041225" y="2207186"/>
                  <a:pt x="3985557" y="2134606"/>
                  <a:pt x="3929184" y="2064140"/>
                </a:cubicBezTo>
                <a:cubicBezTo>
                  <a:pt x="3956666" y="2032430"/>
                  <a:pt x="3984148" y="2001425"/>
                  <a:pt x="4011630" y="1970420"/>
                </a:cubicBezTo>
                <a:cubicBezTo>
                  <a:pt x="4066593" y="2051456"/>
                  <a:pt x="4121557" y="2134606"/>
                  <a:pt x="4176520" y="2220575"/>
                </a:cubicBezTo>
                <a:close/>
                <a:moveTo>
                  <a:pt x="3924956" y="2058503"/>
                </a:moveTo>
                <a:cubicBezTo>
                  <a:pt x="3898884" y="2025384"/>
                  <a:pt x="3872811" y="1992969"/>
                  <a:pt x="3846034" y="1960555"/>
                </a:cubicBezTo>
                <a:cubicBezTo>
                  <a:pt x="3873516" y="1923208"/>
                  <a:pt x="3901703" y="1886566"/>
                  <a:pt x="3929184" y="1850628"/>
                </a:cubicBezTo>
                <a:cubicBezTo>
                  <a:pt x="3955257" y="1887975"/>
                  <a:pt x="3981329" y="1926027"/>
                  <a:pt x="4007402" y="1964078"/>
                </a:cubicBezTo>
                <a:cubicBezTo>
                  <a:pt x="3979920" y="1995084"/>
                  <a:pt x="3952438" y="2026793"/>
                  <a:pt x="3924956" y="2058503"/>
                </a:cubicBezTo>
                <a:close/>
                <a:moveTo>
                  <a:pt x="3920024" y="2064140"/>
                </a:moveTo>
                <a:cubicBezTo>
                  <a:pt x="3883381" y="2105715"/>
                  <a:pt x="3847444" y="2148699"/>
                  <a:pt x="3810801" y="2191684"/>
                </a:cubicBezTo>
                <a:cubicBezTo>
                  <a:pt x="3784729" y="2166316"/>
                  <a:pt x="3759361" y="2140243"/>
                  <a:pt x="3733289" y="2115580"/>
                </a:cubicBezTo>
                <a:cubicBezTo>
                  <a:pt x="3769227" y="2065550"/>
                  <a:pt x="3805164" y="2015519"/>
                  <a:pt x="3841102" y="1967602"/>
                </a:cubicBezTo>
                <a:cubicBezTo>
                  <a:pt x="3867879" y="1999311"/>
                  <a:pt x="3893951" y="2031726"/>
                  <a:pt x="3920024" y="2064140"/>
                </a:cubicBezTo>
                <a:close/>
                <a:moveTo>
                  <a:pt x="3727652" y="2109943"/>
                </a:moveTo>
                <a:cubicBezTo>
                  <a:pt x="3698761" y="2081757"/>
                  <a:pt x="3669869" y="2054275"/>
                  <a:pt x="3641683" y="2026793"/>
                </a:cubicBezTo>
                <a:cubicBezTo>
                  <a:pt x="3676916" y="1968306"/>
                  <a:pt x="3712854" y="1910524"/>
                  <a:pt x="3748087" y="1854152"/>
                </a:cubicBezTo>
                <a:cubicBezTo>
                  <a:pt x="3777682" y="1888680"/>
                  <a:pt x="3806574" y="1924618"/>
                  <a:pt x="3836169" y="1960555"/>
                </a:cubicBezTo>
                <a:cubicBezTo>
                  <a:pt x="3800232" y="2009881"/>
                  <a:pt x="3764294" y="2059912"/>
                  <a:pt x="3727652" y="2109943"/>
                </a:cubicBezTo>
                <a:close/>
                <a:moveTo>
                  <a:pt x="3723424" y="2116285"/>
                </a:moveTo>
                <a:cubicBezTo>
                  <a:pt x="3702284" y="2145881"/>
                  <a:pt x="3681849" y="2175476"/>
                  <a:pt x="3660709" y="2205072"/>
                </a:cubicBezTo>
                <a:cubicBezTo>
                  <a:pt x="3632523" y="2181818"/>
                  <a:pt x="3605041" y="2158565"/>
                  <a:pt x="3576854" y="2136016"/>
                </a:cubicBezTo>
                <a:cubicBezTo>
                  <a:pt x="3597290" y="2101487"/>
                  <a:pt x="3617725" y="2067663"/>
                  <a:pt x="3637455" y="2033840"/>
                </a:cubicBezTo>
                <a:cubicBezTo>
                  <a:pt x="3666346" y="2061322"/>
                  <a:pt x="3695237" y="2088803"/>
                  <a:pt x="3723424" y="2116285"/>
                </a:cubicBezTo>
                <a:close/>
                <a:moveTo>
                  <a:pt x="3571217" y="2131083"/>
                </a:moveTo>
                <a:cubicBezTo>
                  <a:pt x="3540212" y="2105715"/>
                  <a:pt x="3508502" y="2080347"/>
                  <a:pt x="3477497" y="2055684"/>
                </a:cubicBezTo>
                <a:cubicBezTo>
                  <a:pt x="3497228" y="2016223"/>
                  <a:pt x="3516254" y="1976762"/>
                  <a:pt x="3535984" y="1938006"/>
                </a:cubicBezTo>
                <a:cubicBezTo>
                  <a:pt x="3567694" y="1967602"/>
                  <a:pt x="3600108" y="1997902"/>
                  <a:pt x="3632523" y="2028202"/>
                </a:cubicBezTo>
                <a:cubicBezTo>
                  <a:pt x="3612087" y="2062731"/>
                  <a:pt x="3591652" y="2096555"/>
                  <a:pt x="3571217" y="2131083"/>
                </a:cubicBezTo>
                <a:close/>
                <a:moveTo>
                  <a:pt x="3566989" y="2138129"/>
                </a:moveTo>
                <a:cubicBezTo>
                  <a:pt x="3548668" y="2169134"/>
                  <a:pt x="3530347" y="2200139"/>
                  <a:pt x="3512026" y="2231849"/>
                </a:cubicBezTo>
                <a:cubicBezTo>
                  <a:pt x="3481725" y="2211414"/>
                  <a:pt x="3452130" y="2190274"/>
                  <a:pt x="3421829" y="2170544"/>
                </a:cubicBezTo>
                <a:cubicBezTo>
                  <a:pt x="3438741" y="2134606"/>
                  <a:pt x="3456358" y="2098668"/>
                  <a:pt x="3473269" y="2063435"/>
                </a:cubicBezTo>
                <a:cubicBezTo>
                  <a:pt x="3504979" y="2087394"/>
                  <a:pt x="3535984" y="2112762"/>
                  <a:pt x="3566989" y="2138129"/>
                </a:cubicBezTo>
                <a:close/>
                <a:moveTo>
                  <a:pt x="3416897" y="2166316"/>
                </a:moveTo>
                <a:cubicBezTo>
                  <a:pt x="3365456" y="2131788"/>
                  <a:pt x="3314016" y="2097259"/>
                  <a:pt x="3262576" y="2064140"/>
                </a:cubicBezTo>
                <a:cubicBezTo>
                  <a:pt x="3277374" y="2020451"/>
                  <a:pt x="3292876" y="1976762"/>
                  <a:pt x="3308379" y="1933778"/>
                </a:cubicBezTo>
                <a:cubicBezTo>
                  <a:pt x="3361228" y="1973944"/>
                  <a:pt x="3414783" y="2016223"/>
                  <a:pt x="3469041" y="2058503"/>
                </a:cubicBezTo>
                <a:cubicBezTo>
                  <a:pt x="3450720" y="2093736"/>
                  <a:pt x="3433808" y="2129673"/>
                  <a:pt x="3416897" y="2166316"/>
                </a:cubicBezTo>
                <a:close/>
                <a:moveTo>
                  <a:pt x="3413373" y="2172658"/>
                </a:moveTo>
                <a:cubicBezTo>
                  <a:pt x="3397871" y="2205072"/>
                  <a:pt x="3382368" y="2238191"/>
                  <a:pt x="3366866" y="2271310"/>
                </a:cubicBezTo>
                <a:cubicBezTo>
                  <a:pt x="3317539" y="2243124"/>
                  <a:pt x="3268918" y="2216347"/>
                  <a:pt x="3219592" y="2189570"/>
                </a:cubicBezTo>
                <a:cubicBezTo>
                  <a:pt x="3232980" y="2149404"/>
                  <a:pt x="3245664" y="2109943"/>
                  <a:pt x="3259053" y="2070482"/>
                </a:cubicBezTo>
                <a:cubicBezTo>
                  <a:pt x="3311198" y="2104306"/>
                  <a:pt x="3361933" y="2138129"/>
                  <a:pt x="3413373" y="2172658"/>
                </a:cubicBezTo>
                <a:close/>
                <a:moveTo>
                  <a:pt x="3213955" y="2186046"/>
                </a:moveTo>
                <a:cubicBezTo>
                  <a:pt x="3177312" y="2165611"/>
                  <a:pt x="3139965" y="2145881"/>
                  <a:pt x="3103323" y="2126855"/>
                </a:cubicBezTo>
                <a:cubicBezTo>
                  <a:pt x="3114597" y="2081757"/>
                  <a:pt x="3125872" y="2036658"/>
                  <a:pt x="3137147" y="1992265"/>
                </a:cubicBezTo>
                <a:cubicBezTo>
                  <a:pt x="3175903" y="2016928"/>
                  <a:pt x="3214659" y="2041591"/>
                  <a:pt x="3253416" y="2066959"/>
                </a:cubicBezTo>
                <a:cubicBezTo>
                  <a:pt x="3240732" y="2106420"/>
                  <a:pt x="3227343" y="2145881"/>
                  <a:pt x="3213955" y="2186046"/>
                </a:cubicBezTo>
                <a:close/>
                <a:moveTo>
                  <a:pt x="3211840" y="2193093"/>
                </a:moveTo>
                <a:cubicBezTo>
                  <a:pt x="3183654" y="2279061"/>
                  <a:pt x="3156172" y="2366439"/>
                  <a:pt x="3129395" y="2455226"/>
                </a:cubicBezTo>
                <a:cubicBezTo>
                  <a:pt x="3097686" y="2445361"/>
                  <a:pt x="3065976" y="2435496"/>
                  <a:pt x="3034971" y="2425631"/>
                </a:cubicBezTo>
                <a:cubicBezTo>
                  <a:pt x="3056815" y="2326274"/>
                  <a:pt x="3079364" y="2229031"/>
                  <a:pt x="3102618" y="2133901"/>
                </a:cubicBezTo>
                <a:cubicBezTo>
                  <a:pt x="3138556" y="2152927"/>
                  <a:pt x="3175198" y="2173362"/>
                  <a:pt x="3211840" y="2193093"/>
                </a:cubicBezTo>
                <a:close/>
                <a:moveTo>
                  <a:pt x="3027220" y="2423517"/>
                </a:moveTo>
                <a:cubicBezTo>
                  <a:pt x="2992691" y="2412947"/>
                  <a:pt x="2957458" y="2402377"/>
                  <a:pt x="2922930" y="2392512"/>
                </a:cubicBezTo>
                <a:cubicBezTo>
                  <a:pt x="2937728" y="2281175"/>
                  <a:pt x="2954639" y="2171953"/>
                  <a:pt x="2972256" y="2066254"/>
                </a:cubicBezTo>
                <a:cubicBezTo>
                  <a:pt x="3013126" y="2087394"/>
                  <a:pt x="3053997" y="2108534"/>
                  <a:pt x="3094867" y="2129673"/>
                </a:cubicBezTo>
                <a:cubicBezTo>
                  <a:pt x="3071613" y="2226212"/>
                  <a:pt x="3049064" y="2324160"/>
                  <a:pt x="3027220" y="2423517"/>
                </a:cubicBezTo>
                <a:close/>
                <a:moveTo>
                  <a:pt x="3025810" y="2430563"/>
                </a:moveTo>
                <a:cubicBezTo>
                  <a:pt x="3018764" y="2462978"/>
                  <a:pt x="3011717" y="2495392"/>
                  <a:pt x="3005375" y="2527806"/>
                </a:cubicBezTo>
                <a:cubicBezTo>
                  <a:pt x="2972961" y="2520760"/>
                  <a:pt x="2940546" y="2513713"/>
                  <a:pt x="2908132" y="2507371"/>
                </a:cubicBezTo>
                <a:cubicBezTo>
                  <a:pt x="2912360" y="2471434"/>
                  <a:pt x="2917293" y="2435496"/>
                  <a:pt x="2922225" y="2399558"/>
                </a:cubicBezTo>
                <a:cubicBezTo>
                  <a:pt x="2956754" y="2409424"/>
                  <a:pt x="2991282" y="2419993"/>
                  <a:pt x="3025810" y="2430563"/>
                </a:cubicBezTo>
                <a:close/>
                <a:moveTo>
                  <a:pt x="2901086" y="2505962"/>
                </a:moveTo>
                <a:cubicBezTo>
                  <a:pt x="2865148" y="2498211"/>
                  <a:pt x="2829915" y="2491164"/>
                  <a:pt x="2794682" y="2484118"/>
                </a:cubicBezTo>
                <a:cubicBezTo>
                  <a:pt x="2796796" y="2443952"/>
                  <a:pt x="2798205" y="2404491"/>
                  <a:pt x="2801024" y="2365030"/>
                </a:cubicBezTo>
                <a:cubicBezTo>
                  <a:pt x="2839075" y="2375600"/>
                  <a:pt x="2877127" y="2386874"/>
                  <a:pt x="2915179" y="2398149"/>
                </a:cubicBezTo>
                <a:cubicBezTo>
                  <a:pt x="2910246" y="2433382"/>
                  <a:pt x="2905313" y="2469320"/>
                  <a:pt x="2901086" y="2505962"/>
                </a:cubicBezTo>
                <a:close/>
                <a:moveTo>
                  <a:pt x="2900381" y="2513009"/>
                </a:moveTo>
                <a:cubicBezTo>
                  <a:pt x="2896153" y="2545423"/>
                  <a:pt x="2892629" y="2578542"/>
                  <a:pt x="2888401" y="2611661"/>
                </a:cubicBezTo>
                <a:cubicBezTo>
                  <a:pt x="2855283" y="2607433"/>
                  <a:pt x="2822868" y="2603205"/>
                  <a:pt x="2789749" y="2599682"/>
                </a:cubicBezTo>
                <a:cubicBezTo>
                  <a:pt x="2791158" y="2563744"/>
                  <a:pt x="2792568" y="2527102"/>
                  <a:pt x="2793977" y="2491869"/>
                </a:cubicBezTo>
                <a:cubicBezTo>
                  <a:pt x="2829210" y="2498211"/>
                  <a:pt x="2864443" y="2505962"/>
                  <a:pt x="2900381" y="2513009"/>
                </a:cubicBezTo>
                <a:close/>
                <a:moveTo>
                  <a:pt x="2782702" y="2598977"/>
                </a:moveTo>
                <a:cubicBezTo>
                  <a:pt x="2681231" y="2586998"/>
                  <a:pt x="2581170" y="2576428"/>
                  <a:pt x="2483222" y="2567972"/>
                </a:cubicBezTo>
                <a:cubicBezTo>
                  <a:pt x="2476175" y="2522169"/>
                  <a:pt x="2469129" y="2476366"/>
                  <a:pt x="2462787" y="2431268"/>
                </a:cubicBezTo>
                <a:cubicBezTo>
                  <a:pt x="2568486" y="2448885"/>
                  <a:pt x="2677003" y="2468615"/>
                  <a:pt x="2787635" y="2490460"/>
                </a:cubicBezTo>
                <a:cubicBezTo>
                  <a:pt x="2785521" y="2526397"/>
                  <a:pt x="2784112" y="2562335"/>
                  <a:pt x="2782702" y="2598977"/>
                </a:cubicBezTo>
                <a:close/>
                <a:moveTo>
                  <a:pt x="2781998" y="2606024"/>
                </a:moveTo>
                <a:cubicBezTo>
                  <a:pt x="2780589" y="2639143"/>
                  <a:pt x="2779884" y="2672262"/>
                  <a:pt x="2779179" y="2705381"/>
                </a:cubicBezTo>
                <a:cubicBezTo>
                  <a:pt x="2686164" y="2701858"/>
                  <a:pt x="2594558" y="2699744"/>
                  <a:pt x="2504362" y="2698334"/>
                </a:cubicBezTo>
                <a:cubicBezTo>
                  <a:pt x="2497315" y="2656759"/>
                  <a:pt x="2490269" y="2615889"/>
                  <a:pt x="2483927" y="2575019"/>
                </a:cubicBezTo>
                <a:cubicBezTo>
                  <a:pt x="2581874" y="2584179"/>
                  <a:pt x="2681231" y="2594045"/>
                  <a:pt x="2781998" y="2606024"/>
                </a:cubicBezTo>
                <a:close/>
                <a:moveTo>
                  <a:pt x="2497315" y="2698334"/>
                </a:moveTo>
                <a:cubicBezTo>
                  <a:pt x="2455036" y="2697630"/>
                  <a:pt x="2413461" y="2697630"/>
                  <a:pt x="2371886" y="2697630"/>
                </a:cubicBezTo>
                <a:cubicBezTo>
                  <a:pt x="2360611" y="2652531"/>
                  <a:pt x="2349337" y="2608138"/>
                  <a:pt x="2339471" y="2563744"/>
                </a:cubicBezTo>
                <a:cubicBezTo>
                  <a:pt x="2384570" y="2567267"/>
                  <a:pt x="2431077" y="2570791"/>
                  <a:pt x="2476880" y="2575019"/>
                </a:cubicBezTo>
                <a:cubicBezTo>
                  <a:pt x="2483222" y="2615184"/>
                  <a:pt x="2490269" y="2656759"/>
                  <a:pt x="2497315" y="2698334"/>
                </a:cubicBezTo>
                <a:close/>
                <a:moveTo>
                  <a:pt x="2412756" y="2882955"/>
                </a:moveTo>
                <a:cubicBezTo>
                  <a:pt x="2372590" y="2887183"/>
                  <a:pt x="2333129" y="2892116"/>
                  <a:pt x="2294373" y="2897048"/>
                </a:cubicBezTo>
                <a:cubicBezTo>
                  <a:pt x="2271119" y="2832220"/>
                  <a:pt x="2249275" y="2768096"/>
                  <a:pt x="2228135" y="2704676"/>
                </a:cubicBezTo>
                <a:cubicBezTo>
                  <a:pt x="2273938" y="2703971"/>
                  <a:pt x="2319741" y="2703971"/>
                  <a:pt x="2366248" y="2703971"/>
                </a:cubicBezTo>
                <a:cubicBezTo>
                  <a:pt x="2381046" y="2763163"/>
                  <a:pt x="2396549" y="2823059"/>
                  <a:pt x="2412756" y="2882955"/>
                </a:cubicBezTo>
                <a:close/>
                <a:moveTo>
                  <a:pt x="2414870" y="2890706"/>
                </a:moveTo>
                <a:cubicBezTo>
                  <a:pt x="2424031" y="2925235"/>
                  <a:pt x="2433896" y="2960468"/>
                  <a:pt x="2443761" y="2995701"/>
                </a:cubicBezTo>
                <a:cubicBezTo>
                  <a:pt x="2407823" y="3002747"/>
                  <a:pt x="2372590" y="3009794"/>
                  <a:pt x="2337357" y="3016841"/>
                </a:cubicBezTo>
                <a:cubicBezTo>
                  <a:pt x="2323264" y="2979494"/>
                  <a:pt x="2309876" y="2942147"/>
                  <a:pt x="2297192" y="2904800"/>
                </a:cubicBezTo>
                <a:cubicBezTo>
                  <a:pt x="2335243" y="2899867"/>
                  <a:pt x="2374704" y="2894934"/>
                  <a:pt x="2414870" y="2890706"/>
                </a:cubicBezTo>
                <a:close/>
                <a:moveTo>
                  <a:pt x="2329606" y="3018250"/>
                </a:moveTo>
                <a:cubicBezTo>
                  <a:pt x="2290145" y="3026001"/>
                  <a:pt x="2251389" y="3034457"/>
                  <a:pt x="2212633" y="3042913"/>
                </a:cubicBezTo>
                <a:cubicBezTo>
                  <a:pt x="2194311" y="3002747"/>
                  <a:pt x="2175990" y="2962582"/>
                  <a:pt x="2158374" y="2923121"/>
                </a:cubicBezTo>
                <a:cubicBezTo>
                  <a:pt x="2201358" y="2917484"/>
                  <a:pt x="2245047" y="2911142"/>
                  <a:pt x="2288736" y="2906209"/>
                </a:cubicBezTo>
                <a:cubicBezTo>
                  <a:pt x="2302124" y="2942851"/>
                  <a:pt x="2315513" y="2980198"/>
                  <a:pt x="2329606" y="3018250"/>
                </a:cubicBezTo>
                <a:close/>
                <a:moveTo>
                  <a:pt x="2331720" y="3024592"/>
                </a:moveTo>
                <a:cubicBezTo>
                  <a:pt x="2344404" y="3058416"/>
                  <a:pt x="2357088" y="3092944"/>
                  <a:pt x="2369772" y="3126767"/>
                </a:cubicBezTo>
                <a:cubicBezTo>
                  <a:pt x="2334539" y="3136633"/>
                  <a:pt x="2300010" y="3147203"/>
                  <a:pt x="2265482" y="3157068"/>
                </a:cubicBezTo>
                <a:cubicBezTo>
                  <a:pt x="2248570" y="3121130"/>
                  <a:pt x="2231658" y="3084488"/>
                  <a:pt x="2214746" y="3048550"/>
                </a:cubicBezTo>
                <a:cubicBezTo>
                  <a:pt x="2254207" y="3040799"/>
                  <a:pt x="2292964" y="3033048"/>
                  <a:pt x="2331720" y="3024592"/>
                </a:cubicBezTo>
                <a:close/>
                <a:moveTo>
                  <a:pt x="2258435" y="3159887"/>
                </a:moveTo>
                <a:cubicBezTo>
                  <a:pt x="2199244" y="3177503"/>
                  <a:pt x="2140053" y="3195824"/>
                  <a:pt x="2082270" y="3214145"/>
                </a:cubicBezTo>
                <a:cubicBezTo>
                  <a:pt x="2057607" y="3174684"/>
                  <a:pt x="2033649" y="3135223"/>
                  <a:pt x="2010395" y="3095762"/>
                </a:cubicBezTo>
                <a:cubicBezTo>
                  <a:pt x="2075224" y="3080260"/>
                  <a:pt x="2141462" y="3065462"/>
                  <a:pt x="2208405" y="3050664"/>
                </a:cubicBezTo>
                <a:cubicBezTo>
                  <a:pt x="2224612" y="3087307"/>
                  <a:pt x="2241524" y="3123244"/>
                  <a:pt x="2258435" y="3159887"/>
                </a:cubicBezTo>
                <a:close/>
                <a:moveTo>
                  <a:pt x="2261959" y="3166933"/>
                </a:moveTo>
                <a:cubicBezTo>
                  <a:pt x="2277461" y="3199348"/>
                  <a:pt x="2292964" y="3232466"/>
                  <a:pt x="2309171" y="3264881"/>
                </a:cubicBezTo>
                <a:cubicBezTo>
                  <a:pt x="2256322" y="3285316"/>
                  <a:pt x="2204881" y="3305751"/>
                  <a:pt x="2153441" y="3326891"/>
                </a:cubicBezTo>
                <a:cubicBezTo>
                  <a:pt x="2130892" y="3291658"/>
                  <a:pt x="2109047" y="3256425"/>
                  <a:pt x="2087203" y="3221192"/>
                </a:cubicBezTo>
                <a:cubicBezTo>
                  <a:pt x="2144280" y="3202166"/>
                  <a:pt x="2202767" y="3184550"/>
                  <a:pt x="2261959" y="3166933"/>
                </a:cubicBezTo>
                <a:close/>
                <a:moveTo>
                  <a:pt x="2145690" y="3329005"/>
                </a:moveTo>
                <a:cubicBezTo>
                  <a:pt x="2106934" y="3344508"/>
                  <a:pt x="2068177" y="3360715"/>
                  <a:pt x="2030126" y="3376922"/>
                </a:cubicBezTo>
                <a:cubicBezTo>
                  <a:pt x="2001939" y="3339575"/>
                  <a:pt x="1975162" y="3302932"/>
                  <a:pt x="1947680" y="3266290"/>
                </a:cubicBezTo>
                <a:cubicBezTo>
                  <a:pt x="1990665" y="3252197"/>
                  <a:pt x="2034354" y="3237399"/>
                  <a:pt x="2078747" y="3223306"/>
                </a:cubicBezTo>
                <a:cubicBezTo>
                  <a:pt x="2101296" y="3258539"/>
                  <a:pt x="2123141" y="3293772"/>
                  <a:pt x="2145690" y="3329005"/>
                </a:cubicBezTo>
                <a:close/>
                <a:moveTo>
                  <a:pt x="2149918" y="3335347"/>
                </a:moveTo>
                <a:cubicBezTo>
                  <a:pt x="2170353" y="3367057"/>
                  <a:pt x="2190788" y="3399471"/>
                  <a:pt x="2211928" y="3431181"/>
                </a:cubicBezTo>
                <a:cubicBezTo>
                  <a:pt x="2178104" y="3448092"/>
                  <a:pt x="2144280" y="3465004"/>
                  <a:pt x="2110457" y="3482621"/>
                </a:cubicBezTo>
                <a:cubicBezTo>
                  <a:pt x="2085089" y="3449502"/>
                  <a:pt x="2059721" y="3415678"/>
                  <a:pt x="2034354" y="3382559"/>
                </a:cubicBezTo>
                <a:cubicBezTo>
                  <a:pt x="2072405" y="3367057"/>
                  <a:pt x="2111162" y="3350849"/>
                  <a:pt x="2149918" y="3335347"/>
                </a:cubicBezTo>
                <a:close/>
                <a:moveTo>
                  <a:pt x="2103410" y="3486144"/>
                </a:moveTo>
                <a:cubicBezTo>
                  <a:pt x="2066063" y="3505170"/>
                  <a:pt x="2028716" y="3524900"/>
                  <a:pt x="1991369" y="3543926"/>
                </a:cubicBezTo>
                <a:cubicBezTo>
                  <a:pt x="1960364" y="3509398"/>
                  <a:pt x="1929359" y="3474870"/>
                  <a:pt x="1899764" y="3440341"/>
                </a:cubicBezTo>
                <a:cubicBezTo>
                  <a:pt x="1942043" y="3422020"/>
                  <a:pt x="1984323" y="3403699"/>
                  <a:pt x="2027307" y="3386082"/>
                </a:cubicBezTo>
                <a:cubicBezTo>
                  <a:pt x="2051970" y="3419201"/>
                  <a:pt x="2078042" y="3452320"/>
                  <a:pt x="2103410" y="3486144"/>
                </a:cubicBezTo>
                <a:close/>
                <a:moveTo>
                  <a:pt x="2108343" y="3491781"/>
                </a:moveTo>
                <a:cubicBezTo>
                  <a:pt x="2142167" y="3535470"/>
                  <a:pt x="2176695" y="3579864"/>
                  <a:pt x="2211928" y="3623553"/>
                </a:cubicBezTo>
                <a:cubicBezTo>
                  <a:pt x="2181628" y="3643988"/>
                  <a:pt x="2151327" y="3664423"/>
                  <a:pt x="2121731" y="3684858"/>
                </a:cubicBezTo>
                <a:cubicBezTo>
                  <a:pt x="2079452" y="3639760"/>
                  <a:pt x="2037877" y="3594662"/>
                  <a:pt x="1997711" y="3549563"/>
                </a:cubicBezTo>
                <a:cubicBezTo>
                  <a:pt x="2033649" y="3530538"/>
                  <a:pt x="2070996" y="3511512"/>
                  <a:pt x="2108343" y="3491781"/>
                </a:cubicBezTo>
                <a:close/>
                <a:moveTo>
                  <a:pt x="2115390" y="3689086"/>
                </a:moveTo>
                <a:cubicBezTo>
                  <a:pt x="2082270" y="3711635"/>
                  <a:pt x="2049151" y="3734889"/>
                  <a:pt x="2016737" y="3757438"/>
                </a:cubicBezTo>
                <a:cubicBezTo>
                  <a:pt x="1966002" y="3710931"/>
                  <a:pt x="1916675" y="3665128"/>
                  <a:pt x="1868759" y="3618620"/>
                </a:cubicBezTo>
                <a:cubicBezTo>
                  <a:pt x="1908924" y="3596776"/>
                  <a:pt x="1949794" y="3574931"/>
                  <a:pt x="1990665" y="3553087"/>
                </a:cubicBezTo>
                <a:cubicBezTo>
                  <a:pt x="2031535" y="3598185"/>
                  <a:pt x="2073110" y="3643988"/>
                  <a:pt x="2115390" y="3689086"/>
                </a:cubicBezTo>
                <a:close/>
                <a:moveTo>
                  <a:pt x="2120322" y="3694724"/>
                </a:moveTo>
                <a:cubicBezTo>
                  <a:pt x="2144985" y="3720796"/>
                  <a:pt x="2169648" y="3747573"/>
                  <a:pt x="2195016" y="3773645"/>
                </a:cubicBezTo>
                <a:cubicBezTo>
                  <a:pt x="2166830" y="3796899"/>
                  <a:pt x="2138643" y="3819448"/>
                  <a:pt x="2110457" y="3842702"/>
                </a:cubicBezTo>
                <a:cubicBezTo>
                  <a:pt x="2080861" y="3815925"/>
                  <a:pt x="2051265" y="3789148"/>
                  <a:pt x="2022374" y="3763075"/>
                </a:cubicBezTo>
                <a:cubicBezTo>
                  <a:pt x="2054789" y="3739822"/>
                  <a:pt x="2087203" y="3717272"/>
                  <a:pt x="2120322" y="3694724"/>
                </a:cubicBezTo>
                <a:close/>
                <a:moveTo>
                  <a:pt x="2104820" y="3846930"/>
                </a:moveTo>
                <a:cubicBezTo>
                  <a:pt x="2018146" y="3918101"/>
                  <a:pt x="1934292" y="3989976"/>
                  <a:pt x="1852551" y="4061147"/>
                </a:cubicBezTo>
                <a:cubicBezTo>
                  <a:pt x="1808158" y="4034369"/>
                  <a:pt x="1764469" y="4007592"/>
                  <a:pt x="1722189" y="3980815"/>
                </a:cubicBezTo>
                <a:cubicBezTo>
                  <a:pt x="1815909" y="3909645"/>
                  <a:pt x="1914561" y="3837770"/>
                  <a:pt x="2016737" y="3766599"/>
                </a:cubicBezTo>
                <a:cubicBezTo>
                  <a:pt x="2045628" y="3793376"/>
                  <a:pt x="2075224" y="3820153"/>
                  <a:pt x="2104820" y="3846930"/>
                </a:cubicBezTo>
                <a:close/>
                <a:moveTo>
                  <a:pt x="2110457" y="3852567"/>
                </a:moveTo>
                <a:cubicBezTo>
                  <a:pt x="2137234" y="3876526"/>
                  <a:pt x="2164716" y="3900484"/>
                  <a:pt x="2191493" y="3924443"/>
                </a:cubicBezTo>
                <a:cubicBezTo>
                  <a:pt x="2118208" y="3994909"/>
                  <a:pt x="2047037" y="4066079"/>
                  <a:pt x="1977981" y="4135841"/>
                </a:cubicBezTo>
                <a:cubicBezTo>
                  <a:pt x="1937815" y="4112587"/>
                  <a:pt x="1898354" y="4088628"/>
                  <a:pt x="1859598" y="4065375"/>
                </a:cubicBezTo>
                <a:cubicBezTo>
                  <a:pt x="1939929" y="3994909"/>
                  <a:pt x="2023784" y="3923738"/>
                  <a:pt x="2110457" y="3852567"/>
                </a:cubicBezTo>
                <a:close/>
                <a:moveTo>
                  <a:pt x="1973048" y="4141478"/>
                </a:moveTo>
                <a:cubicBezTo>
                  <a:pt x="1940634" y="4174597"/>
                  <a:pt x="1908219" y="4208421"/>
                  <a:pt x="1876510" y="4241540"/>
                </a:cubicBezTo>
                <a:cubicBezTo>
                  <a:pt x="1830002" y="4218991"/>
                  <a:pt x="1784199" y="4195737"/>
                  <a:pt x="1739101" y="4173188"/>
                </a:cubicBezTo>
                <a:cubicBezTo>
                  <a:pt x="1776448" y="4139364"/>
                  <a:pt x="1814500" y="4104835"/>
                  <a:pt x="1853961" y="4071012"/>
                </a:cubicBezTo>
                <a:cubicBezTo>
                  <a:pt x="1892717" y="4094266"/>
                  <a:pt x="1932882" y="4118224"/>
                  <a:pt x="1973048" y="4141478"/>
                </a:cubicBezTo>
                <a:close/>
                <a:moveTo>
                  <a:pt x="1979390" y="4145001"/>
                </a:moveTo>
                <a:cubicBezTo>
                  <a:pt x="2015328" y="4166141"/>
                  <a:pt x="2051970" y="4186576"/>
                  <a:pt x="2088612" y="4207716"/>
                </a:cubicBezTo>
                <a:cubicBezTo>
                  <a:pt x="2061131" y="4240130"/>
                  <a:pt x="2034354" y="4272545"/>
                  <a:pt x="2008281" y="4304255"/>
                </a:cubicBezTo>
                <a:cubicBezTo>
                  <a:pt x="1966002" y="4284524"/>
                  <a:pt x="1924427" y="4264089"/>
                  <a:pt x="1883556" y="4244359"/>
                </a:cubicBezTo>
                <a:cubicBezTo>
                  <a:pt x="1914561" y="4211944"/>
                  <a:pt x="1946271" y="4178825"/>
                  <a:pt x="1979390" y="4145001"/>
                </a:cubicBezTo>
                <a:close/>
                <a:moveTo>
                  <a:pt x="2003348" y="4310596"/>
                </a:moveTo>
                <a:cubicBezTo>
                  <a:pt x="1973753" y="4346534"/>
                  <a:pt x="1944862" y="4382472"/>
                  <a:pt x="1915971" y="4418409"/>
                </a:cubicBezTo>
                <a:cubicBezTo>
                  <a:pt x="1867349" y="4400088"/>
                  <a:pt x="1819432" y="4381062"/>
                  <a:pt x="1772925" y="4362036"/>
                </a:cubicBezTo>
                <a:cubicBezTo>
                  <a:pt x="1807453" y="4324690"/>
                  <a:pt x="1841981" y="4287343"/>
                  <a:pt x="1877919" y="4249996"/>
                </a:cubicBezTo>
                <a:cubicBezTo>
                  <a:pt x="1918789" y="4270431"/>
                  <a:pt x="1961069" y="4290866"/>
                  <a:pt x="2003348" y="4310596"/>
                </a:cubicBezTo>
                <a:close/>
                <a:moveTo>
                  <a:pt x="2010395" y="4314120"/>
                </a:moveTo>
                <a:cubicBezTo>
                  <a:pt x="2099887" y="4356399"/>
                  <a:pt x="2190788" y="4397269"/>
                  <a:pt x="2284508" y="4438140"/>
                </a:cubicBezTo>
                <a:cubicBezTo>
                  <a:pt x="2266891" y="4470554"/>
                  <a:pt x="2249979" y="4502264"/>
                  <a:pt x="2233068" y="4533974"/>
                </a:cubicBezTo>
                <a:cubicBezTo>
                  <a:pt x="2126664" y="4497331"/>
                  <a:pt x="2023784" y="4459280"/>
                  <a:pt x="1923722" y="4421228"/>
                </a:cubicBezTo>
                <a:cubicBezTo>
                  <a:pt x="1951908" y="4385291"/>
                  <a:pt x="1980799" y="4350058"/>
                  <a:pt x="2010395" y="4314120"/>
                </a:cubicBezTo>
                <a:close/>
                <a:moveTo>
                  <a:pt x="2229544" y="4540316"/>
                </a:moveTo>
                <a:cubicBezTo>
                  <a:pt x="2211223" y="4575549"/>
                  <a:pt x="2192902" y="4611486"/>
                  <a:pt x="2174581" y="4646719"/>
                </a:cubicBezTo>
                <a:cubicBezTo>
                  <a:pt x="2054084" y="4615010"/>
                  <a:pt x="1937110" y="4581890"/>
                  <a:pt x="1824365" y="4548067"/>
                </a:cubicBezTo>
                <a:cubicBezTo>
                  <a:pt x="1855370" y="4507901"/>
                  <a:pt x="1886375" y="4467735"/>
                  <a:pt x="1918789" y="4427570"/>
                </a:cubicBezTo>
                <a:cubicBezTo>
                  <a:pt x="2019556" y="4465622"/>
                  <a:pt x="2123141" y="4503673"/>
                  <a:pt x="2229544" y="4540316"/>
                </a:cubicBezTo>
                <a:close/>
                <a:moveTo>
                  <a:pt x="2236591" y="4543134"/>
                </a:moveTo>
                <a:cubicBezTo>
                  <a:pt x="2270415" y="4555113"/>
                  <a:pt x="2304943" y="4566388"/>
                  <a:pt x="2339471" y="4578367"/>
                </a:cubicBezTo>
                <a:cubicBezTo>
                  <a:pt x="2325378" y="4612191"/>
                  <a:pt x="2311285" y="4645310"/>
                  <a:pt x="2297192" y="4678429"/>
                </a:cubicBezTo>
                <a:cubicBezTo>
                  <a:pt x="2258435" y="4668564"/>
                  <a:pt x="2219679" y="4658699"/>
                  <a:pt x="2181628" y="4648833"/>
                </a:cubicBezTo>
                <a:cubicBezTo>
                  <a:pt x="2199949" y="4613600"/>
                  <a:pt x="2218270" y="4578367"/>
                  <a:pt x="2236591" y="4543134"/>
                </a:cubicBezTo>
                <a:close/>
                <a:moveTo>
                  <a:pt x="2294373" y="4684771"/>
                </a:moveTo>
                <a:cubicBezTo>
                  <a:pt x="2270415" y="4741848"/>
                  <a:pt x="2247161" y="4798926"/>
                  <a:pt x="2224612" y="4855298"/>
                </a:cubicBezTo>
                <a:cubicBezTo>
                  <a:pt x="2178809" y="4848957"/>
                  <a:pt x="2133006" y="4842615"/>
                  <a:pt x="2087908" y="4836273"/>
                </a:cubicBezTo>
                <a:cubicBezTo>
                  <a:pt x="2116799" y="4776377"/>
                  <a:pt x="2147099" y="4715776"/>
                  <a:pt x="2178104" y="4654470"/>
                </a:cubicBezTo>
                <a:cubicBezTo>
                  <a:pt x="2216861" y="4665745"/>
                  <a:pt x="2255617" y="4675610"/>
                  <a:pt x="2294373" y="4684771"/>
                </a:cubicBezTo>
                <a:close/>
                <a:moveTo>
                  <a:pt x="2301420" y="4686885"/>
                </a:moveTo>
                <a:cubicBezTo>
                  <a:pt x="2336653" y="4695341"/>
                  <a:pt x="2371886" y="4703797"/>
                  <a:pt x="2407119" y="4712253"/>
                </a:cubicBezTo>
                <a:cubicBezTo>
                  <a:pt x="2389502" y="4765807"/>
                  <a:pt x="2372590" y="4819361"/>
                  <a:pt x="2356383" y="4872210"/>
                </a:cubicBezTo>
                <a:cubicBezTo>
                  <a:pt x="2314808" y="4867278"/>
                  <a:pt x="2273233" y="4862345"/>
                  <a:pt x="2232363" y="4856708"/>
                </a:cubicBezTo>
                <a:cubicBezTo>
                  <a:pt x="2254912" y="4801040"/>
                  <a:pt x="2277461" y="4743962"/>
                  <a:pt x="2301420" y="4686885"/>
                </a:cubicBezTo>
                <a:close/>
                <a:moveTo>
                  <a:pt x="2354269" y="4879962"/>
                </a:moveTo>
                <a:cubicBezTo>
                  <a:pt x="2341585" y="4920127"/>
                  <a:pt x="2329606" y="4960293"/>
                  <a:pt x="2317627" y="5000459"/>
                </a:cubicBezTo>
                <a:cubicBezTo>
                  <a:pt x="2271119" y="4998345"/>
                  <a:pt x="2225316" y="4996230"/>
                  <a:pt x="2179513" y="4993412"/>
                </a:cubicBezTo>
                <a:cubicBezTo>
                  <a:pt x="2195721" y="4950428"/>
                  <a:pt x="2212633" y="4907443"/>
                  <a:pt x="2229544" y="4864459"/>
                </a:cubicBezTo>
                <a:cubicBezTo>
                  <a:pt x="2270415" y="4869392"/>
                  <a:pt x="2311990" y="4874324"/>
                  <a:pt x="2354269" y="4879962"/>
                </a:cubicBezTo>
                <a:close/>
                <a:moveTo>
                  <a:pt x="2361316" y="4880666"/>
                </a:moveTo>
                <a:cubicBezTo>
                  <a:pt x="2398663" y="4884894"/>
                  <a:pt x="2436010" y="4889122"/>
                  <a:pt x="2474061" y="4893350"/>
                </a:cubicBezTo>
                <a:cubicBezTo>
                  <a:pt x="2465605" y="4930697"/>
                  <a:pt x="2457150" y="4968044"/>
                  <a:pt x="2449398" y="5004686"/>
                </a:cubicBezTo>
                <a:cubicBezTo>
                  <a:pt x="2407823" y="5003277"/>
                  <a:pt x="2366248" y="5001868"/>
                  <a:pt x="2324673" y="5000459"/>
                </a:cubicBezTo>
                <a:cubicBezTo>
                  <a:pt x="2336653" y="4960997"/>
                  <a:pt x="2349337" y="4920832"/>
                  <a:pt x="2361316" y="4880666"/>
                </a:cubicBezTo>
                <a:close/>
                <a:moveTo>
                  <a:pt x="2448694" y="5011733"/>
                </a:moveTo>
                <a:cubicBezTo>
                  <a:pt x="2439533" y="5053308"/>
                  <a:pt x="2431077" y="5094178"/>
                  <a:pt x="2422621" y="5135049"/>
                </a:cubicBezTo>
                <a:cubicBezTo>
                  <a:pt x="2376114" y="5137162"/>
                  <a:pt x="2330311" y="5139277"/>
                  <a:pt x="2284508" y="5140686"/>
                </a:cubicBezTo>
                <a:cubicBezTo>
                  <a:pt x="2297192" y="5096997"/>
                  <a:pt x="2309876" y="5052603"/>
                  <a:pt x="2323264" y="5007505"/>
                </a:cubicBezTo>
                <a:cubicBezTo>
                  <a:pt x="2364839" y="5008915"/>
                  <a:pt x="2406414" y="5010324"/>
                  <a:pt x="2448694" y="5011733"/>
                </a:cubicBezTo>
                <a:close/>
                <a:moveTo>
                  <a:pt x="2455740" y="5011733"/>
                </a:moveTo>
                <a:cubicBezTo>
                  <a:pt x="2511408" y="5013142"/>
                  <a:pt x="2567076" y="5014552"/>
                  <a:pt x="2624154" y="5015256"/>
                </a:cubicBezTo>
                <a:cubicBezTo>
                  <a:pt x="2620631" y="5051899"/>
                  <a:pt x="2617107" y="5087836"/>
                  <a:pt x="2614289" y="5123774"/>
                </a:cubicBezTo>
                <a:cubicBezTo>
                  <a:pt x="2552279" y="5128002"/>
                  <a:pt x="2490973" y="5131525"/>
                  <a:pt x="2430372" y="5134344"/>
                </a:cubicBezTo>
                <a:cubicBezTo>
                  <a:pt x="2438124" y="5094178"/>
                  <a:pt x="2446580" y="5053308"/>
                  <a:pt x="2455740" y="5011733"/>
                </a:cubicBezTo>
                <a:close/>
                <a:moveTo>
                  <a:pt x="2612879" y="5131525"/>
                </a:moveTo>
                <a:cubicBezTo>
                  <a:pt x="2609356" y="5171691"/>
                  <a:pt x="2606537" y="5211152"/>
                  <a:pt x="2603014" y="5250613"/>
                </a:cubicBezTo>
                <a:cubicBezTo>
                  <a:pt x="2534662" y="5260478"/>
                  <a:pt x="2467720" y="5268934"/>
                  <a:pt x="2401481" y="5277390"/>
                </a:cubicBezTo>
                <a:cubicBezTo>
                  <a:pt x="2409937" y="5232292"/>
                  <a:pt x="2418393" y="5187194"/>
                  <a:pt x="2427554" y="5142095"/>
                </a:cubicBezTo>
                <a:cubicBezTo>
                  <a:pt x="2489564" y="5138572"/>
                  <a:pt x="2550869" y="5135049"/>
                  <a:pt x="2612879" y="5131525"/>
                </a:cubicBezTo>
                <a:close/>
                <a:moveTo>
                  <a:pt x="2619926" y="5130821"/>
                </a:moveTo>
                <a:cubicBezTo>
                  <a:pt x="2655864" y="5128707"/>
                  <a:pt x="2692506" y="5125888"/>
                  <a:pt x="2728444" y="5123069"/>
                </a:cubicBezTo>
                <a:cubicBezTo>
                  <a:pt x="2728444" y="5159712"/>
                  <a:pt x="2727739" y="5195650"/>
                  <a:pt x="2728444" y="5231587"/>
                </a:cubicBezTo>
                <a:cubicBezTo>
                  <a:pt x="2688983" y="5237929"/>
                  <a:pt x="2649522" y="5243566"/>
                  <a:pt x="2610061" y="5249204"/>
                </a:cubicBezTo>
                <a:cubicBezTo>
                  <a:pt x="2613584" y="5210447"/>
                  <a:pt x="2617107" y="5170987"/>
                  <a:pt x="2619926" y="5130821"/>
                </a:cubicBezTo>
                <a:close/>
                <a:moveTo>
                  <a:pt x="2728444" y="5239338"/>
                </a:moveTo>
                <a:cubicBezTo>
                  <a:pt x="2728444" y="5279504"/>
                  <a:pt x="2729148" y="5319670"/>
                  <a:pt x="2729148" y="5359130"/>
                </a:cubicBezTo>
                <a:cubicBezTo>
                  <a:pt x="2686164" y="5368996"/>
                  <a:pt x="2643180" y="5378861"/>
                  <a:pt x="2600196" y="5388726"/>
                </a:cubicBezTo>
                <a:cubicBezTo>
                  <a:pt x="2603014" y="5345037"/>
                  <a:pt x="2605833" y="5301349"/>
                  <a:pt x="2609356" y="5256955"/>
                </a:cubicBezTo>
                <a:cubicBezTo>
                  <a:pt x="2649522" y="5251317"/>
                  <a:pt x="2688983" y="5245680"/>
                  <a:pt x="2728444" y="5239338"/>
                </a:cubicBezTo>
                <a:close/>
                <a:moveTo>
                  <a:pt x="2736195" y="5238634"/>
                </a:moveTo>
                <a:cubicBezTo>
                  <a:pt x="2771428" y="5232997"/>
                  <a:pt x="2807366" y="5227359"/>
                  <a:pt x="2843303" y="5221722"/>
                </a:cubicBezTo>
                <a:cubicBezTo>
                  <a:pt x="2846122" y="5258364"/>
                  <a:pt x="2849645" y="5294302"/>
                  <a:pt x="2852464" y="5330239"/>
                </a:cubicBezTo>
                <a:cubicBezTo>
                  <a:pt x="2813707" y="5340105"/>
                  <a:pt x="2774951" y="5349265"/>
                  <a:pt x="2736900" y="5358426"/>
                </a:cubicBezTo>
                <a:cubicBezTo>
                  <a:pt x="2736900" y="5318260"/>
                  <a:pt x="2736195" y="5278799"/>
                  <a:pt x="2736195" y="5238634"/>
                </a:cubicBezTo>
                <a:close/>
                <a:moveTo>
                  <a:pt x="2853873" y="5336582"/>
                </a:moveTo>
                <a:cubicBezTo>
                  <a:pt x="2859510" y="5398592"/>
                  <a:pt x="2865853" y="5459897"/>
                  <a:pt x="2872194" y="5519793"/>
                </a:cubicBezTo>
                <a:cubicBezTo>
                  <a:pt x="2828505" y="5536000"/>
                  <a:pt x="2785521" y="5551503"/>
                  <a:pt x="2742537" y="5567005"/>
                </a:cubicBezTo>
                <a:cubicBezTo>
                  <a:pt x="2740423" y="5500767"/>
                  <a:pt x="2738309" y="5433120"/>
                  <a:pt x="2737604" y="5364063"/>
                </a:cubicBezTo>
                <a:cubicBezTo>
                  <a:pt x="2775656" y="5355607"/>
                  <a:pt x="2814412" y="5346447"/>
                  <a:pt x="2853873" y="5336582"/>
                </a:cubicBezTo>
                <a:close/>
                <a:moveTo>
                  <a:pt x="2860215" y="5335172"/>
                </a:moveTo>
                <a:cubicBezTo>
                  <a:pt x="2895448" y="5326716"/>
                  <a:pt x="2930681" y="5317556"/>
                  <a:pt x="2965914" y="5308395"/>
                </a:cubicBezTo>
                <a:cubicBezTo>
                  <a:pt x="2975779" y="5364063"/>
                  <a:pt x="2985645" y="5419026"/>
                  <a:pt x="2995510" y="5473285"/>
                </a:cubicBezTo>
                <a:cubicBezTo>
                  <a:pt x="2956049" y="5488788"/>
                  <a:pt x="2917293" y="5503586"/>
                  <a:pt x="2878536" y="5517679"/>
                </a:cubicBezTo>
                <a:cubicBezTo>
                  <a:pt x="2872194" y="5457783"/>
                  <a:pt x="2866557" y="5396478"/>
                  <a:pt x="2860215" y="5335172"/>
                </a:cubicBezTo>
                <a:close/>
                <a:moveTo>
                  <a:pt x="2997624" y="5481037"/>
                </a:moveTo>
                <a:cubicBezTo>
                  <a:pt x="3005375" y="5522612"/>
                  <a:pt x="3013126" y="5563482"/>
                  <a:pt x="3021582" y="5604352"/>
                </a:cubicBezTo>
                <a:cubicBezTo>
                  <a:pt x="2979303" y="5624083"/>
                  <a:pt x="2937728" y="5643813"/>
                  <a:pt x="2896153" y="5662839"/>
                </a:cubicBezTo>
                <a:cubicBezTo>
                  <a:pt x="2890516" y="5617036"/>
                  <a:pt x="2884878" y="5571233"/>
                  <a:pt x="2879946" y="5525430"/>
                </a:cubicBezTo>
                <a:cubicBezTo>
                  <a:pt x="2918702" y="5511337"/>
                  <a:pt x="2958163" y="5495835"/>
                  <a:pt x="2997624" y="5481037"/>
                </a:cubicBezTo>
                <a:close/>
                <a:moveTo>
                  <a:pt x="3004670" y="5478218"/>
                </a:moveTo>
                <a:cubicBezTo>
                  <a:pt x="3088525" y="5445804"/>
                  <a:pt x="3173789" y="5411980"/>
                  <a:pt x="3259053" y="5376042"/>
                </a:cubicBezTo>
                <a:cubicBezTo>
                  <a:pt x="3271737" y="5407048"/>
                  <a:pt x="3283716" y="5438052"/>
                  <a:pt x="3296400" y="5468353"/>
                </a:cubicBezTo>
                <a:cubicBezTo>
                  <a:pt x="3206203" y="5514156"/>
                  <a:pt x="3116711" y="5558550"/>
                  <a:pt x="3027924" y="5600829"/>
                </a:cubicBezTo>
                <a:cubicBezTo>
                  <a:pt x="3020173" y="5560663"/>
                  <a:pt x="3012422" y="5519793"/>
                  <a:pt x="3004670" y="5478218"/>
                </a:cubicBezTo>
                <a:close/>
                <a:moveTo>
                  <a:pt x="3299218" y="5474695"/>
                </a:moveTo>
                <a:cubicBezTo>
                  <a:pt x="3313312" y="5508518"/>
                  <a:pt x="3327405" y="5542342"/>
                  <a:pt x="3341498" y="5575461"/>
                </a:cubicBezTo>
                <a:cubicBezTo>
                  <a:pt x="3246369" y="5633948"/>
                  <a:pt x="3151944" y="5690321"/>
                  <a:pt x="3058225" y="5743875"/>
                </a:cubicBezTo>
                <a:cubicBezTo>
                  <a:pt x="3048359" y="5699482"/>
                  <a:pt x="3039199" y="5653679"/>
                  <a:pt x="3030038" y="5608580"/>
                </a:cubicBezTo>
                <a:cubicBezTo>
                  <a:pt x="3118825" y="5565596"/>
                  <a:pt x="3209022" y="5521202"/>
                  <a:pt x="3299218" y="5474695"/>
                </a:cubicBezTo>
                <a:close/>
                <a:moveTo>
                  <a:pt x="3305560" y="5471876"/>
                </a:moveTo>
                <a:cubicBezTo>
                  <a:pt x="3335156" y="5457078"/>
                  <a:pt x="3364752" y="5441576"/>
                  <a:pt x="3393643" y="5426073"/>
                </a:cubicBezTo>
                <a:cubicBezTo>
                  <a:pt x="3408441" y="5455669"/>
                  <a:pt x="3423943" y="5485265"/>
                  <a:pt x="3439446" y="5514861"/>
                </a:cubicBezTo>
                <a:cubicBezTo>
                  <a:pt x="3408441" y="5533886"/>
                  <a:pt x="3378140" y="5553617"/>
                  <a:pt x="3347135" y="5571938"/>
                </a:cubicBezTo>
                <a:cubicBezTo>
                  <a:pt x="3333747" y="5538819"/>
                  <a:pt x="3319654" y="5504995"/>
                  <a:pt x="3305560" y="5471876"/>
                </a:cubicBezTo>
                <a:close/>
                <a:moveTo>
                  <a:pt x="3442969" y="5520498"/>
                </a:moveTo>
                <a:cubicBezTo>
                  <a:pt x="3459881" y="5552912"/>
                  <a:pt x="3476793" y="5585327"/>
                  <a:pt x="3493704" y="5617036"/>
                </a:cubicBezTo>
                <a:cubicBezTo>
                  <a:pt x="3461290" y="5640994"/>
                  <a:pt x="3429581" y="5664953"/>
                  <a:pt x="3397166" y="5688207"/>
                </a:cubicBezTo>
                <a:cubicBezTo>
                  <a:pt x="3381664" y="5652269"/>
                  <a:pt x="3365456" y="5615627"/>
                  <a:pt x="3349954" y="5578280"/>
                </a:cubicBezTo>
                <a:cubicBezTo>
                  <a:pt x="3380959" y="5559254"/>
                  <a:pt x="3411964" y="5540228"/>
                  <a:pt x="3442969" y="5520498"/>
                </a:cubicBezTo>
                <a:close/>
                <a:moveTo>
                  <a:pt x="3449311" y="5516974"/>
                </a:moveTo>
                <a:cubicBezTo>
                  <a:pt x="3477497" y="5499358"/>
                  <a:pt x="3504979" y="5481741"/>
                  <a:pt x="3533165" y="5463420"/>
                </a:cubicBezTo>
                <a:cubicBezTo>
                  <a:pt x="3550782" y="5491607"/>
                  <a:pt x="3568398" y="5519793"/>
                  <a:pt x="3586720" y="5547275"/>
                </a:cubicBezTo>
                <a:cubicBezTo>
                  <a:pt x="3557829" y="5569119"/>
                  <a:pt x="3528937" y="5590964"/>
                  <a:pt x="3500751" y="5612104"/>
                </a:cubicBezTo>
                <a:cubicBezTo>
                  <a:pt x="3483135" y="5581098"/>
                  <a:pt x="3466223" y="5549389"/>
                  <a:pt x="3449311" y="5516974"/>
                </a:cubicBezTo>
                <a:close/>
                <a:moveTo>
                  <a:pt x="3590243" y="5553617"/>
                </a:moveTo>
                <a:cubicBezTo>
                  <a:pt x="3645206" y="5639585"/>
                  <a:pt x="3700170" y="5723440"/>
                  <a:pt x="3755838" y="5804476"/>
                </a:cubicBezTo>
                <a:cubicBezTo>
                  <a:pt x="3724833" y="5839004"/>
                  <a:pt x="3693828" y="5873532"/>
                  <a:pt x="3663528" y="5906651"/>
                </a:cubicBezTo>
                <a:cubicBezTo>
                  <a:pt x="3609973" y="5813636"/>
                  <a:pt x="3557124" y="5717803"/>
                  <a:pt x="3504274" y="5618446"/>
                </a:cubicBezTo>
                <a:cubicBezTo>
                  <a:pt x="3531756" y="5597306"/>
                  <a:pt x="3560647" y="5575461"/>
                  <a:pt x="3590243" y="5553617"/>
                </a:cubicBezTo>
                <a:close/>
                <a:moveTo>
                  <a:pt x="3595880" y="5549389"/>
                </a:moveTo>
                <a:cubicBezTo>
                  <a:pt x="3621953" y="5529658"/>
                  <a:pt x="3648025" y="5509223"/>
                  <a:pt x="3674802" y="5488788"/>
                </a:cubicBezTo>
                <a:cubicBezTo>
                  <a:pt x="3730470" y="5562777"/>
                  <a:pt x="3786843" y="5634653"/>
                  <a:pt x="3843216" y="5705119"/>
                </a:cubicBezTo>
                <a:cubicBezTo>
                  <a:pt x="3815734" y="5736828"/>
                  <a:pt x="3788252" y="5767833"/>
                  <a:pt x="3760771" y="5798838"/>
                </a:cubicBezTo>
                <a:cubicBezTo>
                  <a:pt x="3705807" y="5717803"/>
                  <a:pt x="3650844" y="5634653"/>
                  <a:pt x="3595880" y="5549389"/>
                </a:cubicBezTo>
                <a:close/>
                <a:moveTo>
                  <a:pt x="3847444" y="5711460"/>
                </a:moveTo>
                <a:cubicBezTo>
                  <a:pt x="3873516" y="5744580"/>
                  <a:pt x="3899589" y="5776994"/>
                  <a:pt x="3926366" y="5808704"/>
                </a:cubicBezTo>
                <a:cubicBezTo>
                  <a:pt x="3898884" y="5846051"/>
                  <a:pt x="3870698" y="5882693"/>
                  <a:pt x="3843216" y="5918631"/>
                </a:cubicBezTo>
                <a:cubicBezTo>
                  <a:pt x="3817144" y="5881284"/>
                  <a:pt x="3791071" y="5843232"/>
                  <a:pt x="3764999" y="5805181"/>
                </a:cubicBezTo>
                <a:cubicBezTo>
                  <a:pt x="3792480" y="5774175"/>
                  <a:pt x="3819962" y="5743170"/>
                  <a:pt x="3847444" y="5711460"/>
                </a:cubicBezTo>
                <a:close/>
                <a:moveTo>
                  <a:pt x="3852377" y="5705823"/>
                </a:moveTo>
                <a:cubicBezTo>
                  <a:pt x="3889019" y="5663544"/>
                  <a:pt x="3924956" y="5621264"/>
                  <a:pt x="3961599" y="5578280"/>
                </a:cubicBezTo>
                <a:cubicBezTo>
                  <a:pt x="3987671" y="5603647"/>
                  <a:pt x="4013039" y="5629720"/>
                  <a:pt x="4039111" y="5654383"/>
                </a:cubicBezTo>
                <a:cubicBezTo>
                  <a:pt x="4003174" y="5705119"/>
                  <a:pt x="3966532" y="5754445"/>
                  <a:pt x="3930594" y="5803066"/>
                </a:cubicBezTo>
                <a:cubicBezTo>
                  <a:pt x="3904521" y="5771356"/>
                  <a:pt x="3878449" y="5738238"/>
                  <a:pt x="3852377" y="5705823"/>
                </a:cubicBezTo>
                <a:close/>
                <a:moveTo>
                  <a:pt x="4044749" y="5659316"/>
                </a:moveTo>
                <a:cubicBezTo>
                  <a:pt x="4073640" y="5687502"/>
                  <a:pt x="4102531" y="5714984"/>
                  <a:pt x="4130717" y="5742466"/>
                </a:cubicBezTo>
                <a:cubicBezTo>
                  <a:pt x="4094779" y="5800952"/>
                  <a:pt x="4059546" y="5858735"/>
                  <a:pt x="4023609" y="5915107"/>
                </a:cubicBezTo>
                <a:cubicBezTo>
                  <a:pt x="3994013" y="5879874"/>
                  <a:pt x="3965122" y="5844641"/>
                  <a:pt x="3935526" y="5808704"/>
                </a:cubicBezTo>
                <a:cubicBezTo>
                  <a:pt x="3972169" y="5760082"/>
                  <a:pt x="4008106" y="5710051"/>
                  <a:pt x="4044749" y="5659316"/>
                </a:cubicBezTo>
                <a:close/>
                <a:moveTo>
                  <a:pt x="4048976" y="5653679"/>
                </a:moveTo>
                <a:cubicBezTo>
                  <a:pt x="4070116" y="5624083"/>
                  <a:pt x="4090552" y="5594487"/>
                  <a:pt x="4111691" y="5564891"/>
                </a:cubicBezTo>
                <a:cubicBezTo>
                  <a:pt x="4139878" y="5588145"/>
                  <a:pt x="4167360" y="5611399"/>
                  <a:pt x="4195546" y="5633948"/>
                </a:cubicBezTo>
                <a:cubicBezTo>
                  <a:pt x="4175111" y="5668476"/>
                  <a:pt x="4154675" y="5702300"/>
                  <a:pt x="4134241" y="5736123"/>
                </a:cubicBezTo>
                <a:cubicBezTo>
                  <a:pt x="4106054" y="5708642"/>
                  <a:pt x="4077163" y="5681160"/>
                  <a:pt x="4048976" y="5653679"/>
                </a:cubicBezTo>
                <a:close/>
                <a:moveTo>
                  <a:pt x="4201183" y="5638176"/>
                </a:moveTo>
                <a:cubicBezTo>
                  <a:pt x="4232188" y="5663544"/>
                  <a:pt x="4263898" y="5688912"/>
                  <a:pt x="4294903" y="5713575"/>
                </a:cubicBezTo>
                <a:cubicBezTo>
                  <a:pt x="4275173" y="5753036"/>
                  <a:pt x="4256147" y="5792496"/>
                  <a:pt x="4236416" y="5831253"/>
                </a:cubicBezTo>
                <a:cubicBezTo>
                  <a:pt x="4204707" y="5801657"/>
                  <a:pt x="4172292" y="5771356"/>
                  <a:pt x="4139878" y="5741056"/>
                </a:cubicBezTo>
                <a:cubicBezTo>
                  <a:pt x="4160313" y="5707233"/>
                  <a:pt x="4180748" y="5673409"/>
                  <a:pt x="4201183" y="5638176"/>
                </a:cubicBezTo>
                <a:close/>
                <a:moveTo>
                  <a:pt x="4205411" y="5631834"/>
                </a:moveTo>
                <a:cubicBezTo>
                  <a:pt x="4223733" y="5600829"/>
                  <a:pt x="4242054" y="5569119"/>
                  <a:pt x="4260375" y="5538114"/>
                </a:cubicBezTo>
                <a:cubicBezTo>
                  <a:pt x="4290675" y="5558550"/>
                  <a:pt x="4320271" y="5579689"/>
                  <a:pt x="4350571" y="5599420"/>
                </a:cubicBezTo>
                <a:cubicBezTo>
                  <a:pt x="4333659" y="5635357"/>
                  <a:pt x="4316043" y="5671295"/>
                  <a:pt x="4299131" y="5706528"/>
                </a:cubicBezTo>
                <a:cubicBezTo>
                  <a:pt x="4267421" y="5682570"/>
                  <a:pt x="4236416" y="5657202"/>
                  <a:pt x="4205411" y="5631834"/>
                </a:cubicBezTo>
                <a:close/>
                <a:moveTo>
                  <a:pt x="4355504" y="5603647"/>
                </a:moveTo>
                <a:cubicBezTo>
                  <a:pt x="4406944" y="5638176"/>
                  <a:pt x="4458384" y="5672704"/>
                  <a:pt x="4509824" y="5705823"/>
                </a:cubicBezTo>
                <a:cubicBezTo>
                  <a:pt x="4495027" y="5749512"/>
                  <a:pt x="4479524" y="5793201"/>
                  <a:pt x="4464021" y="5836185"/>
                </a:cubicBezTo>
                <a:cubicBezTo>
                  <a:pt x="4411172" y="5796020"/>
                  <a:pt x="4357618" y="5754445"/>
                  <a:pt x="4303359" y="5711460"/>
                </a:cubicBezTo>
                <a:cubicBezTo>
                  <a:pt x="4320976" y="5675523"/>
                  <a:pt x="4338592" y="5639585"/>
                  <a:pt x="4355504" y="5603647"/>
                </a:cubicBezTo>
                <a:close/>
                <a:moveTo>
                  <a:pt x="4359027" y="5596601"/>
                </a:moveTo>
                <a:cubicBezTo>
                  <a:pt x="4374530" y="5564187"/>
                  <a:pt x="4390032" y="5531068"/>
                  <a:pt x="4404830" y="5497948"/>
                </a:cubicBezTo>
                <a:cubicBezTo>
                  <a:pt x="4454156" y="5526135"/>
                  <a:pt x="4502778" y="5552912"/>
                  <a:pt x="4552104" y="5579689"/>
                </a:cubicBezTo>
                <a:cubicBezTo>
                  <a:pt x="4538715" y="5619150"/>
                  <a:pt x="4526031" y="5659316"/>
                  <a:pt x="4512643" y="5698072"/>
                </a:cubicBezTo>
                <a:cubicBezTo>
                  <a:pt x="4461908" y="5665657"/>
                  <a:pt x="4410467" y="5631129"/>
                  <a:pt x="4359027" y="5596601"/>
                </a:cubicBezTo>
                <a:close/>
                <a:moveTo>
                  <a:pt x="4558446" y="5583213"/>
                </a:moveTo>
                <a:cubicBezTo>
                  <a:pt x="4595088" y="5603647"/>
                  <a:pt x="4632435" y="5623378"/>
                  <a:pt x="4669077" y="5642404"/>
                </a:cubicBezTo>
                <a:cubicBezTo>
                  <a:pt x="4657803" y="5687502"/>
                  <a:pt x="4646529" y="5731896"/>
                  <a:pt x="4635254" y="5776289"/>
                </a:cubicBezTo>
                <a:cubicBezTo>
                  <a:pt x="4596497" y="5752331"/>
                  <a:pt x="4557741" y="5726963"/>
                  <a:pt x="4518985" y="5701595"/>
                </a:cubicBezTo>
                <a:cubicBezTo>
                  <a:pt x="4532374" y="5662839"/>
                  <a:pt x="4545057" y="5623378"/>
                  <a:pt x="4558446" y="5583213"/>
                </a:cubicBezTo>
                <a:close/>
                <a:moveTo>
                  <a:pt x="4560560" y="5576871"/>
                </a:moveTo>
                <a:cubicBezTo>
                  <a:pt x="4588746" y="5490902"/>
                  <a:pt x="4616228" y="5403524"/>
                  <a:pt x="4643005" y="5314737"/>
                </a:cubicBezTo>
                <a:cubicBezTo>
                  <a:pt x="4674715" y="5324602"/>
                  <a:pt x="4706425" y="5334467"/>
                  <a:pt x="4737429" y="5344333"/>
                </a:cubicBezTo>
                <a:cubicBezTo>
                  <a:pt x="4715585" y="5443690"/>
                  <a:pt x="4693036" y="5540933"/>
                  <a:pt x="4669782" y="5636062"/>
                </a:cubicBezTo>
                <a:cubicBezTo>
                  <a:pt x="4633844" y="5616331"/>
                  <a:pt x="4597202" y="5596601"/>
                  <a:pt x="4560560" y="5576871"/>
                </a:cubicBezTo>
                <a:close/>
                <a:moveTo>
                  <a:pt x="4745181" y="5345742"/>
                </a:moveTo>
                <a:cubicBezTo>
                  <a:pt x="4779709" y="5356312"/>
                  <a:pt x="4814942" y="5366882"/>
                  <a:pt x="4849471" y="5376747"/>
                </a:cubicBezTo>
                <a:cubicBezTo>
                  <a:pt x="4834672" y="5488084"/>
                  <a:pt x="4817761" y="5597306"/>
                  <a:pt x="4800144" y="5703005"/>
                </a:cubicBezTo>
                <a:cubicBezTo>
                  <a:pt x="4759274" y="5681865"/>
                  <a:pt x="4718404" y="5660725"/>
                  <a:pt x="4677533" y="5639585"/>
                </a:cubicBezTo>
                <a:cubicBezTo>
                  <a:pt x="4700787" y="5543751"/>
                  <a:pt x="4723336" y="5445804"/>
                  <a:pt x="4745181" y="5345742"/>
                </a:cubicBezTo>
                <a:close/>
                <a:moveTo>
                  <a:pt x="4746590" y="5339400"/>
                </a:moveTo>
                <a:cubicBezTo>
                  <a:pt x="4753637" y="5306986"/>
                  <a:pt x="4760683" y="5274571"/>
                  <a:pt x="4767025" y="5242157"/>
                </a:cubicBezTo>
                <a:cubicBezTo>
                  <a:pt x="4799439" y="5249204"/>
                  <a:pt x="4831854" y="5256250"/>
                  <a:pt x="4864268" y="5262592"/>
                </a:cubicBezTo>
                <a:cubicBezTo>
                  <a:pt x="4860040" y="5298530"/>
                  <a:pt x="4855108" y="5334467"/>
                  <a:pt x="4850175" y="5370405"/>
                </a:cubicBezTo>
                <a:cubicBezTo>
                  <a:pt x="4815647" y="5359835"/>
                  <a:pt x="4781118" y="5349970"/>
                  <a:pt x="4746590" y="5339400"/>
                </a:cubicBezTo>
                <a:close/>
                <a:moveTo>
                  <a:pt x="4871315" y="5264001"/>
                </a:moveTo>
                <a:cubicBezTo>
                  <a:pt x="4907253" y="5271753"/>
                  <a:pt x="4942486" y="5278799"/>
                  <a:pt x="4977719" y="5285846"/>
                </a:cubicBezTo>
                <a:cubicBezTo>
                  <a:pt x="4975604" y="5326012"/>
                  <a:pt x="4974195" y="5365472"/>
                  <a:pt x="4971377" y="5404933"/>
                </a:cubicBezTo>
                <a:cubicBezTo>
                  <a:pt x="4933325" y="5394363"/>
                  <a:pt x="4895273" y="5383089"/>
                  <a:pt x="4857222" y="5371815"/>
                </a:cubicBezTo>
                <a:cubicBezTo>
                  <a:pt x="4862154" y="5336582"/>
                  <a:pt x="4867087" y="5300644"/>
                  <a:pt x="4871315" y="5264001"/>
                </a:cubicBezTo>
                <a:close/>
                <a:moveTo>
                  <a:pt x="4872020" y="5256955"/>
                </a:moveTo>
                <a:cubicBezTo>
                  <a:pt x="4876248" y="5224540"/>
                  <a:pt x="4879771" y="5191421"/>
                  <a:pt x="4883999" y="5158302"/>
                </a:cubicBezTo>
                <a:cubicBezTo>
                  <a:pt x="4917118" y="5162531"/>
                  <a:pt x="4949532" y="5166758"/>
                  <a:pt x="4982651" y="5170282"/>
                </a:cubicBezTo>
                <a:cubicBezTo>
                  <a:pt x="4981242" y="5206220"/>
                  <a:pt x="4979833" y="5242157"/>
                  <a:pt x="4978423" y="5278094"/>
                </a:cubicBezTo>
                <a:cubicBezTo>
                  <a:pt x="4943190" y="5271048"/>
                  <a:pt x="4907957" y="5264001"/>
                  <a:pt x="4872020" y="5256955"/>
                </a:cubicBezTo>
                <a:close/>
                <a:moveTo>
                  <a:pt x="4989698" y="5170987"/>
                </a:moveTo>
                <a:cubicBezTo>
                  <a:pt x="5091169" y="5182965"/>
                  <a:pt x="5191231" y="5193535"/>
                  <a:pt x="5289178" y="5201991"/>
                </a:cubicBezTo>
                <a:cubicBezTo>
                  <a:pt x="5296225" y="5247794"/>
                  <a:pt x="5303271" y="5293597"/>
                  <a:pt x="5309613" y="5338696"/>
                </a:cubicBezTo>
                <a:cubicBezTo>
                  <a:pt x="5203914" y="5321079"/>
                  <a:pt x="5095397" y="5301349"/>
                  <a:pt x="4984765" y="5279504"/>
                </a:cubicBezTo>
                <a:cubicBezTo>
                  <a:pt x="4986879" y="5243566"/>
                  <a:pt x="4988289" y="5207628"/>
                  <a:pt x="4989698" y="5170987"/>
                </a:cubicBezTo>
                <a:close/>
                <a:moveTo>
                  <a:pt x="4990403" y="5163235"/>
                </a:moveTo>
                <a:cubicBezTo>
                  <a:pt x="4991812" y="5130116"/>
                  <a:pt x="4992516" y="5097702"/>
                  <a:pt x="4993221" y="5063878"/>
                </a:cubicBezTo>
                <a:cubicBezTo>
                  <a:pt x="5086236" y="5067401"/>
                  <a:pt x="5177842" y="5069515"/>
                  <a:pt x="5268038" y="5070925"/>
                </a:cubicBezTo>
                <a:cubicBezTo>
                  <a:pt x="5275085" y="5112499"/>
                  <a:pt x="5282132" y="5153370"/>
                  <a:pt x="5288474" y="5194240"/>
                </a:cubicBezTo>
                <a:cubicBezTo>
                  <a:pt x="5190526" y="5185784"/>
                  <a:pt x="5091169" y="5175214"/>
                  <a:pt x="4990403" y="5163235"/>
                </a:cubicBezTo>
                <a:close/>
                <a:moveTo>
                  <a:pt x="5275085" y="5071629"/>
                </a:moveTo>
                <a:cubicBezTo>
                  <a:pt x="5317365" y="5072334"/>
                  <a:pt x="5358940" y="5072334"/>
                  <a:pt x="5400515" y="5072334"/>
                </a:cubicBezTo>
                <a:cubicBezTo>
                  <a:pt x="5411789" y="5117432"/>
                  <a:pt x="5423064" y="5161826"/>
                  <a:pt x="5432929" y="5206220"/>
                </a:cubicBezTo>
                <a:cubicBezTo>
                  <a:pt x="5387831" y="5202696"/>
                  <a:pt x="5341323" y="5199173"/>
                  <a:pt x="5295520" y="5194945"/>
                </a:cubicBezTo>
                <a:cubicBezTo>
                  <a:pt x="5289178" y="5154074"/>
                  <a:pt x="5282132" y="5113204"/>
                  <a:pt x="5275085" y="5071629"/>
                </a:cubicBezTo>
                <a:close/>
                <a:moveTo>
                  <a:pt x="5359644" y="4886304"/>
                </a:moveTo>
                <a:cubicBezTo>
                  <a:pt x="5399810" y="4882076"/>
                  <a:pt x="5439271" y="4877143"/>
                  <a:pt x="5478027" y="4872210"/>
                </a:cubicBezTo>
                <a:cubicBezTo>
                  <a:pt x="5501281" y="4937039"/>
                  <a:pt x="5523125" y="5001163"/>
                  <a:pt x="5544265" y="5064583"/>
                </a:cubicBezTo>
                <a:cubicBezTo>
                  <a:pt x="5498462" y="5065288"/>
                  <a:pt x="5452659" y="5065288"/>
                  <a:pt x="5406152" y="5065288"/>
                </a:cubicBezTo>
                <a:cubicBezTo>
                  <a:pt x="5391354" y="5006096"/>
                  <a:pt x="5375852" y="4946904"/>
                  <a:pt x="5359644" y="4886304"/>
                </a:cubicBezTo>
                <a:close/>
                <a:moveTo>
                  <a:pt x="5485778" y="4871506"/>
                </a:moveTo>
                <a:cubicBezTo>
                  <a:pt x="5529467" y="4865868"/>
                  <a:pt x="5573157" y="4860231"/>
                  <a:pt x="5616845" y="4854594"/>
                </a:cubicBezTo>
                <a:cubicBezTo>
                  <a:pt x="5647850" y="4924356"/>
                  <a:pt x="5677446" y="4993412"/>
                  <a:pt x="5705633" y="5061764"/>
                </a:cubicBezTo>
                <a:cubicBezTo>
                  <a:pt x="5654897" y="5063173"/>
                  <a:pt x="5604161" y="5064583"/>
                  <a:pt x="5552017" y="5065288"/>
                </a:cubicBezTo>
                <a:cubicBezTo>
                  <a:pt x="5530877" y="5000459"/>
                  <a:pt x="5509032" y="4936334"/>
                  <a:pt x="5485778" y="4871506"/>
                </a:cubicBezTo>
                <a:close/>
                <a:moveTo>
                  <a:pt x="5483665" y="4864459"/>
                </a:moveTo>
                <a:cubicBezTo>
                  <a:pt x="5470276" y="4827112"/>
                  <a:pt x="5456888" y="4789765"/>
                  <a:pt x="5442794" y="4751714"/>
                </a:cubicBezTo>
                <a:cubicBezTo>
                  <a:pt x="5482255" y="4743962"/>
                  <a:pt x="5521011" y="4735506"/>
                  <a:pt x="5559768" y="4727051"/>
                </a:cubicBezTo>
                <a:cubicBezTo>
                  <a:pt x="5578089" y="4767216"/>
                  <a:pt x="5596410" y="4807382"/>
                  <a:pt x="5614027" y="4846843"/>
                </a:cubicBezTo>
                <a:cubicBezTo>
                  <a:pt x="5571042" y="4853185"/>
                  <a:pt x="5527354" y="4858822"/>
                  <a:pt x="5483665" y="4864459"/>
                </a:cubicBezTo>
                <a:close/>
                <a:moveTo>
                  <a:pt x="5440680" y="4744667"/>
                </a:moveTo>
                <a:cubicBezTo>
                  <a:pt x="5427996" y="4710843"/>
                  <a:pt x="5415312" y="4676315"/>
                  <a:pt x="5402629" y="4642491"/>
                </a:cubicBezTo>
                <a:cubicBezTo>
                  <a:pt x="5437862" y="4632626"/>
                  <a:pt x="5472390" y="4622056"/>
                  <a:pt x="5506918" y="4612191"/>
                </a:cubicBezTo>
                <a:cubicBezTo>
                  <a:pt x="5523830" y="4648129"/>
                  <a:pt x="5540742" y="4684771"/>
                  <a:pt x="5557654" y="4720709"/>
                </a:cubicBezTo>
                <a:cubicBezTo>
                  <a:pt x="5518193" y="4728460"/>
                  <a:pt x="5479436" y="4736916"/>
                  <a:pt x="5440680" y="4744667"/>
                </a:cubicBezTo>
                <a:close/>
                <a:moveTo>
                  <a:pt x="5513965" y="4610077"/>
                </a:moveTo>
                <a:cubicBezTo>
                  <a:pt x="5573157" y="4592460"/>
                  <a:pt x="5632348" y="4574139"/>
                  <a:pt x="5690130" y="4555818"/>
                </a:cubicBezTo>
                <a:cubicBezTo>
                  <a:pt x="5714793" y="4595279"/>
                  <a:pt x="5738752" y="4634740"/>
                  <a:pt x="5762005" y="4674201"/>
                </a:cubicBezTo>
                <a:cubicBezTo>
                  <a:pt x="5697176" y="4689703"/>
                  <a:pt x="5630938" y="4704501"/>
                  <a:pt x="5563996" y="4719299"/>
                </a:cubicBezTo>
                <a:cubicBezTo>
                  <a:pt x="5547788" y="4682657"/>
                  <a:pt x="5530877" y="4646719"/>
                  <a:pt x="5513965" y="4610077"/>
                </a:cubicBezTo>
                <a:close/>
                <a:moveTo>
                  <a:pt x="5510442" y="4603030"/>
                </a:moveTo>
                <a:cubicBezTo>
                  <a:pt x="5494939" y="4570616"/>
                  <a:pt x="5479436" y="4537497"/>
                  <a:pt x="5463229" y="4505083"/>
                </a:cubicBezTo>
                <a:cubicBezTo>
                  <a:pt x="5516079" y="4484647"/>
                  <a:pt x="5567519" y="4464212"/>
                  <a:pt x="5618959" y="4443072"/>
                </a:cubicBezTo>
                <a:cubicBezTo>
                  <a:pt x="5641508" y="4478305"/>
                  <a:pt x="5663353" y="4513538"/>
                  <a:pt x="5685197" y="4548771"/>
                </a:cubicBezTo>
                <a:cubicBezTo>
                  <a:pt x="5628120" y="4567093"/>
                  <a:pt x="5569633" y="4585414"/>
                  <a:pt x="5510442" y="4603030"/>
                </a:cubicBezTo>
                <a:close/>
                <a:moveTo>
                  <a:pt x="5626710" y="4440254"/>
                </a:moveTo>
                <a:cubicBezTo>
                  <a:pt x="5665467" y="4424751"/>
                  <a:pt x="5704223" y="4408544"/>
                  <a:pt x="5742275" y="4392337"/>
                </a:cubicBezTo>
                <a:cubicBezTo>
                  <a:pt x="5770461" y="4429684"/>
                  <a:pt x="5797238" y="4466326"/>
                  <a:pt x="5824720" y="4502968"/>
                </a:cubicBezTo>
                <a:cubicBezTo>
                  <a:pt x="5781736" y="4517062"/>
                  <a:pt x="5738047" y="4531860"/>
                  <a:pt x="5693653" y="4545953"/>
                </a:cubicBezTo>
                <a:cubicBezTo>
                  <a:pt x="5671104" y="4511424"/>
                  <a:pt x="5649260" y="4476191"/>
                  <a:pt x="5626710" y="4440254"/>
                </a:cubicBezTo>
                <a:close/>
                <a:moveTo>
                  <a:pt x="5622483" y="4434617"/>
                </a:moveTo>
                <a:cubicBezTo>
                  <a:pt x="5602047" y="4402907"/>
                  <a:pt x="5581612" y="4370492"/>
                  <a:pt x="5560472" y="4338783"/>
                </a:cubicBezTo>
                <a:cubicBezTo>
                  <a:pt x="5594296" y="4321871"/>
                  <a:pt x="5628120" y="4304959"/>
                  <a:pt x="5661943" y="4287343"/>
                </a:cubicBezTo>
                <a:cubicBezTo>
                  <a:pt x="5687311" y="4320462"/>
                  <a:pt x="5712679" y="4354285"/>
                  <a:pt x="5738047" y="4386700"/>
                </a:cubicBezTo>
                <a:cubicBezTo>
                  <a:pt x="5699995" y="4402907"/>
                  <a:pt x="5661239" y="4419114"/>
                  <a:pt x="5622483" y="4434617"/>
                </a:cubicBezTo>
                <a:close/>
                <a:moveTo>
                  <a:pt x="5668990" y="4283819"/>
                </a:moveTo>
                <a:cubicBezTo>
                  <a:pt x="5706337" y="4264793"/>
                  <a:pt x="5743684" y="4245063"/>
                  <a:pt x="5781031" y="4226037"/>
                </a:cubicBezTo>
                <a:cubicBezTo>
                  <a:pt x="5812036" y="4260566"/>
                  <a:pt x="5843041" y="4295094"/>
                  <a:pt x="5872637" y="4329622"/>
                </a:cubicBezTo>
                <a:cubicBezTo>
                  <a:pt x="5830357" y="4347943"/>
                  <a:pt x="5788078" y="4366265"/>
                  <a:pt x="5745093" y="4383881"/>
                </a:cubicBezTo>
                <a:cubicBezTo>
                  <a:pt x="5720430" y="4350762"/>
                  <a:pt x="5694358" y="4317643"/>
                  <a:pt x="5668990" y="4283819"/>
                </a:cubicBezTo>
                <a:close/>
                <a:moveTo>
                  <a:pt x="5664057" y="4277477"/>
                </a:moveTo>
                <a:cubicBezTo>
                  <a:pt x="5630234" y="4233789"/>
                  <a:pt x="5595705" y="4189395"/>
                  <a:pt x="5560472" y="4145706"/>
                </a:cubicBezTo>
                <a:cubicBezTo>
                  <a:pt x="5590773" y="4125271"/>
                  <a:pt x="5621073" y="4104835"/>
                  <a:pt x="5650669" y="4084401"/>
                </a:cubicBezTo>
                <a:cubicBezTo>
                  <a:pt x="5692949" y="4129499"/>
                  <a:pt x="5734523" y="4174597"/>
                  <a:pt x="5774689" y="4219695"/>
                </a:cubicBezTo>
                <a:cubicBezTo>
                  <a:pt x="5738752" y="4239426"/>
                  <a:pt x="5701404" y="4258452"/>
                  <a:pt x="5664057" y="4277477"/>
                </a:cubicBezTo>
                <a:close/>
                <a:moveTo>
                  <a:pt x="5657011" y="4080877"/>
                </a:moveTo>
                <a:cubicBezTo>
                  <a:pt x="5690130" y="4058328"/>
                  <a:pt x="5723249" y="4035074"/>
                  <a:pt x="5755663" y="4012525"/>
                </a:cubicBezTo>
                <a:cubicBezTo>
                  <a:pt x="5806399" y="4059033"/>
                  <a:pt x="5855725" y="4104835"/>
                  <a:pt x="5903642" y="4151343"/>
                </a:cubicBezTo>
                <a:cubicBezTo>
                  <a:pt x="5863476" y="4173188"/>
                  <a:pt x="5822606" y="4195032"/>
                  <a:pt x="5781736" y="4216877"/>
                </a:cubicBezTo>
                <a:cubicBezTo>
                  <a:pt x="5740866" y="4171074"/>
                  <a:pt x="5699290" y="4125975"/>
                  <a:pt x="5657011" y="4080877"/>
                </a:cubicBezTo>
                <a:close/>
                <a:moveTo>
                  <a:pt x="5762005" y="4008297"/>
                </a:moveTo>
                <a:cubicBezTo>
                  <a:pt x="5864181" y="3936422"/>
                  <a:pt x="5962833" y="3864547"/>
                  <a:pt x="6057258" y="3793376"/>
                </a:cubicBezTo>
                <a:cubicBezTo>
                  <a:pt x="6133361" y="3841293"/>
                  <a:pt x="6206646" y="3888505"/>
                  <a:pt x="6277112" y="3935717"/>
                </a:cubicBezTo>
                <a:cubicBezTo>
                  <a:pt x="6160843" y="4006183"/>
                  <a:pt x="6038937" y="4077354"/>
                  <a:pt x="5909984" y="4147820"/>
                </a:cubicBezTo>
                <a:cubicBezTo>
                  <a:pt x="5862067" y="4101312"/>
                  <a:pt x="5812036" y="4054805"/>
                  <a:pt x="5762005" y="4008297"/>
                </a:cubicBezTo>
                <a:close/>
                <a:moveTo>
                  <a:pt x="6063600" y="3787738"/>
                </a:moveTo>
                <a:cubicBezTo>
                  <a:pt x="6110107" y="3752505"/>
                  <a:pt x="6155206" y="3717977"/>
                  <a:pt x="6199599" y="3682744"/>
                </a:cubicBezTo>
                <a:cubicBezTo>
                  <a:pt x="6286977" y="3729957"/>
                  <a:pt x="6372241" y="3777169"/>
                  <a:pt x="6453277" y="3825086"/>
                </a:cubicBezTo>
                <a:cubicBezTo>
                  <a:pt x="6399018" y="3860319"/>
                  <a:pt x="6342645" y="3896256"/>
                  <a:pt x="6284158" y="3931489"/>
                </a:cubicBezTo>
                <a:cubicBezTo>
                  <a:pt x="6212988" y="3883572"/>
                  <a:pt x="6138998" y="3835656"/>
                  <a:pt x="6063600" y="3787738"/>
                </a:cubicBezTo>
                <a:close/>
                <a:moveTo>
                  <a:pt x="6056553" y="3783511"/>
                </a:moveTo>
                <a:cubicBezTo>
                  <a:pt x="6013569" y="3756734"/>
                  <a:pt x="5969880" y="3729957"/>
                  <a:pt x="5925487" y="3702475"/>
                </a:cubicBezTo>
                <a:cubicBezTo>
                  <a:pt x="5964243" y="3667946"/>
                  <a:pt x="6002999" y="3634123"/>
                  <a:pt x="6040346" y="3599594"/>
                </a:cubicBezTo>
                <a:cubicBezTo>
                  <a:pt x="6091786" y="3625667"/>
                  <a:pt x="6141817" y="3651739"/>
                  <a:pt x="6191848" y="3678516"/>
                </a:cubicBezTo>
                <a:cubicBezTo>
                  <a:pt x="6148159" y="3713749"/>
                  <a:pt x="6103060" y="3748982"/>
                  <a:pt x="6056553" y="3783511"/>
                </a:cubicBezTo>
                <a:close/>
                <a:moveTo>
                  <a:pt x="6045983" y="3595366"/>
                </a:moveTo>
                <a:cubicBezTo>
                  <a:pt x="6088967" y="3556610"/>
                  <a:pt x="6130542" y="3517854"/>
                  <a:pt x="6171413" y="3479097"/>
                </a:cubicBezTo>
                <a:cubicBezTo>
                  <a:pt x="6230604" y="3504465"/>
                  <a:pt x="6288386" y="3529833"/>
                  <a:pt x="6345464" y="3555201"/>
                </a:cubicBezTo>
                <a:cubicBezTo>
                  <a:pt x="6297547" y="3594662"/>
                  <a:pt x="6248221" y="3634828"/>
                  <a:pt x="6198190" y="3674288"/>
                </a:cubicBezTo>
                <a:cubicBezTo>
                  <a:pt x="6148159" y="3647511"/>
                  <a:pt x="6097423" y="3621439"/>
                  <a:pt x="6045983" y="3595366"/>
                </a:cubicBezTo>
                <a:close/>
                <a:moveTo>
                  <a:pt x="6038937" y="3591139"/>
                </a:moveTo>
                <a:cubicBezTo>
                  <a:pt x="5993838" y="3567885"/>
                  <a:pt x="5948035" y="3545336"/>
                  <a:pt x="5900823" y="3522082"/>
                </a:cubicBezTo>
                <a:cubicBezTo>
                  <a:pt x="5936761" y="3484735"/>
                  <a:pt x="5971289" y="3447388"/>
                  <a:pt x="6005817" y="3409336"/>
                </a:cubicBezTo>
                <a:cubicBezTo>
                  <a:pt x="6059372" y="3431181"/>
                  <a:pt x="6112221" y="3452320"/>
                  <a:pt x="6163662" y="3474165"/>
                </a:cubicBezTo>
                <a:cubicBezTo>
                  <a:pt x="6123496" y="3513626"/>
                  <a:pt x="6081921" y="3552382"/>
                  <a:pt x="6038937" y="3591139"/>
                </a:cubicBezTo>
                <a:close/>
                <a:moveTo>
                  <a:pt x="6012160" y="3404404"/>
                </a:moveTo>
                <a:cubicBezTo>
                  <a:pt x="6051620" y="3362124"/>
                  <a:pt x="6089672" y="3319140"/>
                  <a:pt x="6127019" y="3277565"/>
                </a:cubicBezTo>
                <a:cubicBezTo>
                  <a:pt x="6188325" y="3297295"/>
                  <a:pt x="6248221" y="3317730"/>
                  <a:pt x="6306707" y="3338165"/>
                </a:cubicBezTo>
                <a:cubicBezTo>
                  <a:pt x="6263018" y="3381854"/>
                  <a:pt x="6217216" y="3425543"/>
                  <a:pt x="6170708" y="3469937"/>
                </a:cubicBezTo>
                <a:cubicBezTo>
                  <a:pt x="6118563" y="3448092"/>
                  <a:pt x="6065714" y="3426248"/>
                  <a:pt x="6012160" y="3404404"/>
                </a:cubicBezTo>
                <a:close/>
                <a:moveTo>
                  <a:pt x="6005113" y="3401585"/>
                </a:moveTo>
                <a:cubicBezTo>
                  <a:pt x="5957901" y="3382559"/>
                  <a:pt x="5909984" y="3363533"/>
                  <a:pt x="5861362" y="3345212"/>
                </a:cubicBezTo>
                <a:cubicBezTo>
                  <a:pt x="5893777" y="3304342"/>
                  <a:pt x="5925487" y="3264176"/>
                  <a:pt x="5956491" y="3224011"/>
                </a:cubicBezTo>
                <a:cubicBezTo>
                  <a:pt x="6012160" y="3240922"/>
                  <a:pt x="6066419" y="3257834"/>
                  <a:pt x="6119973" y="3274746"/>
                </a:cubicBezTo>
                <a:cubicBezTo>
                  <a:pt x="6081921" y="3317026"/>
                  <a:pt x="6043869" y="3359305"/>
                  <a:pt x="6005113" y="3401585"/>
                </a:cubicBezTo>
                <a:close/>
                <a:moveTo>
                  <a:pt x="5960720" y="3217669"/>
                </a:moveTo>
                <a:cubicBezTo>
                  <a:pt x="6014978" y="3146498"/>
                  <a:pt x="6067827" y="3076032"/>
                  <a:pt x="6117859" y="3006271"/>
                </a:cubicBezTo>
                <a:cubicBezTo>
                  <a:pt x="6184801" y="3019659"/>
                  <a:pt x="6249630" y="3033048"/>
                  <a:pt x="6313050" y="3047141"/>
                </a:cubicBezTo>
                <a:cubicBezTo>
                  <a:pt x="6253153" y="3120426"/>
                  <a:pt x="6190439" y="3194415"/>
                  <a:pt x="6124200" y="3268404"/>
                </a:cubicBezTo>
                <a:cubicBezTo>
                  <a:pt x="6071351" y="3251492"/>
                  <a:pt x="6016387" y="3234581"/>
                  <a:pt x="5960720" y="3217669"/>
                </a:cubicBezTo>
                <a:close/>
                <a:moveTo>
                  <a:pt x="5952968" y="3215555"/>
                </a:moveTo>
                <a:cubicBezTo>
                  <a:pt x="5838813" y="3181026"/>
                  <a:pt x="5721840" y="3147907"/>
                  <a:pt x="5601343" y="3116902"/>
                </a:cubicBezTo>
                <a:cubicBezTo>
                  <a:pt x="5632348" y="3055597"/>
                  <a:pt x="5662648" y="2994996"/>
                  <a:pt x="5692244" y="2934395"/>
                </a:cubicBezTo>
                <a:cubicBezTo>
                  <a:pt x="5837404" y="2955535"/>
                  <a:pt x="5976927" y="2979494"/>
                  <a:pt x="6110107" y="3005566"/>
                </a:cubicBezTo>
                <a:cubicBezTo>
                  <a:pt x="6060076" y="3073918"/>
                  <a:pt x="6007931" y="3144384"/>
                  <a:pt x="5952968" y="3215555"/>
                </a:cubicBezTo>
                <a:close/>
                <a:moveTo>
                  <a:pt x="5695767" y="2926644"/>
                </a:moveTo>
                <a:cubicBezTo>
                  <a:pt x="5718316" y="2880136"/>
                  <a:pt x="5740866" y="2833629"/>
                  <a:pt x="5762005" y="2787121"/>
                </a:cubicBezTo>
                <a:cubicBezTo>
                  <a:pt x="5924077" y="2799101"/>
                  <a:pt x="6080512" y="2814603"/>
                  <a:pt x="6229195" y="2834334"/>
                </a:cubicBezTo>
                <a:cubicBezTo>
                  <a:pt x="6192552" y="2887888"/>
                  <a:pt x="6154501" y="2942851"/>
                  <a:pt x="6114335" y="2997815"/>
                </a:cubicBezTo>
                <a:cubicBezTo>
                  <a:pt x="5980450" y="2971742"/>
                  <a:pt x="5840222" y="2947784"/>
                  <a:pt x="5695767" y="2926644"/>
                </a:cubicBezTo>
                <a:close/>
                <a:moveTo>
                  <a:pt x="5688016" y="2925939"/>
                </a:moveTo>
                <a:cubicBezTo>
                  <a:pt x="5642918" y="2919597"/>
                  <a:pt x="5597115" y="2913256"/>
                  <a:pt x="5550607" y="2906914"/>
                </a:cubicBezTo>
                <a:cubicBezTo>
                  <a:pt x="5567519" y="2863225"/>
                  <a:pt x="5584431" y="2820240"/>
                  <a:pt x="5600638" y="2777256"/>
                </a:cubicBezTo>
                <a:cubicBezTo>
                  <a:pt x="5652078" y="2780075"/>
                  <a:pt x="5703519" y="2783598"/>
                  <a:pt x="5753549" y="2787121"/>
                </a:cubicBezTo>
                <a:cubicBezTo>
                  <a:pt x="5732409" y="2832924"/>
                  <a:pt x="5710565" y="2878727"/>
                  <a:pt x="5688016" y="2925939"/>
                </a:cubicBezTo>
                <a:close/>
                <a:moveTo>
                  <a:pt x="5603457" y="2770210"/>
                </a:moveTo>
                <a:cubicBezTo>
                  <a:pt x="5621778" y="2721588"/>
                  <a:pt x="5640099" y="2672966"/>
                  <a:pt x="5657011" y="2625050"/>
                </a:cubicBezTo>
                <a:cubicBezTo>
                  <a:pt x="5704223" y="2624345"/>
                  <a:pt x="5750730" y="2623640"/>
                  <a:pt x="5796533" y="2623640"/>
                </a:cubicBezTo>
                <a:cubicBezTo>
                  <a:pt x="5807103" y="2623640"/>
                  <a:pt x="5816969" y="2623640"/>
                  <a:pt x="5827539" y="2623640"/>
                </a:cubicBezTo>
                <a:cubicBezTo>
                  <a:pt x="5804989" y="2675081"/>
                  <a:pt x="5781031" y="2727225"/>
                  <a:pt x="5757073" y="2779370"/>
                </a:cubicBezTo>
                <a:cubicBezTo>
                  <a:pt x="5706337" y="2776552"/>
                  <a:pt x="5655601" y="2773028"/>
                  <a:pt x="5603457" y="2770210"/>
                </a:cubicBezTo>
                <a:close/>
                <a:moveTo>
                  <a:pt x="5595705" y="2769505"/>
                </a:moveTo>
                <a:cubicBezTo>
                  <a:pt x="5549902" y="2766686"/>
                  <a:pt x="5504099" y="2764572"/>
                  <a:pt x="5456888" y="2762458"/>
                </a:cubicBezTo>
                <a:cubicBezTo>
                  <a:pt x="5470276" y="2717360"/>
                  <a:pt x="5482960" y="2672966"/>
                  <a:pt x="5495644" y="2628573"/>
                </a:cubicBezTo>
                <a:cubicBezTo>
                  <a:pt x="5547084" y="2627164"/>
                  <a:pt x="5598524" y="2625754"/>
                  <a:pt x="5649260" y="2625050"/>
                </a:cubicBezTo>
                <a:cubicBezTo>
                  <a:pt x="5631643" y="2672966"/>
                  <a:pt x="5614027" y="2720883"/>
                  <a:pt x="5595705" y="2769505"/>
                </a:cubicBezTo>
                <a:close/>
                <a:moveTo>
                  <a:pt x="5497758" y="2622231"/>
                </a:moveTo>
                <a:cubicBezTo>
                  <a:pt x="5511851" y="2572200"/>
                  <a:pt x="5525239" y="2522874"/>
                  <a:pt x="5537924" y="2473548"/>
                </a:cubicBezTo>
                <a:cubicBezTo>
                  <a:pt x="5595001" y="2467206"/>
                  <a:pt x="5652078" y="2462273"/>
                  <a:pt x="5707746" y="2457340"/>
                </a:cubicBezTo>
                <a:cubicBezTo>
                  <a:pt x="5689425" y="2510190"/>
                  <a:pt x="5671104" y="2563744"/>
                  <a:pt x="5651374" y="2618708"/>
                </a:cubicBezTo>
                <a:cubicBezTo>
                  <a:pt x="5600638" y="2618708"/>
                  <a:pt x="5549198" y="2620117"/>
                  <a:pt x="5497758" y="2622231"/>
                </a:cubicBezTo>
                <a:close/>
                <a:moveTo>
                  <a:pt x="5490006" y="2622231"/>
                </a:moveTo>
                <a:cubicBezTo>
                  <a:pt x="5444203" y="2623640"/>
                  <a:pt x="5397696" y="2625754"/>
                  <a:pt x="5351189" y="2627868"/>
                </a:cubicBezTo>
                <a:cubicBezTo>
                  <a:pt x="5360349" y="2582065"/>
                  <a:pt x="5369510" y="2536967"/>
                  <a:pt x="5377966" y="2491869"/>
                </a:cubicBezTo>
                <a:cubicBezTo>
                  <a:pt x="5429406" y="2485527"/>
                  <a:pt x="5480141" y="2479890"/>
                  <a:pt x="5530877" y="2474252"/>
                </a:cubicBezTo>
                <a:cubicBezTo>
                  <a:pt x="5517488" y="2522874"/>
                  <a:pt x="5504099" y="2572200"/>
                  <a:pt x="5490006" y="2622231"/>
                </a:cubicBezTo>
                <a:close/>
                <a:moveTo>
                  <a:pt x="5379375" y="2484118"/>
                </a:moveTo>
                <a:cubicBezTo>
                  <a:pt x="5389240" y="2432677"/>
                  <a:pt x="5397696" y="2382647"/>
                  <a:pt x="5406152" y="2331911"/>
                </a:cubicBezTo>
                <a:cubicBezTo>
                  <a:pt x="5462525" y="2320636"/>
                  <a:pt x="5518898" y="2310066"/>
                  <a:pt x="5574565" y="2300906"/>
                </a:cubicBezTo>
                <a:cubicBezTo>
                  <a:pt x="5561177" y="2355869"/>
                  <a:pt x="5547084" y="2410833"/>
                  <a:pt x="5532991" y="2466501"/>
                </a:cubicBezTo>
                <a:cubicBezTo>
                  <a:pt x="5482255" y="2471434"/>
                  <a:pt x="5430815" y="2477776"/>
                  <a:pt x="5379375" y="2484118"/>
                </a:cubicBezTo>
                <a:close/>
                <a:moveTo>
                  <a:pt x="5371623" y="2484822"/>
                </a:moveTo>
                <a:cubicBezTo>
                  <a:pt x="5304681" y="2493278"/>
                  <a:pt x="5237738" y="2501734"/>
                  <a:pt x="5169386" y="2511599"/>
                </a:cubicBezTo>
                <a:cubicBezTo>
                  <a:pt x="5172909" y="2467206"/>
                  <a:pt x="5175728" y="2422812"/>
                  <a:pt x="5178547" y="2379123"/>
                </a:cubicBezTo>
                <a:cubicBezTo>
                  <a:pt x="5253241" y="2362916"/>
                  <a:pt x="5326525" y="2347414"/>
                  <a:pt x="5399105" y="2333320"/>
                </a:cubicBezTo>
                <a:cubicBezTo>
                  <a:pt x="5390649" y="2383351"/>
                  <a:pt x="5381489" y="2434087"/>
                  <a:pt x="5371623" y="2484822"/>
                </a:cubicBezTo>
                <a:close/>
                <a:moveTo>
                  <a:pt x="5179251" y="2372077"/>
                </a:moveTo>
                <a:cubicBezTo>
                  <a:pt x="5184184" y="2295973"/>
                  <a:pt x="5187707" y="2220575"/>
                  <a:pt x="5190526" y="2146585"/>
                </a:cubicBezTo>
                <a:cubicBezTo>
                  <a:pt x="5275790" y="2117694"/>
                  <a:pt x="5358940" y="2090917"/>
                  <a:pt x="5440680" y="2066254"/>
                </a:cubicBezTo>
                <a:cubicBezTo>
                  <a:pt x="5428701" y="2150813"/>
                  <a:pt x="5415312" y="2237487"/>
                  <a:pt x="5400515" y="2325569"/>
                </a:cubicBezTo>
                <a:cubicBezTo>
                  <a:pt x="5327230" y="2340367"/>
                  <a:pt x="5253945" y="2355165"/>
                  <a:pt x="5179251" y="2372077"/>
                </a:cubicBezTo>
                <a:close/>
                <a:moveTo>
                  <a:pt x="5171500" y="2373486"/>
                </a:moveTo>
                <a:cubicBezTo>
                  <a:pt x="5128516" y="2382647"/>
                  <a:pt x="5086236" y="2392512"/>
                  <a:pt x="5042547" y="2403082"/>
                </a:cubicBezTo>
                <a:cubicBezTo>
                  <a:pt x="5041843" y="2334025"/>
                  <a:pt x="5039729" y="2266378"/>
                  <a:pt x="5037615" y="2199435"/>
                </a:cubicBezTo>
                <a:cubicBezTo>
                  <a:pt x="5086236" y="2181818"/>
                  <a:pt x="5134858" y="2165611"/>
                  <a:pt x="5182775" y="2149404"/>
                </a:cubicBezTo>
                <a:cubicBezTo>
                  <a:pt x="5179251" y="2222689"/>
                  <a:pt x="5175728" y="2297383"/>
                  <a:pt x="5171500" y="2373486"/>
                </a:cubicBezTo>
                <a:close/>
                <a:moveTo>
                  <a:pt x="5036910" y="2191684"/>
                </a:moveTo>
                <a:cubicBezTo>
                  <a:pt x="5034796" y="2139539"/>
                  <a:pt x="5032682" y="2088099"/>
                  <a:pt x="5029863" y="2037363"/>
                </a:cubicBezTo>
                <a:cubicBezTo>
                  <a:pt x="5082713" y="2014109"/>
                  <a:pt x="5134858" y="1991560"/>
                  <a:pt x="5187002" y="1970420"/>
                </a:cubicBezTo>
                <a:cubicBezTo>
                  <a:pt x="5186298" y="2026793"/>
                  <a:pt x="5184184" y="2083871"/>
                  <a:pt x="5182070" y="2141653"/>
                </a:cubicBezTo>
                <a:cubicBezTo>
                  <a:pt x="5134858" y="2157155"/>
                  <a:pt x="5086236" y="2174067"/>
                  <a:pt x="5036910" y="2191684"/>
                </a:cubicBezTo>
                <a:close/>
                <a:moveTo>
                  <a:pt x="5029863" y="2194502"/>
                </a:moveTo>
                <a:cubicBezTo>
                  <a:pt x="4986879" y="2210005"/>
                  <a:pt x="4943190" y="2225507"/>
                  <a:pt x="4899501" y="2241715"/>
                </a:cubicBezTo>
                <a:cubicBezTo>
                  <a:pt x="4894569" y="2195207"/>
                  <a:pt x="4888931" y="2149404"/>
                  <a:pt x="4883294" y="2103601"/>
                </a:cubicBezTo>
                <a:cubicBezTo>
                  <a:pt x="4930506" y="2081757"/>
                  <a:pt x="4977014" y="2061322"/>
                  <a:pt x="5023522" y="2040886"/>
                </a:cubicBezTo>
                <a:cubicBezTo>
                  <a:pt x="5025636" y="2090917"/>
                  <a:pt x="5027749" y="2142357"/>
                  <a:pt x="5029863" y="2194502"/>
                </a:cubicBezTo>
                <a:close/>
                <a:moveTo>
                  <a:pt x="4882590" y="2095850"/>
                </a:moveTo>
                <a:cubicBezTo>
                  <a:pt x="4876248" y="2044410"/>
                  <a:pt x="4869201" y="1992969"/>
                  <a:pt x="4862154" y="1942939"/>
                </a:cubicBezTo>
                <a:cubicBezTo>
                  <a:pt x="4912890" y="1915457"/>
                  <a:pt x="4962921" y="1887975"/>
                  <a:pt x="5012247" y="1861903"/>
                </a:cubicBezTo>
                <a:cubicBezTo>
                  <a:pt x="5016475" y="1917571"/>
                  <a:pt x="5019998" y="1974648"/>
                  <a:pt x="5022817" y="2032430"/>
                </a:cubicBezTo>
                <a:cubicBezTo>
                  <a:pt x="4976309" y="2053570"/>
                  <a:pt x="4929097" y="2074710"/>
                  <a:pt x="4882590" y="2095850"/>
                </a:cubicBezTo>
                <a:close/>
                <a:moveTo>
                  <a:pt x="4875543" y="2099373"/>
                </a:moveTo>
                <a:cubicBezTo>
                  <a:pt x="4833968" y="2118399"/>
                  <a:pt x="4791688" y="2138129"/>
                  <a:pt x="4749409" y="2158565"/>
                </a:cubicBezTo>
                <a:cubicBezTo>
                  <a:pt x="4740248" y="2112762"/>
                  <a:pt x="4730383" y="2067663"/>
                  <a:pt x="4721222" y="2022565"/>
                </a:cubicBezTo>
                <a:cubicBezTo>
                  <a:pt x="4766321" y="1996493"/>
                  <a:pt x="4810714" y="1971830"/>
                  <a:pt x="4855108" y="1947167"/>
                </a:cubicBezTo>
                <a:cubicBezTo>
                  <a:pt x="4862154" y="1997197"/>
                  <a:pt x="4869201" y="2047933"/>
                  <a:pt x="4875543" y="2099373"/>
                </a:cubicBezTo>
                <a:close/>
                <a:moveTo>
                  <a:pt x="4719813" y="2014814"/>
                </a:moveTo>
                <a:cubicBezTo>
                  <a:pt x="4708539" y="1964078"/>
                  <a:pt x="4697264" y="1914048"/>
                  <a:pt x="4685989" y="1864017"/>
                </a:cubicBezTo>
                <a:cubicBezTo>
                  <a:pt x="4733906" y="1831602"/>
                  <a:pt x="4781823" y="1800597"/>
                  <a:pt x="4829035" y="1769592"/>
                </a:cubicBezTo>
                <a:cubicBezTo>
                  <a:pt x="4838196" y="1825260"/>
                  <a:pt x="4846652" y="1881633"/>
                  <a:pt x="4854403" y="1938711"/>
                </a:cubicBezTo>
                <a:cubicBezTo>
                  <a:pt x="4809305" y="1963374"/>
                  <a:pt x="4764911" y="1988741"/>
                  <a:pt x="4719813" y="2014814"/>
                </a:cubicBezTo>
                <a:close/>
                <a:moveTo>
                  <a:pt x="4712766" y="2018337"/>
                </a:moveTo>
                <a:cubicBezTo>
                  <a:pt x="4619047" y="2071891"/>
                  <a:pt x="4523918" y="2128264"/>
                  <a:pt x="4428084" y="2187456"/>
                </a:cubicBezTo>
                <a:cubicBezTo>
                  <a:pt x="4412581" y="2150109"/>
                  <a:pt x="4396374" y="2113466"/>
                  <a:pt x="4380872" y="2077529"/>
                </a:cubicBezTo>
                <a:cubicBezTo>
                  <a:pt x="4480933" y="2004244"/>
                  <a:pt x="4580995" y="1935187"/>
                  <a:pt x="4678943" y="1868949"/>
                </a:cubicBezTo>
                <a:cubicBezTo>
                  <a:pt x="4690217" y="1917571"/>
                  <a:pt x="4701492" y="1967602"/>
                  <a:pt x="4712766" y="2018337"/>
                </a:cubicBezTo>
                <a:close/>
                <a:moveTo>
                  <a:pt x="4378053" y="2070482"/>
                </a:moveTo>
                <a:cubicBezTo>
                  <a:pt x="4328022" y="1956327"/>
                  <a:pt x="4277287" y="1844991"/>
                  <a:pt x="4225142" y="1737883"/>
                </a:cubicBezTo>
                <a:cubicBezTo>
                  <a:pt x="4337183" y="1620204"/>
                  <a:pt x="4447814" y="1508868"/>
                  <a:pt x="4557741" y="1405988"/>
                </a:cubicBezTo>
                <a:cubicBezTo>
                  <a:pt x="4600021" y="1549034"/>
                  <a:pt x="4640186" y="1701240"/>
                  <a:pt x="4677533" y="1860493"/>
                </a:cubicBezTo>
                <a:cubicBezTo>
                  <a:pt x="4578176" y="1927436"/>
                  <a:pt x="4478819" y="1997197"/>
                  <a:pt x="4378053" y="2070482"/>
                </a:cubicBezTo>
                <a:close/>
                <a:moveTo>
                  <a:pt x="4371711" y="2074710"/>
                </a:moveTo>
                <a:cubicBezTo>
                  <a:pt x="4339297" y="2097964"/>
                  <a:pt x="4307587" y="2121922"/>
                  <a:pt x="4275173" y="2145881"/>
                </a:cubicBezTo>
                <a:cubicBezTo>
                  <a:pt x="4222323" y="2046524"/>
                  <a:pt x="4168769" y="1949985"/>
                  <a:pt x="4114510" y="1856265"/>
                </a:cubicBezTo>
                <a:cubicBezTo>
                  <a:pt x="4149743" y="1818214"/>
                  <a:pt x="4184271" y="1780867"/>
                  <a:pt x="4219504" y="1743520"/>
                </a:cubicBezTo>
                <a:cubicBezTo>
                  <a:pt x="4271649" y="1850628"/>
                  <a:pt x="4322385" y="1961260"/>
                  <a:pt x="4371711" y="2074710"/>
                </a:cubicBezTo>
                <a:close/>
                <a:moveTo>
                  <a:pt x="4110987" y="1849924"/>
                </a:moveTo>
                <a:cubicBezTo>
                  <a:pt x="4084914" y="1804825"/>
                  <a:pt x="4058842" y="1760432"/>
                  <a:pt x="4032769" y="1717447"/>
                </a:cubicBezTo>
                <a:cubicBezTo>
                  <a:pt x="4068707" y="1672349"/>
                  <a:pt x="4104645" y="1627956"/>
                  <a:pt x="4140582" y="1584267"/>
                </a:cubicBezTo>
                <a:cubicBezTo>
                  <a:pt x="4165950" y="1634298"/>
                  <a:pt x="4191318" y="1685033"/>
                  <a:pt x="4215981" y="1737178"/>
                </a:cubicBezTo>
                <a:cubicBezTo>
                  <a:pt x="4181453" y="1773820"/>
                  <a:pt x="4146220" y="1811167"/>
                  <a:pt x="4110987" y="1849924"/>
                </a:cubicBezTo>
                <a:close/>
                <a:moveTo>
                  <a:pt x="4106054" y="1855561"/>
                </a:moveTo>
                <a:cubicBezTo>
                  <a:pt x="4075049" y="1889385"/>
                  <a:pt x="4044044" y="1923913"/>
                  <a:pt x="4013039" y="1958441"/>
                </a:cubicBezTo>
                <a:cubicBezTo>
                  <a:pt x="3986966" y="1919685"/>
                  <a:pt x="3960894" y="1881633"/>
                  <a:pt x="3934117" y="1844286"/>
                </a:cubicBezTo>
                <a:cubicBezTo>
                  <a:pt x="3965827" y="1803416"/>
                  <a:pt x="3996832" y="1762546"/>
                  <a:pt x="4028542" y="1723085"/>
                </a:cubicBezTo>
                <a:cubicBezTo>
                  <a:pt x="4053909" y="1766774"/>
                  <a:pt x="4079982" y="1810463"/>
                  <a:pt x="4106054" y="1855561"/>
                </a:cubicBezTo>
                <a:close/>
                <a:moveTo>
                  <a:pt x="3929889" y="1837944"/>
                </a:moveTo>
                <a:cubicBezTo>
                  <a:pt x="3900293" y="1795665"/>
                  <a:pt x="3869993" y="1753385"/>
                  <a:pt x="3840397" y="1712515"/>
                </a:cubicBezTo>
                <a:cubicBezTo>
                  <a:pt x="3872107" y="1664598"/>
                  <a:pt x="3903817" y="1616681"/>
                  <a:pt x="3935526" y="1570878"/>
                </a:cubicBezTo>
                <a:cubicBezTo>
                  <a:pt x="3965122" y="1618090"/>
                  <a:pt x="3994718" y="1666712"/>
                  <a:pt x="4024313" y="1716743"/>
                </a:cubicBezTo>
                <a:cubicBezTo>
                  <a:pt x="3992604" y="1756204"/>
                  <a:pt x="3960894" y="1797074"/>
                  <a:pt x="3929889" y="1837944"/>
                </a:cubicBezTo>
                <a:close/>
                <a:moveTo>
                  <a:pt x="3924956" y="1844286"/>
                </a:moveTo>
                <a:cubicBezTo>
                  <a:pt x="3896770" y="1880929"/>
                  <a:pt x="3869288" y="1917571"/>
                  <a:pt x="3841102" y="1954918"/>
                </a:cubicBezTo>
                <a:cubicBezTo>
                  <a:pt x="3811506" y="1918980"/>
                  <a:pt x="3781911" y="1883042"/>
                  <a:pt x="3752315" y="1848514"/>
                </a:cubicBezTo>
                <a:cubicBezTo>
                  <a:pt x="3779797" y="1804825"/>
                  <a:pt x="3807983" y="1761841"/>
                  <a:pt x="3835465" y="1719561"/>
                </a:cubicBezTo>
                <a:cubicBezTo>
                  <a:pt x="3865060" y="1760432"/>
                  <a:pt x="3895361" y="1802007"/>
                  <a:pt x="3924956" y="1844286"/>
                </a:cubicBezTo>
                <a:close/>
                <a:moveTo>
                  <a:pt x="3747382" y="1842172"/>
                </a:moveTo>
                <a:cubicBezTo>
                  <a:pt x="3713558" y="1802711"/>
                  <a:pt x="3680439" y="1763250"/>
                  <a:pt x="3646616" y="1725199"/>
                </a:cubicBezTo>
                <a:cubicBezTo>
                  <a:pt x="3674098" y="1674463"/>
                  <a:pt x="3700875" y="1624432"/>
                  <a:pt x="3729061" y="1575811"/>
                </a:cubicBezTo>
                <a:cubicBezTo>
                  <a:pt x="3762885" y="1620909"/>
                  <a:pt x="3796708" y="1666712"/>
                  <a:pt x="3830532" y="1713219"/>
                </a:cubicBezTo>
                <a:cubicBezTo>
                  <a:pt x="3803050" y="1755499"/>
                  <a:pt x="3775568" y="1798483"/>
                  <a:pt x="3747382" y="1842172"/>
                </a:cubicBezTo>
                <a:close/>
                <a:moveTo>
                  <a:pt x="3743154" y="1848514"/>
                </a:moveTo>
                <a:cubicBezTo>
                  <a:pt x="3707216" y="1904887"/>
                  <a:pt x="3671279" y="1962669"/>
                  <a:pt x="3636046" y="2021861"/>
                </a:cubicBezTo>
                <a:cubicBezTo>
                  <a:pt x="3603631" y="1990856"/>
                  <a:pt x="3571217" y="1960555"/>
                  <a:pt x="3539507" y="1930959"/>
                </a:cubicBezTo>
                <a:cubicBezTo>
                  <a:pt x="3574036" y="1863312"/>
                  <a:pt x="3608564" y="1797074"/>
                  <a:pt x="3643092" y="1731541"/>
                </a:cubicBezTo>
                <a:cubicBezTo>
                  <a:pt x="3676916" y="1770297"/>
                  <a:pt x="3710035" y="1809053"/>
                  <a:pt x="3743154" y="1848514"/>
                </a:cubicBezTo>
                <a:close/>
                <a:moveTo>
                  <a:pt x="3533870" y="1926027"/>
                </a:moveTo>
                <a:cubicBezTo>
                  <a:pt x="3477497" y="1873882"/>
                  <a:pt x="3421829" y="1823851"/>
                  <a:pt x="3366161" y="1774525"/>
                </a:cubicBezTo>
                <a:cubicBezTo>
                  <a:pt x="3397871" y="1691375"/>
                  <a:pt x="3429581" y="1609634"/>
                  <a:pt x="3462699" y="1530713"/>
                </a:cubicBezTo>
                <a:cubicBezTo>
                  <a:pt x="3520482" y="1593427"/>
                  <a:pt x="3579673" y="1658961"/>
                  <a:pt x="3638160" y="1726608"/>
                </a:cubicBezTo>
                <a:cubicBezTo>
                  <a:pt x="3603631" y="1791437"/>
                  <a:pt x="3568398" y="1858379"/>
                  <a:pt x="3533870" y="1926027"/>
                </a:cubicBezTo>
                <a:close/>
                <a:moveTo>
                  <a:pt x="3530347" y="1933073"/>
                </a:moveTo>
                <a:cubicBezTo>
                  <a:pt x="3510616" y="1971830"/>
                  <a:pt x="3490886" y="2011291"/>
                  <a:pt x="3471860" y="2051456"/>
                </a:cubicBezTo>
                <a:cubicBezTo>
                  <a:pt x="3417601" y="2008472"/>
                  <a:pt x="3364047" y="1966897"/>
                  <a:pt x="3310493" y="1926027"/>
                </a:cubicBezTo>
                <a:cubicBezTo>
                  <a:pt x="3328109" y="1877405"/>
                  <a:pt x="3345726" y="1829488"/>
                  <a:pt x="3363342" y="1782276"/>
                </a:cubicBezTo>
                <a:cubicBezTo>
                  <a:pt x="3419011" y="1830898"/>
                  <a:pt x="3474679" y="1881633"/>
                  <a:pt x="3530347" y="1933073"/>
                </a:cubicBezTo>
                <a:close/>
                <a:moveTo>
                  <a:pt x="3304856" y="1921799"/>
                </a:moveTo>
                <a:cubicBezTo>
                  <a:pt x="3263281" y="1890089"/>
                  <a:pt x="3222410" y="1859789"/>
                  <a:pt x="3181540" y="1829488"/>
                </a:cubicBezTo>
                <a:cubicBezTo>
                  <a:pt x="3197043" y="1773820"/>
                  <a:pt x="3212545" y="1719561"/>
                  <a:pt x="3228752" y="1665303"/>
                </a:cubicBezTo>
                <a:cubicBezTo>
                  <a:pt x="3271737" y="1701240"/>
                  <a:pt x="3314721" y="1738587"/>
                  <a:pt x="3357705" y="1776639"/>
                </a:cubicBezTo>
                <a:cubicBezTo>
                  <a:pt x="3340089" y="1824556"/>
                  <a:pt x="3322472" y="1873177"/>
                  <a:pt x="3304856" y="1921799"/>
                </a:cubicBezTo>
                <a:close/>
                <a:moveTo>
                  <a:pt x="3302037" y="1929550"/>
                </a:moveTo>
                <a:cubicBezTo>
                  <a:pt x="3286534" y="1972534"/>
                  <a:pt x="3271032" y="2016223"/>
                  <a:pt x="3256234" y="2060617"/>
                </a:cubicBezTo>
                <a:cubicBezTo>
                  <a:pt x="3217478" y="2035249"/>
                  <a:pt x="3178017" y="2010586"/>
                  <a:pt x="3139261" y="1985923"/>
                </a:cubicBezTo>
                <a:cubicBezTo>
                  <a:pt x="3152649" y="1935892"/>
                  <a:pt x="3165333" y="1886566"/>
                  <a:pt x="3179426" y="1837944"/>
                </a:cubicBezTo>
                <a:cubicBezTo>
                  <a:pt x="3220296" y="1867540"/>
                  <a:pt x="3261167" y="1897840"/>
                  <a:pt x="3302037" y="1929550"/>
                </a:cubicBezTo>
                <a:close/>
                <a:moveTo>
                  <a:pt x="3132919" y="1980990"/>
                </a:moveTo>
                <a:cubicBezTo>
                  <a:pt x="3089230" y="1953508"/>
                  <a:pt x="3045541" y="1926731"/>
                  <a:pt x="3001852" y="1899954"/>
                </a:cubicBezTo>
                <a:cubicBezTo>
                  <a:pt x="3012422" y="1842877"/>
                  <a:pt x="3022992" y="1787209"/>
                  <a:pt x="3034266" y="1732245"/>
                </a:cubicBezTo>
                <a:cubicBezTo>
                  <a:pt x="3080069" y="1764660"/>
                  <a:pt x="3125872" y="1797779"/>
                  <a:pt x="3172380" y="1832307"/>
                </a:cubicBezTo>
                <a:cubicBezTo>
                  <a:pt x="3158991" y="1881633"/>
                  <a:pt x="3145602" y="1930959"/>
                  <a:pt x="3132919" y="1980990"/>
                </a:cubicBezTo>
                <a:close/>
                <a:moveTo>
                  <a:pt x="3130804" y="1988037"/>
                </a:moveTo>
                <a:cubicBezTo>
                  <a:pt x="3119530" y="2032430"/>
                  <a:pt x="3107551" y="2077529"/>
                  <a:pt x="3096276" y="2122627"/>
                </a:cubicBezTo>
                <a:cubicBezTo>
                  <a:pt x="3055406" y="2100783"/>
                  <a:pt x="3013831" y="2079643"/>
                  <a:pt x="2972961" y="2058503"/>
                </a:cubicBezTo>
                <a:cubicBezTo>
                  <a:pt x="2981417" y="2007063"/>
                  <a:pt x="2990577" y="1957032"/>
                  <a:pt x="2999738" y="1907001"/>
                </a:cubicBezTo>
                <a:cubicBezTo>
                  <a:pt x="3043427" y="1933778"/>
                  <a:pt x="3087116" y="1960555"/>
                  <a:pt x="3130804" y="1988037"/>
                </a:cubicBezTo>
                <a:close/>
                <a:moveTo>
                  <a:pt x="2966619" y="2055684"/>
                </a:moveTo>
                <a:cubicBezTo>
                  <a:pt x="2920111" y="2031726"/>
                  <a:pt x="2874308" y="2009177"/>
                  <a:pt x="2829210" y="1986628"/>
                </a:cubicBezTo>
                <a:cubicBezTo>
                  <a:pt x="2834847" y="1928845"/>
                  <a:pt x="2840485" y="1872473"/>
                  <a:pt x="2846827" y="1816100"/>
                </a:cubicBezTo>
                <a:cubicBezTo>
                  <a:pt x="2895448" y="1844286"/>
                  <a:pt x="2944070" y="1873177"/>
                  <a:pt x="2993396" y="1903478"/>
                </a:cubicBezTo>
                <a:cubicBezTo>
                  <a:pt x="2984235" y="1953508"/>
                  <a:pt x="2975075" y="2004244"/>
                  <a:pt x="2966619" y="2055684"/>
                </a:cubicBezTo>
                <a:close/>
                <a:moveTo>
                  <a:pt x="2965209" y="2062731"/>
                </a:moveTo>
                <a:cubicBezTo>
                  <a:pt x="2947593" y="2169839"/>
                  <a:pt x="2930681" y="2279061"/>
                  <a:pt x="2915883" y="2390398"/>
                </a:cubicBezTo>
                <a:cubicBezTo>
                  <a:pt x="2877127" y="2379123"/>
                  <a:pt x="2839075" y="2367849"/>
                  <a:pt x="2801024" y="2357279"/>
                </a:cubicBezTo>
                <a:cubicBezTo>
                  <a:pt x="2808070" y="2232554"/>
                  <a:pt x="2817231" y="2111352"/>
                  <a:pt x="2828505" y="1993674"/>
                </a:cubicBezTo>
                <a:cubicBezTo>
                  <a:pt x="2873604" y="2016223"/>
                  <a:pt x="2919406" y="2039477"/>
                  <a:pt x="2965209" y="2062731"/>
                </a:cubicBezTo>
                <a:close/>
                <a:moveTo>
                  <a:pt x="2793977" y="2355165"/>
                </a:moveTo>
                <a:cubicBezTo>
                  <a:pt x="2673480" y="2321341"/>
                  <a:pt x="2555802" y="2291041"/>
                  <a:pt x="2439533" y="2262854"/>
                </a:cubicBezTo>
                <a:cubicBezTo>
                  <a:pt x="2419098" y="2101487"/>
                  <a:pt x="2403595" y="1945053"/>
                  <a:pt x="2393730" y="1794960"/>
                </a:cubicBezTo>
                <a:cubicBezTo>
                  <a:pt x="2532548" y="1853447"/>
                  <a:pt x="2675594" y="1918275"/>
                  <a:pt x="2821459" y="1990151"/>
                </a:cubicBezTo>
                <a:cubicBezTo>
                  <a:pt x="2810184" y="2109238"/>
                  <a:pt x="2801024" y="2231145"/>
                  <a:pt x="2793977" y="2355165"/>
                </a:cubicBezTo>
                <a:close/>
                <a:moveTo>
                  <a:pt x="2793272" y="2362916"/>
                </a:moveTo>
                <a:cubicBezTo>
                  <a:pt x="2791158" y="2402377"/>
                  <a:pt x="2789044" y="2442543"/>
                  <a:pt x="2786930" y="2482708"/>
                </a:cubicBezTo>
                <a:cubicBezTo>
                  <a:pt x="2676299" y="2460864"/>
                  <a:pt x="2567781" y="2441133"/>
                  <a:pt x="2460673" y="2423517"/>
                </a:cubicBezTo>
                <a:cubicBezTo>
                  <a:pt x="2453626" y="2372077"/>
                  <a:pt x="2446580" y="2321341"/>
                  <a:pt x="2440238" y="2271310"/>
                </a:cubicBezTo>
                <a:cubicBezTo>
                  <a:pt x="2555802" y="2298087"/>
                  <a:pt x="2673480" y="2329092"/>
                  <a:pt x="2793272" y="2362916"/>
                </a:cubicBezTo>
                <a:close/>
                <a:moveTo>
                  <a:pt x="2453626" y="2422107"/>
                </a:moveTo>
                <a:cubicBezTo>
                  <a:pt x="2402186" y="2413652"/>
                  <a:pt x="2351451" y="2405900"/>
                  <a:pt x="2301420" y="2398149"/>
                </a:cubicBezTo>
                <a:cubicBezTo>
                  <a:pt x="2288736" y="2341776"/>
                  <a:pt x="2277461" y="2285403"/>
                  <a:pt x="2266187" y="2230440"/>
                </a:cubicBezTo>
                <a:cubicBezTo>
                  <a:pt x="2321150" y="2242419"/>
                  <a:pt x="2376818" y="2255103"/>
                  <a:pt x="2432487" y="2268492"/>
                </a:cubicBezTo>
                <a:cubicBezTo>
                  <a:pt x="2439533" y="2319227"/>
                  <a:pt x="2446580" y="2370667"/>
                  <a:pt x="2453626" y="2422107"/>
                </a:cubicBezTo>
                <a:close/>
                <a:moveTo>
                  <a:pt x="2455036" y="2429859"/>
                </a:moveTo>
                <a:cubicBezTo>
                  <a:pt x="2461377" y="2474957"/>
                  <a:pt x="2468424" y="2520760"/>
                  <a:pt x="2475471" y="2567267"/>
                </a:cubicBezTo>
                <a:cubicBezTo>
                  <a:pt x="2428963" y="2563039"/>
                  <a:pt x="2383160" y="2559516"/>
                  <a:pt x="2337357" y="2555993"/>
                </a:cubicBezTo>
                <a:cubicBezTo>
                  <a:pt x="2325378" y="2505257"/>
                  <a:pt x="2314104" y="2455931"/>
                  <a:pt x="2303534" y="2406605"/>
                </a:cubicBezTo>
                <a:cubicBezTo>
                  <a:pt x="2353565" y="2413652"/>
                  <a:pt x="2403595" y="2421403"/>
                  <a:pt x="2455036" y="2429859"/>
                </a:cubicBezTo>
                <a:close/>
                <a:moveTo>
                  <a:pt x="2329606" y="2554584"/>
                </a:moveTo>
                <a:cubicBezTo>
                  <a:pt x="2278166" y="2551060"/>
                  <a:pt x="2226726" y="2547537"/>
                  <a:pt x="2175990" y="2544014"/>
                </a:cubicBezTo>
                <a:cubicBezTo>
                  <a:pt x="2158374" y="2489050"/>
                  <a:pt x="2142167" y="2434791"/>
                  <a:pt x="2126664" y="2380532"/>
                </a:cubicBezTo>
                <a:cubicBezTo>
                  <a:pt x="2182332" y="2387579"/>
                  <a:pt x="2238705" y="2395330"/>
                  <a:pt x="2295782" y="2403786"/>
                </a:cubicBezTo>
                <a:cubicBezTo>
                  <a:pt x="2306352" y="2454522"/>
                  <a:pt x="2317627" y="2504553"/>
                  <a:pt x="2329606" y="2554584"/>
                </a:cubicBezTo>
                <a:close/>
                <a:moveTo>
                  <a:pt x="2331720" y="2562335"/>
                </a:moveTo>
                <a:cubicBezTo>
                  <a:pt x="2342290" y="2606728"/>
                  <a:pt x="2352860" y="2651827"/>
                  <a:pt x="2364134" y="2696925"/>
                </a:cubicBezTo>
                <a:cubicBezTo>
                  <a:pt x="2317627" y="2696925"/>
                  <a:pt x="2271119" y="2697630"/>
                  <a:pt x="2225316" y="2697630"/>
                </a:cubicBezTo>
                <a:cubicBezTo>
                  <a:pt x="2209109" y="2648303"/>
                  <a:pt x="2193607" y="2599682"/>
                  <a:pt x="2178104" y="2551765"/>
                </a:cubicBezTo>
                <a:cubicBezTo>
                  <a:pt x="2228840" y="2555288"/>
                  <a:pt x="2279575" y="2558812"/>
                  <a:pt x="2331720" y="2562335"/>
                </a:cubicBezTo>
                <a:close/>
                <a:moveTo>
                  <a:pt x="2217565" y="2698334"/>
                </a:moveTo>
                <a:cubicBezTo>
                  <a:pt x="2165420" y="2699039"/>
                  <a:pt x="2114685" y="2700448"/>
                  <a:pt x="2063949" y="2701858"/>
                </a:cubicBezTo>
                <a:cubicBezTo>
                  <a:pt x="2042105" y="2648303"/>
                  <a:pt x="2020260" y="2595454"/>
                  <a:pt x="1999825" y="2543309"/>
                </a:cubicBezTo>
                <a:cubicBezTo>
                  <a:pt x="2055493" y="2545423"/>
                  <a:pt x="2112571" y="2548242"/>
                  <a:pt x="2170353" y="2551765"/>
                </a:cubicBezTo>
                <a:cubicBezTo>
                  <a:pt x="2185856" y="2600387"/>
                  <a:pt x="2201358" y="2649008"/>
                  <a:pt x="2217565" y="2698334"/>
                </a:cubicBezTo>
                <a:close/>
                <a:moveTo>
                  <a:pt x="2219679" y="2705381"/>
                </a:moveTo>
                <a:cubicBezTo>
                  <a:pt x="2240819" y="2769505"/>
                  <a:pt x="2262663" y="2833629"/>
                  <a:pt x="2285917" y="2898458"/>
                </a:cubicBezTo>
                <a:cubicBezTo>
                  <a:pt x="2242228" y="2904095"/>
                  <a:pt x="2198539" y="2909732"/>
                  <a:pt x="2154850" y="2915369"/>
                </a:cubicBezTo>
                <a:cubicBezTo>
                  <a:pt x="2123845" y="2845608"/>
                  <a:pt x="2094250" y="2776552"/>
                  <a:pt x="2066063" y="2708199"/>
                </a:cubicBezTo>
                <a:cubicBezTo>
                  <a:pt x="2117503" y="2707495"/>
                  <a:pt x="2168239" y="2706086"/>
                  <a:pt x="2219679" y="2705381"/>
                </a:cubicBezTo>
                <a:close/>
                <a:moveTo>
                  <a:pt x="2147804" y="2916779"/>
                </a:moveTo>
                <a:cubicBezTo>
                  <a:pt x="2072405" y="2927349"/>
                  <a:pt x="1997711" y="2938623"/>
                  <a:pt x="1925131" y="2950602"/>
                </a:cubicBezTo>
                <a:cubicBezTo>
                  <a:pt x="1880033" y="2873090"/>
                  <a:pt x="1837753" y="2796282"/>
                  <a:pt x="1796883" y="2720883"/>
                </a:cubicBezTo>
                <a:cubicBezTo>
                  <a:pt x="1882147" y="2715951"/>
                  <a:pt x="1969525" y="2711723"/>
                  <a:pt x="2059017" y="2708904"/>
                </a:cubicBezTo>
                <a:cubicBezTo>
                  <a:pt x="2087203" y="2777256"/>
                  <a:pt x="2116799" y="2847018"/>
                  <a:pt x="2147804" y="2916779"/>
                </a:cubicBezTo>
                <a:close/>
                <a:moveTo>
                  <a:pt x="2150623" y="2923825"/>
                </a:moveTo>
                <a:cubicBezTo>
                  <a:pt x="2168239" y="2963991"/>
                  <a:pt x="2186560" y="3004157"/>
                  <a:pt x="2204881" y="3044322"/>
                </a:cubicBezTo>
                <a:cubicBezTo>
                  <a:pt x="2137939" y="3059120"/>
                  <a:pt x="2071701" y="3073918"/>
                  <a:pt x="2006167" y="3089421"/>
                </a:cubicBezTo>
                <a:cubicBezTo>
                  <a:pt x="1979390" y="3045027"/>
                  <a:pt x="1953318" y="3001338"/>
                  <a:pt x="1927950" y="2956945"/>
                </a:cubicBezTo>
                <a:cubicBezTo>
                  <a:pt x="2001235" y="2945670"/>
                  <a:pt x="2075224" y="2934395"/>
                  <a:pt x="2150623" y="2923825"/>
                </a:cubicBezTo>
                <a:close/>
                <a:moveTo>
                  <a:pt x="1999121" y="3091534"/>
                </a:moveTo>
                <a:cubicBezTo>
                  <a:pt x="1948385" y="3103514"/>
                  <a:pt x="1899059" y="3116198"/>
                  <a:pt x="1849733" y="3128177"/>
                </a:cubicBezTo>
                <a:cubicBezTo>
                  <a:pt x="1816614" y="3080965"/>
                  <a:pt x="1784199" y="3033752"/>
                  <a:pt x="1753194" y="2987950"/>
                </a:cubicBezTo>
                <a:cubicBezTo>
                  <a:pt x="1808158" y="2978084"/>
                  <a:pt x="1864531" y="2968219"/>
                  <a:pt x="1921608" y="2959058"/>
                </a:cubicBezTo>
                <a:cubicBezTo>
                  <a:pt x="1946271" y="3002747"/>
                  <a:pt x="1972343" y="3047141"/>
                  <a:pt x="1999121" y="3091534"/>
                </a:cubicBezTo>
                <a:close/>
                <a:moveTo>
                  <a:pt x="2002644" y="3097877"/>
                </a:moveTo>
                <a:cubicBezTo>
                  <a:pt x="2026602" y="3137337"/>
                  <a:pt x="2050561" y="3176798"/>
                  <a:pt x="2075224" y="3216964"/>
                </a:cubicBezTo>
                <a:cubicBezTo>
                  <a:pt x="2030830" y="3231057"/>
                  <a:pt x="1987141" y="3245855"/>
                  <a:pt x="1943452" y="3259948"/>
                </a:cubicBezTo>
                <a:cubicBezTo>
                  <a:pt x="1913152" y="3217669"/>
                  <a:pt x="1882852" y="3176094"/>
                  <a:pt x="1853961" y="3134519"/>
                </a:cubicBezTo>
                <a:cubicBezTo>
                  <a:pt x="1902582" y="3121835"/>
                  <a:pt x="1952613" y="3109856"/>
                  <a:pt x="2002644" y="3097877"/>
                </a:cubicBezTo>
                <a:close/>
                <a:moveTo>
                  <a:pt x="1935701" y="3262062"/>
                </a:moveTo>
                <a:cubicBezTo>
                  <a:pt x="1886375" y="3278269"/>
                  <a:pt x="1837753" y="3295181"/>
                  <a:pt x="1789837" y="3312093"/>
                </a:cubicBezTo>
                <a:cubicBezTo>
                  <a:pt x="1752490" y="3267699"/>
                  <a:pt x="1715847" y="3224011"/>
                  <a:pt x="1680614" y="3180322"/>
                </a:cubicBezTo>
                <a:cubicBezTo>
                  <a:pt x="1734873" y="3165524"/>
                  <a:pt x="1789837" y="3150726"/>
                  <a:pt x="1846209" y="3135928"/>
                </a:cubicBezTo>
                <a:cubicBezTo>
                  <a:pt x="1875100" y="3178208"/>
                  <a:pt x="1905401" y="3219783"/>
                  <a:pt x="1935701" y="3262062"/>
                </a:cubicBezTo>
                <a:close/>
                <a:moveTo>
                  <a:pt x="1940634" y="3268404"/>
                </a:moveTo>
                <a:cubicBezTo>
                  <a:pt x="1967411" y="3305751"/>
                  <a:pt x="1994893" y="3342393"/>
                  <a:pt x="2023079" y="3379741"/>
                </a:cubicBezTo>
                <a:cubicBezTo>
                  <a:pt x="1980095" y="3398062"/>
                  <a:pt x="1937110" y="3416383"/>
                  <a:pt x="1895536" y="3434704"/>
                </a:cubicBezTo>
                <a:cubicBezTo>
                  <a:pt x="1861712" y="3395948"/>
                  <a:pt x="1827888" y="3357191"/>
                  <a:pt x="1795474" y="3318435"/>
                </a:cubicBezTo>
                <a:cubicBezTo>
                  <a:pt x="1842686" y="3301523"/>
                  <a:pt x="1891308" y="3285316"/>
                  <a:pt x="1940634" y="3268404"/>
                </a:cubicBezTo>
                <a:close/>
                <a:moveTo>
                  <a:pt x="1888489" y="3437523"/>
                </a:moveTo>
                <a:cubicBezTo>
                  <a:pt x="1840572" y="3458662"/>
                  <a:pt x="1794065" y="3479097"/>
                  <a:pt x="1747557" y="3500237"/>
                </a:cubicBezTo>
                <a:cubicBezTo>
                  <a:pt x="1706687" y="3459367"/>
                  <a:pt x="1666521" y="3419201"/>
                  <a:pt x="1627060" y="3379036"/>
                </a:cubicBezTo>
                <a:cubicBezTo>
                  <a:pt x="1679910" y="3359305"/>
                  <a:pt x="1733464" y="3339575"/>
                  <a:pt x="1787723" y="3320549"/>
                </a:cubicBezTo>
                <a:cubicBezTo>
                  <a:pt x="1820842" y="3360010"/>
                  <a:pt x="1853961" y="3398766"/>
                  <a:pt x="1888489" y="3437523"/>
                </a:cubicBezTo>
                <a:close/>
                <a:moveTo>
                  <a:pt x="1893422" y="3443160"/>
                </a:moveTo>
                <a:cubicBezTo>
                  <a:pt x="1923722" y="3477688"/>
                  <a:pt x="1954727" y="3512217"/>
                  <a:pt x="1985732" y="3547450"/>
                </a:cubicBezTo>
                <a:cubicBezTo>
                  <a:pt x="1944157" y="3569294"/>
                  <a:pt x="1903287" y="3591139"/>
                  <a:pt x="1863121" y="3613688"/>
                </a:cubicBezTo>
                <a:cubicBezTo>
                  <a:pt x="1825774" y="3577750"/>
                  <a:pt x="1789132" y="3541812"/>
                  <a:pt x="1752490" y="3506579"/>
                </a:cubicBezTo>
                <a:cubicBezTo>
                  <a:pt x="1798997" y="3484735"/>
                  <a:pt x="1845505" y="3464300"/>
                  <a:pt x="1893422" y="3443160"/>
                </a:cubicBezTo>
                <a:close/>
                <a:moveTo>
                  <a:pt x="1856075" y="3617211"/>
                </a:moveTo>
                <a:cubicBezTo>
                  <a:pt x="1727826" y="3687677"/>
                  <a:pt x="1605216" y="3758143"/>
                  <a:pt x="1488242" y="3830018"/>
                </a:cubicBezTo>
                <a:cubicBezTo>
                  <a:pt x="1431869" y="3791967"/>
                  <a:pt x="1376906" y="3754620"/>
                  <a:pt x="1324056" y="3716568"/>
                </a:cubicBezTo>
                <a:cubicBezTo>
                  <a:pt x="1457237" y="3646102"/>
                  <a:pt x="1598169" y="3577045"/>
                  <a:pt x="1745443" y="3509398"/>
                </a:cubicBezTo>
                <a:cubicBezTo>
                  <a:pt x="1782085" y="3545336"/>
                  <a:pt x="1818728" y="3581273"/>
                  <a:pt x="1856075" y="3617211"/>
                </a:cubicBezTo>
                <a:close/>
                <a:moveTo>
                  <a:pt x="1862416" y="3622143"/>
                </a:moveTo>
                <a:cubicBezTo>
                  <a:pt x="1911038" y="3668651"/>
                  <a:pt x="1960364" y="3715159"/>
                  <a:pt x="2011100" y="3761666"/>
                </a:cubicBezTo>
                <a:cubicBezTo>
                  <a:pt x="1908924" y="3833541"/>
                  <a:pt x="1810272" y="3905417"/>
                  <a:pt x="1715847" y="3976588"/>
                </a:cubicBezTo>
                <a:cubicBezTo>
                  <a:pt x="1639744" y="3928670"/>
                  <a:pt x="1566459" y="3881459"/>
                  <a:pt x="1495993" y="3834246"/>
                </a:cubicBezTo>
                <a:cubicBezTo>
                  <a:pt x="1610853" y="3763780"/>
                  <a:pt x="1733464" y="3692609"/>
                  <a:pt x="1862416" y="3622143"/>
                </a:cubicBezTo>
                <a:close/>
                <a:moveTo>
                  <a:pt x="1708801" y="3981520"/>
                </a:moveTo>
                <a:cubicBezTo>
                  <a:pt x="1662293" y="4016753"/>
                  <a:pt x="1617195" y="4051281"/>
                  <a:pt x="1572801" y="4086514"/>
                </a:cubicBezTo>
                <a:cubicBezTo>
                  <a:pt x="1485423" y="4039302"/>
                  <a:pt x="1400159" y="3992090"/>
                  <a:pt x="1319124" y="3944173"/>
                </a:cubicBezTo>
                <a:cubicBezTo>
                  <a:pt x="1373382" y="3908940"/>
                  <a:pt x="1429755" y="3873707"/>
                  <a:pt x="1488242" y="3837770"/>
                </a:cubicBezTo>
                <a:cubicBezTo>
                  <a:pt x="1559413" y="3886391"/>
                  <a:pt x="1633402" y="3934308"/>
                  <a:pt x="1708801" y="3981520"/>
                </a:cubicBezTo>
                <a:close/>
                <a:moveTo>
                  <a:pt x="1715847" y="3985748"/>
                </a:moveTo>
                <a:cubicBezTo>
                  <a:pt x="1758832" y="4012525"/>
                  <a:pt x="1802520" y="4039302"/>
                  <a:pt x="1846914" y="4066784"/>
                </a:cubicBezTo>
                <a:cubicBezTo>
                  <a:pt x="1808158" y="4101312"/>
                  <a:pt x="1769401" y="4135136"/>
                  <a:pt x="1732054" y="4169664"/>
                </a:cubicBezTo>
                <a:cubicBezTo>
                  <a:pt x="1680614" y="4143592"/>
                  <a:pt x="1630583" y="4117520"/>
                  <a:pt x="1580553" y="4090742"/>
                </a:cubicBezTo>
                <a:cubicBezTo>
                  <a:pt x="1624241" y="4056214"/>
                  <a:pt x="1669340" y="4020981"/>
                  <a:pt x="1715847" y="3985748"/>
                </a:cubicBezTo>
                <a:close/>
                <a:moveTo>
                  <a:pt x="1726417" y="4174597"/>
                </a:moveTo>
                <a:cubicBezTo>
                  <a:pt x="1683433" y="4213353"/>
                  <a:pt x="1641858" y="4252110"/>
                  <a:pt x="1600988" y="4290866"/>
                </a:cubicBezTo>
                <a:cubicBezTo>
                  <a:pt x="1541796" y="4265498"/>
                  <a:pt x="1484014" y="4240130"/>
                  <a:pt x="1426937" y="4214763"/>
                </a:cubicBezTo>
                <a:cubicBezTo>
                  <a:pt x="1474854" y="4175301"/>
                  <a:pt x="1524180" y="4135136"/>
                  <a:pt x="1574210" y="4095675"/>
                </a:cubicBezTo>
                <a:cubicBezTo>
                  <a:pt x="1624241" y="4121747"/>
                  <a:pt x="1674977" y="4148524"/>
                  <a:pt x="1726417" y="4174597"/>
                </a:cubicBezTo>
                <a:close/>
                <a:moveTo>
                  <a:pt x="1733464" y="4178120"/>
                </a:moveTo>
                <a:cubicBezTo>
                  <a:pt x="1778562" y="4201374"/>
                  <a:pt x="1824365" y="4223923"/>
                  <a:pt x="1871577" y="4247177"/>
                </a:cubicBezTo>
                <a:cubicBezTo>
                  <a:pt x="1835639" y="4284524"/>
                  <a:pt x="1801111" y="4321871"/>
                  <a:pt x="1766583" y="4359923"/>
                </a:cubicBezTo>
                <a:cubicBezTo>
                  <a:pt x="1713029" y="4338078"/>
                  <a:pt x="1660179" y="4316938"/>
                  <a:pt x="1608739" y="4295094"/>
                </a:cubicBezTo>
                <a:cubicBezTo>
                  <a:pt x="1648905" y="4255633"/>
                  <a:pt x="1690479" y="4216877"/>
                  <a:pt x="1733464" y="4178120"/>
                </a:cubicBezTo>
                <a:close/>
                <a:moveTo>
                  <a:pt x="1760241" y="4365560"/>
                </a:moveTo>
                <a:cubicBezTo>
                  <a:pt x="1720780" y="4407839"/>
                  <a:pt x="1682728" y="4450824"/>
                  <a:pt x="1645381" y="4492399"/>
                </a:cubicBezTo>
                <a:cubicBezTo>
                  <a:pt x="1584076" y="4472668"/>
                  <a:pt x="1524180" y="4452233"/>
                  <a:pt x="1465693" y="4431798"/>
                </a:cubicBezTo>
                <a:cubicBezTo>
                  <a:pt x="1509382" y="4388109"/>
                  <a:pt x="1555185" y="4344420"/>
                  <a:pt x="1601692" y="4300026"/>
                </a:cubicBezTo>
                <a:cubicBezTo>
                  <a:pt x="1653837" y="4321871"/>
                  <a:pt x="1706687" y="4343715"/>
                  <a:pt x="1760241" y="4365560"/>
                </a:cubicBezTo>
                <a:close/>
                <a:moveTo>
                  <a:pt x="1767287" y="4368379"/>
                </a:moveTo>
                <a:cubicBezTo>
                  <a:pt x="1814500" y="4387404"/>
                  <a:pt x="1862416" y="4406430"/>
                  <a:pt x="1911038" y="4424751"/>
                </a:cubicBezTo>
                <a:cubicBezTo>
                  <a:pt x="1878624" y="4465622"/>
                  <a:pt x="1846914" y="4505787"/>
                  <a:pt x="1815909" y="4545953"/>
                </a:cubicBezTo>
                <a:cubicBezTo>
                  <a:pt x="1760241" y="4529041"/>
                  <a:pt x="1705982" y="4512129"/>
                  <a:pt x="1652428" y="4495217"/>
                </a:cubicBezTo>
                <a:cubicBezTo>
                  <a:pt x="1690479" y="4452938"/>
                  <a:pt x="1728531" y="4410658"/>
                  <a:pt x="1767287" y="4368379"/>
                </a:cubicBezTo>
                <a:close/>
                <a:moveTo>
                  <a:pt x="1811681" y="4552295"/>
                </a:moveTo>
                <a:cubicBezTo>
                  <a:pt x="1757422" y="4623466"/>
                  <a:pt x="1704573" y="4693932"/>
                  <a:pt x="1654542" y="4763693"/>
                </a:cubicBezTo>
                <a:cubicBezTo>
                  <a:pt x="1587599" y="4750304"/>
                  <a:pt x="1522770" y="4736916"/>
                  <a:pt x="1459351" y="4722822"/>
                </a:cubicBezTo>
                <a:cubicBezTo>
                  <a:pt x="1519247" y="4649538"/>
                  <a:pt x="1581962" y="4575549"/>
                  <a:pt x="1648200" y="4501559"/>
                </a:cubicBezTo>
                <a:cubicBezTo>
                  <a:pt x="1701049" y="4518471"/>
                  <a:pt x="1756013" y="4535383"/>
                  <a:pt x="1811681" y="4552295"/>
                </a:cubicBezTo>
                <a:close/>
                <a:moveTo>
                  <a:pt x="1819432" y="4554409"/>
                </a:moveTo>
                <a:cubicBezTo>
                  <a:pt x="1933587" y="4588937"/>
                  <a:pt x="2050561" y="4622056"/>
                  <a:pt x="2171058" y="4653061"/>
                </a:cubicBezTo>
                <a:cubicBezTo>
                  <a:pt x="2140053" y="4714366"/>
                  <a:pt x="2109752" y="4774967"/>
                  <a:pt x="2080157" y="4835568"/>
                </a:cubicBezTo>
                <a:cubicBezTo>
                  <a:pt x="1934997" y="4814428"/>
                  <a:pt x="1795474" y="4790470"/>
                  <a:pt x="1662293" y="4764398"/>
                </a:cubicBezTo>
                <a:cubicBezTo>
                  <a:pt x="1712324" y="4696045"/>
                  <a:pt x="1764469" y="4625579"/>
                  <a:pt x="1819432" y="4554409"/>
                </a:cubicBezTo>
                <a:close/>
                <a:moveTo>
                  <a:pt x="2076633" y="4842615"/>
                </a:moveTo>
                <a:cubicBezTo>
                  <a:pt x="2054084" y="4889122"/>
                  <a:pt x="2031535" y="4935630"/>
                  <a:pt x="2010395" y="4982137"/>
                </a:cubicBezTo>
                <a:cubicBezTo>
                  <a:pt x="1848323" y="4970158"/>
                  <a:pt x="1691889" y="4954656"/>
                  <a:pt x="1543206" y="4934925"/>
                </a:cubicBezTo>
                <a:cubicBezTo>
                  <a:pt x="1579848" y="4881371"/>
                  <a:pt x="1617900" y="4826408"/>
                  <a:pt x="1658065" y="4771444"/>
                </a:cubicBezTo>
                <a:cubicBezTo>
                  <a:pt x="1791951" y="4798221"/>
                  <a:pt x="1932178" y="4821475"/>
                  <a:pt x="2076633" y="4842615"/>
                </a:cubicBezTo>
                <a:close/>
                <a:moveTo>
                  <a:pt x="2084384" y="4844024"/>
                </a:moveTo>
                <a:cubicBezTo>
                  <a:pt x="2129483" y="4850366"/>
                  <a:pt x="2175286" y="4856708"/>
                  <a:pt x="2221793" y="4863050"/>
                </a:cubicBezTo>
                <a:cubicBezTo>
                  <a:pt x="2204881" y="4906739"/>
                  <a:pt x="2187969" y="4949723"/>
                  <a:pt x="2171762" y="4992707"/>
                </a:cubicBezTo>
                <a:cubicBezTo>
                  <a:pt x="2120322" y="4989889"/>
                  <a:pt x="2068882" y="4986365"/>
                  <a:pt x="2018851" y="4982842"/>
                </a:cubicBezTo>
                <a:cubicBezTo>
                  <a:pt x="2039991" y="4937039"/>
                  <a:pt x="2061835" y="4890531"/>
                  <a:pt x="2084384" y="4844024"/>
                </a:cubicBezTo>
                <a:close/>
                <a:moveTo>
                  <a:pt x="2168944" y="4999754"/>
                </a:moveTo>
                <a:cubicBezTo>
                  <a:pt x="2150623" y="5048375"/>
                  <a:pt x="2132301" y="5096997"/>
                  <a:pt x="2115390" y="5144914"/>
                </a:cubicBezTo>
                <a:cubicBezTo>
                  <a:pt x="2057607" y="5145618"/>
                  <a:pt x="2000530" y="5146323"/>
                  <a:pt x="1944862" y="5145618"/>
                </a:cubicBezTo>
                <a:cubicBezTo>
                  <a:pt x="1967411" y="5094178"/>
                  <a:pt x="1991369" y="5042033"/>
                  <a:pt x="2015328" y="4989889"/>
                </a:cubicBezTo>
                <a:cubicBezTo>
                  <a:pt x="2066063" y="4993412"/>
                  <a:pt x="2116799" y="4996935"/>
                  <a:pt x="2168944" y="4999754"/>
                </a:cubicBezTo>
                <a:close/>
                <a:moveTo>
                  <a:pt x="2176695" y="5000459"/>
                </a:moveTo>
                <a:cubicBezTo>
                  <a:pt x="2222498" y="5003277"/>
                  <a:pt x="2268301" y="5005391"/>
                  <a:pt x="2315513" y="5007505"/>
                </a:cubicBezTo>
                <a:cubicBezTo>
                  <a:pt x="2302124" y="5052603"/>
                  <a:pt x="2289440" y="5096997"/>
                  <a:pt x="2276757" y="5141391"/>
                </a:cubicBezTo>
                <a:cubicBezTo>
                  <a:pt x="2225316" y="5142800"/>
                  <a:pt x="2173876" y="5144209"/>
                  <a:pt x="2123141" y="5144914"/>
                </a:cubicBezTo>
                <a:cubicBezTo>
                  <a:pt x="2140757" y="5096997"/>
                  <a:pt x="2158374" y="5049080"/>
                  <a:pt x="2176695" y="5000459"/>
                </a:cubicBezTo>
                <a:close/>
                <a:moveTo>
                  <a:pt x="2274643" y="5147732"/>
                </a:moveTo>
                <a:cubicBezTo>
                  <a:pt x="2260549" y="5197764"/>
                  <a:pt x="2247161" y="5247090"/>
                  <a:pt x="2234477" y="5296416"/>
                </a:cubicBezTo>
                <a:cubicBezTo>
                  <a:pt x="2177400" y="5302758"/>
                  <a:pt x="2120322" y="5307690"/>
                  <a:pt x="2064654" y="5312623"/>
                </a:cubicBezTo>
                <a:cubicBezTo>
                  <a:pt x="2082975" y="5259773"/>
                  <a:pt x="2101296" y="5206220"/>
                  <a:pt x="2121027" y="5151961"/>
                </a:cubicBezTo>
                <a:cubicBezTo>
                  <a:pt x="2171762" y="5150551"/>
                  <a:pt x="2223202" y="5149847"/>
                  <a:pt x="2274643" y="5147732"/>
                </a:cubicBezTo>
                <a:close/>
                <a:moveTo>
                  <a:pt x="2282394" y="5147732"/>
                </a:moveTo>
                <a:cubicBezTo>
                  <a:pt x="2328197" y="5146323"/>
                  <a:pt x="2374704" y="5144209"/>
                  <a:pt x="2421212" y="5142095"/>
                </a:cubicBezTo>
                <a:cubicBezTo>
                  <a:pt x="2412051" y="5187898"/>
                  <a:pt x="2402891" y="5232997"/>
                  <a:pt x="2394435" y="5278094"/>
                </a:cubicBezTo>
                <a:cubicBezTo>
                  <a:pt x="2342995" y="5284437"/>
                  <a:pt x="2292259" y="5290074"/>
                  <a:pt x="2242228" y="5295711"/>
                </a:cubicBezTo>
                <a:cubicBezTo>
                  <a:pt x="2254912" y="5246385"/>
                  <a:pt x="2268301" y="5197764"/>
                  <a:pt x="2282394" y="5147732"/>
                </a:cubicBezTo>
                <a:close/>
                <a:moveTo>
                  <a:pt x="2393026" y="5285846"/>
                </a:moveTo>
                <a:cubicBezTo>
                  <a:pt x="2383160" y="5337286"/>
                  <a:pt x="2374704" y="5387317"/>
                  <a:pt x="2366248" y="5438052"/>
                </a:cubicBezTo>
                <a:cubicBezTo>
                  <a:pt x="2309876" y="5449327"/>
                  <a:pt x="2253503" y="5459897"/>
                  <a:pt x="2198539" y="5469058"/>
                </a:cubicBezTo>
                <a:cubicBezTo>
                  <a:pt x="2211928" y="5414799"/>
                  <a:pt x="2226021" y="5359130"/>
                  <a:pt x="2240819" y="5303463"/>
                </a:cubicBezTo>
                <a:cubicBezTo>
                  <a:pt x="2290850" y="5297825"/>
                  <a:pt x="2341585" y="5292188"/>
                  <a:pt x="2393026" y="5285846"/>
                </a:cubicBezTo>
                <a:close/>
                <a:moveTo>
                  <a:pt x="2400777" y="5285141"/>
                </a:moveTo>
                <a:cubicBezTo>
                  <a:pt x="2467720" y="5276686"/>
                  <a:pt x="2534662" y="5268230"/>
                  <a:pt x="2603014" y="5258364"/>
                </a:cubicBezTo>
                <a:cubicBezTo>
                  <a:pt x="2599491" y="5302758"/>
                  <a:pt x="2596672" y="5347152"/>
                  <a:pt x="2593854" y="5390840"/>
                </a:cubicBezTo>
                <a:cubicBezTo>
                  <a:pt x="2519160" y="5407048"/>
                  <a:pt x="2445875" y="5422550"/>
                  <a:pt x="2373295" y="5436643"/>
                </a:cubicBezTo>
                <a:cubicBezTo>
                  <a:pt x="2381751" y="5386612"/>
                  <a:pt x="2390911" y="5335877"/>
                  <a:pt x="2400777" y="5285141"/>
                </a:cubicBezTo>
                <a:close/>
                <a:moveTo>
                  <a:pt x="2593149" y="5397887"/>
                </a:moveTo>
                <a:cubicBezTo>
                  <a:pt x="2588216" y="5473990"/>
                  <a:pt x="2584693" y="5549389"/>
                  <a:pt x="2581874" y="5623378"/>
                </a:cubicBezTo>
                <a:cubicBezTo>
                  <a:pt x="2496610" y="5652269"/>
                  <a:pt x="2413461" y="5679046"/>
                  <a:pt x="2331720" y="5703709"/>
                </a:cubicBezTo>
                <a:cubicBezTo>
                  <a:pt x="2343699" y="5619150"/>
                  <a:pt x="2357088" y="5532477"/>
                  <a:pt x="2371886" y="5444395"/>
                </a:cubicBezTo>
                <a:cubicBezTo>
                  <a:pt x="2445170" y="5429596"/>
                  <a:pt x="2518455" y="5414094"/>
                  <a:pt x="2593149" y="5397887"/>
                </a:cubicBezTo>
                <a:close/>
                <a:moveTo>
                  <a:pt x="2600900" y="5396478"/>
                </a:moveTo>
                <a:cubicBezTo>
                  <a:pt x="2643885" y="5387317"/>
                  <a:pt x="2686869" y="5377452"/>
                  <a:pt x="2730558" y="5366882"/>
                </a:cubicBezTo>
                <a:cubicBezTo>
                  <a:pt x="2731262" y="5435939"/>
                  <a:pt x="2733376" y="5503586"/>
                  <a:pt x="2735490" y="5570528"/>
                </a:cubicBezTo>
                <a:cubicBezTo>
                  <a:pt x="2686869" y="5588145"/>
                  <a:pt x="2638247" y="5605057"/>
                  <a:pt x="2590330" y="5621264"/>
                </a:cubicBezTo>
                <a:cubicBezTo>
                  <a:pt x="2592444" y="5546570"/>
                  <a:pt x="2595968" y="5471876"/>
                  <a:pt x="2600900" y="5396478"/>
                </a:cubicBezTo>
                <a:close/>
                <a:moveTo>
                  <a:pt x="2735490" y="5578280"/>
                </a:moveTo>
                <a:cubicBezTo>
                  <a:pt x="2737604" y="5630424"/>
                  <a:pt x="2739718" y="5681865"/>
                  <a:pt x="2742537" y="5732600"/>
                </a:cubicBezTo>
                <a:cubicBezTo>
                  <a:pt x="2689688" y="5755854"/>
                  <a:pt x="2636838" y="5778403"/>
                  <a:pt x="2585398" y="5800248"/>
                </a:cubicBezTo>
                <a:cubicBezTo>
                  <a:pt x="2586102" y="5743875"/>
                  <a:pt x="2588216" y="5686797"/>
                  <a:pt x="2590330" y="5629016"/>
                </a:cubicBezTo>
                <a:cubicBezTo>
                  <a:pt x="2637542" y="5612104"/>
                  <a:pt x="2686164" y="5595896"/>
                  <a:pt x="2735490" y="5578280"/>
                </a:cubicBezTo>
                <a:close/>
                <a:moveTo>
                  <a:pt x="2742537" y="5575461"/>
                </a:moveTo>
                <a:cubicBezTo>
                  <a:pt x="2785521" y="5559958"/>
                  <a:pt x="2829210" y="5544456"/>
                  <a:pt x="2872899" y="5528249"/>
                </a:cubicBezTo>
                <a:cubicBezTo>
                  <a:pt x="2877832" y="5574757"/>
                  <a:pt x="2883469" y="5620560"/>
                  <a:pt x="2889106" y="5666362"/>
                </a:cubicBezTo>
                <a:cubicBezTo>
                  <a:pt x="2841894" y="5688207"/>
                  <a:pt x="2795387" y="5708642"/>
                  <a:pt x="2748879" y="5729077"/>
                </a:cubicBezTo>
                <a:cubicBezTo>
                  <a:pt x="2746765" y="5678342"/>
                  <a:pt x="2744651" y="5627606"/>
                  <a:pt x="2742537" y="5575461"/>
                </a:cubicBezTo>
                <a:close/>
                <a:moveTo>
                  <a:pt x="2889811" y="5673409"/>
                </a:moveTo>
                <a:cubicBezTo>
                  <a:pt x="2896153" y="5724849"/>
                  <a:pt x="2903199" y="5776289"/>
                  <a:pt x="2910246" y="5826320"/>
                </a:cubicBezTo>
                <a:cubicBezTo>
                  <a:pt x="2859510" y="5853802"/>
                  <a:pt x="2809480" y="5881284"/>
                  <a:pt x="2760154" y="5907356"/>
                </a:cubicBezTo>
                <a:cubicBezTo>
                  <a:pt x="2755925" y="5851688"/>
                  <a:pt x="2752402" y="5794611"/>
                  <a:pt x="2749584" y="5736828"/>
                </a:cubicBezTo>
                <a:cubicBezTo>
                  <a:pt x="2796091" y="5716393"/>
                  <a:pt x="2843303" y="5695253"/>
                  <a:pt x="2889811" y="5673409"/>
                </a:cubicBezTo>
                <a:close/>
                <a:moveTo>
                  <a:pt x="2896858" y="5670590"/>
                </a:moveTo>
                <a:cubicBezTo>
                  <a:pt x="2938432" y="5651564"/>
                  <a:pt x="2980712" y="5631834"/>
                  <a:pt x="3022992" y="5611399"/>
                </a:cubicBezTo>
                <a:cubicBezTo>
                  <a:pt x="3032152" y="5657202"/>
                  <a:pt x="3042018" y="5702300"/>
                  <a:pt x="3051178" y="5747398"/>
                </a:cubicBezTo>
                <a:cubicBezTo>
                  <a:pt x="3006080" y="5773471"/>
                  <a:pt x="2961686" y="5798134"/>
                  <a:pt x="2917293" y="5822797"/>
                </a:cubicBezTo>
                <a:cubicBezTo>
                  <a:pt x="2910246" y="5772766"/>
                  <a:pt x="2903199" y="5722030"/>
                  <a:pt x="2896858" y="5670590"/>
                </a:cubicBezTo>
                <a:close/>
                <a:moveTo>
                  <a:pt x="3052587" y="5755149"/>
                </a:moveTo>
                <a:cubicBezTo>
                  <a:pt x="3063862" y="5805885"/>
                  <a:pt x="3075136" y="5855916"/>
                  <a:pt x="3086411" y="5905947"/>
                </a:cubicBezTo>
                <a:cubicBezTo>
                  <a:pt x="3038494" y="5938361"/>
                  <a:pt x="2990577" y="5969366"/>
                  <a:pt x="2943365" y="6000371"/>
                </a:cubicBezTo>
                <a:cubicBezTo>
                  <a:pt x="2934204" y="5944703"/>
                  <a:pt x="2925749" y="5888330"/>
                  <a:pt x="2917997" y="5831253"/>
                </a:cubicBezTo>
                <a:cubicBezTo>
                  <a:pt x="2963096" y="5805885"/>
                  <a:pt x="3007489" y="5781222"/>
                  <a:pt x="3052587" y="5755149"/>
                </a:cubicBezTo>
                <a:close/>
                <a:moveTo>
                  <a:pt x="3059634" y="5750922"/>
                </a:moveTo>
                <a:cubicBezTo>
                  <a:pt x="3153354" y="5697367"/>
                  <a:pt x="3248483" y="5640994"/>
                  <a:pt x="3344317" y="5581803"/>
                </a:cubicBezTo>
                <a:cubicBezTo>
                  <a:pt x="3359819" y="5619150"/>
                  <a:pt x="3376026" y="5655793"/>
                  <a:pt x="3391529" y="5691730"/>
                </a:cubicBezTo>
                <a:cubicBezTo>
                  <a:pt x="3291467" y="5765015"/>
                  <a:pt x="3191405" y="5834071"/>
                  <a:pt x="3093458" y="5900310"/>
                </a:cubicBezTo>
                <a:cubicBezTo>
                  <a:pt x="3082183" y="5851688"/>
                  <a:pt x="3070908" y="5801657"/>
                  <a:pt x="3059634" y="5750922"/>
                </a:cubicBezTo>
                <a:close/>
                <a:moveTo>
                  <a:pt x="3394348" y="5698777"/>
                </a:moveTo>
                <a:cubicBezTo>
                  <a:pt x="3444378" y="5812932"/>
                  <a:pt x="3495114" y="5923563"/>
                  <a:pt x="3547259" y="6030672"/>
                </a:cubicBezTo>
                <a:cubicBezTo>
                  <a:pt x="3434513" y="6149759"/>
                  <a:pt x="3323177" y="6260391"/>
                  <a:pt x="3214659" y="6362566"/>
                </a:cubicBezTo>
                <a:cubicBezTo>
                  <a:pt x="3172380" y="6219521"/>
                  <a:pt x="3132214" y="6068019"/>
                  <a:pt x="3094867" y="5908061"/>
                </a:cubicBezTo>
                <a:cubicBezTo>
                  <a:pt x="3194224" y="5842527"/>
                  <a:pt x="3293581" y="5772061"/>
                  <a:pt x="3394348" y="5698777"/>
                </a:cubicBezTo>
                <a:close/>
                <a:moveTo>
                  <a:pt x="3400689" y="5694549"/>
                </a:moveTo>
                <a:cubicBezTo>
                  <a:pt x="3433104" y="5671295"/>
                  <a:pt x="3464814" y="5647337"/>
                  <a:pt x="3497228" y="5623378"/>
                </a:cubicBezTo>
                <a:cubicBezTo>
                  <a:pt x="3550077" y="5722735"/>
                  <a:pt x="3603631" y="5819274"/>
                  <a:pt x="3657186" y="5912993"/>
                </a:cubicBezTo>
                <a:cubicBezTo>
                  <a:pt x="3621953" y="5951045"/>
                  <a:pt x="3587424" y="5989097"/>
                  <a:pt x="3552191" y="6025739"/>
                </a:cubicBezTo>
                <a:cubicBezTo>
                  <a:pt x="3500751" y="5918631"/>
                  <a:pt x="3450016" y="5808704"/>
                  <a:pt x="3400689" y="5694549"/>
                </a:cubicBezTo>
                <a:close/>
                <a:moveTo>
                  <a:pt x="3661413" y="5920040"/>
                </a:moveTo>
                <a:cubicBezTo>
                  <a:pt x="3687486" y="5965138"/>
                  <a:pt x="3713558" y="6009532"/>
                  <a:pt x="3739631" y="6052516"/>
                </a:cubicBezTo>
                <a:cubicBezTo>
                  <a:pt x="3703693" y="6097614"/>
                  <a:pt x="3667756" y="6142008"/>
                  <a:pt x="3631818" y="6185697"/>
                </a:cubicBezTo>
                <a:cubicBezTo>
                  <a:pt x="3606450" y="6135666"/>
                  <a:pt x="3581082" y="6084930"/>
                  <a:pt x="3556419" y="6032786"/>
                </a:cubicBezTo>
                <a:cubicBezTo>
                  <a:pt x="3590948" y="5996143"/>
                  <a:pt x="3626180" y="5958091"/>
                  <a:pt x="3661413" y="5920040"/>
                </a:cubicBezTo>
                <a:close/>
                <a:moveTo>
                  <a:pt x="3666346" y="5914403"/>
                </a:moveTo>
                <a:cubicBezTo>
                  <a:pt x="3697351" y="5880579"/>
                  <a:pt x="3728356" y="5846051"/>
                  <a:pt x="3759361" y="5811522"/>
                </a:cubicBezTo>
                <a:cubicBezTo>
                  <a:pt x="3785434" y="5850279"/>
                  <a:pt x="3811506" y="5888330"/>
                  <a:pt x="3838283" y="5925677"/>
                </a:cubicBezTo>
                <a:cubicBezTo>
                  <a:pt x="3806574" y="5966547"/>
                  <a:pt x="3775568" y="6007418"/>
                  <a:pt x="3743859" y="6046879"/>
                </a:cubicBezTo>
                <a:cubicBezTo>
                  <a:pt x="3718491" y="6003190"/>
                  <a:pt x="3692419" y="5958796"/>
                  <a:pt x="3666346" y="5914403"/>
                </a:cubicBezTo>
                <a:close/>
                <a:moveTo>
                  <a:pt x="3842511" y="5932019"/>
                </a:moveTo>
                <a:cubicBezTo>
                  <a:pt x="3872107" y="5974299"/>
                  <a:pt x="3902407" y="6016579"/>
                  <a:pt x="3932003" y="6057449"/>
                </a:cubicBezTo>
                <a:cubicBezTo>
                  <a:pt x="3900293" y="6105366"/>
                  <a:pt x="3868584" y="6153282"/>
                  <a:pt x="3836874" y="6199085"/>
                </a:cubicBezTo>
                <a:cubicBezTo>
                  <a:pt x="3807278" y="6151873"/>
                  <a:pt x="3777682" y="6103252"/>
                  <a:pt x="3748087" y="6053221"/>
                </a:cubicBezTo>
                <a:cubicBezTo>
                  <a:pt x="3779797" y="6013760"/>
                  <a:pt x="3811506" y="5972890"/>
                  <a:pt x="3842511" y="5932019"/>
                </a:cubicBezTo>
                <a:close/>
                <a:moveTo>
                  <a:pt x="3847444" y="5925677"/>
                </a:moveTo>
                <a:cubicBezTo>
                  <a:pt x="3875630" y="5889035"/>
                  <a:pt x="3903112" y="5852392"/>
                  <a:pt x="3930594" y="5815046"/>
                </a:cubicBezTo>
                <a:cubicBezTo>
                  <a:pt x="3960189" y="5850983"/>
                  <a:pt x="3989785" y="5886921"/>
                  <a:pt x="4019381" y="5921449"/>
                </a:cubicBezTo>
                <a:cubicBezTo>
                  <a:pt x="3991899" y="5965138"/>
                  <a:pt x="3963713" y="6008123"/>
                  <a:pt x="3936231" y="6050402"/>
                </a:cubicBezTo>
                <a:cubicBezTo>
                  <a:pt x="3907340" y="6009532"/>
                  <a:pt x="3877040" y="5967957"/>
                  <a:pt x="3847444" y="5925677"/>
                </a:cubicBezTo>
                <a:close/>
                <a:moveTo>
                  <a:pt x="4025018" y="5927791"/>
                </a:moveTo>
                <a:cubicBezTo>
                  <a:pt x="4058842" y="5967252"/>
                  <a:pt x="4091961" y="6006713"/>
                  <a:pt x="4125785" y="6044765"/>
                </a:cubicBezTo>
                <a:cubicBezTo>
                  <a:pt x="4098303" y="6095500"/>
                  <a:pt x="4071526" y="6145531"/>
                  <a:pt x="4043339" y="6194153"/>
                </a:cubicBezTo>
                <a:cubicBezTo>
                  <a:pt x="4009516" y="6149055"/>
                  <a:pt x="3975692" y="6103252"/>
                  <a:pt x="3941164" y="6056744"/>
                </a:cubicBezTo>
                <a:cubicBezTo>
                  <a:pt x="3969350" y="6014464"/>
                  <a:pt x="3996832" y="5971480"/>
                  <a:pt x="4025018" y="5927791"/>
                </a:cubicBezTo>
                <a:close/>
                <a:moveTo>
                  <a:pt x="4028542" y="5921449"/>
                </a:moveTo>
                <a:cubicBezTo>
                  <a:pt x="4064479" y="5864372"/>
                  <a:pt x="4100417" y="5806589"/>
                  <a:pt x="4135650" y="5748103"/>
                </a:cubicBezTo>
                <a:cubicBezTo>
                  <a:pt x="4168064" y="5779108"/>
                  <a:pt x="4200478" y="5809408"/>
                  <a:pt x="4232188" y="5839004"/>
                </a:cubicBezTo>
                <a:cubicBezTo>
                  <a:pt x="4197660" y="5906651"/>
                  <a:pt x="4163131" y="5973594"/>
                  <a:pt x="4127898" y="6038423"/>
                </a:cubicBezTo>
                <a:cubicBezTo>
                  <a:pt x="4095484" y="5999667"/>
                  <a:pt x="4062365" y="5960910"/>
                  <a:pt x="4028542" y="5921449"/>
                </a:cubicBezTo>
                <a:close/>
                <a:moveTo>
                  <a:pt x="4238530" y="5843232"/>
                </a:moveTo>
                <a:cubicBezTo>
                  <a:pt x="4294903" y="5895377"/>
                  <a:pt x="4350571" y="5945408"/>
                  <a:pt x="4406239" y="5994734"/>
                </a:cubicBezTo>
                <a:cubicBezTo>
                  <a:pt x="4374530" y="6078589"/>
                  <a:pt x="4342820" y="6159624"/>
                  <a:pt x="4309701" y="6239251"/>
                </a:cubicBezTo>
                <a:cubicBezTo>
                  <a:pt x="4251214" y="6176536"/>
                  <a:pt x="4192727" y="6111003"/>
                  <a:pt x="4134241" y="6043356"/>
                </a:cubicBezTo>
                <a:cubicBezTo>
                  <a:pt x="4168769" y="5978527"/>
                  <a:pt x="4204002" y="5911584"/>
                  <a:pt x="4238530" y="5843232"/>
                </a:cubicBezTo>
                <a:close/>
                <a:moveTo>
                  <a:pt x="4242054" y="5836185"/>
                </a:moveTo>
                <a:cubicBezTo>
                  <a:pt x="4261784" y="5797429"/>
                  <a:pt x="4281514" y="5757968"/>
                  <a:pt x="4300540" y="5717803"/>
                </a:cubicBezTo>
                <a:cubicBezTo>
                  <a:pt x="4354799" y="5760787"/>
                  <a:pt x="4408353" y="5802362"/>
                  <a:pt x="4461908" y="5843232"/>
                </a:cubicBezTo>
                <a:cubicBezTo>
                  <a:pt x="4444291" y="5891854"/>
                  <a:pt x="4426675" y="5939770"/>
                  <a:pt x="4409058" y="5986983"/>
                </a:cubicBezTo>
                <a:cubicBezTo>
                  <a:pt x="4353390" y="5939066"/>
                  <a:pt x="4297722" y="5888330"/>
                  <a:pt x="4242054" y="5836185"/>
                </a:cubicBezTo>
                <a:close/>
                <a:moveTo>
                  <a:pt x="4467545" y="5848165"/>
                </a:moveTo>
                <a:cubicBezTo>
                  <a:pt x="4509120" y="5879874"/>
                  <a:pt x="4549990" y="5910175"/>
                  <a:pt x="4590860" y="5940475"/>
                </a:cubicBezTo>
                <a:cubicBezTo>
                  <a:pt x="4575358" y="5996143"/>
                  <a:pt x="4559855" y="6051107"/>
                  <a:pt x="4543648" y="6104661"/>
                </a:cubicBezTo>
                <a:cubicBezTo>
                  <a:pt x="4500664" y="6068723"/>
                  <a:pt x="4457679" y="6031376"/>
                  <a:pt x="4414695" y="5992620"/>
                </a:cubicBezTo>
                <a:cubicBezTo>
                  <a:pt x="4432312" y="5944703"/>
                  <a:pt x="4449928" y="5896786"/>
                  <a:pt x="4467545" y="5848165"/>
                </a:cubicBezTo>
                <a:close/>
                <a:moveTo>
                  <a:pt x="4470364" y="5840414"/>
                </a:moveTo>
                <a:cubicBezTo>
                  <a:pt x="4485866" y="5797429"/>
                  <a:pt x="4501368" y="5753740"/>
                  <a:pt x="4516166" y="5709347"/>
                </a:cubicBezTo>
                <a:cubicBezTo>
                  <a:pt x="4554923" y="5734715"/>
                  <a:pt x="4594384" y="5759378"/>
                  <a:pt x="4633140" y="5784041"/>
                </a:cubicBezTo>
                <a:cubicBezTo>
                  <a:pt x="4619751" y="5834071"/>
                  <a:pt x="4607067" y="5883398"/>
                  <a:pt x="4592974" y="5932019"/>
                </a:cubicBezTo>
                <a:cubicBezTo>
                  <a:pt x="4552104" y="5902424"/>
                  <a:pt x="4511234" y="5872123"/>
                  <a:pt x="4470364" y="5840414"/>
                </a:cubicBezTo>
                <a:close/>
                <a:moveTo>
                  <a:pt x="4639482" y="5788973"/>
                </a:moveTo>
                <a:cubicBezTo>
                  <a:pt x="4683171" y="5816455"/>
                  <a:pt x="4726860" y="5843232"/>
                  <a:pt x="4770549" y="5870009"/>
                </a:cubicBezTo>
                <a:cubicBezTo>
                  <a:pt x="4759979" y="5927087"/>
                  <a:pt x="4749409" y="5982755"/>
                  <a:pt x="4738134" y="6037718"/>
                </a:cubicBezTo>
                <a:cubicBezTo>
                  <a:pt x="4692331" y="6005304"/>
                  <a:pt x="4646529" y="5972185"/>
                  <a:pt x="4600021" y="5937657"/>
                </a:cubicBezTo>
                <a:cubicBezTo>
                  <a:pt x="4613409" y="5888330"/>
                  <a:pt x="4626798" y="5839004"/>
                  <a:pt x="4639482" y="5788973"/>
                </a:cubicBezTo>
                <a:close/>
                <a:moveTo>
                  <a:pt x="4641596" y="5781222"/>
                </a:moveTo>
                <a:cubicBezTo>
                  <a:pt x="4652870" y="5736828"/>
                  <a:pt x="4664850" y="5692435"/>
                  <a:pt x="4675419" y="5646632"/>
                </a:cubicBezTo>
                <a:cubicBezTo>
                  <a:pt x="4716290" y="5668476"/>
                  <a:pt x="4757865" y="5689616"/>
                  <a:pt x="4798735" y="5710756"/>
                </a:cubicBezTo>
                <a:cubicBezTo>
                  <a:pt x="4790279" y="5761492"/>
                  <a:pt x="4781118" y="5812227"/>
                  <a:pt x="4771958" y="5861553"/>
                </a:cubicBezTo>
                <a:cubicBezTo>
                  <a:pt x="4728973" y="5835481"/>
                  <a:pt x="4685285" y="5808704"/>
                  <a:pt x="4641596" y="5781222"/>
                </a:cubicBezTo>
                <a:close/>
                <a:moveTo>
                  <a:pt x="4805782" y="5714279"/>
                </a:moveTo>
                <a:cubicBezTo>
                  <a:pt x="4852289" y="5738238"/>
                  <a:pt x="4898092" y="5760787"/>
                  <a:pt x="4943190" y="5783336"/>
                </a:cubicBezTo>
                <a:cubicBezTo>
                  <a:pt x="4937553" y="5841118"/>
                  <a:pt x="4931916" y="5897491"/>
                  <a:pt x="4925574" y="5953159"/>
                </a:cubicBezTo>
                <a:cubicBezTo>
                  <a:pt x="4876952" y="5924973"/>
                  <a:pt x="4828331" y="5896081"/>
                  <a:pt x="4779005" y="5865781"/>
                </a:cubicBezTo>
                <a:cubicBezTo>
                  <a:pt x="4788165" y="5815750"/>
                  <a:pt x="4797326" y="5765015"/>
                  <a:pt x="4805782" y="5714279"/>
                </a:cubicBezTo>
                <a:close/>
                <a:moveTo>
                  <a:pt x="4807191" y="5707233"/>
                </a:moveTo>
                <a:cubicBezTo>
                  <a:pt x="4824807" y="5600124"/>
                  <a:pt x="4841719" y="5490902"/>
                  <a:pt x="4856517" y="5379566"/>
                </a:cubicBezTo>
                <a:cubicBezTo>
                  <a:pt x="4895273" y="5390840"/>
                  <a:pt x="4933325" y="5402115"/>
                  <a:pt x="4971377" y="5412685"/>
                </a:cubicBezTo>
                <a:cubicBezTo>
                  <a:pt x="4964330" y="5537410"/>
                  <a:pt x="4955170" y="5658611"/>
                  <a:pt x="4943895" y="5776289"/>
                </a:cubicBezTo>
                <a:cubicBezTo>
                  <a:pt x="4898797" y="5753036"/>
                  <a:pt x="4852994" y="5730486"/>
                  <a:pt x="4807191" y="5707233"/>
                </a:cubicBezTo>
                <a:close/>
                <a:moveTo>
                  <a:pt x="4978423" y="5414094"/>
                </a:moveTo>
                <a:cubicBezTo>
                  <a:pt x="5098920" y="5447918"/>
                  <a:pt x="5216598" y="5478218"/>
                  <a:pt x="5332867" y="5506405"/>
                </a:cubicBezTo>
                <a:cubicBezTo>
                  <a:pt x="5353302" y="5667772"/>
                  <a:pt x="5368805" y="5824206"/>
                  <a:pt x="5378670" y="5974299"/>
                </a:cubicBezTo>
                <a:cubicBezTo>
                  <a:pt x="5239852" y="5915812"/>
                  <a:pt x="5096806" y="5850983"/>
                  <a:pt x="4950941" y="5779108"/>
                </a:cubicBezTo>
                <a:cubicBezTo>
                  <a:pt x="4962216" y="5660725"/>
                  <a:pt x="4971377" y="5538819"/>
                  <a:pt x="4978423" y="5414094"/>
                </a:cubicBezTo>
                <a:close/>
                <a:moveTo>
                  <a:pt x="4979128" y="5407048"/>
                </a:moveTo>
                <a:cubicBezTo>
                  <a:pt x="4981242" y="5367586"/>
                  <a:pt x="4983356" y="5327421"/>
                  <a:pt x="4985470" y="5287255"/>
                </a:cubicBezTo>
                <a:cubicBezTo>
                  <a:pt x="5096102" y="5309100"/>
                  <a:pt x="5204619" y="5328830"/>
                  <a:pt x="5311727" y="5346447"/>
                </a:cubicBezTo>
                <a:cubicBezTo>
                  <a:pt x="5318774" y="5397887"/>
                  <a:pt x="5325821" y="5448622"/>
                  <a:pt x="5332163" y="5498653"/>
                </a:cubicBezTo>
                <a:cubicBezTo>
                  <a:pt x="5216598" y="5471172"/>
                  <a:pt x="5098920" y="5440871"/>
                  <a:pt x="4979128" y="5407048"/>
                </a:cubicBezTo>
                <a:close/>
                <a:moveTo>
                  <a:pt x="5318774" y="5347856"/>
                </a:moveTo>
                <a:cubicBezTo>
                  <a:pt x="5370214" y="5356312"/>
                  <a:pt x="5420950" y="5364063"/>
                  <a:pt x="5470981" y="5371815"/>
                </a:cubicBezTo>
                <a:cubicBezTo>
                  <a:pt x="5483665" y="5428187"/>
                  <a:pt x="5494939" y="5484560"/>
                  <a:pt x="5506214" y="5539524"/>
                </a:cubicBezTo>
                <a:cubicBezTo>
                  <a:pt x="5451250" y="5527544"/>
                  <a:pt x="5395582" y="5514861"/>
                  <a:pt x="5339914" y="5501472"/>
                </a:cubicBezTo>
                <a:cubicBezTo>
                  <a:pt x="5332867" y="5450736"/>
                  <a:pt x="5325821" y="5399296"/>
                  <a:pt x="5318774" y="5347856"/>
                </a:cubicBezTo>
                <a:close/>
                <a:moveTo>
                  <a:pt x="5317365" y="5340105"/>
                </a:moveTo>
                <a:cubicBezTo>
                  <a:pt x="5311023" y="5295006"/>
                  <a:pt x="5303976" y="5249204"/>
                  <a:pt x="5296930" y="5202696"/>
                </a:cubicBezTo>
                <a:cubicBezTo>
                  <a:pt x="5343437" y="5206924"/>
                  <a:pt x="5389240" y="5210447"/>
                  <a:pt x="5435043" y="5213971"/>
                </a:cubicBezTo>
                <a:cubicBezTo>
                  <a:pt x="5447022" y="5264001"/>
                  <a:pt x="5458297" y="5314032"/>
                  <a:pt x="5468866" y="5363359"/>
                </a:cubicBezTo>
                <a:cubicBezTo>
                  <a:pt x="5418836" y="5356312"/>
                  <a:pt x="5368805" y="5348560"/>
                  <a:pt x="5317365" y="5340105"/>
                </a:cubicBezTo>
                <a:close/>
                <a:moveTo>
                  <a:pt x="5442794" y="5214675"/>
                </a:moveTo>
                <a:cubicBezTo>
                  <a:pt x="5494234" y="5218198"/>
                  <a:pt x="5545675" y="5221722"/>
                  <a:pt x="5596410" y="5225245"/>
                </a:cubicBezTo>
                <a:cubicBezTo>
                  <a:pt x="5613322" y="5280209"/>
                  <a:pt x="5630234" y="5334467"/>
                  <a:pt x="5645736" y="5388726"/>
                </a:cubicBezTo>
                <a:cubicBezTo>
                  <a:pt x="5590068" y="5381680"/>
                  <a:pt x="5533695" y="5373929"/>
                  <a:pt x="5476618" y="5365472"/>
                </a:cubicBezTo>
                <a:cubicBezTo>
                  <a:pt x="5466048" y="5315442"/>
                  <a:pt x="5454773" y="5265411"/>
                  <a:pt x="5442794" y="5214675"/>
                </a:cubicBezTo>
                <a:close/>
                <a:moveTo>
                  <a:pt x="5440680" y="5206924"/>
                </a:moveTo>
                <a:cubicBezTo>
                  <a:pt x="5430110" y="5162531"/>
                  <a:pt x="5419540" y="5117432"/>
                  <a:pt x="5408266" y="5072334"/>
                </a:cubicBezTo>
                <a:cubicBezTo>
                  <a:pt x="5408970" y="5072334"/>
                  <a:pt x="5409675" y="5072334"/>
                  <a:pt x="5409675" y="5072334"/>
                </a:cubicBezTo>
                <a:cubicBezTo>
                  <a:pt x="5455478" y="5072334"/>
                  <a:pt x="5501281" y="5072334"/>
                  <a:pt x="5547084" y="5071629"/>
                </a:cubicBezTo>
                <a:cubicBezTo>
                  <a:pt x="5563291" y="5120955"/>
                  <a:pt x="5578794" y="5169577"/>
                  <a:pt x="5594296" y="5217494"/>
                </a:cubicBezTo>
                <a:cubicBezTo>
                  <a:pt x="5543561" y="5214675"/>
                  <a:pt x="5492825" y="5211152"/>
                  <a:pt x="5440680" y="5206924"/>
                </a:cubicBezTo>
                <a:close/>
                <a:moveTo>
                  <a:pt x="5554835" y="5071629"/>
                </a:moveTo>
                <a:cubicBezTo>
                  <a:pt x="5606980" y="5070925"/>
                  <a:pt x="5657716" y="5069515"/>
                  <a:pt x="5708451" y="5068106"/>
                </a:cubicBezTo>
                <a:cubicBezTo>
                  <a:pt x="5730296" y="5121660"/>
                  <a:pt x="5751435" y="5173805"/>
                  <a:pt x="5771870" y="5225950"/>
                </a:cubicBezTo>
                <a:cubicBezTo>
                  <a:pt x="5716202" y="5223836"/>
                  <a:pt x="5659125" y="5221017"/>
                  <a:pt x="5601343" y="5217494"/>
                </a:cubicBezTo>
                <a:cubicBezTo>
                  <a:pt x="5586545" y="5169577"/>
                  <a:pt x="5571042" y="5120955"/>
                  <a:pt x="5554835" y="5071629"/>
                </a:cubicBezTo>
                <a:close/>
                <a:moveTo>
                  <a:pt x="5716907" y="5068106"/>
                </a:moveTo>
                <a:cubicBezTo>
                  <a:pt x="5806399" y="5065288"/>
                  <a:pt x="5893777" y="5061059"/>
                  <a:pt x="5979745" y="5056127"/>
                </a:cubicBezTo>
                <a:cubicBezTo>
                  <a:pt x="6012160" y="5116023"/>
                  <a:pt x="6042460" y="5174510"/>
                  <a:pt x="6072056" y="5232997"/>
                </a:cubicBezTo>
                <a:cubicBezTo>
                  <a:pt x="5978336" y="5232997"/>
                  <a:pt x="5881093" y="5230883"/>
                  <a:pt x="5781031" y="5227359"/>
                </a:cubicBezTo>
                <a:cubicBezTo>
                  <a:pt x="5759891" y="5173805"/>
                  <a:pt x="5738752" y="5120955"/>
                  <a:pt x="5716907" y="5068106"/>
                </a:cubicBezTo>
                <a:close/>
                <a:moveTo>
                  <a:pt x="5714089" y="5061059"/>
                </a:moveTo>
                <a:cubicBezTo>
                  <a:pt x="5685902" y="4992707"/>
                  <a:pt x="5656306" y="4922946"/>
                  <a:pt x="5625301" y="4853185"/>
                </a:cubicBezTo>
                <a:cubicBezTo>
                  <a:pt x="5700700" y="4842615"/>
                  <a:pt x="5775394" y="4831340"/>
                  <a:pt x="5847974" y="4819361"/>
                </a:cubicBezTo>
                <a:cubicBezTo>
                  <a:pt x="5893072" y="4896874"/>
                  <a:pt x="5935351" y="4973682"/>
                  <a:pt x="5976222" y="5049080"/>
                </a:cubicBezTo>
                <a:cubicBezTo>
                  <a:pt x="5890254" y="5054013"/>
                  <a:pt x="5802875" y="5058241"/>
                  <a:pt x="5714089" y="5061059"/>
                </a:cubicBezTo>
                <a:close/>
                <a:moveTo>
                  <a:pt x="5621778" y="4846138"/>
                </a:moveTo>
                <a:cubicBezTo>
                  <a:pt x="5604161" y="4805972"/>
                  <a:pt x="5585840" y="4765807"/>
                  <a:pt x="5567519" y="4725641"/>
                </a:cubicBezTo>
                <a:cubicBezTo>
                  <a:pt x="5634462" y="4710843"/>
                  <a:pt x="5700700" y="4696045"/>
                  <a:pt x="5766233" y="4680543"/>
                </a:cubicBezTo>
                <a:cubicBezTo>
                  <a:pt x="5793010" y="4724936"/>
                  <a:pt x="5819083" y="4768625"/>
                  <a:pt x="5844451" y="4813019"/>
                </a:cubicBezTo>
                <a:cubicBezTo>
                  <a:pt x="5771166" y="4824294"/>
                  <a:pt x="5697176" y="4835568"/>
                  <a:pt x="5621778" y="4846138"/>
                </a:cubicBezTo>
                <a:close/>
                <a:moveTo>
                  <a:pt x="5773280" y="4678429"/>
                </a:moveTo>
                <a:cubicBezTo>
                  <a:pt x="5824015" y="4666450"/>
                  <a:pt x="5873342" y="4653766"/>
                  <a:pt x="5922668" y="4641787"/>
                </a:cubicBezTo>
                <a:cubicBezTo>
                  <a:pt x="5955787" y="4688999"/>
                  <a:pt x="5988201" y="4736211"/>
                  <a:pt x="6019206" y="4782014"/>
                </a:cubicBezTo>
                <a:cubicBezTo>
                  <a:pt x="5964243" y="4791879"/>
                  <a:pt x="5907870" y="4801744"/>
                  <a:pt x="5850792" y="4810905"/>
                </a:cubicBezTo>
                <a:cubicBezTo>
                  <a:pt x="5826129" y="4767216"/>
                  <a:pt x="5800057" y="4722822"/>
                  <a:pt x="5773280" y="4678429"/>
                </a:cubicBezTo>
                <a:close/>
                <a:moveTo>
                  <a:pt x="5769756" y="4672087"/>
                </a:moveTo>
                <a:cubicBezTo>
                  <a:pt x="5745798" y="4632626"/>
                  <a:pt x="5721840" y="4593165"/>
                  <a:pt x="5697176" y="4553000"/>
                </a:cubicBezTo>
                <a:cubicBezTo>
                  <a:pt x="5741570" y="4538906"/>
                  <a:pt x="5785259" y="4524108"/>
                  <a:pt x="5828948" y="4510015"/>
                </a:cubicBezTo>
                <a:cubicBezTo>
                  <a:pt x="5859248" y="4552295"/>
                  <a:pt x="5889549" y="4593870"/>
                  <a:pt x="5918440" y="4635445"/>
                </a:cubicBezTo>
                <a:cubicBezTo>
                  <a:pt x="5869818" y="4648129"/>
                  <a:pt x="5819788" y="4660108"/>
                  <a:pt x="5769756" y="4672087"/>
                </a:cubicBezTo>
                <a:close/>
                <a:moveTo>
                  <a:pt x="5836699" y="4507901"/>
                </a:moveTo>
                <a:cubicBezTo>
                  <a:pt x="5886025" y="4491694"/>
                  <a:pt x="5934647" y="4474782"/>
                  <a:pt x="5982564" y="4457870"/>
                </a:cubicBezTo>
                <a:cubicBezTo>
                  <a:pt x="6019911" y="4502264"/>
                  <a:pt x="6056553" y="4545953"/>
                  <a:pt x="6091786" y="4589642"/>
                </a:cubicBezTo>
                <a:cubicBezTo>
                  <a:pt x="6037527" y="4604440"/>
                  <a:pt x="5982564" y="4619237"/>
                  <a:pt x="5926191" y="4634035"/>
                </a:cubicBezTo>
                <a:cubicBezTo>
                  <a:pt x="5897300" y="4591756"/>
                  <a:pt x="5866999" y="4549476"/>
                  <a:pt x="5836699" y="4507901"/>
                </a:cubicBezTo>
                <a:close/>
                <a:moveTo>
                  <a:pt x="5831766" y="4501559"/>
                </a:moveTo>
                <a:cubicBezTo>
                  <a:pt x="5804989" y="4464212"/>
                  <a:pt x="5777508" y="4427570"/>
                  <a:pt x="5749322" y="4390223"/>
                </a:cubicBezTo>
                <a:cubicBezTo>
                  <a:pt x="5792306" y="4371902"/>
                  <a:pt x="5835290" y="4353581"/>
                  <a:pt x="5876865" y="4335259"/>
                </a:cubicBezTo>
                <a:cubicBezTo>
                  <a:pt x="5910688" y="4374016"/>
                  <a:pt x="5944512" y="4412772"/>
                  <a:pt x="5976927" y="4451528"/>
                </a:cubicBezTo>
                <a:cubicBezTo>
                  <a:pt x="5929714" y="4468440"/>
                  <a:pt x="5881093" y="4484647"/>
                  <a:pt x="5831766" y="4501559"/>
                </a:cubicBezTo>
                <a:close/>
                <a:moveTo>
                  <a:pt x="5883911" y="4331736"/>
                </a:moveTo>
                <a:cubicBezTo>
                  <a:pt x="5931828" y="4310596"/>
                  <a:pt x="5978336" y="4290161"/>
                  <a:pt x="6024843" y="4269022"/>
                </a:cubicBezTo>
                <a:cubicBezTo>
                  <a:pt x="6065714" y="4309892"/>
                  <a:pt x="6105879" y="4350058"/>
                  <a:pt x="6145340" y="4390223"/>
                </a:cubicBezTo>
                <a:cubicBezTo>
                  <a:pt x="6092491" y="4409954"/>
                  <a:pt x="6038937" y="4429684"/>
                  <a:pt x="5984678" y="4448710"/>
                </a:cubicBezTo>
                <a:cubicBezTo>
                  <a:pt x="5951559" y="4409954"/>
                  <a:pt x="5918440" y="4371197"/>
                  <a:pt x="5883911" y="4331736"/>
                </a:cubicBezTo>
                <a:close/>
                <a:moveTo>
                  <a:pt x="5878979" y="4326803"/>
                </a:moveTo>
                <a:cubicBezTo>
                  <a:pt x="5848678" y="4292275"/>
                  <a:pt x="5817673" y="4257747"/>
                  <a:pt x="5786668" y="4222514"/>
                </a:cubicBezTo>
                <a:cubicBezTo>
                  <a:pt x="5828243" y="4200670"/>
                  <a:pt x="5869114" y="4178825"/>
                  <a:pt x="5909279" y="4156276"/>
                </a:cubicBezTo>
                <a:cubicBezTo>
                  <a:pt x="5946626" y="4192213"/>
                  <a:pt x="5983268" y="4228151"/>
                  <a:pt x="6019911" y="4263384"/>
                </a:cubicBezTo>
                <a:cubicBezTo>
                  <a:pt x="5973403" y="4284524"/>
                  <a:pt x="5926895" y="4305664"/>
                  <a:pt x="5878979" y="4326803"/>
                </a:cubicBezTo>
                <a:close/>
                <a:moveTo>
                  <a:pt x="5916326" y="4152753"/>
                </a:moveTo>
                <a:cubicBezTo>
                  <a:pt x="6044574" y="4082287"/>
                  <a:pt x="6167185" y="4011821"/>
                  <a:pt x="6284158" y="3939945"/>
                </a:cubicBezTo>
                <a:cubicBezTo>
                  <a:pt x="6340531" y="3977997"/>
                  <a:pt x="6395494" y="4015344"/>
                  <a:pt x="6448344" y="4053395"/>
                </a:cubicBezTo>
                <a:cubicBezTo>
                  <a:pt x="6315163" y="4123861"/>
                  <a:pt x="6174231" y="4192918"/>
                  <a:pt x="6026957" y="4260566"/>
                </a:cubicBezTo>
                <a:cubicBezTo>
                  <a:pt x="5990315" y="4224628"/>
                  <a:pt x="5953673" y="4188690"/>
                  <a:pt x="5916326" y="4152753"/>
                </a:cubicBezTo>
                <a:close/>
                <a:moveTo>
                  <a:pt x="6291205" y="3935717"/>
                </a:moveTo>
                <a:cubicBezTo>
                  <a:pt x="6348987" y="3900484"/>
                  <a:pt x="6405360" y="3864547"/>
                  <a:pt x="6460323" y="3829314"/>
                </a:cubicBezTo>
                <a:cubicBezTo>
                  <a:pt x="6525152" y="3867365"/>
                  <a:pt x="6587867" y="3905417"/>
                  <a:pt x="6648468" y="3943469"/>
                </a:cubicBezTo>
                <a:cubicBezTo>
                  <a:pt x="6586458" y="3979406"/>
                  <a:pt x="6522333" y="4014639"/>
                  <a:pt x="6456095" y="4049872"/>
                </a:cubicBezTo>
                <a:cubicBezTo>
                  <a:pt x="6402541" y="4011821"/>
                  <a:pt x="6347578" y="3973769"/>
                  <a:pt x="6291205" y="3935717"/>
                </a:cubicBezTo>
                <a:close/>
                <a:moveTo>
                  <a:pt x="6466665" y="3825086"/>
                </a:moveTo>
                <a:cubicBezTo>
                  <a:pt x="6529380" y="3784215"/>
                  <a:pt x="6590685" y="3743345"/>
                  <a:pt x="6649172" y="3701770"/>
                </a:cubicBezTo>
                <a:cubicBezTo>
                  <a:pt x="6722457" y="3739822"/>
                  <a:pt x="6792923" y="3777873"/>
                  <a:pt x="6859866" y="3815925"/>
                </a:cubicBezTo>
                <a:cubicBezTo>
                  <a:pt x="6818995" y="3841997"/>
                  <a:pt x="6776716" y="3867365"/>
                  <a:pt x="6733027" y="3893437"/>
                </a:cubicBezTo>
                <a:cubicBezTo>
                  <a:pt x="6707659" y="3908940"/>
                  <a:pt x="6680882" y="3923738"/>
                  <a:pt x="6654810" y="3939240"/>
                </a:cubicBezTo>
                <a:cubicBezTo>
                  <a:pt x="6594914" y="3901189"/>
                  <a:pt x="6531494" y="3863137"/>
                  <a:pt x="6466665" y="3825086"/>
                </a:cubicBezTo>
                <a:close/>
                <a:moveTo>
                  <a:pt x="6459619" y="3820858"/>
                </a:moveTo>
                <a:cubicBezTo>
                  <a:pt x="6377878" y="3772941"/>
                  <a:pt x="6292614" y="3725728"/>
                  <a:pt x="6205236" y="3678516"/>
                </a:cubicBezTo>
                <a:cubicBezTo>
                  <a:pt x="6255972" y="3638351"/>
                  <a:pt x="6304594" y="3598890"/>
                  <a:pt x="6353215" y="3558724"/>
                </a:cubicBezTo>
                <a:cubicBezTo>
                  <a:pt x="6454686" y="3604527"/>
                  <a:pt x="6551225" y="3651035"/>
                  <a:pt x="6642830" y="3698247"/>
                </a:cubicBezTo>
                <a:cubicBezTo>
                  <a:pt x="6583639" y="3738412"/>
                  <a:pt x="6523038" y="3779283"/>
                  <a:pt x="6459619" y="3820858"/>
                </a:cubicBezTo>
                <a:close/>
                <a:moveTo>
                  <a:pt x="6359557" y="3553087"/>
                </a:moveTo>
                <a:cubicBezTo>
                  <a:pt x="6414520" y="3507284"/>
                  <a:pt x="6468075" y="3461481"/>
                  <a:pt x="6519515" y="3416383"/>
                </a:cubicBezTo>
                <a:cubicBezTo>
                  <a:pt x="6633670" y="3460776"/>
                  <a:pt x="6742187" y="3505875"/>
                  <a:pt x="6842249" y="3552382"/>
                </a:cubicBezTo>
                <a:cubicBezTo>
                  <a:pt x="6781648" y="3598890"/>
                  <a:pt x="6716820" y="3646102"/>
                  <a:pt x="6649172" y="3694019"/>
                </a:cubicBezTo>
                <a:cubicBezTo>
                  <a:pt x="6556862" y="3646102"/>
                  <a:pt x="6460323" y="3598890"/>
                  <a:pt x="6359557" y="3553087"/>
                </a:cubicBezTo>
                <a:close/>
                <a:moveTo>
                  <a:pt x="6351806" y="3549563"/>
                </a:moveTo>
                <a:cubicBezTo>
                  <a:pt x="6294728" y="3523491"/>
                  <a:pt x="6236946" y="3498123"/>
                  <a:pt x="6177755" y="3472756"/>
                </a:cubicBezTo>
                <a:cubicBezTo>
                  <a:pt x="6224262" y="3428362"/>
                  <a:pt x="6270065" y="3383968"/>
                  <a:pt x="6314459" y="3340280"/>
                </a:cubicBezTo>
                <a:cubicBezTo>
                  <a:pt x="6382106" y="3364238"/>
                  <a:pt x="6447639" y="3388196"/>
                  <a:pt x="6511763" y="3412859"/>
                </a:cubicBezTo>
                <a:cubicBezTo>
                  <a:pt x="6460323" y="3457958"/>
                  <a:pt x="6406769" y="3503761"/>
                  <a:pt x="6351806" y="3549563"/>
                </a:cubicBezTo>
                <a:close/>
                <a:moveTo>
                  <a:pt x="6320096" y="3334642"/>
                </a:moveTo>
                <a:cubicBezTo>
                  <a:pt x="6398313" y="3256425"/>
                  <a:pt x="6473007" y="3178912"/>
                  <a:pt x="6542769" y="3102104"/>
                </a:cubicBezTo>
                <a:cubicBezTo>
                  <a:pt x="6623100" y="3123244"/>
                  <a:pt x="6699908" y="3145089"/>
                  <a:pt x="6773192" y="3167638"/>
                </a:cubicBezTo>
                <a:cubicBezTo>
                  <a:pt x="6694975" y="3245855"/>
                  <a:pt x="6609711" y="3326186"/>
                  <a:pt x="6517401" y="3407222"/>
                </a:cubicBezTo>
                <a:cubicBezTo>
                  <a:pt x="6453277" y="3382559"/>
                  <a:pt x="6387743" y="3358601"/>
                  <a:pt x="6320096" y="3334642"/>
                </a:cubicBezTo>
                <a:close/>
                <a:moveTo>
                  <a:pt x="6312345" y="3331824"/>
                </a:moveTo>
                <a:cubicBezTo>
                  <a:pt x="6253153" y="3311388"/>
                  <a:pt x="6193257" y="3290953"/>
                  <a:pt x="6131952" y="3271223"/>
                </a:cubicBezTo>
                <a:cubicBezTo>
                  <a:pt x="6198190" y="3196529"/>
                  <a:pt x="6260905" y="3122540"/>
                  <a:pt x="6320801" y="3049255"/>
                </a:cubicBezTo>
                <a:cubicBezTo>
                  <a:pt x="6394085" y="3065462"/>
                  <a:pt x="6465960" y="3083079"/>
                  <a:pt x="6534313" y="3100695"/>
                </a:cubicBezTo>
                <a:cubicBezTo>
                  <a:pt x="6465256" y="3176094"/>
                  <a:pt x="6391267" y="3253606"/>
                  <a:pt x="6312345" y="3331824"/>
                </a:cubicBezTo>
                <a:close/>
                <a:moveTo>
                  <a:pt x="6326438" y="3042913"/>
                </a:moveTo>
                <a:cubicBezTo>
                  <a:pt x="6373650" y="2984426"/>
                  <a:pt x="6419453" y="2926644"/>
                  <a:pt x="6463142" y="2869567"/>
                </a:cubicBezTo>
                <a:cubicBezTo>
                  <a:pt x="6493442" y="2874499"/>
                  <a:pt x="6523038" y="2880136"/>
                  <a:pt x="6552634" y="2885069"/>
                </a:cubicBezTo>
                <a:cubicBezTo>
                  <a:pt x="6602665" y="2894230"/>
                  <a:pt x="6651286" y="2904095"/>
                  <a:pt x="6698498" y="2913960"/>
                </a:cubicBezTo>
                <a:cubicBezTo>
                  <a:pt x="6649172" y="2973152"/>
                  <a:pt x="6596323" y="3033048"/>
                  <a:pt x="6540655" y="3094353"/>
                </a:cubicBezTo>
                <a:cubicBezTo>
                  <a:pt x="6470893" y="3076032"/>
                  <a:pt x="6399723" y="3059120"/>
                  <a:pt x="6326438" y="3042913"/>
                </a:cubicBezTo>
                <a:close/>
                <a:moveTo>
                  <a:pt x="6318687" y="3040799"/>
                </a:moveTo>
                <a:cubicBezTo>
                  <a:pt x="6254562" y="3026706"/>
                  <a:pt x="6189734" y="3012613"/>
                  <a:pt x="6122791" y="2999929"/>
                </a:cubicBezTo>
                <a:cubicBezTo>
                  <a:pt x="6162252" y="2944965"/>
                  <a:pt x="6200304" y="2890002"/>
                  <a:pt x="6237651" y="2835743"/>
                </a:cubicBezTo>
                <a:cubicBezTo>
                  <a:pt x="6312345" y="2845608"/>
                  <a:pt x="6384925" y="2856178"/>
                  <a:pt x="6455391" y="2868157"/>
                </a:cubicBezTo>
                <a:cubicBezTo>
                  <a:pt x="6411702" y="2925235"/>
                  <a:pt x="6365899" y="2983017"/>
                  <a:pt x="6318687" y="3040799"/>
                </a:cubicBezTo>
                <a:close/>
                <a:moveTo>
                  <a:pt x="6241879" y="2829401"/>
                </a:moveTo>
                <a:cubicBezTo>
                  <a:pt x="6284158" y="2767391"/>
                  <a:pt x="6324324" y="2705381"/>
                  <a:pt x="6362376" y="2644780"/>
                </a:cubicBezTo>
                <a:cubicBezTo>
                  <a:pt x="6392676" y="2646894"/>
                  <a:pt x="6422976" y="2649713"/>
                  <a:pt x="6452572" y="2652531"/>
                </a:cubicBezTo>
                <a:cubicBezTo>
                  <a:pt x="6503308" y="2657464"/>
                  <a:pt x="6552634" y="2662397"/>
                  <a:pt x="6600551" y="2668738"/>
                </a:cubicBezTo>
                <a:cubicBezTo>
                  <a:pt x="6573069" y="2708199"/>
                  <a:pt x="6544178" y="2749070"/>
                  <a:pt x="6513878" y="2789940"/>
                </a:cubicBezTo>
                <a:cubicBezTo>
                  <a:pt x="6496261" y="2813898"/>
                  <a:pt x="6477940" y="2838562"/>
                  <a:pt x="6459619" y="2862520"/>
                </a:cubicBezTo>
                <a:cubicBezTo>
                  <a:pt x="6389153" y="2849836"/>
                  <a:pt x="6316573" y="2839266"/>
                  <a:pt x="6241879" y="2829401"/>
                </a:cubicBezTo>
                <a:close/>
                <a:moveTo>
                  <a:pt x="6234128" y="2827992"/>
                </a:moveTo>
                <a:cubicBezTo>
                  <a:pt x="6084740" y="2808261"/>
                  <a:pt x="5928305" y="2792054"/>
                  <a:pt x="5765529" y="2780075"/>
                </a:cubicBezTo>
                <a:cubicBezTo>
                  <a:pt x="5790192" y="2727225"/>
                  <a:pt x="5813445" y="2675081"/>
                  <a:pt x="5835995" y="2623640"/>
                </a:cubicBezTo>
                <a:cubicBezTo>
                  <a:pt x="6017092" y="2624345"/>
                  <a:pt x="6190439" y="2631392"/>
                  <a:pt x="6354624" y="2643371"/>
                </a:cubicBezTo>
                <a:cubicBezTo>
                  <a:pt x="6316573" y="2704676"/>
                  <a:pt x="6276407" y="2765982"/>
                  <a:pt x="6234128" y="2827992"/>
                </a:cubicBezTo>
                <a:close/>
                <a:moveTo>
                  <a:pt x="5838813" y="2617298"/>
                </a:moveTo>
                <a:cubicBezTo>
                  <a:pt x="5864885" y="2558107"/>
                  <a:pt x="5889549" y="2500325"/>
                  <a:pt x="5913507" y="2442543"/>
                </a:cubicBezTo>
                <a:cubicBezTo>
                  <a:pt x="6052325" y="2434087"/>
                  <a:pt x="6185506" y="2429859"/>
                  <a:pt x="6310935" y="2429859"/>
                </a:cubicBezTo>
                <a:cubicBezTo>
                  <a:pt x="6369422" y="2429859"/>
                  <a:pt x="6426500" y="2430563"/>
                  <a:pt x="6482168" y="2432677"/>
                </a:cubicBezTo>
                <a:cubicBezTo>
                  <a:pt x="6444116" y="2499620"/>
                  <a:pt x="6403246" y="2567972"/>
                  <a:pt x="6358852" y="2637733"/>
                </a:cubicBezTo>
                <a:cubicBezTo>
                  <a:pt x="6194666" y="2625050"/>
                  <a:pt x="6020616" y="2618003"/>
                  <a:pt x="5838813" y="2617298"/>
                </a:cubicBezTo>
                <a:close/>
                <a:moveTo>
                  <a:pt x="5831062" y="2617298"/>
                </a:moveTo>
                <a:cubicBezTo>
                  <a:pt x="5774689" y="2617298"/>
                  <a:pt x="5717612" y="2617298"/>
                  <a:pt x="5659830" y="2618003"/>
                </a:cubicBezTo>
                <a:cubicBezTo>
                  <a:pt x="5679560" y="2563744"/>
                  <a:pt x="5698586" y="2509485"/>
                  <a:pt x="5716202" y="2456636"/>
                </a:cubicBezTo>
                <a:cubicBezTo>
                  <a:pt x="5780326" y="2450998"/>
                  <a:pt x="5843746" y="2446770"/>
                  <a:pt x="5905051" y="2442543"/>
                </a:cubicBezTo>
                <a:cubicBezTo>
                  <a:pt x="5881798" y="2499620"/>
                  <a:pt x="5857134" y="2558107"/>
                  <a:pt x="5831062" y="2617298"/>
                </a:cubicBezTo>
                <a:close/>
                <a:moveTo>
                  <a:pt x="5719021" y="2448885"/>
                </a:moveTo>
                <a:cubicBezTo>
                  <a:pt x="5739456" y="2387579"/>
                  <a:pt x="5759186" y="2326978"/>
                  <a:pt x="5777508" y="2267787"/>
                </a:cubicBezTo>
                <a:cubicBezTo>
                  <a:pt x="5847974" y="2257217"/>
                  <a:pt x="5917735" y="2248056"/>
                  <a:pt x="5985383" y="2239600"/>
                </a:cubicBezTo>
                <a:cubicBezTo>
                  <a:pt x="5961424" y="2303725"/>
                  <a:pt x="5935351" y="2368553"/>
                  <a:pt x="5907870" y="2435496"/>
                </a:cubicBezTo>
                <a:cubicBezTo>
                  <a:pt x="5845860" y="2439019"/>
                  <a:pt x="5783145" y="2443247"/>
                  <a:pt x="5719021" y="2448885"/>
                </a:cubicBezTo>
                <a:close/>
                <a:moveTo>
                  <a:pt x="5710565" y="2449589"/>
                </a:moveTo>
                <a:cubicBezTo>
                  <a:pt x="5654192" y="2454522"/>
                  <a:pt x="5597820" y="2459455"/>
                  <a:pt x="5540037" y="2465796"/>
                </a:cubicBezTo>
                <a:cubicBezTo>
                  <a:pt x="5554835" y="2409424"/>
                  <a:pt x="5568928" y="2354460"/>
                  <a:pt x="5582317" y="2299497"/>
                </a:cubicBezTo>
                <a:cubicBezTo>
                  <a:pt x="5645736" y="2288222"/>
                  <a:pt x="5707746" y="2278357"/>
                  <a:pt x="5769756" y="2269196"/>
                </a:cubicBezTo>
                <a:cubicBezTo>
                  <a:pt x="5750730" y="2327683"/>
                  <a:pt x="5731000" y="2388284"/>
                  <a:pt x="5710565" y="2449589"/>
                </a:cubicBezTo>
                <a:close/>
                <a:moveTo>
                  <a:pt x="5583726" y="2291745"/>
                </a:moveTo>
                <a:cubicBezTo>
                  <a:pt x="5606980" y="2194502"/>
                  <a:pt x="5628120" y="2100078"/>
                  <a:pt x="5647146" y="2007063"/>
                </a:cubicBezTo>
                <a:cubicBezTo>
                  <a:pt x="5719726" y="1987332"/>
                  <a:pt x="5790896" y="1969011"/>
                  <a:pt x="5859953" y="1952804"/>
                </a:cubicBezTo>
                <a:cubicBezTo>
                  <a:pt x="5833881" y="2052161"/>
                  <a:pt x="5804285" y="2155746"/>
                  <a:pt x="5771870" y="2261445"/>
                </a:cubicBezTo>
                <a:cubicBezTo>
                  <a:pt x="5709860" y="2270605"/>
                  <a:pt x="5647146" y="2280471"/>
                  <a:pt x="5583726" y="2291745"/>
                </a:cubicBezTo>
                <a:close/>
                <a:moveTo>
                  <a:pt x="5576680" y="2293155"/>
                </a:moveTo>
                <a:cubicBezTo>
                  <a:pt x="5521011" y="2303020"/>
                  <a:pt x="5464639" y="2313590"/>
                  <a:pt x="5407561" y="2324864"/>
                </a:cubicBezTo>
                <a:cubicBezTo>
                  <a:pt x="5422359" y="2236782"/>
                  <a:pt x="5435748" y="2150109"/>
                  <a:pt x="5447727" y="2064845"/>
                </a:cubicBezTo>
                <a:cubicBezTo>
                  <a:pt x="5512555" y="2045114"/>
                  <a:pt x="5576680" y="2026793"/>
                  <a:pt x="5639394" y="2009177"/>
                </a:cubicBezTo>
                <a:cubicBezTo>
                  <a:pt x="5621073" y="2101487"/>
                  <a:pt x="5599934" y="2196616"/>
                  <a:pt x="5576680" y="2293155"/>
                </a:cubicBezTo>
                <a:close/>
                <a:moveTo>
                  <a:pt x="5449136" y="2056389"/>
                </a:moveTo>
                <a:cubicBezTo>
                  <a:pt x="5458297" y="1989446"/>
                  <a:pt x="5466753" y="1923208"/>
                  <a:pt x="5473799" y="1857675"/>
                </a:cubicBezTo>
                <a:cubicBezTo>
                  <a:pt x="5544265" y="1831602"/>
                  <a:pt x="5613322" y="1806939"/>
                  <a:pt x="5681674" y="1784390"/>
                </a:cubicBezTo>
                <a:cubicBezTo>
                  <a:pt x="5669695" y="1854856"/>
                  <a:pt x="5656306" y="1927436"/>
                  <a:pt x="5641508" y="2000721"/>
                </a:cubicBezTo>
                <a:cubicBezTo>
                  <a:pt x="5578089" y="2018337"/>
                  <a:pt x="5513965" y="2036658"/>
                  <a:pt x="5449136" y="2056389"/>
                </a:cubicBezTo>
                <a:close/>
                <a:moveTo>
                  <a:pt x="5441385" y="2058503"/>
                </a:moveTo>
                <a:cubicBezTo>
                  <a:pt x="5358940" y="2083166"/>
                  <a:pt x="5275085" y="2110648"/>
                  <a:pt x="5190526" y="2138834"/>
                </a:cubicBezTo>
                <a:cubicBezTo>
                  <a:pt x="5192640" y="2081052"/>
                  <a:pt x="5194049" y="2023974"/>
                  <a:pt x="5195458" y="1966897"/>
                </a:cubicBezTo>
                <a:cubicBezTo>
                  <a:pt x="5287769" y="1928845"/>
                  <a:pt x="5377966" y="1892908"/>
                  <a:pt x="5466753" y="1860493"/>
                </a:cubicBezTo>
                <a:cubicBezTo>
                  <a:pt x="5459001" y="1925322"/>
                  <a:pt x="5450545" y="1990856"/>
                  <a:pt x="5441385" y="2058503"/>
                </a:cubicBezTo>
                <a:close/>
                <a:moveTo>
                  <a:pt x="5194754" y="1959146"/>
                </a:moveTo>
                <a:cubicBezTo>
                  <a:pt x="5195458" y="1894317"/>
                  <a:pt x="5196163" y="1830898"/>
                  <a:pt x="5195458" y="1768888"/>
                </a:cubicBezTo>
                <a:cubicBezTo>
                  <a:pt x="5294816" y="1720266"/>
                  <a:pt x="5392059" y="1675168"/>
                  <a:pt x="5487188" y="1633593"/>
                </a:cubicBezTo>
                <a:cubicBezTo>
                  <a:pt x="5481551" y="1704764"/>
                  <a:pt x="5475209" y="1778048"/>
                  <a:pt x="5466753" y="1852742"/>
                </a:cubicBezTo>
                <a:cubicBezTo>
                  <a:pt x="5377966" y="1885157"/>
                  <a:pt x="5287064" y="1921094"/>
                  <a:pt x="5194754" y="1959146"/>
                </a:cubicBezTo>
                <a:close/>
                <a:moveTo>
                  <a:pt x="5187707" y="1962669"/>
                </a:moveTo>
                <a:cubicBezTo>
                  <a:pt x="5135562" y="1984514"/>
                  <a:pt x="5083418" y="2007063"/>
                  <a:pt x="5030568" y="2029612"/>
                </a:cubicBezTo>
                <a:cubicBezTo>
                  <a:pt x="5027749" y="1971830"/>
                  <a:pt x="5024226" y="1914752"/>
                  <a:pt x="5019998" y="1858379"/>
                </a:cubicBezTo>
                <a:cubicBezTo>
                  <a:pt x="5077076" y="1828784"/>
                  <a:pt x="5133448" y="1799893"/>
                  <a:pt x="5189117" y="1772411"/>
                </a:cubicBezTo>
                <a:cubicBezTo>
                  <a:pt x="5189117" y="1834421"/>
                  <a:pt x="5188412" y="1897840"/>
                  <a:pt x="5187707" y="1962669"/>
                </a:cubicBezTo>
                <a:close/>
                <a:moveTo>
                  <a:pt x="5018589" y="1850628"/>
                </a:moveTo>
                <a:cubicBezTo>
                  <a:pt x="5013656" y="1786504"/>
                  <a:pt x="5008724" y="1723085"/>
                  <a:pt x="5002382" y="1661075"/>
                </a:cubicBezTo>
                <a:cubicBezTo>
                  <a:pt x="5063687" y="1623728"/>
                  <a:pt x="5123583" y="1588495"/>
                  <a:pt x="5183479" y="1554671"/>
                </a:cubicBezTo>
                <a:cubicBezTo>
                  <a:pt x="5186298" y="1623023"/>
                  <a:pt x="5187707" y="1693489"/>
                  <a:pt x="5188412" y="1765364"/>
                </a:cubicBezTo>
                <a:cubicBezTo>
                  <a:pt x="5132744" y="1792141"/>
                  <a:pt x="5075666" y="1821032"/>
                  <a:pt x="5018589" y="1850628"/>
                </a:cubicBezTo>
                <a:close/>
                <a:moveTo>
                  <a:pt x="5011542" y="1854856"/>
                </a:moveTo>
                <a:cubicBezTo>
                  <a:pt x="4961511" y="1880929"/>
                  <a:pt x="4911481" y="1907706"/>
                  <a:pt x="4860745" y="1935892"/>
                </a:cubicBezTo>
                <a:cubicBezTo>
                  <a:pt x="4852289" y="1878815"/>
                  <a:pt x="4843833" y="1821737"/>
                  <a:pt x="4834672" y="1766069"/>
                </a:cubicBezTo>
                <a:cubicBezTo>
                  <a:pt x="4888931" y="1731541"/>
                  <a:pt x="4942486" y="1697717"/>
                  <a:pt x="4995335" y="1665303"/>
                </a:cubicBezTo>
                <a:cubicBezTo>
                  <a:pt x="5001677" y="1726608"/>
                  <a:pt x="5007314" y="1790027"/>
                  <a:pt x="5011542" y="1854856"/>
                </a:cubicBezTo>
                <a:close/>
                <a:moveTo>
                  <a:pt x="4833968" y="1758318"/>
                </a:moveTo>
                <a:cubicBezTo>
                  <a:pt x="4804372" y="1578629"/>
                  <a:pt x="4770549" y="1408102"/>
                  <a:pt x="4732497" y="1248144"/>
                </a:cubicBezTo>
                <a:cubicBezTo>
                  <a:pt x="4755751" y="1227709"/>
                  <a:pt x="4778300" y="1207978"/>
                  <a:pt x="4801554" y="1188952"/>
                </a:cubicBezTo>
                <a:cubicBezTo>
                  <a:pt x="4840310" y="1155833"/>
                  <a:pt x="4878361" y="1124828"/>
                  <a:pt x="4916413" y="1094528"/>
                </a:cubicBezTo>
                <a:cubicBezTo>
                  <a:pt x="4949532" y="1266465"/>
                  <a:pt x="4975604" y="1454609"/>
                  <a:pt x="4995335" y="1657551"/>
                </a:cubicBezTo>
                <a:cubicBezTo>
                  <a:pt x="4941781" y="1689966"/>
                  <a:pt x="4888227" y="1723085"/>
                  <a:pt x="4833968" y="1758318"/>
                </a:cubicBezTo>
                <a:close/>
                <a:moveTo>
                  <a:pt x="4827626" y="1762546"/>
                </a:moveTo>
                <a:cubicBezTo>
                  <a:pt x="4780414" y="1792846"/>
                  <a:pt x="4732497" y="1824556"/>
                  <a:pt x="4683875" y="1856970"/>
                </a:cubicBezTo>
                <a:cubicBezTo>
                  <a:pt x="4646529" y="1698422"/>
                  <a:pt x="4606363" y="1545510"/>
                  <a:pt x="4563378" y="1401055"/>
                </a:cubicBezTo>
                <a:cubicBezTo>
                  <a:pt x="4618342" y="1349615"/>
                  <a:pt x="4672601" y="1300289"/>
                  <a:pt x="4726155" y="1253076"/>
                </a:cubicBezTo>
                <a:cubicBezTo>
                  <a:pt x="4764206" y="1413034"/>
                  <a:pt x="4798030" y="1583562"/>
                  <a:pt x="4827626" y="1762546"/>
                </a:cubicBezTo>
                <a:close/>
                <a:moveTo>
                  <a:pt x="4561264" y="1393304"/>
                </a:moveTo>
                <a:cubicBezTo>
                  <a:pt x="4540125" y="1321429"/>
                  <a:pt x="4517575" y="1250963"/>
                  <a:pt x="4495027" y="1183315"/>
                </a:cubicBezTo>
                <a:cubicBezTo>
                  <a:pt x="4552104" y="1123419"/>
                  <a:pt x="4608477" y="1067046"/>
                  <a:pt x="4664145" y="1013492"/>
                </a:cubicBezTo>
                <a:cubicBezTo>
                  <a:pt x="4677533" y="1060000"/>
                  <a:pt x="4690217" y="1107917"/>
                  <a:pt x="4702901" y="1156538"/>
                </a:cubicBezTo>
                <a:cubicBezTo>
                  <a:pt x="4709948" y="1185429"/>
                  <a:pt x="4717699" y="1215025"/>
                  <a:pt x="4724746" y="1244621"/>
                </a:cubicBezTo>
                <a:cubicBezTo>
                  <a:pt x="4670487" y="1292537"/>
                  <a:pt x="4616228" y="1341864"/>
                  <a:pt x="4561264" y="1393304"/>
                </a:cubicBezTo>
                <a:close/>
                <a:moveTo>
                  <a:pt x="4555627" y="1398941"/>
                </a:moveTo>
                <a:cubicBezTo>
                  <a:pt x="4445700" y="1501821"/>
                  <a:pt x="4334364" y="1613158"/>
                  <a:pt x="4221618" y="1731541"/>
                </a:cubicBezTo>
                <a:cubicBezTo>
                  <a:pt x="4196251" y="1679396"/>
                  <a:pt x="4170883" y="1628660"/>
                  <a:pt x="4145515" y="1577925"/>
                </a:cubicBezTo>
                <a:cubicBezTo>
                  <a:pt x="4261784" y="1436993"/>
                  <a:pt x="4377348" y="1306631"/>
                  <a:pt x="4489389" y="1188952"/>
                </a:cubicBezTo>
                <a:cubicBezTo>
                  <a:pt x="4511938" y="1256600"/>
                  <a:pt x="4533783" y="1326361"/>
                  <a:pt x="4555627" y="1398941"/>
                </a:cubicBezTo>
                <a:close/>
                <a:moveTo>
                  <a:pt x="4141992" y="1570878"/>
                </a:moveTo>
                <a:cubicBezTo>
                  <a:pt x="4113101" y="1513801"/>
                  <a:pt x="4083505" y="1457428"/>
                  <a:pt x="4053909" y="1402464"/>
                </a:cubicBezTo>
                <a:cubicBezTo>
                  <a:pt x="4172997" y="1237574"/>
                  <a:pt x="4291380" y="1087481"/>
                  <a:pt x="4406239" y="956415"/>
                </a:cubicBezTo>
                <a:cubicBezTo>
                  <a:pt x="4433721" y="1028290"/>
                  <a:pt x="4460498" y="1102984"/>
                  <a:pt x="4487275" y="1181906"/>
                </a:cubicBezTo>
                <a:cubicBezTo>
                  <a:pt x="4373120" y="1300289"/>
                  <a:pt x="4257556" y="1430651"/>
                  <a:pt x="4141992" y="1570878"/>
                </a:cubicBezTo>
                <a:close/>
                <a:moveTo>
                  <a:pt x="4137059" y="1576515"/>
                </a:moveTo>
                <a:cubicBezTo>
                  <a:pt x="4101121" y="1620204"/>
                  <a:pt x="4065184" y="1664598"/>
                  <a:pt x="4029246" y="1709696"/>
                </a:cubicBezTo>
                <a:cubicBezTo>
                  <a:pt x="3999650" y="1660370"/>
                  <a:pt x="3970055" y="1611044"/>
                  <a:pt x="3939754" y="1563832"/>
                </a:cubicBezTo>
                <a:cubicBezTo>
                  <a:pt x="3976397" y="1510277"/>
                  <a:pt x="4013039" y="1458837"/>
                  <a:pt x="4048976" y="1408102"/>
                </a:cubicBezTo>
                <a:cubicBezTo>
                  <a:pt x="4078572" y="1463065"/>
                  <a:pt x="4108168" y="1519438"/>
                  <a:pt x="4137059" y="1576515"/>
                </a:cubicBezTo>
                <a:close/>
                <a:moveTo>
                  <a:pt x="3935526" y="1556785"/>
                </a:moveTo>
                <a:cubicBezTo>
                  <a:pt x="3900998" y="1501821"/>
                  <a:pt x="3867174" y="1448972"/>
                  <a:pt x="3832646" y="1396827"/>
                </a:cubicBezTo>
                <a:cubicBezTo>
                  <a:pt x="3869288" y="1335522"/>
                  <a:pt x="3905931" y="1275626"/>
                  <a:pt x="3942573" y="1217843"/>
                </a:cubicBezTo>
                <a:cubicBezTo>
                  <a:pt x="3977101" y="1277035"/>
                  <a:pt x="4010925" y="1338340"/>
                  <a:pt x="4045453" y="1401760"/>
                </a:cubicBezTo>
                <a:cubicBezTo>
                  <a:pt x="4008811" y="1451791"/>
                  <a:pt x="3972169" y="1503935"/>
                  <a:pt x="3935526" y="1556785"/>
                </a:cubicBezTo>
                <a:close/>
                <a:moveTo>
                  <a:pt x="3930594" y="1563832"/>
                </a:moveTo>
                <a:cubicBezTo>
                  <a:pt x="3898884" y="1610339"/>
                  <a:pt x="3867174" y="1657551"/>
                  <a:pt x="3835465" y="1706173"/>
                </a:cubicBezTo>
                <a:cubicBezTo>
                  <a:pt x="3801641" y="1658961"/>
                  <a:pt x="3767112" y="1613158"/>
                  <a:pt x="3733289" y="1568060"/>
                </a:cubicBezTo>
                <a:cubicBezTo>
                  <a:pt x="3764999" y="1512391"/>
                  <a:pt x="3796708" y="1457428"/>
                  <a:pt x="3828418" y="1403874"/>
                </a:cubicBezTo>
                <a:cubicBezTo>
                  <a:pt x="3862242" y="1456019"/>
                  <a:pt x="3896770" y="1508868"/>
                  <a:pt x="3930594" y="1563832"/>
                </a:cubicBezTo>
                <a:close/>
                <a:moveTo>
                  <a:pt x="3728356" y="1561718"/>
                </a:moveTo>
                <a:cubicBezTo>
                  <a:pt x="3667756" y="1482091"/>
                  <a:pt x="3607859" y="1405988"/>
                  <a:pt x="3547963" y="1331998"/>
                </a:cubicBezTo>
                <a:cubicBezTo>
                  <a:pt x="3578264" y="1263646"/>
                  <a:pt x="3609269" y="1197408"/>
                  <a:pt x="3640979" y="1132580"/>
                </a:cubicBezTo>
                <a:cubicBezTo>
                  <a:pt x="3701579" y="1215730"/>
                  <a:pt x="3762885" y="1303812"/>
                  <a:pt x="3824190" y="1396827"/>
                </a:cubicBezTo>
                <a:cubicBezTo>
                  <a:pt x="3791776" y="1451086"/>
                  <a:pt x="3760066" y="1506049"/>
                  <a:pt x="3728356" y="1561718"/>
                </a:cubicBezTo>
                <a:close/>
                <a:moveTo>
                  <a:pt x="3724833" y="1568764"/>
                </a:moveTo>
                <a:cubicBezTo>
                  <a:pt x="3697351" y="1618090"/>
                  <a:pt x="3669869" y="1668121"/>
                  <a:pt x="3642388" y="1718857"/>
                </a:cubicBezTo>
                <a:cubicBezTo>
                  <a:pt x="3583196" y="1651209"/>
                  <a:pt x="3524710" y="1585676"/>
                  <a:pt x="3466223" y="1522961"/>
                </a:cubicBezTo>
                <a:cubicBezTo>
                  <a:pt x="3492295" y="1460247"/>
                  <a:pt x="3518368" y="1399646"/>
                  <a:pt x="3545145" y="1339750"/>
                </a:cubicBezTo>
                <a:cubicBezTo>
                  <a:pt x="3604336" y="1413034"/>
                  <a:pt x="3664232" y="1489138"/>
                  <a:pt x="3724833" y="1568764"/>
                </a:cubicBezTo>
                <a:close/>
                <a:moveTo>
                  <a:pt x="3460586" y="1517324"/>
                </a:moveTo>
                <a:cubicBezTo>
                  <a:pt x="3414783" y="1467998"/>
                  <a:pt x="3368275" y="1419376"/>
                  <a:pt x="3322472" y="1372869"/>
                </a:cubicBezTo>
                <a:cubicBezTo>
                  <a:pt x="3347135" y="1301698"/>
                  <a:pt x="3371798" y="1232641"/>
                  <a:pt x="3397166" y="1165699"/>
                </a:cubicBezTo>
                <a:cubicBezTo>
                  <a:pt x="3444378" y="1219253"/>
                  <a:pt x="3491591" y="1274921"/>
                  <a:pt x="3539507" y="1333408"/>
                </a:cubicBezTo>
                <a:cubicBezTo>
                  <a:pt x="3512730" y="1393304"/>
                  <a:pt x="3486658" y="1454609"/>
                  <a:pt x="3460586" y="1517324"/>
                </a:cubicBezTo>
                <a:close/>
                <a:moveTo>
                  <a:pt x="3457767" y="1525075"/>
                </a:moveTo>
                <a:cubicBezTo>
                  <a:pt x="3424648" y="1604702"/>
                  <a:pt x="3392938" y="1686442"/>
                  <a:pt x="3361228" y="1769592"/>
                </a:cubicBezTo>
                <a:cubicBezTo>
                  <a:pt x="3317539" y="1731541"/>
                  <a:pt x="3274555" y="1694194"/>
                  <a:pt x="3231571" y="1657551"/>
                </a:cubicBezTo>
                <a:cubicBezTo>
                  <a:pt x="3260462" y="1561718"/>
                  <a:pt x="3290058" y="1469407"/>
                  <a:pt x="3320358" y="1380620"/>
                </a:cubicBezTo>
                <a:cubicBezTo>
                  <a:pt x="3365456" y="1427128"/>
                  <a:pt x="3411259" y="1475044"/>
                  <a:pt x="3457767" y="1525075"/>
                </a:cubicBezTo>
                <a:close/>
                <a:moveTo>
                  <a:pt x="3225229" y="1652619"/>
                </a:moveTo>
                <a:cubicBezTo>
                  <a:pt x="3175903" y="1611044"/>
                  <a:pt x="3127281" y="1570878"/>
                  <a:pt x="3078660" y="1531417"/>
                </a:cubicBezTo>
                <a:cubicBezTo>
                  <a:pt x="3104028" y="1422900"/>
                  <a:pt x="3130100" y="1319315"/>
                  <a:pt x="3158286" y="1219957"/>
                </a:cubicBezTo>
                <a:cubicBezTo>
                  <a:pt x="3209727" y="1269284"/>
                  <a:pt x="3261871" y="1320724"/>
                  <a:pt x="3314721" y="1374278"/>
                </a:cubicBezTo>
                <a:cubicBezTo>
                  <a:pt x="3283716" y="1464474"/>
                  <a:pt x="3254120" y="1556785"/>
                  <a:pt x="3225229" y="1652619"/>
                </a:cubicBezTo>
                <a:close/>
                <a:moveTo>
                  <a:pt x="3222410" y="1660370"/>
                </a:moveTo>
                <a:cubicBezTo>
                  <a:pt x="3206203" y="1714629"/>
                  <a:pt x="3189996" y="1768888"/>
                  <a:pt x="3174494" y="1824556"/>
                </a:cubicBezTo>
                <a:cubicBezTo>
                  <a:pt x="3127986" y="1790027"/>
                  <a:pt x="3081478" y="1756908"/>
                  <a:pt x="3035675" y="1724494"/>
                </a:cubicBezTo>
                <a:cubicBezTo>
                  <a:pt x="3048359" y="1661075"/>
                  <a:pt x="3062453" y="1599769"/>
                  <a:pt x="3075841" y="1539168"/>
                </a:cubicBezTo>
                <a:cubicBezTo>
                  <a:pt x="3124463" y="1578629"/>
                  <a:pt x="3173789" y="1618795"/>
                  <a:pt x="3222410" y="1660370"/>
                </a:cubicBezTo>
                <a:close/>
                <a:moveTo>
                  <a:pt x="3029333" y="1720266"/>
                </a:moveTo>
                <a:cubicBezTo>
                  <a:pt x="2976484" y="1682919"/>
                  <a:pt x="2924339" y="1647686"/>
                  <a:pt x="2872194" y="1612453"/>
                </a:cubicBezTo>
                <a:cubicBezTo>
                  <a:pt x="2882060" y="1541282"/>
                  <a:pt x="2892629" y="1472226"/>
                  <a:pt x="2903904" y="1404578"/>
                </a:cubicBezTo>
                <a:cubicBezTo>
                  <a:pt x="2958163" y="1446153"/>
                  <a:pt x="3013831" y="1489138"/>
                  <a:pt x="3069499" y="1534236"/>
                </a:cubicBezTo>
                <a:cubicBezTo>
                  <a:pt x="3056111" y="1594837"/>
                  <a:pt x="3042722" y="1656847"/>
                  <a:pt x="3029333" y="1720266"/>
                </a:cubicBezTo>
                <a:close/>
                <a:moveTo>
                  <a:pt x="3027924" y="1728017"/>
                </a:moveTo>
                <a:cubicBezTo>
                  <a:pt x="3016650" y="1782981"/>
                  <a:pt x="3005375" y="1839354"/>
                  <a:pt x="2994805" y="1895726"/>
                </a:cubicBezTo>
                <a:cubicBezTo>
                  <a:pt x="2945479" y="1866131"/>
                  <a:pt x="2896153" y="1836535"/>
                  <a:pt x="2847531" y="1808349"/>
                </a:cubicBezTo>
                <a:cubicBezTo>
                  <a:pt x="2854578" y="1744225"/>
                  <a:pt x="2863034" y="1681510"/>
                  <a:pt x="2871490" y="1620204"/>
                </a:cubicBezTo>
                <a:cubicBezTo>
                  <a:pt x="2922930" y="1654733"/>
                  <a:pt x="2975075" y="1690670"/>
                  <a:pt x="3027924" y="1728017"/>
                </a:cubicBezTo>
                <a:close/>
                <a:moveTo>
                  <a:pt x="2839780" y="1811872"/>
                </a:moveTo>
                <a:cubicBezTo>
                  <a:pt x="2833438" y="1868245"/>
                  <a:pt x="2827096" y="1924618"/>
                  <a:pt x="2822163" y="1982400"/>
                </a:cubicBezTo>
                <a:cubicBezTo>
                  <a:pt x="2675594" y="1910524"/>
                  <a:pt x="2532548" y="1844991"/>
                  <a:pt x="2393026" y="1786504"/>
                </a:cubicBezTo>
                <a:cubicBezTo>
                  <a:pt x="2388093" y="1711810"/>
                  <a:pt x="2384570" y="1638526"/>
                  <a:pt x="2381751" y="1566650"/>
                </a:cubicBezTo>
                <a:cubicBezTo>
                  <a:pt x="2529730" y="1639230"/>
                  <a:pt x="2682641" y="1721675"/>
                  <a:pt x="2839780" y="1811872"/>
                </a:cubicBezTo>
                <a:close/>
                <a:moveTo>
                  <a:pt x="2385979" y="1784390"/>
                </a:moveTo>
                <a:cubicBezTo>
                  <a:pt x="2316922" y="1755499"/>
                  <a:pt x="2248570" y="1728017"/>
                  <a:pt x="2181628" y="1702650"/>
                </a:cubicBezTo>
                <a:cubicBezTo>
                  <a:pt x="2171762" y="1620204"/>
                  <a:pt x="2163306" y="1541282"/>
                  <a:pt x="2157669" y="1464474"/>
                </a:cubicBezTo>
                <a:cubicBezTo>
                  <a:pt x="2202063" y="1483500"/>
                  <a:pt x="2247161" y="1503935"/>
                  <a:pt x="2292964" y="1525075"/>
                </a:cubicBezTo>
                <a:cubicBezTo>
                  <a:pt x="2319741" y="1537759"/>
                  <a:pt x="2347223" y="1551148"/>
                  <a:pt x="2374704" y="1563832"/>
                </a:cubicBezTo>
                <a:cubicBezTo>
                  <a:pt x="2376818" y="1635707"/>
                  <a:pt x="2381046" y="1708992"/>
                  <a:pt x="2385979" y="1784390"/>
                </a:cubicBezTo>
                <a:close/>
                <a:moveTo>
                  <a:pt x="2385979" y="1792141"/>
                </a:moveTo>
                <a:cubicBezTo>
                  <a:pt x="2395844" y="1942939"/>
                  <a:pt x="2411347" y="2099373"/>
                  <a:pt x="2431782" y="2261445"/>
                </a:cubicBezTo>
                <a:cubicBezTo>
                  <a:pt x="2375409" y="2248056"/>
                  <a:pt x="2319741" y="2235372"/>
                  <a:pt x="2264777" y="2223393"/>
                </a:cubicBezTo>
                <a:cubicBezTo>
                  <a:pt x="2229544" y="2043705"/>
                  <a:pt x="2201358" y="1872473"/>
                  <a:pt x="2181628" y="1711105"/>
                </a:cubicBezTo>
                <a:cubicBezTo>
                  <a:pt x="2249275" y="1735769"/>
                  <a:pt x="2316922" y="1763250"/>
                  <a:pt x="2385979" y="1792141"/>
                </a:cubicBezTo>
                <a:close/>
                <a:moveTo>
                  <a:pt x="2257026" y="2221279"/>
                </a:moveTo>
                <a:cubicBezTo>
                  <a:pt x="2194311" y="2207186"/>
                  <a:pt x="2132301" y="2194502"/>
                  <a:pt x="2070996" y="2183228"/>
                </a:cubicBezTo>
                <a:cubicBezTo>
                  <a:pt x="2018851" y="1985923"/>
                  <a:pt x="1977981" y="1799893"/>
                  <a:pt x="1949090" y="1627956"/>
                </a:cubicBezTo>
                <a:cubicBezTo>
                  <a:pt x="1994893" y="1642753"/>
                  <a:pt x="2041400" y="1658961"/>
                  <a:pt x="2089317" y="1676577"/>
                </a:cubicBezTo>
                <a:cubicBezTo>
                  <a:pt x="2117503" y="1686442"/>
                  <a:pt x="2145690" y="1697717"/>
                  <a:pt x="2174581" y="1708287"/>
                </a:cubicBezTo>
                <a:cubicBezTo>
                  <a:pt x="2194311" y="1871063"/>
                  <a:pt x="2222498" y="2043000"/>
                  <a:pt x="2257026" y="2221279"/>
                </a:cubicBezTo>
                <a:close/>
                <a:moveTo>
                  <a:pt x="2259140" y="2229031"/>
                </a:moveTo>
                <a:cubicBezTo>
                  <a:pt x="2270415" y="2284699"/>
                  <a:pt x="2281689" y="2340367"/>
                  <a:pt x="2294373" y="2397444"/>
                </a:cubicBezTo>
                <a:cubicBezTo>
                  <a:pt x="2237296" y="2388989"/>
                  <a:pt x="2180923" y="2381237"/>
                  <a:pt x="2124550" y="2374191"/>
                </a:cubicBezTo>
                <a:cubicBezTo>
                  <a:pt x="2106229" y="2312181"/>
                  <a:pt x="2089317" y="2250875"/>
                  <a:pt x="2073110" y="2190979"/>
                </a:cubicBezTo>
                <a:cubicBezTo>
                  <a:pt x="2134415" y="2202254"/>
                  <a:pt x="2196425" y="2214937"/>
                  <a:pt x="2259140" y="2229031"/>
                </a:cubicBezTo>
                <a:close/>
                <a:moveTo>
                  <a:pt x="2116094" y="2372077"/>
                </a:moveTo>
                <a:cubicBezTo>
                  <a:pt x="2051970" y="2363621"/>
                  <a:pt x="1989255" y="2356574"/>
                  <a:pt x="1927245" y="2350232"/>
                </a:cubicBezTo>
                <a:cubicBezTo>
                  <a:pt x="1902582" y="2282585"/>
                  <a:pt x="1880033" y="2216347"/>
                  <a:pt x="1858189" y="2151518"/>
                </a:cubicBezTo>
                <a:cubicBezTo>
                  <a:pt x="1925836" y="2162793"/>
                  <a:pt x="1994893" y="2174772"/>
                  <a:pt x="2065359" y="2188160"/>
                </a:cubicBezTo>
                <a:cubicBezTo>
                  <a:pt x="2080861" y="2249466"/>
                  <a:pt x="2097773" y="2310066"/>
                  <a:pt x="2116094" y="2372077"/>
                </a:cubicBezTo>
                <a:close/>
                <a:moveTo>
                  <a:pt x="2118208" y="2380532"/>
                </a:moveTo>
                <a:cubicBezTo>
                  <a:pt x="2133711" y="2434791"/>
                  <a:pt x="2150623" y="2489050"/>
                  <a:pt x="2167534" y="2544718"/>
                </a:cubicBezTo>
                <a:cubicBezTo>
                  <a:pt x="2109752" y="2541195"/>
                  <a:pt x="2052675" y="2538376"/>
                  <a:pt x="1996302" y="2536262"/>
                </a:cubicBezTo>
                <a:cubicBezTo>
                  <a:pt x="1973048" y="2476366"/>
                  <a:pt x="1950499" y="2417175"/>
                  <a:pt x="1929359" y="2358688"/>
                </a:cubicBezTo>
                <a:cubicBezTo>
                  <a:pt x="1991369" y="2365030"/>
                  <a:pt x="2054789" y="2372077"/>
                  <a:pt x="2118208" y="2380532"/>
                </a:cubicBezTo>
                <a:close/>
                <a:moveTo>
                  <a:pt x="1988551" y="2535558"/>
                </a:moveTo>
                <a:cubicBezTo>
                  <a:pt x="1889194" y="2532034"/>
                  <a:pt x="1791951" y="2529921"/>
                  <a:pt x="1696821" y="2529921"/>
                </a:cubicBezTo>
                <a:cubicBezTo>
                  <a:pt x="1662998" y="2462273"/>
                  <a:pt x="1631288" y="2396740"/>
                  <a:pt x="1600988" y="2331911"/>
                </a:cubicBezTo>
                <a:cubicBezTo>
                  <a:pt x="1703868" y="2337548"/>
                  <a:pt x="1810272" y="2346004"/>
                  <a:pt x="1920903" y="2357279"/>
                </a:cubicBezTo>
                <a:cubicBezTo>
                  <a:pt x="1942748" y="2416470"/>
                  <a:pt x="1965297" y="2475662"/>
                  <a:pt x="1988551" y="2535558"/>
                </a:cubicBezTo>
                <a:close/>
                <a:moveTo>
                  <a:pt x="1992074" y="2543309"/>
                </a:moveTo>
                <a:cubicBezTo>
                  <a:pt x="2012509" y="2595454"/>
                  <a:pt x="2033649" y="2649008"/>
                  <a:pt x="2056198" y="2701858"/>
                </a:cubicBezTo>
                <a:cubicBezTo>
                  <a:pt x="1966706" y="2704676"/>
                  <a:pt x="1879328" y="2708904"/>
                  <a:pt x="1793360" y="2713837"/>
                </a:cubicBezTo>
                <a:cubicBezTo>
                  <a:pt x="1760945" y="2653941"/>
                  <a:pt x="1730645" y="2595454"/>
                  <a:pt x="1701049" y="2536967"/>
                </a:cubicBezTo>
                <a:cubicBezTo>
                  <a:pt x="1794769" y="2537672"/>
                  <a:pt x="1892012" y="2539081"/>
                  <a:pt x="1992074" y="2543309"/>
                </a:cubicBezTo>
                <a:close/>
                <a:moveTo>
                  <a:pt x="1784199" y="2714541"/>
                </a:moveTo>
                <a:cubicBezTo>
                  <a:pt x="1716552" y="2718769"/>
                  <a:pt x="1650314" y="2723702"/>
                  <a:pt x="1584780" y="2730044"/>
                </a:cubicBezTo>
                <a:cubicBezTo>
                  <a:pt x="1545320" y="2665920"/>
                  <a:pt x="1507268" y="2603205"/>
                  <a:pt x="1472035" y="2541195"/>
                </a:cubicBezTo>
                <a:cubicBezTo>
                  <a:pt x="1543206" y="2539081"/>
                  <a:pt x="1616490" y="2537672"/>
                  <a:pt x="1691889" y="2537672"/>
                </a:cubicBezTo>
                <a:cubicBezTo>
                  <a:pt x="1722189" y="2595454"/>
                  <a:pt x="1752490" y="2654645"/>
                  <a:pt x="1784199" y="2714541"/>
                </a:cubicBezTo>
                <a:close/>
                <a:moveTo>
                  <a:pt x="1788427" y="2721588"/>
                </a:moveTo>
                <a:cubicBezTo>
                  <a:pt x="1829298" y="2797691"/>
                  <a:pt x="1872282" y="2874499"/>
                  <a:pt x="1916675" y="2952012"/>
                </a:cubicBezTo>
                <a:cubicBezTo>
                  <a:pt x="1859598" y="2961172"/>
                  <a:pt x="1803225" y="2971038"/>
                  <a:pt x="1748262" y="2981608"/>
                </a:cubicBezTo>
                <a:cubicBezTo>
                  <a:pt x="1692593" y="2898458"/>
                  <a:pt x="1639744" y="2816717"/>
                  <a:pt x="1589713" y="2737091"/>
                </a:cubicBezTo>
                <a:cubicBezTo>
                  <a:pt x="1654542" y="2730749"/>
                  <a:pt x="1720780" y="2725816"/>
                  <a:pt x="1788427" y="2721588"/>
                </a:cubicBezTo>
                <a:close/>
                <a:moveTo>
                  <a:pt x="1739806" y="2982312"/>
                </a:moveTo>
                <a:cubicBezTo>
                  <a:pt x="1676386" y="2994291"/>
                  <a:pt x="1614376" y="3006271"/>
                  <a:pt x="1553071" y="3018955"/>
                </a:cubicBezTo>
                <a:cubicBezTo>
                  <a:pt x="1485423" y="2931577"/>
                  <a:pt x="1422004" y="2844903"/>
                  <a:pt x="1362812" y="2760344"/>
                </a:cubicBezTo>
                <a:cubicBezTo>
                  <a:pt x="1433983" y="2751888"/>
                  <a:pt x="1506563" y="2744137"/>
                  <a:pt x="1581962" y="2737091"/>
                </a:cubicBezTo>
                <a:cubicBezTo>
                  <a:pt x="1631288" y="2818126"/>
                  <a:pt x="1684138" y="2899867"/>
                  <a:pt x="1739806" y="2982312"/>
                </a:cubicBezTo>
                <a:close/>
                <a:moveTo>
                  <a:pt x="1744738" y="2989359"/>
                </a:moveTo>
                <a:cubicBezTo>
                  <a:pt x="1776448" y="3035866"/>
                  <a:pt x="1808862" y="3083079"/>
                  <a:pt x="1841981" y="3130291"/>
                </a:cubicBezTo>
                <a:cubicBezTo>
                  <a:pt x="1785609" y="3144384"/>
                  <a:pt x="1730645" y="3159182"/>
                  <a:pt x="1676386" y="3174684"/>
                </a:cubicBezTo>
                <a:cubicBezTo>
                  <a:pt x="1636221" y="3124654"/>
                  <a:pt x="1596760" y="3075327"/>
                  <a:pt x="1558708" y="3026001"/>
                </a:cubicBezTo>
                <a:cubicBezTo>
                  <a:pt x="1618604" y="3013317"/>
                  <a:pt x="1680614" y="3001338"/>
                  <a:pt x="1744738" y="2989359"/>
                </a:cubicBezTo>
                <a:close/>
                <a:moveTo>
                  <a:pt x="1667930" y="3176798"/>
                </a:moveTo>
                <a:cubicBezTo>
                  <a:pt x="1605920" y="3194415"/>
                  <a:pt x="1544615" y="3212031"/>
                  <a:pt x="1484719" y="3230353"/>
                </a:cubicBezTo>
                <a:cubicBezTo>
                  <a:pt x="1436097" y="3178208"/>
                  <a:pt x="1389590" y="3126063"/>
                  <a:pt x="1344491" y="3073918"/>
                </a:cubicBezTo>
                <a:cubicBezTo>
                  <a:pt x="1410729" y="3057711"/>
                  <a:pt x="1479786" y="3042208"/>
                  <a:pt x="1549547" y="3028115"/>
                </a:cubicBezTo>
                <a:cubicBezTo>
                  <a:pt x="1588304" y="3076737"/>
                  <a:pt x="1627765" y="3126767"/>
                  <a:pt x="1667930" y="3176798"/>
                </a:cubicBezTo>
                <a:close/>
                <a:moveTo>
                  <a:pt x="1672863" y="3182436"/>
                </a:moveTo>
                <a:cubicBezTo>
                  <a:pt x="1708801" y="3226125"/>
                  <a:pt x="1744738" y="3270518"/>
                  <a:pt x="1782085" y="3314912"/>
                </a:cubicBezTo>
                <a:cubicBezTo>
                  <a:pt x="1727122" y="3333938"/>
                  <a:pt x="1673568" y="3353668"/>
                  <a:pt x="1620718" y="3374103"/>
                </a:cubicBezTo>
                <a:cubicBezTo>
                  <a:pt x="1575620" y="3327596"/>
                  <a:pt x="1532636" y="3281793"/>
                  <a:pt x="1489651" y="3235990"/>
                </a:cubicBezTo>
                <a:cubicBezTo>
                  <a:pt x="1550252" y="3217669"/>
                  <a:pt x="1610853" y="3200052"/>
                  <a:pt x="1672863" y="3182436"/>
                </a:cubicBezTo>
                <a:close/>
                <a:moveTo>
                  <a:pt x="1614376" y="3376217"/>
                </a:moveTo>
                <a:cubicBezTo>
                  <a:pt x="1444553" y="3440341"/>
                  <a:pt x="1283891" y="3507284"/>
                  <a:pt x="1134503" y="3576341"/>
                </a:cubicBezTo>
                <a:cubicBezTo>
                  <a:pt x="1068969" y="3526310"/>
                  <a:pt x="1006255" y="3476279"/>
                  <a:pt x="947063" y="3426953"/>
                </a:cubicBezTo>
                <a:cubicBezTo>
                  <a:pt x="991457" y="3408631"/>
                  <a:pt x="1037964" y="3390310"/>
                  <a:pt x="1085176" y="3372694"/>
                </a:cubicBezTo>
                <a:cubicBezTo>
                  <a:pt x="1210606" y="3325482"/>
                  <a:pt x="1343787" y="3280383"/>
                  <a:pt x="1483309" y="3238104"/>
                </a:cubicBezTo>
                <a:cubicBezTo>
                  <a:pt x="1525589" y="3283907"/>
                  <a:pt x="1569278" y="3329710"/>
                  <a:pt x="1614376" y="3376217"/>
                </a:cubicBezTo>
                <a:close/>
                <a:moveTo>
                  <a:pt x="1620013" y="3382559"/>
                </a:moveTo>
                <a:cubicBezTo>
                  <a:pt x="1659474" y="3422725"/>
                  <a:pt x="1699640" y="3463595"/>
                  <a:pt x="1740510" y="3504465"/>
                </a:cubicBezTo>
                <a:cubicBezTo>
                  <a:pt x="1592532" y="3572113"/>
                  <a:pt x="1450895" y="3641874"/>
                  <a:pt x="1317714" y="3712340"/>
                </a:cubicBezTo>
                <a:cubicBezTo>
                  <a:pt x="1256409" y="3668651"/>
                  <a:pt x="1197217" y="3624962"/>
                  <a:pt x="1140845" y="3581978"/>
                </a:cubicBezTo>
                <a:cubicBezTo>
                  <a:pt x="1288119" y="3513626"/>
                  <a:pt x="1448781" y="3446683"/>
                  <a:pt x="1620013" y="3382559"/>
                </a:cubicBezTo>
                <a:close/>
                <a:moveTo>
                  <a:pt x="1309963" y="3715863"/>
                </a:moveTo>
                <a:cubicBezTo>
                  <a:pt x="1243725" y="3751096"/>
                  <a:pt x="1178896" y="3786329"/>
                  <a:pt x="1116886" y="3822267"/>
                </a:cubicBezTo>
                <a:cubicBezTo>
                  <a:pt x="1090814" y="3806060"/>
                  <a:pt x="1065446" y="3789853"/>
                  <a:pt x="1040783" y="3772941"/>
                </a:cubicBezTo>
                <a:cubicBezTo>
                  <a:pt x="998503" y="3744754"/>
                  <a:pt x="956928" y="3717272"/>
                  <a:pt x="917467" y="3689791"/>
                </a:cubicBezTo>
                <a:cubicBezTo>
                  <a:pt x="985819" y="3654558"/>
                  <a:pt x="1057695" y="3619325"/>
                  <a:pt x="1132389" y="3584796"/>
                </a:cubicBezTo>
                <a:cubicBezTo>
                  <a:pt x="1190171" y="3628485"/>
                  <a:pt x="1249362" y="3672174"/>
                  <a:pt x="1309963" y="3715863"/>
                </a:cubicBezTo>
                <a:close/>
                <a:moveTo>
                  <a:pt x="1317010" y="3720091"/>
                </a:moveTo>
                <a:cubicBezTo>
                  <a:pt x="1370564" y="3758143"/>
                  <a:pt x="1424823" y="3796194"/>
                  <a:pt x="1481195" y="3834246"/>
                </a:cubicBezTo>
                <a:cubicBezTo>
                  <a:pt x="1423413" y="3869479"/>
                  <a:pt x="1367040" y="3905417"/>
                  <a:pt x="1312077" y="3940650"/>
                </a:cubicBezTo>
                <a:cubicBezTo>
                  <a:pt x="1247248" y="3902598"/>
                  <a:pt x="1184534" y="3864547"/>
                  <a:pt x="1123933" y="3826495"/>
                </a:cubicBezTo>
                <a:cubicBezTo>
                  <a:pt x="1185943" y="3790557"/>
                  <a:pt x="1250772" y="3755324"/>
                  <a:pt x="1317010" y="3720091"/>
                </a:cubicBezTo>
                <a:close/>
                <a:moveTo>
                  <a:pt x="1305735" y="3944878"/>
                </a:moveTo>
                <a:cubicBezTo>
                  <a:pt x="1243020" y="3985748"/>
                  <a:pt x="1181715" y="4026618"/>
                  <a:pt x="1123228" y="4068193"/>
                </a:cubicBezTo>
                <a:cubicBezTo>
                  <a:pt x="1049943" y="4030142"/>
                  <a:pt x="979477" y="3992090"/>
                  <a:pt x="912535" y="3954038"/>
                </a:cubicBezTo>
                <a:cubicBezTo>
                  <a:pt x="953405" y="3927966"/>
                  <a:pt x="995685" y="3902598"/>
                  <a:pt x="1039374" y="3876526"/>
                </a:cubicBezTo>
                <a:cubicBezTo>
                  <a:pt x="1064741" y="3861023"/>
                  <a:pt x="1091518" y="3846226"/>
                  <a:pt x="1117591" y="3830723"/>
                </a:cubicBezTo>
                <a:cubicBezTo>
                  <a:pt x="1177487" y="3868774"/>
                  <a:pt x="1240906" y="3906826"/>
                  <a:pt x="1305735" y="3944878"/>
                </a:cubicBezTo>
                <a:close/>
                <a:moveTo>
                  <a:pt x="1312782" y="3949106"/>
                </a:moveTo>
                <a:cubicBezTo>
                  <a:pt x="1394522" y="3997023"/>
                  <a:pt x="1479786" y="4044235"/>
                  <a:pt x="1567164" y="4091447"/>
                </a:cubicBezTo>
                <a:cubicBezTo>
                  <a:pt x="1516428" y="4131613"/>
                  <a:pt x="1467807" y="4171074"/>
                  <a:pt x="1419185" y="4211239"/>
                </a:cubicBezTo>
                <a:cubicBezTo>
                  <a:pt x="1317714" y="4165436"/>
                  <a:pt x="1221176" y="4118929"/>
                  <a:pt x="1129570" y="4071717"/>
                </a:cubicBezTo>
                <a:cubicBezTo>
                  <a:pt x="1188761" y="4030846"/>
                  <a:pt x="1249362" y="3989976"/>
                  <a:pt x="1312782" y="3949106"/>
                </a:cubicBezTo>
                <a:close/>
                <a:moveTo>
                  <a:pt x="1412843" y="4216877"/>
                </a:moveTo>
                <a:cubicBezTo>
                  <a:pt x="1357880" y="4262680"/>
                  <a:pt x="1304326" y="4308482"/>
                  <a:pt x="1252886" y="4353581"/>
                </a:cubicBezTo>
                <a:cubicBezTo>
                  <a:pt x="1138731" y="4309187"/>
                  <a:pt x="1030213" y="4264089"/>
                  <a:pt x="930151" y="4217581"/>
                </a:cubicBezTo>
                <a:cubicBezTo>
                  <a:pt x="990752" y="4171074"/>
                  <a:pt x="1055581" y="4123861"/>
                  <a:pt x="1123228" y="4075945"/>
                </a:cubicBezTo>
                <a:cubicBezTo>
                  <a:pt x="1215539" y="4123861"/>
                  <a:pt x="1312077" y="4171074"/>
                  <a:pt x="1412843" y="4216877"/>
                </a:cubicBezTo>
                <a:close/>
                <a:moveTo>
                  <a:pt x="1420595" y="4220400"/>
                </a:moveTo>
                <a:cubicBezTo>
                  <a:pt x="1477672" y="4246472"/>
                  <a:pt x="1535454" y="4271840"/>
                  <a:pt x="1594646" y="4297208"/>
                </a:cubicBezTo>
                <a:cubicBezTo>
                  <a:pt x="1548138" y="4341602"/>
                  <a:pt x="1502335" y="4385995"/>
                  <a:pt x="1457942" y="4429684"/>
                </a:cubicBezTo>
                <a:cubicBezTo>
                  <a:pt x="1390294" y="4405725"/>
                  <a:pt x="1324761" y="4381767"/>
                  <a:pt x="1260637" y="4357104"/>
                </a:cubicBezTo>
                <a:cubicBezTo>
                  <a:pt x="1312077" y="4311301"/>
                  <a:pt x="1365631" y="4266203"/>
                  <a:pt x="1420595" y="4220400"/>
                </a:cubicBezTo>
                <a:close/>
                <a:moveTo>
                  <a:pt x="1452304" y="4435321"/>
                </a:moveTo>
                <a:cubicBezTo>
                  <a:pt x="1374087" y="4513538"/>
                  <a:pt x="1299393" y="4591051"/>
                  <a:pt x="1229632" y="4667859"/>
                </a:cubicBezTo>
                <a:cubicBezTo>
                  <a:pt x="1149301" y="4646719"/>
                  <a:pt x="1072493" y="4624875"/>
                  <a:pt x="999208" y="4602326"/>
                </a:cubicBezTo>
                <a:cubicBezTo>
                  <a:pt x="1077425" y="4524108"/>
                  <a:pt x="1162689" y="4443777"/>
                  <a:pt x="1255000" y="4362741"/>
                </a:cubicBezTo>
                <a:cubicBezTo>
                  <a:pt x="1319124" y="4386700"/>
                  <a:pt x="1384657" y="4411363"/>
                  <a:pt x="1452304" y="4435321"/>
                </a:cubicBezTo>
                <a:close/>
                <a:moveTo>
                  <a:pt x="1460056" y="4437435"/>
                </a:moveTo>
                <a:cubicBezTo>
                  <a:pt x="1519247" y="4457870"/>
                  <a:pt x="1579143" y="4478305"/>
                  <a:pt x="1640449" y="4498036"/>
                </a:cubicBezTo>
                <a:cubicBezTo>
                  <a:pt x="1574210" y="4572730"/>
                  <a:pt x="1511496" y="4646719"/>
                  <a:pt x="1451600" y="4720004"/>
                </a:cubicBezTo>
                <a:cubicBezTo>
                  <a:pt x="1378315" y="4703797"/>
                  <a:pt x="1306440" y="4686180"/>
                  <a:pt x="1238088" y="4668564"/>
                </a:cubicBezTo>
                <a:cubicBezTo>
                  <a:pt x="1307144" y="4593165"/>
                  <a:pt x="1381134" y="4516357"/>
                  <a:pt x="1460056" y="4437435"/>
                </a:cubicBezTo>
                <a:close/>
                <a:moveTo>
                  <a:pt x="1445962" y="4727051"/>
                </a:moveTo>
                <a:cubicBezTo>
                  <a:pt x="1398750" y="4785537"/>
                  <a:pt x="1352947" y="4843320"/>
                  <a:pt x="1309258" y="4900397"/>
                </a:cubicBezTo>
                <a:cubicBezTo>
                  <a:pt x="1278958" y="4895464"/>
                  <a:pt x="1249362" y="4889827"/>
                  <a:pt x="1219767" y="4884894"/>
                </a:cubicBezTo>
                <a:cubicBezTo>
                  <a:pt x="1169736" y="4875734"/>
                  <a:pt x="1121114" y="4865868"/>
                  <a:pt x="1073902" y="4856003"/>
                </a:cubicBezTo>
                <a:cubicBezTo>
                  <a:pt x="1123228" y="4796812"/>
                  <a:pt x="1176078" y="4736916"/>
                  <a:pt x="1231746" y="4675610"/>
                </a:cubicBezTo>
                <a:cubicBezTo>
                  <a:pt x="1301507" y="4693227"/>
                  <a:pt x="1372678" y="4710843"/>
                  <a:pt x="1445962" y="4727051"/>
                </a:cubicBezTo>
                <a:close/>
                <a:moveTo>
                  <a:pt x="1453714" y="4729165"/>
                </a:moveTo>
                <a:cubicBezTo>
                  <a:pt x="1517838" y="4743258"/>
                  <a:pt x="1582667" y="4757351"/>
                  <a:pt x="1649609" y="4770035"/>
                </a:cubicBezTo>
                <a:cubicBezTo>
                  <a:pt x="1610148" y="4824998"/>
                  <a:pt x="1572097" y="4879962"/>
                  <a:pt x="1534750" y="4934220"/>
                </a:cubicBezTo>
                <a:cubicBezTo>
                  <a:pt x="1460056" y="4924356"/>
                  <a:pt x="1387476" y="4913786"/>
                  <a:pt x="1317010" y="4901806"/>
                </a:cubicBezTo>
                <a:cubicBezTo>
                  <a:pt x="1360699" y="4844729"/>
                  <a:pt x="1406502" y="4786947"/>
                  <a:pt x="1453714" y="4729165"/>
                </a:cubicBezTo>
                <a:close/>
                <a:moveTo>
                  <a:pt x="1530522" y="4940563"/>
                </a:moveTo>
                <a:cubicBezTo>
                  <a:pt x="1488242" y="5002573"/>
                  <a:pt x="1448076" y="5064583"/>
                  <a:pt x="1410025" y="5125184"/>
                </a:cubicBezTo>
                <a:cubicBezTo>
                  <a:pt x="1379724" y="5123069"/>
                  <a:pt x="1349424" y="5120251"/>
                  <a:pt x="1319828" y="5117432"/>
                </a:cubicBezTo>
                <a:cubicBezTo>
                  <a:pt x="1269093" y="5112499"/>
                  <a:pt x="1219767" y="5107567"/>
                  <a:pt x="1171850" y="5101225"/>
                </a:cubicBezTo>
                <a:cubicBezTo>
                  <a:pt x="1199331" y="5061764"/>
                  <a:pt x="1228222" y="5020894"/>
                  <a:pt x="1258523" y="4980023"/>
                </a:cubicBezTo>
                <a:cubicBezTo>
                  <a:pt x="1276139" y="4956065"/>
                  <a:pt x="1294460" y="4931402"/>
                  <a:pt x="1312782" y="4907443"/>
                </a:cubicBezTo>
                <a:cubicBezTo>
                  <a:pt x="1383248" y="4919423"/>
                  <a:pt x="1455828" y="4930697"/>
                  <a:pt x="1530522" y="4940563"/>
                </a:cubicBezTo>
                <a:close/>
                <a:moveTo>
                  <a:pt x="1538273" y="4941972"/>
                </a:moveTo>
                <a:cubicBezTo>
                  <a:pt x="1687661" y="4961702"/>
                  <a:pt x="1844095" y="4977909"/>
                  <a:pt x="2006872" y="4989889"/>
                </a:cubicBezTo>
                <a:cubicBezTo>
                  <a:pt x="1982209" y="5042738"/>
                  <a:pt x="1958955" y="5094883"/>
                  <a:pt x="1936406" y="5146323"/>
                </a:cubicBezTo>
                <a:cubicBezTo>
                  <a:pt x="1755308" y="5145618"/>
                  <a:pt x="1581962" y="5138572"/>
                  <a:pt x="1417776" y="5126593"/>
                </a:cubicBezTo>
                <a:cubicBezTo>
                  <a:pt x="1455828" y="5065288"/>
                  <a:pt x="1495993" y="5003982"/>
                  <a:pt x="1538273" y="4941972"/>
                </a:cubicBezTo>
                <a:close/>
                <a:moveTo>
                  <a:pt x="1933587" y="5152665"/>
                </a:moveTo>
                <a:cubicBezTo>
                  <a:pt x="1907515" y="5211857"/>
                  <a:pt x="1882852" y="5269639"/>
                  <a:pt x="1858893" y="5327421"/>
                </a:cubicBezTo>
                <a:cubicBezTo>
                  <a:pt x="1720075" y="5335877"/>
                  <a:pt x="1586894" y="5340105"/>
                  <a:pt x="1461465" y="5340105"/>
                </a:cubicBezTo>
                <a:cubicBezTo>
                  <a:pt x="1402978" y="5340105"/>
                  <a:pt x="1345901" y="5339400"/>
                  <a:pt x="1290233" y="5337286"/>
                </a:cubicBezTo>
                <a:cubicBezTo>
                  <a:pt x="1328284" y="5270343"/>
                  <a:pt x="1369154" y="5201991"/>
                  <a:pt x="1413548" y="5132230"/>
                </a:cubicBezTo>
                <a:cubicBezTo>
                  <a:pt x="1577734" y="5144914"/>
                  <a:pt x="1751785" y="5151961"/>
                  <a:pt x="1933587" y="5152665"/>
                </a:cubicBezTo>
                <a:close/>
                <a:moveTo>
                  <a:pt x="1941338" y="5152665"/>
                </a:moveTo>
                <a:cubicBezTo>
                  <a:pt x="1952613" y="5152665"/>
                  <a:pt x="1963888" y="5152665"/>
                  <a:pt x="1975867" y="5152665"/>
                </a:cubicBezTo>
                <a:cubicBezTo>
                  <a:pt x="2020965" y="5152665"/>
                  <a:pt x="2066768" y="5151961"/>
                  <a:pt x="2112571" y="5151256"/>
                </a:cubicBezTo>
                <a:cubicBezTo>
                  <a:pt x="2092840" y="5205515"/>
                  <a:pt x="2073814" y="5259773"/>
                  <a:pt x="2056198" y="5312623"/>
                </a:cubicBezTo>
                <a:cubicBezTo>
                  <a:pt x="1992074" y="5318260"/>
                  <a:pt x="1928655" y="5322488"/>
                  <a:pt x="1867349" y="5326716"/>
                </a:cubicBezTo>
                <a:cubicBezTo>
                  <a:pt x="1890603" y="5269639"/>
                  <a:pt x="1915266" y="5211857"/>
                  <a:pt x="1941338" y="5152665"/>
                </a:cubicBezTo>
                <a:close/>
                <a:moveTo>
                  <a:pt x="2053379" y="5321079"/>
                </a:moveTo>
                <a:cubicBezTo>
                  <a:pt x="2032944" y="5382385"/>
                  <a:pt x="2013214" y="5442985"/>
                  <a:pt x="1994893" y="5502177"/>
                </a:cubicBezTo>
                <a:cubicBezTo>
                  <a:pt x="1924427" y="5512747"/>
                  <a:pt x="1854665" y="5521907"/>
                  <a:pt x="1787018" y="5530363"/>
                </a:cubicBezTo>
                <a:cubicBezTo>
                  <a:pt x="1810976" y="5466239"/>
                  <a:pt x="1837049" y="5401410"/>
                  <a:pt x="1864531" y="5334467"/>
                </a:cubicBezTo>
                <a:cubicBezTo>
                  <a:pt x="1926541" y="5330944"/>
                  <a:pt x="1989255" y="5326716"/>
                  <a:pt x="2053379" y="5321079"/>
                </a:cubicBezTo>
                <a:close/>
                <a:moveTo>
                  <a:pt x="2061835" y="5320374"/>
                </a:moveTo>
                <a:cubicBezTo>
                  <a:pt x="2118208" y="5315442"/>
                  <a:pt x="2174581" y="5310509"/>
                  <a:pt x="2232363" y="5304167"/>
                </a:cubicBezTo>
                <a:cubicBezTo>
                  <a:pt x="2217565" y="5360540"/>
                  <a:pt x="2203472" y="5415503"/>
                  <a:pt x="2190083" y="5470467"/>
                </a:cubicBezTo>
                <a:cubicBezTo>
                  <a:pt x="2126664" y="5481741"/>
                  <a:pt x="2064654" y="5491607"/>
                  <a:pt x="2002644" y="5500767"/>
                </a:cubicBezTo>
                <a:cubicBezTo>
                  <a:pt x="2021670" y="5441576"/>
                  <a:pt x="2041400" y="5381680"/>
                  <a:pt x="2061835" y="5320374"/>
                </a:cubicBezTo>
                <a:close/>
                <a:moveTo>
                  <a:pt x="2188674" y="5478218"/>
                </a:moveTo>
                <a:cubicBezTo>
                  <a:pt x="2165420" y="5575461"/>
                  <a:pt x="2144280" y="5669886"/>
                  <a:pt x="2125255" y="5762901"/>
                </a:cubicBezTo>
                <a:cubicBezTo>
                  <a:pt x="2052675" y="5782631"/>
                  <a:pt x="1981504" y="5800952"/>
                  <a:pt x="1912447" y="5817159"/>
                </a:cubicBezTo>
                <a:cubicBezTo>
                  <a:pt x="1938520" y="5717803"/>
                  <a:pt x="1968115" y="5614217"/>
                  <a:pt x="2000530" y="5508518"/>
                </a:cubicBezTo>
                <a:cubicBezTo>
                  <a:pt x="2062540" y="5499358"/>
                  <a:pt x="2125255" y="5489492"/>
                  <a:pt x="2188674" y="5478218"/>
                </a:cubicBezTo>
                <a:close/>
                <a:moveTo>
                  <a:pt x="2196425" y="5476809"/>
                </a:moveTo>
                <a:cubicBezTo>
                  <a:pt x="2252094" y="5466944"/>
                  <a:pt x="2307762" y="5456374"/>
                  <a:pt x="2364839" y="5445804"/>
                </a:cubicBezTo>
                <a:cubicBezTo>
                  <a:pt x="2350041" y="5533886"/>
                  <a:pt x="2336653" y="5620560"/>
                  <a:pt x="2324673" y="5705823"/>
                </a:cubicBezTo>
                <a:cubicBezTo>
                  <a:pt x="2259845" y="5725554"/>
                  <a:pt x="2195721" y="5743875"/>
                  <a:pt x="2133006" y="5760787"/>
                </a:cubicBezTo>
                <a:cubicBezTo>
                  <a:pt x="2152032" y="5668476"/>
                  <a:pt x="2173172" y="5574052"/>
                  <a:pt x="2196425" y="5476809"/>
                </a:cubicBezTo>
                <a:close/>
                <a:moveTo>
                  <a:pt x="2323264" y="5713575"/>
                </a:moveTo>
                <a:cubicBezTo>
                  <a:pt x="2314104" y="5780517"/>
                  <a:pt x="2305648" y="5846755"/>
                  <a:pt x="2298601" y="5912289"/>
                </a:cubicBezTo>
                <a:cubicBezTo>
                  <a:pt x="2228135" y="5938361"/>
                  <a:pt x="2159078" y="5963024"/>
                  <a:pt x="2091431" y="5985573"/>
                </a:cubicBezTo>
                <a:cubicBezTo>
                  <a:pt x="2103410" y="5915107"/>
                  <a:pt x="2116799" y="5843232"/>
                  <a:pt x="2131597" y="5769243"/>
                </a:cubicBezTo>
                <a:cubicBezTo>
                  <a:pt x="2195016" y="5751626"/>
                  <a:pt x="2258435" y="5733305"/>
                  <a:pt x="2323264" y="5713575"/>
                </a:cubicBezTo>
                <a:close/>
                <a:moveTo>
                  <a:pt x="2331015" y="5711460"/>
                </a:moveTo>
                <a:cubicBezTo>
                  <a:pt x="2413461" y="5686797"/>
                  <a:pt x="2497315" y="5659316"/>
                  <a:pt x="2581874" y="5631129"/>
                </a:cubicBezTo>
                <a:cubicBezTo>
                  <a:pt x="2579760" y="5688912"/>
                  <a:pt x="2578351" y="5745989"/>
                  <a:pt x="2576942" y="5803066"/>
                </a:cubicBezTo>
                <a:cubicBezTo>
                  <a:pt x="2484631" y="5841118"/>
                  <a:pt x="2394435" y="5877056"/>
                  <a:pt x="2305648" y="5909470"/>
                </a:cubicBezTo>
                <a:cubicBezTo>
                  <a:pt x="2313399" y="5844641"/>
                  <a:pt x="2321855" y="5778403"/>
                  <a:pt x="2331015" y="5711460"/>
                </a:cubicBezTo>
                <a:close/>
                <a:moveTo>
                  <a:pt x="2577646" y="5810818"/>
                </a:moveTo>
                <a:cubicBezTo>
                  <a:pt x="2576942" y="5875647"/>
                  <a:pt x="2576237" y="5939066"/>
                  <a:pt x="2576942" y="6001076"/>
                </a:cubicBezTo>
                <a:cubicBezTo>
                  <a:pt x="2477585" y="6049697"/>
                  <a:pt x="2380342" y="6094796"/>
                  <a:pt x="2285212" y="6136371"/>
                </a:cubicBezTo>
                <a:cubicBezTo>
                  <a:pt x="2290850" y="6065200"/>
                  <a:pt x="2297192" y="5991915"/>
                  <a:pt x="2305648" y="5917221"/>
                </a:cubicBezTo>
                <a:cubicBezTo>
                  <a:pt x="2394435" y="5884102"/>
                  <a:pt x="2485336" y="5848869"/>
                  <a:pt x="2577646" y="5810818"/>
                </a:cubicBezTo>
                <a:close/>
                <a:moveTo>
                  <a:pt x="2584693" y="5807294"/>
                </a:moveTo>
                <a:cubicBezTo>
                  <a:pt x="2636838" y="5785450"/>
                  <a:pt x="2689688" y="5762901"/>
                  <a:pt x="2742537" y="5739647"/>
                </a:cubicBezTo>
                <a:cubicBezTo>
                  <a:pt x="2745356" y="5797429"/>
                  <a:pt x="2748879" y="5854507"/>
                  <a:pt x="2753107" y="5910880"/>
                </a:cubicBezTo>
                <a:cubicBezTo>
                  <a:pt x="2696029" y="5940475"/>
                  <a:pt x="2639657" y="5969366"/>
                  <a:pt x="2583988" y="5996848"/>
                </a:cubicBezTo>
                <a:cubicBezTo>
                  <a:pt x="2583284" y="5935543"/>
                  <a:pt x="2583284" y="5872123"/>
                  <a:pt x="2584693" y="5807294"/>
                </a:cubicBezTo>
                <a:close/>
                <a:moveTo>
                  <a:pt x="2753811" y="5919335"/>
                </a:moveTo>
                <a:cubicBezTo>
                  <a:pt x="2758744" y="5983459"/>
                  <a:pt x="2763677" y="6046879"/>
                  <a:pt x="2770019" y="6108889"/>
                </a:cubicBezTo>
                <a:cubicBezTo>
                  <a:pt x="2708713" y="6146236"/>
                  <a:pt x="2648112" y="6181469"/>
                  <a:pt x="2588921" y="6215997"/>
                </a:cubicBezTo>
                <a:cubicBezTo>
                  <a:pt x="2586102" y="6147645"/>
                  <a:pt x="2584693" y="6077179"/>
                  <a:pt x="2583988" y="6006009"/>
                </a:cubicBezTo>
                <a:cubicBezTo>
                  <a:pt x="2639657" y="5977822"/>
                  <a:pt x="2696029" y="5948931"/>
                  <a:pt x="2753811" y="5919335"/>
                </a:cubicBezTo>
                <a:close/>
                <a:moveTo>
                  <a:pt x="2760858" y="5915107"/>
                </a:moveTo>
                <a:cubicBezTo>
                  <a:pt x="2810889" y="5889035"/>
                  <a:pt x="2860920" y="5862258"/>
                  <a:pt x="2911655" y="5834071"/>
                </a:cubicBezTo>
                <a:cubicBezTo>
                  <a:pt x="2920111" y="5891149"/>
                  <a:pt x="2928567" y="5948226"/>
                  <a:pt x="2937728" y="6003894"/>
                </a:cubicBezTo>
                <a:cubicBezTo>
                  <a:pt x="2883469" y="6038423"/>
                  <a:pt x="2829915" y="6072246"/>
                  <a:pt x="2777065" y="6104661"/>
                </a:cubicBezTo>
                <a:cubicBezTo>
                  <a:pt x="2770723" y="6042651"/>
                  <a:pt x="2765086" y="5979936"/>
                  <a:pt x="2760858" y="5915107"/>
                </a:cubicBezTo>
                <a:close/>
                <a:moveTo>
                  <a:pt x="2938432" y="6011646"/>
                </a:moveTo>
                <a:cubicBezTo>
                  <a:pt x="2968028" y="6191334"/>
                  <a:pt x="3001147" y="6361862"/>
                  <a:pt x="3039903" y="6521819"/>
                </a:cubicBezTo>
                <a:cubicBezTo>
                  <a:pt x="2977893" y="6576078"/>
                  <a:pt x="2916588" y="6627518"/>
                  <a:pt x="2856692" y="6675436"/>
                </a:cubicBezTo>
                <a:cubicBezTo>
                  <a:pt x="2823573" y="6504203"/>
                  <a:pt x="2797500" y="6315354"/>
                  <a:pt x="2777770" y="6112412"/>
                </a:cubicBezTo>
                <a:cubicBezTo>
                  <a:pt x="2830620" y="6079998"/>
                  <a:pt x="2884173" y="6046174"/>
                  <a:pt x="2938432" y="6011646"/>
                </a:cubicBezTo>
                <a:close/>
                <a:moveTo>
                  <a:pt x="2944774" y="6007418"/>
                </a:moveTo>
                <a:cubicBezTo>
                  <a:pt x="2991987" y="5977117"/>
                  <a:pt x="3039903" y="5945408"/>
                  <a:pt x="3088525" y="5912993"/>
                </a:cubicBezTo>
                <a:cubicBezTo>
                  <a:pt x="3125872" y="6071542"/>
                  <a:pt x="3166038" y="6223748"/>
                  <a:pt x="3209022" y="6368204"/>
                </a:cubicBezTo>
                <a:cubicBezTo>
                  <a:pt x="3154058" y="6419644"/>
                  <a:pt x="3099800" y="6468970"/>
                  <a:pt x="3046245" y="6516182"/>
                </a:cubicBezTo>
                <a:cubicBezTo>
                  <a:pt x="3007489" y="6356929"/>
                  <a:pt x="2974370" y="6186401"/>
                  <a:pt x="2944774" y="6007418"/>
                </a:cubicBezTo>
                <a:close/>
                <a:moveTo>
                  <a:pt x="3211136" y="6376660"/>
                </a:moveTo>
                <a:cubicBezTo>
                  <a:pt x="3232276" y="6448535"/>
                  <a:pt x="3254825" y="6519001"/>
                  <a:pt x="3277374" y="6586648"/>
                </a:cubicBezTo>
                <a:cubicBezTo>
                  <a:pt x="3220296" y="6646544"/>
                  <a:pt x="3163924" y="6702917"/>
                  <a:pt x="3108256" y="6756472"/>
                </a:cubicBezTo>
                <a:cubicBezTo>
                  <a:pt x="3094867" y="6709964"/>
                  <a:pt x="3082183" y="6662047"/>
                  <a:pt x="3069499" y="6613425"/>
                </a:cubicBezTo>
                <a:cubicBezTo>
                  <a:pt x="3062453" y="6584534"/>
                  <a:pt x="3054701" y="6554939"/>
                  <a:pt x="3047655" y="6525343"/>
                </a:cubicBezTo>
                <a:cubicBezTo>
                  <a:pt x="3101914" y="6477426"/>
                  <a:pt x="3156172" y="6428100"/>
                  <a:pt x="3211136" y="6376660"/>
                </a:cubicBezTo>
                <a:close/>
                <a:moveTo>
                  <a:pt x="3216773" y="6371022"/>
                </a:moveTo>
                <a:cubicBezTo>
                  <a:pt x="3326700" y="6268142"/>
                  <a:pt x="3438036" y="6156806"/>
                  <a:pt x="3550077" y="6038423"/>
                </a:cubicBezTo>
                <a:cubicBezTo>
                  <a:pt x="3575445" y="6090568"/>
                  <a:pt x="3600813" y="6141303"/>
                  <a:pt x="3626180" y="6192039"/>
                </a:cubicBezTo>
                <a:cubicBezTo>
                  <a:pt x="3509912" y="6332971"/>
                  <a:pt x="3394348" y="6463333"/>
                  <a:pt x="3282306" y="6581011"/>
                </a:cubicBezTo>
                <a:cubicBezTo>
                  <a:pt x="3260462" y="6513364"/>
                  <a:pt x="3238618" y="6442898"/>
                  <a:pt x="3216773" y="6371022"/>
                </a:cubicBezTo>
                <a:close/>
                <a:moveTo>
                  <a:pt x="3630409" y="6199085"/>
                </a:moveTo>
                <a:cubicBezTo>
                  <a:pt x="3659300" y="6256163"/>
                  <a:pt x="3688895" y="6312536"/>
                  <a:pt x="3718491" y="6367499"/>
                </a:cubicBezTo>
                <a:cubicBezTo>
                  <a:pt x="3599403" y="6532389"/>
                  <a:pt x="3481021" y="6681777"/>
                  <a:pt x="3366161" y="6813549"/>
                </a:cubicBezTo>
                <a:cubicBezTo>
                  <a:pt x="3338679" y="6741673"/>
                  <a:pt x="3311902" y="6666980"/>
                  <a:pt x="3285125" y="6588058"/>
                </a:cubicBezTo>
                <a:cubicBezTo>
                  <a:pt x="3399280" y="6468970"/>
                  <a:pt x="3514844" y="6339313"/>
                  <a:pt x="3630409" y="6199085"/>
                </a:cubicBezTo>
                <a:close/>
                <a:moveTo>
                  <a:pt x="3635341" y="6193448"/>
                </a:moveTo>
                <a:cubicBezTo>
                  <a:pt x="3671279" y="6149759"/>
                  <a:pt x="3707216" y="6105366"/>
                  <a:pt x="3743154" y="6060267"/>
                </a:cubicBezTo>
                <a:cubicBezTo>
                  <a:pt x="3772750" y="6109593"/>
                  <a:pt x="3802345" y="6158920"/>
                  <a:pt x="3832646" y="6206132"/>
                </a:cubicBezTo>
                <a:cubicBezTo>
                  <a:pt x="3796004" y="6259686"/>
                  <a:pt x="3759361" y="6311126"/>
                  <a:pt x="3723424" y="6361862"/>
                </a:cubicBezTo>
                <a:cubicBezTo>
                  <a:pt x="3693828" y="6306194"/>
                  <a:pt x="3664232" y="6250525"/>
                  <a:pt x="3635341" y="6193448"/>
                </a:cubicBezTo>
                <a:close/>
                <a:moveTo>
                  <a:pt x="3836874" y="6212474"/>
                </a:moveTo>
                <a:cubicBezTo>
                  <a:pt x="3871402" y="6267437"/>
                  <a:pt x="3905226" y="6320287"/>
                  <a:pt x="3939754" y="6372432"/>
                </a:cubicBezTo>
                <a:cubicBezTo>
                  <a:pt x="3903112" y="6433737"/>
                  <a:pt x="3866470" y="6493633"/>
                  <a:pt x="3829827" y="6551415"/>
                </a:cubicBezTo>
                <a:cubicBezTo>
                  <a:pt x="3795299" y="6492224"/>
                  <a:pt x="3761475" y="6430919"/>
                  <a:pt x="3726947" y="6367499"/>
                </a:cubicBezTo>
                <a:cubicBezTo>
                  <a:pt x="3763589" y="6317468"/>
                  <a:pt x="3800232" y="6266028"/>
                  <a:pt x="3836874" y="6212474"/>
                </a:cubicBezTo>
                <a:close/>
                <a:moveTo>
                  <a:pt x="3841807" y="6206132"/>
                </a:moveTo>
                <a:cubicBezTo>
                  <a:pt x="3873516" y="6159624"/>
                  <a:pt x="3905226" y="6112412"/>
                  <a:pt x="3936936" y="6063790"/>
                </a:cubicBezTo>
                <a:cubicBezTo>
                  <a:pt x="3970759" y="6111003"/>
                  <a:pt x="4005288" y="6156806"/>
                  <a:pt x="4039111" y="6201904"/>
                </a:cubicBezTo>
                <a:cubicBezTo>
                  <a:pt x="4007402" y="6257572"/>
                  <a:pt x="3975692" y="6312536"/>
                  <a:pt x="3943982" y="6366090"/>
                </a:cubicBezTo>
                <a:cubicBezTo>
                  <a:pt x="3910159" y="6313945"/>
                  <a:pt x="3875630" y="6260391"/>
                  <a:pt x="3841807" y="6206132"/>
                </a:cubicBezTo>
                <a:close/>
                <a:moveTo>
                  <a:pt x="4044044" y="6207541"/>
                </a:moveTo>
                <a:cubicBezTo>
                  <a:pt x="4104645" y="6287168"/>
                  <a:pt x="4164541" y="6363271"/>
                  <a:pt x="4224437" y="6437260"/>
                </a:cubicBezTo>
                <a:cubicBezTo>
                  <a:pt x="4194137" y="6505612"/>
                  <a:pt x="4163131" y="6571851"/>
                  <a:pt x="4131422" y="6636679"/>
                </a:cubicBezTo>
                <a:cubicBezTo>
                  <a:pt x="4070821" y="6553529"/>
                  <a:pt x="4009516" y="6465447"/>
                  <a:pt x="3948210" y="6372432"/>
                </a:cubicBezTo>
                <a:cubicBezTo>
                  <a:pt x="3980625" y="6318877"/>
                  <a:pt x="4012334" y="6263914"/>
                  <a:pt x="4044044" y="6207541"/>
                </a:cubicBezTo>
                <a:close/>
                <a:moveTo>
                  <a:pt x="4047567" y="6200495"/>
                </a:moveTo>
                <a:cubicBezTo>
                  <a:pt x="4075049" y="6151168"/>
                  <a:pt x="4102531" y="6101138"/>
                  <a:pt x="4130012" y="6050402"/>
                </a:cubicBezTo>
                <a:cubicBezTo>
                  <a:pt x="4189204" y="6118049"/>
                  <a:pt x="4247691" y="6183583"/>
                  <a:pt x="4306177" y="6246298"/>
                </a:cubicBezTo>
                <a:cubicBezTo>
                  <a:pt x="4280105" y="6309012"/>
                  <a:pt x="4254033" y="6369613"/>
                  <a:pt x="4227256" y="6429509"/>
                </a:cubicBezTo>
                <a:cubicBezTo>
                  <a:pt x="4168064" y="6356929"/>
                  <a:pt x="4108168" y="6280826"/>
                  <a:pt x="4047567" y="6200495"/>
                </a:cubicBezTo>
                <a:close/>
                <a:moveTo>
                  <a:pt x="4311815" y="6252640"/>
                </a:moveTo>
                <a:cubicBezTo>
                  <a:pt x="4357618" y="6301966"/>
                  <a:pt x="4404125" y="6350587"/>
                  <a:pt x="4449928" y="6397095"/>
                </a:cubicBezTo>
                <a:cubicBezTo>
                  <a:pt x="4425265" y="6468265"/>
                  <a:pt x="4400602" y="6537322"/>
                  <a:pt x="4375234" y="6604265"/>
                </a:cubicBezTo>
                <a:cubicBezTo>
                  <a:pt x="4328022" y="6550711"/>
                  <a:pt x="4280810" y="6494338"/>
                  <a:pt x="4232893" y="6436556"/>
                </a:cubicBezTo>
                <a:cubicBezTo>
                  <a:pt x="4259670" y="6375955"/>
                  <a:pt x="4285743" y="6315354"/>
                  <a:pt x="4311815" y="6252640"/>
                </a:cubicBezTo>
                <a:close/>
                <a:moveTo>
                  <a:pt x="4314633" y="6245593"/>
                </a:moveTo>
                <a:cubicBezTo>
                  <a:pt x="4347753" y="6165966"/>
                  <a:pt x="4379462" y="6084226"/>
                  <a:pt x="4411172" y="6000371"/>
                </a:cubicBezTo>
                <a:cubicBezTo>
                  <a:pt x="4454861" y="6038423"/>
                  <a:pt x="4497845" y="6075770"/>
                  <a:pt x="4540830" y="6112412"/>
                </a:cubicBezTo>
                <a:cubicBezTo>
                  <a:pt x="4511938" y="6208246"/>
                  <a:pt x="4482342" y="6300556"/>
                  <a:pt x="4452042" y="6390048"/>
                </a:cubicBezTo>
                <a:cubicBezTo>
                  <a:pt x="4406239" y="6342836"/>
                  <a:pt x="4360436" y="6294919"/>
                  <a:pt x="4314633" y="6245593"/>
                </a:cubicBezTo>
                <a:close/>
                <a:moveTo>
                  <a:pt x="4547171" y="6117345"/>
                </a:moveTo>
                <a:cubicBezTo>
                  <a:pt x="4596497" y="6158920"/>
                  <a:pt x="4645119" y="6199085"/>
                  <a:pt x="4693740" y="6238546"/>
                </a:cubicBezTo>
                <a:cubicBezTo>
                  <a:pt x="4668373" y="6347064"/>
                  <a:pt x="4642300" y="6450649"/>
                  <a:pt x="4614114" y="6550006"/>
                </a:cubicBezTo>
                <a:cubicBezTo>
                  <a:pt x="4561969" y="6500680"/>
                  <a:pt x="4509824" y="6449240"/>
                  <a:pt x="4457679" y="6395686"/>
                </a:cubicBezTo>
                <a:cubicBezTo>
                  <a:pt x="4488685" y="6305489"/>
                  <a:pt x="4518280" y="6213178"/>
                  <a:pt x="4547171" y="6117345"/>
                </a:cubicBezTo>
                <a:close/>
                <a:moveTo>
                  <a:pt x="4549990" y="6109593"/>
                </a:moveTo>
                <a:cubicBezTo>
                  <a:pt x="4566197" y="6055335"/>
                  <a:pt x="4582404" y="6001076"/>
                  <a:pt x="4597907" y="5945408"/>
                </a:cubicBezTo>
                <a:cubicBezTo>
                  <a:pt x="4644414" y="5979936"/>
                  <a:pt x="4690922" y="6013055"/>
                  <a:pt x="4736725" y="6045469"/>
                </a:cubicBezTo>
                <a:cubicBezTo>
                  <a:pt x="4724041" y="6108889"/>
                  <a:pt x="4709948" y="6170194"/>
                  <a:pt x="4696559" y="6230795"/>
                </a:cubicBezTo>
                <a:cubicBezTo>
                  <a:pt x="4647233" y="6191334"/>
                  <a:pt x="4598611" y="6151168"/>
                  <a:pt x="4549990" y="6109593"/>
                </a:cubicBezTo>
                <a:close/>
                <a:moveTo>
                  <a:pt x="4743067" y="6049697"/>
                </a:moveTo>
                <a:cubicBezTo>
                  <a:pt x="4795916" y="6087045"/>
                  <a:pt x="4848061" y="6122278"/>
                  <a:pt x="4900206" y="6157511"/>
                </a:cubicBezTo>
                <a:cubicBezTo>
                  <a:pt x="4890341" y="6228681"/>
                  <a:pt x="4879771" y="6297738"/>
                  <a:pt x="4867792" y="6365385"/>
                </a:cubicBezTo>
                <a:cubicBezTo>
                  <a:pt x="4813533" y="6323810"/>
                  <a:pt x="4757865" y="6280826"/>
                  <a:pt x="4702196" y="6235728"/>
                </a:cubicBezTo>
                <a:cubicBezTo>
                  <a:pt x="4716290" y="6175127"/>
                  <a:pt x="4729678" y="6113117"/>
                  <a:pt x="4743067" y="6049697"/>
                </a:cubicBezTo>
                <a:close/>
                <a:moveTo>
                  <a:pt x="4744476" y="6041946"/>
                </a:moveTo>
                <a:cubicBezTo>
                  <a:pt x="4755751" y="5986983"/>
                  <a:pt x="4767025" y="5930610"/>
                  <a:pt x="4777595" y="5874237"/>
                </a:cubicBezTo>
                <a:cubicBezTo>
                  <a:pt x="4826921" y="5903833"/>
                  <a:pt x="4876248" y="5933428"/>
                  <a:pt x="4924869" y="5961615"/>
                </a:cubicBezTo>
                <a:cubicBezTo>
                  <a:pt x="4917823" y="6025739"/>
                  <a:pt x="4909367" y="6088454"/>
                  <a:pt x="4900911" y="6149759"/>
                </a:cubicBezTo>
                <a:cubicBezTo>
                  <a:pt x="4849471" y="6114526"/>
                  <a:pt x="4797326" y="6078589"/>
                  <a:pt x="4744476" y="6041946"/>
                </a:cubicBezTo>
                <a:close/>
                <a:moveTo>
                  <a:pt x="4932620" y="5956682"/>
                </a:moveTo>
                <a:cubicBezTo>
                  <a:pt x="4938962" y="5901014"/>
                  <a:pt x="4945304" y="5843937"/>
                  <a:pt x="4950237" y="5786155"/>
                </a:cubicBezTo>
                <a:cubicBezTo>
                  <a:pt x="5096806" y="5858030"/>
                  <a:pt x="5239852" y="5923563"/>
                  <a:pt x="5379375" y="5982050"/>
                </a:cubicBezTo>
                <a:cubicBezTo>
                  <a:pt x="5384307" y="6056744"/>
                  <a:pt x="5387831" y="6130029"/>
                  <a:pt x="5390649" y="6201904"/>
                </a:cubicBezTo>
                <a:cubicBezTo>
                  <a:pt x="5244080" y="6130733"/>
                  <a:pt x="5091169" y="6048993"/>
                  <a:pt x="4932620" y="5956682"/>
                </a:cubicBezTo>
                <a:close/>
                <a:moveTo>
                  <a:pt x="5386422" y="5985573"/>
                </a:moveTo>
                <a:cubicBezTo>
                  <a:pt x="5455478" y="6014464"/>
                  <a:pt x="5523830" y="6041946"/>
                  <a:pt x="5590773" y="6067314"/>
                </a:cubicBezTo>
                <a:cubicBezTo>
                  <a:pt x="5600638" y="6149055"/>
                  <a:pt x="5609094" y="6228681"/>
                  <a:pt x="5614731" y="6305489"/>
                </a:cubicBezTo>
                <a:cubicBezTo>
                  <a:pt x="5544265" y="6275188"/>
                  <a:pt x="5471685" y="6242070"/>
                  <a:pt x="5396992" y="6205427"/>
                </a:cubicBezTo>
                <a:cubicBezTo>
                  <a:pt x="5395582" y="6133552"/>
                  <a:pt x="5391354" y="6060267"/>
                  <a:pt x="5386422" y="5985573"/>
                </a:cubicBezTo>
                <a:close/>
                <a:moveTo>
                  <a:pt x="5386422" y="5977822"/>
                </a:moveTo>
                <a:cubicBezTo>
                  <a:pt x="5376556" y="5827025"/>
                  <a:pt x="5361054" y="5670590"/>
                  <a:pt x="5340619" y="5508518"/>
                </a:cubicBezTo>
                <a:cubicBezTo>
                  <a:pt x="5396992" y="5521907"/>
                  <a:pt x="5452659" y="5534591"/>
                  <a:pt x="5507623" y="5546570"/>
                </a:cubicBezTo>
                <a:cubicBezTo>
                  <a:pt x="5542856" y="5726259"/>
                  <a:pt x="5571042" y="5897491"/>
                  <a:pt x="5590773" y="6058858"/>
                </a:cubicBezTo>
                <a:cubicBezTo>
                  <a:pt x="5523125" y="6034195"/>
                  <a:pt x="5455478" y="6006713"/>
                  <a:pt x="5386422" y="5977822"/>
                </a:cubicBezTo>
                <a:close/>
                <a:moveTo>
                  <a:pt x="5515374" y="5548684"/>
                </a:moveTo>
                <a:cubicBezTo>
                  <a:pt x="5578089" y="5562777"/>
                  <a:pt x="5640099" y="5575461"/>
                  <a:pt x="5701404" y="5586736"/>
                </a:cubicBezTo>
                <a:cubicBezTo>
                  <a:pt x="5753549" y="5784041"/>
                  <a:pt x="5794419" y="5970071"/>
                  <a:pt x="5823311" y="6142008"/>
                </a:cubicBezTo>
                <a:cubicBezTo>
                  <a:pt x="5777508" y="6127210"/>
                  <a:pt x="5731000" y="6111003"/>
                  <a:pt x="5683083" y="6093386"/>
                </a:cubicBezTo>
                <a:cubicBezTo>
                  <a:pt x="5654897" y="6083521"/>
                  <a:pt x="5626710" y="6072246"/>
                  <a:pt x="5597820" y="6061677"/>
                </a:cubicBezTo>
                <a:cubicBezTo>
                  <a:pt x="5578089" y="5898900"/>
                  <a:pt x="5549902" y="5726963"/>
                  <a:pt x="5515374" y="5548684"/>
                </a:cubicBezTo>
                <a:close/>
                <a:moveTo>
                  <a:pt x="5513260" y="5540933"/>
                </a:moveTo>
                <a:cubicBezTo>
                  <a:pt x="5501986" y="5485265"/>
                  <a:pt x="5490711" y="5429596"/>
                  <a:pt x="5478027" y="5372519"/>
                </a:cubicBezTo>
                <a:cubicBezTo>
                  <a:pt x="5535105" y="5380975"/>
                  <a:pt x="5591477" y="5388726"/>
                  <a:pt x="5647850" y="5395773"/>
                </a:cubicBezTo>
                <a:cubicBezTo>
                  <a:pt x="5666171" y="5457783"/>
                  <a:pt x="5683083" y="5519088"/>
                  <a:pt x="5699290" y="5578984"/>
                </a:cubicBezTo>
                <a:cubicBezTo>
                  <a:pt x="5637985" y="5567710"/>
                  <a:pt x="5575975" y="5555026"/>
                  <a:pt x="5513260" y="5540933"/>
                </a:cubicBezTo>
                <a:close/>
                <a:moveTo>
                  <a:pt x="5656306" y="5397182"/>
                </a:moveTo>
                <a:cubicBezTo>
                  <a:pt x="5720430" y="5405638"/>
                  <a:pt x="5783145" y="5412685"/>
                  <a:pt x="5845155" y="5419026"/>
                </a:cubicBezTo>
                <a:cubicBezTo>
                  <a:pt x="5869818" y="5486674"/>
                  <a:pt x="5892367" y="5552912"/>
                  <a:pt x="5914212" y="5617741"/>
                </a:cubicBezTo>
                <a:cubicBezTo>
                  <a:pt x="5846565" y="5606466"/>
                  <a:pt x="5777508" y="5594487"/>
                  <a:pt x="5707042" y="5581098"/>
                </a:cubicBezTo>
                <a:cubicBezTo>
                  <a:pt x="5691539" y="5520498"/>
                  <a:pt x="5674627" y="5459192"/>
                  <a:pt x="5656306" y="5397182"/>
                </a:cubicBezTo>
                <a:close/>
                <a:moveTo>
                  <a:pt x="5654192" y="5389431"/>
                </a:moveTo>
                <a:cubicBezTo>
                  <a:pt x="5638690" y="5335172"/>
                  <a:pt x="5621778" y="5280913"/>
                  <a:pt x="5604866" y="5225950"/>
                </a:cubicBezTo>
                <a:cubicBezTo>
                  <a:pt x="5662648" y="5229473"/>
                  <a:pt x="5719726" y="5232292"/>
                  <a:pt x="5776099" y="5234406"/>
                </a:cubicBezTo>
                <a:cubicBezTo>
                  <a:pt x="5799352" y="5294302"/>
                  <a:pt x="5821901" y="5353493"/>
                  <a:pt x="5843041" y="5411980"/>
                </a:cubicBezTo>
                <a:cubicBezTo>
                  <a:pt x="5781031" y="5404933"/>
                  <a:pt x="5717612" y="5397887"/>
                  <a:pt x="5654192" y="5389431"/>
                </a:cubicBezTo>
                <a:close/>
                <a:moveTo>
                  <a:pt x="5783850" y="5234406"/>
                </a:moveTo>
                <a:cubicBezTo>
                  <a:pt x="5883207" y="5237929"/>
                  <a:pt x="5980450" y="5240043"/>
                  <a:pt x="6074874" y="5240043"/>
                </a:cubicBezTo>
                <a:cubicBezTo>
                  <a:pt x="6074874" y="5240043"/>
                  <a:pt x="6074874" y="5240043"/>
                  <a:pt x="6075579" y="5240043"/>
                </a:cubicBezTo>
                <a:cubicBezTo>
                  <a:pt x="6109403" y="5306986"/>
                  <a:pt x="6141112" y="5373224"/>
                  <a:pt x="6170708" y="5438052"/>
                </a:cubicBezTo>
                <a:cubicBezTo>
                  <a:pt x="6067827" y="5432415"/>
                  <a:pt x="5961424" y="5423959"/>
                  <a:pt x="5850792" y="5412685"/>
                </a:cubicBezTo>
                <a:cubicBezTo>
                  <a:pt x="5829652" y="5353493"/>
                  <a:pt x="5807103" y="5294302"/>
                  <a:pt x="5783850" y="5234406"/>
                </a:cubicBezTo>
                <a:close/>
                <a:moveTo>
                  <a:pt x="5988201" y="5055422"/>
                </a:moveTo>
                <a:cubicBezTo>
                  <a:pt x="6055849" y="5051194"/>
                  <a:pt x="6122086" y="5046262"/>
                  <a:pt x="6187620" y="5040624"/>
                </a:cubicBezTo>
                <a:cubicBezTo>
                  <a:pt x="6227081" y="5104748"/>
                  <a:pt x="6265132" y="5167463"/>
                  <a:pt x="6300365" y="5229473"/>
                </a:cubicBezTo>
                <a:cubicBezTo>
                  <a:pt x="6229195" y="5231587"/>
                  <a:pt x="6155910" y="5232997"/>
                  <a:pt x="6080512" y="5232997"/>
                </a:cubicBezTo>
                <a:cubicBezTo>
                  <a:pt x="6050211" y="5173805"/>
                  <a:pt x="6019911" y="5114614"/>
                  <a:pt x="5988201" y="5055422"/>
                </a:cubicBezTo>
                <a:close/>
                <a:moveTo>
                  <a:pt x="5983973" y="5048375"/>
                </a:moveTo>
                <a:cubicBezTo>
                  <a:pt x="5943103" y="4972272"/>
                  <a:pt x="5900118" y="4895464"/>
                  <a:pt x="5855725" y="4817952"/>
                </a:cubicBezTo>
                <a:cubicBezTo>
                  <a:pt x="5912802" y="4808791"/>
                  <a:pt x="5969175" y="4798926"/>
                  <a:pt x="6024139" y="4788356"/>
                </a:cubicBezTo>
                <a:cubicBezTo>
                  <a:pt x="6079807" y="4871506"/>
                  <a:pt x="6132656" y="4953246"/>
                  <a:pt x="6182687" y="5032873"/>
                </a:cubicBezTo>
                <a:cubicBezTo>
                  <a:pt x="6117859" y="5039215"/>
                  <a:pt x="6051620" y="5044148"/>
                  <a:pt x="5983973" y="5048375"/>
                </a:cubicBezTo>
                <a:close/>
                <a:moveTo>
                  <a:pt x="6032594" y="4786947"/>
                </a:moveTo>
                <a:cubicBezTo>
                  <a:pt x="6096014" y="4774967"/>
                  <a:pt x="6158024" y="4762988"/>
                  <a:pt x="6219329" y="4750304"/>
                </a:cubicBezTo>
                <a:cubicBezTo>
                  <a:pt x="6286977" y="4837682"/>
                  <a:pt x="6350396" y="4924356"/>
                  <a:pt x="6409588" y="5008915"/>
                </a:cubicBezTo>
                <a:cubicBezTo>
                  <a:pt x="6338417" y="5017370"/>
                  <a:pt x="6265837" y="5025122"/>
                  <a:pt x="6190439" y="5032168"/>
                </a:cubicBezTo>
                <a:cubicBezTo>
                  <a:pt x="6141112" y="4951837"/>
                  <a:pt x="6088263" y="4870097"/>
                  <a:pt x="6032594" y="4786947"/>
                </a:cubicBezTo>
                <a:close/>
                <a:moveTo>
                  <a:pt x="6027662" y="4780605"/>
                </a:moveTo>
                <a:cubicBezTo>
                  <a:pt x="5995953" y="4734097"/>
                  <a:pt x="5963538" y="4686885"/>
                  <a:pt x="5930419" y="4639673"/>
                </a:cubicBezTo>
                <a:cubicBezTo>
                  <a:pt x="5986792" y="4625579"/>
                  <a:pt x="6041755" y="4610782"/>
                  <a:pt x="6096014" y="4595279"/>
                </a:cubicBezTo>
                <a:cubicBezTo>
                  <a:pt x="6136180" y="4645310"/>
                  <a:pt x="6175641" y="4694636"/>
                  <a:pt x="6213692" y="4743962"/>
                </a:cubicBezTo>
                <a:cubicBezTo>
                  <a:pt x="6153796" y="4756646"/>
                  <a:pt x="6091786" y="4768625"/>
                  <a:pt x="6027662" y="4780605"/>
                </a:cubicBezTo>
                <a:close/>
                <a:moveTo>
                  <a:pt x="6104470" y="4593165"/>
                </a:moveTo>
                <a:cubicBezTo>
                  <a:pt x="6166480" y="4575549"/>
                  <a:pt x="6227785" y="4557932"/>
                  <a:pt x="6287682" y="4539611"/>
                </a:cubicBezTo>
                <a:cubicBezTo>
                  <a:pt x="6336303" y="4591756"/>
                  <a:pt x="6382811" y="4643900"/>
                  <a:pt x="6427909" y="4696045"/>
                </a:cubicBezTo>
                <a:cubicBezTo>
                  <a:pt x="6361671" y="4712253"/>
                  <a:pt x="6292614" y="4727755"/>
                  <a:pt x="6222853" y="4741848"/>
                </a:cubicBezTo>
                <a:cubicBezTo>
                  <a:pt x="6184096" y="4693227"/>
                  <a:pt x="6144636" y="4643196"/>
                  <a:pt x="6104470" y="4593165"/>
                </a:cubicBezTo>
                <a:close/>
                <a:moveTo>
                  <a:pt x="6099537" y="4586823"/>
                </a:moveTo>
                <a:cubicBezTo>
                  <a:pt x="6063600" y="4543134"/>
                  <a:pt x="6027662" y="4498741"/>
                  <a:pt x="5990315" y="4454347"/>
                </a:cubicBezTo>
                <a:cubicBezTo>
                  <a:pt x="6045279" y="4435321"/>
                  <a:pt x="6098833" y="4415591"/>
                  <a:pt x="6151682" y="4395156"/>
                </a:cubicBezTo>
                <a:cubicBezTo>
                  <a:pt x="6196781" y="4441663"/>
                  <a:pt x="6239765" y="4487466"/>
                  <a:pt x="6282749" y="4533269"/>
                </a:cubicBezTo>
                <a:cubicBezTo>
                  <a:pt x="6222148" y="4552295"/>
                  <a:pt x="6161548" y="4569911"/>
                  <a:pt x="6099537" y="4586823"/>
                </a:cubicBezTo>
                <a:close/>
                <a:moveTo>
                  <a:pt x="6158024" y="4393042"/>
                </a:moveTo>
                <a:cubicBezTo>
                  <a:pt x="6327847" y="4328918"/>
                  <a:pt x="6488510" y="4261975"/>
                  <a:pt x="6637898" y="4192918"/>
                </a:cubicBezTo>
                <a:cubicBezTo>
                  <a:pt x="6703431" y="4242949"/>
                  <a:pt x="6766146" y="4292980"/>
                  <a:pt x="6825337" y="4342306"/>
                </a:cubicBezTo>
                <a:cubicBezTo>
                  <a:pt x="6780944" y="4360627"/>
                  <a:pt x="6734436" y="4378948"/>
                  <a:pt x="6687224" y="4396565"/>
                </a:cubicBezTo>
                <a:cubicBezTo>
                  <a:pt x="6561794" y="4443777"/>
                  <a:pt x="6428614" y="4488875"/>
                  <a:pt x="6289091" y="4531155"/>
                </a:cubicBezTo>
                <a:cubicBezTo>
                  <a:pt x="6246811" y="4486057"/>
                  <a:pt x="6203122" y="4439549"/>
                  <a:pt x="6158024" y="4393042"/>
                </a:cubicBezTo>
                <a:close/>
                <a:moveTo>
                  <a:pt x="6152387" y="4387404"/>
                </a:moveTo>
                <a:cubicBezTo>
                  <a:pt x="6112926" y="4347239"/>
                  <a:pt x="6072760" y="4306369"/>
                  <a:pt x="6031890" y="4265498"/>
                </a:cubicBezTo>
                <a:cubicBezTo>
                  <a:pt x="6179869" y="4197851"/>
                  <a:pt x="6321505" y="4128090"/>
                  <a:pt x="6454686" y="4057624"/>
                </a:cubicBezTo>
                <a:cubicBezTo>
                  <a:pt x="6515992" y="4101312"/>
                  <a:pt x="6575183" y="4145001"/>
                  <a:pt x="6631556" y="4187986"/>
                </a:cubicBezTo>
                <a:cubicBezTo>
                  <a:pt x="6484282" y="4256337"/>
                  <a:pt x="6323619" y="4323280"/>
                  <a:pt x="6152387" y="4387404"/>
                </a:cubicBezTo>
                <a:close/>
                <a:moveTo>
                  <a:pt x="6462437" y="4054100"/>
                </a:moveTo>
                <a:cubicBezTo>
                  <a:pt x="6528675" y="4018867"/>
                  <a:pt x="6593504" y="3983634"/>
                  <a:pt x="6655514" y="3947696"/>
                </a:cubicBezTo>
                <a:cubicBezTo>
                  <a:pt x="6681587" y="3963903"/>
                  <a:pt x="6706954" y="3980111"/>
                  <a:pt x="6731617" y="3997023"/>
                </a:cubicBezTo>
                <a:cubicBezTo>
                  <a:pt x="6773897" y="4025209"/>
                  <a:pt x="6815472" y="4052691"/>
                  <a:pt x="6854933" y="4080172"/>
                </a:cubicBezTo>
                <a:cubicBezTo>
                  <a:pt x="6786581" y="4115405"/>
                  <a:pt x="6714706" y="4150638"/>
                  <a:pt x="6640012" y="4185167"/>
                </a:cubicBezTo>
                <a:cubicBezTo>
                  <a:pt x="6582229" y="4141478"/>
                  <a:pt x="6523038" y="4097789"/>
                  <a:pt x="6462437" y="4054100"/>
                </a:cubicBezTo>
                <a:close/>
                <a:moveTo>
                  <a:pt x="6735141" y="3990681"/>
                </a:moveTo>
                <a:cubicBezTo>
                  <a:pt x="6711182" y="3975178"/>
                  <a:pt x="6686519" y="3958971"/>
                  <a:pt x="6661856" y="3943469"/>
                </a:cubicBezTo>
                <a:cubicBezTo>
                  <a:pt x="6687224" y="3928670"/>
                  <a:pt x="6712591" y="3913873"/>
                  <a:pt x="6737255" y="3899780"/>
                </a:cubicBezTo>
                <a:cubicBezTo>
                  <a:pt x="6782353" y="3873003"/>
                  <a:pt x="6825337" y="3846226"/>
                  <a:pt x="6866912" y="3820153"/>
                </a:cubicBezTo>
                <a:cubicBezTo>
                  <a:pt x="6943720" y="3864547"/>
                  <a:pt x="7016300" y="3908940"/>
                  <a:pt x="7083243" y="3953334"/>
                </a:cubicBezTo>
                <a:cubicBezTo>
                  <a:pt x="7014186" y="3994909"/>
                  <a:pt x="6940197" y="4035779"/>
                  <a:pt x="6861275" y="4076649"/>
                </a:cubicBezTo>
                <a:cubicBezTo>
                  <a:pt x="6821109" y="4047758"/>
                  <a:pt x="6778830" y="4019572"/>
                  <a:pt x="6735141" y="3990681"/>
                </a:cubicBezTo>
                <a:close/>
                <a:moveTo>
                  <a:pt x="6873959" y="3815220"/>
                </a:moveTo>
                <a:cubicBezTo>
                  <a:pt x="6949357" y="3767304"/>
                  <a:pt x="7019119" y="3719387"/>
                  <a:pt x="7083947" y="3672174"/>
                </a:cubicBezTo>
                <a:cubicBezTo>
                  <a:pt x="7164983" y="3715863"/>
                  <a:pt x="7238973" y="3760257"/>
                  <a:pt x="7306620" y="3805355"/>
                </a:cubicBezTo>
                <a:cubicBezTo>
                  <a:pt x="7241791" y="3853272"/>
                  <a:pt x="7169211" y="3901189"/>
                  <a:pt x="7090994" y="3948401"/>
                </a:cubicBezTo>
                <a:cubicBezTo>
                  <a:pt x="7024051" y="3904007"/>
                  <a:pt x="6951471" y="3859614"/>
                  <a:pt x="6873959" y="3815220"/>
                </a:cubicBezTo>
                <a:close/>
                <a:moveTo>
                  <a:pt x="6866912" y="3810993"/>
                </a:moveTo>
                <a:cubicBezTo>
                  <a:pt x="6823928" y="3786329"/>
                  <a:pt x="6779534" y="3761666"/>
                  <a:pt x="6733027" y="3737003"/>
                </a:cubicBezTo>
                <a:cubicBezTo>
                  <a:pt x="6707659" y="3723615"/>
                  <a:pt x="6681587" y="3710226"/>
                  <a:pt x="6655514" y="3696838"/>
                </a:cubicBezTo>
                <a:cubicBezTo>
                  <a:pt x="6679473" y="3679926"/>
                  <a:pt x="6703431" y="3663014"/>
                  <a:pt x="6726685" y="3646102"/>
                </a:cubicBezTo>
                <a:cubicBezTo>
                  <a:pt x="6768964" y="3615802"/>
                  <a:pt x="6809835" y="3584796"/>
                  <a:pt x="6848591" y="3555201"/>
                </a:cubicBezTo>
                <a:cubicBezTo>
                  <a:pt x="6929627" y="3592548"/>
                  <a:pt x="7005025" y="3630599"/>
                  <a:pt x="7076196" y="3668651"/>
                </a:cubicBezTo>
                <a:cubicBezTo>
                  <a:pt x="7012777" y="3715863"/>
                  <a:pt x="6942311" y="3763075"/>
                  <a:pt x="6866912" y="3810993"/>
                </a:cubicBezTo>
                <a:close/>
                <a:moveTo>
                  <a:pt x="6856342" y="3550268"/>
                </a:moveTo>
                <a:cubicBezTo>
                  <a:pt x="6965565" y="3465709"/>
                  <a:pt x="7062808" y="3383264"/>
                  <a:pt x="7147367" y="3303637"/>
                </a:cubicBezTo>
                <a:cubicBezTo>
                  <a:pt x="7231926" y="3339575"/>
                  <a:pt x="7308734" y="3377626"/>
                  <a:pt x="7377791" y="3417087"/>
                </a:cubicBezTo>
                <a:cubicBezTo>
                  <a:pt x="7297459" y="3498123"/>
                  <a:pt x="7199512" y="3580569"/>
                  <a:pt x="7084652" y="3664423"/>
                </a:cubicBezTo>
                <a:cubicBezTo>
                  <a:pt x="7013481" y="3625667"/>
                  <a:pt x="6937378" y="3587615"/>
                  <a:pt x="6856342" y="3550268"/>
                </a:cubicBezTo>
                <a:close/>
                <a:moveTo>
                  <a:pt x="6848591" y="3546745"/>
                </a:moveTo>
                <a:cubicBezTo>
                  <a:pt x="6803493" y="3526310"/>
                  <a:pt x="6756985" y="3505875"/>
                  <a:pt x="6709068" y="3485440"/>
                </a:cubicBezTo>
                <a:cubicBezTo>
                  <a:pt x="6649877" y="3460072"/>
                  <a:pt x="6587867" y="3435409"/>
                  <a:pt x="6525152" y="3410746"/>
                </a:cubicBezTo>
                <a:cubicBezTo>
                  <a:pt x="6575888" y="3365647"/>
                  <a:pt x="6624509" y="3321254"/>
                  <a:pt x="6671721" y="3276860"/>
                </a:cubicBezTo>
                <a:cubicBezTo>
                  <a:pt x="6709773" y="3240922"/>
                  <a:pt x="6745711" y="3205689"/>
                  <a:pt x="6780944" y="3170456"/>
                </a:cubicBezTo>
                <a:cubicBezTo>
                  <a:pt x="6912011" y="3211327"/>
                  <a:pt x="7031803" y="3254311"/>
                  <a:pt x="7139616" y="3300114"/>
                </a:cubicBezTo>
                <a:cubicBezTo>
                  <a:pt x="7054352" y="3380445"/>
                  <a:pt x="6957109" y="3462890"/>
                  <a:pt x="6848591" y="3546745"/>
                </a:cubicBezTo>
                <a:close/>
                <a:moveTo>
                  <a:pt x="6786581" y="3164115"/>
                </a:moveTo>
                <a:cubicBezTo>
                  <a:pt x="6850000" y="3100695"/>
                  <a:pt x="6907782" y="3038685"/>
                  <a:pt x="6960632" y="2978084"/>
                </a:cubicBezTo>
                <a:cubicBezTo>
                  <a:pt x="7097336" y="3016841"/>
                  <a:pt x="7217833" y="3059825"/>
                  <a:pt x="7321418" y="3107742"/>
                </a:cubicBezTo>
                <a:cubicBezTo>
                  <a:pt x="7270683" y="3168343"/>
                  <a:pt x="7211491" y="3230353"/>
                  <a:pt x="7145253" y="3293772"/>
                </a:cubicBezTo>
                <a:cubicBezTo>
                  <a:pt x="7038849" y="3249378"/>
                  <a:pt x="6919057" y="3205689"/>
                  <a:pt x="6786581" y="3164115"/>
                </a:cubicBezTo>
                <a:close/>
                <a:moveTo>
                  <a:pt x="6778830" y="3162000"/>
                </a:moveTo>
                <a:cubicBezTo>
                  <a:pt x="6731617" y="3147203"/>
                  <a:pt x="6682996" y="3133110"/>
                  <a:pt x="6632260" y="3119016"/>
                </a:cubicBezTo>
                <a:cubicBezTo>
                  <a:pt x="6604779" y="3111265"/>
                  <a:pt x="6576592" y="3103514"/>
                  <a:pt x="6548406" y="3096467"/>
                </a:cubicBezTo>
                <a:cubicBezTo>
                  <a:pt x="6568136" y="3074623"/>
                  <a:pt x="6587867" y="3053483"/>
                  <a:pt x="6606892" y="3031638"/>
                </a:cubicBezTo>
                <a:cubicBezTo>
                  <a:pt x="6641421" y="2992178"/>
                  <a:pt x="6674540" y="2954126"/>
                  <a:pt x="6706250" y="2916074"/>
                </a:cubicBezTo>
                <a:cubicBezTo>
                  <a:pt x="6793627" y="2935100"/>
                  <a:pt x="6876073" y="2954830"/>
                  <a:pt x="6952881" y="2976675"/>
                </a:cubicBezTo>
                <a:cubicBezTo>
                  <a:pt x="6900031" y="3037276"/>
                  <a:pt x="6841545" y="3099286"/>
                  <a:pt x="6778830" y="3162000"/>
                </a:cubicBezTo>
                <a:close/>
                <a:moveTo>
                  <a:pt x="6711182" y="2909732"/>
                </a:moveTo>
                <a:cubicBezTo>
                  <a:pt x="6768260" y="2840676"/>
                  <a:pt x="6820405" y="2773733"/>
                  <a:pt x="6868322" y="2709609"/>
                </a:cubicBezTo>
                <a:cubicBezTo>
                  <a:pt x="6959222" y="2726521"/>
                  <a:pt x="7043077" y="2746251"/>
                  <a:pt x="7120590" y="2768800"/>
                </a:cubicBezTo>
                <a:cubicBezTo>
                  <a:pt x="7073377" y="2834334"/>
                  <a:pt x="7019119" y="2901981"/>
                  <a:pt x="6958518" y="2971038"/>
                </a:cubicBezTo>
                <a:cubicBezTo>
                  <a:pt x="6881005" y="2949193"/>
                  <a:pt x="6798560" y="2928758"/>
                  <a:pt x="6711182" y="2909732"/>
                </a:cubicBezTo>
                <a:close/>
                <a:moveTo>
                  <a:pt x="6703431" y="2908323"/>
                </a:moveTo>
                <a:cubicBezTo>
                  <a:pt x="6654810" y="2897753"/>
                  <a:pt x="6605483" y="2887888"/>
                  <a:pt x="6554043" y="2878727"/>
                </a:cubicBezTo>
                <a:cubicBezTo>
                  <a:pt x="6525857" y="2873795"/>
                  <a:pt x="6496966" y="2868862"/>
                  <a:pt x="6468075" y="2863929"/>
                </a:cubicBezTo>
                <a:cubicBezTo>
                  <a:pt x="6485691" y="2840676"/>
                  <a:pt x="6503308" y="2817422"/>
                  <a:pt x="6520219" y="2794168"/>
                </a:cubicBezTo>
                <a:cubicBezTo>
                  <a:pt x="6551225" y="2751888"/>
                  <a:pt x="6580820" y="2710314"/>
                  <a:pt x="6609007" y="2670148"/>
                </a:cubicBezTo>
                <a:cubicBezTo>
                  <a:pt x="6697794" y="2681422"/>
                  <a:pt x="6781648" y="2694106"/>
                  <a:pt x="6859866" y="2708904"/>
                </a:cubicBezTo>
                <a:cubicBezTo>
                  <a:pt x="6812653" y="2773028"/>
                  <a:pt x="6759804" y="2839971"/>
                  <a:pt x="6703431" y="2908323"/>
                </a:cubicBezTo>
                <a:close/>
                <a:moveTo>
                  <a:pt x="6613235" y="2662397"/>
                </a:moveTo>
                <a:cubicBezTo>
                  <a:pt x="6663970" y="2589112"/>
                  <a:pt x="6710478" y="2517941"/>
                  <a:pt x="6751348" y="2448885"/>
                </a:cubicBezTo>
                <a:cubicBezTo>
                  <a:pt x="6842954" y="2458045"/>
                  <a:pt x="6928922" y="2470024"/>
                  <a:pt x="7007844" y="2485527"/>
                </a:cubicBezTo>
                <a:cubicBezTo>
                  <a:pt x="6966269" y="2554584"/>
                  <a:pt x="6918352" y="2626459"/>
                  <a:pt x="6864093" y="2701153"/>
                </a:cubicBezTo>
                <a:cubicBezTo>
                  <a:pt x="6785876" y="2686355"/>
                  <a:pt x="6702022" y="2673671"/>
                  <a:pt x="6613235" y="2662397"/>
                </a:cubicBezTo>
                <a:close/>
                <a:moveTo>
                  <a:pt x="6605483" y="2661692"/>
                </a:moveTo>
                <a:cubicBezTo>
                  <a:pt x="6556157" y="2655350"/>
                  <a:pt x="6505422" y="2650417"/>
                  <a:pt x="6453982" y="2645485"/>
                </a:cubicBezTo>
                <a:cubicBezTo>
                  <a:pt x="6425090" y="2642666"/>
                  <a:pt x="6396199" y="2640552"/>
                  <a:pt x="6367308" y="2638438"/>
                </a:cubicBezTo>
                <a:cubicBezTo>
                  <a:pt x="6382811" y="2613775"/>
                  <a:pt x="6398313" y="2589112"/>
                  <a:pt x="6413111" y="2564449"/>
                </a:cubicBezTo>
                <a:cubicBezTo>
                  <a:pt x="6440593" y="2520055"/>
                  <a:pt x="6465960" y="2476366"/>
                  <a:pt x="6490624" y="2433382"/>
                </a:cubicBezTo>
                <a:cubicBezTo>
                  <a:pt x="6579411" y="2436201"/>
                  <a:pt x="6663970" y="2441838"/>
                  <a:pt x="6744301" y="2449589"/>
                </a:cubicBezTo>
                <a:cubicBezTo>
                  <a:pt x="6702726" y="2517236"/>
                  <a:pt x="6656219" y="2588407"/>
                  <a:pt x="6605483" y="2661692"/>
                </a:cubicBezTo>
                <a:close/>
                <a:moveTo>
                  <a:pt x="6494147" y="2425631"/>
                </a:moveTo>
                <a:cubicBezTo>
                  <a:pt x="6538541" y="2347414"/>
                  <a:pt x="6578002" y="2272720"/>
                  <a:pt x="6613235" y="2200844"/>
                </a:cubicBezTo>
                <a:cubicBezTo>
                  <a:pt x="6705545" y="2201549"/>
                  <a:pt x="6792218" y="2206482"/>
                  <a:pt x="6871845" y="2214233"/>
                </a:cubicBezTo>
                <a:cubicBezTo>
                  <a:pt x="6836612" y="2286813"/>
                  <a:pt x="6795742" y="2362916"/>
                  <a:pt x="6747824" y="2441838"/>
                </a:cubicBezTo>
                <a:cubicBezTo>
                  <a:pt x="6668198" y="2434087"/>
                  <a:pt x="6583639" y="2428450"/>
                  <a:pt x="6494147" y="2425631"/>
                </a:cubicBezTo>
                <a:close/>
                <a:moveTo>
                  <a:pt x="6485691" y="2424926"/>
                </a:moveTo>
                <a:cubicBezTo>
                  <a:pt x="6436365" y="2423517"/>
                  <a:pt x="6385629" y="2422107"/>
                  <a:pt x="6333484" y="2422107"/>
                </a:cubicBezTo>
                <a:cubicBezTo>
                  <a:pt x="6325733" y="2422107"/>
                  <a:pt x="6317982" y="2422107"/>
                  <a:pt x="6309526" y="2422107"/>
                </a:cubicBezTo>
                <a:cubicBezTo>
                  <a:pt x="6184096" y="2422107"/>
                  <a:pt x="6052325" y="2426335"/>
                  <a:pt x="5916326" y="2434087"/>
                </a:cubicBezTo>
                <a:cubicBezTo>
                  <a:pt x="5943808" y="2367849"/>
                  <a:pt x="5969175" y="2302315"/>
                  <a:pt x="5993838" y="2238191"/>
                </a:cubicBezTo>
                <a:cubicBezTo>
                  <a:pt x="6062190" y="2230440"/>
                  <a:pt x="6129133" y="2223393"/>
                  <a:pt x="6194666" y="2217756"/>
                </a:cubicBezTo>
                <a:cubicBezTo>
                  <a:pt x="6332780" y="2205777"/>
                  <a:pt x="6461028" y="2200139"/>
                  <a:pt x="6580115" y="2200139"/>
                </a:cubicBezTo>
                <a:cubicBezTo>
                  <a:pt x="6588571" y="2200139"/>
                  <a:pt x="6597027" y="2200139"/>
                  <a:pt x="6604779" y="2200139"/>
                </a:cubicBezTo>
                <a:cubicBezTo>
                  <a:pt x="6569546" y="2272720"/>
                  <a:pt x="6530085" y="2348118"/>
                  <a:pt x="6485691" y="2424926"/>
                </a:cubicBezTo>
                <a:close/>
                <a:moveTo>
                  <a:pt x="6193962" y="2210709"/>
                </a:moveTo>
                <a:cubicBezTo>
                  <a:pt x="6129838" y="2216347"/>
                  <a:pt x="6063600" y="2222689"/>
                  <a:pt x="5996657" y="2231145"/>
                </a:cubicBezTo>
                <a:cubicBezTo>
                  <a:pt x="6020616" y="2167725"/>
                  <a:pt x="6042460" y="2105715"/>
                  <a:pt x="6063600" y="2044410"/>
                </a:cubicBezTo>
                <a:cubicBezTo>
                  <a:pt x="6080512" y="1995084"/>
                  <a:pt x="6096014" y="1946462"/>
                  <a:pt x="6110107" y="1899250"/>
                </a:cubicBezTo>
                <a:cubicBezTo>
                  <a:pt x="6354624" y="1853447"/>
                  <a:pt x="6570955" y="1832307"/>
                  <a:pt x="6752053" y="1837944"/>
                </a:cubicBezTo>
                <a:cubicBezTo>
                  <a:pt x="6718229" y="1947167"/>
                  <a:pt x="6670312" y="2066254"/>
                  <a:pt x="6608302" y="2193798"/>
                </a:cubicBezTo>
                <a:cubicBezTo>
                  <a:pt x="6481463" y="2192388"/>
                  <a:pt x="6343350" y="2198026"/>
                  <a:pt x="6193962" y="2210709"/>
                </a:cubicBezTo>
                <a:close/>
                <a:moveTo>
                  <a:pt x="5988201" y="2231849"/>
                </a:moveTo>
                <a:cubicBezTo>
                  <a:pt x="5919849" y="2240305"/>
                  <a:pt x="5850088" y="2249466"/>
                  <a:pt x="5779622" y="2260036"/>
                </a:cubicBezTo>
                <a:cubicBezTo>
                  <a:pt x="5812741" y="2154337"/>
                  <a:pt x="5841632" y="2050752"/>
                  <a:pt x="5867704" y="1950690"/>
                </a:cubicBezTo>
                <a:cubicBezTo>
                  <a:pt x="5948035" y="1931664"/>
                  <a:pt x="6026253" y="1914752"/>
                  <a:pt x="6101652" y="1900659"/>
                </a:cubicBezTo>
                <a:cubicBezTo>
                  <a:pt x="6069942" y="2006358"/>
                  <a:pt x="6031890" y="2116990"/>
                  <a:pt x="5988201" y="2231849"/>
                </a:cubicBezTo>
                <a:close/>
                <a:moveTo>
                  <a:pt x="5955082" y="1923208"/>
                </a:moveTo>
                <a:cubicBezTo>
                  <a:pt x="5926895" y="1929550"/>
                  <a:pt x="5898709" y="1935892"/>
                  <a:pt x="5869818" y="1942939"/>
                </a:cubicBezTo>
                <a:cubicBezTo>
                  <a:pt x="5876865" y="1914752"/>
                  <a:pt x="5883911" y="1886566"/>
                  <a:pt x="5890958" y="1858379"/>
                </a:cubicBezTo>
                <a:cubicBezTo>
                  <a:pt x="5902937" y="1807644"/>
                  <a:pt x="5914212" y="1757613"/>
                  <a:pt x="5924782" y="1709696"/>
                </a:cubicBezTo>
                <a:cubicBezTo>
                  <a:pt x="6010750" y="1685738"/>
                  <a:pt x="6092491" y="1664598"/>
                  <a:pt x="6171413" y="1647686"/>
                </a:cubicBezTo>
                <a:cubicBezTo>
                  <a:pt x="6152387" y="1725903"/>
                  <a:pt x="6130542" y="1807644"/>
                  <a:pt x="6104470" y="1892908"/>
                </a:cubicBezTo>
                <a:cubicBezTo>
                  <a:pt x="6055849" y="1902068"/>
                  <a:pt x="6006522" y="1911934"/>
                  <a:pt x="5955082" y="1923208"/>
                </a:cubicBezTo>
                <a:close/>
                <a:moveTo>
                  <a:pt x="5862067" y="1944348"/>
                </a:moveTo>
                <a:cubicBezTo>
                  <a:pt x="5792306" y="1960555"/>
                  <a:pt x="5721135" y="1978876"/>
                  <a:pt x="5648555" y="1998607"/>
                </a:cubicBezTo>
                <a:cubicBezTo>
                  <a:pt x="5663353" y="1924618"/>
                  <a:pt x="5676741" y="1852742"/>
                  <a:pt x="5688016" y="1781571"/>
                </a:cubicBezTo>
                <a:cubicBezTo>
                  <a:pt x="5716907" y="1771706"/>
                  <a:pt x="5745798" y="1762546"/>
                  <a:pt x="5774689" y="1753385"/>
                </a:cubicBezTo>
                <a:cubicBezTo>
                  <a:pt x="5823311" y="1737883"/>
                  <a:pt x="5870523" y="1723789"/>
                  <a:pt x="5917031" y="1711105"/>
                </a:cubicBezTo>
                <a:cubicBezTo>
                  <a:pt x="5901528" y="1786504"/>
                  <a:pt x="5883207" y="1864017"/>
                  <a:pt x="5862067" y="1944348"/>
                </a:cubicBezTo>
                <a:close/>
                <a:moveTo>
                  <a:pt x="5772575" y="1747043"/>
                </a:moveTo>
                <a:cubicBezTo>
                  <a:pt x="5745093" y="1755499"/>
                  <a:pt x="5717612" y="1764660"/>
                  <a:pt x="5689425" y="1773820"/>
                </a:cubicBezTo>
                <a:cubicBezTo>
                  <a:pt x="5694358" y="1744929"/>
                  <a:pt x="5698586" y="1716038"/>
                  <a:pt x="5702814" y="1687852"/>
                </a:cubicBezTo>
                <a:cubicBezTo>
                  <a:pt x="5710565" y="1636412"/>
                  <a:pt x="5717612" y="1585676"/>
                  <a:pt x="5723249" y="1536350"/>
                </a:cubicBezTo>
                <a:cubicBezTo>
                  <a:pt x="5806399" y="1504640"/>
                  <a:pt x="5886730" y="1476454"/>
                  <a:pt x="5963538" y="1453200"/>
                </a:cubicBezTo>
                <a:cubicBezTo>
                  <a:pt x="5951559" y="1532827"/>
                  <a:pt x="5936761" y="1616681"/>
                  <a:pt x="5918440" y="1703354"/>
                </a:cubicBezTo>
                <a:cubicBezTo>
                  <a:pt x="5871228" y="1716743"/>
                  <a:pt x="5822606" y="1731541"/>
                  <a:pt x="5772575" y="1747043"/>
                </a:cubicBezTo>
                <a:close/>
                <a:moveTo>
                  <a:pt x="5696472" y="1687147"/>
                </a:moveTo>
                <a:cubicBezTo>
                  <a:pt x="5692244" y="1716743"/>
                  <a:pt x="5687311" y="1747043"/>
                  <a:pt x="5682379" y="1776639"/>
                </a:cubicBezTo>
                <a:cubicBezTo>
                  <a:pt x="5614027" y="1799188"/>
                  <a:pt x="5544970" y="1823851"/>
                  <a:pt x="5474504" y="1849924"/>
                </a:cubicBezTo>
                <a:cubicBezTo>
                  <a:pt x="5482960" y="1775230"/>
                  <a:pt x="5489302" y="1701945"/>
                  <a:pt x="5494939" y="1630070"/>
                </a:cubicBezTo>
                <a:cubicBezTo>
                  <a:pt x="5523125" y="1618090"/>
                  <a:pt x="5550607" y="1606111"/>
                  <a:pt x="5578794" y="1594837"/>
                </a:cubicBezTo>
                <a:cubicBezTo>
                  <a:pt x="5626006" y="1575106"/>
                  <a:pt x="5671809" y="1556785"/>
                  <a:pt x="5716907" y="1539873"/>
                </a:cubicBezTo>
                <a:cubicBezTo>
                  <a:pt x="5710565" y="1587085"/>
                  <a:pt x="5704223" y="1636412"/>
                  <a:pt x="5696472" y="1687147"/>
                </a:cubicBezTo>
                <a:close/>
                <a:moveTo>
                  <a:pt x="5575270" y="1587790"/>
                </a:moveTo>
                <a:cubicBezTo>
                  <a:pt x="5548493" y="1599065"/>
                  <a:pt x="5521716" y="1610339"/>
                  <a:pt x="5494939" y="1621614"/>
                </a:cubicBezTo>
                <a:cubicBezTo>
                  <a:pt x="5497053" y="1592723"/>
                  <a:pt x="5499167" y="1563127"/>
                  <a:pt x="5500576" y="1534940"/>
                </a:cubicBezTo>
                <a:cubicBezTo>
                  <a:pt x="5503395" y="1482796"/>
                  <a:pt x="5506214" y="1432060"/>
                  <a:pt x="5507623" y="1382734"/>
                </a:cubicBezTo>
                <a:cubicBezTo>
                  <a:pt x="5587954" y="1343978"/>
                  <a:pt x="5665467" y="1308745"/>
                  <a:pt x="5739456" y="1278444"/>
                </a:cubicBezTo>
                <a:cubicBezTo>
                  <a:pt x="5735228" y="1358775"/>
                  <a:pt x="5727477" y="1443335"/>
                  <a:pt x="5716907" y="1531417"/>
                </a:cubicBezTo>
                <a:cubicBezTo>
                  <a:pt x="5671104" y="1549034"/>
                  <a:pt x="5623892" y="1568060"/>
                  <a:pt x="5575270" y="1587790"/>
                </a:cubicBezTo>
                <a:close/>
                <a:moveTo>
                  <a:pt x="5494234" y="1534940"/>
                </a:moveTo>
                <a:cubicBezTo>
                  <a:pt x="5492121" y="1564536"/>
                  <a:pt x="5490006" y="1594837"/>
                  <a:pt x="5487892" y="1625842"/>
                </a:cubicBezTo>
                <a:cubicBezTo>
                  <a:pt x="5392763" y="1667417"/>
                  <a:pt x="5294816" y="1712515"/>
                  <a:pt x="5195458" y="1761136"/>
                </a:cubicBezTo>
                <a:cubicBezTo>
                  <a:pt x="5194754" y="1689261"/>
                  <a:pt x="5193345" y="1618795"/>
                  <a:pt x="5190526" y="1550443"/>
                </a:cubicBezTo>
                <a:cubicBezTo>
                  <a:pt x="5250422" y="1516619"/>
                  <a:pt x="5309613" y="1484205"/>
                  <a:pt x="5367396" y="1453905"/>
                </a:cubicBezTo>
                <a:cubicBezTo>
                  <a:pt x="5412494" y="1429946"/>
                  <a:pt x="5456888" y="1408102"/>
                  <a:pt x="5499872" y="1386962"/>
                </a:cubicBezTo>
                <a:cubicBezTo>
                  <a:pt x="5499167" y="1434174"/>
                  <a:pt x="5497053" y="1484205"/>
                  <a:pt x="5494234" y="1534940"/>
                </a:cubicBezTo>
                <a:close/>
                <a:moveTo>
                  <a:pt x="5183479" y="1546215"/>
                </a:moveTo>
                <a:cubicBezTo>
                  <a:pt x="5123583" y="1580039"/>
                  <a:pt x="5062982" y="1615976"/>
                  <a:pt x="5001677" y="1653323"/>
                </a:cubicBezTo>
                <a:cubicBezTo>
                  <a:pt x="4987584" y="1508868"/>
                  <a:pt x="4969967" y="1370755"/>
                  <a:pt x="4948827" y="1239688"/>
                </a:cubicBezTo>
                <a:cubicBezTo>
                  <a:pt x="4940371" y="1188248"/>
                  <a:pt x="4931916" y="1138217"/>
                  <a:pt x="4922050" y="1089595"/>
                </a:cubicBezTo>
                <a:cubicBezTo>
                  <a:pt x="4991812" y="1033927"/>
                  <a:pt x="5059459" y="983192"/>
                  <a:pt x="5124992" y="937389"/>
                </a:cubicBezTo>
                <a:cubicBezTo>
                  <a:pt x="5155293" y="1117077"/>
                  <a:pt x="5175024" y="1322133"/>
                  <a:pt x="5183479" y="1546215"/>
                </a:cubicBezTo>
                <a:close/>
                <a:moveTo>
                  <a:pt x="4920641" y="1081139"/>
                </a:moveTo>
                <a:cubicBezTo>
                  <a:pt x="4903729" y="993057"/>
                  <a:pt x="4885408" y="910612"/>
                  <a:pt x="4864973" y="833099"/>
                </a:cubicBezTo>
                <a:cubicBezTo>
                  <a:pt x="4935439" y="773908"/>
                  <a:pt x="5003791" y="721058"/>
                  <a:pt x="5070734" y="675255"/>
                </a:cubicBezTo>
                <a:cubicBezTo>
                  <a:pt x="5091169" y="753472"/>
                  <a:pt x="5108785" y="838032"/>
                  <a:pt x="5124288" y="928933"/>
                </a:cubicBezTo>
                <a:cubicBezTo>
                  <a:pt x="5058755" y="974736"/>
                  <a:pt x="4991107" y="1025471"/>
                  <a:pt x="4920641" y="1081139"/>
                </a:cubicBezTo>
                <a:close/>
                <a:moveTo>
                  <a:pt x="4914299" y="1086072"/>
                </a:moveTo>
                <a:cubicBezTo>
                  <a:pt x="4875543" y="1117077"/>
                  <a:pt x="4836787" y="1149491"/>
                  <a:pt x="4796621" y="1182610"/>
                </a:cubicBezTo>
                <a:cubicBezTo>
                  <a:pt x="4774776" y="1200932"/>
                  <a:pt x="4752932" y="1219957"/>
                  <a:pt x="4730383" y="1239688"/>
                </a:cubicBezTo>
                <a:cubicBezTo>
                  <a:pt x="4723336" y="1211502"/>
                  <a:pt x="4716995" y="1182610"/>
                  <a:pt x="4709243" y="1155129"/>
                </a:cubicBezTo>
                <a:cubicBezTo>
                  <a:pt x="4696559" y="1104393"/>
                  <a:pt x="4683171" y="1055772"/>
                  <a:pt x="4669782" y="1007855"/>
                </a:cubicBezTo>
                <a:cubicBezTo>
                  <a:pt x="4733906" y="946549"/>
                  <a:pt x="4797326" y="890177"/>
                  <a:pt x="4858631" y="838032"/>
                </a:cubicBezTo>
                <a:cubicBezTo>
                  <a:pt x="4879066" y="916249"/>
                  <a:pt x="4897387" y="998694"/>
                  <a:pt x="4914299" y="1086072"/>
                </a:cubicBezTo>
                <a:close/>
                <a:moveTo>
                  <a:pt x="4667668" y="1000103"/>
                </a:moveTo>
                <a:cubicBezTo>
                  <a:pt x="4643005" y="914135"/>
                  <a:pt x="4616933" y="833099"/>
                  <a:pt x="4590156" y="757700"/>
                </a:cubicBezTo>
                <a:cubicBezTo>
                  <a:pt x="4654984" y="692167"/>
                  <a:pt x="4719108" y="633680"/>
                  <a:pt x="4780414" y="582240"/>
                </a:cubicBezTo>
                <a:cubicBezTo>
                  <a:pt x="4807895" y="658343"/>
                  <a:pt x="4833263" y="740789"/>
                  <a:pt x="4856517" y="830280"/>
                </a:cubicBezTo>
                <a:cubicBezTo>
                  <a:pt x="4795916" y="881721"/>
                  <a:pt x="4732497" y="938798"/>
                  <a:pt x="4667668" y="1000103"/>
                </a:cubicBezTo>
                <a:close/>
                <a:moveTo>
                  <a:pt x="4662031" y="1005741"/>
                </a:moveTo>
                <a:cubicBezTo>
                  <a:pt x="4626093" y="1040269"/>
                  <a:pt x="4590156" y="1075502"/>
                  <a:pt x="4553513" y="1112849"/>
                </a:cubicBezTo>
                <a:cubicBezTo>
                  <a:pt x="4533078" y="1133284"/>
                  <a:pt x="4513348" y="1154424"/>
                  <a:pt x="4492912" y="1175564"/>
                </a:cubicBezTo>
                <a:cubicBezTo>
                  <a:pt x="4483752" y="1148082"/>
                  <a:pt x="4473887" y="1119896"/>
                  <a:pt x="4464726" y="1093119"/>
                </a:cubicBezTo>
                <a:cubicBezTo>
                  <a:pt x="4447109" y="1043792"/>
                  <a:pt x="4429493" y="995875"/>
                  <a:pt x="4411876" y="950073"/>
                </a:cubicBezTo>
                <a:cubicBezTo>
                  <a:pt x="4470364" y="883130"/>
                  <a:pt x="4528145" y="821120"/>
                  <a:pt x="4585223" y="764042"/>
                </a:cubicBezTo>
                <a:cubicBezTo>
                  <a:pt x="4612000" y="839441"/>
                  <a:pt x="4637368" y="919772"/>
                  <a:pt x="4662031" y="1005741"/>
                </a:cubicBezTo>
                <a:close/>
                <a:moveTo>
                  <a:pt x="4408353" y="942321"/>
                </a:moveTo>
                <a:cubicBezTo>
                  <a:pt x="4375939" y="859171"/>
                  <a:pt x="4342820" y="780250"/>
                  <a:pt x="4309701" y="707670"/>
                </a:cubicBezTo>
                <a:cubicBezTo>
                  <a:pt x="4368892" y="636499"/>
                  <a:pt x="4427379" y="572375"/>
                  <a:pt x="4484457" y="516002"/>
                </a:cubicBezTo>
                <a:cubicBezTo>
                  <a:pt x="4518280" y="589287"/>
                  <a:pt x="4551399" y="668913"/>
                  <a:pt x="4582404" y="756291"/>
                </a:cubicBezTo>
                <a:cubicBezTo>
                  <a:pt x="4525327" y="812664"/>
                  <a:pt x="4467545" y="874674"/>
                  <a:pt x="4408353" y="942321"/>
                </a:cubicBezTo>
                <a:close/>
                <a:moveTo>
                  <a:pt x="4403421" y="948663"/>
                </a:moveTo>
                <a:cubicBezTo>
                  <a:pt x="4371006" y="986010"/>
                  <a:pt x="4337887" y="1024767"/>
                  <a:pt x="4304768" y="1064932"/>
                </a:cubicBezTo>
                <a:cubicBezTo>
                  <a:pt x="4220209" y="1167108"/>
                  <a:pt x="4134945" y="1277740"/>
                  <a:pt x="4050386" y="1395418"/>
                </a:cubicBezTo>
                <a:cubicBezTo>
                  <a:pt x="4016562" y="1332703"/>
                  <a:pt x="3982034" y="1270693"/>
                  <a:pt x="3947506" y="1211502"/>
                </a:cubicBezTo>
                <a:cubicBezTo>
                  <a:pt x="3984853" y="1153719"/>
                  <a:pt x="4021495" y="1097347"/>
                  <a:pt x="4058842" y="1043088"/>
                </a:cubicBezTo>
                <a:cubicBezTo>
                  <a:pt x="4142697" y="921182"/>
                  <a:pt x="4225142" y="811255"/>
                  <a:pt x="4305473" y="714716"/>
                </a:cubicBezTo>
                <a:cubicBezTo>
                  <a:pt x="4337887" y="787296"/>
                  <a:pt x="4371006" y="865513"/>
                  <a:pt x="4403421" y="948663"/>
                </a:cubicBezTo>
                <a:close/>
                <a:moveTo>
                  <a:pt x="4052500" y="1038860"/>
                </a:moveTo>
                <a:cubicBezTo>
                  <a:pt x="4015858" y="1092414"/>
                  <a:pt x="3979215" y="1147377"/>
                  <a:pt x="3943277" y="1204455"/>
                </a:cubicBezTo>
                <a:cubicBezTo>
                  <a:pt x="3909454" y="1145968"/>
                  <a:pt x="3874926" y="1088891"/>
                  <a:pt x="3841102" y="1034632"/>
                </a:cubicBezTo>
                <a:cubicBezTo>
                  <a:pt x="3813620" y="990238"/>
                  <a:pt x="3785434" y="947254"/>
                  <a:pt x="3757952" y="906384"/>
                </a:cubicBezTo>
                <a:cubicBezTo>
                  <a:pt x="3878449" y="685825"/>
                  <a:pt x="3998946" y="506841"/>
                  <a:pt x="4117329" y="370842"/>
                </a:cubicBezTo>
                <a:cubicBezTo>
                  <a:pt x="4180748" y="465971"/>
                  <a:pt x="4242054" y="578717"/>
                  <a:pt x="4301245" y="707670"/>
                </a:cubicBezTo>
                <a:cubicBezTo>
                  <a:pt x="4220209" y="804208"/>
                  <a:pt x="4137059" y="914840"/>
                  <a:pt x="4052500" y="1038860"/>
                </a:cubicBezTo>
                <a:close/>
                <a:moveTo>
                  <a:pt x="3834760" y="1038155"/>
                </a:moveTo>
                <a:cubicBezTo>
                  <a:pt x="3869288" y="1093823"/>
                  <a:pt x="3904521" y="1151605"/>
                  <a:pt x="3939050" y="1211502"/>
                </a:cubicBezTo>
                <a:cubicBezTo>
                  <a:pt x="3902407" y="1269284"/>
                  <a:pt x="3865060" y="1329180"/>
                  <a:pt x="3828418" y="1391190"/>
                </a:cubicBezTo>
                <a:cubicBezTo>
                  <a:pt x="3767112" y="1298879"/>
                  <a:pt x="3705807" y="1210797"/>
                  <a:pt x="3644502" y="1126942"/>
                </a:cubicBezTo>
                <a:cubicBezTo>
                  <a:pt x="3657890" y="1099461"/>
                  <a:pt x="3671279" y="1071979"/>
                  <a:pt x="3684668" y="1045906"/>
                </a:cubicBezTo>
                <a:cubicBezTo>
                  <a:pt x="3707921" y="1000808"/>
                  <a:pt x="3730470" y="956415"/>
                  <a:pt x="3753724" y="914135"/>
                </a:cubicBezTo>
                <a:cubicBezTo>
                  <a:pt x="3780501" y="952891"/>
                  <a:pt x="3807278" y="994466"/>
                  <a:pt x="3834760" y="1038155"/>
                </a:cubicBezTo>
                <a:close/>
                <a:moveTo>
                  <a:pt x="3678325" y="1040974"/>
                </a:moveTo>
                <a:cubicBezTo>
                  <a:pt x="3665642" y="1066341"/>
                  <a:pt x="3652253" y="1092414"/>
                  <a:pt x="3639569" y="1119191"/>
                </a:cubicBezTo>
                <a:cubicBezTo>
                  <a:pt x="3621953" y="1095233"/>
                  <a:pt x="3605041" y="1071979"/>
                  <a:pt x="3587424" y="1049430"/>
                </a:cubicBezTo>
                <a:cubicBezTo>
                  <a:pt x="3555715" y="1007855"/>
                  <a:pt x="3524710" y="967689"/>
                  <a:pt x="3493704" y="928933"/>
                </a:cubicBezTo>
                <a:cubicBezTo>
                  <a:pt x="3528937" y="847192"/>
                  <a:pt x="3565580" y="770384"/>
                  <a:pt x="3602222" y="699214"/>
                </a:cubicBezTo>
                <a:cubicBezTo>
                  <a:pt x="3650844" y="763338"/>
                  <a:pt x="3700170" y="832394"/>
                  <a:pt x="3749496" y="906384"/>
                </a:cubicBezTo>
                <a:cubicBezTo>
                  <a:pt x="3725538" y="949368"/>
                  <a:pt x="3702284" y="994466"/>
                  <a:pt x="3678325" y="1040974"/>
                </a:cubicBezTo>
                <a:close/>
                <a:moveTo>
                  <a:pt x="3636046" y="1126942"/>
                </a:moveTo>
                <a:cubicBezTo>
                  <a:pt x="3604336" y="1191066"/>
                  <a:pt x="3573331" y="1258009"/>
                  <a:pt x="3543031" y="1326361"/>
                </a:cubicBezTo>
                <a:cubicBezTo>
                  <a:pt x="3495114" y="1268579"/>
                  <a:pt x="3447902" y="1212206"/>
                  <a:pt x="3400689" y="1158652"/>
                </a:cubicBezTo>
                <a:cubicBezTo>
                  <a:pt x="3430285" y="1081139"/>
                  <a:pt x="3460586" y="1007150"/>
                  <a:pt x="3490886" y="936684"/>
                </a:cubicBezTo>
                <a:cubicBezTo>
                  <a:pt x="3538803" y="996580"/>
                  <a:pt x="3587424" y="1060000"/>
                  <a:pt x="3636046" y="1126942"/>
                </a:cubicBezTo>
                <a:close/>
                <a:moveTo>
                  <a:pt x="3426762" y="1071274"/>
                </a:moveTo>
                <a:cubicBezTo>
                  <a:pt x="3416192" y="1098051"/>
                  <a:pt x="3405622" y="1124828"/>
                  <a:pt x="3395052" y="1152310"/>
                </a:cubicBezTo>
                <a:cubicBezTo>
                  <a:pt x="3376026" y="1130466"/>
                  <a:pt x="3356296" y="1108621"/>
                  <a:pt x="3337270" y="1087481"/>
                </a:cubicBezTo>
                <a:cubicBezTo>
                  <a:pt x="3302037" y="1048725"/>
                  <a:pt x="3267509" y="1011378"/>
                  <a:pt x="3232980" y="976145"/>
                </a:cubicBezTo>
                <a:cubicBezTo>
                  <a:pt x="3261167" y="891586"/>
                  <a:pt x="3290058" y="812664"/>
                  <a:pt x="3320358" y="737970"/>
                </a:cubicBezTo>
                <a:cubicBezTo>
                  <a:pt x="3374617" y="797161"/>
                  <a:pt x="3429581" y="861990"/>
                  <a:pt x="3485249" y="931047"/>
                </a:cubicBezTo>
                <a:cubicBezTo>
                  <a:pt x="3465518" y="975440"/>
                  <a:pt x="3446492" y="1022653"/>
                  <a:pt x="3426762" y="1071274"/>
                </a:cubicBezTo>
                <a:close/>
                <a:moveTo>
                  <a:pt x="3392233" y="1160061"/>
                </a:moveTo>
                <a:cubicBezTo>
                  <a:pt x="3366866" y="1227004"/>
                  <a:pt x="3341498" y="1296061"/>
                  <a:pt x="3316835" y="1367231"/>
                </a:cubicBezTo>
                <a:cubicBezTo>
                  <a:pt x="3263985" y="1313677"/>
                  <a:pt x="3211840" y="1262237"/>
                  <a:pt x="3159696" y="1212911"/>
                </a:cubicBezTo>
                <a:cubicBezTo>
                  <a:pt x="3182245" y="1133284"/>
                  <a:pt x="3205499" y="1057181"/>
                  <a:pt x="3230162" y="983896"/>
                </a:cubicBezTo>
                <a:cubicBezTo>
                  <a:pt x="3283716" y="1038860"/>
                  <a:pt x="3337270" y="1098051"/>
                  <a:pt x="3392233" y="1160061"/>
                </a:cubicBezTo>
                <a:close/>
                <a:moveTo>
                  <a:pt x="3178722" y="1122714"/>
                </a:moveTo>
                <a:cubicBezTo>
                  <a:pt x="3170266" y="1150196"/>
                  <a:pt x="3162514" y="1178383"/>
                  <a:pt x="3154058" y="1206569"/>
                </a:cubicBezTo>
                <a:cubicBezTo>
                  <a:pt x="3132919" y="1186134"/>
                  <a:pt x="3111779" y="1166403"/>
                  <a:pt x="3090639" y="1146673"/>
                </a:cubicBezTo>
                <a:cubicBezTo>
                  <a:pt x="3052587" y="1111440"/>
                  <a:pt x="3014536" y="1077616"/>
                  <a:pt x="2977189" y="1045202"/>
                </a:cubicBezTo>
                <a:cubicBezTo>
                  <a:pt x="2997624" y="958529"/>
                  <a:pt x="3019468" y="876788"/>
                  <a:pt x="3043427" y="799980"/>
                </a:cubicBezTo>
                <a:cubicBezTo>
                  <a:pt x="3102618" y="854239"/>
                  <a:pt x="3163219" y="913430"/>
                  <a:pt x="3225229" y="977554"/>
                </a:cubicBezTo>
                <a:cubicBezTo>
                  <a:pt x="3209022" y="1024767"/>
                  <a:pt x="3193519" y="1072684"/>
                  <a:pt x="3178722" y="1122714"/>
                </a:cubicBezTo>
                <a:close/>
                <a:moveTo>
                  <a:pt x="3151944" y="1214320"/>
                </a:moveTo>
                <a:cubicBezTo>
                  <a:pt x="3123758" y="1314382"/>
                  <a:pt x="3096981" y="1417967"/>
                  <a:pt x="3071613" y="1525780"/>
                </a:cubicBezTo>
                <a:cubicBezTo>
                  <a:pt x="3015945" y="1480682"/>
                  <a:pt x="2960277" y="1437697"/>
                  <a:pt x="2906018" y="1396122"/>
                </a:cubicBezTo>
                <a:cubicBezTo>
                  <a:pt x="2926453" y="1274921"/>
                  <a:pt x="2949707" y="1160766"/>
                  <a:pt x="2975075" y="1052953"/>
                </a:cubicBezTo>
                <a:cubicBezTo>
                  <a:pt x="3033562" y="1103689"/>
                  <a:pt x="3092048" y="1157243"/>
                  <a:pt x="3151944" y="1214320"/>
                </a:cubicBezTo>
                <a:close/>
                <a:moveTo>
                  <a:pt x="2936319" y="1196704"/>
                </a:moveTo>
                <a:cubicBezTo>
                  <a:pt x="2922930" y="1260123"/>
                  <a:pt x="2910951" y="1324952"/>
                  <a:pt x="2899676" y="1391895"/>
                </a:cubicBezTo>
                <a:cubicBezTo>
                  <a:pt x="2845417" y="1351024"/>
                  <a:pt x="2792568" y="1312268"/>
                  <a:pt x="2739718" y="1274921"/>
                </a:cubicBezTo>
                <a:cubicBezTo>
                  <a:pt x="2617107" y="1188248"/>
                  <a:pt x="2500134" y="1113554"/>
                  <a:pt x="2390911" y="1050134"/>
                </a:cubicBezTo>
                <a:cubicBezTo>
                  <a:pt x="2402186" y="908498"/>
                  <a:pt x="2420507" y="781659"/>
                  <a:pt x="2446580" y="671027"/>
                </a:cubicBezTo>
                <a:cubicBezTo>
                  <a:pt x="2605833" y="757700"/>
                  <a:pt x="2781998" y="885244"/>
                  <a:pt x="2970142" y="1048020"/>
                </a:cubicBezTo>
                <a:cubicBezTo>
                  <a:pt x="2957458" y="1095937"/>
                  <a:pt x="2946888" y="1145264"/>
                  <a:pt x="2936319" y="1196704"/>
                </a:cubicBezTo>
                <a:close/>
                <a:moveTo>
                  <a:pt x="2898267" y="1399646"/>
                </a:moveTo>
                <a:cubicBezTo>
                  <a:pt x="2886992" y="1467293"/>
                  <a:pt x="2875718" y="1537054"/>
                  <a:pt x="2865853" y="1607520"/>
                </a:cubicBezTo>
                <a:cubicBezTo>
                  <a:pt x="2745356" y="1527189"/>
                  <a:pt x="2626973" y="1453200"/>
                  <a:pt x="2512113" y="1386257"/>
                </a:cubicBezTo>
                <a:cubicBezTo>
                  <a:pt x="2467015" y="1360185"/>
                  <a:pt x="2422621" y="1335522"/>
                  <a:pt x="2378932" y="1311563"/>
                </a:cubicBezTo>
                <a:cubicBezTo>
                  <a:pt x="2380342" y="1222071"/>
                  <a:pt x="2383865" y="1137512"/>
                  <a:pt x="2389502" y="1057886"/>
                </a:cubicBezTo>
                <a:cubicBezTo>
                  <a:pt x="2548051" y="1149491"/>
                  <a:pt x="2719283" y="1264351"/>
                  <a:pt x="2898267" y="1399646"/>
                </a:cubicBezTo>
                <a:close/>
                <a:moveTo>
                  <a:pt x="2371886" y="1316496"/>
                </a:moveTo>
                <a:cubicBezTo>
                  <a:pt x="2371181" y="1365822"/>
                  <a:pt x="2371181" y="1416558"/>
                  <a:pt x="2372590" y="1468702"/>
                </a:cubicBezTo>
                <a:cubicBezTo>
                  <a:pt x="2373295" y="1497594"/>
                  <a:pt x="2374000" y="1526485"/>
                  <a:pt x="2374704" y="1556080"/>
                </a:cubicBezTo>
                <a:cubicBezTo>
                  <a:pt x="2348632" y="1543396"/>
                  <a:pt x="2321855" y="1530713"/>
                  <a:pt x="2295782" y="1518733"/>
                </a:cubicBezTo>
                <a:cubicBezTo>
                  <a:pt x="2248570" y="1496889"/>
                  <a:pt x="2202063" y="1475749"/>
                  <a:pt x="2156964" y="1456019"/>
                </a:cubicBezTo>
                <a:cubicBezTo>
                  <a:pt x="2149918" y="1367231"/>
                  <a:pt x="2146395" y="1282672"/>
                  <a:pt x="2144985" y="1202341"/>
                </a:cubicBezTo>
                <a:cubicBezTo>
                  <a:pt x="2217565" y="1236165"/>
                  <a:pt x="2293668" y="1274216"/>
                  <a:pt x="2371886" y="1316496"/>
                </a:cubicBezTo>
                <a:close/>
                <a:moveTo>
                  <a:pt x="2149213" y="1453200"/>
                </a:moveTo>
                <a:cubicBezTo>
                  <a:pt x="2066768" y="1417967"/>
                  <a:pt x="1988551" y="1386962"/>
                  <a:pt x="1913152" y="1359480"/>
                </a:cubicBezTo>
                <a:cubicBezTo>
                  <a:pt x="1903992" y="1267874"/>
                  <a:pt x="1899059" y="1181201"/>
                  <a:pt x="1898354" y="1100870"/>
                </a:cubicBezTo>
                <a:cubicBezTo>
                  <a:pt x="1974458" y="1127647"/>
                  <a:pt x="2054789" y="1160766"/>
                  <a:pt x="2137939" y="1198818"/>
                </a:cubicBezTo>
                <a:cubicBezTo>
                  <a:pt x="2138643" y="1279149"/>
                  <a:pt x="2142167" y="1363708"/>
                  <a:pt x="2149213" y="1453200"/>
                </a:cubicBezTo>
                <a:close/>
                <a:moveTo>
                  <a:pt x="2149918" y="1460951"/>
                </a:moveTo>
                <a:cubicBezTo>
                  <a:pt x="2153441" y="1510277"/>
                  <a:pt x="2158374" y="1561013"/>
                  <a:pt x="2164011" y="1613158"/>
                </a:cubicBezTo>
                <a:cubicBezTo>
                  <a:pt x="2166830" y="1642049"/>
                  <a:pt x="2170353" y="1670940"/>
                  <a:pt x="2173876" y="1699831"/>
                </a:cubicBezTo>
                <a:cubicBezTo>
                  <a:pt x="2146395" y="1689261"/>
                  <a:pt x="2118913" y="1679396"/>
                  <a:pt x="2092136" y="1669531"/>
                </a:cubicBezTo>
                <a:cubicBezTo>
                  <a:pt x="2042809" y="1651914"/>
                  <a:pt x="1994893" y="1635002"/>
                  <a:pt x="1948385" y="1619500"/>
                </a:cubicBezTo>
                <a:cubicBezTo>
                  <a:pt x="1933587" y="1532122"/>
                  <a:pt x="1922313" y="1447563"/>
                  <a:pt x="1913857" y="1367936"/>
                </a:cubicBezTo>
                <a:cubicBezTo>
                  <a:pt x="1988551" y="1394713"/>
                  <a:pt x="2067473" y="1425718"/>
                  <a:pt x="2149918" y="1460951"/>
                </a:cubicBezTo>
                <a:close/>
                <a:moveTo>
                  <a:pt x="1939929" y="1616681"/>
                </a:moveTo>
                <a:cubicBezTo>
                  <a:pt x="1854665" y="1588495"/>
                  <a:pt x="1773629" y="1564536"/>
                  <a:pt x="1696117" y="1544806"/>
                </a:cubicBezTo>
                <a:cubicBezTo>
                  <a:pt x="1678500" y="1454609"/>
                  <a:pt x="1665816" y="1368641"/>
                  <a:pt x="1658065" y="1288309"/>
                </a:cubicBezTo>
                <a:cubicBezTo>
                  <a:pt x="1736282" y="1308040"/>
                  <a:pt x="1818728" y="1333408"/>
                  <a:pt x="1905401" y="1364413"/>
                </a:cubicBezTo>
                <a:cubicBezTo>
                  <a:pt x="1913857" y="1444744"/>
                  <a:pt x="1925131" y="1528599"/>
                  <a:pt x="1939929" y="1616681"/>
                </a:cubicBezTo>
                <a:close/>
                <a:moveTo>
                  <a:pt x="1941338" y="1624432"/>
                </a:moveTo>
                <a:cubicBezTo>
                  <a:pt x="1949794" y="1673054"/>
                  <a:pt x="1958955" y="1723085"/>
                  <a:pt x="1968820" y="1774525"/>
                </a:cubicBezTo>
                <a:cubicBezTo>
                  <a:pt x="1994893" y="1904887"/>
                  <a:pt x="2025898" y="2040886"/>
                  <a:pt x="2063245" y="2181114"/>
                </a:cubicBezTo>
                <a:cubicBezTo>
                  <a:pt x="1992779" y="2167725"/>
                  <a:pt x="1923722" y="2155041"/>
                  <a:pt x="1856075" y="2144471"/>
                </a:cubicBezTo>
                <a:cubicBezTo>
                  <a:pt x="1786313" y="1930959"/>
                  <a:pt x="1732759" y="1732245"/>
                  <a:pt x="1698231" y="1552557"/>
                </a:cubicBezTo>
                <a:cubicBezTo>
                  <a:pt x="1775039" y="1572992"/>
                  <a:pt x="1856779" y="1596951"/>
                  <a:pt x="1941338" y="1624432"/>
                </a:cubicBezTo>
                <a:close/>
                <a:moveTo>
                  <a:pt x="1789132" y="1953508"/>
                </a:moveTo>
                <a:cubicBezTo>
                  <a:pt x="1807453" y="2015519"/>
                  <a:pt x="1827183" y="2078938"/>
                  <a:pt x="1847619" y="2143062"/>
                </a:cubicBezTo>
                <a:cubicBezTo>
                  <a:pt x="1780676" y="2132492"/>
                  <a:pt x="1715143" y="2122627"/>
                  <a:pt x="1651019" y="2114876"/>
                </a:cubicBezTo>
                <a:cubicBezTo>
                  <a:pt x="1598874" y="2108534"/>
                  <a:pt x="1548843" y="2102896"/>
                  <a:pt x="1499517" y="2097964"/>
                </a:cubicBezTo>
                <a:cubicBezTo>
                  <a:pt x="1406502" y="1867540"/>
                  <a:pt x="1343082" y="1659665"/>
                  <a:pt x="1312782" y="1480682"/>
                </a:cubicBezTo>
                <a:cubicBezTo>
                  <a:pt x="1426232" y="1491956"/>
                  <a:pt x="1552366" y="1515915"/>
                  <a:pt x="1689775" y="1551148"/>
                </a:cubicBezTo>
                <a:cubicBezTo>
                  <a:pt x="1713733" y="1675168"/>
                  <a:pt x="1746852" y="1809758"/>
                  <a:pt x="1789132" y="1953508"/>
                </a:cubicBezTo>
                <a:close/>
                <a:moveTo>
                  <a:pt x="1650314" y="2121218"/>
                </a:moveTo>
                <a:cubicBezTo>
                  <a:pt x="1715847" y="2129673"/>
                  <a:pt x="1782085" y="2139539"/>
                  <a:pt x="1850437" y="2150109"/>
                </a:cubicBezTo>
                <a:cubicBezTo>
                  <a:pt x="1871577" y="2215642"/>
                  <a:pt x="1894831" y="2281880"/>
                  <a:pt x="1919494" y="2349527"/>
                </a:cubicBezTo>
                <a:cubicBezTo>
                  <a:pt x="1809567" y="2338253"/>
                  <a:pt x="1702459" y="2329797"/>
                  <a:pt x="1598874" y="2324160"/>
                </a:cubicBezTo>
                <a:cubicBezTo>
                  <a:pt x="1564345" y="2248761"/>
                  <a:pt x="1532636" y="2175476"/>
                  <a:pt x="1503744" y="2104306"/>
                </a:cubicBezTo>
                <a:cubicBezTo>
                  <a:pt x="1550957" y="2109238"/>
                  <a:pt x="1599578" y="2114876"/>
                  <a:pt x="1650314" y="2121218"/>
                </a:cubicBezTo>
                <a:close/>
                <a:moveTo>
                  <a:pt x="1554480" y="2244533"/>
                </a:moveTo>
                <a:cubicBezTo>
                  <a:pt x="1565755" y="2270605"/>
                  <a:pt x="1577734" y="2297383"/>
                  <a:pt x="1590418" y="2324160"/>
                </a:cubicBezTo>
                <a:cubicBezTo>
                  <a:pt x="1560822" y="2322751"/>
                  <a:pt x="1531931" y="2321341"/>
                  <a:pt x="1503040" y="2319932"/>
                </a:cubicBezTo>
                <a:cubicBezTo>
                  <a:pt x="1450895" y="2317818"/>
                  <a:pt x="1400159" y="2316408"/>
                  <a:pt x="1350833" y="2316408"/>
                </a:cubicBezTo>
                <a:cubicBezTo>
                  <a:pt x="1309963" y="2237487"/>
                  <a:pt x="1274025" y="2160679"/>
                  <a:pt x="1241611" y="2086689"/>
                </a:cubicBezTo>
                <a:cubicBezTo>
                  <a:pt x="1321942" y="2089508"/>
                  <a:pt x="1406502" y="2095145"/>
                  <a:pt x="1495289" y="2103601"/>
                </a:cubicBezTo>
                <a:cubicBezTo>
                  <a:pt x="1512905" y="2150109"/>
                  <a:pt x="1533340" y="2196616"/>
                  <a:pt x="1554480" y="2244533"/>
                </a:cubicBezTo>
                <a:close/>
                <a:moveTo>
                  <a:pt x="1593236" y="2331206"/>
                </a:moveTo>
                <a:cubicBezTo>
                  <a:pt x="1623537" y="2396035"/>
                  <a:pt x="1655246" y="2462273"/>
                  <a:pt x="1688366" y="2529921"/>
                </a:cubicBezTo>
                <a:cubicBezTo>
                  <a:pt x="1612967" y="2529921"/>
                  <a:pt x="1539682" y="2531330"/>
                  <a:pt x="1467807" y="2533444"/>
                </a:cubicBezTo>
                <a:cubicBezTo>
                  <a:pt x="1426937" y="2461568"/>
                  <a:pt x="1388885" y="2391807"/>
                  <a:pt x="1353652" y="2323455"/>
                </a:cubicBezTo>
                <a:cubicBezTo>
                  <a:pt x="1431165" y="2324160"/>
                  <a:pt x="1510791" y="2326978"/>
                  <a:pt x="1593236" y="2331206"/>
                </a:cubicBezTo>
                <a:close/>
                <a:moveTo>
                  <a:pt x="1417776" y="2458045"/>
                </a:moveTo>
                <a:cubicBezTo>
                  <a:pt x="1431869" y="2483413"/>
                  <a:pt x="1445962" y="2508781"/>
                  <a:pt x="1460760" y="2534149"/>
                </a:cubicBezTo>
                <a:cubicBezTo>
                  <a:pt x="1431165" y="2534853"/>
                  <a:pt x="1402273" y="2536262"/>
                  <a:pt x="1373382" y="2537672"/>
                </a:cubicBezTo>
                <a:cubicBezTo>
                  <a:pt x="1321238" y="2540490"/>
                  <a:pt x="1270502" y="2543309"/>
                  <a:pt x="1221176" y="2547537"/>
                </a:cubicBezTo>
                <a:cubicBezTo>
                  <a:pt x="1173259" y="2472138"/>
                  <a:pt x="1130275" y="2398854"/>
                  <a:pt x="1092223" y="2329092"/>
                </a:cubicBezTo>
                <a:cubicBezTo>
                  <a:pt x="1161280" y="2325569"/>
                  <a:pt x="1233860" y="2323455"/>
                  <a:pt x="1309258" y="2323455"/>
                </a:cubicBezTo>
                <a:cubicBezTo>
                  <a:pt x="1321942" y="2323455"/>
                  <a:pt x="1333921" y="2323455"/>
                  <a:pt x="1346605" y="2323455"/>
                </a:cubicBezTo>
                <a:cubicBezTo>
                  <a:pt x="1368450" y="2367849"/>
                  <a:pt x="1392408" y="2412242"/>
                  <a:pt x="1417776" y="2458045"/>
                </a:cubicBezTo>
                <a:close/>
                <a:moveTo>
                  <a:pt x="1464284" y="2541195"/>
                </a:moveTo>
                <a:cubicBezTo>
                  <a:pt x="1500221" y="2603205"/>
                  <a:pt x="1537568" y="2666625"/>
                  <a:pt x="1577029" y="2730749"/>
                </a:cubicBezTo>
                <a:cubicBezTo>
                  <a:pt x="1502335" y="2737795"/>
                  <a:pt x="1429051" y="2745547"/>
                  <a:pt x="1357880" y="2754002"/>
                </a:cubicBezTo>
                <a:cubicBezTo>
                  <a:pt x="1340263" y="2728635"/>
                  <a:pt x="1323352" y="2703971"/>
                  <a:pt x="1306440" y="2679308"/>
                </a:cubicBezTo>
                <a:cubicBezTo>
                  <a:pt x="1278253" y="2637029"/>
                  <a:pt x="1250772" y="2595454"/>
                  <a:pt x="1225404" y="2555288"/>
                </a:cubicBezTo>
                <a:cubicBezTo>
                  <a:pt x="1302212" y="2548946"/>
                  <a:pt x="1381838" y="2544014"/>
                  <a:pt x="1464284" y="2541195"/>
                </a:cubicBezTo>
                <a:close/>
                <a:moveTo>
                  <a:pt x="1300802" y="2682832"/>
                </a:moveTo>
                <a:cubicBezTo>
                  <a:pt x="1317010" y="2706790"/>
                  <a:pt x="1333217" y="2730749"/>
                  <a:pt x="1350129" y="2754707"/>
                </a:cubicBezTo>
                <a:cubicBezTo>
                  <a:pt x="1321238" y="2758230"/>
                  <a:pt x="1292346" y="2762458"/>
                  <a:pt x="1263455" y="2765982"/>
                </a:cubicBezTo>
                <a:cubicBezTo>
                  <a:pt x="1211311" y="2773028"/>
                  <a:pt x="1161280" y="2780780"/>
                  <a:pt x="1112658" y="2789235"/>
                </a:cubicBezTo>
                <a:cubicBezTo>
                  <a:pt x="1058399" y="2718065"/>
                  <a:pt x="1009073" y="2649713"/>
                  <a:pt x="964680" y="2582770"/>
                </a:cubicBezTo>
                <a:cubicBezTo>
                  <a:pt x="1044306" y="2571495"/>
                  <a:pt x="1128865" y="2562335"/>
                  <a:pt x="1217653" y="2554584"/>
                </a:cubicBezTo>
                <a:cubicBezTo>
                  <a:pt x="1243725" y="2596863"/>
                  <a:pt x="1271911" y="2639848"/>
                  <a:pt x="1300802" y="2682832"/>
                </a:cubicBezTo>
                <a:close/>
                <a:moveTo>
                  <a:pt x="1264865" y="2773028"/>
                </a:moveTo>
                <a:cubicBezTo>
                  <a:pt x="1294460" y="2768800"/>
                  <a:pt x="1324761" y="2765277"/>
                  <a:pt x="1355061" y="2761049"/>
                </a:cubicBezTo>
                <a:cubicBezTo>
                  <a:pt x="1414253" y="2846313"/>
                  <a:pt x="1478377" y="2932986"/>
                  <a:pt x="1546024" y="3020364"/>
                </a:cubicBezTo>
                <a:cubicBezTo>
                  <a:pt x="1475558" y="3035162"/>
                  <a:pt x="1407206" y="3050664"/>
                  <a:pt x="1340263" y="3066871"/>
                </a:cubicBezTo>
                <a:cubicBezTo>
                  <a:pt x="1295165" y="3014727"/>
                  <a:pt x="1251476" y="2963286"/>
                  <a:pt x="1210606" y="2912551"/>
                </a:cubicBezTo>
                <a:cubicBezTo>
                  <a:pt x="1178192" y="2873090"/>
                  <a:pt x="1147891" y="2834334"/>
                  <a:pt x="1118295" y="2795577"/>
                </a:cubicBezTo>
                <a:cubicBezTo>
                  <a:pt x="1165508" y="2787826"/>
                  <a:pt x="1214129" y="2780075"/>
                  <a:pt x="1264865" y="2773028"/>
                </a:cubicBezTo>
                <a:close/>
                <a:moveTo>
                  <a:pt x="1204264" y="2917484"/>
                </a:moveTo>
                <a:cubicBezTo>
                  <a:pt x="1245134" y="2967514"/>
                  <a:pt x="1287414" y="3018250"/>
                  <a:pt x="1331807" y="3069690"/>
                </a:cubicBezTo>
                <a:cubicBezTo>
                  <a:pt x="1266274" y="3085897"/>
                  <a:pt x="1202150" y="3102104"/>
                  <a:pt x="1139435" y="3119721"/>
                </a:cubicBezTo>
                <a:cubicBezTo>
                  <a:pt x="994980" y="3159887"/>
                  <a:pt x="863209" y="3202871"/>
                  <a:pt x="744826" y="3247264"/>
                </a:cubicBezTo>
                <a:cubicBezTo>
                  <a:pt x="642650" y="3149317"/>
                  <a:pt x="555977" y="3054188"/>
                  <a:pt x="486215" y="2963286"/>
                </a:cubicBezTo>
                <a:cubicBezTo>
                  <a:pt x="653220" y="2894934"/>
                  <a:pt x="861799" y="2839266"/>
                  <a:pt x="1109135" y="2796987"/>
                </a:cubicBezTo>
                <a:cubicBezTo>
                  <a:pt x="1139435" y="2836448"/>
                  <a:pt x="1171145" y="2876613"/>
                  <a:pt x="1204264" y="2917484"/>
                </a:cubicBezTo>
                <a:close/>
                <a:moveTo>
                  <a:pt x="1337445" y="3075327"/>
                </a:moveTo>
                <a:cubicBezTo>
                  <a:pt x="1382543" y="3127472"/>
                  <a:pt x="1429755" y="3179617"/>
                  <a:pt x="1477672" y="3232466"/>
                </a:cubicBezTo>
                <a:cubicBezTo>
                  <a:pt x="1338854" y="3274746"/>
                  <a:pt x="1207083" y="3319140"/>
                  <a:pt x="1082358" y="3366352"/>
                </a:cubicBezTo>
                <a:cubicBezTo>
                  <a:pt x="1033736" y="3384673"/>
                  <a:pt x="986524" y="3402994"/>
                  <a:pt x="940721" y="3422020"/>
                </a:cubicBezTo>
                <a:cubicBezTo>
                  <a:pt x="873074" y="3364943"/>
                  <a:pt x="809654" y="3308570"/>
                  <a:pt x="751168" y="3252902"/>
                </a:cubicBezTo>
                <a:cubicBezTo>
                  <a:pt x="922400" y="3187368"/>
                  <a:pt x="1119000" y="3128177"/>
                  <a:pt x="1337445" y="3075327"/>
                </a:cubicBezTo>
                <a:close/>
                <a:moveTo>
                  <a:pt x="932970" y="3424839"/>
                </a:moveTo>
                <a:cubicBezTo>
                  <a:pt x="849820" y="3458662"/>
                  <a:pt x="772307" y="3493191"/>
                  <a:pt x="700432" y="3528424"/>
                </a:cubicBezTo>
                <a:cubicBezTo>
                  <a:pt x="628557" y="3470642"/>
                  <a:pt x="563023" y="3414269"/>
                  <a:pt x="505241" y="3357896"/>
                </a:cubicBezTo>
                <a:cubicBezTo>
                  <a:pt x="577821" y="3322663"/>
                  <a:pt x="657448" y="3288135"/>
                  <a:pt x="743416" y="3255016"/>
                </a:cubicBezTo>
                <a:cubicBezTo>
                  <a:pt x="801198" y="3310684"/>
                  <a:pt x="864618" y="3367057"/>
                  <a:pt x="932970" y="3424839"/>
                </a:cubicBezTo>
                <a:close/>
                <a:moveTo>
                  <a:pt x="939312" y="3429771"/>
                </a:moveTo>
                <a:cubicBezTo>
                  <a:pt x="977363" y="3461481"/>
                  <a:pt x="1016824" y="3493895"/>
                  <a:pt x="1057695" y="3526310"/>
                </a:cubicBezTo>
                <a:cubicBezTo>
                  <a:pt x="1080244" y="3543926"/>
                  <a:pt x="1103498" y="3562247"/>
                  <a:pt x="1126751" y="3579864"/>
                </a:cubicBezTo>
                <a:cubicBezTo>
                  <a:pt x="1099974" y="3591843"/>
                  <a:pt x="1073902" y="3604527"/>
                  <a:pt x="1047829" y="3617211"/>
                </a:cubicBezTo>
                <a:cubicBezTo>
                  <a:pt x="1000617" y="3639760"/>
                  <a:pt x="955519" y="3662309"/>
                  <a:pt x="911125" y="3685563"/>
                </a:cubicBezTo>
                <a:cubicBezTo>
                  <a:pt x="837841" y="3634123"/>
                  <a:pt x="769489" y="3584092"/>
                  <a:pt x="706774" y="3534061"/>
                </a:cubicBezTo>
                <a:cubicBezTo>
                  <a:pt x="779354" y="3498123"/>
                  <a:pt x="856867" y="3463595"/>
                  <a:pt x="939312" y="3429771"/>
                </a:cubicBezTo>
                <a:close/>
                <a:moveTo>
                  <a:pt x="904079" y="3689086"/>
                </a:moveTo>
                <a:cubicBezTo>
                  <a:pt x="824452" y="3730661"/>
                  <a:pt x="750463" y="3771531"/>
                  <a:pt x="682111" y="3813106"/>
                </a:cubicBezTo>
                <a:cubicBezTo>
                  <a:pt x="605303" y="3762371"/>
                  <a:pt x="534837" y="3711635"/>
                  <a:pt x="472122" y="3660900"/>
                </a:cubicBezTo>
                <a:cubicBezTo>
                  <a:pt x="541179" y="3619325"/>
                  <a:pt x="616578" y="3577750"/>
                  <a:pt x="699727" y="3537584"/>
                </a:cubicBezTo>
                <a:cubicBezTo>
                  <a:pt x="762442" y="3586911"/>
                  <a:pt x="830794" y="3637646"/>
                  <a:pt x="904079" y="3689086"/>
                </a:cubicBezTo>
                <a:close/>
                <a:moveTo>
                  <a:pt x="910421" y="3693314"/>
                </a:moveTo>
                <a:cubicBezTo>
                  <a:pt x="951291" y="3721501"/>
                  <a:pt x="992866" y="3749687"/>
                  <a:pt x="1036555" y="3778578"/>
                </a:cubicBezTo>
                <a:cubicBezTo>
                  <a:pt x="1060513" y="3794081"/>
                  <a:pt x="1085176" y="3810288"/>
                  <a:pt x="1109840" y="3825790"/>
                </a:cubicBezTo>
                <a:cubicBezTo>
                  <a:pt x="1084472" y="3840588"/>
                  <a:pt x="1059104" y="3855386"/>
                  <a:pt x="1034441" y="3869479"/>
                </a:cubicBezTo>
                <a:cubicBezTo>
                  <a:pt x="989343" y="3896256"/>
                  <a:pt x="946358" y="3923033"/>
                  <a:pt x="904783" y="3949106"/>
                </a:cubicBezTo>
                <a:cubicBezTo>
                  <a:pt x="827976" y="3904712"/>
                  <a:pt x="755396" y="3860319"/>
                  <a:pt x="688453" y="3815925"/>
                </a:cubicBezTo>
                <a:cubicBezTo>
                  <a:pt x="757510" y="3775760"/>
                  <a:pt x="832204" y="3734184"/>
                  <a:pt x="910421" y="3693314"/>
                </a:cubicBezTo>
                <a:close/>
                <a:moveTo>
                  <a:pt x="898442" y="3954743"/>
                </a:moveTo>
                <a:cubicBezTo>
                  <a:pt x="823043" y="4002660"/>
                  <a:pt x="753282" y="4050577"/>
                  <a:pt x="688453" y="4097789"/>
                </a:cubicBezTo>
                <a:cubicBezTo>
                  <a:pt x="607417" y="4054100"/>
                  <a:pt x="533428" y="4009706"/>
                  <a:pt x="465780" y="3964608"/>
                </a:cubicBezTo>
                <a:cubicBezTo>
                  <a:pt x="530609" y="3916692"/>
                  <a:pt x="603189" y="3868774"/>
                  <a:pt x="681406" y="3821562"/>
                </a:cubicBezTo>
                <a:cubicBezTo>
                  <a:pt x="748349" y="3865251"/>
                  <a:pt x="820929" y="3909645"/>
                  <a:pt x="898442" y="3954743"/>
                </a:cubicBezTo>
                <a:close/>
                <a:moveTo>
                  <a:pt x="905488" y="3958266"/>
                </a:moveTo>
                <a:cubicBezTo>
                  <a:pt x="948472" y="3982929"/>
                  <a:pt x="992866" y="4007592"/>
                  <a:pt x="1039374" y="4032256"/>
                </a:cubicBezTo>
                <a:cubicBezTo>
                  <a:pt x="1064741" y="4045644"/>
                  <a:pt x="1090814" y="4059033"/>
                  <a:pt x="1116886" y="4072421"/>
                </a:cubicBezTo>
                <a:cubicBezTo>
                  <a:pt x="1092928" y="4089333"/>
                  <a:pt x="1068969" y="4106245"/>
                  <a:pt x="1045715" y="4123157"/>
                </a:cubicBezTo>
                <a:cubicBezTo>
                  <a:pt x="1003436" y="4153457"/>
                  <a:pt x="962566" y="4184462"/>
                  <a:pt x="923809" y="4214058"/>
                </a:cubicBezTo>
                <a:cubicBezTo>
                  <a:pt x="842773" y="4176711"/>
                  <a:pt x="767375" y="4138659"/>
                  <a:pt x="696204" y="4100608"/>
                </a:cubicBezTo>
                <a:cubicBezTo>
                  <a:pt x="759624" y="4054100"/>
                  <a:pt x="830090" y="4006183"/>
                  <a:pt x="905488" y="3958266"/>
                </a:cubicBezTo>
                <a:close/>
                <a:moveTo>
                  <a:pt x="916058" y="4219695"/>
                </a:moveTo>
                <a:cubicBezTo>
                  <a:pt x="806836" y="4304255"/>
                  <a:pt x="709593" y="4386700"/>
                  <a:pt x="625033" y="4466326"/>
                </a:cubicBezTo>
                <a:cubicBezTo>
                  <a:pt x="540474" y="4430389"/>
                  <a:pt x="463666" y="4392337"/>
                  <a:pt x="394610" y="4352876"/>
                </a:cubicBezTo>
                <a:cubicBezTo>
                  <a:pt x="474941" y="4271840"/>
                  <a:pt x="572889" y="4189395"/>
                  <a:pt x="687748" y="4105540"/>
                </a:cubicBezTo>
                <a:cubicBezTo>
                  <a:pt x="758919" y="4144297"/>
                  <a:pt x="835022" y="4181644"/>
                  <a:pt x="916058" y="4219695"/>
                </a:cubicBezTo>
                <a:close/>
                <a:moveTo>
                  <a:pt x="923809" y="4223219"/>
                </a:moveTo>
                <a:cubicBezTo>
                  <a:pt x="968908" y="4243654"/>
                  <a:pt x="1015415" y="4264089"/>
                  <a:pt x="1063332" y="4284524"/>
                </a:cubicBezTo>
                <a:cubicBezTo>
                  <a:pt x="1122523" y="4309892"/>
                  <a:pt x="1184534" y="4334555"/>
                  <a:pt x="1247248" y="4359218"/>
                </a:cubicBezTo>
                <a:cubicBezTo>
                  <a:pt x="1196513" y="4404316"/>
                  <a:pt x="1147891" y="4448710"/>
                  <a:pt x="1100679" y="4493103"/>
                </a:cubicBezTo>
                <a:cubicBezTo>
                  <a:pt x="1062627" y="4529041"/>
                  <a:pt x="1026690" y="4564274"/>
                  <a:pt x="991457" y="4599507"/>
                </a:cubicBezTo>
                <a:cubicBezTo>
                  <a:pt x="860390" y="4558637"/>
                  <a:pt x="740598" y="4515653"/>
                  <a:pt x="632785" y="4469850"/>
                </a:cubicBezTo>
                <a:cubicBezTo>
                  <a:pt x="718049" y="4388814"/>
                  <a:pt x="815292" y="4306369"/>
                  <a:pt x="923809" y="4223219"/>
                </a:cubicBezTo>
                <a:close/>
                <a:moveTo>
                  <a:pt x="985819" y="4605144"/>
                </a:moveTo>
                <a:cubicBezTo>
                  <a:pt x="922400" y="4668564"/>
                  <a:pt x="864618" y="4730574"/>
                  <a:pt x="811768" y="4791175"/>
                </a:cubicBezTo>
                <a:cubicBezTo>
                  <a:pt x="675064" y="4752418"/>
                  <a:pt x="554567" y="4709434"/>
                  <a:pt x="450982" y="4661517"/>
                </a:cubicBezTo>
                <a:cubicBezTo>
                  <a:pt x="501718" y="4600916"/>
                  <a:pt x="560909" y="4538906"/>
                  <a:pt x="627147" y="4475487"/>
                </a:cubicBezTo>
                <a:cubicBezTo>
                  <a:pt x="733551" y="4520585"/>
                  <a:pt x="853343" y="4564274"/>
                  <a:pt x="985819" y="4605144"/>
                </a:cubicBezTo>
                <a:close/>
                <a:moveTo>
                  <a:pt x="993571" y="4607963"/>
                </a:moveTo>
                <a:cubicBezTo>
                  <a:pt x="1040783" y="4622761"/>
                  <a:pt x="1089404" y="4636854"/>
                  <a:pt x="1140140" y="4650947"/>
                </a:cubicBezTo>
                <a:cubicBezTo>
                  <a:pt x="1167622" y="4658699"/>
                  <a:pt x="1195808" y="4666450"/>
                  <a:pt x="1223994" y="4673496"/>
                </a:cubicBezTo>
                <a:cubicBezTo>
                  <a:pt x="1204264" y="4695341"/>
                  <a:pt x="1184534" y="4716481"/>
                  <a:pt x="1165508" y="4738325"/>
                </a:cubicBezTo>
                <a:cubicBezTo>
                  <a:pt x="1130979" y="4777786"/>
                  <a:pt x="1097860" y="4815838"/>
                  <a:pt x="1066151" y="4853889"/>
                </a:cubicBezTo>
                <a:cubicBezTo>
                  <a:pt x="978773" y="4834864"/>
                  <a:pt x="896328" y="4815133"/>
                  <a:pt x="819520" y="4793288"/>
                </a:cubicBezTo>
                <a:cubicBezTo>
                  <a:pt x="872369" y="4732688"/>
                  <a:pt x="930856" y="4670678"/>
                  <a:pt x="993571" y="4607963"/>
                </a:cubicBezTo>
                <a:close/>
                <a:moveTo>
                  <a:pt x="1061218" y="4860231"/>
                </a:moveTo>
                <a:cubicBezTo>
                  <a:pt x="1004141" y="4929288"/>
                  <a:pt x="951996" y="4996230"/>
                  <a:pt x="904079" y="5060355"/>
                </a:cubicBezTo>
                <a:cubicBezTo>
                  <a:pt x="813178" y="5043443"/>
                  <a:pt x="729323" y="5023712"/>
                  <a:pt x="651811" y="5001163"/>
                </a:cubicBezTo>
                <a:cubicBezTo>
                  <a:pt x="699023" y="4935630"/>
                  <a:pt x="753282" y="4867983"/>
                  <a:pt x="813882" y="4798926"/>
                </a:cubicBezTo>
                <a:cubicBezTo>
                  <a:pt x="891395" y="4820770"/>
                  <a:pt x="973840" y="4841205"/>
                  <a:pt x="1061218" y="4860231"/>
                </a:cubicBezTo>
                <a:close/>
                <a:moveTo>
                  <a:pt x="1068969" y="4861641"/>
                </a:moveTo>
                <a:cubicBezTo>
                  <a:pt x="1117591" y="4872210"/>
                  <a:pt x="1166917" y="4882076"/>
                  <a:pt x="1218357" y="4891236"/>
                </a:cubicBezTo>
                <a:cubicBezTo>
                  <a:pt x="1246544" y="4896169"/>
                  <a:pt x="1275435" y="4901806"/>
                  <a:pt x="1304326" y="4906034"/>
                </a:cubicBezTo>
                <a:cubicBezTo>
                  <a:pt x="1286709" y="4929288"/>
                  <a:pt x="1269093" y="4952542"/>
                  <a:pt x="1252181" y="4975796"/>
                </a:cubicBezTo>
                <a:cubicBezTo>
                  <a:pt x="1221176" y="5018075"/>
                  <a:pt x="1191580" y="5059650"/>
                  <a:pt x="1163394" y="5099816"/>
                </a:cubicBezTo>
                <a:cubicBezTo>
                  <a:pt x="1074607" y="5088541"/>
                  <a:pt x="990752" y="5075857"/>
                  <a:pt x="912535" y="5061059"/>
                </a:cubicBezTo>
                <a:cubicBezTo>
                  <a:pt x="959747" y="4996935"/>
                  <a:pt x="1012596" y="4929993"/>
                  <a:pt x="1068969" y="4861641"/>
                </a:cubicBezTo>
                <a:close/>
                <a:moveTo>
                  <a:pt x="1159166" y="5106862"/>
                </a:moveTo>
                <a:cubicBezTo>
                  <a:pt x="1108430" y="5180147"/>
                  <a:pt x="1061923" y="5251317"/>
                  <a:pt x="1021052" y="5320374"/>
                </a:cubicBezTo>
                <a:cubicBezTo>
                  <a:pt x="929447" y="5311214"/>
                  <a:pt x="843478" y="5299234"/>
                  <a:pt x="764556" y="5283732"/>
                </a:cubicBezTo>
                <a:cubicBezTo>
                  <a:pt x="806131" y="5214675"/>
                  <a:pt x="854048" y="5142800"/>
                  <a:pt x="908307" y="5068106"/>
                </a:cubicBezTo>
                <a:cubicBezTo>
                  <a:pt x="986524" y="5082904"/>
                  <a:pt x="1070379" y="5096292"/>
                  <a:pt x="1159166" y="5106862"/>
                </a:cubicBezTo>
                <a:close/>
                <a:moveTo>
                  <a:pt x="1166917" y="5108272"/>
                </a:moveTo>
                <a:cubicBezTo>
                  <a:pt x="1216243" y="5114614"/>
                  <a:pt x="1266979" y="5119546"/>
                  <a:pt x="1318419" y="5124479"/>
                </a:cubicBezTo>
                <a:cubicBezTo>
                  <a:pt x="1347310" y="5127297"/>
                  <a:pt x="1376201" y="5129411"/>
                  <a:pt x="1405092" y="5131525"/>
                </a:cubicBezTo>
                <a:cubicBezTo>
                  <a:pt x="1389590" y="5156188"/>
                  <a:pt x="1374087" y="5180851"/>
                  <a:pt x="1359289" y="5205515"/>
                </a:cubicBezTo>
                <a:cubicBezTo>
                  <a:pt x="1331807" y="5249908"/>
                  <a:pt x="1306440" y="5293597"/>
                  <a:pt x="1281777" y="5336582"/>
                </a:cubicBezTo>
                <a:cubicBezTo>
                  <a:pt x="1192989" y="5333763"/>
                  <a:pt x="1108430" y="5328126"/>
                  <a:pt x="1028099" y="5320374"/>
                </a:cubicBezTo>
                <a:cubicBezTo>
                  <a:pt x="1069674" y="5252727"/>
                  <a:pt x="1116181" y="5181556"/>
                  <a:pt x="1166917" y="5108272"/>
                </a:cubicBezTo>
                <a:close/>
                <a:moveTo>
                  <a:pt x="1278253" y="5344333"/>
                </a:moveTo>
                <a:cubicBezTo>
                  <a:pt x="1233860" y="5422550"/>
                  <a:pt x="1194399" y="5497244"/>
                  <a:pt x="1159166" y="5569119"/>
                </a:cubicBezTo>
                <a:cubicBezTo>
                  <a:pt x="1066855" y="5568414"/>
                  <a:pt x="980182" y="5563482"/>
                  <a:pt x="900556" y="5555731"/>
                </a:cubicBezTo>
                <a:cubicBezTo>
                  <a:pt x="935789" y="5483151"/>
                  <a:pt x="976659" y="5407048"/>
                  <a:pt x="1024576" y="5328126"/>
                </a:cubicBezTo>
                <a:cubicBezTo>
                  <a:pt x="1104202" y="5335877"/>
                  <a:pt x="1188761" y="5341514"/>
                  <a:pt x="1278253" y="5344333"/>
                </a:cubicBezTo>
                <a:close/>
                <a:moveTo>
                  <a:pt x="1286709" y="5344333"/>
                </a:moveTo>
                <a:cubicBezTo>
                  <a:pt x="1336035" y="5345742"/>
                  <a:pt x="1386771" y="5347152"/>
                  <a:pt x="1438916" y="5347152"/>
                </a:cubicBezTo>
                <a:cubicBezTo>
                  <a:pt x="1446667" y="5347152"/>
                  <a:pt x="1454418" y="5347152"/>
                  <a:pt x="1462874" y="5347152"/>
                </a:cubicBezTo>
                <a:cubicBezTo>
                  <a:pt x="1588304" y="5347152"/>
                  <a:pt x="1720075" y="5342923"/>
                  <a:pt x="1856075" y="5335172"/>
                </a:cubicBezTo>
                <a:cubicBezTo>
                  <a:pt x="1828593" y="5401410"/>
                  <a:pt x="1803225" y="5466944"/>
                  <a:pt x="1778562" y="5531068"/>
                </a:cubicBezTo>
                <a:cubicBezTo>
                  <a:pt x="1710210" y="5538819"/>
                  <a:pt x="1643267" y="5545865"/>
                  <a:pt x="1577734" y="5551503"/>
                </a:cubicBezTo>
                <a:cubicBezTo>
                  <a:pt x="1430460" y="5564187"/>
                  <a:pt x="1293051" y="5569824"/>
                  <a:pt x="1167622" y="5569119"/>
                </a:cubicBezTo>
                <a:cubicBezTo>
                  <a:pt x="1202855" y="5497244"/>
                  <a:pt x="1242316" y="5421845"/>
                  <a:pt x="1286709" y="5344333"/>
                </a:cubicBezTo>
                <a:close/>
                <a:moveTo>
                  <a:pt x="1190875" y="5576871"/>
                </a:moveTo>
                <a:cubicBezTo>
                  <a:pt x="1309963" y="5576871"/>
                  <a:pt x="1439621" y="5571233"/>
                  <a:pt x="1578439" y="5559254"/>
                </a:cubicBezTo>
                <a:cubicBezTo>
                  <a:pt x="1642563" y="5553617"/>
                  <a:pt x="1708801" y="5547275"/>
                  <a:pt x="1775743" y="5538819"/>
                </a:cubicBezTo>
                <a:cubicBezTo>
                  <a:pt x="1751785" y="5602238"/>
                  <a:pt x="1729940" y="5664249"/>
                  <a:pt x="1708801" y="5725554"/>
                </a:cubicBezTo>
                <a:cubicBezTo>
                  <a:pt x="1691889" y="5774880"/>
                  <a:pt x="1676386" y="5823502"/>
                  <a:pt x="1662293" y="5870714"/>
                </a:cubicBezTo>
                <a:cubicBezTo>
                  <a:pt x="1417776" y="5916517"/>
                  <a:pt x="1201445" y="5937657"/>
                  <a:pt x="1020348" y="5932019"/>
                </a:cubicBezTo>
                <a:cubicBezTo>
                  <a:pt x="1054171" y="5822797"/>
                  <a:pt x="1102088" y="5703709"/>
                  <a:pt x="1164098" y="5576166"/>
                </a:cubicBezTo>
                <a:cubicBezTo>
                  <a:pt x="1172554" y="5576871"/>
                  <a:pt x="1181715" y="5576871"/>
                  <a:pt x="1190875" y="5576871"/>
                </a:cubicBezTo>
                <a:close/>
                <a:moveTo>
                  <a:pt x="1784199" y="5538114"/>
                </a:moveTo>
                <a:cubicBezTo>
                  <a:pt x="1852551" y="5529658"/>
                  <a:pt x="1922313" y="5520498"/>
                  <a:pt x="1992779" y="5509928"/>
                </a:cubicBezTo>
                <a:cubicBezTo>
                  <a:pt x="1959660" y="5615627"/>
                  <a:pt x="1930769" y="5719212"/>
                  <a:pt x="1904696" y="5819274"/>
                </a:cubicBezTo>
                <a:cubicBezTo>
                  <a:pt x="1824365" y="5838299"/>
                  <a:pt x="1746148" y="5855211"/>
                  <a:pt x="1670749" y="5869304"/>
                </a:cubicBezTo>
                <a:cubicBezTo>
                  <a:pt x="1702459" y="5763605"/>
                  <a:pt x="1740510" y="5652974"/>
                  <a:pt x="1784199" y="5538114"/>
                </a:cubicBezTo>
                <a:close/>
                <a:moveTo>
                  <a:pt x="1817318" y="5846755"/>
                </a:moveTo>
                <a:cubicBezTo>
                  <a:pt x="1845505" y="5840414"/>
                  <a:pt x="1873691" y="5834071"/>
                  <a:pt x="1902582" y="5827025"/>
                </a:cubicBezTo>
                <a:cubicBezTo>
                  <a:pt x="1895536" y="5855211"/>
                  <a:pt x="1888489" y="5883398"/>
                  <a:pt x="1881442" y="5911584"/>
                </a:cubicBezTo>
                <a:cubicBezTo>
                  <a:pt x="1869463" y="5962320"/>
                  <a:pt x="1858189" y="6012350"/>
                  <a:pt x="1847619" y="6060267"/>
                </a:cubicBezTo>
                <a:cubicBezTo>
                  <a:pt x="1761650" y="6084226"/>
                  <a:pt x="1679910" y="6105366"/>
                  <a:pt x="1600988" y="6122278"/>
                </a:cubicBezTo>
                <a:cubicBezTo>
                  <a:pt x="1620013" y="6044060"/>
                  <a:pt x="1641858" y="5962320"/>
                  <a:pt x="1667930" y="5877056"/>
                </a:cubicBezTo>
                <a:cubicBezTo>
                  <a:pt x="1716552" y="5867895"/>
                  <a:pt x="1765878" y="5858030"/>
                  <a:pt x="1817318" y="5846755"/>
                </a:cubicBezTo>
                <a:close/>
                <a:moveTo>
                  <a:pt x="1910333" y="5825615"/>
                </a:moveTo>
                <a:cubicBezTo>
                  <a:pt x="1980095" y="5809408"/>
                  <a:pt x="2051265" y="5791087"/>
                  <a:pt x="2123845" y="5771356"/>
                </a:cubicBezTo>
                <a:cubicBezTo>
                  <a:pt x="2109047" y="5845346"/>
                  <a:pt x="2095659" y="5917221"/>
                  <a:pt x="2084384" y="5988392"/>
                </a:cubicBezTo>
                <a:cubicBezTo>
                  <a:pt x="2055493" y="5998257"/>
                  <a:pt x="2026602" y="6007418"/>
                  <a:pt x="1997711" y="6016579"/>
                </a:cubicBezTo>
                <a:cubicBezTo>
                  <a:pt x="1949090" y="6032081"/>
                  <a:pt x="1901877" y="6046174"/>
                  <a:pt x="1855370" y="6058858"/>
                </a:cubicBezTo>
                <a:cubicBezTo>
                  <a:pt x="1870872" y="5983459"/>
                  <a:pt x="1889194" y="5905242"/>
                  <a:pt x="1910333" y="5825615"/>
                </a:cubicBezTo>
                <a:close/>
                <a:moveTo>
                  <a:pt x="1999825" y="6022920"/>
                </a:moveTo>
                <a:cubicBezTo>
                  <a:pt x="2027307" y="6014464"/>
                  <a:pt x="2054789" y="6005304"/>
                  <a:pt x="2082975" y="5996143"/>
                </a:cubicBezTo>
                <a:cubicBezTo>
                  <a:pt x="2078042" y="6025034"/>
                  <a:pt x="2073814" y="6053925"/>
                  <a:pt x="2069587" y="6082112"/>
                </a:cubicBezTo>
                <a:cubicBezTo>
                  <a:pt x="2061835" y="6133552"/>
                  <a:pt x="2054789" y="6184288"/>
                  <a:pt x="2049151" y="6233614"/>
                </a:cubicBezTo>
                <a:cubicBezTo>
                  <a:pt x="1966002" y="6265323"/>
                  <a:pt x="1885670" y="6293510"/>
                  <a:pt x="1808862" y="6316764"/>
                </a:cubicBezTo>
                <a:cubicBezTo>
                  <a:pt x="1820842" y="6237137"/>
                  <a:pt x="1835639" y="6153282"/>
                  <a:pt x="1853961" y="6066609"/>
                </a:cubicBezTo>
                <a:cubicBezTo>
                  <a:pt x="1901173" y="6052516"/>
                  <a:pt x="1949794" y="6038423"/>
                  <a:pt x="1999825" y="6022920"/>
                </a:cubicBezTo>
                <a:close/>
                <a:moveTo>
                  <a:pt x="2090022" y="5993324"/>
                </a:moveTo>
                <a:cubicBezTo>
                  <a:pt x="2158374" y="5970776"/>
                  <a:pt x="2227430" y="5946113"/>
                  <a:pt x="2297896" y="5920040"/>
                </a:cubicBezTo>
                <a:cubicBezTo>
                  <a:pt x="2289440" y="5994734"/>
                  <a:pt x="2283099" y="6068019"/>
                  <a:pt x="2277461" y="6139894"/>
                </a:cubicBezTo>
                <a:cubicBezTo>
                  <a:pt x="2249275" y="6151873"/>
                  <a:pt x="2221793" y="6163852"/>
                  <a:pt x="2193607" y="6175127"/>
                </a:cubicBezTo>
                <a:cubicBezTo>
                  <a:pt x="2146395" y="6194857"/>
                  <a:pt x="2100592" y="6213178"/>
                  <a:pt x="2055493" y="6230090"/>
                </a:cubicBezTo>
                <a:cubicBezTo>
                  <a:pt x="2065359" y="6153987"/>
                  <a:pt x="2076633" y="6075065"/>
                  <a:pt x="2090022" y="5993324"/>
                </a:cubicBezTo>
                <a:close/>
                <a:moveTo>
                  <a:pt x="2197130" y="6181469"/>
                </a:moveTo>
                <a:cubicBezTo>
                  <a:pt x="2223907" y="6170194"/>
                  <a:pt x="2250684" y="6158920"/>
                  <a:pt x="2277461" y="6147645"/>
                </a:cubicBezTo>
                <a:cubicBezTo>
                  <a:pt x="2275347" y="6176536"/>
                  <a:pt x="2273233" y="6206132"/>
                  <a:pt x="2271824" y="6234318"/>
                </a:cubicBezTo>
                <a:cubicBezTo>
                  <a:pt x="2269005" y="6286463"/>
                  <a:pt x="2266187" y="6337199"/>
                  <a:pt x="2264777" y="6386525"/>
                </a:cubicBezTo>
                <a:cubicBezTo>
                  <a:pt x="2184446" y="6425986"/>
                  <a:pt x="2106934" y="6461219"/>
                  <a:pt x="2032944" y="6491519"/>
                </a:cubicBezTo>
                <a:cubicBezTo>
                  <a:pt x="2037172" y="6411188"/>
                  <a:pt x="2044924" y="6326629"/>
                  <a:pt x="2055493" y="6238546"/>
                </a:cubicBezTo>
                <a:cubicBezTo>
                  <a:pt x="2101296" y="6220225"/>
                  <a:pt x="2148508" y="6201904"/>
                  <a:pt x="2197130" y="6181469"/>
                </a:cubicBezTo>
                <a:close/>
                <a:moveTo>
                  <a:pt x="2278166" y="6235023"/>
                </a:moveTo>
                <a:cubicBezTo>
                  <a:pt x="2280280" y="6205427"/>
                  <a:pt x="2282394" y="6175127"/>
                  <a:pt x="2284508" y="6144122"/>
                </a:cubicBezTo>
                <a:cubicBezTo>
                  <a:pt x="2379637" y="6102547"/>
                  <a:pt x="2477585" y="6057449"/>
                  <a:pt x="2576942" y="6008827"/>
                </a:cubicBezTo>
                <a:cubicBezTo>
                  <a:pt x="2577646" y="6080702"/>
                  <a:pt x="2579056" y="6151168"/>
                  <a:pt x="2581874" y="6219521"/>
                </a:cubicBezTo>
                <a:cubicBezTo>
                  <a:pt x="2521978" y="6253344"/>
                  <a:pt x="2462787" y="6285758"/>
                  <a:pt x="2405005" y="6316059"/>
                </a:cubicBezTo>
                <a:cubicBezTo>
                  <a:pt x="2359906" y="6340017"/>
                  <a:pt x="2315513" y="6361862"/>
                  <a:pt x="2272529" y="6383002"/>
                </a:cubicBezTo>
                <a:cubicBezTo>
                  <a:pt x="2273233" y="6335085"/>
                  <a:pt x="2275347" y="6285758"/>
                  <a:pt x="2278166" y="6235023"/>
                </a:cubicBezTo>
                <a:close/>
                <a:moveTo>
                  <a:pt x="2599491" y="6425281"/>
                </a:moveTo>
                <a:cubicBezTo>
                  <a:pt x="2594558" y="6359748"/>
                  <a:pt x="2591035" y="6292100"/>
                  <a:pt x="2588216" y="6223748"/>
                </a:cubicBezTo>
                <a:cubicBezTo>
                  <a:pt x="2648112" y="6189925"/>
                  <a:pt x="2708713" y="6153987"/>
                  <a:pt x="2770019" y="6116640"/>
                </a:cubicBezTo>
                <a:cubicBezTo>
                  <a:pt x="2784112" y="6261095"/>
                  <a:pt x="2801728" y="6399209"/>
                  <a:pt x="2822868" y="6530275"/>
                </a:cubicBezTo>
                <a:cubicBezTo>
                  <a:pt x="2831324" y="6581716"/>
                  <a:pt x="2839780" y="6631747"/>
                  <a:pt x="2849645" y="6680368"/>
                </a:cubicBezTo>
                <a:cubicBezTo>
                  <a:pt x="2779884" y="6736036"/>
                  <a:pt x="2712236" y="6786772"/>
                  <a:pt x="2645998" y="6833279"/>
                </a:cubicBezTo>
                <a:cubicBezTo>
                  <a:pt x="2626268" y="6709259"/>
                  <a:pt x="2610061" y="6573260"/>
                  <a:pt x="2599491" y="6425281"/>
                </a:cubicBezTo>
                <a:close/>
                <a:moveTo>
                  <a:pt x="2851759" y="6688824"/>
                </a:moveTo>
                <a:cubicBezTo>
                  <a:pt x="2868671" y="6776906"/>
                  <a:pt x="2886992" y="6859352"/>
                  <a:pt x="2907427" y="6936864"/>
                </a:cubicBezTo>
                <a:cubicBezTo>
                  <a:pt x="2836961" y="6996056"/>
                  <a:pt x="2767905" y="7048905"/>
                  <a:pt x="2701667" y="7094708"/>
                </a:cubicBezTo>
                <a:cubicBezTo>
                  <a:pt x="2681231" y="7017196"/>
                  <a:pt x="2662910" y="6932637"/>
                  <a:pt x="2648112" y="6841031"/>
                </a:cubicBezTo>
                <a:cubicBezTo>
                  <a:pt x="2713646" y="6795228"/>
                  <a:pt x="2781293" y="6744492"/>
                  <a:pt x="2851759" y="6688824"/>
                </a:cubicBezTo>
                <a:close/>
                <a:moveTo>
                  <a:pt x="2858101" y="6683891"/>
                </a:moveTo>
                <a:cubicBezTo>
                  <a:pt x="2896858" y="6652886"/>
                  <a:pt x="2935614" y="6620472"/>
                  <a:pt x="2975779" y="6587353"/>
                </a:cubicBezTo>
                <a:cubicBezTo>
                  <a:pt x="2997624" y="6569032"/>
                  <a:pt x="3019468" y="6550006"/>
                  <a:pt x="3042018" y="6530275"/>
                </a:cubicBezTo>
                <a:cubicBezTo>
                  <a:pt x="3049064" y="6558462"/>
                  <a:pt x="3056111" y="6587353"/>
                  <a:pt x="3063157" y="6614835"/>
                </a:cubicBezTo>
                <a:cubicBezTo>
                  <a:pt x="3075841" y="6665570"/>
                  <a:pt x="3089230" y="6714192"/>
                  <a:pt x="3102618" y="6762109"/>
                </a:cubicBezTo>
                <a:cubicBezTo>
                  <a:pt x="3038494" y="6823414"/>
                  <a:pt x="2975075" y="6879787"/>
                  <a:pt x="2913769" y="6931932"/>
                </a:cubicBezTo>
                <a:cubicBezTo>
                  <a:pt x="2893334" y="6853715"/>
                  <a:pt x="2875013" y="6770565"/>
                  <a:pt x="2858101" y="6683891"/>
                </a:cubicBezTo>
                <a:close/>
                <a:moveTo>
                  <a:pt x="3104732" y="6769860"/>
                </a:moveTo>
                <a:cubicBezTo>
                  <a:pt x="3129395" y="6855828"/>
                  <a:pt x="3155468" y="6936864"/>
                  <a:pt x="3182245" y="7012263"/>
                </a:cubicBezTo>
                <a:cubicBezTo>
                  <a:pt x="3117416" y="7077796"/>
                  <a:pt x="3053292" y="7136283"/>
                  <a:pt x="2991987" y="7187723"/>
                </a:cubicBezTo>
                <a:cubicBezTo>
                  <a:pt x="2964505" y="7111620"/>
                  <a:pt x="2939137" y="7029175"/>
                  <a:pt x="2915883" y="6939683"/>
                </a:cubicBezTo>
                <a:cubicBezTo>
                  <a:pt x="2976484" y="6887538"/>
                  <a:pt x="3039903" y="6831165"/>
                  <a:pt x="3104732" y="6769860"/>
                </a:cubicBezTo>
                <a:close/>
                <a:moveTo>
                  <a:pt x="3110369" y="6764223"/>
                </a:moveTo>
                <a:cubicBezTo>
                  <a:pt x="3146307" y="6729694"/>
                  <a:pt x="3182245" y="6694461"/>
                  <a:pt x="3218887" y="6657114"/>
                </a:cubicBezTo>
                <a:cubicBezTo>
                  <a:pt x="3239322" y="6636679"/>
                  <a:pt x="3259053" y="6615540"/>
                  <a:pt x="3279488" y="6594400"/>
                </a:cubicBezTo>
                <a:cubicBezTo>
                  <a:pt x="3288649" y="6621881"/>
                  <a:pt x="3298514" y="6650068"/>
                  <a:pt x="3307674" y="6676845"/>
                </a:cubicBezTo>
                <a:cubicBezTo>
                  <a:pt x="3325291" y="6726171"/>
                  <a:pt x="3342907" y="6774088"/>
                  <a:pt x="3360524" y="6819891"/>
                </a:cubicBezTo>
                <a:cubicBezTo>
                  <a:pt x="3302037" y="6886834"/>
                  <a:pt x="3244255" y="6948844"/>
                  <a:pt x="3187177" y="7005921"/>
                </a:cubicBezTo>
                <a:cubicBezTo>
                  <a:pt x="3160400" y="6930522"/>
                  <a:pt x="3135033" y="6849486"/>
                  <a:pt x="3110369" y="6764223"/>
                </a:cubicBezTo>
                <a:close/>
                <a:moveTo>
                  <a:pt x="3364047" y="6827642"/>
                </a:moveTo>
                <a:cubicBezTo>
                  <a:pt x="3396461" y="6911497"/>
                  <a:pt x="3429581" y="6989714"/>
                  <a:pt x="3462699" y="7062294"/>
                </a:cubicBezTo>
                <a:cubicBezTo>
                  <a:pt x="3403508" y="7133465"/>
                  <a:pt x="3345021" y="7196884"/>
                  <a:pt x="3287944" y="7253961"/>
                </a:cubicBezTo>
                <a:cubicBezTo>
                  <a:pt x="3254120" y="7180677"/>
                  <a:pt x="3221001" y="7101050"/>
                  <a:pt x="3189996" y="7013672"/>
                </a:cubicBezTo>
                <a:cubicBezTo>
                  <a:pt x="3247073" y="6956595"/>
                  <a:pt x="3304856" y="6894585"/>
                  <a:pt x="3364047" y="6827642"/>
                </a:cubicBezTo>
                <a:close/>
                <a:moveTo>
                  <a:pt x="3368980" y="6821300"/>
                </a:moveTo>
                <a:cubicBezTo>
                  <a:pt x="3401394" y="6783953"/>
                  <a:pt x="3434513" y="6745197"/>
                  <a:pt x="3467632" y="6705031"/>
                </a:cubicBezTo>
                <a:cubicBezTo>
                  <a:pt x="3552191" y="6602855"/>
                  <a:pt x="3637455" y="6492224"/>
                  <a:pt x="3722014" y="6374546"/>
                </a:cubicBezTo>
                <a:cubicBezTo>
                  <a:pt x="3755838" y="6437260"/>
                  <a:pt x="3790367" y="6499271"/>
                  <a:pt x="3824895" y="6558462"/>
                </a:cubicBezTo>
                <a:cubicBezTo>
                  <a:pt x="3787548" y="6616244"/>
                  <a:pt x="3750905" y="6672617"/>
                  <a:pt x="3713558" y="6726876"/>
                </a:cubicBezTo>
                <a:cubicBezTo>
                  <a:pt x="3629704" y="6848782"/>
                  <a:pt x="3547259" y="6958709"/>
                  <a:pt x="3466927" y="7055247"/>
                </a:cubicBezTo>
                <a:cubicBezTo>
                  <a:pt x="3434513" y="6982667"/>
                  <a:pt x="3401394" y="6904450"/>
                  <a:pt x="3368980" y="6821300"/>
                </a:cubicBezTo>
                <a:close/>
                <a:moveTo>
                  <a:pt x="3719901" y="6731104"/>
                </a:moveTo>
                <a:cubicBezTo>
                  <a:pt x="3756543" y="6677550"/>
                  <a:pt x="3793185" y="6622586"/>
                  <a:pt x="3829123" y="6565508"/>
                </a:cubicBezTo>
                <a:cubicBezTo>
                  <a:pt x="3862946" y="6623995"/>
                  <a:pt x="3897475" y="6681073"/>
                  <a:pt x="3931299" y="6735332"/>
                </a:cubicBezTo>
                <a:cubicBezTo>
                  <a:pt x="3958780" y="6779725"/>
                  <a:pt x="3986966" y="6822709"/>
                  <a:pt x="4013743" y="6863580"/>
                </a:cubicBezTo>
                <a:cubicBezTo>
                  <a:pt x="3893247" y="7084138"/>
                  <a:pt x="3773455" y="7263122"/>
                  <a:pt x="3654367" y="7399121"/>
                </a:cubicBezTo>
                <a:cubicBezTo>
                  <a:pt x="3590948" y="7303992"/>
                  <a:pt x="3529642" y="7191246"/>
                  <a:pt x="3470451" y="7062294"/>
                </a:cubicBezTo>
                <a:cubicBezTo>
                  <a:pt x="3552191" y="6965755"/>
                  <a:pt x="3635341" y="6855124"/>
                  <a:pt x="3719901" y="6731104"/>
                </a:cubicBezTo>
                <a:close/>
                <a:moveTo>
                  <a:pt x="3937640" y="6731808"/>
                </a:moveTo>
                <a:cubicBezTo>
                  <a:pt x="3903112" y="6676140"/>
                  <a:pt x="3867879" y="6618358"/>
                  <a:pt x="3833351" y="6558462"/>
                </a:cubicBezTo>
                <a:cubicBezTo>
                  <a:pt x="3869993" y="6500680"/>
                  <a:pt x="3907340" y="6440784"/>
                  <a:pt x="3943982" y="6378774"/>
                </a:cubicBezTo>
                <a:cubicBezTo>
                  <a:pt x="4005288" y="6471084"/>
                  <a:pt x="4066593" y="6559167"/>
                  <a:pt x="4127898" y="6643021"/>
                </a:cubicBezTo>
                <a:cubicBezTo>
                  <a:pt x="4114510" y="6670503"/>
                  <a:pt x="4101121" y="6697984"/>
                  <a:pt x="4087733" y="6724057"/>
                </a:cubicBezTo>
                <a:cubicBezTo>
                  <a:pt x="4064479" y="6769155"/>
                  <a:pt x="4041930" y="6813549"/>
                  <a:pt x="4018676" y="6855828"/>
                </a:cubicBezTo>
                <a:cubicBezTo>
                  <a:pt x="3991899" y="6817072"/>
                  <a:pt x="3965122" y="6774793"/>
                  <a:pt x="3937640" y="6731808"/>
                </a:cubicBezTo>
                <a:close/>
                <a:moveTo>
                  <a:pt x="4094075" y="6728285"/>
                </a:moveTo>
                <a:cubicBezTo>
                  <a:pt x="4106759" y="6702917"/>
                  <a:pt x="4120147" y="6676845"/>
                  <a:pt x="4132831" y="6650068"/>
                </a:cubicBezTo>
                <a:cubicBezTo>
                  <a:pt x="4150448" y="6674026"/>
                  <a:pt x="4167360" y="6697280"/>
                  <a:pt x="4184976" y="6719829"/>
                </a:cubicBezTo>
                <a:cubicBezTo>
                  <a:pt x="4216686" y="6761404"/>
                  <a:pt x="4247691" y="6801570"/>
                  <a:pt x="4278696" y="6840326"/>
                </a:cubicBezTo>
                <a:cubicBezTo>
                  <a:pt x="4243463" y="6922067"/>
                  <a:pt x="4206821" y="6998874"/>
                  <a:pt x="4170178" y="7070045"/>
                </a:cubicBezTo>
                <a:cubicBezTo>
                  <a:pt x="4121557" y="7005921"/>
                  <a:pt x="4072231" y="6936864"/>
                  <a:pt x="4022904" y="6862875"/>
                </a:cubicBezTo>
                <a:cubicBezTo>
                  <a:pt x="4046863" y="6819891"/>
                  <a:pt x="4070116" y="6774793"/>
                  <a:pt x="4094075" y="6728285"/>
                </a:cubicBezTo>
                <a:close/>
                <a:moveTo>
                  <a:pt x="4136354" y="6643021"/>
                </a:moveTo>
                <a:cubicBezTo>
                  <a:pt x="4168064" y="6578897"/>
                  <a:pt x="4199069" y="6511954"/>
                  <a:pt x="4229370" y="6443602"/>
                </a:cubicBezTo>
                <a:cubicBezTo>
                  <a:pt x="4277287" y="6501385"/>
                  <a:pt x="4324499" y="6557757"/>
                  <a:pt x="4371711" y="6611311"/>
                </a:cubicBezTo>
                <a:cubicBezTo>
                  <a:pt x="4342115" y="6688824"/>
                  <a:pt x="4311815" y="6762813"/>
                  <a:pt x="4281514" y="6833279"/>
                </a:cubicBezTo>
                <a:cubicBezTo>
                  <a:pt x="4233598" y="6773383"/>
                  <a:pt x="4184976" y="6709964"/>
                  <a:pt x="4136354" y="6643021"/>
                </a:cubicBezTo>
                <a:close/>
                <a:moveTo>
                  <a:pt x="4345639" y="6698689"/>
                </a:moveTo>
                <a:cubicBezTo>
                  <a:pt x="4356209" y="6671912"/>
                  <a:pt x="4366778" y="6645135"/>
                  <a:pt x="4377348" y="6617653"/>
                </a:cubicBezTo>
                <a:cubicBezTo>
                  <a:pt x="4396374" y="6639498"/>
                  <a:pt x="4416105" y="6661342"/>
                  <a:pt x="4435131" y="6682482"/>
                </a:cubicBezTo>
                <a:cubicBezTo>
                  <a:pt x="4470364" y="6721239"/>
                  <a:pt x="4504892" y="6758585"/>
                  <a:pt x="4539420" y="6793818"/>
                </a:cubicBezTo>
                <a:cubicBezTo>
                  <a:pt x="4511234" y="6878378"/>
                  <a:pt x="4482342" y="6957300"/>
                  <a:pt x="4452042" y="7031993"/>
                </a:cubicBezTo>
                <a:cubicBezTo>
                  <a:pt x="4397783" y="6972802"/>
                  <a:pt x="4342820" y="6907973"/>
                  <a:pt x="4287152" y="6838916"/>
                </a:cubicBezTo>
                <a:cubicBezTo>
                  <a:pt x="4306882" y="6793818"/>
                  <a:pt x="4325908" y="6747311"/>
                  <a:pt x="4345639" y="6698689"/>
                </a:cubicBezTo>
                <a:close/>
                <a:moveTo>
                  <a:pt x="4380167" y="6609902"/>
                </a:moveTo>
                <a:cubicBezTo>
                  <a:pt x="4405535" y="6542959"/>
                  <a:pt x="4430902" y="6473903"/>
                  <a:pt x="4455565" y="6402732"/>
                </a:cubicBezTo>
                <a:cubicBezTo>
                  <a:pt x="4508415" y="6456286"/>
                  <a:pt x="4560560" y="6507726"/>
                  <a:pt x="4612705" y="6557052"/>
                </a:cubicBezTo>
                <a:cubicBezTo>
                  <a:pt x="4590156" y="6636679"/>
                  <a:pt x="4566902" y="6712783"/>
                  <a:pt x="4542239" y="6786067"/>
                </a:cubicBezTo>
                <a:cubicBezTo>
                  <a:pt x="4488685" y="6731104"/>
                  <a:pt x="4435131" y="6671912"/>
                  <a:pt x="4380167" y="6609902"/>
                </a:cubicBezTo>
                <a:close/>
                <a:moveTo>
                  <a:pt x="4593679" y="6646544"/>
                </a:moveTo>
                <a:cubicBezTo>
                  <a:pt x="4602135" y="6619063"/>
                  <a:pt x="4609886" y="6590876"/>
                  <a:pt x="4618342" y="6562690"/>
                </a:cubicBezTo>
                <a:cubicBezTo>
                  <a:pt x="4639482" y="6583125"/>
                  <a:pt x="4660622" y="6602855"/>
                  <a:pt x="4681762" y="6622586"/>
                </a:cubicBezTo>
                <a:cubicBezTo>
                  <a:pt x="4719813" y="6657819"/>
                  <a:pt x="4757865" y="6691643"/>
                  <a:pt x="4795212" y="6724057"/>
                </a:cubicBezTo>
                <a:cubicBezTo>
                  <a:pt x="4774776" y="6810730"/>
                  <a:pt x="4752932" y="6892471"/>
                  <a:pt x="4728973" y="6969279"/>
                </a:cubicBezTo>
                <a:cubicBezTo>
                  <a:pt x="4669782" y="6915020"/>
                  <a:pt x="4609181" y="6855828"/>
                  <a:pt x="4547171" y="6791705"/>
                </a:cubicBezTo>
                <a:cubicBezTo>
                  <a:pt x="4563378" y="6745197"/>
                  <a:pt x="4578881" y="6696575"/>
                  <a:pt x="4593679" y="6646544"/>
                </a:cubicBezTo>
                <a:close/>
                <a:moveTo>
                  <a:pt x="4686694" y="6617653"/>
                </a:moveTo>
                <a:cubicBezTo>
                  <a:pt x="4664850" y="6597218"/>
                  <a:pt x="4642300" y="6576783"/>
                  <a:pt x="4620456" y="6555643"/>
                </a:cubicBezTo>
                <a:cubicBezTo>
                  <a:pt x="4648642" y="6455582"/>
                  <a:pt x="4675419" y="6351292"/>
                  <a:pt x="4700787" y="6243479"/>
                </a:cubicBezTo>
                <a:cubicBezTo>
                  <a:pt x="4756455" y="6288577"/>
                  <a:pt x="4812124" y="6331561"/>
                  <a:pt x="4866382" y="6373136"/>
                </a:cubicBezTo>
                <a:cubicBezTo>
                  <a:pt x="4845947" y="6494338"/>
                  <a:pt x="4822694" y="6609197"/>
                  <a:pt x="4797326" y="6717010"/>
                </a:cubicBezTo>
                <a:cubicBezTo>
                  <a:pt x="4760683" y="6685301"/>
                  <a:pt x="4724041" y="6652182"/>
                  <a:pt x="4686694" y="6617653"/>
                </a:cubicBezTo>
                <a:close/>
                <a:moveTo>
                  <a:pt x="4836082" y="6573260"/>
                </a:moveTo>
                <a:cubicBezTo>
                  <a:pt x="4849471" y="6509841"/>
                  <a:pt x="4861450" y="6445012"/>
                  <a:pt x="4872724" y="6378069"/>
                </a:cubicBezTo>
                <a:cubicBezTo>
                  <a:pt x="4926983" y="6418939"/>
                  <a:pt x="4979833" y="6457696"/>
                  <a:pt x="5032682" y="6495042"/>
                </a:cubicBezTo>
                <a:cubicBezTo>
                  <a:pt x="5155293" y="6581716"/>
                  <a:pt x="5272267" y="6656410"/>
                  <a:pt x="5381489" y="6719829"/>
                </a:cubicBezTo>
                <a:cubicBezTo>
                  <a:pt x="5370214" y="6861466"/>
                  <a:pt x="5351893" y="6988304"/>
                  <a:pt x="5325821" y="7099641"/>
                </a:cubicBezTo>
                <a:cubicBezTo>
                  <a:pt x="5167272" y="7013672"/>
                  <a:pt x="4991812" y="6887538"/>
                  <a:pt x="4802258" y="6722648"/>
                </a:cubicBezTo>
                <a:cubicBezTo>
                  <a:pt x="4814238" y="6674026"/>
                  <a:pt x="4825512" y="6624700"/>
                  <a:pt x="4836082" y="6573260"/>
                </a:cubicBezTo>
                <a:close/>
                <a:moveTo>
                  <a:pt x="4874134" y="6370318"/>
                </a:moveTo>
                <a:cubicBezTo>
                  <a:pt x="4885408" y="6302670"/>
                  <a:pt x="4896683" y="6232909"/>
                  <a:pt x="4906548" y="6162443"/>
                </a:cubicBezTo>
                <a:cubicBezTo>
                  <a:pt x="5027045" y="6242774"/>
                  <a:pt x="5145428" y="6316764"/>
                  <a:pt x="5260287" y="6383706"/>
                </a:cubicBezTo>
                <a:cubicBezTo>
                  <a:pt x="5305386" y="6409779"/>
                  <a:pt x="5349779" y="6434442"/>
                  <a:pt x="5393468" y="6458400"/>
                </a:cubicBezTo>
                <a:cubicBezTo>
                  <a:pt x="5392059" y="6547892"/>
                  <a:pt x="5388535" y="6632451"/>
                  <a:pt x="5382898" y="6712078"/>
                </a:cubicBezTo>
                <a:cubicBezTo>
                  <a:pt x="5224350" y="6620472"/>
                  <a:pt x="5053117" y="6505612"/>
                  <a:pt x="4874134" y="6370318"/>
                </a:cubicBezTo>
                <a:close/>
                <a:moveTo>
                  <a:pt x="5400515" y="6453468"/>
                </a:moveTo>
                <a:cubicBezTo>
                  <a:pt x="5401219" y="6404142"/>
                  <a:pt x="5401219" y="6353406"/>
                  <a:pt x="5399810" y="6301261"/>
                </a:cubicBezTo>
                <a:cubicBezTo>
                  <a:pt x="5399105" y="6272370"/>
                  <a:pt x="5398400" y="6243479"/>
                  <a:pt x="5397696" y="6213883"/>
                </a:cubicBezTo>
                <a:cubicBezTo>
                  <a:pt x="5423768" y="6226567"/>
                  <a:pt x="5450545" y="6239251"/>
                  <a:pt x="5476618" y="6251230"/>
                </a:cubicBezTo>
                <a:cubicBezTo>
                  <a:pt x="5523830" y="6273075"/>
                  <a:pt x="5570338" y="6294214"/>
                  <a:pt x="5615436" y="6313945"/>
                </a:cubicBezTo>
                <a:cubicBezTo>
                  <a:pt x="5622483" y="6402732"/>
                  <a:pt x="5626006" y="6487291"/>
                  <a:pt x="5627415" y="6567622"/>
                </a:cubicBezTo>
                <a:cubicBezTo>
                  <a:pt x="5554835" y="6533799"/>
                  <a:pt x="5478732" y="6495747"/>
                  <a:pt x="5400515" y="6453468"/>
                </a:cubicBezTo>
                <a:close/>
                <a:moveTo>
                  <a:pt x="5623187" y="6316764"/>
                </a:moveTo>
                <a:cubicBezTo>
                  <a:pt x="5705633" y="6351997"/>
                  <a:pt x="5783850" y="6383002"/>
                  <a:pt x="5859248" y="6410483"/>
                </a:cubicBezTo>
                <a:cubicBezTo>
                  <a:pt x="5868409" y="6502089"/>
                  <a:pt x="5873342" y="6588762"/>
                  <a:pt x="5874046" y="6669094"/>
                </a:cubicBezTo>
                <a:cubicBezTo>
                  <a:pt x="5797943" y="6642317"/>
                  <a:pt x="5717612" y="6609197"/>
                  <a:pt x="5634462" y="6571146"/>
                </a:cubicBezTo>
                <a:cubicBezTo>
                  <a:pt x="5633757" y="6490815"/>
                  <a:pt x="5630234" y="6406255"/>
                  <a:pt x="5623187" y="6316764"/>
                </a:cubicBezTo>
                <a:close/>
                <a:moveTo>
                  <a:pt x="5622483" y="6308308"/>
                </a:moveTo>
                <a:cubicBezTo>
                  <a:pt x="5618959" y="6258981"/>
                  <a:pt x="5614027" y="6208246"/>
                  <a:pt x="5608390" y="6156806"/>
                </a:cubicBezTo>
                <a:cubicBezTo>
                  <a:pt x="5605571" y="6127915"/>
                  <a:pt x="5602047" y="6099023"/>
                  <a:pt x="5598524" y="6070133"/>
                </a:cubicBezTo>
                <a:cubicBezTo>
                  <a:pt x="5626006" y="6080702"/>
                  <a:pt x="5653487" y="6090568"/>
                  <a:pt x="5680264" y="6100433"/>
                </a:cubicBezTo>
                <a:cubicBezTo>
                  <a:pt x="5729591" y="6118049"/>
                  <a:pt x="5777508" y="6134961"/>
                  <a:pt x="5824015" y="6150464"/>
                </a:cubicBezTo>
                <a:cubicBezTo>
                  <a:pt x="5838813" y="6237842"/>
                  <a:pt x="5850088" y="6321696"/>
                  <a:pt x="5858544" y="6402027"/>
                </a:cubicBezTo>
                <a:cubicBezTo>
                  <a:pt x="5783145" y="6374546"/>
                  <a:pt x="5704223" y="6343541"/>
                  <a:pt x="5622483" y="6308308"/>
                </a:cubicBezTo>
                <a:close/>
                <a:moveTo>
                  <a:pt x="5832471" y="6153282"/>
                </a:moveTo>
                <a:cubicBezTo>
                  <a:pt x="5917735" y="6180764"/>
                  <a:pt x="5998771" y="6205427"/>
                  <a:pt x="6076284" y="6225158"/>
                </a:cubicBezTo>
                <a:cubicBezTo>
                  <a:pt x="6093900" y="6315354"/>
                  <a:pt x="6106584" y="6401323"/>
                  <a:pt x="6114335" y="6481654"/>
                </a:cubicBezTo>
                <a:cubicBezTo>
                  <a:pt x="6036118" y="6461923"/>
                  <a:pt x="5953673" y="6435851"/>
                  <a:pt x="5866999" y="6405551"/>
                </a:cubicBezTo>
                <a:cubicBezTo>
                  <a:pt x="5858544" y="6325220"/>
                  <a:pt x="5847269" y="6241365"/>
                  <a:pt x="5832471" y="6153282"/>
                </a:cubicBezTo>
                <a:close/>
                <a:moveTo>
                  <a:pt x="5831062" y="6144826"/>
                </a:moveTo>
                <a:cubicBezTo>
                  <a:pt x="5822606" y="6096205"/>
                  <a:pt x="5813445" y="6046174"/>
                  <a:pt x="5803580" y="5994734"/>
                </a:cubicBezTo>
                <a:cubicBezTo>
                  <a:pt x="5777508" y="5864372"/>
                  <a:pt x="5746503" y="5728372"/>
                  <a:pt x="5709156" y="5588145"/>
                </a:cubicBezTo>
                <a:cubicBezTo>
                  <a:pt x="5779622" y="5601534"/>
                  <a:pt x="5848678" y="5614217"/>
                  <a:pt x="5916326" y="5624787"/>
                </a:cubicBezTo>
                <a:cubicBezTo>
                  <a:pt x="5986087" y="5838299"/>
                  <a:pt x="6039641" y="6037013"/>
                  <a:pt x="6074170" y="6216702"/>
                </a:cubicBezTo>
                <a:cubicBezTo>
                  <a:pt x="5997361" y="6196971"/>
                  <a:pt x="5915621" y="6173013"/>
                  <a:pt x="5831062" y="6144826"/>
                </a:cubicBezTo>
                <a:close/>
                <a:moveTo>
                  <a:pt x="5983268" y="5816455"/>
                </a:moveTo>
                <a:cubicBezTo>
                  <a:pt x="5964947" y="5754445"/>
                  <a:pt x="5945217" y="5691026"/>
                  <a:pt x="5924782" y="5626901"/>
                </a:cubicBezTo>
                <a:cubicBezTo>
                  <a:pt x="5991724" y="5637471"/>
                  <a:pt x="6057258" y="5647337"/>
                  <a:pt x="6121382" y="5655088"/>
                </a:cubicBezTo>
                <a:cubicBezTo>
                  <a:pt x="6173526" y="5661430"/>
                  <a:pt x="6223558" y="5667067"/>
                  <a:pt x="6272884" y="5672000"/>
                </a:cubicBezTo>
                <a:cubicBezTo>
                  <a:pt x="6365899" y="5902424"/>
                  <a:pt x="6429318" y="6110298"/>
                  <a:pt x="6459619" y="6289282"/>
                </a:cubicBezTo>
                <a:cubicBezTo>
                  <a:pt x="6346168" y="6278007"/>
                  <a:pt x="6220034" y="6254049"/>
                  <a:pt x="6082626" y="6218816"/>
                </a:cubicBezTo>
                <a:cubicBezTo>
                  <a:pt x="6058667" y="6094796"/>
                  <a:pt x="6025548" y="5960206"/>
                  <a:pt x="5983268" y="5816455"/>
                </a:cubicBezTo>
                <a:close/>
                <a:moveTo>
                  <a:pt x="6122086" y="5648041"/>
                </a:moveTo>
                <a:cubicBezTo>
                  <a:pt x="6056553" y="5639585"/>
                  <a:pt x="5990315" y="5629720"/>
                  <a:pt x="5921963" y="5619150"/>
                </a:cubicBezTo>
                <a:cubicBezTo>
                  <a:pt x="5900823" y="5553617"/>
                  <a:pt x="5877569" y="5487379"/>
                  <a:pt x="5852906" y="5419731"/>
                </a:cubicBezTo>
                <a:cubicBezTo>
                  <a:pt x="5962833" y="5431006"/>
                  <a:pt x="6069942" y="5439462"/>
                  <a:pt x="6173526" y="5445099"/>
                </a:cubicBezTo>
                <a:cubicBezTo>
                  <a:pt x="6208055" y="5520498"/>
                  <a:pt x="6239765" y="5593783"/>
                  <a:pt x="6268656" y="5664953"/>
                </a:cubicBezTo>
                <a:cubicBezTo>
                  <a:pt x="6221444" y="5660020"/>
                  <a:pt x="6172822" y="5654383"/>
                  <a:pt x="6122086" y="5648041"/>
                </a:cubicBezTo>
                <a:close/>
                <a:moveTo>
                  <a:pt x="6217920" y="5525430"/>
                </a:moveTo>
                <a:cubicBezTo>
                  <a:pt x="6206646" y="5499358"/>
                  <a:pt x="6194666" y="5472581"/>
                  <a:pt x="6181983" y="5445804"/>
                </a:cubicBezTo>
                <a:cubicBezTo>
                  <a:pt x="6211578" y="5447213"/>
                  <a:pt x="6240469" y="5448622"/>
                  <a:pt x="6269361" y="5450032"/>
                </a:cubicBezTo>
                <a:cubicBezTo>
                  <a:pt x="6321505" y="5452146"/>
                  <a:pt x="6372241" y="5453555"/>
                  <a:pt x="6421567" y="5453555"/>
                </a:cubicBezTo>
                <a:cubicBezTo>
                  <a:pt x="6462437" y="5532477"/>
                  <a:pt x="6498375" y="5609285"/>
                  <a:pt x="6530789" y="5683274"/>
                </a:cubicBezTo>
                <a:cubicBezTo>
                  <a:pt x="6450458" y="5680456"/>
                  <a:pt x="6365899" y="5674818"/>
                  <a:pt x="6277112" y="5666362"/>
                </a:cubicBezTo>
                <a:cubicBezTo>
                  <a:pt x="6259495" y="5619855"/>
                  <a:pt x="6239060" y="5573347"/>
                  <a:pt x="6217920" y="5525430"/>
                </a:cubicBezTo>
                <a:close/>
                <a:moveTo>
                  <a:pt x="6179164" y="5438052"/>
                </a:moveTo>
                <a:cubicBezTo>
                  <a:pt x="6148863" y="5373224"/>
                  <a:pt x="6117154" y="5306986"/>
                  <a:pt x="6084035" y="5239338"/>
                </a:cubicBezTo>
                <a:cubicBezTo>
                  <a:pt x="6159433" y="5239338"/>
                  <a:pt x="6232718" y="5237929"/>
                  <a:pt x="6304594" y="5235110"/>
                </a:cubicBezTo>
                <a:cubicBezTo>
                  <a:pt x="6345464" y="5306986"/>
                  <a:pt x="6383516" y="5376747"/>
                  <a:pt x="6418749" y="5445099"/>
                </a:cubicBezTo>
                <a:cubicBezTo>
                  <a:pt x="6341236" y="5445099"/>
                  <a:pt x="6261609" y="5442985"/>
                  <a:pt x="6179164" y="5438052"/>
                </a:cubicBezTo>
                <a:close/>
                <a:moveTo>
                  <a:pt x="6354624" y="5311919"/>
                </a:moveTo>
                <a:cubicBezTo>
                  <a:pt x="6340531" y="5286550"/>
                  <a:pt x="6326438" y="5261183"/>
                  <a:pt x="6311640" y="5235815"/>
                </a:cubicBezTo>
                <a:cubicBezTo>
                  <a:pt x="6341236" y="5235110"/>
                  <a:pt x="6370127" y="5233701"/>
                  <a:pt x="6399018" y="5232292"/>
                </a:cubicBezTo>
                <a:cubicBezTo>
                  <a:pt x="6451163" y="5229473"/>
                  <a:pt x="6501898" y="5226654"/>
                  <a:pt x="6551225" y="5222427"/>
                </a:cubicBezTo>
                <a:cubicBezTo>
                  <a:pt x="6599141" y="5297825"/>
                  <a:pt x="6642125" y="5371110"/>
                  <a:pt x="6680177" y="5440871"/>
                </a:cubicBezTo>
                <a:cubicBezTo>
                  <a:pt x="6611121" y="5444395"/>
                  <a:pt x="6538541" y="5446508"/>
                  <a:pt x="6463142" y="5446508"/>
                </a:cubicBezTo>
                <a:cubicBezTo>
                  <a:pt x="6450458" y="5446508"/>
                  <a:pt x="6438479" y="5446508"/>
                  <a:pt x="6425795" y="5446508"/>
                </a:cubicBezTo>
                <a:cubicBezTo>
                  <a:pt x="6403950" y="5402115"/>
                  <a:pt x="6379992" y="5357721"/>
                  <a:pt x="6354624" y="5311919"/>
                </a:cubicBezTo>
                <a:close/>
                <a:moveTo>
                  <a:pt x="6308117" y="5228768"/>
                </a:moveTo>
                <a:cubicBezTo>
                  <a:pt x="6272179" y="5166758"/>
                  <a:pt x="6234832" y="5103339"/>
                  <a:pt x="6195371" y="5039919"/>
                </a:cubicBezTo>
                <a:cubicBezTo>
                  <a:pt x="6270065" y="5032873"/>
                  <a:pt x="6343350" y="5025122"/>
                  <a:pt x="6414520" y="5016666"/>
                </a:cubicBezTo>
                <a:cubicBezTo>
                  <a:pt x="6432137" y="5042033"/>
                  <a:pt x="6449049" y="5066696"/>
                  <a:pt x="6465960" y="5091360"/>
                </a:cubicBezTo>
                <a:cubicBezTo>
                  <a:pt x="6494147" y="5133639"/>
                  <a:pt x="6521629" y="5175214"/>
                  <a:pt x="6546996" y="5215380"/>
                </a:cubicBezTo>
                <a:cubicBezTo>
                  <a:pt x="6470189" y="5221017"/>
                  <a:pt x="6390562" y="5225950"/>
                  <a:pt x="6308117" y="5228768"/>
                </a:cubicBezTo>
                <a:close/>
                <a:moveTo>
                  <a:pt x="6471598" y="5087132"/>
                </a:moveTo>
                <a:cubicBezTo>
                  <a:pt x="6455391" y="5063173"/>
                  <a:pt x="6439183" y="5039215"/>
                  <a:pt x="6422272" y="5015256"/>
                </a:cubicBezTo>
                <a:cubicBezTo>
                  <a:pt x="6451163" y="5011733"/>
                  <a:pt x="6480054" y="5007505"/>
                  <a:pt x="6508945" y="5003982"/>
                </a:cubicBezTo>
                <a:cubicBezTo>
                  <a:pt x="6561090" y="4996935"/>
                  <a:pt x="6611121" y="4989184"/>
                  <a:pt x="6659742" y="4980728"/>
                </a:cubicBezTo>
                <a:cubicBezTo>
                  <a:pt x="6714001" y="5051899"/>
                  <a:pt x="6763327" y="5120251"/>
                  <a:pt x="6807721" y="5187194"/>
                </a:cubicBezTo>
                <a:cubicBezTo>
                  <a:pt x="6728094" y="5198468"/>
                  <a:pt x="6643535" y="5208333"/>
                  <a:pt x="6554748" y="5215380"/>
                </a:cubicBezTo>
                <a:cubicBezTo>
                  <a:pt x="6528675" y="5172395"/>
                  <a:pt x="6501193" y="5130116"/>
                  <a:pt x="6471598" y="5087132"/>
                </a:cubicBezTo>
                <a:close/>
                <a:moveTo>
                  <a:pt x="6507536" y="4996230"/>
                </a:moveTo>
                <a:cubicBezTo>
                  <a:pt x="6477940" y="5000459"/>
                  <a:pt x="6447639" y="5003982"/>
                  <a:pt x="6417339" y="5008210"/>
                </a:cubicBezTo>
                <a:cubicBezTo>
                  <a:pt x="6358148" y="4922946"/>
                  <a:pt x="6294024" y="4836273"/>
                  <a:pt x="6226376" y="4748895"/>
                </a:cubicBezTo>
                <a:cubicBezTo>
                  <a:pt x="6296842" y="4734097"/>
                  <a:pt x="6365194" y="4718595"/>
                  <a:pt x="6432137" y="4702388"/>
                </a:cubicBezTo>
                <a:cubicBezTo>
                  <a:pt x="6477235" y="4754532"/>
                  <a:pt x="6520924" y="4805972"/>
                  <a:pt x="6561794" y="4856708"/>
                </a:cubicBezTo>
                <a:cubicBezTo>
                  <a:pt x="6594209" y="4896169"/>
                  <a:pt x="6624509" y="4934925"/>
                  <a:pt x="6654105" y="4973682"/>
                </a:cubicBezTo>
                <a:cubicBezTo>
                  <a:pt x="6606892" y="4982137"/>
                  <a:pt x="6558271" y="4989184"/>
                  <a:pt x="6507536" y="4996230"/>
                </a:cubicBezTo>
                <a:close/>
                <a:moveTo>
                  <a:pt x="6568136" y="4852480"/>
                </a:moveTo>
                <a:cubicBezTo>
                  <a:pt x="6527266" y="4802449"/>
                  <a:pt x="6484986" y="4751714"/>
                  <a:pt x="6440593" y="4700273"/>
                </a:cubicBezTo>
                <a:cubicBezTo>
                  <a:pt x="6506126" y="4684066"/>
                  <a:pt x="6570250" y="4667859"/>
                  <a:pt x="6632965" y="4650243"/>
                </a:cubicBezTo>
                <a:cubicBezTo>
                  <a:pt x="6777420" y="4610077"/>
                  <a:pt x="6909192" y="4567093"/>
                  <a:pt x="7027575" y="4522699"/>
                </a:cubicBezTo>
                <a:cubicBezTo>
                  <a:pt x="7129750" y="4620647"/>
                  <a:pt x="7216423" y="4715071"/>
                  <a:pt x="7286185" y="4805972"/>
                </a:cubicBezTo>
                <a:cubicBezTo>
                  <a:pt x="7119180" y="4874324"/>
                  <a:pt x="6910601" y="4929993"/>
                  <a:pt x="6663265" y="4972272"/>
                </a:cubicBezTo>
                <a:cubicBezTo>
                  <a:pt x="6632965" y="4932811"/>
                  <a:pt x="6601255" y="4893350"/>
                  <a:pt x="6568136" y="4852480"/>
                </a:cubicBezTo>
                <a:close/>
                <a:moveTo>
                  <a:pt x="6434956" y="4694636"/>
                </a:moveTo>
                <a:cubicBezTo>
                  <a:pt x="6389857" y="4642491"/>
                  <a:pt x="6342645" y="4590346"/>
                  <a:pt x="6294728" y="4537497"/>
                </a:cubicBezTo>
                <a:cubicBezTo>
                  <a:pt x="6433546" y="4495217"/>
                  <a:pt x="6565318" y="4450824"/>
                  <a:pt x="6690043" y="4403612"/>
                </a:cubicBezTo>
                <a:cubicBezTo>
                  <a:pt x="6738664" y="4385291"/>
                  <a:pt x="6785876" y="4366969"/>
                  <a:pt x="6831679" y="4347943"/>
                </a:cubicBezTo>
                <a:cubicBezTo>
                  <a:pt x="6899326" y="4405021"/>
                  <a:pt x="6962746" y="4461394"/>
                  <a:pt x="7021233" y="4517062"/>
                </a:cubicBezTo>
                <a:cubicBezTo>
                  <a:pt x="6850000" y="4581890"/>
                  <a:pt x="6653400" y="4641787"/>
                  <a:pt x="6434956" y="4694636"/>
                </a:cubicBezTo>
                <a:close/>
                <a:moveTo>
                  <a:pt x="6839430" y="4345125"/>
                </a:moveTo>
                <a:cubicBezTo>
                  <a:pt x="6922580" y="4311301"/>
                  <a:pt x="7000093" y="4276773"/>
                  <a:pt x="7071968" y="4241540"/>
                </a:cubicBezTo>
                <a:cubicBezTo>
                  <a:pt x="7143843" y="4299322"/>
                  <a:pt x="7209377" y="4355695"/>
                  <a:pt x="7267159" y="4412068"/>
                </a:cubicBezTo>
                <a:cubicBezTo>
                  <a:pt x="7194579" y="4447301"/>
                  <a:pt x="7114953" y="4481829"/>
                  <a:pt x="7028984" y="4514948"/>
                </a:cubicBezTo>
                <a:cubicBezTo>
                  <a:pt x="6971202" y="4459280"/>
                  <a:pt x="6907782" y="4402202"/>
                  <a:pt x="6839430" y="4345125"/>
                </a:cubicBezTo>
                <a:close/>
                <a:moveTo>
                  <a:pt x="6833089" y="4339488"/>
                </a:moveTo>
                <a:cubicBezTo>
                  <a:pt x="6795037" y="4307778"/>
                  <a:pt x="6755576" y="4275363"/>
                  <a:pt x="6714706" y="4242949"/>
                </a:cubicBezTo>
                <a:cubicBezTo>
                  <a:pt x="6692157" y="4225333"/>
                  <a:pt x="6668903" y="4207011"/>
                  <a:pt x="6645649" y="4189395"/>
                </a:cubicBezTo>
                <a:cubicBezTo>
                  <a:pt x="6672426" y="4177416"/>
                  <a:pt x="6698498" y="4164732"/>
                  <a:pt x="6724571" y="4152048"/>
                </a:cubicBezTo>
                <a:cubicBezTo>
                  <a:pt x="6771783" y="4129499"/>
                  <a:pt x="6816881" y="4106950"/>
                  <a:pt x="6861275" y="4083696"/>
                </a:cubicBezTo>
                <a:cubicBezTo>
                  <a:pt x="6934559" y="4135136"/>
                  <a:pt x="7002911" y="4185167"/>
                  <a:pt x="7065626" y="4235198"/>
                </a:cubicBezTo>
                <a:cubicBezTo>
                  <a:pt x="6993046" y="4271136"/>
                  <a:pt x="6915534" y="4305664"/>
                  <a:pt x="6833089" y="4339488"/>
                </a:cubicBezTo>
                <a:close/>
                <a:moveTo>
                  <a:pt x="6868322" y="4080877"/>
                </a:moveTo>
                <a:cubicBezTo>
                  <a:pt x="6947948" y="4039302"/>
                  <a:pt x="7021937" y="3998432"/>
                  <a:pt x="7090289" y="3956857"/>
                </a:cubicBezTo>
                <a:cubicBezTo>
                  <a:pt x="7167097" y="4007592"/>
                  <a:pt x="7237563" y="4058328"/>
                  <a:pt x="7300278" y="4109064"/>
                </a:cubicBezTo>
                <a:cubicBezTo>
                  <a:pt x="7231221" y="4150638"/>
                  <a:pt x="7155823" y="4192213"/>
                  <a:pt x="7072673" y="4232379"/>
                </a:cubicBezTo>
                <a:cubicBezTo>
                  <a:pt x="7009958" y="4183053"/>
                  <a:pt x="6941606" y="4132317"/>
                  <a:pt x="6868322" y="4080877"/>
                </a:cubicBezTo>
                <a:close/>
                <a:moveTo>
                  <a:pt x="7097336" y="3952629"/>
                </a:moveTo>
                <a:cubicBezTo>
                  <a:pt x="7176963" y="3904712"/>
                  <a:pt x="7248838" y="3856795"/>
                  <a:pt x="7312962" y="3809583"/>
                </a:cubicBezTo>
                <a:cubicBezTo>
                  <a:pt x="7388361" y="3859614"/>
                  <a:pt x="7453894" y="3910349"/>
                  <a:pt x="7510267" y="3961790"/>
                </a:cubicBezTo>
                <a:cubicBezTo>
                  <a:pt x="7501811" y="3968836"/>
                  <a:pt x="7493355" y="3975883"/>
                  <a:pt x="7484899" y="3982929"/>
                </a:cubicBezTo>
                <a:cubicBezTo>
                  <a:pt x="7432754" y="4024504"/>
                  <a:pt x="7373563" y="4065375"/>
                  <a:pt x="7307325" y="4105540"/>
                </a:cubicBezTo>
                <a:cubicBezTo>
                  <a:pt x="7244610" y="4054805"/>
                  <a:pt x="7174849" y="4004069"/>
                  <a:pt x="7097336" y="3952629"/>
                </a:cubicBezTo>
                <a:close/>
                <a:moveTo>
                  <a:pt x="7320009" y="3804650"/>
                </a:moveTo>
                <a:cubicBezTo>
                  <a:pt x="7431345" y="3722205"/>
                  <a:pt x="7520132" y="3640465"/>
                  <a:pt x="7584961" y="3560133"/>
                </a:cubicBezTo>
                <a:cubicBezTo>
                  <a:pt x="7642038" y="3610164"/>
                  <a:pt x="7686432" y="3661605"/>
                  <a:pt x="7716732" y="3714454"/>
                </a:cubicBezTo>
                <a:cubicBezTo>
                  <a:pt x="7679385" y="3794081"/>
                  <a:pt x="7612443" y="3875116"/>
                  <a:pt x="7516608" y="3956152"/>
                </a:cubicBezTo>
                <a:cubicBezTo>
                  <a:pt x="7460941" y="3906122"/>
                  <a:pt x="7394703" y="3855386"/>
                  <a:pt x="7320009" y="3804650"/>
                </a:cubicBezTo>
                <a:close/>
                <a:moveTo>
                  <a:pt x="7312962" y="3800423"/>
                </a:moveTo>
                <a:cubicBezTo>
                  <a:pt x="7246020" y="3756029"/>
                  <a:pt x="7172030" y="3711635"/>
                  <a:pt x="7090994" y="3667242"/>
                </a:cubicBezTo>
                <a:cubicBezTo>
                  <a:pt x="7205853" y="3582683"/>
                  <a:pt x="7303801" y="3500237"/>
                  <a:pt x="7384133" y="3419906"/>
                </a:cubicBezTo>
                <a:cubicBezTo>
                  <a:pt x="7459531" y="3463595"/>
                  <a:pt x="7525065" y="3508693"/>
                  <a:pt x="7579323" y="3555201"/>
                </a:cubicBezTo>
                <a:cubicBezTo>
                  <a:pt x="7513790" y="3636237"/>
                  <a:pt x="7424298" y="3718682"/>
                  <a:pt x="7312962" y="3800423"/>
                </a:cubicBezTo>
                <a:close/>
                <a:moveTo>
                  <a:pt x="7389770" y="3414974"/>
                </a:moveTo>
                <a:cubicBezTo>
                  <a:pt x="7451075" y="3352963"/>
                  <a:pt x="7501811" y="3292363"/>
                  <a:pt x="7541977" y="3233171"/>
                </a:cubicBezTo>
                <a:cubicBezTo>
                  <a:pt x="7603986" y="3278269"/>
                  <a:pt x="7652608" y="3325482"/>
                  <a:pt x="7687137" y="3374808"/>
                </a:cubicBezTo>
                <a:cubicBezTo>
                  <a:pt x="7666701" y="3431885"/>
                  <a:pt x="7632173" y="3490372"/>
                  <a:pt x="7584256" y="3549563"/>
                </a:cubicBezTo>
                <a:cubicBezTo>
                  <a:pt x="7529997" y="3503761"/>
                  <a:pt x="7465169" y="3458662"/>
                  <a:pt x="7389770" y="3414974"/>
                </a:cubicBezTo>
                <a:close/>
                <a:moveTo>
                  <a:pt x="7445438" y="3344508"/>
                </a:moveTo>
                <a:cubicBezTo>
                  <a:pt x="7425708" y="3366352"/>
                  <a:pt x="7405273" y="3388901"/>
                  <a:pt x="7382723" y="3411450"/>
                </a:cubicBezTo>
                <a:cubicBezTo>
                  <a:pt x="7314371" y="3372694"/>
                  <a:pt x="7237563" y="3334642"/>
                  <a:pt x="7153004" y="3298000"/>
                </a:cubicBezTo>
                <a:cubicBezTo>
                  <a:pt x="7219947" y="3233876"/>
                  <a:pt x="7278434" y="3171866"/>
                  <a:pt x="7329169" y="3111970"/>
                </a:cubicBezTo>
                <a:cubicBezTo>
                  <a:pt x="7358060" y="3125358"/>
                  <a:pt x="7384837" y="3138747"/>
                  <a:pt x="7410909" y="3152840"/>
                </a:cubicBezTo>
                <a:cubicBezTo>
                  <a:pt x="7457418" y="3177503"/>
                  <a:pt x="7498992" y="3202871"/>
                  <a:pt x="7535635" y="3229648"/>
                </a:cubicBezTo>
                <a:cubicBezTo>
                  <a:pt x="7510267" y="3266290"/>
                  <a:pt x="7479966" y="3305047"/>
                  <a:pt x="7445438" y="3344508"/>
                </a:cubicBezTo>
                <a:close/>
                <a:moveTo>
                  <a:pt x="7334102" y="3105628"/>
                </a:moveTo>
                <a:cubicBezTo>
                  <a:pt x="7389770" y="3037980"/>
                  <a:pt x="7434868" y="2973152"/>
                  <a:pt x="7469396" y="2911142"/>
                </a:cubicBezTo>
                <a:cubicBezTo>
                  <a:pt x="7534930" y="2950602"/>
                  <a:pt x="7587780" y="2993587"/>
                  <a:pt x="7626536" y="3039390"/>
                </a:cubicBezTo>
                <a:cubicBezTo>
                  <a:pt x="7611033" y="3097877"/>
                  <a:pt x="7582142" y="3158477"/>
                  <a:pt x="7539862" y="3222601"/>
                </a:cubicBezTo>
                <a:cubicBezTo>
                  <a:pt x="7482081" y="3181731"/>
                  <a:pt x="7413024" y="3142270"/>
                  <a:pt x="7334102" y="3105628"/>
                </a:cubicBezTo>
                <a:close/>
                <a:moveTo>
                  <a:pt x="7327055" y="3102104"/>
                </a:moveTo>
                <a:cubicBezTo>
                  <a:pt x="7224174" y="3054892"/>
                  <a:pt x="7103678" y="3011908"/>
                  <a:pt x="6966269" y="2972447"/>
                </a:cubicBezTo>
                <a:cubicBezTo>
                  <a:pt x="7027575" y="2902686"/>
                  <a:pt x="7081129" y="2835038"/>
                  <a:pt x="7128341" y="2770210"/>
                </a:cubicBezTo>
                <a:cubicBezTo>
                  <a:pt x="7202330" y="2792054"/>
                  <a:pt x="7270683" y="2816013"/>
                  <a:pt x="7331988" y="2842085"/>
                </a:cubicBezTo>
                <a:cubicBezTo>
                  <a:pt x="7379905" y="2862520"/>
                  <a:pt x="7423594" y="2884364"/>
                  <a:pt x="7463054" y="2907618"/>
                </a:cubicBezTo>
                <a:cubicBezTo>
                  <a:pt x="7427821" y="2970333"/>
                  <a:pt x="7382723" y="3035162"/>
                  <a:pt x="7327055" y="3102104"/>
                </a:cubicBezTo>
                <a:close/>
                <a:moveTo>
                  <a:pt x="7132569" y="2764572"/>
                </a:moveTo>
                <a:cubicBezTo>
                  <a:pt x="7185419" y="2691288"/>
                  <a:pt x="7229108" y="2620822"/>
                  <a:pt x="7263636" y="2553879"/>
                </a:cubicBezTo>
                <a:cubicBezTo>
                  <a:pt x="7380609" y="2595454"/>
                  <a:pt x="7472215" y="2648303"/>
                  <a:pt x="7535635" y="2711018"/>
                </a:cubicBezTo>
                <a:cubicBezTo>
                  <a:pt x="7525769" y="2770914"/>
                  <a:pt x="7501811" y="2834334"/>
                  <a:pt x="7465873" y="2901276"/>
                </a:cubicBezTo>
                <a:cubicBezTo>
                  <a:pt x="7377791" y="2848427"/>
                  <a:pt x="7265750" y="2802624"/>
                  <a:pt x="7132569" y="2764572"/>
                </a:cubicBezTo>
                <a:close/>
                <a:moveTo>
                  <a:pt x="7124818" y="2761754"/>
                </a:moveTo>
                <a:cubicBezTo>
                  <a:pt x="7048010" y="2739909"/>
                  <a:pt x="6963451" y="2720179"/>
                  <a:pt x="6872549" y="2702562"/>
                </a:cubicBezTo>
                <a:cubicBezTo>
                  <a:pt x="6926808" y="2627868"/>
                  <a:pt x="6974725" y="2555993"/>
                  <a:pt x="7016300" y="2486936"/>
                </a:cubicBezTo>
                <a:cubicBezTo>
                  <a:pt x="7105087" y="2504553"/>
                  <a:pt x="7185419" y="2525693"/>
                  <a:pt x="7256589" y="2550356"/>
                </a:cubicBezTo>
                <a:cubicBezTo>
                  <a:pt x="7222061" y="2618003"/>
                  <a:pt x="7177667" y="2688469"/>
                  <a:pt x="7124818" y="2761754"/>
                </a:cubicBezTo>
                <a:close/>
                <a:moveTo>
                  <a:pt x="7020528" y="2480594"/>
                </a:moveTo>
                <a:cubicBezTo>
                  <a:pt x="7067036" y="2402377"/>
                  <a:pt x="7104383" y="2328388"/>
                  <a:pt x="7132569" y="2259331"/>
                </a:cubicBezTo>
                <a:cubicBezTo>
                  <a:pt x="7212900" y="2280471"/>
                  <a:pt x="7281253" y="2306543"/>
                  <a:pt x="7338330" y="2338253"/>
                </a:cubicBezTo>
                <a:cubicBezTo>
                  <a:pt x="7323532" y="2402377"/>
                  <a:pt x="7297459" y="2471434"/>
                  <a:pt x="7260113" y="2544718"/>
                </a:cubicBezTo>
                <a:cubicBezTo>
                  <a:pt x="7189646" y="2519351"/>
                  <a:pt x="7109315" y="2498211"/>
                  <a:pt x="7020528" y="2480594"/>
                </a:cubicBezTo>
                <a:close/>
                <a:moveTo>
                  <a:pt x="7012777" y="2479185"/>
                </a:moveTo>
                <a:cubicBezTo>
                  <a:pt x="6933855" y="2463683"/>
                  <a:pt x="6848591" y="2451703"/>
                  <a:pt x="6756280" y="2442543"/>
                </a:cubicBezTo>
                <a:cubicBezTo>
                  <a:pt x="6804197" y="2362916"/>
                  <a:pt x="6845068" y="2286813"/>
                  <a:pt x="6880301" y="2214937"/>
                </a:cubicBezTo>
                <a:cubicBezTo>
                  <a:pt x="6957109" y="2223393"/>
                  <a:pt x="7028279" y="2234668"/>
                  <a:pt x="7093108" y="2249466"/>
                </a:cubicBezTo>
                <a:cubicBezTo>
                  <a:pt x="7103678" y="2252285"/>
                  <a:pt x="7114953" y="2254398"/>
                  <a:pt x="7125522" y="2257217"/>
                </a:cubicBezTo>
                <a:cubicBezTo>
                  <a:pt x="7096631" y="2326978"/>
                  <a:pt x="7058580" y="2400968"/>
                  <a:pt x="7012777" y="2479185"/>
                </a:cubicBezTo>
                <a:close/>
                <a:moveTo>
                  <a:pt x="6957813" y="2007063"/>
                </a:moveTo>
                <a:cubicBezTo>
                  <a:pt x="6936674" y="2070482"/>
                  <a:pt x="6909192" y="2136720"/>
                  <a:pt x="6876073" y="2206482"/>
                </a:cubicBezTo>
                <a:cubicBezTo>
                  <a:pt x="6796446" y="2198026"/>
                  <a:pt x="6709773" y="2193798"/>
                  <a:pt x="6617462" y="2193093"/>
                </a:cubicBezTo>
                <a:cubicBezTo>
                  <a:pt x="6679473" y="2064845"/>
                  <a:pt x="6727390" y="1945757"/>
                  <a:pt x="6761213" y="1837944"/>
                </a:cubicBezTo>
                <a:cubicBezTo>
                  <a:pt x="6848591" y="1840763"/>
                  <a:pt x="6927513" y="1850628"/>
                  <a:pt x="6997274" y="1866131"/>
                </a:cubicBezTo>
                <a:cubicBezTo>
                  <a:pt x="6987409" y="1910524"/>
                  <a:pt x="6974021" y="1957736"/>
                  <a:pt x="6957813" y="2007063"/>
                </a:cubicBezTo>
                <a:close/>
                <a:moveTo>
                  <a:pt x="6754871" y="1830193"/>
                </a:moveTo>
                <a:cubicBezTo>
                  <a:pt x="6576592" y="1824556"/>
                  <a:pt x="6360966" y="1844991"/>
                  <a:pt x="6112926" y="1891498"/>
                </a:cubicBezTo>
                <a:cubicBezTo>
                  <a:pt x="6138998" y="1806235"/>
                  <a:pt x="6161548" y="1723789"/>
                  <a:pt x="6179869" y="1646277"/>
                </a:cubicBezTo>
                <a:cubicBezTo>
                  <a:pt x="6357443" y="1608225"/>
                  <a:pt x="6515287" y="1589199"/>
                  <a:pt x="6651286" y="1589199"/>
                </a:cubicBezTo>
                <a:cubicBezTo>
                  <a:pt x="6654105" y="1589199"/>
                  <a:pt x="6656219" y="1589199"/>
                  <a:pt x="6658333" y="1589199"/>
                </a:cubicBezTo>
                <a:cubicBezTo>
                  <a:pt x="6710478" y="1589199"/>
                  <a:pt x="6759804" y="1592723"/>
                  <a:pt x="6804197" y="1598360"/>
                </a:cubicBezTo>
                <a:cubicBezTo>
                  <a:pt x="6796446" y="1668826"/>
                  <a:pt x="6780239" y="1746338"/>
                  <a:pt x="6754871" y="1830193"/>
                </a:cubicBezTo>
                <a:close/>
                <a:moveTo>
                  <a:pt x="6173526" y="1639230"/>
                </a:moveTo>
                <a:cubicBezTo>
                  <a:pt x="6095309" y="1656142"/>
                  <a:pt x="6012864" y="1676577"/>
                  <a:pt x="5926895" y="1701240"/>
                </a:cubicBezTo>
                <a:cubicBezTo>
                  <a:pt x="5945217" y="1613862"/>
                  <a:pt x="5960015" y="1530008"/>
                  <a:pt x="5971994" y="1451086"/>
                </a:cubicBezTo>
                <a:cubicBezTo>
                  <a:pt x="6060076" y="1423604"/>
                  <a:pt x="6143931" y="1401760"/>
                  <a:pt x="6222853" y="1385553"/>
                </a:cubicBezTo>
                <a:cubicBezTo>
                  <a:pt x="6210874" y="1465179"/>
                  <a:pt x="6194666" y="1549738"/>
                  <a:pt x="6173526" y="1639230"/>
                </a:cubicBezTo>
                <a:close/>
                <a:moveTo>
                  <a:pt x="5964947" y="1445449"/>
                </a:moveTo>
                <a:cubicBezTo>
                  <a:pt x="5888139" y="1469407"/>
                  <a:pt x="5808513" y="1496889"/>
                  <a:pt x="5724658" y="1528599"/>
                </a:cubicBezTo>
                <a:cubicBezTo>
                  <a:pt x="5735228" y="1439811"/>
                  <a:pt x="5742979" y="1355252"/>
                  <a:pt x="5747207" y="1274921"/>
                </a:cubicBezTo>
                <a:cubicBezTo>
                  <a:pt x="5832471" y="1239688"/>
                  <a:pt x="5914212" y="1210797"/>
                  <a:pt x="5991020" y="1186838"/>
                </a:cubicBezTo>
                <a:cubicBezTo>
                  <a:pt x="5986792" y="1267874"/>
                  <a:pt x="5978336" y="1353843"/>
                  <a:pt x="5964947" y="1445449"/>
                </a:cubicBezTo>
                <a:close/>
                <a:moveTo>
                  <a:pt x="5721840" y="788705"/>
                </a:moveTo>
                <a:cubicBezTo>
                  <a:pt x="5744389" y="924705"/>
                  <a:pt x="5750026" y="1086072"/>
                  <a:pt x="5740161" y="1270693"/>
                </a:cubicBezTo>
                <a:cubicBezTo>
                  <a:pt x="5666171" y="1300993"/>
                  <a:pt x="5588659" y="1336226"/>
                  <a:pt x="5508328" y="1374983"/>
                </a:cubicBezTo>
                <a:cubicBezTo>
                  <a:pt x="5515374" y="1122714"/>
                  <a:pt x="5501986" y="907088"/>
                  <a:pt x="5468162" y="730923"/>
                </a:cubicBezTo>
                <a:cubicBezTo>
                  <a:pt x="5496348" y="717535"/>
                  <a:pt x="5524535" y="704851"/>
                  <a:pt x="5551312" y="693576"/>
                </a:cubicBezTo>
                <a:cubicBezTo>
                  <a:pt x="5599934" y="673141"/>
                  <a:pt x="5645736" y="657639"/>
                  <a:pt x="5689425" y="645659"/>
                </a:cubicBezTo>
                <a:cubicBezTo>
                  <a:pt x="5702814" y="689348"/>
                  <a:pt x="5713384" y="736561"/>
                  <a:pt x="5721840" y="788705"/>
                </a:cubicBezTo>
                <a:close/>
                <a:moveTo>
                  <a:pt x="5439976" y="637908"/>
                </a:moveTo>
                <a:cubicBezTo>
                  <a:pt x="5447022" y="666095"/>
                  <a:pt x="5454069" y="696395"/>
                  <a:pt x="5459706" y="726695"/>
                </a:cubicBezTo>
                <a:cubicBezTo>
                  <a:pt x="5358235" y="776726"/>
                  <a:pt x="5248308" y="842260"/>
                  <a:pt x="5130630" y="924000"/>
                </a:cubicBezTo>
                <a:cubicBezTo>
                  <a:pt x="5115127" y="832394"/>
                  <a:pt x="5097511" y="747835"/>
                  <a:pt x="5077076" y="670323"/>
                </a:cubicBezTo>
                <a:cubicBezTo>
                  <a:pt x="5190526" y="592105"/>
                  <a:pt x="5297634" y="533619"/>
                  <a:pt x="5394877" y="497681"/>
                </a:cubicBezTo>
                <a:cubicBezTo>
                  <a:pt x="5411789" y="540665"/>
                  <a:pt x="5426587" y="586468"/>
                  <a:pt x="5439976" y="637908"/>
                </a:cubicBezTo>
                <a:close/>
                <a:moveTo>
                  <a:pt x="5074962" y="662571"/>
                </a:moveTo>
                <a:cubicBezTo>
                  <a:pt x="5051708" y="575193"/>
                  <a:pt x="5024931" y="496272"/>
                  <a:pt x="4995335" y="427215"/>
                </a:cubicBezTo>
                <a:cubicBezTo>
                  <a:pt x="5101739" y="363795"/>
                  <a:pt x="5200391" y="325744"/>
                  <a:pt x="5289883" y="316583"/>
                </a:cubicBezTo>
                <a:cubicBezTo>
                  <a:pt x="5329344" y="361681"/>
                  <a:pt x="5363872" y="420168"/>
                  <a:pt x="5392763" y="491339"/>
                </a:cubicBezTo>
                <a:cubicBezTo>
                  <a:pt x="5295520" y="526572"/>
                  <a:pt x="5189821" y="584354"/>
                  <a:pt x="5074962" y="662571"/>
                </a:cubicBezTo>
                <a:close/>
                <a:moveTo>
                  <a:pt x="5068620" y="667504"/>
                </a:moveTo>
                <a:cubicBezTo>
                  <a:pt x="5003086" y="713307"/>
                  <a:pt x="4934030" y="765452"/>
                  <a:pt x="4862859" y="825348"/>
                </a:cubicBezTo>
                <a:cubicBezTo>
                  <a:pt x="4839605" y="735856"/>
                  <a:pt x="4814238" y="653411"/>
                  <a:pt x="4786756" y="578012"/>
                </a:cubicBezTo>
                <a:cubicBezTo>
                  <a:pt x="4856517" y="520230"/>
                  <a:pt x="4923460" y="471608"/>
                  <a:pt x="4988289" y="432147"/>
                </a:cubicBezTo>
                <a:cubicBezTo>
                  <a:pt x="5018589" y="501204"/>
                  <a:pt x="5045366" y="580126"/>
                  <a:pt x="5068620" y="667504"/>
                </a:cubicBezTo>
                <a:close/>
                <a:moveTo>
                  <a:pt x="4784642" y="570261"/>
                </a:moveTo>
                <a:cubicBezTo>
                  <a:pt x="4753637" y="484997"/>
                  <a:pt x="4719813" y="409598"/>
                  <a:pt x="4683875" y="343360"/>
                </a:cubicBezTo>
                <a:cubicBezTo>
                  <a:pt x="4750818" y="294739"/>
                  <a:pt x="4814942" y="258096"/>
                  <a:pt x="4875543" y="234138"/>
                </a:cubicBezTo>
                <a:cubicBezTo>
                  <a:pt x="4916413" y="286283"/>
                  <a:pt x="4953056" y="349702"/>
                  <a:pt x="4986174" y="425101"/>
                </a:cubicBezTo>
                <a:cubicBezTo>
                  <a:pt x="4921346" y="463857"/>
                  <a:pt x="4854403" y="512479"/>
                  <a:pt x="4784642" y="570261"/>
                </a:cubicBezTo>
                <a:close/>
                <a:moveTo>
                  <a:pt x="4778300" y="575193"/>
                </a:moveTo>
                <a:cubicBezTo>
                  <a:pt x="4716995" y="626634"/>
                  <a:pt x="4652870" y="685120"/>
                  <a:pt x="4587337" y="750654"/>
                </a:cubicBezTo>
                <a:cubicBezTo>
                  <a:pt x="4556332" y="663276"/>
                  <a:pt x="4523213" y="582945"/>
                  <a:pt x="4489389" y="510365"/>
                </a:cubicBezTo>
                <a:cubicBezTo>
                  <a:pt x="4544353" y="456106"/>
                  <a:pt x="4598611" y="408189"/>
                  <a:pt x="4650756" y="367319"/>
                </a:cubicBezTo>
                <a:cubicBezTo>
                  <a:pt x="4659917" y="360272"/>
                  <a:pt x="4668373" y="353930"/>
                  <a:pt x="4676829" y="347588"/>
                </a:cubicBezTo>
                <a:cubicBezTo>
                  <a:pt x="4713471" y="413826"/>
                  <a:pt x="4747295" y="489930"/>
                  <a:pt x="4778300" y="575193"/>
                </a:cubicBezTo>
                <a:close/>
                <a:moveTo>
                  <a:pt x="4486571" y="503318"/>
                </a:moveTo>
                <a:cubicBezTo>
                  <a:pt x="4427379" y="377889"/>
                  <a:pt x="4364665" y="275008"/>
                  <a:pt x="4299131" y="195382"/>
                </a:cubicBezTo>
                <a:cubicBezTo>
                  <a:pt x="4359732" y="148874"/>
                  <a:pt x="4418923" y="115755"/>
                  <a:pt x="4476001" y="96729"/>
                </a:cubicBezTo>
                <a:cubicBezTo>
                  <a:pt x="4548581" y="149579"/>
                  <a:pt x="4614114" y="232024"/>
                  <a:pt x="4674010" y="341246"/>
                </a:cubicBezTo>
                <a:cubicBezTo>
                  <a:pt x="4613409" y="384935"/>
                  <a:pt x="4551399" y="439194"/>
                  <a:pt x="4486571" y="503318"/>
                </a:cubicBezTo>
                <a:close/>
                <a:moveTo>
                  <a:pt x="4378758" y="318697"/>
                </a:moveTo>
                <a:cubicBezTo>
                  <a:pt x="4413991" y="375070"/>
                  <a:pt x="4448519" y="438489"/>
                  <a:pt x="4480933" y="508251"/>
                </a:cubicBezTo>
                <a:cubicBezTo>
                  <a:pt x="4423856" y="564624"/>
                  <a:pt x="4366074" y="628748"/>
                  <a:pt x="4306177" y="699918"/>
                </a:cubicBezTo>
                <a:cubicBezTo>
                  <a:pt x="4246281" y="570261"/>
                  <a:pt x="4184976" y="458220"/>
                  <a:pt x="4121557" y="363795"/>
                </a:cubicBezTo>
                <a:cubicBezTo>
                  <a:pt x="4142697" y="339837"/>
                  <a:pt x="4163131" y="317993"/>
                  <a:pt x="4183567" y="296853"/>
                </a:cubicBezTo>
                <a:cubicBezTo>
                  <a:pt x="4220209" y="259506"/>
                  <a:pt x="4256851" y="227091"/>
                  <a:pt x="4292789" y="198905"/>
                </a:cubicBezTo>
                <a:cubicBezTo>
                  <a:pt x="4322385" y="234843"/>
                  <a:pt x="4350571" y="274304"/>
                  <a:pt x="4378758" y="318697"/>
                </a:cubicBezTo>
                <a:close/>
                <a:moveTo>
                  <a:pt x="4118033" y="358158"/>
                </a:moveTo>
                <a:cubicBezTo>
                  <a:pt x="4069412" y="285578"/>
                  <a:pt x="4020086" y="223568"/>
                  <a:pt x="3970055" y="173537"/>
                </a:cubicBezTo>
                <a:cubicBezTo>
                  <a:pt x="4025723" y="122097"/>
                  <a:pt x="4082096" y="84045"/>
                  <a:pt x="4137764" y="59382"/>
                </a:cubicBezTo>
                <a:cubicBezTo>
                  <a:pt x="4189204" y="90387"/>
                  <a:pt x="4239940" y="135486"/>
                  <a:pt x="4288561" y="194677"/>
                </a:cubicBezTo>
                <a:cubicBezTo>
                  <a:pt x="4232893" y="237661"/>
                  <a:pt x="4175815" y="291920"/>
                  <a:pt x="4118033" y="358158"/>
                </a:cubicBezTo>
                <a:close/>
                <a:moveTo>
                  <a:pt x="4113101" y="363795"/>
                </a:moveTo>
                <a:cubicBezTo>
                  <a:pt x="3995422" y="498386"/>
                  <a:pt x="3874926" y="678074"/>
                  <a:pt x="3753724" y="899337"/>
                </a:cubicBezTo>
                <a:cubicBezTo>
                  <a:pt x="3703693" y="825348"/>
                  <a:pt x="3655072" y="756291"/>
                  <a:pt x="3606450" y="692167"/>
                </a:cubicBezTo>
                <a:cubicBezTo>
                  <a:pt x="3722719" y="466676"/>
                  <a:pt x="3843216" y="291920"/>
                  <a:pt x="3965122" y="178470"/>
                </a:cubicBezTo>
                <a:cubicBezTo>
                  <a:pt x="4014448" y="229205"/>
                  <a:pt x="4064479" y="291215"/>
                  <a:pt x="4113101" y="363795"/>
                </a:cubicBezTo>
                <a:close/>
                <a:moveTo>
                  <a:pt x="3600813" y="685825"/>
                </a:moveTo>
                <a:cubicBezTo>
                  <a:pt x="3544440" y="612540"/>
                  <a:pt x="3488772" y="546302"/>
                  <a:pt x="3434513" y="487111"/>
                </a:cubicBezTo>
                <a:cubicBezTo>
                  <a:pt x="3546554" y="272190"/>
                  <a:pt x="3668460" y="122097"/>
                  <a:pt x="3796708" y="52336"/>
                </a:cubicBezTo>
                <a:cubicBezTo>
                  <a:pt x="3850967" y="79113"/>
                  <a:pt x="3905931" y="119983"/>
                  <a:pt x="3959485" y="173537"/>
                </a:cubicBezTo>
                <a:cubicBezTo>
                  <a:pt x="3838988" y="284874"/>
                  <a:pt x="3718491" y="456811"/>
                  <a:pt x="3600813" y="685825"/>
                </a:cubicBezTo>
                <a:close/>
                <a:moveTo>
                  <a:pt x="3597290" y="692872"/>
                </a:moveTo>
                <a:cubicBezTo>
                  <a:pt x="3560647" y="764042"/>
                  <a:pt x="3524710" y="840850"/>
                  <a:pt x="3488772" y="923296"/>
                </a:cubicBezTo>
                <a:cubicBezTo>
                  <a:pt x="3432399" y="853534"/>
                  <a:pt x="3377436" y="789410"/>
                  <a:pt x="3323882" y="730219"/>
                </a:cubicBezTo>
                <a:cubicBezTo>
                  <a:pt x="3358410" y="644955"/>
                  <a:pt x="3394348" y="566033"/>
                  <a:pt x="3431694" y="494158"/>
                </a:cubicBezTo>
                <a:cubicBezTo>
                  <a:pt x="3485953" y="552644"/>
                  <a:pt x="3540917" y="618882"/>
                  <a:pt x="3597290" y="692872"/>
                </a:cubicBezTo>
                <a:close/>
                <a:moveTo>
                  <a:pt x="3318244" y="723172"/>
                </a:moveTo>
                <a:cubicBezTo>
                  <a:pt x="3255529" y="654820"/>
                  <a:pt x="3194224" y="593515"/>
                  <a:pt x="3135033" y="539960"/>
                </a:cubicBezTo>
                <a:cubicBezTo>
                  <a:pt x="3169561" y="456106"/>
                  <a:pt x="3206203" y="382117"/>
                  <a:pt x="3244960" y="316583"/>
                </a:cubicBezTo>
                <a:cubicBezTo>
                  <a:pt x="3253416" y="323630"/>
                  <a:pt x="3261871" y="330676"/>
                  <a:pt x="3270327" y="337723"/>
                </a:cubicBezTo>
                <a:cubicBezTo>
                  <a:pt x="3321063" y="380707"/>
                  <a:pt x="3373208" y="430738"/>
                  <a:pt x="3426057" y="487111"/>
                </a:cubicBezTo>
                <a:cubicBezTo>
                  <a:pt x="3388710" y="558986"/>
                  <a:pt x="3352772" y="637908"/>
                  <a:pt x="3318244" y="723172"/>
                </a:cubicBezTo>
                <a:close/>
                <a:moveTo>
                  <a:pt x="3314721" y="730923"/>
                </a:moveTo>
                <a:cubicBezTo>
                  <a:pt x="3284421" y="804913"/>
                  <a:pt x="3255529" y="884539"/>
                  <a:pt x="3227343" y="969803"/>
                </a:cubicBezTo>
                <a:cubicBezTo>
                  <a:pt x="3165333" y="905679"/>
                  <a:pt x="3104732" y="846488"/>
                  <a:pt x="3045541" y="792229"/>
                </a:cubicBezTo>
                <a:cubicBezTo>
                  <a:pt x="3072318" y="704146"/>
                  <a:pt x="3101209" y="622406"/>
                  <a:pt x="3132214" y="547712"/>
                </a:cubicBezTo>
                <a:cubicBezTo>
                  <a:pt x="3191405" y="601971"/>
                  <a:pt x="3252711" y="663276"/>
                  <a:pt x="3314721" y="730923"/>
                </a:cubicBezTo>
                <a:close/>
                <a:moveTo>
                  <a:pt x="3039199" y="786591"/>
                </a:moveTo>
                <a:cubicBezTo>
                  <a:pt x="2849645" y="613245"/>
                  <a:pt x="2676299" y="494158"/>
                  <a:pt x="2524797" y="430738"/>
                </a:cubicBezTo>
                <a:cubicBezTo>
                  <a:pt x="2556507" y="360977"/>
                  <a:pt x="2593149" y="304604"/>
                  <a:pt x="2634724" y="260915"/>
                </a:cubicBezTo>
                <a:cubicBezTo>
                  <a:pt x="2779179" y="282055"/>
                  <a:pt x="2945479" y="380003"/>
                  <a:pt x="3125872" y="542779"/>
                </a:cubicBezTo>
                <a:cubicBezTo>
                  <a:pt x="3095571" y="616064"/>
                  <a:pt x="3066681" y="697804"/>
                  <a:pt x="3039199" y="786591"/>
                </a:cubicBezTo>
                <a:close/>
                <a:moveTo>
                  <a:pt x="3037085" y="794343"/>
                </a:moveTo>
                <a:cubicBezTo>
                  <a:pt x="3013831" y="871151"/>
                  <a:pt x="2991987" y="952891"/>
                  <a:pt x="2970847" y="1039564"/>
                </a:cubicBezTo>
                <a:cubicBezTo>
                  <a:pt x="2779884" y="873969"/>
                  <a:pt x="2604424" y="747835"/>
                  <a:pt x="2447284" y="662571"/>
                </a:cubicBezTo>
                <a:cubicBezTo>
                  <a:pt x="2454331" y="632271"/>
                  <a:pt x="2462787" y="602675"/>
                  <a:pt x="2471243" y="574489"/>
                </a:cubicBezTo>
                <a:cubicBezTo>
                  <a:pt x="2486041" y="524458"/>
                  <a:pt x="2502953" y="478655"/>
                  <a:pt x="2521978" y="437080"/>
                </a:cubicBezTo>
                <a:cubicBezTo>
                  <a:pt x="2675594" y="501909"/>
                  <a:pt x="2849645" y="623110"/>
                  <a:pt x="3037085" y="794343"/>
                </a:cubicBezTo>
                <a:close/>
                <a:moveTo>
                  <a:pt x="2440942" y="659048"/>
                </a:moveTo>
                <a:cubicBezTo>
                  <a:pt x="2364134" y="617473"/>
                  <a:pt x="2291555" y="586468"/>
                  <a:pt x="2223907" y="564624"/>
                </a:cubicBezTo>
                <a:cubicBezTo>
                  <a:pt x="2249275" y="493453"/>
                  <a:pt x="2280985" y="432852"/>
                  <a:pt x="2318332" y="385640"/>
                </a:cubicBezTo>
                <a:cubicBezTo>
                  <a:pt x="2378932" y="389163"/>
                  <a:pt x="2445170" y="405370"/>
                  <a:pt x="2514932" y="434261"/>
                </a:cubicBezTo>
                <a:cubicBezTo>
                  <a:pt x="2486041" y="499090"/>
                  <a:pt x="2461377" y="574489"/>
                  <a:pt x="2440942" y="659048"/>
                </a:cubicBezTo>
                <a:close/>
                <a:moveTo>
                  <a:pt x="2438828" y="666799"/>
                </a:moveTo>
                <a:cubicBezTo>
                  <a:pt x="2412756" y="776726"/>
                  <a:pt x="2394435" y="903565"/>
                  <a:pt x="2383160" y="1045906"/>
                </a:cubicBezTo>
                <a:cubicBezTo>
                  <a:pt x="2302829" y="1000103"/>
                  <a:pt x="2226021" y="959938"/>
                  <a:pt x="2152736" y="926819"/>
                </a:cubicBezTo>
                <a:cubicBezTo>
                  <a:pt x="2164011" y="789410"/>
                  <a:pt x="2186560" y="670323"/>
                  <a:pt x="2220384" y="571670"/>
                </a:cubicBezTo>
                <a:cubicBezTo>
                  <a:pt x="2289440" y="593515"/>
                  <a:pt x="2362021" y="625224"/>
                  <a:pt x="2438828" y="666799"/>
                </a:cubicBezTo>
                <a:close/>
                <a:moveTo>
                  <a:pt x="2145690" y="924000"/>
                </a:moveTo>
                <a:cubicBezTo>
                  <a:pt x="2063245" y="886653"/>
                  <a:pt x="1985027" y="857762"/>
                  <a:pt x="1913152" y="836622"/>
                </a:cubicBezTo>
                <a:cubicBezTo>
                  <a:pt x="1930769" y="714012"/>
                  <a:pt x="1964592" y="613245"/>
                  <a:pt x="2013214" y="538551"/>
                </a:cubicBezTo>
                <a:cubicBezTo>
                  <a:pt x="2073814" y="536437"/>
                  <a:pt x="2140757" y="547007"/>
                  <a:pt x="2213337" y="569556"/>
                </a:cubicBezTo>
                <a:cubicBezTo>
                  <a:pt x="2180218" y="667504"/>
                  <a:pt x="2157669" y="785887"/>
                  <a:pt x="2145690" y="924000"/>
                </a:cubicBezTo>
                <a:close/>
                <a:moveTo>
                  <a:pt x="2144985" y="931751"/>
                </a:moveTo>
                <a:cubicBezTo>
                  <a:pt x="2138643" y="1011378"/>
                  <a:pt x="2135825" y="1098051"/>
                  <a:pt x="2137234" y="1190362"/>
                </a:cubicBezTo>
                <a:cubicBezTo>
                  <a:pt x="2053379" y="1151605"/>
                  <a:pt x="1973048" y="1119191"/>
                  <a:pt x="1897649" y="1092414"/>
                </a:cubicBezTo>
                <a:cubicBezTo>
                  <a:pt x="1896945" y="1002217"/>
                  <a:pt x="1901877" y="919068"/>
                  <a:pt x="1912447" y="844374"/>
                </a:cubicBezTo>
                <a:cubicBezTo>
                  <a:pt x="1985027" y="865513"/>
                  <a:pt x="2063245" y="895109"/>
                  <a:pt x="2144985" y="931751"/>
                </a:cubicBezTo>
                <a:close/>
                <a:moveTo>
                  <a:pt x="1889898" y="1090300"/>
                </a:moveTo>
                <a:cubicBezTo>
                  <a:pt x="1803930" y="1060704"/>
                  <a:pt x="1724303" y="1038155"/>
                  <a:pt x="1650314" y="1024062"/>
                </a:cubicBezTo>
                <a:cubicBezTo>
                  <a:pt x="1655246" y="942321"/>
                  <a:pt x="1667226" y="869741"/>
                  <a:pt x="1686956" y="807027"/>
                </a:cubicBezTo>
                <a:cubicBezTo>
                  <a:pt x="1752490" y="808436"/>
                  <a:pt x="1825774" y="820415"/>
                  <a:pt x="1904696" y="842964"/>
                </a:cubicBezTo>
                <a:cubicBezTo>
                  <a:pt x="1894126" y="916954"/>
                  <a:pt x="1889194" y="999399"/>
                  <a:pt x="1889898" y="1090300"/>
                </a:cubicBezTo>
                <a:close/>
                <a:moveTo>
                  <a:pt x="1889898" y="1098051"/>
                </a:moveTo>
                <a:cubicBezTo>
                  <a:pt x="1890603" y="1178383"/>
                  <a:pt x="1895536" y="1264351"/>
                  <a:pt x="1904696" y="1356662"/>
                </a:cubicBezTo>
                <a:cubicBezTo>
                  <a:pt x="1817318" y="1325656"/>
                  <a:pt x="1734873" y="1300289"/>
                  <a:pt x="1657360" y="1280558"/>
                </a:cubicBezTo>
                <a:cubicBezTo>
                  <a:pt x="1648905" y="1190362"/>
                  <a:pt x="1646086" y="1107212"/>
                  <a:pt x="1650314" y="1031813"/>
                </a:cubicBezTo>
                <a:cubicBezTo>
                  <a:pt x="1724303" y="1045906"/>
                  <a:pt x="1804634" y="1068455"/>
                  <a:pt x="1889898" y="1098051"/>
                </a:cubicBezTo>
                <a:close/>
                <a:moveTo>
                  <a:pt x="1649609" y="1278444"/>
                </a:moveTo>
                <a:cubicBezTo>
                  <a:pt x="1515019" y="1244621"/>
                  <a:pt x="1395932" y="1227709"/>
                  <a:pt x="1292346" y="1228413"/>
                </a:cubicBezTo>
                <a:cubicBezTo>
                  <a:pt x="1294460" y="1153015"/>
                  <a:pt x="1306440" y="1086072"/>
                  <a:pt x="1328284" y="1028995"/>
                </a:cubicBezTo>
                <a:cubicBezTo>
                  <a:pt x="1370564" y="1018425"/>
                  <a:pt x="1417071" y="1012787"/>
                  <a:pt x="1467102" y="1012787"/>
                </a:cubicBezTo>
                <a:cubicBezTo>
                  <a:pt x="1520656" y="1012787"/>
                  <a:pt x="1579848" y="1019129"/>
                  <a:pt x="1642563" y="1030404"/>
                </a:cubicBezTo>
                <a:cubicBezTo>
                  <a:pt x="1639039" y="1105098"/>
                  <a:pt x="1641153" y="1188248"/>
                  <a:pt x="1649609" y="1278444"/>
                </a:cubicBezTo>
                <a:close/>
                <a:moveTo>
                  <a:pt x="1293756" y="1235460"/>
                </a:moveTo>
                <a:cubicBezTo>
                  <a:pt x="1338854" y="1235460"/>
                  <a:pt x="1386771" y="1238983"/>
                  <a:pt x="1438211" y="1245325"/>
                </a:cubicBezTo>
                <a:cubicBezTo>
                  <a:pt x="1504449" y="1253781"/>
                  <a:pt x="1574915" y="1267874"/>
                  <a:pt x="1650314" y="1286196"/>
                </a:cubicBezTo>
                <a:cubicBezTo>
                  <a:pt x="1658065" y="1365822"/>
                  <a:pt x="1670749" y="1451791"/>
                  <a:pt x="1688366" y="1542692"/>
                </a:cubicBezTo>
                <a:cubicBezTo>
                  <a:pt x="1550252" y="1506754"/>
                  <a:pt x="1424118" y="1483500"/>
                  <a:pt x="1311372" y="1472226"/>
                </a:cubicBezTo>
                <a:cubicBezTo>
                  <a:pt x="1297279" y="1386257"/>
                  <a:pt x="1290937" y="1306631"/>
                  <a:pt x="1292346" y="1235460"/>
                </a:cubicBezTo>
                <a:cubicBezTo>
                  <a:pt x="1293051" y="1235460"/>
                  <a:pt x="1293756" y="1235460"/>
                  <a:pt x="1293756" y="1235460"/>
                </a:cubicBezTo>
                <a:close/>
                <a:moveTo>
                  <a:pt x="1164098" y="1472226"/>
                </a:moveTo>
                <a:cubicBezTo>
                  <a:pt x="1180306" y="1472226"/>
                  <a:pt x="1196513" y="1472226"/>
                  <a:pt x="1213425" y="1472930"/>
                </a:cubicBezTo>
                <a:cubicBezTo>
                  <a:pt x="1243020" y="1474340"/>
                  <a:pt x="1273321" y="1475749"/>
                  <a:pt x="1304326" y="1479272"/>
                </a:cubicBezTo>
                <a:cubicBezTo>
                  <a:pt x="1333921" y="1655437"/>
                  <a:pt x="1396636" y="1862607"/>
                  <a:pt x="1491061" y="2096555"/>
                </a:cubicBezTo>
                <a:cubicBezTo>
                  <a:pt x="1402273" y="2088099"/>
                  <a:pt x="1317714" y="2082461"/>
                  <a:pt x="1237383" y="2079643"/>
                </a:cubicBezTo>
                <a:cubicBezTo>
                  <a:pt x="1136617" y="1847105"/>
                  <a:pt x="1077425" y="1642753"/>
                  <a:pt x="1066855" y="1476454"/>
                </a:cubicBezTo>
                <a:cubicBezTo>
                  <a:pt x="1097860" y="1473635"/>
                  <a:pt x="1130275" y="1472226"/>
                  <a:pt x="1164098" y="1472226"/>
                </a:cubicBezTo>
                <a:close/>
                <a:moveTo>
                  <a:pt x="1229632" y="2078938"/>
                </a:moveTo>
                <a:cubicBezTo>
                  <a:pt x="1137321" y="2076119"/>
                  <a:pt x="1050648" y="2076824"/>
                  <a:pt x="970317" y="2081757"/>
                </a:cubicBezTo>
                <a:cubicBezTo>
                  <a:pt x="940016" y="2010586"/>
                  <a:pt x="915353" y="1942939"/>
                  <a:pt x="897032" y="1878815"/>
                </a:cubicBezTo>
                <a:cubicBezTo>
                  <a:pt x="856867" y="1739997"/>
                  <a:pt x="845592" y="1621614"/>
                  <a:pt x="863209" y="1525780"/>
                </a:cubicBezTo>
                <a:cubicBezTo>
                  <a:pt x="918172" y="1500412"/>
                  <a:pt x="983705" y="1484205"/>
                  <a:pt x="1059809" y="1476454"/>
                </a:cubicBezTo>
                <a:cubicBezTo>
                  <a:pt x="1070379" y="1640639"/>
                  <a:pt x="1127456" y="1843582"/>
                  <a:pt x="1229632" y="2078938"/>
                </a:cubicBezTo>
                <a:close/>
                <a:moveTo>
                  <a:pt x="1127456" y="2084575"/>
                </a:moveTo>
                <a:cubicBezTo>
                  <a:pt x="1161984" y="2084575"/>
                  <a:pt x="1197217" y="2085280"/>
                  <a:pt x="1233155" y="2086689"/>
                </a:cubicBezTo>
                <a:cubicBezTo>
                  <a:pt x="1265569" y="2159974"/>
                  <a:pt x="1301507" y="2236782"/>
                  <a:pt x="1342377" y="2316408"/>
                </a:cubicBezTo>
                <a:cubicBezTo>
                  <a:pt x="1252886" y="2315704"/>
                  <a:pt x="1167622" y="2317818"/>
                  <a:pt x="1087995" y="2322046"/>
                </a:cubicBezTo>
                <a:cubicBezTo>
                  <a:pt x="1043602" y="2241010"/>
                  <a:pt x="1005550" y="2163497"/>
                  <a:pt x="973840" y="2089508"/>
                </a:cubicBezTo>
                <a:cubicBezTo>
                  <a:pt x="1022462" y="2085985"/>
                  <a:pt x="1073902" y="2084575"/>
                  <a:pt x="1127456" y="2084575"/>
                </a:cubicBezTo>
                <a:close/>
                <a:moveTo>
                  <a:pt x="1079539" y="2322046"/>
                </a:moveTo>
                <a:cubicBezTo>
                  <a:pt x="987229" y="2326978"/>
                  <a:pt x="901260" y="2336139"/>
                  <a:pt x="821634" y="2347414"/>
                </a:cubicBezTo>
                <a:cubicBezTo>
                  <a:pt x="784991" y="2279061"/>
                  <a:pt x="754691" y="2214233"/>
                  <a:pt x="730732" y="2151518"/>
                </a:cubicBezTo>
                <a:cubicBezTo>
                  <a:pt x="726504" y="2140948"/>
                  <a:pt x="722981" y="2131083"/>
                  <a:pt x="719458" y="2120513"/>
                </a:cubicBezTo>
                <a:cubicBezTo>
                  <a:pt x="730028" y="2118399"/>
                  <a:pt x="740598" y="2116285"/>
                  <a:pt x="751872" y="2114171"/>
                </a:cubicBezTo>
                <a:cubicBezTo>
                  <a:pt x="817406" y="2102192"/>
                  <a:pt x="889281" y="2093736"/>
                  <a:pt x="966089" y="2088803"/>
                </a:cubicBezTo>
                <a:cubicBezTo>
                  <a:pt x="997799" y="2163497"/>
                  <a:pt x="1035850" y="2241010"/>
                  <a:pt x="1079539" y="2322046"/>
                </a:cubicBezTo>
                <a:close/>
                <a:moveTo>
                  <a:pt x="1083767" y="2329797"/>
                </a:moveTo>
                <a:cubicBezTo>
                  <a:pt x="1122523" y="2400263"/>
                  <a:pt x="1165508" y="2472843"/>
                  <a:pt x="1212720" y="2548946"/>
                </a:cubicBezTo>
                <a:cubicBezTo>
                  <a:pt x="1123228" y="2555993"/>
                  <a:pt x="1039374" y="2565858"/>
                  <a:pt x="959747" y="2577133"/>
                </a:cubicBezTo>
                <a:cubicBezTo>
                  <a:pt x="908307" y="2500325"/>
                  <a:pt x="863913" y="2426335"/>
                  <a:pt x="825862" y="2355869"/>
                </a:cubicBezTo>
                <a:cubicBezTo>
                  <a:pt x="905488" y="2343186"/>
                  <a:pt x="992161" y="2334730"/>
                  <a:pt x="1083767" y="2329797"/>
                </a:cubicBezTo>
                <a:close/>
                <a:moveTo>
                  <a:pt x="951996" y="2577837"/>
                </a:moveTo>
                <a:cubicBezTo>
                  <a:pt x="697613" y="2615184"/>
                  <a:pt x="495376" y="2673671"/>
                  <a:pt x="350921" y="2750479"/>
                </a:cubicBezTo>
                <a:cubicBezTo>
                  <a:pt x="317802" y="2682127"/>
                  <a:pt x="296662" y="2618003"/>
                  <a:pt x="288911" y="2557402"/>
                </a:cubicBezTo>
                <a:cubicBezTo>
                  <a:pt x="396724" y="2459455"/>
                  <a:pt x="577821" y="2392512"/>
                  <a:pt x="818110" y="2355869"/>
                </a:cubicBezTo>
                <a:cubicBezTo>
                  <a:pt x="856162" y="2426335"/>
                  <a:pt x="900556" y="2500325"/>
                  <a:pt x="951996" y="2577837"/>
                </a:cubicBezTo>
                <a:close/>
                <a:moveTo>
                  <a:pt x="956928" y="2584179"/>
                </a:moveTo>
                <a:cubicBezTo>
                  <a:pt x="1001322" y="2650417"/>
                  <a:pt x="1050648" y="2719474"/>
                  <a:pt x="1104907" y="2790645"/>
                </a:cubicBezTo>
                <a:cubicBezTo>
                  <a:pt x="856162" y="2833629"/>
                  <a:pt x="647583" y="2889297"/>
                  <a:pt x="481987" y="2956945"/>
                </a:cubicBezTo>
                <a:cubicBezTo>
                  <a:pt x="429138" y="2887183"/>
                  <a:pt x="386154" y="2820240"/>
                  <a:pt x="354444" y="2756821"/>
                </a:cubicBezTo>
                <a:cubicBezTo>
                  <a:pt x="501013" y="2678604"/>
                  <a:pt x="706069" y="2620822"/>
                  <a:pt x="956928" y="2584179"/>
                </a:cubicBezTo>
                <a:close/>
                <a:moveTo>
                  <a:pt x="474236" y="2960468"/>
                </a:moveTo>
                <a:cubicBezTo>
                  <a:pt x="393200" y="2993587"/>
                  <a:pt x="323439" y="3030229"/>
                  <a:pt x="263543" y="3068985"/>
                </a:cubicBezTo>
                <a:cubicBezTo>
                  <a:pt x="224082" y="3003452"/>
                  <a:pt x="197305" y="2941442"/>
                  <a:pt x="184621" y="2882251"/>
                </a:cubicBezTo>
                <a:cubicBezTo>
                  <a:pt x="225491" y="2837152"/>
                  <a:pt x="280455" y="2796987"/>
                  <a:pt x="346693" y="2760344"/>
                </a:cubicBezTo>
                <a:cubicBezTo>
                  <a:pt x="379107" y="2823764"/>
                  <a:pt x="421387" y="2890706"/>
                  <a:pt x="474236" y="2960468"/>
                </a:cubicBezTo>
                <a:close/>
                <a:moveTo>
                  <a:pt x="396019" y="3004157"/>
                </a:moveTo>
                <a:cubicBezTo>
                  <a:pt x="422796" y="2991473"/>
                  <a:pt x="450278" y="2978789"/>
                  <a:pt x="479169" y="2966810"/>
                </a:cubicBezTo>
                <a:cubicBezTo>
                  <a:pt x="548226" y="3057006"/>
                  <a:pt x="634194" y="3151431"/>
                  <a:pt x="737779" y="3250083"/>
                </a:cubicBezTo>
                <a:cubicBezTo>
                  <a:pt x="651106" y="3283202"/>
                  <a:pt x="571479" y="3317730"/>
                  <a:pt x="499604" y="3352963"/>
                </a:cubicBezTo>
                <a:cubicBezTo>
                  <a:pt x="443936" y="3299409"/>
                  <a:pt x="395314" y="3246560"/>
                  <a:pt x="353035" y="3194415"/>
                </a:cubicBezTo>
                <a:cubicBezTo>
                  <a:pt x="319916" y="3153545"/>
                  <a:pt x="291729" y="3114084"/>
                  <a:pt x="267771" y="3075327"/>
                </a:cubicBezTo>
                <a:cubicBezTo>
                  <a:pt x="305822" y="3050664"/>
                  <a:pt x="348807" y="3026706"/>
                  <a:pt x="396019" y="3004157"/>
                </a:cubicBezTo>
                <a:close/>
                <a:moveTo>
                  <a:pt x="492557" y="3356487"/>
                </a:moveTo>
                <a:cubicBezTo>
                  <a:pt x="411521" y="3396652"/>
                  <a:pt x="339646" y="3438227"/>
                  <a:pt x="277636" y="3481212"/>
                </a:cubicBezTo>
                <a:cubicBezTo>
                  <a:pt x="193782" y="3389606"/>
                  <a:pt x="137409" y="3300114"/>
                  <a:pt x="110632" y="3214850"/>
                </a:cubicBezTo>
                <a:cubicBezTo>
                  <a:pt x="147274" y="3166933"/>
                  <a:pt x="197305" y="3121835"/>
                  <a:pt x="261429" y="3079555"/>
                </a:cubicBezTo>
                <a:cubicBezTo>
                  <a:pt x="315688" y="3166933"/>
                  <a:pt x="393200" y="3259948"/>
                  <a:pt x="492557" y="3356487"/>
                </a:cubicBezTo>
                <a:close/>
                <a:moveTo>
                  <a:pt x="498195" y="3362124"/>
                </a:moveTo>
                <a:cubicBezTo>
                  <a:pt x="555977" y="3417792"/>
                  <a:pt x="620805" y="3474165"/>
                  <a:pt x="693385" y="3532652"/>
                </a:cubicBezTo>
                <a:cubicBezTo>
                  <a:pt x="610236" y="3573522"/>
                  <a:pt x="534132" y="3614392"/>
                  <a:pt x="465780" y="3655967"/>
                </a:cubicBezTo>
                <a:cubicBezTo>
                  <a:pt x="395314" y="3598890"/>
                  <a:pt x="334714" y="3542517"/>
                  <a:pt x="283273" y="3486849"/>
                </a:cubicBezTo>
                <a:cubicBezTo>
                  <a:pt x="345283" y="3443864"/>
                  <a:pt x="417159" y="3401585"/>
                  <a:pt x="498195" y="3362124"/>
                </a:cubicBezTo>
                <a:close/>
                <a:moveTo>
                  <a:pt x="459438" y="3659491"/>
                </a:moveTo>
                <a:cubicBezTo>
                  <a:pt x="381926" y="3706703"/>
                  <a:pt x="314278" y="3754620"/>
                  <a:pt x="256496" y="3802537"/>
                </a:cubicBezTo>
                <a:cubicBezTo>
                  <a:pt x="195895" y="3746868"/>
                  <a:pt x="147274" y="3691200"/>
                  <a:pt x="111336" y="3636237"/>
                </a:cubicBezTo>
                <a:cubicBezTo>
                  <a:pt x="154321" y="3586206"/>
                  <a:pt x="209284" y="3537584"/>
                  <a:pt x="276931" y="3490372"/>
                </a:cubicBezTo>
                <a:cubicBezTo>
                  <a:pt x="327667" y="3546040"/>
                  <a:pt x="388268" y="3602413"/>
                  <a:pt x="459438" y="3659491"/>
                </a:cubicBezTo>
                <a:close/>
                <a:moveTo>
                  <a:pt x="287501" y="3787034"/>
                </a:moveTo>
                <a:cubicBezTo>
                  <a:pt x="339646" y="3745459"/>
                  <a:pt x="398838" y="3704589"/>
                  <a:pt x="465076" y="3664423"/>
                </a:cubicBezTo>
                <a:cubicBezTo>
                  <a:pt x="527790" y="3714454"/>
                  <a:pt x="597552" y="3765190"/>
                  <a:pt x="675064" y="3816630"/>
                </a:cubicBezTo>
                <a:cubicBezTo>
                  <a:pt x="595438" y="3864547"/>
                  <a:pt x="523562" y="3912463"/>
                  <a:pt x="459438" y="3959676"/>
                </a:cubicBezTo>
                <a:cubicBezTo>
                  <a:pt x="384040" y="3909645"/>
                  <a:pt x="318506" y="3858909"/>
                  <a:pt x="262134" y="3807469"/>
                </a:cubicBezTo>
                <a:cubicBezTo>
                  <a:pt x="270589" y="3801127"/>
                  <a:pt x="279045" y="3794081"/>
                  <a:pt x="287501" y="3787034"/>
                </a:cubicBezTo>
                <a:close/>
                <a:moveTo>
                  <a:pt x="452392" y="3964608"/>
                </a:moveTo>
                <a:cubicBezTo>
                  <a:pt x="341055" y="4047054"/>
                  <a:pt x="252268" y="4128794"/>
                  <a:pt x="187440" y="4209126"/>
                </a:cubicBezTo>
                <a:cubicBezTo>
                  <a:pt x="130362" y="4159094"/>
                  <a:pt x="85969" y="4107654"/>
                  <a:pt x="55668" y="4054805"/>
                </a:cubicBezTo>
                <a:cubicBezTo>
                  <a:pt x="93015" y="3975178"/>
                  <a:pt x="159958" y="3894142"/>
                  <a:pt x="255792" y="3813106"/>
                </a:cubicBezTo>
                <a:cubicBezTo>
                  <a:pt x="311460" y="3863842"/>
                  <a:pt x="377698" y="3914577"/>
                  <a:pt x="452392" y="3964608"/>
                </a:cubicBezTo>
                <a:close/>
                <a:moveTo>
                  <a:pt x="459438" y="3969541"/>
                </a:moveTo>
                <a:cubicBezTo>
                  <a:pt x="526381" y="4013935"/>
                  <a:pt x="600370" y="4058328"/>
                  <a:pt x="681406" y="4102722"/>
                </a:cubicBezTo>
                <a:cubicBezTo>
                  <a:pt x="566547" y="4187281"/>
                  <a:pt x="468599" y="4269726"/>
                  <a:pt x="388268" y="4350058"/>
                </a:cubicBezTo>
                <a:cubicBezTo>
                  <a:pt x="312869" y="4306369"/>
                  <a:pt x="247336" y="4261270"/>
                  <a:pt x="193077" y="4214763"/>
                </a:cubicBezTo>
                <a:cubicBezTo>
                  <a:pt x="258610" y="4133727"/>
                  <a:pt x="348102" y="4051281"/>
                  <a:pt x="459438" y="3969541"/>
                </a:cubicBezTo>
                <a:close/>
                <a:moveTo>
                  <a:pt x="382630" y="4354990"/>
                </a:moveTo>
                <a:cubicBezTo>
                  <a:pt x="321325" y="4417000"/>
                  <a:pt x="270589" y="4477601"/>
                  <a:pt x="230424" y="4536792"/>
                </a:cubicBezTo>
                <a:cubicBezTo>
                  <a:pt x="168414" y="4491694"/>
                  <a:pt x="119792" y="4444482"/>
                  <a:pt x="85264" y="4395156"/>
                </a:cubicBezTo>
                <a:cubicBezTo>
                  <a:pt x="105699" y="4338078"/>
                  <a:pt x="140227" y="4279592"/>
                  <a:pt x="188144" y="4220400"/>
                </a:cubicBezTo>
                <a:cubicBezTo>
                  <a:pt x="242403" y="4266203"/>
                  <a:pt x="307232" y="4311301"/>
                  <a:pt x="382630" y="4354990"/>
                </a:cubicBezTo>
                <a:close/>
                <a:moveTo>
                  <a:pt x="326962" y="4425456"/>
                </a:moveTo>
                <a:cubicBezTo>
                  <a:pt x="346693" y="4403612"/>
                  <a:pt x="367128" y="4381062"/>
                  <a:pt x="389677" y="4358513"/>
                </a:cubicBezTo>
                <a:cubicBezTo>
                  <a:pt x="458029" y="4397269"/>
                  <a:pt x="534837" y="4435321"/>
                  <a:pt x="619396" y="4471964"/>
                </a:cubicBezTo>
                <a:cubicBezTo>
                  <a:pt x="552453" y="4536088"/>
                  <a:pt x="493967" y="4598098"/>
                  <a:pt x="443231" y="4657994"/>
                </a:cubicBezTo>
                <a:cubicBezTo>
                  <a:pt x="414340" y="4644605"/>
                  <a:pt x="387563" y="4631217"/>
                  <a:pt x="361491" y="4617123"/>
                </a:cubicBezTo>
                <a:cubicBezTo>
                  <a:pt x="314983" y="4592460"/>
                  <a:pt x="273408" y="4567093"/>
                  <a:pt x="236766" y="4540316"/>
                </a:cubicBezTo>
                <a:cubicBezTo>
                  <a:pt x="262134" y="4502968"/>
                  <a:pt x="292434" y="4464917"/>
                  <a:pt x="326962" y="4425456"/>
                </a:cubicBezTo>
                <a:close/>
                <a:moveTo>
                  <a:pt x="438299" y="4664336"/>
                </a:moveTo>
                <a:cubicBezTo>
                  <a:pt x="382630" y="4731983"/>
                  <a:pt x="337532" y="4796812"/>
                  <a:pt x="303004" y="4858822"/>
                </a:cubicBezTo>
                <a:cubicBezTo>
                  <a:pt x="237470" y="4819361"/>
                  <a:pt x="184621" y="4776377"/>
                  <a:pt x="145865" y="4730574"/>
                </a:cubicBezTo>
                <a:cubicBezTo>
                  <a:pt x="161367" y="4672087"/>
                  <a:pt x="190258" y="4611486"/>
                  <a:pt x="232538" y="4547362"/>
                </a:cubicBezTo>
                <a:cubicBezTo>
                  <a:pt x="290320" y="4588233"/>
                  <a:pt x="359377" y="4626989"/>
                  <a:pt x="438299" y="4664336"/>
                </a:cubicBezTo>
                <a:close/>
                <a:moveTo>
                  <a:pt x="445345" y="4667155"/>
                </a:moveTo>
                <a:cubicBezTo>
                  <a:pt x="548226" y="4714366"/>
                  <a:pt x="668722" y="4757351"/>
                  <a:pt x="806131" y="4796812"/>
                </a:cubicBezTo>
                <a:cubicBezTo>
                  <a:pt x="744826" y="4866573"/>
                  <a:pt x="691271" y="4934220"/>
                  <a:pt x="644059" y="4999049"/>
                </a:cubicBezTo>
                <a:cubicBezTo>
                  <a:pt x="570070" y="4977205"/>
                  <a:pt x="501718" y="4953246"/>
                  <a:pt x="440413" y="4927174"/>
                </a:cubicBezTo>
                <a:cubicBezTo>
                  <a:pt x="392496" y="4906739"/>
                  <a:pt x="348807" y="4884894"/>
                  <a:pt x="309346" y="4861641"/>
                </a:cubicBezTo>
                <a:cubicBezTo>
                  <a:pt x="344579" y="4799631"/>
                  <a:pt x="389677" y="4734802"/>
                  <a:pt x="445345" y="4667155"/>
                </a:cubicBezTo>
                <a:close/>
                <a:moveTo>
                  <a:pt x="639831" y="5005391"/>
                </a:moveTo>
                <a:cubicBezTo>
                  <a:pt x="586982" y="5078676"/>
                  <a:pt x="543293" y="5149142"/>
                  <a:pt x="508765" y="5216084"/>
                </a:cubicBezTo>
                <a:cubicBezTo>
                  <a:pt x="391791" y="5174510"/>
                  <a:pt x="300185" y="5121660"/>
                  <a:pt x="236766" y="5058945"/>
                </a:cubicBezTo>
                <a:cubicBezTo>
                  <a:pt x="246631" y="4999049"/>
                  <a:pt x="270589" y="4935630"/>
                  <a:pt x="306527" y="4868687"/>
                </a:cubicBezTo>
                <a:cubicBezTo>
                  <a:pt x="394610" y="4920832"/>
                  <a:pt x="506651" y="4966635"/>
                  <a:pt x="639831" y="5005391"/>
                </a:cubicBezTo>
                <a:close/>
                <a:moveTo>
                  <a:pt x="647583" y="5007505"/>
                </a:moveTo>
                <a:cubicBezTo>
                  <a:pt x="724391" y="5029350"/>
                  <a:pt x="808950" y="5049080"/>
                  <a:pt x="899851" y="5066696"/>
                </a:cubicBezTo>
                <a:cubicBezTo>
                  <a:pt x="845592" y="5141391"/>
                  <a:pt x="797675" y="5213266"/>
                  <a:pt x="756100" y="5282323"/>
                </a:cubicBezTo>
                <a:cubicBezTo>
                  <a:pt x="667313" y="5264706"/>
                  <a:pt x="586982" y="5243566"/>
                  <a:pt x="515811" y="5218903"/>
                </a:cubicBezTo>
                <a:cubicBezTo>
                  <a:pt x="550339" y="5151256"/>
                  <a:pt x="594733" y="5080790"/>
                  <a:pt x="647583" y="5007505"/>
                </a:cubicBezTo>
                <a:close/>
                <a:moveTo>
                  <a:pt x="751872" y="5289369"/>
                </a:moveTo>
                <a:cubicBezTo>
                  <a:pt x="705365" y="5367586"/>
                  <a:pt x="668018" y="5441576"/>
                  <a:pt x="639831" y="5510632"/>
                </a:cubicBezTo>
                <a:cubicBezTo>
                  <a:pt x="559500" y="5489492"/>
                  <a:pt x="491148" y="5463420"/>
                  <a:pt x="434071" y="5431711"/>
                </a:cubicBezTo>
                <a:cubicBezTo>
                  <a:pt x="448868" y="5367586"/>
                  <a:pt x="474941" y="5298530"/>
                  <a:pt x="512288" y="5225245"/>
                </a:cubicBezTo>
                <a:cubicBezTo>
                  <a:pt x="582754" y="5250613"/>
                  <a:pt x="663085" y="5271753"/>
                  <a:pt x="751872" y="5289369"/>
                </a:cubicBezTo>
                <a:close/>
                <a:moveTo>
                  <a:pt x="759624" y="5290779"/>
                </a:moveTo>
                <a:cubicBezTo>
                  <a:pt x="838545" y="5306281"/>
                  <a:pt x="923809" y="5318260"/>
                  <a:pt x="1016120" y="5327421"/>
                </a:cubicBezTo>
                <a:cubicBezTo>
                  <a:pt x="968203" y="5407048"/>
                  <a:pt x="927333" y="5483151"/>
                  <a:pt x="892100" y="5555026"/>
                </a:cubicBezTo>
                <a:cubicBezTo>
                  <a:pt x="815292" y="5546570"/>
                  <a:pt x="744121" y="5535295"/>
                  <a:pt x="679292" y="5520498"/>
                </a:cubicBezTo>
                <a:cubicBezTo>
                  <a:pt x="668722" y="5517679"/>
                  <a:pt x="657448" y="5515565"/>
                  <a:pt x="646878" y="5512747"/>
                </a:cubicBezTo>
                <a:cubicBezTo>
                  <a:pt x="675769" y="5442985"/>
                  <a:pt x="713821" y="5368291"/>
                  <a:pt x="759624" y="5290779"/>
                </a:cubicBezTo>
                <a:close/>
                <a:moveTo>
                  <a:pt x="814587" y="5762196"/>
                </a:moveTo>
                <a:cubicBezTo>
                  <a:pt x="835727" y="5698777"/>
                  <a:pt x="863209" y="5632539"/>
                  <a:pt x="896328" y="5562777"/>
                </a:cubicBezTo>
                <a:cubicBezTo>
                  <a:pt x="975954" y="5571233"/>
                  <a:pt x="1062627" y="5575461"/>
                  <a:pt x="1154938" y="5576166"/>
                </a:cubicBezTo>
                <a:cubicBezTo>
                  <a:pt x="1092928" y="5704414"/>
                  <a:pt x="1045011" y="5823502"/>
                  <a:pt x="1011187" y="5932019"/>
                </a:cubicBezTo>
                <a:cubicBezTo>
                  <a:pt x="923809" y="5929201"/>
                  <a:pt x="844887" y="5919335"/>
                  <a:pt x="775126" y="5903833"/>
                </a:cubicBezTo>
                <a:cubicBezTo>
                  <a:pt x="784991" y="5859439"/>
                  <a:pt x="798380" y="5812227"/>
                  <a:pt x="814587" y="5762196"/>
                </a:cubicBezTo>
                <a:close/>
                <a:moveTo>
                  <a:pt x="1017529" y="5939770"/>
                </a:moveTo>
                <a:cubicBezTo>
                  <a:pt x="1037260" y="5940475"/>
                  <a:pt x="1057695" y="5940475"/>
                  <a:pt x="1078130" y="5940475"/>
                </a:cubicBezTo>
                <a:cubicBezTo>
                  <a:pt x="1244430" y="5940475"/>
                  <a:pt x="1438916" y="5920040"/>
                  <a:pt x="1659474" y="5878465"/>
                </a:cubicBezTo>
                <a:cubicBezTo>
                  <a:pt x="1633402" y="5963729"/>
                  <a:pt x="1610853" y="6046174"/>
                  <a:pt x="1592532" y="6123687"/>
                </a:cubicBezTo>
                <a:cubicBezTo>
                  <a:pt x="1412139" y="6162443"/>
                  <a:pt x="1251476" y="6181469"/>
                  <a:pt x="1113363" y="6180764"/>
                </a:cubicBezTo>
                <a:cubicBezTo>
                  <a:pt x="1061218" y="6180764"/>
                  <a:pt x="1011892" y="6177241"/>
                  <a:pt x="967498" y="6171604"/>
                </a:cubicBezTo>
                <a:cubicBezTo>
                  <a:pt x="975954" y="6101138"/>
                  <a:pt x="992161" y="6023625"/>
                  <a:pt x="1017529" y="5939770"/>
                </a:cubicBezTo>
                <a:close/>
                <a:moveTo>
                  <a:pt x="1598874" y="6130029"/>
                </a:moveTo>
                <a:cubicBezTo>
                  <a:pt x="1677091" y="6113117"/>
                  <a:pt x="1759536" y="6092682"/>
                  <a:pt x="1845505" y="6068019"/>
                </a:cubicBezTo>
                <a:cubicBezTo>
                  <a:pt x="1827183" y="6155396"/>
                  <a:pt x="1812386" y="6239251"/>
                  <a:pt x="1800406" y="6318877"/>
                </a:cubicBezTo>
                <a:cubicBezTo>
                  <a:pt x="1712324" y="6346359"/>
                  <a:pt x="1628469" y="6368204"/>
                  <a:pt x="1549547" y="6384411"/>
                </a:cubicBezTo>
                <a:cubicBezTo>
                  <a:pt x="1561527" y="6304784"/>
                  <a:pt x="1577734" y="6219521"/>
                  <a:pt x="1598874" y="6130029"/>
                </a:cubicBezTo>
                <a:close/>
                <a:moveTo>
                  <a:pt x="1807453" y="6324515"/>
                </a:moveTo>
                <a:cubicBezTo>
                  <a:pt x="1884261" y="6300556"/>
                  <a:pt x="1963888" y="6273075"/>
                  <a:pt x="2047742" y="6241365"/>
                </a:cubicBezTo>
                <a:cubicBezTo>
                  <a:pt x="2037172" y="6330152"/>
                  <a:pt x="2029421" y="6414711"/>
                  <a:pt x="2025193" y="6495042"/>
                </a:cubicBezTo>
                <a:cubicBezTo>
                  <a:pt x="1939929" y="6530275"/>
                  <a:pt x="1858189" y="6559167"/>
                  <a:pt x="1781381" y="6583125"/>
                </a:cubicBezTo>
                <a:cubicBezTo>
                  <a:pt x="1785609" y="6502089"/>
                  <a:pt x="1794065" y="6415416"/>
                  <a:pt x="1807453" y="6324515"/>
                </a:cubicBezTo>
                <a:close/>
                <a:moveTo>
                  <a:pt x="2032240" y="6499271"/>
                </a:moveTo>
                <a:cubicBezTo>
                  <a:pt x="2106229" y="6468970"/>
                  <a:pt x="2183741" y="6433737"/>
                  <a:pt x="2264073" y="6394981"/>
                </a:cubicBezTo>
                <a:cubicBezTo>
                  <a:pt x="2257026" y="6647249"/>
                  <a:pt x="2270415" y="6862875"/>
                  <a:pt x="2304238" y="7039040"/>
                </a:cubicBezTo>
                <a:cubicBezTo>
                  <a:pt x="2226021" y="7077092"/>
                  <a:pt x="2151327" y="7105983"/>
                  <a:pt x="2082975" y="7124304"/>
                </a:cubicBezTo>
                <a:cubicBezTo>
                  <a:pt x="2035058" y="6964346"/>
                  <a:pt x="2018851" y="6752243"/>
                  <a:pt x="2032240" y="6499271"/>
                </a:cubicBezTo>
                <a:close/>
                <a:moveTo>
                  <a:pt x="2332425" y="7132055"/>
                </a:moveTo>
                <a:cubicBezTo>
                  <a:pt x="2325378" y="7103869"/>
                  <a:pt x="2318332" y="7073569"/>
                  <a:pt x="2312694" y="7042563"/>
                </a:cubicBezTo>
                <a:cubicBezTo>
                  <a:pt x="2414165" y="6992533"/>
                  <a:pt x="2524092" y="6926999"/>
                  <a:pt x="2641770" y="6845259"/>
                </a:cubicBezTo>
                <a:cubicBezTo>
                  <a:pt x="2657273" y="6936864"/>
                  <a:pt x="2674890" y="7021424"/>
                  <a:pt x="2695325" y="7098936"/>
                </a:cubicBezTo>
                <a:cubicBezTo>
                  <a:pt x="2581874" y="7177153"/>
                  <a:pt x="2474766" y="7234936"/>
                  <a:pt x="2377523" y="7271578"/>
                </a:cubicBezTo>
                <a:cubicBezTo>
                  <a:pt x="2360611" y="7229298"/>
                  <a:pt x="2345813" y="7182791"/>
                  <a:pt x="2332425" y="7132055"/>
                </a:cubicBezTo>
                <a:close/>
                <a:moveTo>
                  <a:pt x="2697439" y="7106687"/>
                </a:moveTo>
                <a:cubicBezTo>
                  <a:pt x="2720692" y="7194065"/>
                  <a:pt x="2747469" y="7272987"/>
                  <a:pt x="2777065" y="7342044"/>
                </a:cubicBezTo>
                <a:cubicBezTo>
                  <a:pt x="2670662" y="7406168"/>
                  <a:pt x="2572009" y="7443515"/>
                  <a:pt x="2482517" y="7453380"/>
                </a:cubicBezTo>
                <a:cubicBezTo>
                  <a:pt x="2443056" y="7408282"/>
                  <a:pt x="2408528" y="7349795"/>
                  <a:pt x="2379637" y="7278624"/>
                </a:cubicBezTo>
                <a:cubicBezTo>
                  <a:pt x="2476880" y="7242687"/>
                  <a:pt x="2582579" y="7185609"/>
                  <a:pt x="2697439" y="7106687"/>
                </a:cubicBezTo>
                <a:close/>
                <a:moveTo>
                  <a:pt x="2770723" y="7307515"/>
                </a:moveTo>
                <a:cubicBezTo>
                  <a:pt x="2746060" y="7245506"/>
                  <a:pt x="2723511" y="7177153"/>
                  <a:pt x="2703076" y="7102459"/>
                </a:cubicBezTo>
                <a:cubicBezTo>
                  <a:pt x="2769314" y="7056657"/>
                  <a:pt x="2837666" y="7004512"/>
                  <a:pt x="2908837" y="6944615"/>
                </a:cubicBezTo>
                <a:cubicBezTo>
                  <a:pt x="2932091" y="7034107"/>
                  <a:pt x="2957458" y="7116553"/>
                  <a:pt x="2984940" y="7191951"/>
                </a:cubicBezTo>
                <a:cubicBezTo>
                  <a:pt x="2915179" y="7249734"/>
                  <a:pt x="2848236" y="7298355"/>
                  <a:pt x="2783407" y="7337816"/>
                </a:cubicBezTo>
                <a:cubicBezTo>
                  <a:pt x="2779179" y="7327951"/>
                  <a:pt x="2774951" y="7318085"/>
                  <a:pt x="2770723" y="7307515"/>
                </a:cubicBezTo>
                <a:close/>
                <a:moveTo>
                  <a:pt x="2987759" y="7199702"/>
                </a:moveTo>
                <a:cubicBezTo>
                  <a:pt x="3018764" y="7284967"/>
                  <a:pt x="3052587" y="7361069"/>
                  <a:pt x="3088525" y="7426603"/>
                </a:cubicBezTo>
                <a:cubicBezTo>
                  <a:pt x="3021582" y="7475225"/>
                  <a:pt x="2957458" y="7511867"/>
                  <a:pt x="2896858" y="7535825"/>
                </a:cubicBezTo>
                <a:cubicBezTo>
                  <a:pt x="2856692" y="7484385"/>
                  <a:pt x="2820050" y="7420965"/>
                  <a:pt x="2786930" y="7344158"/>
                </a:cubicBezTo>
                <a:cubicBezTo>
                  <a:pt x="2851055" y="7306106"/>
                  <a:pt x="2917997" y="7257485"/>
                  <a:pt x="2987759" y="7199702"/>
                </a:cubicBezTo>
                <a:close/>
                <a:moveTo>
                  <a:pt x="2994100" y="7194770"/>
                </a:moveTo>
                <a:cubicBezTo>
                  <a:pt x="3055406" y="7143330"/>
                  <a:pt x="3119530" y="7084843"/>
                  <a:pt x="3184359" y="7019310"/>
                </a:cubicBezTo>
                <a:cubicBezTo>
                  <a:pt x="3215364" y="7106687"/>
                  <a:pt x="3248483" y="7187019"/>
                  <a:pt x="3282306" y="7259599"/>
                </a:cubicBezTo>
                <a:cubicBezTo>
                  <a:pt x="3227343" y="7313857"/>
                  <a:pt x="3173084" y="7361775"/>
                  <a:pt x="3120939" y="7402644"/>
                </a:cubicBezTo>
                <a:cubicBezTo>
                  <a:pt x="3111779" y="7409691"/>
                  <a:pt x="3103323" y="7416033"/>
                  <a:pt x="3094867" y="7422375"/>
                </a:cubicBezTo>
                <a:cubicBezTo>
                  <a:pt x="3058929" y="7355433"/>
                  <a:pt x="3025105" y="7279329"/>
                  <a:pt x="2994100" y="7194770"/>
                </a:cubicBezTo>
                <a:close/>
                <a:moveTo>
                  <a:pt x="3285830" y="7266646"/>
                </a:moveTo>
                <a:cubicBezTo>
                  <a:pt x="3345021" y="7392075"/>
                  <a:pt x="3407736" y="7494955"/>
                  <a:pt x="3473269" y="7574582"/>
                </a:cubicBezTo>
                <a:cubicBezTo>
                  <a:pt x="3412669" y="7621089"/>
                  <a:pt x="3353477" y="7654209"/>
                  <a:pt x="3296400" y="7673234"/>
                </a:cubicBezTo>
                <a:cubicBezTo>
                  <a:pt x="3223820" y="7620385"/>
                  <a:pt x="3158286" y="7537234"/>
                  <a:pt x="3098390" y="7428717"/>
                </a:cubicBezTo>
                <a:cubicBezTo>
                  <a:pt x="3158991" y="7384323"/>
                  <a:pt x="3221001" y="7330065"/>
                  <a:pt x="3285830" y="7266646"/>
                </a:cubicBezTo>
                <a:close/>
                <a:moveTo>
                  <a:pt x="3393643" y="7450562"/>
                </a:moveTo>
                <a:cubicBezTo>
                  <a:pt x="3358410" y="7394189"/>
                  <a:pt x="3323882" y="7330769"/>
                  <a:pt x="3291467" y="7261008"/>
                </a:cubicBezTo>
                <a:cubicBezTo>
                  <a:pt x="3348545" y="7204635"/>
                  <a:pt x="3406327" y="7140511"/>
                  <a:pt x="3466223" y="7069340"/>
                </a:cubicBezTo>
                <a:cubicBezTo>
                  <a:pt x="3526119" y="7198998"/>
                  <a:pt x="3587424" y="7311039"/>
                  <a:pt x="3650139" y="7405463"/>
                </a:cubicBezTo>
                <a:cubicBezTo>
                  <a:pt x="3628999" y="7429422"/>
                  <a:pt x="3608564" y="7451266"/>
                  <a:pt x="3588129" y="7472406"/>
                </a:cubicBezTo>
                <a:cubicBezTo>
                  <a:pt x="3551487" y="7509753"/>
                  <a:pt x="3514844" y="7542167"/>
                  <a:pt x="3478907" y="7570354"/>
                </a:cubicBezTo>
                <a:cubicBezTo>
                  <a:pt x="3450016" y="7535121"/>
                  <a:pt x="3421829" y="7495660"/>
                  <a:pt x="3393643" y="7450562"/>
                </a:cubicBezTo>
                <a:close/>
                <a:moveTo>
                  <a:pt x="3654367" y="7411805"/>
                </a:moveTo>
                <a:cubicBezTo>
                  <a:pt x="3702989" y="7484385"/>
                  <a:pt x="3752315" y="7546395"/>
                  <a:pt x="3802345" y="7596426"/>
                </a:cubicBezTo>
                <a:cubicBezTo>
                  <a:pt x="3746678" y="7647866"/>
                  <a:pt x="3690305" y="7685918"/>
                  <a:pt x="3634636" y="7710581"/>
                </a:cubicBezTo>
                <a:cubicBezTo>
                  <a:pt x="3583196" y="7679576"/>
                  <a:pt x="3532461" y="7634478"/>
                  <a:pt x="3483839" y="7575286"/>
                </a:cubicBezTo>
                <a:cubicBezTo>
                  <a:pt x="3539507" y="7532302"/>
                  <a:pt x="3596585" y="7477338"/>
                  <a:pt x="3654367" y="7411805"/>
                </a:cubicBezTo>
                <a:close/>
                <a:moveTo>
                  <a:pt x="3659300" y="7406168"/>
                </a:moveTo>
                <a:cubicBezTo>
                  <a:pt x="3776978" y="7271578"/>
                  <a:pt x="3897475" y="7092594"/>
                  <a:pt x="4018676" y="6870626"/>
                </a:cubicBezTo>
                <a:cubicBezTo>
                  <a:pt x="4068707" y="6944615"/>
                  <a:pt x="4117329" y="7013672"/>
                  <a:pt x="4165950" y="7077796"/>
                </a:cubicBezTo>
                <a:cubicBezTo>
                  <a:pt x="4049681" y="7303288"/>
                  <a:pt x="3929184" y="7478044"/>
                  <a:pt x="3807278" y="7591494"/>
                </a:cubicBezTo>
                <a:cubicBezTo>
                  <a:pt x="3757952" y="7540758"/>
                  <a:pt x="3707921" y="7478748"/>
                  <a:pt x="3659300" y="7406168"/>
                </a:cubicBezTo>
                <a:close/>
                <a:moveTo>
                  <a:pt x="4171587" y="7084138"/>
                </a:moveTo>
                <a:cubicBezTo>
                  <a:pt x="4227960" y="7157423"/>
                  <a:pt x="4283629" y="7223661"/>
                  <a:pt x="4337887" y="7282852"/>
                </a:cubicBezTo>
                <a:cubicBezTo>
                  <a:pt x="4225846" y="7497774"/>
                  <a:pt x="4103940" y="7647866"/>
                  <a:pt x="3975692" y="7717628"/>
                </a:cubicBezTo>
                <a:cubicBezTo>
                  <a:pt x="3921433" y="7690851"/>
                  <a:pt x="3866470" y="7649980"/>
                  <a:pt x="3812915" y="7596426"/>
                </a:cubicBezTo>
                <a:cubicBezTo>
                  <a:pt x="3933412" y="7485090"/>
                  <a:pt x="4053909" y="7312448"/>
                  <a:pt x="4171587" y="7084138"/>
                </a:cubicBezTo>
                <a:close/>
                <a:moveTo>
                  <a:pt x="4175111" y="7077092"/>
                </a:moveTo>
                <a:cubicBezTo>
                  <a:pt x="4211753" y="7005921"/>
                  <a:pt x="4247691" y="6929113"/>
                  <a:pt x="4283629" y="6846668"/>
                </a:cubicBezTo>
                <a:cubicBezTo>
                  <a:pt x="4340001" y="6916429"/>
                  <a:pt x="4394965" y="6980553"/>
                  <a:pt x="4448519" y="7039745"/>
                </a:cubicBezTo>
                <a:cubicBezTo>
                  <a:pt x="4413991" y="7125009"/>
                  <a:pt x="4378053" y="7203931"/>
                  <a:pt x="4340706" y="7275806"/>
                </a:cubicBezTo>
                <a:cubicBezTo>
                  <a:pt x="4286447" y="7216614"/>
                  <a:pt x="4231484" y="7150376"/>
                  <a:pt x="4175111" y="7077092"/>
                </a:cubicBezTo>
                <a:close/>
                <a:moveTo>
                  <a:pt x="4454156" y="7046087"/>
                </a:moveTo>
                <a:cubicBezTo>
                  <a:pt x="4516871" y="7114439"/>
                  <a:pt x="4578176" y="7175744"/>
                  <a:pt x="4637368" y="7229298"/>
                </a:cubicBezTo>
                <a:cubicBezTo>
                  <a:pt x="4602840" y="7313153"/>
                  <a:pt x="4566197" y="7387142"/>
                  <a:pt x="4527441" y="7452675"/>
                </a:cubicBezTo>
                <a:cubicBezTo>
                  <a:pt x="4518985" y="7445629"/>
                  <a:pt x="4510529" y="7438582"/>
                  <a:pt x="4502073" y="7431535"/>
                </a:cubicBezTo>
                <a:cubicBezTo>
                  <a:pt x="4451338" y="7388551"/>
                  <a:pt x="4399193" y="7338521"/>
                  <a:pt x="4346343" y="7282148"/>
                </a:cubicBezTo>
                <a:cubicBezTo>
                  <a:pt x="4383690" y="7210977"/>
                  <a:pt x="4419628" y="7132055"/>
                  <a:pt x="4454156" y="7046087"/>
                </a:cubicBezTo>
                <a:close/>
                <a:moveTo>
                  <a:pt x="4457679" y="7038336"/>
                </a:moveTo>
                <a:cubicBezTo>
                  <a:pt x="4487980" y="6964346"/>
                  <a:pt x="4516871" y="6884719"/>
                  <a:pt x="4545057" y="6799456"/>
                </a:cubicBezTo>
                <a:cubicBezTo>
                  <a:pt x="4607067" y="6863580"/>
                  <a:pt x="4667668" y="6922771"/>
                  <a:pt x="4726860" y="6977030"/>
                </a:cubicBezTo>
                <a:cubicBezTo>
                  <a:pt x="4700083" y="7065113"/>
                  <a:pt x="4671192" y="7146853"/>
                  <a:pt x="4640186" y="7221547"/>
                </a:cubicBezTo>
                <a:cubicBezTo>
                  <a:pt x="4580995" y="7167993"/>
                  <a:pt x="4519690" y="7106687"/>
                  <a:pt x="4457679" y="7038336"/>
                </a:cubicBezTo>
                <a:close/>
                <a:moveTo>
                  <a:pt x="4733202" y="6983372"/>
                </a:moveTo>
                <a:cubicBezTo>
                  <a:pt x="4922755" y="7156718"/>
                  <a:pt x="5096102" y="7275806"/>
                  <a:pt x="5247603" y="7339225"/>
                </a:cubicBezTo>
                <a:cubicBezTo>
                  <a:pt x="5215894" y="7408987"/>
                  <a:pt x="5179251" y="7466064"/>
                  <a:pt x="5137676" y="7509048"/>
                </a:cubicBezTo>
                <a:cubicBezTo>
                  <a:pt x="4993221" y="7487908"/>
                  <a:pt x="4826921" y="7389961"/>
                  <a:pt x="4646529" y="7227184"/>
                </a:cubicBezTo>
                <a:cubicBezTo>
                  <a:pt x="4676829" y="7153195"/>
                  <a:pt x="4705720" y="7072159"/>
                  <a:pt x="4733202" y="6983372"/>
                </a:cubicBezTo>
                <a:close/>
                <a:moveTo>
                  <a:pt x="4735316" y="6975621"/>
                </a:moveTo>
                <a:cubicBezTo>
                  <a:pt x="4758569" y="6898813"/>
                  <a:pt x="4780414" y="6817072"/>
                  <a:pt x="4801554" y="6730399"/>
                </a:cubicBezTo>
                <a:cubicBezTo>
                  <a:pt x="4992516" y="6895994"/>
                  <a:pt x="5167977" y="7022128"/>
                  <a:pt x="5325116" y="7107392"/>
                </a:cubicBezTo>
                <a:cubicBezTo>
                  <a:pt x="5318069" y="7137692"/>
                  <a:pt x="5309613" y="7167288"/>
                  <a:pt x="5301157" y="7195475"/>
                </a:cubicBezTo>
                <a:cubicBezTo>
                  <a:pt x="5286360" y="7245506"/>
                  <a:pt x="5269448" y="7291309"/>
                  <a:pt x="5250422" y="7332883"/>
                </a:cubicBezTo>
                <a:cubicBezTo>
                  <a:pt x="5096806" y="7268055"/>
                  <a:pt x="4922755" y="7146148"/>
                  <a:pt x="4735316" y="6975621"/>
                </a:cubicBezTo>
                <a:close/>
                <a:moveTo>
                  <a:pt x="5331458" y="7110211"/>
                </a:moveTo>
                <a:cubicBezTo>
                  <a:pt x="5408266" y="7151786"/>
                  <a:pt x="5480846" y="7182791"/>
                  <a:pt x="5548493" y="7204635"/>
                </a:cubicBezTo>
                <a:cubicBezTo>
                  <a:pt x="5523125" y="7275806"/>
                  <a:pt x="5491416" y="7336406"/>
                  <a:pt x="5454069" y="7383619"/>
                </a:cubicBezTo>
                <a:cubicBezTo>
                  <a:pt x="5393468" y="7380096"/>
                  <a:pt x="5327230" y="7363888"/>
                  <a:pt x="5257468" y="7334997"/>
                </a:cubicBezTo>
                <a:cubicBezTo>
                  <a:pt x="5286360" y="7270873"/>
                  <a:pt x="5311023" y="7195475"/>
                  <a:pt x="5331458" y="7110211"/>
                </a:cubicBezTo>
                <a:close/>
                <a:moveTo>
                  <a:pt x="5415312" y="7144035"/>
                </a:moveTo>
                <a:cubicBezTo>
                  <a:pt x="5388535" y="7131350"/>
                  <a:pt x="5361759" y="7117962"/>
                  <a:pt x="5333572" y="7103164"/>
                </a:cubicBezTo>
                <a:cubicBezTo>
                  <a:pt x="5359644" y="6993237"/>
                  <a:pt x="5377966" y="6866398"/>
                  <a:pt x="5389240" y="6724057"/>
                </a:cubicBezTo>
                <a:cubicBezTo>
                  <a:pt x="5469571" y="6769860"/>
                  <a:pt x="5546379" y="6809321"/>
                  <a:pt x="5619664" y="6843145"/>
                </a:cubicBezTo>
                <a:cubicBezTo>
                  <a:pt x="5608390" y="6980553"/>
                  <a:pt x="5585840" y="7099641"/>
                  <a:pt x="5551312" y="7198293"/>
                </a:cubicBezTo>
                <a:cubicBezTo>
                  <a:pt x="5508328" y="7184200"/>
                  <a:pt x="5462525" y="7165879"/>
                  <a:pt x="5415312" y="7144035"/>
                </a:cubicBezTo>
                <a:close/>
                <a:moveTo>
                  <a:pt x="5626710" y="6845963"/>
                </a:moveTo>
                <a:cubicBezTo>
                  <a:pt x="5709156" y="6883310"/>
                  <a:pt x="5787373" y="6912201"/>
                  <a:pt x="5859248" y="6933341"/>
                </a:cubicBezTo>
                <a:cubicBezTo>
                  <a:pt x="5840927" y="7055952"/>
                  <a:pt x="5807808" y="7156718"/>
                  <a:pt x="5758482" y="7231413"/>
                </a:cubicBezTo>
                <a:cubicBezTo>
                  <a:pt x="5698586" y="7233526"/>
                  <a:pt x="5631643" y="7222956"/>
                  <a:pt x="5558358" y="7200407"/>
                </a:cubicBezTo>
                <a:cubicBezTo>
                  <a:pt x="5592182" y="7102459"/>
                  <a:pt x="5614731" y="6984077"/>
                  <a:pt x="5626710" y="6845963"/>
                </a:cubicBezTo>
                <a:close/>
                <a:moveTo>
                  <a:pt x="5627415" y="6837507"/>
                </a:moveTo>
                <a:cubicBezTo>
                  <a:pt x="5633757" y="6757881"/>
                  <a:pt x="5636576" y="6671207"/>
                  <a:pt x="5635167" y="6578897"/>
                </a:cubicBezTo>
                <a:cubicBezTo>
                  <a:pt x="5719021" y="6617653"/>
                  <a:pt x="5799352" y="6650068"/>
                  <a:pt x="5874751" y="6676845"/>
                </a:cubicBezTo>
                <a:cubicBezTo>
                  <a:pt x="5875455" y="6767041"/>
                  <a:pt x="5870523" y="6850191"/>
                  <a:pt x="5859953" y="6924885"/>
                </a:cubicBezTo>
                <a:cubicBezTo>
                  <a:pt x="5787373" y="6904450"/>
                  <a:pt x="5709156" y="6874854"/>
                  <a:pt x="5627415" y="6837507"/>
                </a:cubicBezTo>
                <a:close/>
                <a:moveTo>
                  <a:pt x="5882502" y="6671912"/>
                </a:moveTo>
                <a:cubicBezTo>
                  <a:pt x="5881798" y="6591581"/>
                  <a:pt x="5876865" y="6505612"/>
                  <a:pt x="5867704" y="6413302"/>
                </a:cubicBezTo>
                <a:cubicBezTo>
                  <a:pt x="5955082" y="6444307"/>
                  <a:pt x="6037527" y="6469675"/>
                  <a:pt x="6115040" y="6489405"/>
                </a:cubicBezTo>
                <a:cubicBezTo>
                  <a:pt x="6123496" y="6579602"/>
                  <a:pt x="6126315" y="6662751"/>
                  <a:pt x="6122086" y="6738150"/>
                </a:cubicBezTo>
                <a:cubicBezTo>
                  <a:pt x="6048097" y="6723352"/>
                  <a:pt x="5967766" y="6701508"/>
                  <a:pt x="5882502" y="6671912"/>
                </a:cubicBezTo>
                <a:close/>
                <a:moveTo>
                  <a:pt x="6122791" y="6491519"/>
                </a:moveTo>
                <a:cubicBezTo>
                  <a:pt x="6255972" y="6525343"/>
                  <a:pt x="6374355" y="6542255"/>
                  <a:pt x="6476530" y="6542255"/>
                </a:cubicBezTo>
                <a:cubicBezTo>
                  <a:pt x="6477235" y="6542255"/>
                  <a:pt x="6478645" y="6542255"/>
                  <a:pt x="6479349" y="6542255"/>
                </a:cubicBezTo>
                <a:cubicBezTo>
                  <a:pt x="6477235" y="6617653"/>
                  <a:pt x="6465256" y="6684596"/>
                  <a:pt x="6443412" y="6741673"/>
                </a:cubicBezTo>
                <a:cubicBezTo>
                  <a:pt x="6356738" y="6764223"/>
                  <a:pt x="6251039" y="6762813"/>
                  <a:pt x="6129133" y="6740264"/>
                </a:cubicBezTo>
                <a:cubicBezTo>
                  <a:pt x="6133361" y="6664161"/>
                  <a:pt x="6131247" y="6581716"/>
                  <a:pt x="6122791" y="6491519"/>
                </a:cubicBezTo>
                <a:close/>
                <a:moveTo>
                  <a:pt x="6477940" y="6534504"/>
                </a:moveTo>
                <a:cubicBezTo>
                  <a:pt x="6374355" y="6534504"/>
                  <a:pt x="6255267" y="6516887"/>
                  <a:pt x="6122086" y="6483768"/>
                </a:cubicBezTo>
                <a:cubicBezTo>
                  <a:pt x="6114335" y="6404142"/>
                  <a:pt x="6101652" y="6318877"/>
                  <a:pt x="6084035" y="6227272"/>
                </a:cubicBezTo>
                <a:cubicBezTo>
                  <a:pt x="6222148" y="6263210"/>
                  <a:pt x="6348283" y="6286463"/>
                  <a:pt x="6461028" y="6297738"/>
                </a:cubicBezTo>
                <a:cubicBezTo>
                  <a:pt x="6475121" y="6383706"/>
                  <a:pt x="6481463" y="6463333"/>
                  <a:pt x="6480054" y="6534504"/>
                </a:cubicBezTo>
                <a:cubicBezTo>
                  <a:pt x="6479349" y="6533799"/>
                  <a:pt x="6478645" y="6534504"/>
                  <a:pt x="6477940" y="6534504"/>
                </a:cubicBezTo>
                <a:close/>
                <a:moveTo>
                  <a:pt x="6558976" y="6296328"/>
                </a:moveTo>
                <a:cubicBezTo>
                  <a:pt x="6529380" y="6294919"/>
                  <a:pt x="6499080" y="6293510"/>
                  <a:pt x="6468075" y="6289987"/>
                </a:cubicBezTo>
                <a:cubicBezTo>
                  <a:pt x="6438479" y="6113822"/>
                  <a:pt x="6375764" y="5906651"/>
                  <a:pt x="6281340" y="5672704"/>
                </a:cubicBezTo>
                <a:cubicBezTo>
                  <a:pt x="6370127" y="5681160"/>
                  <a:pt x="6454686" y="5686797"/>
                  <a:pt x="6535017" y="5689616"/>
                </a:cubicBezTo>
                <a:cubicBezTo>
                  <a:pt x="6635784" y="5922154"/>
                  <a:pt x="6694975" y="6126505"/>
                  <a:pt x="6705545" y="6292805"/>
                </a:cubicBezTo>
                <a:cubicBezTo>
                  <a:pt x="6659742" y="6297738"/>
                  <a:pt x="6611121" y="6298443"/>
                  <a:pt x="6558976" y="6296328"/>
                </a:cubicBezTo>
                <a:close/>
                <a:moveTo>
                  <a:pt x="6542769" y="5690321"/>
                </a:moveTo>
                <a:cubicBezTo>
                  <a:pt x="6578706" y="5691730"/>
                  <a:pt x="6613939" y="5692435"/>
                  <a:pt x="6647763" y="5692435"/>
                </a:cubicBezTo>
                <a:cubicBezTo>
                  <a:pt x="6701317" y="5692435"/>
                  <a:pt x="6752757" y="5691026"/>
                  <a:pt x="6802083" y="5688207"/>
                </a:cubicBezTo>
                <a:cubicBezTo>
                  <a:pt x="6832384" y="5759378"/>
                  <a:pt x="6857047" y="5827025"/>
                  <a:pt x="6875368" y="5891149"/>
                </a:cubicBezTo>
                <a:cubicBezTo>
                  <a:pt x="6915534" y="6029967"/>
                  <a:pt x="6926808" y="6148350"/>
                  <a:pt x="6909192" y="6244184"/>
                </a:cubicBezTo>
                <a:cubicBezTo>
                  <a:pt x="6854228" y="6269551"/>
                  <a:pt x="6788695" y="6285758"/>
                  <a:pt x="6712591" y="6293510"/>
                </a:cubicBezTo>
                <a:cubicBezTo>
                  <a:pt x="6702022" y="6128619"/>
                  <a:pt x="6644944" y="5926382"/>
                  <a:pt x="6542769" y="5690321"/>
                </a:cubicBezTo>
                <a:close/>
                <a:moveTo>
                  <a:pt x="6539245" y="5683274"/>
                </a:moveTo>
                <a:cubicBezTo>
                  <a:pt x="6506831" y="5609990"/>
                  <a:pt x="6470893" y="5533181"/>
                  <a:pt x="6430023" y="5453555"/>
                </a:cubicBezTo>
                <a:cubicBezTo>
                  <a:pt x="6442002" y="5453555"/>
                  <a:pt x="6453982" y="5453555"/>
                  <a:pt x="6465960" y="5453555"/>
                </a:cubicBezTo>
                <a:cubicBezTo>
                  <a:pt x="6542769" y="5453555"/>
                  <a:pt x="6615348" y="5451441"/>
                  <a:pt x="6685110" y="5447918"/>
                </a:cubicBezTo>
                <a:cubicBezTo>
                  <a:pt x="6729503" y="5528954"/>
                  <a:pt x="6767555" y="5606466"/>
                  <a:pt x="6799265" y="5680456"/>
                </a:cubicBezTo>
                <a:cubicBezTo>
                  <a:pt x="6718229" y="5685388"/>
                  <a:pt x="6632260" y="5686093"/>
                  <a:pt x="6539245" y="5683274"/>
                </a:cubicBezTo>
                <a:close/>
                <a:moveTo>
                  <a:pt x="6692861" y="5447213"/>
                </a:moveTo>
                <a:cubicBezTo>
                  <a:pt x="6785172" y="5442281"/>
                  <a:pt x="6871140" y="5433120"/>
                  <a:pt x="6950767" y="5421845"/>
                </a:cubicBezTo>
                <a:cubicBezTo>
                  <a:pt x="6987409" y="5490197"/>
                  <a:pt x="7017710" y="5555026"/>
                  <a:pt x="7041668" y="5617741"/>
                </a:cubicBezTo>
                <a:cubicBezTo>
                  <a:pt x="7045896" y="5628311"/>
                  <a:pt x="7049419" y="5638176"/>
                  <a:pt x="7052943" y="5648746"/>
                </a:cubicBezTo>
                <a:cubicBezTo>
                  <a:pt x="7042373" y="5650860"/>
                  <a:pt x="7031803" y="5652974"/>
                  <a:pt x="7020528" y="5655088"/>
                </a:cubicBezTo>
                <a:cubicBezTo>
                  <a:pt x="6954995" y="5667067"/>
                  <a:pt x="6883119" y="5675523"/>
                  <a:pt x="6806312" y="5680456"/>
                </a:cubicBezTo>
                <a:cubicBezTo>
                  <a:pt x="6774602" y="5606466"/>
                  <a:pt x="6736550" y="5528954"/>
                  <a:pt x="6692861" y="5447213"/>
                </a:cubicBezTo>
                <a:close/>
                <a:moveTo>
                  <a:pt x="6688633" y="5440166"/>
                </a:moveTo>
                <a:cubicBezTo>
                  <a:pt x="6649877" y="5369700"/>
                  <a:pt x="6606892" y="5297120"/>
                  <a:pt x="6559681" y="5221017"/>
                </a:cubicBezTo>
                <a:cubicBezTo>
                  <a:pt x="6649172" y="5213971"/>
                  <a:pt x="6733027" y="5204105"/>
                  <a:pt x="6812653" y="5192831"/>
                </a:cubicBezTo>
                <a:cubicBezTo>
                  <a:pt x="6864093" y="5269639"/>
                  <a:pt x="6908487" y="5343628"/>
                  <a:pt x="6946539" y="5414094"/>
                </a:cubicBezTo>
                <a:cubicBezTo>
                  <a:pt x="6866912" y="5426778"/>
                  <a:pt x="6780944" y="5435234"/>
                  <a:pt x="6688633" y="5440166"/>
                </a:cubicBezTo>
                <a:close/>
                <a:moveTo>
                  <a:pt x="6820405" y="5192126"/>
                </a:moveTo>
                <a:cubicBezTo>
                  <a:pt x="7074787" y="5154779"/>
                  <a:pt x="7277024" y="5096292"/>
                  <a:pt x="7421479" y="5019485"/>
                </a:cubicBezTo>
                <a:cubicBezTo>
                  <a:pt x="7454599" y="5087836"/>
                  <a:pt x="7475739" y="5151961"/>
                  <a:pt x="7483490" y="5212561"/>
                </a:cubicBezTo>
                <a:cubicBezTo>
                  <a:pt x="7375676" y="5310509"/>
                  <a:pt x="7194579" y="5377452"/>
                  <a:pt x="6954290" y="5414094"/>
                </a:cubicBezTo>
                <a:cubicBezTo>
                  <a:pt x="6916238" y="5342923"/>
                  <a:pt x="6871845" y="5268934"/>
                  <a:pt x="6820405" y="5192126"/>
                </a:cubicBezTo>
                <a:close/>
                <a:moveTo>
                  <a:pt x="6815472" y="5185080"/>
                </a:moveTo>
                <a:cubicBezTo>
                  <a:pt x="6771079" y="5118841"/>
                  <a:pt x="6721752" y="5049785"/>
                  <a:pt x="6667493" y="4978614"/>
                </a:cubicBezTo>
                <a:cubicBezTo>
                  <a:pt x="6916238" y="4935630"/>
                  <a:pt x="7124818" y="4879962"/>
                  <a:pt x="7290413" y="4812314"/>
                </a:cubicBezTo>
                <a:cubicBezTo>
                  <a:pt x="7343262" y="4882076"/>
                  <a:pt x="7386246" y="4949019"/>
                  <a:pt x="7417956" y="5012438"/>
                </a:cubicBezTo>
                <a:cubicBezTo>
                  <a:pt x="7271387" y="5090655"/>
                  <a:pt x="7066331" y="5148437"/>
                  <a:pt x="6815472" y="5185080"/>
                </a:cubicBezTo>
                <a:close/>
                <a:moveTo>
                  <a:pt x="7298164" y="4809496"/>
                </a:moveTo>
                <a:cubicBezTo>
                  <a:pt x="7379200" y="4776377"/>
                  <a:pt x="7448961" y="4739734"/>
                  <a:pt x="7508857" y="4700978"/>
                </a:cubicBezTo>
                <a:cubicBezTo>
                  <a:pt x="7548318" y="4766511"/>
                  <a:pt x="7575095" y="4828521"/>
                  <a:pt x="7587780" y="4887713"/>
                </a:cubicBezTo>
                <a:cubicBezTo>
                  <a:pt x="7546909" y="4932811"/>
                  <a:pt x="7491945" y="4972977"/>
                  <a:pt x="7425708" y="5008915"/>
                </a:cubicBezTo>
                <a:cubicBezTo>
                  <a:pt x="7393293" y="4945495"/>
                  <a:pt x="7351013" y="4879257"/>
                  <a:pt x="7298164" y="4809496"/>
                </a:cubicBezTo>
                <a:close/>
                <a:moveTo>
                  <a:pt x="7376382" y="4765807"/>
                </a:moveTo>
                <a:cubicBezTo>
                  <a:pt x="7349604" y="4778491"/>
                  <a:pt x="7322122" y="4791175"/>
                  <a:pt x="7293231" y="4803154"/>
                </a:cubicBezTo>
                <a:cubicBezTo>
                  <a:pt x="7224174" y="4712957"/>
                  <a:pt x="7138206" y="4618533"/>
                  <a:pt x="7034621" y="4519880"/>
                </a:cubicBezTo>
                <a:cubicBezTo>
                  <a:pt x="7121294" y="4486761"/>
                  <a:pt x="7200921" y="4452233"/>
                  <a:pt x="7272796" y="4417000"/>
                </a:cubicBezTo>
                <a:cubicBezTo>
                  <a:pt x="7328464" y="4470554"/>
                  <a:pt x="7377086" y="4523404"/>
                  <a:pt x="7419366" y="4575549"/>
                </a:cubicBezTo>
                <a:cubicBezTo>
                  <a:pt x="7452484" y="4616419"/>
                  <a:pt x="7480671" y="4655880"/>
                  <a:pt x="7504629" y="4694636"/>
                </a:cubicBezTo>
                <a:cubicBezTo>
                  <a:pt x="7466578" y="4719299"/>
                  <a:pt x="7423594" y="4743258"/>
                  <a:pt x="7376382" y="4765807"/>
                </a:cubicBezTo>
                <a:close/>
                <a:moveTo>
                  <a:pt x="7279843" y="4413477"/>
                </a:moveTo>
                <a:cubicBezTo>
                  <a:pt x="7360879" y="4373311"/>
                  <a:pt x="7432754" y="4331736"/>
                  <a:pt x="7494764" y="4288752"/>
                </a:cubicBezTo>
                <a:cubicBezTo>
                  <a:pt x="7578619" y="4380358"/>
                  <a:pt x="7634992" y="4469850"/>
                  <a:pt x="7661769" y="4555113"/>
                </a:cubicBezTo>
                <a:cubicBezTo>
                  <a:pt x="7625126" y="4603030"/>
                  <a:pt x="7575095" y="4648129"/>
                  <a:pt x="7510972" y="4690408"/>
                </a:cubicBezTo>
                <a:cubicBezTo>
                  <a:pt x="7456712" y="4603030"/>
                  <a:pt x="7379200" y="4510015"/>
                  <a:pt x="7279843" y="4413477"/>
                </a:cubicBezTo>
                <a:close/>
                <a:moveTo>
                  <a:pt x="7274206" y="4407839"/>
                </a:moveTo>
                <a:cubicBezTo>
                  <a:pt x="7216423" y="4352171"/>
                  <a:pt x="7151595" y="4295799"/>
                  <a:pt x="7079015" y="4237312"/>
                </a:cubicBezTo>
                <a:cubicBezTo>
                  <a:pt x="7162165" y="4196441"/>
                  <a:pt x="7238268" y="4155571"/>
                  <a:pt x="7306620" y="4113996"/>
                </a:cubicBezTo>
                <a:cubicBezTo>
                  <a:pt x="7377086" y="4171074"/>
                  <a:pt x="7437687" y="4227447"/>
                  <a:pt x="7489127" y="4283115"/>
                </a:cubicBezTo>
                <a:cubicBezTo>
                  <a:pt x="7427117" y="4326099"/>
                  <a:pt x="7355242" y="4367674"/>
                  <a:pt x="7274206" y="4407839"/>
                </a:cubicBezTo>
                <a:close/>
                <a:moveTo>
                  <a:pt x="7312962" y="4109768"/>
                </a:moveTo>
                <a:cubicBezTo>
                  <a:pt x="7390475" y="4062556"/>
                  <a:pt x="7458122" y="4014639"/>
                  <a:pt x="7515904" y="3966722"/>
                </a:cubicBezTo>
                <a:cubicBezTo>
                  <a:pt x="7576504" y="4022391"/>
                  <a:pt x="7625126" y="4078058"/>
                  <a:pt x="7661064" y="4133022"/>
                </a:cubicBezTo>
                <a:cubicBezTo>
                  <a:pt x="7618080" y="4183053"/>
                  <a:pt x="7563117" y="4231674"/>
                  <a:pt x="7495469" y="4278887"/>
                </a:cubicBezTo>
                <a:cubicBezTo>
                  <a:pt x="7444733" y="4223219"/>
                  <a:pt x="7384133" y="4167550"/>
                  <a:pt x="7312962" y="4109768"/>
                </a:cubicBezTo>
                <a:close/>
                <a:moveTo>
                  <a:pt x="7749851" y="3540403"/>
                </a:moveTo>
                <a:cubicBezTo>
                  <a:pt x="7754784" y="3595366"/>
                  <a:pt x="7744918" y="3650330"/>
                  <a:pt x="7720255" y="3706703"/>
                </a:cubicBezTo>
                <a:cubicBezTo>
                  <a:pt x="7689955" y="3655262"/>
                  <a:pt x="7646266" y="3604527"/>
                  <a:pt x="7589189" y="3554496"/>
                </a:cubicBezTo>
                <a:cubicBezTo>
                  <a:pt x="7636401" y="3496009"/>
                  <a:pt x="7670225" y="3438227"/>
                  <a:pt x="7691364" y="3381854"/>
                </a:cubicBezTo>
                <a:cubicBezTo>
                  <a:pt x="7725188" y="3432590"/>
                  <a:pt x="7744918" y="3485440"/>
                  <a:pt x="7749851" y="3540403"/>
                </a:cubicBezTo>
                <a:close/>
                <a:moveTo>
                  <a:pt x="7704049" y="3198643"/>
                </a:moveTo>
                <a:cubicBezTo>
                  <a:pt x="7713913" y="3252902"/>
                  <a:pt x="7708276" y="3309275"/>
                  <a:pt x="7689250" y="3366352"/>
                </a:cubicBezTo>
                <a:cubicBezTo>
                  <a:pt x="7654017" y="3317730"/>
                  <a:pt x="7606101" y="3271223"/>
                  <a:pt x="7545500" y="3226829"/>
                </a:cubicBezTo>
                <a:cubicBezTo>
                  <a:pt x="7587074" y="3164115"/>
                  <a:pt x="7615966" y="3103514"/>
                  <a:pt x="7631468" y="3045732"/>
                </a:cubicBezTo>
                <a:cubicBezTo>
                  <a:pt x="7670225" y="3093649"/>
                  <a:pt x="7694183" y="3144384"/>
                  <a:pt x="7704049" y="3198643"/>
                </a:cubicBezTo>
                <a:close/>
                <a:moveTo>
                  <a:pt x="7627945" y="2862520"/>
                </a:moveTo>
                <a:cubicBezTo>
                  <a:pt x="7642743" y="2915369"/>
                  <a:pt x="7642743" y="2971742"/>
                  <a:pt x="7627945" y="3031638"/>
                </a:cubicBezTo>
                <a:cubicBezTo>
                  <a:pt x="7588484" y="2985835"/>
                  <a:pt x="7537044" y="2944261"/>
                  <a:pt x="7472215" y="2905504"/>
                </a:cubicBezTo>
                <a:cubicBezTo>
                  <a:pt x="7508153" y="2839266"/>
                  <a:pt x="7531407" y="2776552"/>
                  <a:pt x="7541977" y="2718065"/>
                </a:cubicBezTo>
                <a:cubicBezTo>
                  <a:pt x="7584256" y="2760344"/>
                  <a:pt x="7613852" y="2808966"/>
                  <a:pt x="7627945" y="2862520"/>
                </a:cubicBezTo>
                <a:close/>
                <a:moveTo>
                  <a:pt x="7522246" y="2534149"/>
                </a:moveTo>
                <a:cubicBezTo>
                  <a:pt x="7541271" y="2586293"/>
                  <a:pt x="7546205" y="2641961"/>
                  <a:pt x="7537044" y="2701858"/>
                </a:cubicBezTo>
                <a:cubicBezTo>
                  <a:pt x="7473624" y="2640552"/>
                  <a:pt x="7382723" y="2588407"/>
                  <a:pt x="7267159" y="2546128"/>
                </a:cubicBezTo>
                <a:cubicBezTo>
                  <a:pt x="7304506" y="2472843"/>
                  <a:pt x="7330579" y="2404491"/>
                  <a:pt x="7344672" y="2341071"/>
                </a:cubicBezTo>
                <a:cubicBezTo>
                  <a:pt x="7434163" y="2392512"/>
                  <a:pt x="7494060" y="2456636"/>
                  <a:pt x="7522246" y="2534149"/>
                </a:cubicBezTo>
                <a:close/>
                <a:moveTo>
                  <a:pt x="7314371" y="2069777"/>
                </a:moveTo>
                <a:cubicBezTo>
                  <a:pt x="7353128" y="2143062"/>
                  <a:pt x="7360879" y="2231145"/>
                  <a:pt x="7339739" y="2330502"/>
                </a:cubicBezTo>
                <a:cubicBezTo>
                  <a:pt x="7282662" y="2298792"/>
                  <a:pt x="7214309" y="2272720"/>
                  <a:pt x="7134683" y="2251580"/>
                </a:cubicBezTo>
                <a:cubicBezTo>
                  <a:pt x="7180486" y="2137425"/>
                  <a:pt x="7202330" y="2034544"/>
                  <a:pt x="7198807" y="1946462"/>
                </a:cubicBezTo>
                <a:cubicBezTo>
                  <a:pt x="7249543" y="1980286"/>
                  <a:pt x="7289004" y="2021156"/>
                  <a:pt x="7314371" y="2069777"/>
                </a:cubicBezTo>
                <a:close/>
                <a:moveTo>
                  <a:pt x="7139616" y="1772411"/>
                </a:moveTo>
                <a:cubicBezTo>
                  <a:pt x="7169916" y="1818919"/>
                  <a:pt x="7186828" y="1872473"/>
                  <a:pt x="7191056" y="1933073"/>
                </a:cubicBezTo>
                <a:cubicBezTo>
                  <a:pt x="7139616" y="1901364"/>
                  <a:pt x="7077606" y="1877405"/>
                  <a:pt x="7004321" y="1859789"/>
                </a:cubicBezTo>
                <a:cubicBezTo>
                  <a:pt x="7018414" y="1785799"/>
                  <a:pt x="7021233" y="1718857"/>
                  <a:pt x="7013481" y="1659665"/>
                </a:cubicBezTo>
                <a:cubicBezTo>
                  <a:pt x="7067740" y="1689261"/>
                  <a:pt x="7110020" y="1726608"/>
                  <a:pt x="7139616" y="1772411"/>
                </a:cubicBezTo>
                <a:close/>
                <a:moveTo>
                  <a:pt x="6939492" y="1491956"/>
                </a:moveTo>
                <a:cubicBezTo>
                  <a:pt x="6973316" y="1534940"/>
                  <a:pt x="6995160" y="1587085"/>
                  <a:pt x="7005025" y="1647686"/>
                </a:cubicBezTo>
                <a:cubicBezTo>
                  <a:pt x="6951471" y="1620909"/>
                  <a:pt x="6886643" y="1601883"/>
                  <a:pt x="6812653" y="1591313"/>
                </a:cubicBezTo>
                <a:cubicBezTo>
                  <a:pt x="6819700" y="1516619"/>
                  <a:pt x="6817586" y="1449677"/>
                  <a:pt x="6804197" y="1391190"/>
                </a:cubicBezTo>
                <a:cubicBezTo>
                  <a:pt x="6860570" y="1415148"/>
                  <a:pt x="6905668" y="1448972"/>
                  <a:pt x="6939492" y="1491956"/>
                </a:cubicBezTo>
                <a:close/>
                <a:moveTo>
                  <a:pt x="6392676" y="1117077"/>
                </a:moveTo>
                <a:cubicBezTo>
                  <a:pt x="6535722" y="1117077"/>
                  <a:pt x="6644240" y="1155129"/>
                  <a:pt x="6714706" y="1230527"/>
                </a:cubicBezTo>
                <a:cubicBezTo>
                  <a:pt x="6752757" y="1270693"/>
                  <a:pt x="6778830" y="1320724"/>
                  <a:pt x="6793627" y="1379915"/>
                </a:cubicBezTo>
                <a:cubicBezTo>
                  <a:pt x="6659742" y="1327770"/>
                  <a:pt x="6469484" y="1326361"/>
                  <a:pt x="6230604" y="1375687"/>
                </a:cubicBezTo>
                <a:cubicBezTo>
                  <a:pt x="6243288" y="1285491"/>
                  <a:pt x="6248925" y="1203046"/>
                  <a:pt x="6248221" y="1128352"/>
                </a:cubicBezTo>
                <a:cubicBezTo>
                  <a:pt x="6299661" y="1120600"/>
                  <a:pt x="6348283" y="1117077"/>
                  <a:pt x="6392676" y="1117077"/>
                </a:cubicBezTo>
                <a:close/>
                <a:moveTo>
                  <a:pt x="6067123" y="676665"/>
                </a:moveTo>
                <a:cubicBezTo>
                  <a:pt x="6181983" y="754882"/>
                  <a:pt x="6238355" y="908498"/>
                  <a:pt x="6241174" y="1121305"/>
                </a:cubicBezTo>
                <a:cubicBezTo>
                  <a:pt x="6167185" y="1132580"/>
                  <a:pt x="6086149" y="1150901"/>
                  <a:pt x="5999476" y="1176973"/>
                </a:cubicBezTo>
                <a:cubicBezTo>
                  <a:pt x="6010750" y="933161"/>
                  <a:pt x="5980450" y="745721"/>
                  <a:pt x="5907870" y="621701"/>
                </a:cubicBezTo>
                <a:cubicBezTo>
                  <a:pt x="5967766" y="627338"/>
                  <a:pt x="6021320" y="645659"/>
                  <a:pt x="6067123" y="676665"/>
                </a:cubicBezTo>
                <a:close/>
                <a:moveTo>
                  <a:pt x="5773280" y="495567"/>
                </a:moveTo>
                <a:cubicBezTo>
                  <a:pt x="5821901" y="522344"/>
                  <a:pt x="5861362" y="562510"/>
                  <a:pt x="5893777" y="613245"/>
                </a:cubicBezTo>
                <a:cubicBezTo>
                  <a:pt x="5833881" y="609722"/>
                  <a:pt x="5767642" y="616768"/>
                  <a:pt x="5695063" y="635794"/>
                </a:cubicBezTo>
                <a:cubicBezTo>
                  <a:pt x="5673218" y="563919"/>
                  <a:pt x="5644327" y="503318"/>
                  <a:pt x="5609798" y="454697"/>
                </a:cubicBezTo>
                <a:cubicBezTo>
                  <a:pt x="5670400" y="455401"/>
                  <a:pt x="5725363" y="468790"/>
                  <a:pt x="5773280" y="495567"/>
                </a:cubicBezTo>
                <a:close/>
                <a:moveTo>
                  <a:pt x="5332163" y="314469"/>
                </a:moveTo>
                <a:cubicBezTo>
                  <a:pt x="5379375" y="314469"/>
                  <a:pt x="5423768" y="323630"/>
                  <a:pt x="5465343" y="341951"/>
                </a:cubicBezTo>
                <a:cubicBezTo>
                  <a:pt x="5515374" y="364500"/>
                  <a:pt x="5559063" y="399733"/>
                  <a:pt x="5596410" y="449059"/>
                </a:cubicBezTo>
                <a:cubicBezTo>
                  <a:pt x="5536514" y="450469"/>
                  <a:pt x="5470981" y="463857"/>
                  <a:pt x="5399810" y="489225"/>
                </a:cubicBezTo>
                <a:cubicBezTo>
                  <a:pt x="5371623" y="419464"/>
                  <a:pt x="5337800" y="361681"/>
                  <a:pt x="5299044" y="316583"/>
                </a:cubicBezTo>
                <a:cubicBezTo>
                  <a:pt x="5309613" y="315174"/>
                  <a:pt x="5320888" y="314469"/>
                  <a:pt x="5332163" y="314469"/>
                </a:cubicBezTo>
                <a:close/>
                <a:moveTo>
                  <a:pt x="5041138" y="198905"/>
                </a:moveTo>
                <a:cubicBezTo>
                  <a:pt x="5077076" y="198905"/>
                  <a:pt x="5111604" y="204542"/>
                  <a:pt x="5144018" y="215817"/>
                </a:cubicBezTo>
                <a:cubicBezTo>
                  <a:pt x="5196163" y="233433"/>
                  <a:pt x="5242671" y="265143"/>
                  <a:pt x="5283541" y="310241"/>
                </a:cubicBezTo>
                <a:cubicBezTo>
                  <a:pt x="5195458" y="320107"/>
                  <a:pt x="5098215" y="357454"/>
                  <a:pt x="4991812" y="420873"/>
                </a:cubicBezTo>
                <a:cubicBezTo>
                  <a:pt x="4958693" y="346179"/>
                  <a:pt x="4922050" y="282055"/>
                  <a:pt x="4881885" y="230615"/>
                </a:cubicBezTo>
                <a:cubicBezTo>
                  <a:pt x="4938258" y="209475"/>
                  <a:pt x="4991107" y="198905"/>
                  <a:pt x="5041138" y="198905"/>
                </a:cubicBezTo>
                <a:close/>
                <a:moveTo>
                  <a:pt x="4592270" y="76294"/>
                </a:moveTo>
                <a:cubicBezTo>
                  <a:pt x="4612705" y="76294"/>
                  <a:pt x="4633140" y="78408"/>
                  <a:pt x="4653575" y="82636"/>
                </a:cubicBezTo>
                <a:cubicBezTo>
                  <a:pt x="4735316" y="98843"/>
                  <a:pt x="4807895" y="148874"/>
                  <a:pt x="4871315" y="227796"/>
                </a:cubicBezTo>
                <a:cubicBezTo>
                  <a:pt x="4810714" y="251755"/>
                  <a:pt x="4747295" y="288397"/>
                  <a:pt x="4681057" y="336314"/>
                </a:cubicBezTo>
                <a:cubicBezTo>
                  <a:pt x="4621865" y="227796"/>
                  <a:pt x="4556332" y="146760"/>
                  <a:pt x="4485161" y="93911"/>
                </a:cubicBezTo>
                <a:cubicBezTo>
                  <a:pt x="4521099" y="81931"/>
                  <a:pt x="4557037" y="76294"/>
                  <a:pt x="4592270" y="76294"/>
                </a:cubicBezTo>
                <a:close/>
                <a:moveTo>
                  <a:pt x="4278696" y="27673"/>
                </a:moveTo>
                <a:cubicBezTo>
                  <a:pt x="4289970" y="27673"/>
                  <a:pt x="4301245" y="28377"/>
                  <a:pt x="4311815" y="29787"/>
                </a:cubicBezTo>
                <a:cubicBezTo>
                  <a:pt x="4366778" y="36129"/>
                  <a:pt x="4418923" y="57268"/>
                  <a:pt x="4468954" y="91797"/>
                </a:cubicBezTo>
                <a:cubicBezTo>
                  <a:pt x="4412581" y="111527"/>
                  <a:pt x="4354095" y="144646"/>
                  <a:pt x="4294199" y="189744"/>
                </a:cubicBezTo>
                <a:cubicBezTo>
                  <a:pt x="4246281" y="131962"/>
                  <a:pt x="4196251" y="87569"/>
                  <a:pt x="4145515" y="55859"/>
                </a:cubicBezTo>
                <a:cubicBezTo>
                  <a:pt x="4190613" y="36833"/>
                  <a:pt x="4235007" y="27673"/>
                  <a:pt x="4278696" y="27673"/>
                </a:cubicBezTo>
                <a:close/>
                <a:moveTo>
                  <a:pt x="3961599" y="6533"/>
                </a:moveTo>
                <a:cubicBezTo>
                  <a:pt x="3963713" y="6533"/>
                  <a:pt x="3965827" y="6533"/>
                  <a:pt x="3967941" y="6533"/>
                </a:cubicBezTo>
                <a:cubicBezTo>
                  <a:pt x="4022904" y="7942"/>
                  <a:pt x="4077163" y="23445"/>
                  <a:pt x="4130012" y="54450"/>
                </a:cubicBezTo>
                <a:cubicBezTo>
                  <a:pt x="4075049" y="79113"/>
                  <a:pt x="4020086" y="117164"/>
                  <a:pt x="3964417" y="167900"/>
                </a:cubicBezTo>
                <a:cubicBezTo>
                  <a:pt x="3911568" y="115050"/>
                  <a:pt x="3858014" y="74885"/>
                  <a:pt x="3804460" y="48108"/>
                </a:cubicBezTo>
                <a:cubicBezTo>
                  <a:pt x="3856604" y="20626"/>
                  <a:pt x="3908749" y="6533"/>
                  <a:pt x="3961599" y="6533"/>
                </a:cubicBezTo>
                <a:close/>
                <a:moveTo>
                  <a:pt x="3623362" y="14284"/>
                </a:moveTo>
                <a:cubicBezTo>
                  <a:pt x="3630409" y="13579"/>
                  <a:pt x="3636750" y="13579"/>
                  <a:pt x="3643797" y="13579"/>
                </a:cubicBezTo>
                <a:cubicBezTo>
                  <a:pt x="3692419" y="13579"/>
                  <a:pt x="3740335" y="25559"/>
                  <a:pt x="3788957" y="47403"/>
                </a:cubicBezTo>
                <a:cubicBezTo>
                  <a:pt x="3663528" y="117869"/>
                  <a:pt x="3542326" y="264438"/>
                  <a:pt x="3429581" y="480064"/>
                </a:cubicBezTo>
                <a:cubicBezTo>
                  <a:pt x="3367570" y="413826"/>
                  <a:pt x="3307674" y="356749"/>
                  <a:pt x="3249188" y="309537"/>
                </a:cubicBezTo>
                <a:cubicBezTo>
                  <a:pt x="3359115" y="128439"/>
                  <a:pt x="3485249" y="24149"/>
                  <a:pt x="3623362" y="14284"/>
                </a:cubicBezTo>
                <a:close/>
                <a:moveTo>
                  <a:pt x="2784817" y="165081"/>
                </a:moveTo>
                <a:cubicBezTo>
                  <a:pt x="2813707" y="156625"/>
                  <a:pt x="2843303" y="152397"/>
                  <a:pt x="2874308" y="152397"/>
                </a:cubicBezTo>
                <a:cubicBezTo>
                  <a:pt x="2983531" y="152397"/>
                  <a:pt x="3106141" y="205952"/>
                  <a:pt x="3239322" y="312355"/>
                </a:cubicBezTo>
                <a:cubicBezTo>
                  <a:pt x="3200566" y="376479"/>
                  <a:pt x="3163924" y="451173"/>
                  <a:pt x="3128691" y="535028"/>
                </a:cubicBezTo>
                <a:cubicBezTo>
                  <a:pt x="2947593" y="371547"/>
                  <a:pt x="2782702" y="276418"/>
                  <a:pt x="2641066" y="254573"/>
                </a:cubicBezTo>
                <a:cubicBezTo>
                  <a:pt x="2684050" y="210884"/>
                  <a:pt x="2731967" y="181288"/>
                  <a:pt x="2784817" y="165081"/>
                </a:cubicBezTo>
                <a:close/>
                <a:moveTo>
                  <a:pt x="2458559" y="277827"/>
                </a:moveTo>
                <a:cubicBezTo>
                  <a:pt x="2509999" y="257392"/>
                  <a:pt x="2566372" y="251755"/>
                  <a:pt x="2626268" y="259506"/>
                </a:cubicBezTo>
                <a:cubicBezTo>
                  <a:pt x="2585398" y="303195"/>
                  <a:pt x="2549460" y="359567"/>
                  <a:pt x="2517750" y="427920"/>
                </a:cubicBezTo>
                <a:cubicBezTo>
                  <a:pt x="2447989" y="399733"/>
                  <a:pt x="2383160" y="383526"/>
                  <a:pt x="2323264" y="379298"/>
                </a:cubicBezTo>
                <a:cubicBezTo>
                  <a:pt x="2362725" y="332086"/>
                  <a:pt x="2407119" y="298262"/>
                  <a:pt x="2458559" y="277827"/>
                </a:cubicBezTo>
                <a:close/>
                <a:moveTo>
                  <a:pt x="2144280" y="418759"/>
                </a:moveTo>
                <a:cubicBezTo>
                  <a:pt x="2193607" y="394096"/>
                  <a:pt x="2249275" y="382821"/>
                  <a:pt x="2309876" y="385640"/>
                </a:cubicBezTo>
                <a:cubicBezTo>
                  <a:pt x="2273233" y="432852"/>
                  <a:pt x="2242228" y="492044"/>
                  <a:pt x="2216861" y="563214"/>
                </a:cubicBezTo>
                <a:cubicBezTo>
                  <a:pt x="2144985" y="541370"/>
                  <a:pt x="2078747" y="530800"/>
                  <a:pt x="2018851" y="532209"/>
                </a:cubicBezTo>
                <a:cubicBezTo>
                  <a:pt x="2052675" y="481474"/>
                  <a:pt x="2094954" y="443422"/>
                  <a:pt x="2144280" y="418759"/>
                </a:cubicBezTo>
                <a:close/>
                <a:moveTo>
                  <a:pt x="1843391" y="587173"/>
                </a:moveTo>
                <a:cubicBezTo>
                  <a:pt x="1890603" y="558282"/>
                  <a:pt x="1944862" y="542074"/>
                  <a:pt x="2005463" y="539256"/>
                </a:cubicBezTo>
                <a:cubicBezTo>
                  <a:pt x="1957546" y="613950"/>
                  <a:pt x="1924427" y="712602"/>
                  <a:pt x="1906810" y="834508"/>
                </a:cubicBezTo>
                <a:cubicBezTo>
                  <a:pt x="1827888" y="812664"/>
                  <a:pt x="1755308" y="800685"/>
                  <a:pt x="1690479" y="799275"/>
                </a:cubicBezTo>
                <a:cubicBezTo>
                  <a:pt x="1721485" y="702737"/>
                  <a:pt x="1772220" y="630862"/>
                  <a:pt x="1843391" y="587173"/>
                </a:cubicBezTo>
                <a:close/>
                <a:moveTo>
                  <a:pt x="1429051" y="883130"/>
                </a:moveTo>
                <a:cubicBezTo>
                  <a:pt x="1492470" y="831690"/>
                  <a:pt x="1574915" y="806322"/>
                  <a:pt x="1673568" y="806322"/>
                </a:cubicBezTo>
                <a:cubicBezTo>
                  <a:pt x="1675682" y="806322"/>
                  <a:pt x="1677091" y="806322"/>
                  <a:pt x="1679205" y="806322"/>
                </a:cubicBezTo>
                <a:cubicBezTo>
                  <a:pt x="1659474" y="868332"/>
                  <a:pt x="1647495" y="940912"/>
                  <a:pt x="1642563" y="1022653"/>
                </a:cubicBezTo>
                <a:cubicBezTo>
                  <a:pt x="1521361" y="1000103"/>
                  <a:pt x="1417071" y="999399"/>
                  <a:pt x="1331103" y="1020539"/>
                </a:cubicBezTo>
                <a:cubicBezTo>
                  <a:pt x="1354357" y="964166"/>
                  <a:pt x="1386771" y="918363"/>
                  <a:pt x="1429051" y="883130"/>
                </a:cubicBezTo>
                <a:close/>
                <a:moveTo>
                  <a:pt x="1172554" y="1112849"/>
                </a:moveTo>
                <a:cubicBezTo>
                  <a:pt x="1212015" y="1074093"/>
                  <a:pt x="1261341" y="1047316"/>
                  <a:pt x="1319828" y="1031108"/>
                </a:cubicBezTo>
                <a:cubicBezTo>
                  <a:pt x="1299393" y="1087481"/>
                  <a:pt x="1287414" y="1153015"/>
                  <a:pt x="1285300" y="1228413"/>
                </a:cubicBezTo>
                <a:cubicBezTo>
                  <a:pt x="1209901" y="1229118"/>
                  <a:pt x="1144368" y="1239688"/>
                  <a:pt x="1087290" y="1258714"/>
                </a:cubicBezTo>
                <a:cubicBezTo>
                  <a:pt x="1104907" y="1200932"/>
                  <a:pt x="1133093" y="1151605"/>
                  <a:pt x="1172554" y="1112849"/>
                </a:cubicBezTo>
                <a:close/>
                <a:moveTo>
                  <a:pt x="937198" y="1365117"/>
                </a:moveTo>
                <a:cubicBezTo>
                  <a:pt x="973136" y="1323542"/>
                  <a:pt x="1019643" y="1291833"/>
                  <a:pt x="1076721" y="1269988"/>
                </a:cubicBezTo>
                <a:cubicBezTo>
                  <a:pt x="1061218" y="1327770"/>
                  <a:pt x="1055581" y="1394713"/>
                  <a:pt x="1059809" y="1469407"/>
                </a:cubicBezTo>
                <a:cubicBezTo>
                  <a:pt x="985115" y="1477158"/>
                  <a:pt x="920286" y="1492661"/>
                  <a:pt x="865323" y="1517324"/>
                </a:cubicBezTo>
                <a:cubicBezTo>
                  <a:pt x="877302" y="1457428"/>
                  <a:pt x="901260" y="1406692"/>
                  <a:pt x="937198" y="1365117"/>
                </a:cubicBezTo>
                <a:close/>
                <a:moveTo>
                  <a:pt x="725095" y="1637116"/>
                </a:moveTo>
                <a:cubicBezTo>
                  <a:pt x="756805" y="1592018"/>
                  <a:pt x="800494" y="1556785"/>
                  <a:pt x="855457" y="1530008"/>
                </a:cubicBezTo>
                <a:cubicBezTo>
                  <a:pt x="830794" y="1671645"/>
                  <a:pt x="866732" y="1858379"/>
                  <a:pt x="962566" y="2082461"/>
                </a:cubicBezTo>
                <a:cubicBezTo>
                  <a:pt x="872369" y="2088099"/>
                  <a:pt x="789924" y="2098668"/>
                  <a:pt x="716639" y="2114171"/>
                </a:cubicBezTo>
                <a:cubicBezTo>
                  <a:pt x="643355" y="1908410"/>
                  <a:pt x="646173" y="1747748"/>
                  <a:pt x="725095" y="1637116"/>
                </a:cubicBezTo>
                <a:close/>
                <a:moveTo>
                  <a:pt x="310050" y="2381237"/>
                </a:moveTo>
                <a:cubicBezTo>
                  <a:pt x="362900" y="2255808"/>
                  <a:pt x="497490" y="2169134"/>
                  <a:pt x="711707" y="2122627"/>
                </a:cubicBezTo>
                <a:cubicBezTo>
                  <a:pt x="737074" y="2193093"/>
                  <a:pt x="771603" y="2268492"/>
                  <a:pt x="814587" y="2348823"/>
                </a:cubicBezTo>
                <a:cubicBezTo>
                  <a:pt x="573593" y="2385465"/>
                  <a:pt x="396019" y="2453113"/>
                  <a:pt x="288206" y="2548242"/>
                </a:cubicBezTo>
                <a:cubicBezTo>
                  <a:pt x="281864" y="2488346"/>
                  <a:pt x="288911" y="2432677"/>
                  <a:pt x="310050" y="2381237"/>
                </a:cubicBezTo>
                <a:close/>
                <a:moveTo>
                  <a:pt x="190963" y="2704676"/>
                </a:moveTo>
                <a:cubicBezTo>
                  <a:pt x="207875" y="2651827"/>
                  <a:pt x="238880" y="2604615"/>
                  <a:pt x="282569" y="2563039"/>
                </a:cubicBezTo>
                <a:cubicBezTo>
                  <a:pt x="291025" y="2622231"/>
                  <a:pt x="311460" y="2686355"/>
                  <a:pt x="344579" y="2753298"/>
                </a:cubicBezTo>
                <a:cubicBezTo>
                  <a:pt x="278341" y="2789235"/>
                  <a:pt x="224787" y="2829401"/>
                  <a:pt x="183916" y="2873090"/>
                </a:cubicBezTo>
                <a:cubicBezTo>
                  <a:pt x="171937" y="2813898"/>
                  <a:pt x="174051" y="2757526"/>
                  <a:pt x="190963" y="2704676"/>
                </a:cubicBezTo>
                <a:close/>
                <a:moveTo>
                  <a:pt x="100766" y="3037980"/>
                </a:moveTo>
                <a:cubicBezTo>
                  <a:pt x="112746" y="2983722"/>
                  <a:pt x="139523" y="2934395"/>
                  <a:pt x="179688" y="2888592"/>
                </a:cubicBezTo>
                <a:cubicBezTo>
                  <a:pt x="193077" y="2947079"/>
                  <a:pt x="219149" y="3008385"/>
                  <a:pt x="257906" y="3073213"/>
                </a:cubicBezTo>
                <a:cubicBezTo>
                  <a:pt x="195191" y="3114788"/>
                  <a:pt x="145160" y="3159182"/>
                  <a:pt x="108518" y="3206394"/>
                </a:cubicBezTo>
                <a:cubicBezTo>
                  <a:pt x="91606" y="3147907"/>
                  <a:pt x="88787" y="3091534"/>
                  <a:pt x="100766" y="3037980"/>
                </a:cubicBezTo>
                <a:close/>
                <a:moveTo>
                  <a:pt x="40166" y="3376922"/>
                </a:moveTo>
                <a:cubicBezTo>
                  <a:pt x="47212" y="3322663"/>
                  <a:pt x="69057" y="3270518"/>
                  <a:pt x="105699" y="3221192"/>
                </a:cubicBezTo>
                <a:cubicBezTo>
                  <a:pt x="133181" y="3305047"/>
                  <a:pt x="188849" y="3393834"/>
                  <a:pt x="271999" y="3484735"/>
                </a:cubicBezTo>
                <a:cubicBezTo>
                  <a:pt x="205056" y="3531947"/>
                  <a:pt x="150093" y="3580569"/>
                  <a:pt x="107108" y="3629895"/>
                </a:cubicBezTo>
                <a:cubicBezTo>
                  <a:pt x="52850" y="3544631"/>
                  <a:pt x="29596" y="3460072"/>
                  <a:pt x="40166" y="3376922"/>
                </a:cubicBezTo>
                <a:close/>
                <a:moveTo>
                  <a:pt x="7047" y="3884982"/>
                </a:moveTo>
                <a:cubicBezTo>
                  <a:pt x="7047" y="3801832"/>
                  <a:pt x="41575" y="3720796"/>
                  <a:pt x="106404" y="3642579"/>
                </a:cubicBezTo>
                <a:cubicBezTo>
                  <a:pt x="142341" y="3697542"/>
                  <a:pt x="190258" y="3752505"/>
                  <a:pt x="250859" y="3808174"/>
                </a:cubicBezTo>
                <a:cubicBezTo>
                  <a:pt x="156435" y="3887800"/>
                  <a:pt x="89492" y="3968132"/>
                  <a:pt x="51440" y="4047758"/>
                </a:cubicBezTo>
                <a:cubicBezTo>
                  <a:pt x="22549" y="3994204"/>
                  <a:pt x="7047" y="3939945"/>
                  <a:pt x="7047" y="3884982"/>
                </a:cubicBezTo>
                <a:close/>
                <a:moveTo>
                  <a:pt x="22549" y="4229560"/>
                </a:moveTo>
                <a:cubicBezTo>
                  <a:pt x="17617" y="4174597"/>
                  <a:pt x="27482" y="4119634"/>
                  <a:pt x="52145" y="4063261"/>
                </a:cubicBezTo>
                <a:cubicBezTo>
                  <a:pt x="82445" y="4114701"/>
                  <a:pt x="126134" y="4165436"/>
                  <a:pt x="183212" y="4215467"/>
                </a:cubicBezTo>
                <a:cubicBezTo>
                  <a:pt x="135999" y="4273954"/>
                  <a:pt x="102176" y="4331736"/>
                  <a:pt x="81036" y="4388109"/>
                </a:cubicBezTo>
                <a:cubicBezTo>
                  <a:pt x="47212" y="4336669"/>
                  <a:pt x="27482" y="4283819"/>
                  <a:pt x="22549" y="4229560"/>
                </a:cubicBezTo>
                <a:close/>
                <a:moveTo>
                  <a:pt x="68352" y="4571321"/>
                </a:moveTo>
                <a:cubicBezTo>
                  <a:pt x="58487" y="4517062"/>
                  <a:pt x="64124" y="4460689"/>
                  <a:pt x="83150" y="4403612"/>
                </a:cubicBezTo>
                <a:cubicBezTo>
                  <a:pt x="118383" y="4452233"/>
                  <a:pt x="166300" y="4498741"/>
                  <a:pt x="226901" y="4543134"/>
                </a:cubicBezTo>
                <a:cubicBezTo>
                  <a:pt x="185326" y="4605849"/>
                  <a:pt x="156435" y="4666450"/>
                  <a:pt x="140932" y="4724232"/>
                </a:cubicBezTo>
                <a:cubicBezTo>
                  <a:pt x="102176" y="4676315"/>
                  <a:pt x="78217" y="4624875"/>
                  <a:pt x="68352" y="4571321"/>
                </a:cubicBezTo>
                <a:close/>
                <a:moveTo>
                  <a:pt x="144455" y="4907443"/>
                </a:moveTo>
                <a:cubicBezTo>
                  <a:pt x="129657" y="4854594"/>
                  <a:pt x="129657" y="4798221"/>
                  <a:pt x="144455" y="4738325"/>
                </a:cubicBezTo>
                <a:cubicBezTo>
                  <a:pt x="183212" y="4784128"/>
                  <a:pt x="235356" y="4826408"/>
                  <a:pt x="299481" y="4865164"/>
                </a:cubicBezTo>
                <a:cubicBezTo>
                  <a:pt x="263543" y="4931402"/>
                  <a:pt x="240289" y="4994117"/>
                  <a:pt x="229719" y="5052603"/>
                </a:cubicBezTo>
                <a:cubicBezTo>
                  <a:pt x="188144" y="5008915"/>
                  <a:pt x="158549" y="4960997"/>
                  <a:pt x="144455" y="4907443"/>
                </a:cubicBezTo>
                <a:close/>
                <a:moveTo>
                  <a:pt x="250154" y="5235815"/>
                </a:moveTo>
                <a:cubicBezTo>
                  <a:pt x="231128" y="5183670"/>
                  <a:pt x="226196" y="5128002"/>
                  <a:pt x="235356" y="5068106"/>
                </a:cubicBezTo>
                <a:cubicBezTo>
                  <a:pt x="298776" y="5129411"/>
                  <a:pt x="389677" y="5181556"/>
                  <a:pt x="505241" y="5223836"/>
                </a:cubicBezTo>
                <a:cubicBezTo>
                  <a:pt x="467894" y="5297120"/>
                  <a:pt x="441822" y="5365472"/>
                  <a:pt x="427729" y="5428892"/>
                </a:cubicBezTo>
                <a:cubicBezTo>
                  <a:pt x="338237" y="5377452"/>
                  <a:pt x="278341" y="5312623"/>
                  <a:pt x="250154" y="5235815"/>
                </a:cubicBezTo>
                <a:close/>
                <a:moveTo>
                  <a:pt x="458029" y="5700186"/>
                </a:moveTo>
                <a:cubicBezTo>
                  <a:pt x="419273" y="5626901"/>
                  <a:pt x="411521" y="5538819"/>
                  <a:pt x="432661" y="5439462"/>
                </a:cubicBezTo>
                <a:cubicBezTo>
                  <a:pt x="489739" y="5471172"/>
                  <a:pt x="558091" y="5497244"/>
                  <a:pt x="637717" y="5518384"/>
                </a:cubicBezTo>
                <a:cubicBezTo>
                  <a:pt x="591914" y="5632539"/>
                  <a:pt x="570070" y="5735419"/>
                  <a:pt x="573593" y="5823502"/>
                </a:cubicBezTo>
                <a:cubicBezTo>
                  <a:pt x="522858" y="5789678"/>
                  <a:pt x="483397" y="5748808"/>
                  <a:pt x="458029" y="5700186"/>
                </a:cubicBezTo>
                <a:close/>
                <a:moveTo>
                  <a:pt x="632785" y="5996848"/>
                </a:moveTo>
                <a:cubicBezTo>
                  <a:pt x="602484" y="5950340"/>
                  <a:pt x="585572" y="5896786"/>
                  <a:pt x="581345" y="5836185"/>
                </a:cubicBezTo>
                <a:cubicBezTo>
                  <a:pt x="632785" y="5867191"/>
                  <a:pt x="694795" y="5891854"/>
                  <a:pt x="768079" y="5908765"/>
                </a:cubicBezTo>
                <a:cubicBezTo>
                  <a:pt x="753986" y="5982755"/>
                  <a:pt x="751168" y="6049697"/>
                  <a:pt x="758919" y="6108889"/>
                </a:cubicBezTo>
                <a:cubicBezTo>
                  <a:pt x="704660" y="6080702"/>
                  <a:pt x="662380" y="6043356"/>
                  <a:pt x="632785" y="5996848"/>
                </a:cubicBezTo>
                <a:close/>
                <a:moveTo>
                  <a:pt x="832908" y="6278007"/>
                </a:moveTo>
                <a:cubicBezTo>
                  <a:pt x="799085" y="6235023"/>
                  <a:pt x="777240" y="6182878"/>
                  <a:pt x="767375" y="6122278"/>
                </a:cubicBezTo>
                <a:cubicBezTo>
                  <a:pt x="820929" y="6149055"/>
                  <a:pt x="885758" y="6167376"/>
                  <a:pt x="959747" y="6178650"/>
                </a:cubicBezTo>
                <a:cubicBezTo>
                  <a:pt x="951996" y="6253344"/>
                  <a:pt x="954814" y="6320287"/>
                  <a:pt x="968203" y="6378774"/>
                </a:cubicBezTo>
                <a:cubicBezTo>
                  <a:pt x="911830" y="6354815"/>
                  <a:pt x="866732" y="6320991"/>
                  <a:pt x="832908" y="6278007"/>
                </a:cubicBezTo>
                <a:close/>
                <a:moveTo>
                  <a:pt x="1057695" y="6539436"/>
                </a:moveTo>
                <a:cubicBezTo>
                  <a:pt x="1019643" y="6499271"/>
                  <a:pt x="993571" y="6449240"/>
                  <a:pt x="978773" y="6390048"/>
                </a:cubicBezTo>
                <a:cubicBezTo>
                  <a:pt x="1047125" y="6416825"/>
                  <a:pt x="1130979" y="6430214"/>
                  <a:pt x="1228222" y="6430214"/>
                </a:cubicBezTo>
                <a:cubicBezTo>
                  <a:pt x="1320533" y="6430214"/>
                  <a:pt x="1425527" y="6418235"/>
                  <a:pt x="1541796" y="6394276"/>
                </a:cubicBezTo>
                <a:cubicBezTo>
                  <a:pt x="1529112" y="6484473"/>
                  <a:pt x="1523475" y="6566918"/>
                  <a:pt x="1524180" y="6641612"/>
                </a:cubicBezTo>
                <a:cubicBezTo>
                  <a:pt x="1307144" y="6673321"/>
                  <a:pt x="1150710" y="6638793"/>
                  <a:pt x="1057695" y="6539436"/>
                </a:cubicBezTo>
                <a:close/>
                <a:moveTo>
                  <a:pt x="1705277" y="7093299"/>
                </a:moveTo>
                <a:cubicBezTo>
                  <a:pt x="1590418" y="7015081"/>
                  <a:pt x="1534045" y="6861466"/>
                  <a:pt x="1531226" y="6648658"/>
                </a:cubicBezTo>
                <a:cubicBezTo>
                  <a:pt x="1605216" y="6637384"/>
                  <a:pt x="1686252" y="6619063"/>
                  <a:pt x="1772925" y="6592990"/>
                </a:cubicBezTo>
                <a:cubicBezTo>
                  <a:pt x="1761650" y="6836803"/>
                  <a:pt x="1791951" y="7024242"/>
                  <a:pt x="1864531" y="7148262"/>
                </a:cubicBezTo>
                <a:cubicBezTo>
                  <a:pt x="1804634" y="7141920"/>
                  <a:pt x="1751080" y="7124304"/>
                  <a:pt x="1705277" y="7093299"/>
                </a:cubicBezTo>
                <a:close/>
                <a:moveTo>
                  <a:pt x="1999121" y="7273692"/>
                </a:moveTo>
                <a:cubicBezTo>
                  <a:pt x="1950499" y="7246915"/>
                  <a:pt x="1911038" y="7207454"/>
                  <a:pt x="1878624" y="7156013"/>
                </a:cubicBezTo>
                <a:cubicBezTo>
                  <a:pt x="1888489" y="7156718"/>
                  <a:pt x="1898354" y="7156718"/>
                  <a:pt x="1908924" y="7156718"/>
                </a:cubicBezTo>
                <a:cubicBezTo>
                  <a:pt x="1960364" y="7156718"/>
                  <a:pt x="2016737" y="7148262"/>
                  <a:pt x="2077338" y="7132760"/>
                </a:cubicBezTo>
                <a:cubicBezTo>
                  <a:pt x="2099182" y="7204635"/>
                  <a:pt x="2128073" y="7265236"/>
                  <a:pt x="2162602" y="7313857"/>
                </a:cubicBezTo>
                <a:cubicBezTo>
                  <a:pt x="2102001" y="7313857"/>
                  <a:pt x="2047037" y="7301173"/>
                  <a:pt x="1999121" y="7273692"/>
                </a:cubicBezTo>
                <a:close/>
                <a:moveTo>
                  <a:pt x="2440238" y="7455494"/>
                </a:moveTo>
                <a:cubicBezTo>
                  <a:pt x="2393026" y="7455494"/>
                  <a:pt x="2348632" y="7446334"/>
                  <a:pt x="2307057" y="7428012"/>
                </a:cubicBezTo>
                <a:cubicBezTo>
                  <a:pt x="2256322" y="7405463"/>
                  <a:pt x="2213337" y="7369526"/>
                  <a:pt x="2176695" y="7320904"/>
                </a:cubicBezTo>
                <a:cubicBezTo>
                  <a:pt x="2236591" y="7319495"/>
                  <a:pt x="2302124" y="7306106"/>
                  <a:pt x="2372590" y="7280739"/>
                </a:cubicBezTo>
                <a:cubicBezTo>
                  <a:pt x="2400777" y="7350499"/>
                  <a:pt x="2434600" y="7408282"/>
                  <a:pt x="2474061" y="7453380"/>
                </a:cubicBezTo>
                <a:cubicBezTo>
                  <a:pt x="2462787" y="7454789"/>
                  <a:pt x="2451512" y="7455494"/>
                  <a:pt x="2440238" y="7455494"/>
                </a:cubicBezTo>
                <a:close/>
                <a:moveTo>
                  <a:pt x="2628382" y="7554146"/>
                </a:moveTo>
                <a:cubicBezTo>
                  <a:pt x="2576237" y="7536530"/>
                  <a:pt x="2529730" y="7504820"/>
                  <a:pt x="2488859" y="7459722"/>
                </a:cubicBezTo>
                <a:cubicBezTo>
                  <a:pt x="2576942" y="7449857"/>
                  <a:pt x="2674185" y="7412510"/>
                  <a:pt x="2780589" y="7349090"/>
                </a:cubicBezTo>
                <a:cubicBezTo>
                  <a:pt x="2813707" y="7423784"/>
                  <a:pt x="2850350" y="7487908"/>
                  <a:pt x="2890516" y="7539349"/>
                </a:cubicBezTo>
                <a:cubicBezTo>
                  <a:pt x="2793977" y="7575991"/>
                  <a:pt x="2705895" y="7580924"/>
                  <a:pt x="2628382" y="7554146"/>
                </a:cubicBezTo>
                <a:close/>
                <a:moveTo>
                  <a:pt x="3180131" y="7693669"/>
                </a:moveTo>
                <a:cubicBezTo>
                  <a:pt x="3159696" y="7693669"/>
                  <a:pt x="3139261" y="7691555"/>
                  <a:pt x="3118825" y="7687327"/>
                </a:cubicBezTo>
                <a:cubicBezTo>
                  <a:pt x="3037790" y="7671120"/>
                  <a:pt x="2965209" y="7622499"/>
                  <a:pt x="2901086" y="7542167"/>
                </a:cubicBezTo>
                <a:cubicBezTo>
                  <a:pt x="2961686" y="7518209"/>
                  <a:pt x="3025105" y="7481567"/>
                  <a:pt x="3091344" y="7433650"/>
                </a:cubicBezTo>
                <a:cubicBezTo>
                  <a:pt x="3150535" y="7542167"/>
                  <a:pt x="3216068" y="7623203"/>
                  <a:pt x="3287239" y="7676053"/>
                </a:cubicBezTo>
                <a:cubicBezTo>
                  <a:pt x="3251301" y="7688032"/>
                  <a:pt x="3215364" y="7693669"/>
                  <a:pt x="3180131" y="7693669"/>
                </a:cubicBezTo>
                <a:close/>
                <a:moveTo>
                  <a:pt x="3493704" y="7742291"/>
                </a:moveTo>
                <a:cubicBezTo>
                  <a:pt x="3482430" y="7742291"/>
                  <a:pt x="3471155" y="7741586"/>
                  <a:pt x="3460586" y="7740177"/>
                </a:cubicBezTo>
                <a:cubicBezTo>
                  <a:pt x="3405622" y="7733835"/>
                  <a:pt x="3353477" y="7712695"/>
                  <a:pt x="3303446" y="7678166"/>
                </a:cubicBezTo>
                <a:cubicBezTo>
                  <a:pt x="3359819" y="7658436"/>
                  <a:pt x="3418306" y="7625317"/>
                  <a:pt x="3478202" y="7580219"/>
                </a:cubicBezTo>
                <a:cubicBezTo>
                  <a:pt x="3526119" y="7638001"/>
                  <a:pt x="3576150" y="7682395"/>
                  <a:pt x="3626885" y="7714105"/>
                </a:cubicBezTo>
                <a:cubicBezTo>
                  <a:pt x="3581787" y="7733130"/>
                  <a:pt x="3537393" y="7742291"/>
                  <a:pt x="3493704" y="7742291"/>
                </a:cubicBezTo>
                <a:close/>
                <a:moveTo>
                  <a:pt x="3810801" y="7763431"/>
                </a:moveTo>
                <a:cubicBezTo>
                  <a:pt x="3808688" y="7763431"/>
                  <a:pt x="3806574" y="7763431"/>
                  <a:pt x="3804460" y="7763431"/>
                </a:cubicBezTo>
                <a:cubicBezTo>
                  <a:pt x="3749496" y="7762021"/>
                  <a:pt x="3695237" y="7746519"/>
                  <a:pt x="3642388" y="7715514"/>
                </a:cubicBezTo>
                <a:cubicBezTo>
                  <a:pt x="3697351" y="7690851"/>
                  <a:pt x="3752315" y="7652799"/>
                  <a:pt x="3807983" y="7602064"/>
                </a:cubicBezTo>
                <a:cubicBezTo>
                  <a:pt x="3860833" y="7654913"/>
                  <a:pt x="3914387" y="7695078"/>
                  <a:pt x="3967941" y="7722560"/>
                </a:cubicBezTo>
                <a:cubicBezTo>
                  <a:pt x="3915796" y="7749338"/>
                  <a:pt x="3863651" y="7763431"/>
                  <a:pt x="3810801" y="7763431"/>
                </a:cubicBezTo>
                <a:close/>
                <a:moveTo>
                  <a:pt x="4149038" y="7754974"/>
                </a:moveTo>
                <a:cubicBezTo>
                  <a:pt x="4094075" y="7758498"/>
                  <a:pt x="4038407" y="7747223"/>
                  <a:pt x="3983443" y="7721856"/>
                </a:cubicBezTo>
                <a:cubicBezTo>
                  <a:pt x="4108873" y="7651390"/>
                  <a:pt x="4230074" y="7504820"/>
                  <a:pt x="4342820" y="7289194"/>
                </a:cubicBezTo>
                <a:cubicBezTo>
                  <a:pt x="4404830" y="7355433"/>
                  <a:pt x="4464726" y="7412510"/>
                  <a:pt x="4523213" y="7459722"/>
                </a:cubicBezTo>
                <a:cubicBezTo>
                  <a:pt x="4413286" y="7641524"/>
                  <a:pt x="4287152" y="7745814"/>
                  <a:pt x="4149038" y="7754974"/>
                </a:cubicBezTo>
                <a:close/>
                <a:moveTo>
                  <a:pt x="4987584" y="7604177"/>
                </a:moveTo>
                <a:cubicBezTo>
                  <a:pt x="4958693" y="7612633"/>
                  <a:pt x="4929097" y="7616861"/>
                  <a:pt x="4898092" y="7616861"/>
                </a:cubicBezTo>
                <a:cubicBezTo>
                  <a:pt x="4788870" y="7616861"/>
                  <a:pt x="4666259" y="7563307"/>
                  <a:pt x="4533078" y="7456904"/>
                </a:cubicBezTo>
                <a:cubicBezTo>
                  <a:pt x="4571834" y="7392779"/>
                  <a:pt x="4608477" y="7318085"/>
                  <a:pt x="4643005" y="7234231"/>
                </a:cubicBezTo>
                <a:cubicBezTo>
                  <a:pt x="4824103" y="7397712"/>
                  <a:pt x="4988993" y="7492841"/>
                  <a:pt x="5130630" y="7514686"/>
                </a:cubicBezTo>
                <a:cubicBezTo>
                  <a:pt x="5088350" y="7559079"/>
                  <a:pt x="5040433" y="7588675"/>
                  <a:pt x="4987584" y="7604177"/>
                </a:cubicBezTo>
                <a:close/>
                <a:moveTo>
                  <a:pt x="5313841" y="7492137"/>
                </a:moveTo>
                <a:cubicBezTo>
                  <a:pt x="5276494" y="7506934"/>
                  <a:pt x="5237034" y="7513981"/>
                  <a:pt x="5195458" y="7513981"/>
                </a:cubicBezTo>
                <a:cubicBezTo>
                  <a:pt x="5179251" y="7513981"/>
                  <a:pt x="5163044" y="7512571"/>
                  <a:pt x="5146132" y="7510458"/>
                </a:cubicBezTo>
                <a:cubicBezTo>
                  <a:pt x="5187002" y="7466768"/>
                  <a:pt x="5222940" y="7410396"/>
                  <a:pt x="5254650" y="7342044"/>
                </a:cubicBezTo>
                <a:cubicBezTo>
                  <a:pt x="5324411" y="7370230"/>
                  <a:pt x="5389240" y="7386438"/>
                  <a:pt x="5449136" y="7390666"/>
                </a:cubicBezTo>
                <a:cubicBezTo>
                  <a:pt x="5409675" y="7437173"/>
                  <a:pt x="5365282" y="7471701"/>
                  <a:pt x="5313841" y="7492137"/>
                </a:cubicBezTo>
                <a:close/>
                <a:moveTo>
                  <a:pt x="5628120" y="7351205"/>
                </a:moveTo>
                <a:cubicBezTo>
                  <a:pt x="5583021" y="7373754"/>
                  <a:pt x="5532991" y="7385028"/>
                  <a:pt x="5478732" y="7385028"/>
                </a:cubicBezTo>
                <a:cubicBezTo>
                  <a:pt x="5473799" y="7385028"/>
                  <a:pt x="5468162" y="7385028"/>
                  <a:pt x="5463229" y="7385028"/>
                </a:cubicBezTo>
                <a:cubicBezTo>
                  <a:pt x="5499872" y="7337816"/>
                  <a:pt x="5530877" y="7278624"/>
                  <a:pt x="5556244" y="7207454"/>
                </a:cubicBezTo>
                <a:cubicBezTo>
                  <a:pt x="5623892" y="7228594"/>
                  <a:pt x="5687311" y="7239164"/>
                  <a:pt x="5744389" y="7239164"/>
                </a:cubicBezTo>
                <a:cubicBezTo>
                  <a:pt x="5747912" y="7239164"/>
                  <a:pt x="5750730" y="7239164"/>
                  <a:pt x="5754254" y="7239164"/>
                </a:cubicBezTo>
                <a:cubicBezTo>
                  <a:pt x="5719726" y="7287785"/>
                  <a:pt x="5677446" y="7325836"/>
                  <a:pt x="5628120" y="7351205"/>
                </a:cubicBezTo>
                <a:close/>
                <a:moveTo>
                  <a:pt x="5929010" y="7182791"/>
                </a:moveTo>
                <a:cubicBezTo>
                  <a:pt x="5882502" y="7211682"/>
                  <a:pt x="5828243" y="7227889"/>
                  <a:pt x="5766938" y="7230707"/>
                </a:cubicBezTo>
                <a:cubicBezTo>
                  <a:pt x="5814855" y="7156013"/>
                  <a:pt x="5847974" y="7057361"/>
                  <a:pt x="5865590" y="6934750"/>
                </a:cubicBezTo>
                <a:cubicBezTo>
                  <a:pt x="5944512" y="6956595"/>
                  <a:pt x="6017092" y="6968574"/>
                  <a:pt x="6081921" y="6969983"/>
                </a:cubicBezTo>
                <a:cubicBezTo>
                  <a:pt x="6050916" y="7066522"/>
                  <a:pt x="6000180" y="7138397"/>
                  <a:pt x="5929010" y="7182791"/>
                </a:cubicBezTo>
                <a:close/>
                <a:moveTo>
                  <a:pt x="6343350" y="6886834"/>
                </a:moveTo>
                <a:cubicBezTo>
                  <a:pt x="6279225" y="6939683"/>
                  <a:pt x="6194666" y="6964346"/>
                  <a:pt x="6093196" y="6963641"/>
                </a:cubicBezTo>
                <a:cubicBezTo>
                  <a:pt x="6112926" y="6901631"/>
                  <a:pt x="6124905" y="6829051"/>
                  <a:pt x="6129838" y="6747311"/>
                </a:cubicBezTo>
                <a:cubicBezTo>
                  <a:pt x="6192552" y="6759290"/>
                  <a:pt x="6251039" y="6764927"/>
                  <a:pt x="6304594" y="6764927"/>
                </a:cubicBezTo>
                <a:cubicBezTo>
                  <a:pt x="6354624" y="6764927"/>
                  <a:pt x="6399723" y="6759995"/>
                  <a:pt x="6441297" y="6749425"/>
                </a:cubicBezTo>
                <a:cubicBezTo>
                  <a:pt x="6418749" y="6805798"/>
                  <a:pt x="6385629" y="6851601"/>
                  <a:pt x="6343350" y="6886834"/>
                </a:cubicBezTo>
                <a:close/>
                <a:moveTo>
                  <a:pt x="6599846" y="6656410"/>
                </a:moveTo>
                <a:cubicBezTo>
                  <a:pt x="6560385" y="6695166"/>
                  <a:pt x="6511059" y="6721943"/>
                  <a:pt x="6452572" y="6738855"/>
                </a:cubicBezTo>
                <a:cubicBezTo>
                  <a:pt x="6473007" y="6682482"/>
                  <a:pt x="6484986" y="6616244"/>
                  <a:pt x="6487100" y="6541550"/>
                </a:cubicBezTo>
                <a:cubicBezTo>
                  <a:pt x="6562499" y="6540845"/>
                  <a:pt x="6628032" y="6530275"/>
                  <a:pt x="6685110" y="6511250"/>
                </a:cubicBezTo>
                <a:cubicBezTo>
                  <a:pt x="6667493" y="6569032"/>
                  <a:pt x="6639307" y="6618358"/>
                  <a:pt x="6599846" y="6656410"/>
                </a:cubicBezTo>
                <a:close/>
                <a:moveTo>
                  <a:pt x="6835202" y="6404846"/>
                </a:moveTo>
                <a:cubicBezTo>
                  <a:pt x="6799265" y="6447126"/>
                  <a:pt x="6752053" y="6478131"/>
                  <a:pt x="6695680" y="6499271"/>
                </a:cubicBezTo>
                <a:cubicBezTo>
                  <a:pt x="6711182" y="6441488"/>
                  <a:pt x="6716820" y="6374546"/>
                  <a:pt x="6712591" y="6299852"/>
                </a:cubicBezTo>
                <a:cubicBezTo>
                  <a:pt x="6787286" y="6292100"/>
                  <a:pt x="6852114" y="6276598"/>
                  <a:pt x="6907078" y="6251935"/>
                </a:cubicBezTo>
                <a:cubicBezTo>
                  <a:pt x="6895099" y="6311831"/>
                  <a:pt x="6871140" y="6363271"/>
                  <a:pt x="6835202" y="6404846"/>
                </a:cubicBezTo>
                <a:close/>
                <a:moveTo>
                  <a:pt x="7047305" y="6132847"/>
                </a:moveTo>
                <a:cubicBezTo>
                  <a:pt x="7015595" y="6177945"/>
                  <a:pt x="6971907" y="6213178"/>
                  <a:pt x="6916943" y="6239955"/>
                </a:cubicBezTo>
                <a:cubicBezTo>
                  <a:pt x="6941606" y="6098319"/>
                  <a:pt x="6904964" y="5911584"/>
                  <a:pt x="6809835" y="5687502"/>
                </a:cubicBezTo>
                <a:cubicBezTo>
                  <a:pt x="6900031" y="5681865"/>
                  <a:pt x="6982477" y="5671295"/>
                  <a:pt x="7055761" y="5655793"/>
                </a:cubicBezTo>
                <a:cubicBezTo>
                  <a:pt x="7129046" y="5861553"/>
                  <a:pt x="7126227" y="6022216"/>
                  <a:pt x="7047305" y="6132847"/>
                </a:cubicBezTo>
                <a:close/>
                <a:moveTo>
                  <a:pt x="7462350" y="5388022"/>
                </a:moveTo>
                <a:cubicBezTo>
                  <a:pt x="7409500" y="5513451"/>
                  <a:pt x="7274910" y="5600124"/>
                  <a:pt x="7060694" y="5646632"/>
                </a:cubicBezTo>
                <a:cubicBezTo>
                  <a:pt x="7035326" y="5576166"/>
                  <a:pt x="7000798" y="5500767"/>
                  <a:pt x="6957813" y="5420436"/>
                </a:cubicBezTo>
                <a:cubicBezTo>
                  <a:pt x="7198807" y="5383793"/>
                  <a:pt x="7376382" y="5316146"/>
                  <a:pt x="7484194" y="5221017"/>
                </a:cubicBezTo>
                <a:cubicBezTo>
                  <a:pt x="7490536" y="5281618"/>
                  <a:pt x="7483490" y="5337286"/>
                  <a:pt x="7462350" y="5388022"/>
                </a:cubicBezTo>
                <a:close/>
                <a:moveTo>
                  <a:pt x="7581438" y="5064583"/>
                </a:moveTo>
                <a:cubicBezTo>
                  <a:pt x="7564526" y="5117432"/>
                  <a:pt x="7533520" y="5164644"/>
                  <a:pt x="7489832" y="5206220"/>
                </a:cubicBezTo>
                <a:cubicBezTo>
                  <a:pt x="7481375" y="5147028"/>
                  <a:pt x="7460941" y="5082904"/>
                  <a:pt x="7427821" y="5015961"/>
                </a:cubicBezTo>
                <a:cubicBezTo>
                  <a:pt x="7494060" y="4980023"/>
                  <a:pt x="7547614" y="4939858"/>
                  <a:pt x="7588484" y="4896169"/>
                </a:cubicBezTo>
                <a:cubicBezTo>
                  <a:pt x="7600463" y="4956065"/>
                  <a:pt x="7598350" y="5012438"/>
                  <a:pt x="7581438" y="5064583"/>
                </a:cubicBezTo>
                <a:close/>
                <a:moveTo>
                  <a:pt x="7671634" y="4731983"/>
                </a:moveTo>
                <a:cubicBezTo>
                  <a:pt x="7659655" y="4786242"/>
                  <a:pt x="7632877" y="4835568"/>
                  <a:pt x="7592712" y="4881371"/>
                </a:cubicBezTo>
                <a:cubicBezTo>
                  <a:pt x="7579323" y="4822884"/>
                  <a:pt x="7553251" y="4761579"/>
                  <a:pt x="7514495" y="4697455"/>
                </a:cubicBezTo>
                <a:cubicBezTo>
                  <a:pt x="7577210" y="4655880"/>
                  <a:pt x="7627240" y="4611486"/>
                  <a:pt x="7663882" y="4564274"/>
                </a:cubicBezTo>
                <a:cubicBezTo>
                  <a:pt x="7680794" y="4622056"/>
                  <a:pt x="7683613" y="4677724"/>
                  <a:pt x="7671634" y="4731983"/>
                </a:cubicBezTo>
                <a:close/>
                <a:moveTo>
                  <a:pt x="7732235" y="4392337"/>
                </a:moveTo>
                <a:cubicBezTo>
                  <a:pt x="7725188" y="4446596"/>
                  <a:pt x="7703343" y="4498741"/>
                  <a:pt x="7666701" y="4548067"/>
                </a:cubicBezTo>
                <a:cubicBezTo>
                  <a:pt x="7639219" y="4464212"/>
                  <a:pt x="7583551" y="4375425"/>
                  <a:pt x="7500402" y="4284524"/>
                </a:cubicBezTo>
                <a:cubicBezTo>
                  <a:pt x="7567344" y="4237312"/>
                  <a:pt x="7622307" y="4188690"/>
                  <a:pt x="7665292" y="4139364"/>
                </a:cubicBezTo>
                <a:cubicBezTo>
                  <a:pt x="7719551" y="4225333"/>
                  <a:pt x="7742805" y="4309892"/>
                  <a:pt x="7732235" y="439233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Blinker ExtraLight"/>
              <a:ea typeface="Blinker ExtraLight"/>
              <a:cs typeface="Blinker ExtraLight"/>
              <a:sym typeface="Blinker ExtraLight"/>
            </a:endParaRPr>
          </a:p>
        </p:txBody>
      </p:sp>
      <p:grpSp>
        <p:nvGrpSpPr>
          <p:cNvPr id="168" name="Google Shape;168;p16"/>
          <p:cNvGrpSpPr/>
          <p:nvPr/>
        </p:nvGrpSpPr>
        <p:grpSpPr>
          <a:xfrm>
            <a:off x="14592258" y="7525841"/>
            <a:ext cx="7102003" cy="1605900"/>
            <a:chOff x="14630358" y="5944161"/>
            <a:chExt cx="7102003" cy="1605900"/>
          </a:xfrm>
        </p:grpSpPr>
        <p:sp>
          <p:nvSpPr>
            <p:cNvPr id="169" name="Google Shape;169;p16"/>
            <p:cNvSpPr/>
            <p:nvPr/>
          </p:nvSpPr>
          <p:spPr>
            <a:xfrm>
              <a:off x="14630358" y="5944161"/>
              <a:ext cx="1605900" cy="16059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Blinker ExtraLight"/>
                <a:ea typeface="Blinker ExtraLight"/>
                <a:cs typeface="Blinker ExtraLight"/>
                <a:sym typeface="Blinker ExtraLight"/>
              </a:endParaRPr>
            </a:p>
          </p:txBody>
        </p:sp>
        <p:sp>
          <p:nvSpPr>
            <p:cNvPr id="170" name="Google Shape;170;p16"/>
            <p:cNvSpPr/>
            <p:nvPr/>
          </p:nvSpPr>
          <p:spPr>
            <a:xfrm>
              <a:off x="15121642" y="6315050"/>
              <a:ext cx="623725" cy="864631"/>
            </a:xfrm>
            <a:custGeom>
              <a:rect b="b" l="l" r="r" t="t"/>
              <a:pathLst>
                <a:path extrusionOk="0" h="516969" w="372930">
                  <a:moveTo>
                    <a:pt x="116631" y="467760"/>
                  </a:moveTo>
                  <a:lnTo>
                    <a:pt x="182011" y="467760"/>
                  </a:lnTo>
                  <a:cubicBezTo>
                    <a:pt x="185997" y="467760"/>
                    <a:pt x="189186" y="470825"/>
                    <a:pt x="189186" y="474656"/>
                  </a:cubicBezTo>
                  <a:cubicBezTo>
                    <a:pt x="189186" y="478487"/>
                    <a:pt x="185997" y="481552"/>
                    <a:pt x="182011" y="481552"/>
                  </a:cubicBezTo>
                  <a:lnTo>
                    <a:pt x="116631" y="481552"/>
                  </a:lnTo>
                  <a:cubicBezTo>
                    <a:pt x="113043" y="481552"/>
                    <a:pt x="109854" y="478487"/>
                    <a:pt x="109854" y="474656"/>
                  </a:cubicBezTo>
                  <a:cubicBezTo>
                    <a:pt x="109854" y="470825"/>
                    <a:pt x="113043" y="467760"/>
                    <a:pt x="116631" y="467760"/>
                  </a:cubicBezTo>
                  <a:close/>
                  <a:moveTo>
                    <a:pt x="14472" y="451443"/>
                  </a:moveTo>
                  <a:lnTo>
                    <a:pt x="14472" y="476769"/>
                  </a:lnTo>
                  <a:cubicBezTo>
                    <a:pt x="14472" y="491241"/>
                    <a:pt x="25728" y="502497"/>
                    <a:pt x="40199" y="502497"/>
                  </a:cubicBezTo>
                  <a:lnTo>
                    <a:pt x="258482" y="502497"/>
                  </a:lnTo>
                  <a:cubicBezTo>
                    <a:pt x="272552" y="502497"/>
                    <a:pt x="284210" y="491241"/>
                    <a:pt x="284210" y="476769"/>
                  </a:cubicBezTo>
                  <a:lnTo>
                    <a:pt x="284210" y="451443"/>
                  </a:lnTo>
                  <a:close/>
                  <a:moveTo>
                    <a:pt x="354558" y="376672"/>
                  </a:moveTo>
                  <a:lnTo>
                    <a:pt x="271346" y="407224"/>
                  </a:lnTo>
                  <a:lnTo>
                    <a:pt x="274964" y="417274"/>
                  </a:lnTo>
                  <a:cubicBezTo>
                    <a:pt x="275366" y="418078"/>
                    <a:pt x="275768" y="418480"/>
                    <a:pt x="276170" y="419284"/>
                  </a:cubicBezTo>
                  <a:cubicBezTo>
                    <a:pt x="276974" y="419686"/>
                    <a:pt x="277376" y="420490"/>
                    <a:pt x="278180" y="420892"/>
                  </a:cubicBezTo>
                  <a:cubicBezTo>
                    <a:pt x="278180" y="420892"/>
                    <a:pt x="278180" y="420892"/>
                    <a:pt x="278582" y="420892"/>
                  </a:cubicBezTo>
                  <a:cubicBezTo>
                    <a:pt x="278984" y="420892"/>
                    <a:pt x="279386" y="420892"/>
                    <a:pt x="279386" y="420892"/>
                  </a:cubicBezTo>
                  <a:lnTo>
                    <a:pt x="279788" y="421294"/>
                  </a:lnTo>
                  <a:cubicBezTo>
                    <a:pt x="280592" y="421294"/>
                    <a:pt x="280592" y="421294"/>
                    <a:pt x="280994" y="421294"/>
                  </a:cubicBezTo>
                  <a:cubicBezTo>
                    <a:pt x="280994" y="421294"/>
                    <a:pt x="281396" y="421294"/>
                    <a:pt x="281798" y="421294"/>
                  </a:cubicBezTo>
                  <a:cubicBezTo>
                    <a:pt x="281798" y="421294"/>
                    <a:pt x="281798" y="421294"/>
                    <a:pt x="282602" y="421294"/>
                  </a:cubicBezTo>
                  <a:cubicBezTo>
                    <a:pt x="282602" y="421294"/>
                    <a:pt x="283004" y="421294"/>
                    <a:pt x="283406" y="421294"/>
                  </a:cubicBezTo>
                  <a:cubicBezTo>
                    <a:pt x="283406" y="420892"/>
                    <a:pt x="284210" y="420892"/>
                    <a:pt x="284612" y="420892"/>
                  </a:cubicBezTo>
                  <a:lnTo>
                    <a:pt x="291847" y="418480"/>
                  </a:lnTo>
                  <a:lnTo>
                    <a:pt x="353352" y="395968"/>
                  </a:lnTo>
                  <a:cubicBezTo>
                    <a:pt x="355362" y="395164"/>
                    <a:pt x="356970" y="393556"/>
                    <a:pt x="357774" y="391948"/>
                  </a:cubicBezTo>
                  <a:cubicBezTo>
                    <a:pt x="358578" y="389938"/>
                    <a:pt x="358578" y="388732"/>
                    <a:pt x="358176" y="386722"/>
                  </a:cubicBezTo>
                  <a:close/>
                  <a:moveTo>
                    <a:pt x="174465" y="162005"/>
                  </a:moveTo>
                  <a:cubicBezTo>
                    <a:pt x="171651" y="162809"/>
                    <a:pt x="169239" y="164819"/>
                    <a:pt x="168033" y="166829"/>
                  </a:cubicBezTo>
                  <a:cubicBezTo>
                    <a:pt x="167229" y="168839"/>
                    <a:pt x="166827" y="171251"/>
                    <a:pt x="167631" y="173261"/>
                  </a:cubicBezTo>
                  <a:lnTo>
                    <a:pt x="219087" y="314362"/>
                  </a:lnTo>
                  <a:lnTo>
                    <a:pt x="207429" y="312352"/>
                  </a:lnTo>
                  <a:cubicBezTo>
                    <a:pt x="192957" y="310342"/>
                    <a:pt x="178887" y="310342"/>
                    <a:pt x="164415" y="311950"/>
                  </a:cubicBezTo>
                  <a:cubicBezTo>
                    <a:pt x="153964" y="313156"/>
                    <a:pt x="145924" y="322804"/>
                    <a:pt x="146728" y="332854"/>
                  </a:cubicBezTo>
                  <a:cubicBezTo>
                    <a:pt x="147130" y="338080"/>
                    <a:pt x="150346" y="342502"/>
                    <a:pt x="155170" y="345316"/>
                  </a:cubicBezTo>
                  <a:cubicBezTo>
                    <a:pt x="159190" y="347326"/>
                    <a:pt x="163210" y="348130"/>
                    <a:pt x="167631" y="347728"/>
                  </a:cubicBezTo>
                  <a:cubicBezTo>
                    <a:pt x="195369" y="344110"/>
                    <a:pt x="218283" y="352954"/>
                    <a:pt x="221097" y="354160"/>
                  </a:cubicBezTo>
                  <a:cubicBezTo>
                    <a:pt x="228332" y="356572"/>
                    <a:pt x="232352" y="359386"/>
                    <a:pt x="235970" y="365014"/>
                  </a:cubicBezTo>
                  <a:lnTo>
                    <a:pt x="240392" y="373456"/>
                  </a:lnTo>
                  <a:cubicBezTo>
                    <a:pt x="242402" y="375868"/>
                    <a:pt x="246824" y="381496"/>
                    <a:pt x="253658" y="381094"/>
                  </a:cubicBezTo>
                  <a:cubicBezTo>
                    <a:pt x="253658" y="380692"/>
                    <a:pt x="254462" y="380692"/>
                    <a:pt x="254864" y="380692"/>
                  </a:cubicBezTo>
                  <a:lnTo>
                    <a:pt x="260894" y="379084"/>
                  </a:lnTo>
                  <a:lnTo>
                    <a:pt x="266120" y="393556"/>
                  </a:lnTo>
                  <a:lnTo>
                    <a:pt x="349735" y="363406"/>
                  </a:lnTo>
                  <a:lnTo>
                    <a:pt x="346519" y="354964"/>
                  </a:lnTo>
                  <a:cubicBezTo>
                    <a:pt x="345313" y="351346"/>
                    <a:pt x="346921" y="347728"/>
                    <a:pt x="350137" y="345718"/>
                  </a:cubicBezTo>
                  <a:cubicBezTo>
                    <a:pt x="355764" y="343306"/>
                    <a:pt x="358578" y="337276"/>
                    <a:pt x="356568" y="332452"/>
                  </a:cubicBezTo>
                  <a:lnTo>
                    <a:pt x="316369" y="221501"/>
                  </a:lnTo>
                  <a:cubicBezTo>
                    <a:pt x="314359" y="215873"/>
                    <a:pt x="307525" y="213461"/>
                    <a:pt x="301093" y="215471"/>
                  </a:cubicBezTo>
                  <a:cubicBezTo>
                    <a:pt x="300691" y="215873"/>
                    <a:pt x="299485" y="217481"/>
                    <a:pt x="298279" y="221099"/>
                  </a:cubicBezTo>
                  <a:lnTo>
                    <a:pt x="298279" y="221501"/>
                  </a:lnTo>
                  <a:cubicBezTo>
                    <a:pt x="298279" y="221501"/>
                    <a:pt x="297877" y="221903"/>
                    <a:pt x="297877" y="222305"/>
                  </a:cubicBezTo>
                  <a:cubicBezTo>
                    <a:pt x="297475" y="222707"/>
                    <a:pt x="297073" y="223511"/>
                    <a:pt x="296671" y="224315"/>
                  </a:cubicBezTo>
                  <a:cubicBezTo>
                    <a:pt x="296671" y="224315"/>
                    <a:pt x="296671" y="224315"/>
                    <a:pt x="296269" y="224717"/>
                  </a:cubicBezTo>
                  <a:cubicBezTo>
                    <a:pt x="295867" y="225521"/>
                    <a:pt x="295465" y="225923"/>
                    <a:pt x="295063" y="226727"/>
                  </a:cubicBezTo>
                  <a:cubicBezTo>
                    <a:pt x="294661" y="226727"/>
                    <a:pt x="294259" y="226727"/>
                    <a:pt x="294259" y="226727"/>
                  </a:cubicBezTo>
                  <a:cubicBezTo>
                    <a:pt x="293857" y="227531"/>
                    <a:pt x="293053" y="227933"/>
                    <a:pt x="292651" y="227933"/>
                  </a:cubicBezTo>
                  <a:cubicBezTo>
                    <a:pt x="292249" y="228335"/>
                    <a:pt x="291847" y="228335"/>
                    <a:pt x="291445" y="228737"/>
                  </a:cubicBezTo>
                  <a:cubicBezTo>
                    <a:pt x="291043" y="229139"/>
                    <a:pt x="290641" y="229139"/>
                    <a:pt x="290239" y="229541"/>
                  </a:cubicBezTo>
                  <a:cubicBezTo>
                    <a:pt x="289837" y="229541"/>
                    <a:pt x="289837" y="229541"/>
                    <a:pt x="289837" y="229541"/>
                  </a:cubicBezTo>
                  <a:cubicBezTo>
                    <a:pt x="289837" y="229541"/>
                    <a:pt x="289837" y="229541"/>
                    <a:pt x="289435" y="229541"/>
                  </a:cubicBezTo>
                  <a:cubicBezTo>
                    <a:pt x="289435" y="229541"/>
                    <a:pt x="288632" y="229541"/>
                    <a:pt x="288632" y="229541"/>
                  </a:cubicBezTo>
                  <a:cubicBezTo>
                    <a:pt x="287828" y="229943"/>
                    <a:pt x="287024" y="229943"/>
                    <a:pt x="287024" y="229943"/>
                  </a:cubicBezTo>
                  <a:cubicBezTo>
                    <a:pt x="286220" y="229943"/>
                    <a:pt x="285818" y="229943"/>
                    <a:pt x="285416" y="229943"/>
                  </a:cubicBezTo>
                  <a:cubicBezTo>
                    <a:pt x="284612" y="229943"/>
                    <a:pt x="284612" y="229943"/>
                    <a:pt x="283808" y="229943"/>
                  </a:cubicBezTo>
                  <a:cubicBezTo>
                    <a:pt x="283406" y="229541"/>
                    <a:pt x="283004" y="229541"/>
                    <a:pt x="282200" y="229541"/>
                  </a:cubicBezTo>
                  <a:cubicBezTo>
                    <a:pt x="281798" y="229139"/>
                    <a:pt x="281396" y="229139"/>
                    <a:pt x="280592" y="229139"/>
                  </a:cubicBezTo>
                  <a:cubicBezTo>
                    <a:pt x="279788" y="228737"/>
                    <a:pt x="278984" y="227933"/>
                    <a:pt x="278180" y="227531"/>
                  </a:cubicBezTo>
                  <a:cubicBezTo>
                    <a:pt x="275768" y="225521"/>
                    <a:pt x="274562" y="225521"/>
                    <a:pt x="274160" y="225521"/>
                  </a:cubicBezTo>
                  <a:lnTo>
                    <a:pt x="268532" y="227531"/>
                  </a:lnTo>
                  <a:cubicBezTo>
                    <a:pt x="268532" y="227531"/>
                    <a:pt x="267326" y="229139"/>
                    <a:pt x="265718" y="232757"/>
                  </a:cubicBezTo>
                  <a:cubicBezTo>
                    <a:pt x="264914" y="236375"/>
                    <a:pt x="261698" y="239993"/>
                    <a:pt x="257678" y="241199"/>
                  </a:cubicBezTo>
                  <a:cubicBezTo>
                    <a:pt x="253658" y="242807"/>
                    <a:pt x="249236" y="241601"/>
                    <a:pt x="246020" y="239189"/>
                  </a:cubicBezTo>
                  <a:cubicBezTo>
                    <a:pt x="243206" y="237179"/>
                    <a:pt x="242000" y="237179"/>
                    <a:pt x="242000" y="237179"/>
                  </a:cubicBezTo>
                  <a:lnTo>
                    <a:pt x="238784" y="238385"/>
                  </a:lnTo>
                  <a:lnTo>
                    <a:pt x="236372" y="239189"/>
                  </a:lnTo>
                  <a:cubicBezTo>
                    <a:pt x="235568" y="239993"/>
                    <a:pt x="233960" y="243209"/>
                    <a:pt x="233156" y="247631"/>
                  </a:cubicBezTo>
                  <a:cubicBezTo>
                    <a:pt x="233156" y="248837"/>
                    <a:pt x="232754" y="249239"/>
                    <a:pt x="232754" y="250043"/>
                  </a:cubicBezTo>
                  <a:cubicBezTo>
                    <a:pt x="232352" y="253661"/>
                    <a:pt x="229538" y="256475"/>
                    <a:pt x="225921" y="256877"/>
                  </a:cubicBezTo>
                  <a:cubicBezTo>
                    <a:pt x="222303" y="257279"/>
                    <a:pt x="219087" y="254867"/>
                    <a:pt x="217479" y="251651"/>
                  </a:cubicBezTo>
                  <a:lnTo>
                    <a:pt x="186525" y="166829"/>
                  </a:lnTo>
                  <a:cubicBezTo>
                    <a:pt x="185721" y="164819"/>
                    <a:pt x="184113" y="162809"/>
                    <a:pt x="181701" y="162005"/>
                  </a:cubicBezTo>
                  <a:cubicBezTo>
                    <a:pt x="179289" y="161201"/>
                    <a:pt x="176877" y="161201"/>
                    <a:pt x="174465" y="162005"/>
                  </a:cubicBezTo>
                  <a:close/>
                  <a:moveTo>
                    <a:pt x="14472" y="79998"/>
                  </a:moveTo>
                  <a:lnTo>
                    <a:pt x="14472" y="436972"/>
                  </a:lnTo>
                  <a:lnTo>
                    <a:pt x="284210" y="436972"/>
                  </a:lnTo>
                  <a:lnTo>
                    <a:pt x="284210" y="435766"/>
                  </a:lnTo>
                  <a:cubicBezTo>
                    <a:pt x="283406" y="435766"/>
                    <a:pt x="282200" y="435766"/>
                    <a:pt x="281798" y="435766"/>
                  </a:cubicBezTo>
                  <a:cubicBezTo>
                    <a:pt x="279386" y="435766"/>
                    <a:pt x="276974" y="435364"/>
                    <a:pt x="275366" y="434560"/>
                  </a:cubicBezTo>
                  <a:cubicBezTo>
                    <a:pt x="274964" y="434560"/>
                    <a:pt x="274964" y="434560"/>
                    <a:pt x="274562" y="434560"/>
                  </a:cubicBezTo>
                  <a:cubicBezTo>
                    <a:pt x="274160" y="434560"/>
                    <a:pt x="273356" y="434560"/>
                    <a:pt x="272954" y="433756"/>
                  </a:cubicBezTo>
                  <a:lnTo>
                    <a:pt x="272552" y="433756"/>
                  </a:lnTo>
                  <a:cubicBezTo>
                    <a:pt x="271346" y="433354"/>
                    <a:pt x="270542" y="432952"/>
                    <a:pt x="269336" y="432148"/>
                  </a:cubicBezTo>
                  <a:cubicBezTo>
                    <a:pt x="268934" y="431746"/>
                    <a:pt x="268532" y="431746"/>
                    <a:pt x="268532" y="431344"/>
                  </a:cubicBezTo>
                  <a:cubicBezTo>
                    <a:pt x="267728" y="430942"/>
                    <a:pt x="267326" y="430540"/>
                    <a:pt x="266522" y="429736"/>
                  </a:cubicBezTo>
                  <a:cubicBezTo>
                    <a:pt x="266120" y="429334"/>
                    <a:pt x="265718" y="428932"/>
                    <a:pt x="265316" y="428530"/>
                  </a:cubicBezTo>
                  <a:cubicBezTo>
                    <a:pt x="264914" y="428128"/>
                    <a:pt x="264512" y="426922"/>
                    <a:pt x="264110" y="426520"/>
                  </a:cubicBezTo>
                  <a:cubicBezTo>
                    <a:pt x="263708" y="426118"/>
                    <a:pt x="263306" y="425716"/>
                    <a:pt x="263306" y="425716"/>
                  </a:cubicBezTo>
                  <a:cubicBezTo>
                    <a:pt x="262502" y="424510"/>
                    <a:pt x="262100" y="423304"/>
                    <a:pt x="261698" y="422098"/>
                  </a:cubicBezTo>
                  <a:lnTo>
                    <a:pt x="252050" y="395164"/>
                  </a:lnTo>
                  <a:cubicBezTo>
                    <a:pt x="245216" y="395164"/>
                    <a:pt x="238784" y="392350"/>
                    <a:pt x="233558" y="387124"/>
                  </a:cubicBezTo>
                  <a:lnTo>
                    <a:pt x="233156" y="386722"/>
                  </a:lnTo>
                  <a:lnTo>
                    <a:pt x="232754" y="386320"/>
                  </a:lnTo>
                  <a:cubicBezTo>
                    <a:pt x="231146" y="384712"/>
                    <a:pt x="229940" y="382702"/>
                    <a:pt x="228332" y="380692"/>
                  </a:cubicBezTo>
                  <a:lnTo>
                    <a:pt x="225117" y="375064"/>
                  </a:lnTo>
                  <a:lnTo>
                    <a:pt x="223509" y="372652"/>
                  </a:lnTo>
                  <a:cubicBezTo>
                    <a:pt x="222705" y="371044"/>
                    <a:pt x="221901" y="370240"/>
                    <a:pt x="220293" y="369034"/>
                  </a:cubicBezTo>
                  <a:cubicBezTo>
                    <a:pt x="219087" y="368632"/>
                    <a:pt x="217881" y="367828"/>
                    <a:pt x="216273" y="367426"/>
                  </a:cubicBezTo>
                  <a:cubicBezTo>
                    <a:pt x="216273" y="367426"/>
                    <a:pt x="216273" y="367426"/>
                    <a:pt x="215871" y="367426"/>
                  </a:cubicBezTo>
                  <a:cubicBezTo>
                    <a:pt x="215469" y="367024"/>
                    <a:pt x="194967" y="358582"/>
                    <a:pt x="169239" y="361798"/>
                  </a:cubicBezTo>
                  <a:cubicBezTo>
                    <a:pt x="162004" y="362602"/>
                    <a:pt x="154366" y="361396"/>
                    <a:pt x="148336" y="357778"/>
                  </a:cubicBezTo>
                  <a:cubicBezTo>
                    <a:pt x="139894" y="352954"/>
                    <a:pt x="134266" y="344914"/>
                    <a:pt x="133060" y="335668"/>
                  </a:cubicBezTo>
                  <a:cubicBezTo>
                    <a:pt x="132658" y="334864"/>
                    <a:pt x="132658" y="334462"/>
                    <a:pt x="132658" y="334060"/>
                  </a:cubicBezTo>
                  <a:cubicBezTo>
                    <a:pt x="132256" y="332854"/>
                    <a:pt x="132256" y="331648"/>
                    <a:pt x="132256" y="330442"/>
                  </a:cubicBezTo>
                  <a:cubicBezTo>
                    <a:pt x="132658" y="318784"/>
                    <a:pt x="139894" y="307930"/>
                    <a:pt x="150346" y="301900"/>
                  </a:cubicBezTo>
                  <a:cubicBezTo>
                    <a:pt x="153964" y="299890"/>
                    <a:pt x="158386" y="298282"/>
                    <a:pt x="163210" y="297880"/>
                  </a:cubicBezTo>
                  <a:cubicBezTo>
                    <a:pt x="174465" y="296272"/>
                    <a:pt x="186123" y="295870"/>
                    <a:pt x="197781" y="297076"/>
                  </a:cubicBezTo>
                  <a:lnTo>
                    <a:pt x="189339" y="274966"/>
                  </a:lnTo>
                  <a:lnTo>
                    <a:pt x="154366" y="178487"/>
                  </a:lnTo>
                  <a:cubicBezTo>
                    <a:pt x="151954" y="172457"/>
                    <a:pt x="152758" y="166025"/>
                    <a:pt x="155572" y="160397"/>
                  </a:cubicBezTo>
                  <a:cubicBezTo>
                    <a:pt x="158386" y="154769"/>
                    <a:pt x="163210" y="150347"/>
                    <a:pt x="169239" y="148739"/>
                  </a:cubicBezTo>
                  <a:cubicBezTo>
                    <a:pt x="175269" y="146327"/>
                    <a:pt x="181701" y="146327"/>
                    <a:pt x="187731" y="148739"/>
                  </a:cubicBezTo>
                  <a:cubicBezTo>
                    <a:pt x="193359" y="151151"/>
                    <a:pt x="197781" y="155975"/>
                    <a:pt x="200193" y="162005"/>
                  </a:cubicBezTo>
                  <a:lnTo>
                    <a:pt x="225117" y="230747"/>
                  </a:lnTo>
                  <a:cubicBezTo>
                    <a:pt x="226724" y="228335"/>
                    <a:pt x="228734" y="226727"/>
                    <a:pt x="231548" y="225521"/>
                  </a:cubicBezTo>
                  <a:lnTo>
                    <a:pt x="237578" y="223511"/>
                  </a:lnTo>
                  <a:cubicBezTo>
                    <a:pt x="240794" y="222305"/>
                    <a:pt x="246020" y="221903"/>
                    <a:pt x="253256" y="226727"/>
                  </a:cubicBezTo>
                  <a:cubicBezTo>
                    <a:pt x="255266" y="220295"/>
                    <a:pt x="258884" y="215471"/>
                    <a:pt x="263708" y="214265"/>
                  </a:cubicBezTo>
                  <a:lnTo>
                    <a:pt x="269738" y="211853"/>
                  </a:lnTo>
                  <a:cubicBezTo>
                    <a:pt x="269738" y="211853"/>
                    <a:pt x="270542" y="211853"/>
                    <a:pt x="270944" y="211451"/>
                  </a:cubicBezTo>
                  <a:cubicBezTo>
                    <a:pt x="271748" y="211451"/>
                    <a:pt x="272150" y="211451"/>
                    <a:pt x="272150" y="211049"/>
                  </a:cubicBezTo>
                  <a:cubicBezTo>
                    <a:pt x="272552" y="211049"/>
                    <a:pt x="272954" y="211049"/>
                    <a:pt x="272954" y="211049"/>
                  </a:cubicBezTo>
                  <a:cubicBezTo>
                    <a:pt x="273356" y="211049"/>
                    <a:pt x="273758" y="211049"/>
                    <a:pt x="274160" y="211049"/>
                  </a:cubicBezTo>
                  <a:cubicBezTo>
                    <a:pt x="274562" y="211049"/>
                    <a:pt x="274562" y="211049"/>
                    <a:pt x="274562" y="211049"/>
                  </a:cubicBezTo>
                  <a:cubicBezTo>
                    <a:pt x="274964" y="211049"/>
                    <a:pt x="275768" y="211049"/>
                    <a:pt x="275768" y="211049"/>
                  </a:cubicBezTo>
                  <a:cubicBezTo>
                    <a:pt x="276170" y="211451"/>
                    <a:pt x="276572" y="211451"/>
                    <a:pt x="276974" y="211451"/>
                  </a:cubicBezTo>
                  <a:cubicBezTo>
                    <a:pt x="276974" y="211451"/>
                    <a:pt x="277376" y="211451"/>
                    <a:pt x="277778" y="211853"/>
                  </a:cubicBezTo>
                  <a:cubicBezTo>
                    <a:pt x="278180" y="211853"/>
                    <a:pt x="278180" y="211853"/>
                    <a:pt x="278582" y="211853"/>
                  </a:cubicBezTo>
                  <a:cubicBezTo>
                    <a:pt x="279386" y="211853"/>
                    <a:pt x="279386" y="211853"/>
                    <a:pt x="279788" y="212255"/>
                  </a:cubicBezTo>
                  <a:cubicBezTo>
                    <a:pt x="280592" y="212255"/>
                    <a:pt x="280592" y="212657"/>
                    <a:pt x="280994" y="212657"/>
                  </a:cubicBezTo>
                  <a:cubicBezTo>
                    <a:pt x="281798" y="213059"/>
                    <a:pt x="281798" y="213059"/>
                    <a:pt x="282200" y="213059"/>
                  </a:cubicBezTo>
                  <a:cubicBezTo>
                    <a:pt x="282602" y="213461"/>
                    <a:pt x="283406" y="213461"/>
                    <a:pt x="283406" y="213863"/>
                  </a:cubicBezTo>
                  <a:cubicBezTo>
                    <a:pt x="283406" y="213863"/>
                    <a:pt x="283808" y="214265"/>
                    <a:pt x="284210" y="214265"/>
                  </a:cubicBezTo>
                  <a:lnTo>
                    <a:pt x="284210" y="197346"/>
                  </a:lnTo>
                  <a:lnTo>
                    <a:pt x="284210" y="79998"/>
                  </a:lnTo>
                  <a:lnTo>
                    <a:pt x="127974" y="79998"/>
                  </a:lnTo>
                  <a:close/>
                  <a:moveTo>
                    <a:pt x="170595" y="33665"/>
                  </a:moveTo>
                  <a:cubicBezTo>
                    <a:pt x="174083" y="33665"/>
                    <a:pt x="176797" y="36466"/>
                    <a:pt x="176797" y="39666"/>
                  </a:cubicBezTo>
                  <a:cubicBezTo>
                    <a:pt x="176797" y="43267"/>
                    <a:pt x="174083" y="45668"/>
                    <a:pt x="170595" y="45668"/>
                  </a:cubicBezTo>
                  <a:cubicBezTo>
                    <a:pt x="167494" y="45668"/>
                    <a:pt x="164781" y="43267"/>
                    <a:pt x="164781" y="39666"/>
                  </a:cubicBezTo>
                  <a:cubicBezTo>
                    <a:pt x="164781" y="36466"/>
                    <a:pt x="167494" y="33665"/>
                    <a:pt x="170595" y="33665"/>
                  </a:cubicBezTo>
                  <a:close/>
                  <a:moveTo>
                    <a:pt x="127375" y="30120"/>
                  </a:moveTo>
                  <a:cubicBezTo>
                    <a:pt x="132101" y="30120"/>
                    <a:pt x="136038" y="34058"/>
                    <a:pt x="136038" y="38783"/>
                  </a:cubicBezTo>
                  <a:cubicBezTo>
                    <a:pt x="136038" y="43508"/>
                    <a:pt x="132101" y="47446"/>
                    <a:pt x="127375" y="47446"/>
                  </a:cubicBezTo>
                  <a:cubicBezTo>
                    <a:pt x="122650" y="47446"/>
                    <a:pt x="118712" y="43508"/>
                    <a:pt x="118712" y="38783"/>
                  </a:cubicBezTo>
                  <a:cubicBezTo>
                    <a:pt x="118712" y="34058"/>
                    <a:pt x="122650" y="30120"/>
                    <a:pt x="127375" y="30120"/>
                  </a:cubicBezTo>
                  <a:close/>
                  <a:moveTo>
                    <a:pt x="40199" y="14070"/>
                  </a:moveTo>
                  <a:cubicBezTo>
                    <a:pt x="25728" y="14070"/>
                    <a:pt x="14472" y="25728"/>
                    <a:pt x="14472" y="40200"/>
                  </a:cubicBezTo>
                  <a:lnTo>
                    <a:pt x="14472" y="65526"/>
                  </a:lnTo>
                  <a:lnTo>
                    <a:pt x="108707" y="65526"/>
                  </a:lnTo>
                  <a:lnTo>
                    <a:pt x="284210" y="65526"/>
                  </a:lnTo>
                  <a:lnTo>
                    <a:pt x="284210" y="40200"/>
                  </a:lnTo>
                  <a:cubicBezTo>
                    <a:pt x="284210" y="25728"/>
                    <a:pt x="272552" y="14070"/>
                    <a:pt x="258482" y="14070"/>
                  </a:cubicBezTo>
                  <a:close/>
                  <a:moveTo>
                    <a:pt x="40199" y="0"/>
                  </a:moveTo>
                  <a:lnTo>
                    <a:pt x="258482" y="0"/>
                  </a:lnTo>
                  <a:cubicBezTo>
                    <a:pt x="280592" y="0"/>
                    <a:pt x="298279" y="17688"/>
                    <a:pt x="298279" y="40200"/>
                  </a:cubicBezTo>
                  <a:lnTo>
                    <a:pt x="298279" y="201803"/>
                  </a:lnTo>
                  <a:cubicBezTo>
                    <a:pt x="311545" y="198185"/>
                    <a:pt x="325213" y="204617"/>
                    <a:pt x="329635" y="216677"/>
                  </a:cubicBezTo>
                  <a:lnTo>
                    <a:pt x="338479" y="240395"/>
                  </a:lnTo>
                  <a:lnTo>
                    <a:pt x="369834" y="327628"/>
                  </a:lnTo>
                  <a:cubicBezTo>
                    <a:pt x="373452" y="337276"/>
                    <a:pt x="370236" y="348532"/>
                    <a:pt x="362196" y="355366"/>
                  </a:cubicBezTo>
                  <a:lnTo>
                    <a:pt x="371844" y="381898"/>
                  </a:lnTo>
                  <a:cubicBezTo>
                    <a:pt x="373452" y="387526"/>
                    <a:pt x="373452" y="393154"/>
                    <a:pt x="370638" y="398380"/>
                  </a:cubicBezTo>
                  <a:cubicBezTo>
                    <a:pt x="368226" y="403606"/>
                    <a:pt x="363804" y="407224"/>
                    <a:pt x="358176" y="409234"/>
                  </a:cubicBezTo>
                  <a:lnTo>
                    <a:pt x="298279" y="430942"/>
                  </a:lnTo>
                  <a:lnTo>
                    <a:pt x="298279" y="476769"/>
                  </a:lnTo>
                  <a:cubicBezTo>
                    <a:pt x="298279" y="498879"/>
                    <a:pt x="280592" y="516969"/>
                    <a:pt x="258482" y="516969"/>
                  </a:cubicBezTo>
                  <a:lnTo>
                    <a:pt x="40199" y="516969"/>
                  </a:lnTo>
                  <a:cubicBezTo>
                    <a:pt x="18090" y="516969"/>
                    <a:pt x="0" y="498879"/>
                    <a:pt x="0" y="476769"/>
                  </a:cubicBezTo>
                  <a:lnTo>
                    <a:pt x="0" y="444207"/>
                  </a:lnTo>
                  <a:lnTo>
                    <a:pt x="0" y="72762"/>
                  </a:lnTo>
                  <a:lnTo>
                    <a:pt x="0" y="40200"/>
                  </a:lnTo>
                  <a:cubicBezTo>
                    <a:pt x="0" y="17688"/>
                    <a:pt x="18090" y="0"/>
                    <a:pt x="4019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5">
                <a:solidFill>
                  <a:schemeClr val="dk1"/>
                </a:solidFill>
                <a:latin typeface="Blinker ExtraLight"/>
                <a:ea typeface="Blinker ExtraLight"/>
                <a:cs typeface="Blinker ExtraLight"/>
                <a:sym typeface="Blinker ExtraLight"/>
              </a:endParaRPr>
            </a:p>
          </p:txBody>
        </p:sp>
        <p:sp>
          <p:nvSpPr>
            <p:cNvPr id="171" name="Google Shape;171;p16"/>
            <p:cNvSpPr txBox="1"/>
            <p:nvPr/>
          </p:nvSpPr>
          <p:spPr>
            <a:xfrm>
              <a:off x="16761361" y="6396292"/>
              <a:ext cx="4971000" cy="646500"/>
            </a:xfrm>
            <a:prstGeom prst="rect">
              <a:avLst/>
            </a:prstGeom>
            <a:noFill/>
            <a:ln>
              <a:noFill/>
            </a:ln>
          </p:spPr>
          <p:txBody>
            <a:bodyPr anchorCtr="0" anchor="ctr" bIns="45700" lIns="91425" spcFirstLastPara="1" rIns="91425" wrap="square" tIns="45700">
              <a:spAutoFit/>
            </a:bodyPr>
            <a:lstStyle/>
            <a:p>
              <a:pPr indent="0" lvl="0" marL="0" marR="0" rtl="0" algn="l">
                <a:lnSpc>
                  <a:spcPct val="120000"/>
                </a:lnSpc>
                <a:spcBef>
                  <a:spcPts val="0"/>
                </a:spcBef>
                <a:spcAft>
                  <a:spcPts val="0"/>
                </a:spcAft>
                <a:buClr>
                  <a:schemeClr val="dk1"/>
                </a:buClr>
                <a:buSzPts val="3600"/>
                <a:buFont typeface="Blinker ExtraLight"/>
                <a:buNone/>
              </a:pPr>
              <a:r>
                <a:rPr b="0" i="0" lang="en-US" sz="3600" u="none" cap="none" strike="noStrike">
                  <a:solidFill>
                    <a:schemeClr val="dk1"/>
                  </a:solidFill>
                  <a:latin typeface="Blinker ExtraLight"/>
                  <a:ea typeface="Blinker ExtraLight"/>
                  <a:cs typeface="Blinker ExtraLight"/>
                  <a:sym typeface="Blinker ExtraLight"/>
                </a:rPr>
                <a:t>+1 (</a:t>
              </a:r>
              <a:r>
                <a:rPr lang="en-US" sz="3600">
                  <a:solidFill>
                    <a:schemeClr val="dk1"/>
                  </a:solidFill>
                  <a:latin typeface="Blinker ExtraLight"/>
                  <a:ea typeface="Blinker ExtraLight"/>
                  <a:cs typeface="Blinker ExtraLight"/>
                  <a:sym typeface="Blinker ExtraLight"/>
                </a:rPr>
                <a:t>325</a:t>
              </a:r>
              <a:r>
                <a:rPr b="0" i="0" lang="en-US" sz="3600" u="none" cap="none" strike="noStrike">
                  <a:solidFill>
                    <a:schemeClr val="dk1"/>
                  </a:solidFill>
                  <a:latin typeface="Blinker ExtraLight"/>
                  <a:ea typeface="Blinker ExtraLight"/>
                  <a:cs typeface="Blinker ExtraLight"/>
                  <a:sym typeface="Blinker ExtraLight"/>
                </a:rPr>
                <a:t>) </a:t>
              </a:r>
              <a:r>
                <a:rPr lang="en-US" sz="3600">
                  <a:solidFill>
                    <a:schemeClr val="dk1"/>
                  </a:solidFill>
                  <a:latin typeface="Blinker ExtraLight"/>
                  <a:ea typeface="Blinker ExtraLight"/>
                  <a:cs typeface="Blinker ExtraLight"/>
                  <a:sym typeface="Blinker ExtraLight"/>
                </a:rPr>
                <a:t>320</a:t>
              </a:r>
              <a:r>
                <a:rPr b="0" i="0" lang="en-US" sz="3600" u="none" cap="none" strike="noStrike">
                  <a:solidFill>
                    <a:schemeClr val="dk1"/>
                  </a:solidFill>
                  <a:latin typeface="Blinker ExtraLight"/>
                  <a:ea typeface="Blinker ExtraLight"/>
                  <a:cs typeface="Blinker ExtraLight"/>
                  <a:sym typeface="Blinker ExtraLight"/>
                </a:rPr>
                <a:t> - </a:t>
              </a:r>
              <a:r>
                <a:rPr lang="en-US" sz="3600">
                  <a:solidFill>
                    <a:schemeClr val="dk1"/>
                  </a:solidFill>
                  <a:latin typeface="Blinker ExtraLight"/>
                  <a:ea typeface="Blinker ExtraLight"/>
                  <a:cs typeface="Blinker ExtraLight"/>
                  <a:sym typeface="Blinker ExtraLight"/>
                </a:rPr>
                <a:t>4286</a:t>
              </a:r>
              <a:endParaRPr/>
            </a:p>
          </p:txBody>
        </p:sp>
      </p:grpSp>
      <p:grpSp>
        <p:nvGrpSpPr>
          <p:cNvPr id="172" name="Google Shape;172;p16"/>
          <p:cNvGrpSpPr/>
          <p:nvPr/>
        </p:nvGrpSpPr>
        <p:grpSpPr>
          <a:xfrm>
            <a:off x="14592258" y="9564721"/>
            <a:ext cx="7102003" cy="1605900"/>
            <a:chOff x="14630358" y="10783921"/>
            <a:chExt cx="7102003" cy="1605900"/>
          </a:xfrm>
        </p:grpSpPr>
        <p:sp>
          <p:nvSpPr>
            <p:cNvPr id="173" name="Google Shape;173;p16"/>
            <p:cNvSpPr/>
            <p:nvPr/>
          </p:nvSpPr>
          <p:spPr>
            <a:xfrm>
              <a:off x="14630358" y="10783921"/>
              <a:ext cx="1605900" cy="16059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Blinker ExtraLight"/>
                <a:ea typeface="Blinker ExtraLight"/>
                <a:cs typeface="Blinker ExtraLight"/>
                <a:sym typeface="Blinker ExtraLight"/>
              </a:endParaRPr>
            </a:p>
          </p:txBody>
        </p:sp>
        <p:sp>
          <p:nvSpPr>
            <p:cNvPr id="174" name="Google Shape;174;p16"/>
            <p:cNvSpPr/>
            <p:nvPr/>
          </p:nvSpPr>
          <p:spPr>
            <a:xfrm>
              <a:off x="14974833" y="11258615"/>
              <a:ext cx="917483" cy="656920"/>
            </a:xfrm>
            <a:custGeom>
              <a:rect b="b" l="l" r="r" t="t"/>
              <a:pathLst>
                <a:path extrusionOk="0" h="392777" w="548570">
                  <a:moveTo>
                    <a:pt x="61740" y="368383"/>
                  </a:moveTo>
                  <a:lnTo>
                    <a:pt x="135796" y="368383"/>
                  </a:lnTo>
                  <a:cubicBezTo>
                    <a:pt x="139821" y="368383"/>
                    <a:pt x="143041" y="371446"/>
                    <a:pt x="143041" y="375659"/>
                  </a:cubicBezTo>
                  <a:cubicBezTo>
                    <a:pt x="143041" y="379105"/>
                    <a:pt x="139821" y="382168"/>
                    <a:pt x="135796" y="382168"/>
                  </a:cubicBezTo>
                  <a:lnTo>
                    <a:pt x="61740" y="382168"/>
                  </a:lnTo>
                  <a:cubicBezTo>
                    <a:pt x="58118" y="382168"/>
                    <a:pt x="54898" y="379105"/>
                    <a:pt x="54898" y="375659"/>
                  </a:cubicBezTo>
                  <a:cubicBezTo>
                    <a:pt x="54898" y="371446"/>
                    <a:pt x="58118" y="368383"/>
                    <a:pt x="61740" y="368383"/>
                  </a:cubicBezTo>
                  <a:close/>
                  <a:moveTo>
                    <a:pt x="7386" y="368383"/>
                  </a:moveTo>
                  <a:lnTo>
                    <a:pt x="25852" y="368383"/>
                  </a:lnTo>
                  <a:cubicBezTo>
                    <a:pt x="29955" y="368383"/>
                    <a:pt x="33238" y="371446"/>
                    <a:pt x="33238" y="375659"/>
                  </a:cubicBezTo>
                  <a:cubicBezTo>
                    <a:pt x="33238" y="379105"/>
                    <a:pt x="29955" y="382168"/>
                    <a:pt x="25852" y="382168"/>
                  </a:cubicBezTo>
                  <a:lnTo>
                    <a:pt x="7386" y="382168"/>
                  </a:lnTo>
                  <a:cubicBezTo>
                    <a:pt x="3283" y="382168"/>
                    <a:pt x="0" y="379105"/>
                    <a:pt x="0" y="375659"/>
                  </a:cubicBezTo>
                  <a:cubicBezTo>
                    <a:pt x="0" y="371446"/>
                    <a:pt x="3283" y="368383"/>
                    <a:pt x="7386" y="368383"/>
                  </a:cubicBezTo>
                  <a:close/>
                  <a:moveTo>
                    <a:pt x="277644" y="241487"/>
                  </a:moveTo>
                  <a:lnTo>
                    <a:pt x="355723" y="298096"/>
                  </a:lnTo>
                  <a:cubicBezTo>
                    <a:pt x="366534" y="306069"/>
                    <a:pt x="381749" y="306069"/>
                    <a:pt x="392961" y="298096"/>
                  </a:cubicBezTo>
                  <a:lnTo>
                    <a:pt x="471040" y="241487"/>
                  </a:lnTo>
                  <a:cubicBezTo>
                    <a:pt x="473842" y="239095"/>
                    <a:pt x="478647" y="239892"/>
                    <a:pt x="480649" y="243082"/>
                  </a:cubicBezTo>
                  <a:cubicBezTo>
                    <a:pt x="483052" y="246271"/>
                    <a:pt x="482651" y="250656"/>
                    <a:pt x="479048" y="252649"/>
                  </a:cubicBezTo>
                  <a:lnTo>
                    <a:pt x="423391" y="293312"/>
                  </a:lnTo>
                  <a:lnTo>
                    <a:pt x="479048" y="333975"/>
                  </a:lnTo>
                  <a:cubicBezTo>
                    <a:pt x="482651" y="336367"/>
                    <a:pt x="483052" y="340752"/>
                    <a:pt x="480649" y="343942"/>
                  </a:cubicBezTo>
                  <a:cubicBezTo>
                    <a:pt x="479448" y="345536"/>
                    <a:pt x="477446" y="346732"/>
                    <a:pt x="475044" y="346732"/>
                  </a:cubicBezTo>
                  <a:cubicBezTo>
                    <a:pt x="473842" y="346732"/>
                    <a:pt x="472241" y="346334"/>
                    <a:pt x="471040" y="345138"/>
                  </a:cubicBezTo>
                  <a:lnTo>
                    <a:pt x="411379" y="302083"/>
                  </a:lnTo>
                  <a:lnTo>
                    <a:pt x="400969" y="309258"/>
                  </a:lnTo>
                  <a:cubicBezTo>
                    <a:pt x="393361" y="315238"/>
                    <a:pt x="383751" y="318029"/>
                    <a:pt x="374142" y="318029"/>
                  </a:cubicBezTo>
                  <a:cubicBezTo>
                    <a:pt x="364932" y="318029"/>
                    <a:pt x="355323" y="315238"/>
                    <a:pt x="347315" y="309258"/>
                  </a:cubicBezTo>
                  <a:lnTo>
                    <a:pt x="337304" y="302083"/>
                  </a:lnTo>
                  <a:lnTo>
                    <a:pt x="277644" y="345138"/>
                  </a:lnTo>
                  <a:cubicBezTo>
                    <a:pt x="276443" y="346334"/>
                    <a:pt x="274841" y="346732"/>
                    <a:pt x="273240" y="346732"/>
                  </a:cubicBezTo>
                  <a:cubicBezTo>
                    <a:pt x="271238" y="346732"/>
                    <a:pt x="269236" y="345536"/>
                    <a:pt x="267634" y="343942"/>
                  </a:cubicBezTo>
                  <a:cubicBezTo>
                    <a:pt x="265632" y="340752"/>
                    <a:pt x="266032" y="336367"/>
                    <a:pt x="269236" y="333975"/>
                  </a:cubicBezTo>
                  <a:lnTo>
                    <a:pt x="325292" y="293312"/>
                  </a:lnTo>
                  <a:lnTo>
                    <a:pt x="269236" y="252649"/>
                  </a:lnTo>
                  <a:cubicBezTo>
                    <a:pt x="266032" y="250656"/>
                    <a:pt x="265632" y="246271"/>
                    <a:pt x="267634" y="243082"/>
                  </a:cubicBezTo>
                  <a:cubicBezTo>
                    <a:pt x="270037" y="239892"/>
                    <a:pt x="274441" y="239095"/>
                    <a:pt x="277644" y="241487"/>
                  </a:cubicBezTo>
                  <a:close/>
                  <a:moveTo>
                    <a:pt x="267659" y="208555"/>
                  </a:moveTo>
                  <a:cubicBezTo>
                    <a:pt x="254789" y="208555"/>
                    <a:pt x="243930" y="219013"/>
                    <a:pt x="243930" y="232287"/>
                  </a:cubicBezTo>
                  <a:lnTo>
                    <a:pt x="243930" y="294632"/>
                  </a:lnTo>
                  <a:lnTo>
                    <a:pt x="266051" y="294632"/>
                  </a:lnTo>
                  <a:cubicBezTo>
                    <a:pt x="269670" y="294632"/>
                    <a:pt x="272888" y="297448"/>
                    <a:pt x="272888" y="301470"/>
                  </a:cubicBezTo>
                  <a:cubicBezTo>
                    <a:pt x="272888" y="305493"/>
                    <a:pt x="269670" y="308710"/>
                    <a:pt x="266051" y="308710"/>
                  </a:cubicBezTo>
                  <a:lnTo>
                    <a:pt x="243930" y="308710"/>
                  </a:lnTo>
                  <a:lnTo>
                    <a:pt x="243930" y="354967"/>
                  </a:lnTo>
                  <a:cubicBezTo>
                    <a:pt x="243930" y="367838"/>
                    <a:pt x="254789" y="378297"/>
                    <a:pt x="267659" y="378297"/>
                  </a:cubicBezTo>
                  <a:lnTo>
                    <a:pt x="482432" y="378297"/>
                  </a:lnTo>
                  <a:cubicBezTo>
                    <a:pt x="495302" y="378297"/>
                    <a:pt x="506161" y="367838"/>
                    <a:pt x="506161" y="354967"/>
                  </a:cubicBezTo>
                  <a:lnTo>
                    <a:pt x="506161" y="232287"/>
                  </a:lnTo>
                  <a:cubicBezTo>
                    <a:pt x="506161" y="219013"/>
                    <a:pt x="495302" y="208555"/>
                    <a:pt x="482432" y="208555"/>
                  </a:cubicBezTo>
                  <a:close/>
                  <a:moveTo>
                    <a:pt x="523030" y="92097"/>
                  </a:moveTo>
                  <a:lnTo>
                    <a:pt x="541273" y="92097"/>
                  </a:lnTo>
                  <a:cubicBezTo>
                    <a:pt x="545327" y="92097"/>
                    <a:pt x="548570" y="95872"/>
                    <a:pt x="548570" y="100066"/>
                  </a:cubicBezTo>
                  <a:cubicBezTo>
                    <a:pt x="548570" y="103841"/>
                    <a:pt x="545327" y="107616"/>
                    <a:pt x="541273" y="107616"/>
                  </a:cubicBezTo>
                  <a:lnTo>
                    <a:pt x="523030" y="107616"/>
                  </a:lnTo>
                  <a:cubicBezTo>
                    <a:pt x="518977" y="107616"/>
                    <a:pt x="515328" y="103841"/>
                    <a:pt x="515328" y="100066"/>
                  </a:cubicBezTo>
                  <a:cubicBezTo>
                    <a:pt x="515328" y="95872"/>
                    <a:pt x="518977" y="92097"/>
                    <a:pt x="523030" y="92097"/>
                  </a:cubicBezTo>
                  <a:close/>
                  <a:moveTo>
                    <a:pt x="392844" y="92097"/>
                  </a:moveTo>
                  <a:lnTo>
                    <a:pt x="484717" y="92097"/>
                  </a:lnTo>
                  <a:cubicBezTo>
                    <a:pt x="488711" y="92097"/>
                    <a:pt x="491907" y="95872"/>
                    <a:pt x="491907" y="100066"/>
                  </a:cubicBezTo>
                  <a:cubicBezTo>
                    <a:pt x="491907" y="103841"/>
                    <a:pt x="488711" y="107616"/>
                    <a:pt x="484717" y="107616"/>
                  </a:cubicBezTo>
                  <a:lnTo>
                    <a:pt x="392844" y="107616"/>
                  </a:lnTo>
                  <a:cubicBezTo>
                    <a:pt x="389249" y="107616"/>
                    <a:pt x="386053" y="103841"/>
                    <a:pt x="386053" y="100066"/>
                  </a:cubicBezTo>
                  <a:cubicBezTo>
                    <a:pt x="386053" y="95872"/>
                    <a:pt x="389249" y="92097"/>
                    <a:pt x="392844" y="92097"/>
                  </a:cubicBezTo>
                  <a:close/>
                  <a:moveTo>
                    <a:pt x="93107" y="68981"/>
                  </a:moveTo>
                  <a:cubicBezTo>
                    <a:pt x="79834" y="68981"/>
                    <a:pt x="69377" y="79841"/>
                    <a:pt x="69377" y="92713"/>
                  </a:cubicBezTo>
                  <a:lnTo>
                    <a:pt x="69377" y="215795"/>
                  </a:lnTo>
                  <a:cubicBezTo>
                    <a:pt x="69377" y="228667"/>
                    <a:pt x="79834" y="239125"/>
                    <a:pt x="93107" y="239125"/>
                  </a:cubicBezTo>
                  <a:lnTo>
                    <a:pt x="229853" y="239125"/>
                  </a:lnTo>
                  <a:lnTo>
                    <a:pt x="229853" y="232287"/>
                  </a:lnTo>
                  <a:cubicBezTo>
                    <a:pt x="229853" y="210968"/>
                    <a:pt x="246745" y="194075"/>
                    <a:pt x="267659" y="194075"/>
                  </a:cubicBezTo>
                  <a:lnTo>
                    <a:pt x="280127" y="194075"/>
                  </a:lnTo>
                  <a:lnTo>
                    <a:pt x="237495" y="163103"/>
                  </a:lnTo>
                  <a:lnTo>
                    <a:pt x="227440" y="170343"/>
                  </a:lnTo>
                  <a:cubicBezTo>
                    <a:pt x="218994" y="176377"/>
                    <a:pt x="209743" y="179192"/>
                    <a:pt x="200091" y="179192"/>
                  </a:cubicBezTo>
                  <a:cubicBezTo>
                    <a:pt x="190840" y="179192"/>
                    <a:pt x="181187" y="176377"/>
                    <a:pt x="173143" y="170343"/>
                  </a:cubicBezTo>
                  <a:lnTo>
                    <a:pt x="162686" y="163103"/>
                  </a:lnTo>
                  <a:lnTo>
                    <a:pt x="103161" y="206544"/>
                  </a:lnTo>
                  <a:cubicBezTo>
                    <a:pt x="101553" y="207348"/>
                    <a:pt x="100346" y="207751"/>
                    <a:pt x="99140" y="207751"/>
                  </a:cubicBezTo>
                  <a:cubicBezTo>
                    <a:pt x="96726" y="207751"/>
                    <a:pt x="94313" y="206946"/>
                    <a:pt x="93107" y="204935"/>
                  </a:cubicBezTo>
                  <a:cubicBezTo>
                    <a:pt x="90693" y="201717"/>
                    <a:pt x="91900" y="197293"/>
                    <a:pt x="94715" y="194879"/>
                  </a:cubicBezTo>
                  <a:lnTo>
                    <a:pt x="151023" y="154254"/>
                  </a:lnTo>
                  <a:lnTo>
                    <a:pt x="94715" y="113226"/>
                  </a:lnTo>
                  <a:cubicBezTo>
                    <a:pt x="91900" y="111215"/>
                    <a:pt x="90693" y="106388"/>
                    <a:pt x="93107" y="103573"/>
                  </a:cubicBezTo>
                  <a:cubicBezTo>
                    <a:pt x="95520" y="100355"/>
                    <a:pt x="99944" y="99551"/>
                    <a:pt x="103161" y="101964"/>
                  </a:cubicBezTo>
                  <a:lnTo>
                    <a:pt x="181590" y="158678"/>
                  </a:lnTo>
                  <a:cubicBezTo>
                    <a:pt x="192449" y="166723"/>
                    <a:pt x="207732" y="166723"/>
                    <a:pt x="218592" y="158678"/>
                  </a:cubicBezTo>
                  <a:lnTo>
                    <a:pt x="297020" y="101964"/>
                  </a:lnTo>
                  <a:cubicBezTo>
                    <a:pt x="300639" y="99551"/>
                    <a:pt x="305063" y="100355"/>
                    <a:pt x="307074" y="103573"/>
                  </a:cubicBezTo>
                  <a:cubicBezTo>
                    <a:pt x="309488" y="106388"/>
                    <a:pt x="308683" y="111215"/>
                    <a:pt x="305868" y="113226"/>
                  </a:cubicBezTo>
                  <a:lnTo>
                    <a:pt x="249561" y="154254"/>
                  </a:lnTo>
                  <a:lnTo>
                    <a:pt x="304661" y="194075"/>
                  </a:lnTo>
                  <a:lnTo>
                    <a:pt x="331206" y="194075"/>
                  </a:lnTo>
                  <a:lnTo>
                    <a:pt x="331206" y="161092"/>
                  </a:lnTo>
                  <a:lnTo>
                    <a:pt x="320749" y="161092"/>
                  </a:lnTo>
                  <a:cubicBezTo>
                    <a:pt x="317129" y="161092"/>
                    <a:pt x="313510" y="158276"/>
                    <a:pt x="313510" y="154254"/>
                  </a:cubicBezTo>
                  <a:cubicBezTo>
                    <a:pt x="313510" y="150232"/>
                    <a:pt x="317129" y="147014"/>
                    <a:pt x="320749" y="147014"/>
                  </a:cubicBezTo>
                  <a:lnTo>
                    <a:pt x="331206" y="147014"/>
                  </a:lnTo>
                  <a:lnTo>
                    <a:pt x="331206" y="92713"/>
                  </a:lnTo>
                  <a:cubicBezTo>
                    <a:pt x="331206" y="79841"/>
                    <a:pt x="320749" y="68981"/>
                    <a:pt x="307477" y="68981"/>
                  </a:cubicBezTo>
                  <a:close/>
                  <a:moveTo>
                    <a:pt x="93107" y="54903"/>
                  </a:moveTo>
                  <a:lnTo>
                    <a:pt x="307477" y="54903"/>
                  </a:lnTo>
                  <a:cubicBezTo>
                    <a:pt x="328391" y="54903"/>
                    <a:pt x="345685" y="71797"/>
                    <a:pt x="345685" y="92713"/>
                  </a:cubicBezTo>
                  <a:lnTo>
                    <a:pt x="345685" y="147014"/>
                  </a:lnTo>
                  <a:lnTo>
                    <a:pt x="413254" y="147014"/>
                  </a:lnTo>
                  <a:cubicBezTo>
                    <a:pt x="417276" y="147014"/>
                    <a:pt x="420493" y="150232"/>
                    <a:pt x="420493" y="154254"/>
                  </a:cubicBezTo>
                  <a:cubicBezTo>
                    <a:pt x="420493" y="158276"/>
                    <a:pt x="417276" y="161092"/>
                    <a:pt x="413254" y="161092"/>
                  </a:cubicBezTo>
                  <a:lnTo>
                    <a:pt x="345685" y="161092"/>
                  </a:lnTo>
                  <a:lnTo>
                    <a:pt x="345685" y="194075"/>
                  </a:lnTo>
                  <a:lnTo>
                    <a:pt x="482432" y="194075"/>
                  </a:lnTo>
                  <a:cubicBezTo>
                    <a:pt x="503346" y="194075"/>
                    <a:pt x="520238" y="210968"/>
                    <a:pt x="520238" y="232287"/>
                  </a:cubicBezTo>
                  <a:lnTo>
                    <a:pt x="520238" y="354967"/>
                  </a:lnTo>
                  <a:cubicBezTo>
                    <a:pt x="520238" y="375481"/>
                    <a:pt x="503346" y="392777"/>
                    <a:pt x="482432" y="392777"/>
                  </a:cubicBezTo>
                  <a:lnTo>
                    <a:pt x="267659" y="392777"/>
                  </a:lnTo>
                  <a:cubicBezTo>
                    <a:pt x="246745" y="392777"/>
                    <a:pt x="229853" y="375481"/>
                    <a:pt x="229853" y="354967"/>
                  </a:cubicBezTo>
                  <a:lnTo>
                    <a:pt x="229853" y="308710"/>
                  </a:lnTo>
                  <a:lnTo>
                    <a:pt x="155045" y="308710"/>
                  </a:lnTo>
                  <a:cubicBezTo>
                    <a:pt x="151425" y="308710"/>
                    <a:pt x="148207" y="305493"/>
                    <a:pt x="148207" y="301470"/>
                  </a:cubicBezTo>
                  <a:cubicBezTo>
                    <a:pt x="148207" y="297448"/>
                    <a:pt x="151425" y="294632"/>
                    <a:pt x="155045" y="294632"/>
                  </a:cubicBezTo>
                  <a:lnTo>
                    <a:pt x="229853" y="294632"/>
                  </a:lnTo>
                  <a:lnTo>
                    <a:pt x="229853" y="253605"/>
                  </a:lnTo>
                  <a:lnTo>
                    <a:pt x="93107" y="253605"/>
                  </a:lnTo>
                  <a:cubicBezTo>
                    <a:pt x="71790" y="253605"/>
                    <a:pt x="54898" y="236309"/>
                    <a:pt x="54898" y="215795"/>
                  </a:cubicBezTo>
                  <a:lnTo>
                    <a:pt x="54898" y="92713"/>
                  </a:lnTo>
                  <a:cubicBezTo>
                    <a:pt x="54898" y="71797"/>
                    <a:pt x="71790" y="54903"/>
                    <a:pt x="93107" y="54903"/>
                  </a:cubicBezTo>
                  <a:close/>
                  <a:moveTo>
                    <a:pt x="301157" y="0"/>
                  </a:moveTo>
                  <a:lnTo>
                    <a:pt x="393030" y="0"/>
                  </a:lnTo>
                  <a:cubicBezTo>
                    <a:pt x="397024" y="0"/>
                    <a:pt x="399821" y="3148"/>
                    <a:pt x="399821" y="7084"/>
                  </a:cubicBezTo>
                  <a:cubicBezTo>
                    <a:pt x="399821" y="10626"/>
                    <a:pt x="397024" y="13774"/>
                    <a:pt x="393030" y="13774"/>
                  </a:cubicBezTo>
                  <a:lnTo>
                    <a:pt x="301157" y="13774"/>
                  </a:lnTo>
                  <a:cubicBezTo>
                    <a:pt x="297562" y="13774"/>
                    <a:pt x="293967" y="10626"/>
                    <a:pt x="293967" y="7084"/>
                  </a:cubicBezTo>
                  <a:cubicBezTo>
                    <a:pt x="293967" y="3148"/>
                    <a:pt x="297562" y="0"/>
                    <a:pt x="30115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Blinker ExtraLight"/>
                <a:ea typeface="Blinker ExtraLight"/>
                <a:cs typeface="Blinker ExtraLight"/>
                <a:sym typeface="Blinker ExtraLight"/>
              </a:endParaRPr>
            </a:p>
          </p:txBody>
        </p:sp>
        <p:sp>
          <p:nvSpPr>
            <p:cNvPr id="175" name="Google Shape;175;p16"/>
            <p:cNvSpPr txBox="1"/>
            <p:nvPr/>
          </p:nvSpPr>
          <p:spPr>
            <a:xfrm>
              <a:off x="16761361" y="11236052"/>
              <a:ext cx="4971000" cy="630900"/>
            </a:xfrm>
            <a:prstGeom prst="rect">
              <a:avLst/>
            </a:prstGeom>
            <a:noFill/>
            <a:ln>
              <a:noFill/>
            </a:ln>
          </p:spPr>
          <p:txBody>
            <a:bodyPr anchorCtr="0" anchor="ctr" bIns="45700" lIns="91425" spcFirstLastPara="1" rIns="91425" wrap="square" tIns="45700">
              <a:spAutoFit/>
            </a:bodyPr>
            <a:lstStyle/>
            <a:p>
              <a:pPr indent="0" lvl="0" marL="0" marR="0" rtl="0" algn="l">
                <a:lnSpc>
                  <a:spcPct val="120000"/>
                </a:lnSpc>
                <a:spcBef>
                  <a:spcPts val="0"/>
                </a:spcBef>
                <a:spcAft>
                  <a:spcPts val="0"/>
                </a:spcAft>
                <a:buClr>
                  <a:schemeClr val="dk1"/>
                </a:buClr>
                <a:buSzPts val="3600"/>
                <a:buFont typeface="Blinker ExtraLight"/>
                <a:buNone/>
              </a:pPr>
              <a:r>
                <a:rPr lang="en-US" sz="3500">
                  <a:solidFill>
                    <a:schemeClr val="dk1"/>
                  </a:solidFill>
                  <a:latin typeface="Blinker ExtraLight"/>
                  <a:ea typeface="Blinker ExtraLight"/>
                  <a:cs typeface="Blinker ExtraLight"/>
                  <a:sym typeface="Blinker ExtraLight"/>
                </a:rPr>
                <a:t>anand121shah@gmail.com</a:t>
              </a:r>
              <a:endParaRPr sz="1300"/>
            </a:p>
          </p:txBody>
        </p:sp>
      </p:grpSp>
      <p:sp>
        <p:nvSpPr>
          <p:cNvPr id="176" name="Google Shape;176;p16"/>
          <p:cNvSpPr txBox="1"/>
          <p:nvPr/>
        </p:nvSpPr>
        <p:spPr>
          <a:xfrm>
            <a:off x="14630358" y="1379399"/>
            <a:ext cx="8226467" cy="3631763"/>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lang="en-US" sz="11500">
                <a:solidFill>
                  <a:schemeClr val="dk2"/>
                </a:solidFill>
                <a:latin typeface="Major Mono Display"/>
                <a:ea typeface="Major Mono Display"/>
                <a:cs typeface="Major Mono Display"/>
                <a:sym typeface="Major Mono Display"/>
              </a:rPr>
              <a:t>Thank You</a:t>
            </a:r>
            <a:endParaRPr/>
          </a:p>
        </p:txBody>
      </p:sp>
      <p:grpSp>
        <p:nvGrpSpPr>
          <p:cNvPr id="177" name="Google Shape;177;p16"/>
          <p:cNvGrpSpPr/>
          <p:nvPr/>
        </p:nvGrpSpPr>
        <p:grpSpPr>
          <a:xfrm>
            <a:off x="14592258" y="5486961"/>
            <a:ext cx="7102003" cy="1605900"/>
            <a:chOff x="14630358" y="5944161"/>
            <a:chExt cx="7102003" cy="1605900"/>
          </a:xfrm>
        </p:grpSpPr>
        <p:sp>
          <p:nvSpPr>
            <p:cNvPr id="178" name="Google Shape;178;p16"/>
            <p:cNvSpPr/>
            <p:nvPr/>
          </p:nvSpPr>
          <p:spPr>
            <a:xfrm>
              <a:off x="14630358" y="5944161"/>
              <a:ext cx="1605900" cy="16059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Blinker ExtraLight"/>
                <a:ea typeface="Blinker ExtraLight"/>
                <a:cs typeface="Blinker ExtraLight"/>
                <a:sym typeface="Blinker ExtraLight"/>
              </a:endParaRPr>
            </a:p>
          </p:txBody>
        </p:sp>
        <p:sp>
          <p:nvSpPr>
            <p:cNvPr id="179" name="Google Shape;179;p16"/>
            <p:cNvSpPr/>
            <p:nvPr/>
          </p:nvSpPr>
          <p:spPr>
            <a:xfrm>
              <a:off x="15121642" y="6315050"/>
              <a:ext cx="623725" cy="864631"/>
            </a:xfrm>
            <a:custGeom>
              <a:rect b="b" l="l" r="r" t="t"/>
              <a:pathLst>
                <a:path extrusionOk="0" h="516969" w="372930">
                  <a:moveTo>
                    <a:pt x="116631" y="467760"/>
                  </a:moveTo>
                  <a:lnTo>
                    <a:pt x="182011" y="467760"/>
                  </a:lnTo>
                  <a:cubicBezTo>
                    <a:pt x="185997" y="467760"/>
                    <a:pt x="189186" y="470825"/>
                    <a:pt x="189186" y="474656"/>
                  </a:cubicBezTo>
                  <a:cubicBezTo>
                    <a:pt x="189186" y="478487"/>
                    <a:pt x="185997" y="481552"/>
                    <a:pt x="182011" y="481552"/>
                  </a:cubicBezTo>
                  <a:lnTo>
                    <a:pt x="116631" y="481552"/>
                  </a:lnTo>
                  <a:cubicBezTo>
                    <a:pt x="113043" y="481552"/>
                    <a:pt x="109854" y="478487"/>
                    <a:pt x="109854" y="474656"/>
                  </a:cubicBezTo>
                  <a:cubicBezTo>
                    <a:pt x="109854" y="470825"/>
                    <a:pt x="113043" y="467760"/>
                    <a:pt x="116631" y="467760"/>
                  </a:cubicBezTo>
                  <a:close/>
                  <a:moveTo>
                    <a:pt x="14472" y="451443"/>
                  </a:moveTo>
                  <a:lnTo>
                    <a:pt x="14472" y="476769"/>
                  </a:lnTo>
                  <a:cubicBezTo>
                    <a:pt x="14472" y="491241"/>
                    <a:pt x="25728" y="502497"/>
                    <a:pt x="40199" y="502497"/>
                  </a:cubicBezTo>
                  <a:lnTo>
                    <a:pt x="258482" y="502497"/>
                  </a:lnTo>
                  <a:cubicBezTo>
                    <a:pt x="272552" y="502497"/>
                    <a:pt x="284210" y="491241"/>
                    <a:pt x="284210" y="476769"/>
                  </a:cubicBezTo>
                  <a:lnTo>
                    <a:pt x="284210" y="451443"/>
                  </a:lnTo>
                  <a:close/>
                  <a:moveTo>
                    <a:pt x="354558" y="376672"/>
                  </a:moveTo>
                  <a:lnTo>
                    <a:pt x="271346" y="407224"/>
                  </a:lnTo>
                  <a:lnTo>
                    <a:pt x="274964" y="417274"/>
                  </a:lnTo>
                  <a:cubicBezTo>
                    <a:pt x="275366" y="418078"/>
                    <a:pt x="275768" y="418480"/>
                    <a:pt x="276170" y="419284"/>
                  </a:cubicBezTo>
                  <a:cubicBezTo>
                    <a:pt x="276974" y="419686"/>
                    <a:pt x="277376" y="420490"/>
                    <a:pt x="278180" y="420892"/>
                  </a:cubicBezTo>
                  <a:cubicBezTo>
                    <a:pt x="278180" y="420892"/>
                    <a:pt x="278180" y="420892"/>
                    <a:pt x="278582" y="420892"/>
                  </a:cubicBezTo>
                  <a:cubicBezTo>
                    <a:pt x="278984" y="420892"/>
                    <a:pt x="279386" y="420892"/>
                    <a:pt x="279386" y="420892"/>
                  </a:cubicBezTo>
                  <a:lnTo>
                    <a:pt x="279788" y="421294"/>
                  </a:lnTo>
                  <a:cubicBezTo>
                    <a:pt x="280592" y="421294"/>
                    <a:pt x="280592" y="421294"/>
                    <a:pt x="280994" y="421294"/>
                  </a:cubicBezTo>
                  <a:cubicBezTo>
                    <a:pt x="280994" y="421294"/>
                    <a:pt x="281396" y="421294"/>
                    <a:pt x="281798" y="421294"/>
                  </a:cubicBezTo>
                  <a:cubicBezTo>
                    <a:pt x="281798" y="421294"/>
                    <a:pt x="281798" y="421294"/>
                    <a:pt x="282602" y="421294"/>
                  </a:cubicBezTo>
                  <a:cubicBezTo>
                    <a:pt x="282602" y="421294"/>
                    <a:pt x="283004" y="421294"/>
                    <a:pt x="283406" y="421294"/>
                  </a:cubicBezTo>
                  <a:cubicBezTo>
                    <a:pt x="283406" y="420892"/>
                    <a:pt x="284210" y="420892"/>
                    <a:pt x="284612" y="420892"/>
                  </a:cubicBezTo>
                  <a:lnTo>
                    <a:pt x="291847" y="418480"/>
                  </a:lnTo>
                  <a:lnTo>
                    <a:pt x="353352" y="395968"/>
                  </a:lnTo>
                  <a:cubicBezTo>
                    <a:pt x="355362" y="395164"/>
                    <a:pt x="356970" y="393556"/>
                    <a:pt x="357774" y="391948"/>
                  </a:cubicBezTo>
                  <a:cubicBezTo>
                    <a:pt x="358578" y="389938"/>
                    <a:pt x="358578" y="388732"/>
                    <a:pt x="358176" y="386722"/>
                  </a:cubicBezTo>
                  <a:close/>
                  <a:moveTo>
                    <a:pt x="174465" y="162005"/>
                  </a:moveTo>
                  <a:cubicBezTo>
                    <a:pt x="171651" y="162809"/>
                    <a:pt x="169239" y="164819"/>
                    <a:pt x="168033" y="166829"/>
                  </a:cubicBezTo>
                  <a:cubicBezTo>
                    <a:pt x="167229" y="168839"/>
                    <a:pt x="166827" y="171251"/>
                    <a:pt x="167631" y="173261"/>
                  </a:cubicBezTo>
                  <a:lnTo>
                    <a:pt x="219087" y="314362"/>
                  </a:lnTo>
                  <a:lnTo>
                    <a:pt x="207429" y="312352"/>
                  </a:lnTo>
                  <a:cubicBezTo>
                    <a:pt x="192957" y="310342"/>
                    <a:pt x="178887" y="310342"/>
                    <a:pt x="164415" y="311950"/>
                  </a:cubicBezTo>
                  <a:cubicBezTo>
                    <a:pt x="153964" y="313156"/>
                    <a:pt x="145924" y="322804"/>
                    <a:pt x="146728" y="332854"/>
                  </a:cubicBezTo>
                  <a:cubicBezTo>
                    <a:pt x="147130" y="338080"/>
                    <a:pt x="150346" y="342502"/>
                    <a:pt x="155170" y="345316"/>
                  </a:cubicBezTo>
                  <a:cubicBezTo>
                    <a:pt x="159190" y="347326"/>
                    <a:pt x="163210" y="348130"/>
                    <a:pt x="167631" y="347728"/>
                  </a:cubicBezTo>
                  <a:cubicBezTo>
                    <a:pt x="195369" y="344110"/>
                    <a:pt x="218283" y="352954"/>
                    <a:pt x="221097" y="354160"/>
                  </a:cubicBezTo>
                  <a:cubicBezTo>
                    <a:pt x="228332" y="356572"/>
                    <a:pt x="232352" y="359386"/>
                    <a:pt x="235970" y="365014"/>
                  </a:cubicBezTo>
                  <a:lnTo>
                    <a:pt x="240392" y="373456"/>
                  </a:lnTo>
                  <a:cubicBezTo>
                    <a:pt x="242402" y="375868"/>
                    <a:pt x="246824" y="381496"/>
                    <a:pt x="253658" y="381094"/>
                  </a:cubicBezTo>
                  <a:cubicBezTo>
                    <a:pt x="253658" y="380692"/>
                    <a:pt x="254462" y="380692"/>
                    <a:pt x="254864" y="380692"/>
                  </a:cubicBezTo>
                  <a:lnTo>
                    <a:pt x="260894" y="379084"/>
                  </a:lnTo>
                  <a:lnTo>
                    <a:pt x="266120" y="393556"/>
                  </a:lnTo>
                  <a:lnTo>
                    <a:pt x="349735" y="363406"/>
                  </a:lnTo>
                  <a:lnTo>
                    <a:pt x="346519" y="354964"/>
                  </a:lnTo>
                  <a:cubicBezTo>
                    <a:pt x="345313" y="351346"/>
                    <a:pt x="346921" y="347728"/>
                    <a:pt x="350137" y="345718"/>
                  </a:cubicBezTo>
                  <a:cubicBezTo>
                    <a:pt x="355764" y="343306"/>
                    <a:pt x="358578" y="337276"/>
                    <a:pt x="356568" y="332452"/>
                  </a:cubicBezTo>
                  <a:lnTo>
                    <a:pt x="316369" y="221501"/>
                  </a:lnTo>
                  <a:cubicBezTo>
                    <a:pt x="314359" y="215873"/>
                    <a:pt x="307525" y="213461"/>
                    <a:pt x="301093" y="215471"/>
                  </a:cubicBezTo>
                  <a:cubicBezTo>
                    <a:pt x="300691" y="215873"/>
                    <a:pt x="299485" y="217481"/>
                    <a:pt x="298279" y="221099"/>
                  </a:cubicBezTo>
                  <a:lnTo>
                    <a:pt x="298279" y="221501"/>
                  </a:lnTo>
                  <a:cubicBezTo>
                    <a:pt x="298279" y="221501"/>
                    <a:pt x="297877" y="221903"/>
                    <a:pt x="297877" y="222305"/>
                  </a:cubicBezTo>
                  <a:cubicBezTo>
                    <a:pt x="297475" y="222707"/>
                    <a:pt x="297073" y="223511"/>
                    <a:pt x="296671" y="224315"/>
                  </a:cubicBezTo>
                  <a:cubicBezTo>
                    <a:pt x="296671" y="224315"/>
                    <a:pt x="296671" y="224315"/>
                    <a:pt x="296269" y="224717"/>
                  </a:cubicBezTo>
                  <a:cubicBezTo>
                    <a:pt x="295867" y="225521"/>
                    <a:pt x="295465" y="225923"/>
                    <a:pt x="295063" y="226727"/>
                  </a:cubicBezTo>
                  <a:cubicBezTo>
                    <a:pt x="294661" y="226727"/>
                    <a:pt x="294259" y="226727"/>
                    <a:pt x="294259" y="226727"/>
                  </a:cubicBezTo>
                  <a:cubicBezTo>
                    <a:pt x="293857" y="227531"/>
                    <a:pt x="293053" y="227933"/>
                    <a:pt x="292651" y="227933"/>
                  </a:cubicBezTo>
                  <a:cubicBezTo>
                    <a:pt x="292249" y="228335"/>
                    <a:pt x="291847" y="228335"/>
                    <a:pt x="291445" y="228737"/>
                  </a:cubicBezTo>
                  <a:cubicBezTo>
                    <a:pt x="291043" y="229139"/>
                    <a:pt x="290641" y="229139"/>
                    <a:pt x="290239" y="229541"/>
                  </a:cubicBezTo>
                  <a:cubicBezTo>
                    <a:pt x="289837" y="229541"/>
                    <a:pt x="289837" y="229541"/>
                    <a:pt x="289837" y="229541"/>
                  </a:cubicBezTo>
                  <a:cubicBezTo>
                    <a:pt x="289837" y="229541"/>
                    <a:pt x="289837" y="229541"/>
                    <a:pt x="289435" y="229541"/>
                  </a:cubicBezTo>
                  <a:cubicBezTo>
                    <a:pt x="289435" y="229541"/>
                    <a:pt x="288632" y="229541"/>
                    <a:pt x="288632" y="229541"/>
                  </a:cubicBezTo>
                  <a:cubicBezTo>
                    <a:pt x="287828" y="229943"/>
                    <a:pt x="287024" y="229943"/>
                    <a:pt x="287024" y="229943"/>
                  </a:cubicBezTo>
                  <a:cubicBezTo>
                    <a:pt x="286220" y="229943"/>
                    <a:pt x="285818" y="229943"/>
                    <a:pt x="285416" y="229943"/>
                  </a:cubicBezTo>
                  <a:cubicBezTo>
                    <a:pt x="284612" y="229943"/>
                    <a:pt x="284612" y="229943"/>
                    <a:pt x="283808" y="229943"/>
                  </a:cubicBezTo>
                  <a:cubicBezTo>
                    <a:pt x="283406" y="229541"/>
                    <a:pt x="283004" y="229541"/>
                    <a:pt x="282200" y="229541"/>
                  </a:cubicBezTo>
                  <a:cubicBezTo>
                    <a:pt x="281798" y="229139"/>
                    <a:pt x="281396" y="229139"/>
                    <a:pt x="280592" y="229139"/>
                  </a:cubicBezTo>
                  <a:cubicBezTo>
                    <a:pt x="279788" y="228737"/>
                    <a:pt x="278984" y="227933"/>
                    <a:pt x="278180" y="227531"/>
                  </a:cubicBezTo>
                  <a:cubicBezTo>
                    <a:pt x="275768" y="225521"/>
                    <a:pt x="274562" y="225521"/>
                    <a:pt x="274160" y="225521"/>
                  </a:cubicBezTo>
                  <a:lnTo>
                    <a:pt x="268532" y="227531"/>
                  </a:lnTo>
                  <a:cubicBezTo>
                    <a:pt x="268532" y="227531"/>
                    <a:pt x="267326" y="229139"/>
                    <a:pt x="265718" y="232757"/>
                  </a:cubicBezTo>
                  <a:cubicBezTo>
                    <a:pt x="264914" y="236375"/>
                    <a:pt x="261698" y="239993"/>
                    <a:pt x="257678" y="241199"/>
                  </a:cubicBezTo>
                  <a:cubicBezTo>
                    <a:pt x="253658" y="242807"/>
                    <a:pt x="249236" y="241601"/>
                    <a:pt x="246020" y="239189"/>
                  </a:cubicBezTo>
                  <a:cubicBezTo>
                    <a:pt x="243206" y="237179"/>
                    <a:pt x="242000" y="237179"/>
                    <a:pt x="242000" y="237179"/>
                  </a:cubicBezTo>
                  <a:lnTo>
                    <a:pt x="238784" y="238385"/>
                  </a:lnTo>
                  <a:lnTo>
                    <a:pt x="236372" y="239189"/>
                  </a:lnTo>
                  <a:cubicBezTo>
                    <a:pt x="235568" y="239993"/>
                    <a:pt x="233960" y="243209"/>
                    <a:pt x="233156" y="247631"/>
                  </a:cubicBezTo>
                  <a:cubicBezTo>
                    <a:pt x="233156" y="248837"/>
                    <a:pt x="232754" y="249239"/>
                    <a:pt x="232754" y="250043"/>
                  </a:cubicBezTo>
                  <a:cubicBezTo>
                    <a:pt x="232352" y="253661"/>
                    <a:pt x="229538" y="256475"/>
                    <a:pt x="225921" y="256877"/>
                  </a:cubicBezTo>
                  <a:cubicBezTo>
                    <a:pt x="222303" y="257279"/>
                    <a:pt x="219087" y="254867"/>
                    <a:pt x="217479" y="251651"/>
                  </a:cubicBezTo>
                  <a:lnTo>
                    <a:pt x="186525" y="166829"/>
                  </a:lnTo>
                  <a:cubicBezTo>
                    <a:pt x="185721" y="164819"/>
                    <a:pt x="184113" y="162809"/>
                    <a:pt x="181701" y="162005"/>
                  </a:cubicBezTo>
                  <a:cubicBezTo>
                    <a:pt x="179289" y="161201"/>
                    <a:pt x="176877" y="161201"/>
                    <a:pt x="174465" y="162005"/>
                  </a:cubicBezTo>
                  <a:close/>
                  <a:moveTo>
                    <a:pt x="14472" y="79998"/>
                  </a:moveTo>
                  <a:lnTo>
                    <a:pt x="14472" y="436972"/>
                  </a:lnTo>
                  <a:lnTo>
                    <a:pt x="284210" y="436972"/>
                  </a:lnTo>
                  <a:lnTo>
                    <a:pt x="284210" y="435766"/>
                  </a:lnTo>
                  <a:cubicBezTo>
                    <a:pt x="283406" y="435766"/>
                    <a:pt x="282200" y="435766"/>
                    <a:pt x="281798" y="435766"/>
                  </a:cubicBezTo>
                  <a:cubicBezTo>
                    <a:pt x="279386" y="435766"/>
                    <a:pt x="276974" y="435364"/>
                    <a:pt x="275366" y="434560"/>
                  </a:cubicBezTo>
                  <a:cubicBezTo>
                    <a:pt x="274964" y="434560"/>
                    <a:pt x="274964" y="434560"/>
                    <a:pt x="274562" y="434560"/>
                  </a:cubicBezTo>
                  <a:cubicBezTo>
                    <a:pt x="274160" y="434560"/>
                    <a:pt x="273356" y="434560"/>
                    <a:pt x="272954" y="433756"/>
                  </a:cubicBezTo>
                  <a:lnTo>
                    <a:pt x="272552" y="433756"/>
                  </a:lnTo>
                  <a:cubicBezTo>
                    <a:pt x="271346" y="433354"/>
                    <a:pt x="270542" y="432952"/>
                    <a:pt x="269336" y="432148"/>
                  </a:cubicBezTo>
                  <a:cubicBezTo>
                    <a:pt x="268934" y="431746"/>
                    <a:pt x="268532" y="431746"/>
                    <a:pt x="268532" y="431344"/>
                  </a:cubicBezTo>
                  <a:cubicBezTo>
                    <a:pt x="267728" y="430942"/>
                    <a:pt x="267326" y="430540"/>
                    <a:pt x="266522" y="429736"/>
                  </a:cubicBezTo>
                  <a:cubicBezTo>
                    <a:pt x="266120" y="429334"/>
                    <a:pt x="265718" y="428932"/>
                    <a:pt x="265316" y="428530"/>
                  </a:cubicBezTo>
                  <a:cubicBezTo>
                    <a:pt x="264914" y="428128"/>
                    <a:pt x="264512" y="426922"/>
                    <a:pt x="264110" y="426520"/>
                  </a:cubicBezTo>
                  <a:cubicBezTo>
                    <a:pt x="263708" y="426118"/>
                    <a:pt x="263306" y="425716"/>
                    <a:pt x="263306" y="425716"/>
                  </a:cubicBezTo>
                  <a:cubicBezTo>
                    <a:pt x="262502" y="424510"/>
                    <a:pt x="262100" y="423304"/>
                    <a:pt x="261698" y="422098"/>
                  </a:cubicBezTo>
                  <a:lnTo>
                    <a:pt x="252050" y="395164"/>
                  </a:lnTo>
                  <a:cubicBezTo>
                    <a:pt x="245216" y="395164"/>
                    <a:pt x="238784" y="392350"/>
                    <a:pt x="233558" y="387124"/>
                  </a:cubicBezTo>
                  <a:lnTo>
                    <a:pt x="233156" y="386722"/>
                  </a:lnTo>
                  <a:lnTo>
                    <a:pt x="232754" y="386320"/>
                  </a:lnTo>
                  <a:cubicBezTo>
                    <a:pt x="231146" y="384712"/>
                    <a:pt x="229940" y="382702"/>
                    <a:pt x="228332" y="380692"/>
                  </a:cubicBezTo>
                  <a:lnTo>
                    <a:pt x="225117" y="375064"/>
                  </a:lnTo>
                  <a:lnTo>
                    <a:pt x="223509" y="372652"/>
                  </a:lnTo>
                  <a:cubicBezTo>
                    <a:pt x="222705" y="371044"/>
                    <a:pt x="221901" y="370240"/>
                    <a:pt x="220293" y="369034"/>
                  </a:cubicBezTo>
                  <a:cubicBezTo>
                    <a:pt x="219087" y="368632"/>
                    <a:pt x="217881" y="367828"/>
                    <a:pt x="216273" y="367426"/>
                  </a:cubicBezTo>
                  <a:cubicBezTo>
                    <a:pt x="216273" y="367426"/>
                    <a:pt x="216273" y="367426"/>
                    <a:pt x="215871" y="367426"/>
                  </a:cubicBezTo>
                  <a:cubicBezTo>
                    <a:pt x="215469" y="367024"/>
                    <a:pt x="194967" y="358582"/>
                    <a:pt x="169239" y="361798"/>
                  </a:cubicBezTo>
                  <a:cubicBezTo>
                    <a:pt x="162004" y="362602"/>
                    <a:pt x="154366" y="361396"/>
                    <a:pt x="148336" y="357778"/>
                  </a:cubicBezTo>
                  <a:cubicBezTo>
                    <a:pt x="139894" y="352954"/>
                    <a:pt x="134266" y="344914"/>
                    <a:pt x="133060" y="335668"/>
                  </a:cubicBezTo>
                  <a:cubicBezTo>
                    <a:pt x="132658" y="334864"/>
                    <a:pt x="132658" y="334462"/>
                    <a:pt x="132658" y="334060"/>
                  </a:cubicBezTo>
                  <a:cubicBezTo>
                    <a:pt x="132256" y="332854"/>
                    <a:pt x="132256" y="331648"/>
                    <a:pt x="132256" y="330442"/>
                  </a:cubicBezTo>
                  <a:cubicBezTo>
                    <a:pt x="132658" y="318784"/>
                    <a:pt x="139894" y="307930"/>
                    <a:pt x="150346" y="301900"/>
                  </a:cubicBezTo>
                  <a:cubicBezTo>
                    <a:pt x="153964" y="299890"/>
                    <a:pt x="158386" y="298282"/>
                    <a:pt x="163210" y="297880"/>
                  </a:cubicBezTo>
                  <a:cubicBezTo>
                    <a:pt x="174465" y="296272"/>
                    <a:pt x="186123" y="295870"/>
                    <a:pt x="197781" y="297076"/>
                  </a:cubicBezTo>
                  <a:lnTo>
                    <a:pt x="189339" y="274966"/>
                  </a:lnTo>
                  <a:lnTo>
                    <a:pt x="154366" y="178487"/>
                  </a:lnTo>
                  <a:cubicBezTo>
                    <a:pt x="151954" y="172457"/>
                    <a:pt x="152758" y="166025"/>
                    <a:pt x="155572" y="160397"/>
                  </a:cubicBezTo>
                  <a:cubicBezTo>
                    <a:pt x="158386" y="154769"/>
                    <a:pt x="163210" y="150347"/>
                    <a:pt x="169239" y="148739"/>
                  </a:cubicBezTo>
                  <a:cubicBezTo>
                    <a:pt x="175269" y="146327"/>
                    <a:pt x="181701" y="146327"/>
                    <a:pt x="187731" y="148739"/>
                  </a:cubicBezTo>
                  <a:cubicBezTo>
                    <a:pt x="193359" y="151151"/>
                    <a:pt x="197781" y="155975"/>
                    <a:pt x="200193" y="162005"/>
                  </a:cubicBezTo>
                  <a:lnTo>
                    <a:pt x="225117" y="230747"/>
                  </a:lnTo>
                  <a:cubicBezTo>
                    <a:pt x="226724" y="228335"/>
                    <a:pt x="228734" y="226727"/>
                    <a:pt x="231548" y="225521"/>
                  </a:cubicBezTo>
                  <a:lnTo>
                    <a:pt x="237578" y="223511"/>
                  </a:lnTo>
                  <a:cubicBezTo>
                    <a:pt x="240794" y="222305"/>
                    <a:pt x="246020" y="221903"/>
                    <a:pt x="253256" y="226727"/>
                  </a:cubicBezTo>
                  <a:cubicBezTo>
                    <a:pt x="255266" y="220295"/>
                    <a:pt x="258884" y="215471"/>
                    <a:pt x="263708" y="214265"/>
                  </a:cubicBezTo>
                  <a:lnTo>
                    <a:pt x="269738" y="211853"/>
                  </a:lnTo>
                  <a:cubicBezTo>
                    <a:pt x="269738" y="211853"/>
                    <a:pt x="270542" y="211853"/>
                    <a:pt x="270944" y="211451"/>
                  </a:cubicBezTo>
                  <a:cubicBezTo>
                    <a:pt x="271748" y="211451"/>
                    <a:pt x="272150" y="211451"/>
                    <a:pt x="272150" y="211049"/>
                  </a:cubicBezTo>
                  <a:cubicBezTo>
                    <a:pt x="272552" y="211049"/>
                    <a:pt x="272954" y="211049"/>
                    <a:pt x="272954" y="211049"/>
                  </a:cubicBezTo>
                  <a:cubicBezTo>
                    <a:pt x="273356" y="211049"/>
                    <a:pt x="273758" y="211049"/>
                    <a:pt x="274160" y="211049"/>
                  </a:cubicBezTo>
                  <a:cubicBezTo>
                    <a:pt x="274562" y="211049"/>
                    <a:pt x="274562" y="211049"/>
                    <a:pt x="274562" y="211049"/>
                  </a:cubicBezTo>
                  <a:cubicBezTo>
                    <a:pt x="274964" y="211049"/>
                    <a:pt x="275768" y="211049"/>
                    <a:pt x="275768" y="211049"/>
                  </a:cubicBezTo>
                  <a:cubicBezTo>
                    <a:pt x="276170" y="211451"/>
                    <a:pt x="276572" y="211451"/>
                    <a:pt x="276974" y="211451"/>
                  </a:cubicBezTo>
                  <a:cubicBezTo>
                    <a:pt x="276974" y="211451"/>
                    <a:pt x="277376" y="211451"/>
                    <a:pt x="277778" y="211853"/>
                  </a:cubicBezTo>
                  <a:cubicBezTo>
                    <a:pt x="278180" y="211853"/>
                    <a:pt x="278180" y="211853"/>
                    <a:pt x="278582" y="211853"/>
                  </a:cubicBezTo>
                  <a:cubicBezTo>
                    <a:pt x="279386" y="211853"/>
                    <a:pt x="279386" y="211853"/>
                    <a:pt x="279788" y="212255"/>
                  </a:cubicBezTo>
                  <a:cubicBezTo>
                    <a:pt x="280592" y="212255"/>
                    <a:pt x="280592" y="212657"/>
                    <a:pt x="280994" y="212657"/>
                  </a:cubicBezTo>
                  <a:cubicBezTo>
                    <a:pt x="281798" y="213059"/>
                    <a:pt x="281798" y="213059"/>
                    <a:pt x="282200" y="213059"/>
                  </a:cubicBezTo>
                  <a:cubicBezTo>
                    <a:pt x="282602" y="213461"/>
                    <a:pt x="283406" y="213461"/>
                    <a:pt x="283406" y="213863"/>
                  </a:cubicBezTo>
                  <a:cubicBezTo>
                    <a:pt x="283406" y="213863"/>
                    <a:pt x="283808" y="214265"/>
                    <a:pt x="284210" y="214265"/>
                  </a:cubicBezTo>
                  <a:lnTo>
                    <a:pt x="284210" y="197346"/>
                  </a:lnTo>
                  <a:lnTo>
                    <a:pt x="284210" y="79998"/>
                  </a:lnTo>
                  <a:lnTo>
                    <a:pt x="127974" y="79998"/>
                  </a:lnTo>
                  <a:close/>
                  <a:moveTo>
                    <a:pt x="170595" y="33665"/>
                  </a:moveTo>
                  <a:cubicBezTo>
                    <a:pt x="174083" y="33665"/>
                    <a:pt x="176797" y="36466"/>
                    <a:pt x="176797" y="39666"/>
                  </a:cubicBezTo>
                  <a:cubicBezTo>
                    <a:pt x="176797" y="43267"/>
                    <a:pt x="174083" y="45668"/>
                    <a:pt x="170595" y="45668"/>
                  </a:cubicBezTo>
                  <a:cubicBezTo>
                    <a:pt x="167494" y="45668"/>
                    <a:pt x="164781" y="43267"/>
                    <a:pt x="164781" y="39666"/>
                  </a:cubicBezTo>
                  <a:cubicBezTo>
                    <a:pt x="164781" y="36466"/>
                    <a:pt x="167494" y="33665"/>
                    <a:pt x="170595" y="33665"/>
                  </a:cubicBezTo>
                  <a:close/>
                  <a:moveTo>
                    <a:pt x="127375" y="30120"/>
                  </a:moveTo>
                  <a:cubicBezTo>
                    <a:pt x="132101" y="30120"/>
                    <a:pt x="136038" y="34058"/>
                    <a:pt x="136038" y="38783"/>
                  </a:cubicBezTo>
                  <a:cubicBezTo>
                    <a:pt x="136038" y="43508"/>
                    <a:pt x="132101" y="47446"/>
                    <a:pt x="127375" y="47446"/>
                  </a:cubicBezTo>
                  <a:cubicBezTo>
                    <a:pt x="122650" y="47446"/>
                    <a:pt x="118712" y="43508"/>
                    <a:pt x="118712" y="38783"/>
                  </a:cubicBezTo>
                  <a:cubicBezTo>
                    <a:pt x="118712" y="34058"/>
                    <a:pt x="122650" y="30120"/>
                    <a:pt x="127375" y="30120"/>
                  </a:cubicBezTo>
                  <a:close/>
                  <a:moveTo>
                    <a:pt x="40199" y="14070"/>
                  </a:moveTo>
                  <a:cubicBezTo>
                    <a:pt x="25728" y="14070"/>
                    <a:pt x="14472" y="25728"/>
                    <a:pt x="14472" y="40200"/>
                  </a:cubicBezTo>
                  <a:lnTo>
                    <a:pt x="14472" y="65526"/>
                  </a:lnTo>
                  <a:lnTo>
                    <a:pt x="108707" y="65526"/>
                  </a:lnTo>
                  <a:lnTo>
                    <a:pt x="284210" y="65526"/>
                  </a:lnTo>
                  <a:lnTo>
                    <a:pt x="284210" y="40200"/>
                  </a:lnTo>
                  <a:cubicBezTo>
                    <a:pt x="284210" y="25728"/>
                    <a:pt x="272552" y="14070"/>
                    <a:pt x="258482" y="14070"/>
                  </a:cubicBezTo>
                  <a:close/>
                  <a:moveTo>
                    <a:pt x="40199" y="0"/>
                  </a:moveTo>
                  <a:lnTo>
                    <a:pt x="258482" y="0"/>
                  </a:lnTo>
                  <a:cubicBezTo>
                    <a:pt x="280592" y="0"/>
                    <a:pt x="298279" y="17688"/>
                    <a:pt x="298279" y="40200"/>
                  </a:cubicBezTo>
                  <a:lnTo>
                    <a:pt x="298279" y="201803"/>
                  </a:lnTo>
                  <a:cubicBezTo>
                    <a:pt x="311545" y="198185"/>
                    <a:pt x="325213" y="204617"/>
                    <a:pt x="329635" y="216677"/>
                  </a:cubicBezTo>
                  <a:lnTo>
                    <a:pt x="338479" y="240395"/>
                  </a:lnTo>
                  <a:lnTo>
                    <a:pt x="369834" y="327628"/>
                  </a:lnTo>
                  <a:cubicBezTo>
                    <a:pt x="373452" y="337276"/>
                    <a:pt x="370236" y="348532"/>
                    <a:pt x="362196" y="355366"/>
                  </a:cubicBezTo>
                  <a:lnTo>
                    <a:pt x="371844" y="381898"/>
                  </a:lnTo>
                  <a:cubicBezTo>
                    <a:pt x="373452" y="387526"/>
                    <a:pt x="373452" y="393154"/>
                    <a:pt x="370638" y="398380"/>
                  </a:cubicBezTo>
                  <a:cubicBezTo>
                    <a:pt x="368226" y="403606"/>
                    <a:pt x="363804" y="407224"/>
                    <a:pt x="358176" y="409234"/>
                  </a:cubicBezTo>
                  <a:lnTo>
                    <a:pt x="298279" y="430942"/>
                  </a:lnTo>
                  <a:lnTo>
                    <a:pt x="298279" y="476769"/>
                  </a:lnTo>
                  <a:cubicBezTo>
                    <a:pt x="298279" y="498879"/>
                    <a:pt x="280592" y="516969"/>
                    <a:pt x="258482" y="516969"/>
                  </a:cubicBezTo>
                  <a:lnTo>
                    <a:pt x="40199" y="516969"/>
                  </a:lnTo>
                  <a:cubicBezTo>
                    <a:pt x="18090" y="516969"/>
                    <a:pt x="0" y="498879"/>
                    <a:pt x="0" y="476769"/>
                  </a:cubicBezTo>
                  <a:lnTo>
                    <a:pt x="0" y="444207"/>
                  </a:lnTo>
                  <a:lnTo>
                    <a:pt x="0" y="72762"/>
                  </a:lnTo>
                  <a:lnTo>
                    <a:pt x="0" y="40200"/>
                  </a:lnTo>
                  <a:cubicBezTo>
                    <a:pt x="0" y="17688"/>
                    <a:pt x="18090" y="0"/>
                    <a:pt x="4019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5">
                <a:solidFill>
                  <a:schemeClr val="dk1"/>
                </a:solidFill>
                <a:latin typeface="Blinker ExtraLight"/>
                <a:ea typeface="Blinker ExtraLight"/>
                <a:cs typeface="Blinker ExtraLight"/>
                <a:sym typeface="Blinker ExtraLight"/>
              </a:endParaRPr>
            </a:p>
          </p:txBody>
        </p:sp>
        <p:sp>
          <p:nvSpPr>
            <p:cNvPr id="180" name="Google Shape;180;p16"/>
            <p:cNvSpPr txBox="1"/>
            <p:nvPr/>
          </p:nvSpPr>
          <p:spPr>
            <a:xfrm>
              <a:off x="16761361" y="6396292"/>
              <a:ext cx="4971000" cy="646500"/>
            </a:xfrm>
            <a:prstGeom prst="rect">
              <a:avLst/>
            </a:prstGeom>
            <a:noFill/>
            <a:ln>
              <a:noFill/>
            </a:ln>
          </p:spPr>
          <p:txBody>
            <a:bodyPr anchorCtr="0" anchor="ctr" bIns="45700" lIns="91425" spcFirstLastPara="1" rIns="91425" wrap="square" tIns="45700">
              <a:spAutoFit/>
            </a:bodyPr>
            <a:lstStyle/>
            <a:p>
              <a:pPr indent="0" lvl="0" marL="0" marR="0" rtl="0" algn="l">
                <a:lnSpc>
                  <a:spcPct val="120000"/>
                </a:lnSpc>
                <a:spcBef>
                  <a:spcPts val="0"/>
                </a:spcBef>
                <a:spcAft>
                  <a:spcPts val="0"/>
                </a:spcAft>
                <a:buClr>
                  <a:schemeClr val="dk1"/>
                </a:buClr>
                <a:buSzPts val="3600"/>
                <a:buFont typeface="Blinker ExtraLight"/>
                <a:buNone/>
              </a:pPr>
              <a:r>
                <a:rPr lang="en-US" sz="3600">
                  <a:solidFill>
                    <a:schemeClr val="dk1"/>
                  </a:solidFill>
                  <a:latin typeface="Blinker ExtraLight"/>
                  <a:ea typeface="Blinker ExtraLight"/>
                  <a:cs typeface="Blinker ExtraLight"/>
                  <a:sym typeface="Blinker ExtraLight"/>
                </a:rPr>
                <a:t>Anand Shah</a:t>
              </a:r>
              <a:endParaRPr sz="3600">
                <a:solidFill>
                  <a:schemeClr val="dk1"/>
                </a:solidFill>
                <a:latin typeface="Blinker ExtraLight"/>
                <a:ea typeface="Blinker ExtraLight"/>
                <a:cs typeface="Blinker ExtraLight"/>
                <a:sym typeface="Blinker ExtraLight"/>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7"/>
          <p:cNvSpPr/>
          <p:nvPr/>
        </p:nvSpPr>
        <p:spPr>
          <a:xfrm>
            <a:off x="18507128" y="6412235"/>
            <a:ext cx="10410073" cy="10416614"/>
          </a:xfrm>
          <a:custGeom>
            <a:rect b="b" l="l" r="r" t="t"/>
            <a:pathLst>
              <a:path extrusionOk="0" h="7775740" w="7770857">
                <a:moveTo>
                  <a:pt x="7724860" y="4395747"/>
                </a:moveTo>
                <a:cubicBezTo>
                  <a:pt x="7763481" y="4290920"/>
                  <a:pt x="7777963" y="4186092"/>
                  <a:pt x="7767619" y="4081954"/>
                </a:cubicBezTo>
                <a:cubicBezTo>
                  <a:pt x="7757964" y="3983333"/>
                  <a:pt x="7726239" y="3888851"/>
                  <a:pt x="7672447" y="3797817"/>
                </a:cubicBezTo>
                <a:cubicBezTo>
                  <a:pt x="7691757" y="3743334"/>
                  <a:pt x="7704171" y="3686782"/>
                  <a:pt x="7708998" y="3630231"/>
                </a:cubicBezTo>
                <a:cubicBezTo>
                  <a:pt x="7713137" y="3579196"/>
                  <a:pt x="7711757" y="3527472"/>
                  <a:pt x="7704171" y="3475748"/>
                </a:cubicBezTo>
                <a:cubicBezTo>
                  <a:pt x="7738654" y="3319887"/>
                  <a:pt x="7730378" y="3175749"/>
                  <a:pt x="7680033" y="3045404"/>
                </a:cubicBezTo>
                <a:cubicBezTo>
                  <a:pt x="7644171" y="2952991"/>
                  <a:pt x="7588309" y="2870232"/>
                  <a:pt x="7513137" y="2796439"/>
                </a:cubicBezTo>
                <a:cubicBezTo>
                  <a:pt x="7517275" y="2738508"/>
                  <a:pt x="7514516" y="2681267"/>
                  <a:pt x="7503482" y="2624715"/>
                </a:cubicBezTo>
                <a:cubicBezTo>
                  <a:pt x="7493826" y="2574371"/>
                  <a:pt x="7478654" y="2524716"/>
                  <a:pt x="7457965" y="2477130"/>
                </a:cubicBezTo>
                <a:cubicBezTo>
                  <a:pt x="7449688" y="2317819"/>
                  <a:pt x="7403482" y="2181268"/>
                  <a:pt x="7320034" y="2068854"/>
                </a:cubicBezTo>
                <a:cubicBezTo>
                  <a:pt x="7261413" y="1989544"/>
                  <a:pt x="7185551" y="1924027"/>
                  <a:pt x="7093138" y="1873682"/>
                </a:cubicBezTo>
                <a:cubicBezTo>
                  <a:pt x="7082103" y="1816441"/>
                  <a:pt x="7063482" y="1761958"/>
                  <a:pt x="7038655" y="1710924"/>
                </a:cubicBezTo>
                <a:cubicBezTo>
                  <a:pt x="7015896" y="1664717"/>
                  <a:pt x="6988310" y="1621269"/>
                  <a:pt x="6955207" y="1581269"/>
                </a:cubicBezTo>
                <a:cubicBezTo>
                  <a:pt x="6904862" y="1430235"/>
                  <a:pt x="6824173" y="1310235"/>
                  <a:pt x="6713828" y="1224028"/>
                </a:cubicBezTo>
                <a:cubicBezTo>
                  <a:pt x="6635897" y="1162649"/>
                  <a:pt x="6545552" y="1120580"/>
                  <a:pt x="6442794" y="1095752"/>
                </a:cubicBezTo>
                <a:cubicBezTo>
                  <a:pt x="6416587" y="1044028"/>
                  <a:pt x="6384863" y="996442"/>
                  <a:pt x="6346932" y="952994"/>
                </a:cubicBezTo>
                <a:cubicBezTo>
                  <a:pt x="6313139" y="914374"/>
                  <a:pt x="6274518" y="879891"/>
                  <a:pt x="6232449" y="849546"/>
                </a:cubicBezTo>
                <a:cubicBezTo>
                  <a:pt x="6143484" y="717132"/>
                  <a:pt x="6034519" y="623340"/>
                  <a:pt x="5904864" y="569547"/>
                </a:cubicBezTo>
                <a:cubicBezTo>
                  <a:pt x="5813830" y="531616"/>
                  <a:pt x="5715209" y="514374"/>
                  <a:pt x="5609692" y="517822"/>
                </a:cubicBezTo>
                <a:cubicBezTo>
                  <a:pt x="5571071" y="474374"/>
                  <a:pt x="5527623" y="437133"/>
                  <a:pt x="5479347" y="406099"/>
                </a:cubicBezTo>
                <a:cubicBezTo>
                  <a:pt x="5436589" y="377823"/>
                  <a:pt x="5390382" y="355064"/>
                  <a:pt x="5341417" y="337133"/>
                </a:cubicBezTo>
                <a:cubicBezTo>
                  <a:pt x="5220727" y="232995"/>
                  <a:pt x="5090382" y="171616"/>
                  <a:pt x="4951072" y="153685"/>
                </a:cubicBezTo>
                <a:cubicBezTo>
                  <a:pt x="4853141" y="141271"/>
                  <a:pt x="4753141" y="150927"/>
                  <a:pt x="4653142" y="182651"/>
                </a:cubicBezTo>
                <a:cubicBezTo>
                  <a:pt x="4604176" y="151616"/>
                  <a:pt x="4552452" y="126789"/>
                  <a:pt x="4497969" y="109547"/>
                </a:cubicBezTo>
                <a:cubicBezTo>
                  <a:pt x="4449004" y="93685"/>
                  <a:pt x="4398660" y="84030"/>
                  <a:pt x="4346246" y="79892"/>
                </a:cubicBezTo>
                <a:cubicBezTo>
                  <a:pt x="4202108" y="10927"/>
                  <a:pt x="4060039" y="-13211"/>
                  <a:pt x="3921419" y="6789"/>
                </a:cubicBezTo>
                <a:cubicBezTo>
                  <a:pt x="3823488" y="20582"/>
                  <a:pt x="3729695" y="56444"/>
                  <a:pt x="3641419" y="113685"/>
                </a:cubicBezTo>
                <a:cubicBezTo>
                  <a:pt x="3585557" y="96444"/>
                  <a:pt x="3529695" y="86789"/>
                  <a:pt x="3472454" y="84030"/>
                </a:cubicBezTo>
                <a:cubicBezTo>
                  <a:pt x="3420730" y="81961"/>
                  <a:pt x="3369696" y="85409"/>
                  <a:pt x="3318661" y="95754"/>
                </a:cubicBezTo>
                <a:cubicBezTo>
                  <a:pt x="3161420" y="68168"/>
                  <a:pt x="3017972" y="81961"/>
                  <a:pt x="2889696" y="138513"/>
                </a:cubicBezTo>
                <a:cubicBezTo>
                  <a:pt x="2798662" y="177823"/>
                  <a:pt x="2718662" y="237133"/>
                  <a:pt x="2648318" y="315754"/>
                </a:cubicBezTo>
                <a:cubicBezTo>
                  <a:pt x="2590387" y="313685"/>
                  <a:pt x="2533146" y="319202"/>
                  <a:pt x="2477283" y="332306"/>
                </a:cubicBezTo>
                <a:cubicBezTo>
                  <a:pt x="2426939" y="344030"/>
                  <a:pt x="2378663" y="361271"/>
                  <a:pt x="2331766" y="384030"/>
                </a:cubicBezTo>
                <a:cubicBezTo>
                  <a:pt x="2173146" y="399202"/>
                  <a:pt x="2038663" y="450926"/>
                  <a:pt x="1929698" y="539202"/>
                </a:cubicBezTo>
                <a:cubicBezTo>
                  <a:pt x="1852457" y="601271"/>
                  <a:pt x="1791078" y="679891"/>
                  <a:pt x="1744181" y="774374"/>
                </a:cubicBezTo>
                <a:cubicBezTo>
                  <a:pt x="1687630" y="788167"/>
                  <a:pt x="1633837" y="808856"/>
                  <a:pt x="1583492" y="835753"/>
                </a:cubicBezTo>
                <a:cubicBezTo>
                  <a:pt x="1537975" y="859891"/>
                  <a:pt x="1495906" y="889546"/>
                  <a:pt x="1457285" y="924718"/>
                </a:cubicBezTo>
                <a:cubicBezTo>
                  <a:pt x="1308320" y="981270"/>
                  <a:pt x="1192458" y="1066787"/>
                  <a:pt x="1110389" y="1180580"/>
                </a:cubicBezTo>
                <a:cubicBezTo>
                  <a:pt x="1052458" y="1261269"/>
                  <a:pt x="1013838" y="1352993"/>
                  <a:pt x="993838" y="1456442"/>
                </a:cubicBezTo>
                <a:cubicBezTo>
                  <a:pt x="942803" y="1484717"/>
                  <a:pt x="896596" y="1518510"/>
                  <a:pt x="855217" y="1558510"/>
                </a:cubicBezTo>
                <a:cubicBezTo>
                  <a:pt x="817976" y="1594372"/>
                  <a:pt x="785562" y="1633683"/>
                  <a:pt x="757286" y="1677820"/>
                </a:cubicBezTo>
                <a:cubicBezTo>
                  <a:pt x="628321" y="1770924"/>
                  <a:pt x="539356" y="1884717"/>
                  <a:pt x="490390" y="2016440"/>
                </a:cubicBezTo>
                <a:cubicBezTo>
                  <a:pt x="455908" y="2109544"/>
                  <a:pt x="442804" y="2208854"/>
                  <a:pt x="451080" y="2313681"/>
                </a:cubicBezTo>
                <a:cubicBezTo>
                  <a:pt x="409701" y="2354371"/>
                  <a:pt x="373839" y="2399198"/>
                  <a:pt x="344873" y="2448854"/>
                </a:cubicBezTo>
                <a:cubicBezTo>
                  <a:pt x="318666" y="2492991"/>
                  <a:pt x="297287" y="2539888"/>
                  <a:pt x="282115" y="2589543"/>
                </a:cubicBezTo>
                <a:cubicBezTo>
                  <a:pt x="183494" y="2714370"/>
                  <a:pt x="127632" y="2847474"/>
                  <a:pt x="115219" y="2987473"/>
                </a:cubicBezTo>
                <a:cubicBezTo>
                  <a:pt x="106943" y="3086094"/>
                  <a:pt x="120736" y="3185404"/>
                  <a:pt x="156598" y="3284025"/>
                </a:cubicBezTo>
                <a:cubicBezTo>
                  <a:pt x="127632" y="3334369"/>
                  <a:pt x="104874" y="3386783"/>
                  <a:pt x="89701" y="3442645"/>
                </a:cubicBezTo>
                <a:cubicBezTo>
                  <a:pt x="75908" y="3492300"/>
                  <a:pt x="68322" y="3543334"/>
                  <a:pt x="66253" y="3595058"/>
                </a:cubicBezTo>
                <a:cubicBezTo>
                  <a:pt x="4184" y="3741955"/>
                  <a:pt x="-14436" y="3884713"/>
                  <a:pt x="11081" y="4022644"/>
                </a:cubicBezTo>
                <a:cubicBezTo>
                  <a:pt x="29012" y="4119885"/>
                  <a:pt x="69012" y="4211609"/>
                  <a:pt x="129701" y="4297816"/>
                </a:cubicBezTo>
                <a:cubicBezTo>
                  <a:pt x="115219" y="4354368"/>
                  <a:pt x="107632" y="4410919"/>
                  <a:pt x="107632" y="4468161"/>
                </a:cubicBezTo>
                <a:cubicBezTo>
                  <a:pt x="107632" y="4519885"/>
                  <a:pt x="113839" y="4570919"/>
                  <a:pt x="125563" y="4621264"/>
                </a:cubicBezTo>
                <a:cubicBezTo>
                  <a:pt x="104874" y="4779194"/>
                  <a:pt x="124874" y="4921953"/>
                  <a:pt x="186253" y="5048159"/>
                </a:cubicBezTo>
                <a:cubicBezTo>
                  <a:pt x="242115" y="5163332"/>
                  <a:pt x="330391" y="5259883"/>
                  <a:pt x="449701" y="5337125"/>
                </a:cubicBezTo>
                <a:cubicBezTo>
                  <a:pt x="428321" y="5612296"/>
                  <a:pt x="487632" y="5832296"/>
                  <a:pt x="626942" y="5990227"/>
                </a:cubicBezTo>
                <a:cubicBezTo>
                  <a:pt x="711769" y="6086089"/>
                  <a:pt x="822114" y="6155744"/>
                  <a:pt x="957976" y="6199192"/>
                </a:cubicBezTo>
                <a:cubicBezTo>
                  <a:pt x="1010389" y="6470226"/>
                  <a:pt x="1126251" y="6666087"/>
                  <a:pt x="1302803" y="6781950"/>
                </a:cubicBezTo>
                <a:cubicBezTo>
                  <a:pt x="1409699" y="6852294"/>
                  <a:pt x="1535216" y="6889536"/>
                  <a:pt x="1677285" y="6895053"/>
                </a:cubicBezTo>
                <a:cubicBezTo>
                  <a:pt x="1800043" y="7142638"/>
                  <a:pt x="1963491" y="7300569"/>
                  <a:pt x="2164181" y="7365397"/>
                </a:cubicBezTo>
                <a:cubicBezTo>
                  <a:pt x="2230387" y="7386776"/>
                  <a:pt x="2300042" y="7397121"/>
                  <a:pt x="2371766" y="7397121"/>
                </a:cubicBezTo>
                <a:cubicBezTo>
                  <a:pt x="2431077" y="7397121"/>
                  <a:pt x="2492456" y="7389535"/>
                  <a:pt x="2555904" y="7375052"/>
                </a:cubicBezTo>
                <a:cubicBezTo>
                  <a:pt x="2740042" y="7581259"/>
                  <a:pt x="2939352" y="7690224"/>
                  <a:pt x="3150386" y="7699189"/>
                </a:cubicBezTo>
                <a:cubicBezTo>
                  <a:pt x="3160041" y="7699879"/>
                  <a:pt x="3169006" y="7699879"/>
                  <a:pt x="3178661" y="7699879"/>
                </a:cubicBezTo>
                <a:cubicBezTo>
                  <a:pt x="3297282" y="7699879"/>
                  <a:pt x="3414523" y="7668155"/>
                  <a:pt x="3530385" y="7604706"/>
                </a:cubicBezTo>
                <a:cubicBezTo>
                  <a:pt x="3706937" y="7718499"/>
                  <a:pt x="3877281" y="7775741"/>
                  <a:pt x="4039349" y="7775741"/>
                </a:cubicBezTo>
                <a:cubicBezTo>
                  <a:pt x="4090384" y="7775741"/>
                  <a:pt x="4140039" y="7770223"/>
                  <a:pt x="4189004" y="7758499"/>
                </a:cubicBezTo>
                <a:cubicBezTo>
                  <a:pt x="4212453" y="7752982"/>
                  <a:pt x="4235211" y="7746085"/>
                  <a:pt x="4257970" y="7738499"/>
                </a:cubicBezTo>
                <a:cubicBezTo>
                  <a:pt x="4291073" y="7742637"/>
                  <a:pt x="4323487" y="7744706"/>
                  <a:pt x="4355211" y="7744706"/>
                </a:cubicBezTo>
                <a:cubicBezTo>
                  <a:pt x="4431073" y="7744706"/>
                  <a:pt x="4503487" y="7732983"/>
                  <a:pt x="4573142" y="7709534"/>
                </a:cubicBezTo>
                <a:cubicBezTo>
                  <a:pt x="4637280" y="7688155"/>
                  <a:pt x="4697280" y="7656430"/>
                  <a:pt x="4753141" y="7615741"/>
                </a:cubicBezTo>
                <a:cubicBezTo>
                  <a:pt x="4791072" y="7620569"/>
                  <a:pt x="4828314" y="7622638"/>
                  <a:pt x="4864865" y="7622638"/>
                </a:cubicBezTo>
                <a:cubicBezTo>
                  <a:pt x="4990383" y="7622638"/>
                  <a:pt x="5104865" y="7595052"/>
                  <a:pt x="5206244" y="7540569"/>
                </a:cubicBezTo>
                <a:cubicBezTo>
                  <a:pt x="5318658" y="7479879"/>
                  <a:pt x="5411761" y="7387465"/>
                  <a:pt x="5484175" y="7264707"/>
                </a:cubicBezTo>
                <a:cubicBezTo>
                  <a:pt x="5501416" y="7265397"/>
                  <a:pt x="5518657" y="7265397"/>
                  <a:pt x="5535209" y="7265397"/>
                </a:cubicBezTo>
                <a:cubicBezTo>
                  <a:pt x="5786933" y="7265397"/>
                  <a:pt x="5986243" y="7196432"/>
                  <a:pt x="6129001" y="7059880"/>
                </a:cubicBezTo>
                <a:cubicBezTo>
                  <a:pt x="6221415" y="6971605"/>
                  <a:pt x="6286243" y="6857812"/>
                  <a:pt x="6323484" y="6720570"/>
                </a:cubicBezTo>
                <a:cubicBezTo>
                  <a:pt x="6591759" y="6657122"/>
                  <a:pt x="6782793" y="6532984"/>
                  <a:pt x="6891069" y="6351605"/>
                </a:cubicBezTo>
                <a:cubicBezTo>
                  <a:pt x="6956586" y="6241950"/>
                  <a:pt x="6989000" y="6115054"/>
                  <a:pt x="6988310" y="5972985"/>
                </a:cubicBezTo>
                <a:cubicBezTo>
                  <a:pt x="7230379" y="5839882"/>
                  <a:pt x="7381412" y="5669538"/>
                  <a:pt x="7437275" y="5466780"/>
                </a:cubicBezTo>
                <a:cubicBezTo>
                  <a:pt x="7443481" y="5443331"/>
                  <a:pt x="7448999" y="5420573"/>
                  <a:pt x="7452447" y="5396435"/>
                </a:cubicBezTo>
                <a:cubicBezTo>
                  <a:pt x="7517275" y="5305400"/>
                  <a:pt x="7559344" y="5208159"/>
                  <a:pt x="7576585" y="5105401"/>
                </a:cubicBezTo>
                <a:cubicBezTo>
                  <a:pt x="7588309" y="5038504"/>
                  <a:pt x="7588999" y="4970918"/>
                  <a:pt x="7580033" y="4902643"/>
                </a:cubicBezTo>
                <a:cubicBezTo>
                  <a:pt x="7678654" y="4762643"/>
                  <a:pt x="7728998" y="4617126"/>
                  <a:pt x="7728998" y="4468161"/>
                </a:cubicBezTo>
                <a:cubicBezTo>
                  <a:pt x="7728998" y="4443333"/>
                  <a:pt x="7727619" y="4419195"/>
                  <a:pt x="7724860" y="4395747"/>
                </a:cubicBezTo>
                <a:close/>
                <a:moveTo>
                  <a:pt x="7760722" y="4082644"/>
                </a:moveTo>
                <a:cubicBezTo>
                  <a:pt x="7770377" y="4181954"/>
                  <a:pt x="7757274" y="4281264"/>
                  <a:pt x="7722791" y="4379195"/>
                </a:cubicBezTo>
                <a:cubicBezTo>
                  <a:pt x="7709688" y="4281264"/>
                  <a:pt x="7674515" y="4184713"/>
                  <a:pt x="7617275" y="4090230"/>
                </a:cubicBezTo>
                <a:cubicBezTo>
                  <a:pt x="7604171" y="4055747"/>
                  <a:pt x="7589688" y="4021264"/>
                  <a:pt x="7573137" y="3986092"/>
                </a:cubicBezTo>
                <a:cubicBezTo>
                  <a:pt x="7614516" y="3927472"/>
                  <a:pt x="7646240" y="3867472"/>
                  <a:pt x="7668999" y="3806093"/>
                </a:cubicBezTo>
                <a:cubicBezTo>
                  <a:pt x="7720723" y="3895058"/>
                  <a:pt x="7751068" y="3986782"/>
                  <a:pt x="7760722" y="4082644"/>
                </a:cubicBezTo>
                <a:close/>
                <a:moveTo>
                  <a:pt x="7446240" y="5392297"/>
                </a:moveTo>
                <a:cubicBezTo>
                  <a:pt x="7427620" y="5417814"/>
                  <a:pt x="7406930" y="5443331"/>
                  <a:pt x="7384861" y="5468159"/>
                </a:cubicBezTo>
                <a:cubicBezTo>
                  <a:pt x="7424172" y="5364021"/>
                  <a:pt x="7440033" y="5245400"/>
                  <a:pt x="7433137" y="5114366"/>
                </a:cubicBezTo>
                <a:cubicBezTo>
                  <a:pt x="7455206" y="5208849"/>
                  <a:pt x="7460033" y="5301952"/>
                  <a:pt x="7446240" y="5392297"/>
                </a:cubicBezTo>
                <a:close/>
                <a:moveTo>
                  <a:pt x="73839" y="3595058"/>
                </a:moveTo>
                <a:cubicBezTo>
                  <a:pt x="104184" y="3523334"/>
                  <a:pt x="145563" y="3450231"/>
                  <a:pt x="197287" y="3377128"/>
                </a:cubicBezTo>
                <a:cubicBezTo>
                  <a:pt x="211080" y="3405404"/>
                  <a:pt x="226942" y="3433679"/>
                  <a:pt x="244874" y="3461266"/>
                </a:cubicBezTo>
                <a:cubicBezTo>
                  <a:pt x="167632" y="3548162"/>
                  <a:pt x="113839" y="3641955"/>
                  <a:pt x="83494" y="3741265"/>
                </a:cubicBezTo>
                <a:cubicBezTo>
                  <a:pt x="75908" y="3691610"/>
                  <a:pt x="72460" y="3643334"/>
                  <a:pt x="73839" y="3595058"/>
                </a:cubicBezTo>
                <a:close/>
                <a:moveTo>
                  <a:pt x="7097965" y="2081958"/>
                </a:moveTo>
                <a:cubicBezTo>
                  <a:pt x="7097965" y="2081958"/>
                  <a:pt x="7097275" y="2081268"/>
                  <a:pt x="7097275" y="2081268"/>
                </a:cubicBezTo>
                <a:cubicBezTo>
                  <a:pt x="7071759" y="2064027"/>
                  <a:pt x="7044862" y="2047475"/>
                  <a:pt x="7017276" y="2031613"/>
                </a:cubicBezTo>
                <a:cubicBezTo>
                  <a:pt x="7017965" y="1965406"/>
                  <a:pt x="7015206" y="1901958"/>
                  <a:pt x="7009000" y="1841268"/>
                </a:cubicBezTo>
                <a:cubicBezTo>
                  <a:pt x="7035896" y="1852303"/>
                  <a:pt x="7062103" y="1865406"/>
                  <a:pt x="7086931" y="1878510"/>
                </a:cubicBezTo>
                <a:cubicBezTo>
                  <a:pt x="7099345" y="1943337"/>
                  <a:pt x="7102793" y="2010923"/>
                  <a:pt x="7097965" y="2081958"/>
                </a:cubicBezTo>
                <a:close/>
                <a:moveTo>
                  <a:pt x="7435206" y="2730232"/>
                </a:moveTo>
                <a:cubicBezTo>
                  <a:pt x="7363482" y="2675060"/>
                  <a:pt x="7277964" y="2626784"/>
                  <a:pt x="7180034" y="2585405"/>
                </a:cubicBezTo>
                <a:cubicBezTo>
                  <a:pt x="7118654" y="2559198"/>
                  <a:pt x="7053137" y="2536440"/>
                  <a:pt x="6982793" y="2516440"/>
                </a:cubicBezTo>
                <a:cubicBezTo>
                  <a:pt x="7002103" y="2473681"/>
                  <a:pt x="7020034" y="2431612"/>
                  <a:pt x="7035207" y="2390233"/>
                </a:cubicBezTo>
                <a:cubicBezTo>
                  <a:pt x="7073137" y="2286785"/>
                  <a:pt x="7095896" y="2188164"/>
                  <a:pt x="7103482" y="2095061"/>
                </a:cubicBezTo>
                <a:cubicBezTo>
                  <a:pt x="7266930" y="2205406"/>
                  <a:pt x="7386241" y="2334371"/>
                  <a:pt x="7451068" y="2479888"/>
                </a:cubicBezTo>
                <a:cubicBezTo>
                  <a:pt x="7455206" y="2557819"/>
                  <a:pt x="7449688" y="2641267"/>
                  <a:pt x="7435206" y="2730232"/>
                </a:cubicBezTo>
                <a:close/>
                <a:moveTo>
                  <a:pt x="7555206" y="3999196"/>
                </a:moveTo>
                <a:cubicBezTo>
                  <a:pt x="7538654" y="3977127"/>
                  <a:pt x="7520723" y="3955747"/>
                  <a:pt x="7501412" y="3934368"/>
                </a:cubicBezTo>
                <a:cubicBezTo>
                  <a:pt x="7508309" y="3923334"/>
                  <a:pt x="7515206" y="3912989"/>
                  <a:pt x="7521413" y="3901954"/>
                </a:cubicBezTo>
                <a:cubicBezTo>
                  <a:pt x="7536585" y="3930230"/>
                  <a:pt x="7551068" y="3957817"/>
                  <a:pt x="7564861" y="3985403"/>
                </a:cubicBezTo>
                <a:cubicBezTo>
                  <a:pt x="7562102" y="3990230"/>
                  <a:pt x="7558654" y="3994368"/>
                  <a:pt x="7555206" y="3999196"/>
                </a:cubicBezTo>
                <a:close/>
                <a:moveTo>
                  <a:pt x="7568999" y="3992989"/>
                </a:moveTo>
                <a:cubicBezTo>
                  <a:pt x="7579344" y="4014368"/>
                  <a:pt x="7588309" y="4035747"/>
                  <a:pt x="7597274" y="4057127"/>
                </a:cubicBezTo>
                <a:cubicBezTo>
                  <a:pt x="7585551" y="4039885"/>
                  <a:pt x="7573137" y="4021954"/>
                  <a:pt x="7560033" y="4004713"/>
                </a:cubicBezTo>
                <a:cubicBezTo>
                  <a:pt x="7562792" y="4001265"/>
                  <a:pt x="7565551" y="3997127"/>
                  <a:pt x="7568999" y="3992989"/>
                </a:cubicBezTo>
                <a:close/>
                <a:moveTo>
                  <a:pt x="7002793" y="5750917"/>
                </a:moveTo>
                <a:cubicBezTo>
                  <a:pt x="6991069" y="5757124"/>
                  <a:pt x="6979345" y="5763331"/>
                  <a:pt x="6966931" y="5768848"/>
                </a:cubicBezTo>
                <a:cubicBezTo>
                  <a:pt x="6960724" y="5737813"/>
                  <a:pt x="6953138" y="5706090"/>
                  <a:pt x="6944862" y="5673676"/>
                </a:cubicBezTo>
                <a:cubicBezTo>
                  <a:pt x="6925551" y="5602641"/>
                  <a:pt x="6900724" y="5530228"/>
                  <a:pt x="6869000" y="5455745"/>
                </a:cubicBezTo>
                <a:cubicBezTo>
                  <a:pt x="6906931" y="5436435"/>
                  <a:pt x="6944172" y="5417124"/>
                  <a:pt x="6980034" y="5397124"/>
                </a:cubicBezTo>
                <a:cubicBezTo>
                  <a:pt x="6997965" y="5522641"/>
                  <a:pt x="7005551" y="5640572"/>
                  <a:pt x="7002793" y="5750917"/>
                </a:cubicBezTo>
                <a:close/>
                <a:moveTo>
                  <a:pt x="4621418" y="7490224"/>
                </a:moveTo>
                <a:cubicBezTo>
                  <a:pt x="4615901" y="7488155"/>
                  <a:pt x="4611073" y="7486086"/>
                  <a:pt x="4605556" y="7483327"/>
                </a:cubicBezTo>
                <a:cubicBezTo>
                  <a:pt x="4644176" y="7437121"/>
                  <a:pt x="4680728" y="7385397"/>
                  <a:pt x="4715210" y="7328155"/>
                </a:cubicBezTo>
                <a:cubicBezTo>
                  <a:pt x="4753141" y="7265397"/>
                  <a:pt x="4788314" y="7197121"/>
                  <a:pt x="4820038" y="7122639"/>
                </a:cubicBezTo>
                <a:cubicBezTo>
                  <a:pt x="4860728" y="7137121"/>
                  <a:pt x="4900728" y="7150225"/>
                  <a:pt x="4940038" y="7162638"/>
                </a:cubicBezTo>
                <a:cubicBezTo>
                  <a:pt x="4837969" y="7292294"/>
                  <a:pt x="4732452" y="7401258"/>
                  <a:pt x="4625555" y="7486776"/>
                </a:cubicBezTo>
                <a:cubicBezTo>
                  <a:pt x="4624176" y="7488155"/>
                  <a:pt x="4622797" y="7489534"/>
                  <a:pt x="4621418" y="7490224"/>
                </a:cubicBezTo>
                <a:close/>
                <a:moveTo>
                  <a:pt x="1958664" y="761270"/>
                </a:moveTo>
                <a:cubicBezTo>
                  <a:pt x="2092456" y="766788"/>
                  <a:pt x="2236594" y="801960"/>
                  <a:pt x="2387628" y="864029"/>
                </a:cubicBezTo>
                <a:cubicBezTo>
                  <a:pt x="2386249" y="868856"/>
                  <a:pt x="2385559" y="872994"/>
                  <a:pt x="2384180" y="877822"/>
                </a:cubicBezTo>
                <a:cubicBezTo>
                  <a:pt x="2213836" y="850925"/>
                  <a:pt x="2056595" y="839201"/>
                  <a:pt x="1911767" y="843339"/>
                </a:cubicBezTo>
                <a:cubicBezTo>
                  <a:pt x="1926250" y="816443"/>
                  <a:pt x="1940733" y="790236"/>
                  <a:pt x="1955905" y="765408"/>
                </a:cubicBezTo>
                <a:cubicBezTo>
                  <a:pt x="1957284" y="763339"/>
                  <a:pt x="1957974" y="761960"/>
                  <a:pt x="1958664" y="761270"/>
                </a:cubicBezTo>
                <a:close/>
                <a:moveTo>
                  <a:pt x="5015900" y="721270"/>
                </a:moveTo>
                <a:cubicBezTo>
                  <a:pt x="4955900" y="757132"/>
                  <a:pt x="4895900" y="797822"/>
                  <a:pt x="4834521" y="843339"/>
                </a:cubicBezTo>
                <a:cubicBezTo>
                  <a:pt x="4815900" y="849546"/>
                  <a:pt x="4797279" y="855753"/>
                  <a:pt x="4777969" y="862649"/>
                </a:cubicBezTo>
                <a:cubicBezTo>
                  <a:pt x="4706935" y="887477"/>
                  <a:pt x="4634521" y="914374"/>
                  <a:pt x="4562108" y="944029"/>
                </a:cubicBezTo>
                <a:cubicBezTo>
                  <a:pt x="4491763" y="865408"/>
                  <a:pt x="4420039" y="791615"/>
                  <a:pt x="4348315" y="721960"/>
                </a:cubicBezTo>
                <a:cubicBezTo>
                  <a:pt x="4300729" y="675753"/>
                  <a:pt x="4253832" y="632305"/>
                  <a:pt x="4206246" y="590926"/>
                </a:cubicBezTo>
                <a:cubicBezTo>
                  <a:pt x="4204177" y="588167"/>
                  <a:pt x="4202108" y="584719"/>
                  <a:pt x="4200039" y="581960"/>
                </a:cubicBezTo>
                <a:cubicBezTo>
                  <a:pt x="4380039" y="478512"/>
                  <a:pt x="4551073" y="403340"/>
                  <a:pt x="4711762" y="356443"/>
                </a:cubicBezTo>
                <a:cubicBezTo>
                  <a:pt x="4815900" y="456443"/>
                  <a:pt x="4917279" y="578512"/>
                  <a:pt x="5015900" y="721270"/>
                </a:cubicBezTo>
                <a:close/>
                <a:moveTo>
                  <a:pt x="6488311" y="5948847"/>
                </a:moveTo>
                <a:cubicBezTo>
                  <a:pt x="6483483" y="5950227"/>
                  <a:pt x="6478656" y="5951606"/>
                  <a:pt x="6473828" y="5952986"/>
                </a:cubicBezTo>
                <a:cubicBezTo>
                  <a:pt x="6417966" y="5953675"/>
                  <a:pt x="6360725" y="5952296"/>
                  <a:pt x="6301415" y="5948847"/>
                </a:cubicBezTo>
                <a:cubicBezTo>
                  <a:pt x="6282794" y="5871606"/>
                  <a:pt x="6260725" y="5791606"/>
                  <a:pt x="6233829" y="5708848"/>
                </a:cubicBezTo>
                <a:cubicBezTo>
                  <a:pt x="6322794" y="5680572"/>
                  <a:pt x="6409001" y="5650917"/>
                  <a:pt x="6492449" y="5619883"/>
                </a:cubicBezTo>
                <a:cubicBezTo>
                  <a:pt x="6495208" y="5733676"/>
                  <a:pt x="6493828" y="5844020"/>
                  <a:pt x="6488311" y="5948847"/>
                </a:cubicBezTo>
                <a:close/>
                <a:moveTo>
                  <a:pt x="5064865" y="6990915"/>
                </a:moveTo>
                <a:cubicBezTo>
                  <a:pt x="5012452" y="6961260"/>
                  <a:pt x="4959348" y="6927466"/>
                  <a:pt x="4905555" y="6890915"/>
                </a:cubicBezTo>
                <a:cubicBezTo>
                  <a:pt x="4929003" y="6815053"/>
                  <a:pt x="4951072" y="6735053"/>
                  <a:pt x="4969693" y="6650915"/>
                </a:cubicBezTo>
                <a:cubicBezTo>
                  <a:pt x="5049693" y="6670226"/>
                  <a:pt x="5129003" y="6686777"/>
                  <a:pt x="5206934" y="6701260"/>
                </a:cubicBezTo>
                <a:cubicBezTo>
                  <a:pt x="5201417" y="6732984"/>
                  <a:pt x="5195210" y="6763329"/>
                  <a:pt x="5189003" y="6793673"/>
                </a:cubicBezTo>
                <a:cubicBezTo>
                  <a:pt x="5148313" y="6863329"/>
                  <a:pt x="5106934" y="6928846"/>
                  <a:pt x="5064865" y="6990915"/>
                </a:cubicBezTo>
                <a:close/>
                <a:moveTo>
                  <a:pt x="5184175" y="6815742"/>
                </a:moveTo>
                <a:cubicBezTo>
                  <a:pt x="5167624" y="6889536"/>
                  <a:pt x="5148313" y="6959190"/>
                  <a:pt x="5126934" y="7024708"/>
                </a:cubicBezTo>
                <a:cubicBezTo>
                  <a:pt x="5108313" y="7015053"/>
                  <a:pt x="5089693" y="7004708"/>
                  <a:pt x="5071072" y="6994363"/>
                </a:cubicBezTo>
                <a:cubicBezTo>
                  <a:pt x="5109003" y="6937811"/>
                  <a:pt x="5146934" y="6878501"/>
                  <a:pt x="5184175" y="6815742"/>
                </a:cubicBezTo>
                <a:close/>
                <a:moveTo>
                  <a:pt x="3303489" y="7144018"/>
                </a:moveTo>
                <a:cubicBezTo>
                  <a:pt x="3275903" y="7095053"/>
                  <a:pt x="3249696" y="7042639"/>
                  <a:pt x="3224179" y="6988156"/>
                </a:cubicBezTo>
                <a:cubicBezTo>
                  <a:pt x="3283489" y="6935053"/>
                  <a:pt x="3343489" y="6877122"/>
                  <a:pt x="3402799" y="6814363"/>
                </a:cubicBezTo>
                <a:cubicBezTo>
                  <a:pt x="3469695" y="6879191"/>
                  <a:pt x="3537281" y="6941260"/>
                  <a:pt x="3604178" y="6999880"/>
                </a:cubicBezTo>
                <a:cubicBezTo>
                  <a:pt x="3592454" y="7006777"/>
                  <a:pt x="3581420" y="7012984"/>
                  <a:pt x="3569695" y="7019880"/>
                </a:cubicBezTo>
                <a:cubicBezTo>
                  <a:pt x="3482109" y="7070225"/>
                  <a:pt x="3395902" y="7114363"/>
                  <a:pt x="3312454" y="7154363"/>
                </a:cubicBezTo>
                <a:cubicBezTo>
                  <a:pt x="3309696" y="7150225"/>
                  <a:pt x="3306247" y="7146777"/>
                  <a:pt x="3303489" y="7144018"/>
                </a:cubicBezTo>
                <a:close/>
                <a:moveTo>
                  <a:pt x="751080" y="2845405"/>
                </a:moveTo>
                <a:cubicBezTo>
                  <a:pt x="883493" y="2794370"/>
                  <a:pt x="1032458" y="2752301"/>
                  <a:pt x="1197975" y="2720577"/>
                </a:cubicBezTo>
                <a:cubicBezTo>
                  <a:pt x="1211768" y="2795060"/>
                  <a:pt x="1227630" y="2870232"/>
                  <a:pt x="1245561" y="2946094"/>
                </a:cubicBezTo>
                <a:cubicBezTo>
                  <a:pt x="1091769" y="2984715"/>
                  <a:pt x="951769" y="3030232"/>
                  <a:pt x="824873" y="3081956"/>
                </a:cubicBezTo>
                <a:cubicBezTo>
                  <a:pt x="821424" y="3077128"/>
                  <a:pt x="817286" y="3072990"/>
                  <a:pt x="813838" y="3068163"/>
                </a:cubicBezTo>
                <a:cubicBezTo>
                  <a:pt x="786252" y="2995059"/>
                  <a:pt x="761424" y="2923335"/>
                  <a:pt x="740045" y="2852991"/>
                </a:cubicBezTo>
                <a:cubicBezTo>
                  <a:pt x="744183" y="2850232"/>
                  <a:pt x="747631" y="2847474"/>
                  <a:pt x="751080" y="2845405"/>
                </a:cubicBezTo>
                <a:close/>
                <a:moveTo>
                  <a:pt x="1140734" y="2048854"/>
                </a:moveTo>
                <a:cubicBezTo>
                  <a:pt x="1213837" y="2041268"/>
                  <a:pt x="1291079" y="2037820"/>
                  <a:pt x="1371768" y="2037820"/>
                </a:cubicBezTo>
                <a:cubicBezTo>
                  <a:pt x="1392458" y="2037820"/>
                  <a:pt x="1413837" y="2037820"/>
                  <a:pt x="1434527" y="2038510"/>
                </a:cubicBezTo>
                <a:cubicBezTo>
                  <a:pt x="1430389" y="2166096"/>
                  <a:pt x="1431768" y="2298509"/>
                  <a:pt x="1437285" y="2434371"/>
                </a:cubicBezTo>
                <a:cubicBezTo>
                  <a:pt x="1377285" y="2463336"/>
                  <a:pt x="1317975" y="2493681"/>
                  <a:pt x="1260734" y="2524026"/>
                </a:cubicBezTo>
                <a:cubicBezTo>
                  <a:pt x="1215906" y="2441957"/>
                  <a:pt x="1176596" y="2361268"/>
                  <a:pt x="1142113" y="2282647"/>
                </a:cubicBezTo>
                <a:cubicBezTo>
                  <a:pt x="1134527" y="2203337"/>
                  <a:pt x="1130389" y="2126785"/>
                  <a:pt x="1127631" y="2052992"/>
                </a:cubicBezTo>
                <a:cubicBezTo>
                  <a:pt x="1132458" y="2051613"/>
                  <a:pt x="1136596" y="2050233"/>
                  <a:pt x="1140734" y="2048854"/>
                </a:cubicBezTo>
                <a:close/>
                <a:moveTo>
                  <a:pt x="1707630" y="1386097"/>
                </a:moveTo>
                <a:cubicBezTo>
                  <a:pt x="1691768" y="1450235"/>
                  <a:pt x="1677974" y="1516441"/>
                  <a:pt x="1664871" y="1586096"/>
                </a:cubicBezTo>
                <a:cubicBezTo>
                  <a:pt x="1655906" y="1519200"/>
                  <a:pt x="1650388" y="1455062"/>
                  <a:pt x="1646940" y="1392304"/>
                </a:cubicBezTo>
                <a:cubicBezTo>
                  <a:pt x="1667630" y="1389545"/>
                  <a:pt x="1687630" y="1387476"/>
                  <a:pt x="1707630" y="1386097"/>
                </a:cubicBezTo>
                <a:close/>
                <a:moveTo>
                  <a:pt x="1646940" y="1384718"/>
                </a:moveTo>
                <a:cubicBezTo>
                  <a:pt x="1646940" y="1380580"/>
                  <a:pt x="1646250" y="1376442"/>
                  <a:pt x="1646250" y="1372304"/>
                </a:cubicBezTo>
                <a:cubicBezTo>
                  <a:pt x="1662802" y="1374373"/>
                  <a:pt x="1680043" y="1377131"/>
                  <a:pt x="1697285" y="1379890"/>
                </a:cubicBezTo>
                <a:cubicBezTo>
                  <a:pt x="1680733" y="1381269"/>
                  <a:pt x="1663492" y="1383338"/>
                  <a:pt x="1646940" y="1384718"/>
                </a:cubicBezTo>
                <a:close/>
                <a:moveTo>
                  <a:pt x="1715216" y="1385407"/>
                </a:moveTo>
                <a:cubicBezTo>
                  <a:pt x="1718664" y="1385407"/>
                  <a:pt x="1722112" y="1384718"/>
                  <a:pt x="1725561" y="1384718"/>
                </a:cubicBezTo>
                <a:cubicBezTo>
                  <a:pt x="1866940" y="1408855"/>
                  <a:pt x="2017974" y="1449545"/>
                  <a:pt x="2175905" y="1506786"/>
                </a:cubicBezTo>
                <a:cubicBezTo>
                  <a:pt x="2140732" y="1603338"/>
                  <a:pt x="2106939" y="1704027"/>
                  <a:pt x="2075905" y="1806786"/>
                </a:cubicBezTo>
                <a:cubicBezTo>
                  <a:pt x="1953146" y="1826096"/>
                  <a:pt x="1834526" y="1848855"/>
                  <a:pt x="1719354" y="1874372"/>
                </a:cubicBezTo>
                <a:cubicBezTo>
                  <a:pt x="1697974" y="1782648"/>
                  <a:pt x="1680733" y="1693683"/>
                  <a:pt x="1669009" y="1607476"/>
                </a:cubicBezTo>
                <a:cubicBezTo>
                  <a:pt x="1682112" y="1530234"/>
                  <a:pt x="1697285" y="1456442"/>
                  <a:pt x="1715216" y="1385407"/>
                </a:cubicBezTo>
                <a:close/>
                <a:moveTo>
                  <a:pt x="3315903" y="629546"/>
                </a:moveTo>
                <a:cubicBezTo>
                  <a:pt x="3424178" y="721960"/>
                  <a:pt x="3531764" y="832994"/>
                  <a:pt x="3637971" y="963339"/>
                </a:cubicBezTo>
                <a:cubicBezTo>
                  <a:pt x="3579351" y="1010925"/>
                  <a:pt x="3520730" y="1060580"/>
                  <a:pt x="3462109" y="1112304"/>
                </a:cubicBezTo>
                <a:cubicBezTo>
                  <a:pt x="3355213" y="995753"/>
                  <a:pt x="3248317" y="893684"/>
                  <a:pt x="3142800" y="806787"/>
                </a:cubicBezTo>
                <a:cubicBezTo>
                  <a:pt x="3144868" y="801960"/>
                  <a:pt x="3146938" y="797132"/>
                  <a:pt x="3149006" y="792305"/>
                </a:cubicBezTo>
                <a:cubicBezTo>
                  <a:pt x="3200730" y="732995"/>
                  <a:pt x="3252454" y="676443"/>
                  <a:pt x="3304868" y="623340"/>
                </a:cubicBezTo>
                <a:cubicBezTo>
                  <a:pt x="3308317" y="626098"/>
                  <a:pt x="3311765" y="628167"/>
                  <a:pt x="3315903" y="629546"/>
                </a:cubicBezTo>
                <a:close/>
                <a:moveTo>
                  <a:pt x="4201418" y="593684"/>
                </a:moveTo>
                <a:cubicBezTo>
                  <a:pt x="4280728" y="710926"/>
                  <a:pt x="4355211" y="847477"/>
                  <a:pt x="4423487" y="1001270"/>
                </a:cubicBezTo>
                <a:cubicBezTo>
                  <a:pt x="4329004" y="1042649"/>
                  <a:pt x="4233143" y="1088166"/>
                  <a:pt x="4136591" y="1137132"/>
                </a:cubicBezTo>
                <a:cubicBezTo>
                  <a:pt x="4037281" y="1061959"/>
                  <a:pt x="3938660" y="991615"/>
                  <a:pt x="3840040" y="926098"/>
                </a:cubicBezTo>
                <a:cubicBezTo>
                  <a:pt x="3891074" y="847477"/>
                  <a:pt x="3942798" y="774374"/>
                  <a:pt x="3995901" y="707477"/>
                </a:cubicBezTo>
                <a:cubicBezTo>
                  <a:pt x="4062108" y="663339"/>
                  <a:pt x="4126936" y="622650"/>
                  <a:pt x="4191073" y="586098"/>
                </a:cubicBezTo>
                <a:cubicBezTo>
                  <a:pt x="4195212" y="588167"/>
                  <a:pt x="4198660" y="590926"/>
                  <a:pt x="4201418" y="593684"/>
                </a:cubicBezTo>
                <a:close/>
                <a:moveTo>
                  <a:pt x="5065555" y="795063"/>
                </a:moveTo>
                <a:cubicBezTo>
                  <a:pt x="5111072" y="929546"/>
                  <a:pt x="5146244" y="1080580"/>
                  <a:pt x="5171072" y="1246787"/>
                </a:cubicBezTo>
                <a:cubicBezTo>
                  <a:pt x="5069003" y="1261959"/>
                  <a:pt x="4964865" y="1279890"/>
                  <a:pt x="4858659" y="1301269"/>
                </a:cubicBezTo>
                <a:cubicBezTo>
                  <a:pt x="4783486" y="1202649"/>
                  <a:pt x="4706935" y="1108166"/>
                  <a:pt x="4629004" y="1019201"/>
                </a:cubicBezTo>
                <a:cubicBezTo>
                  <a:pt x="4698659" y="957822"/>
                  <a:pt x="4767624" y="901270"/>
                  <a:pt x="4835900" y="850925"/>
                </a:cubicBezTo>
                <a:cubicBezTo>
                  <a:pt x="4911762" y="826098"/>
                  <a:pt x="4986245" y="804029"/>
                  <a:pt x="5058658" y="784719"/>
                </a:cubicBezTo>
                <a:cubicBezTo>
                  <a:pt x="5060727" y="787477"/>
                  <a:pt x="5063486" y="791615"/>
                  <a:pt x="5065555" y="795063"/>
                </a:cubicBezTo>
                <a:close/>
                <a:moveTo>
                  <a:pt x="5844864" y="1220580"/>
                </a:moveTo>
                <a:cubicBezTo>
                  <a:pt x="5853139" y="1361959"/>
                  <a:pt x="5846933" y="1515752"/>
                  <a:pt x="5826933" y="1681958"/>
                </a:cubicBezTo>
                <a:cubicBezTo>
                  <a:pt x="5724175" y="1668855"/>
                  <a:pt x="5619347" y="1659200"/>
                  <a:pt x="5511071" y="1651614"/>
                </a:cubicBezTo>
                <a:cubicBezTo>
                  <a:pt x="5464864" y="1536441"/>
                  <a:pt x="5415899" y="1425407"/>
                  <a:pt x="5364865" y="1319200"/>
                </a:cubicBezTo>
                <a:cubicBezTo>
                  <a:pt x="5449002" y="1277821"/>
                  <a:pt x="5531071" y="1241959"/>
                  <a:pt x="5611071" y="1210925"/>
                </a:cubicBezTo>
                <a:cubicBezTo>
                  <a:pt x="5673829" y="1207476"/>
                  <a:pt x="5735209" y="1206097"/>
                  <a:pt x="5794519" y="1206097"/>
                </a:cubicBezTo>
                <a:cubicBezTo>
                  <a:pt x="5809691" y="1206097"/>
                  <a:pt x="5824864" y="1206097"/>
                  <a:pt x="5840036" y="1206097"/>
                </a:cubicBezTo>
                <a:cubicBezTo>
                  <a:pt x="5842105" y="1210925"/>
                  <a:pt x="5843485" y="1215752"/>
                  <a:pt x="5844864" y="1220580"/>
                </a:cubicBezTo>
                <a:close/>
                <a:moveTo>
                  <a:pt x="6483483" y="1829544"/>
                </a:moveTo>
                <a:cubicBezTo>
                  <a:pt x="6453828" y="1969544"/>
                  <a:pt x="6406242" y="2118509"/>
                  <a:pt x="6342104" y="2274371"/>
                </a:cubicBezTo>
                <a:cubicBezTo>
                  <a:pt x="6246932" y="2235061"/>
                  <a:pt x="6148312" y="2197130"/>
                  <a:pt x="6046243" y="2161268"/>
                </a:cubicBezTo>
                <a:cubicBezTo>
                  <a:pt x="6031760" y="2037820"/>
                  <a:pt x="6014519" y="1918510"/>
                  <a:pt x="5993829" y="1801958"/>
                </a:cubicBezTo>
                <a:cubicBezTo>
                  <a:pt x="6085553" y="1784717"/>
                  <a:pt x="6174518" y="1771613"/>
                  <a:pt x="6260035" y="1763338"/>
                </a:cubicBezTo>
                <a:cubicBezTo>
                  <a:pt x="6337277" y="1780579"/>
                  <a:pt x="6411070" y="1799199"/>
                  <a:pt x="6482794" y="1819889"/>
                </a:cubicBezTo>
                <a:cubicBezTo>
                  <a:pt x="6483483" y="1823337"/>
                  <a:pt x="6483483" y="1826786"/>
                  <a:pt x="6483483" y="1829544"/>
                </a:cubicBezTo>
                <a:close/>
                <a:moveTo>
                  <a:pt x="6486932" y="2026785"/>
                </a:moveTo>
                <a:cubicBezTo>
                  <a:pt x="6486242" y="2126095"/>
                  <a:pt x="6482104" y="2227475"/>
                  <a:pt x="6474518" y="2332302"/>
                </a:cubicBezTo>
                <a:cubicBezTo>
                  <a:pt x="6433828" y="2313681"/>
                  <a:pt x="6391759" y="2295750"/>
                  <a:pt x="6349690" y="2278509"/>
                </a:cubicBezTo>
                <a:cubicBezTo>
                  <a:pt x="6409690" y="2132303"/>
                  <a:pt x="6455208" y="1992303"/>
                  <a:pt x="6484863" y="1860579"/>
                </a:cubicBezTo>
                <a:cubicBezTo>
                  <a:pt x="6486932" y="1913682"/>
                  <a:pt x="6487621" y="1969544"/>
                  <a:pt x="6486932" y="2026785"/>
                </a:cubicBezTo>
                <a:close/>
                <a:moveTo>
                  <a:pt x="6935207" y="2597819"/>
                </a:moveTo>
                <a:cubicBezTo>
                  <a:pt x="6869690" y="2722646"/>
                  <a:pt x="6785552" y="2851612"/>
                  <a:pt x="6683483" y="2984025"/>
                </a:cubicBezTo>
                <a:cubicBezTo>
                  <a:pt x="6602104" y="2920577"/>
                  <a:pt x="6516587" y="2857818"/>
                  <a:pt x="6427622" y="2796439"/>
                </a:cubicBezTo>
                <a:cubicBezTo>
                  <a:pt x="6446932" y="2673681"/>
                  <a:pt x="6461414" y="2553681"/>
                  <a:pt x="6472449" y="2436440"/>
                </a:cubicBezTo>
                <a:cubicBezTo>
                  <a:pt x="6566242" y="2444026"/>
                  <a:pt x="6656586" y="2455061"/>
                  <a:pt x="6742104" y="2470233"/>
                </a:cubicBezTo>
                <a:cubicBezTo>
                  <a:pt x="6811069" y="2506785"/>
                  <a:pt x="6876586" y="2544026"/>
                  <a:pt x="6938655" y="2582646"/>
                </a:cubicBezTo>
                <a:cubicBezTo>
                  <a:pt x="6937965" y="2587474"/>
                  <a:pt x="6936586" y="2592302"/>
                  <a:pt x="6935207" y="2597819"/>
                </a:cubicBezTo>
                <a:close/>
                <a:moveTo>
                  <a:pt x="7170379" y="3450921"/>
                </a:moveTo>
                <a:cubicBezTo>
                  <a:pt x="7131758" y="3492300"/>
                  <a:pt x="7090379" y="3533679"/>
                  <a:pt x="7046241" y="3574369"/>
                </a:cubicBezTo>
                <a:cubicBezTo>
                  <a:pt x="6935896" y="3509541"/>
                  <a:pt x="6813138" y="3448162"/>
                  <a:pt x="6679345" y="3390231"/>
                </a:cubicBezTo>
                <a:cubicBezTo>
                  <a:pt x="6710380" y="3317128"/>
                  <a:pt x="6739345" y="3245404"/>
                  <a:pt x="6766241" y="3173680"/>
                </a:cubicBezTo>
                <a:cubicBezTo>
                  <a:pt x="6853828" y="3205404"/>
                  <a:pt x="6935896" y="3239197"/>
                  <a:pt x="7012448" y="3275749"/>
                </a:cubicBezTo>
                <a:cubicBezTo>
                  <a:pt x="7070379" y="3330921"/>
                  <a:pt x="7125551" y="3385404"/>
                  <a:pt x="7176586" y="3440576"/>
                </a:cubicBezTo>
                <a:cubicBezTo>
                  <a:pt x="7174516" y="3443335"/>
                  <a:pt x="7172448" y="3446783"/>
                  <a:pt x="7170379" y="3450921"/>
                </a:cubicBezTo>
                <a:close/>
                <a:moveTo>
                  <a:pt x="6851069" y="3952989"/>
                </a:moveTo>
                <a:cubicBezTo>
                  <a:pt x="6803483" y="3919196"/>
                  <a:pt x="6754517" y="3886092"/>
                  <a:pt x="6702793" y="3852989"/>
                </a:cubicBezTo>
                <a:cubicBezTo>
                  <a:pt x="6743483" y="3824713"/>
                  <a:pt x="6783483" y="3796437"/>
                  <a:pt x="6821414" y="3768162"/>
                </a:cubicBezTo>
                <a:cubicBezTo>
                  <a:pt x="6849689" y="3806093"/>
                  <a:pt x="6876586" y="3843334"/>
                  <a:pt x="6902793" y="3880575"/>
                </a:cubicBezTo>
                <a:cubicBezTo>
                  <a:pt x="6885552" y="3904713"/>
                  <a:pt x="6868310" y="3928851"/>
                  <a:pt x="6851069" y="3952989"/>
                </a:cubicBezTo>
                <a:close/>
                <a:moveTo>
                  <a:pt x="6906931" y="3886782"/>
                </a:moveTo>
                <a:cubicBezTo>
                  <a:pt x="6958655" y="3961265"/>
                  <a:pt x="7006931" y="4034368"/>
                  <a:pt x="7051758" y="4107471"/>
                </a:cubicBezTo>
                <a:cubicBezTo>
                  <a:pt x="6991758" y="4057127"/>
                  <a:pt x="6926241" y="4006782"/>
                  <a:pt x="6856586" y="3957127"/>
                </a:cubicBezTo>
                <a:cubicBezTo>
                  <a:pt x="6873827" y="3933679"/>
                  <a:pt x="6890379" y="3910230"/>
                  <a:pt x="6906931" y="3886782"/>
                </a:cubicBezTo>
                <a:close/>
                <a:moveTo>
                  <a:pt x="5251762" y="6334364"/>
                </a:moveTo>
                <a:cubicBezTo>
                  <a:pt x="5221417" y="6318502"/>
                  <a:pt x="5191072" y="6302640"/>
                  <a:pt x="5160727" y="6285399"/>
                </a:cubicBezTo>
                <a:cubicBezTo>
                  <a:pt x="5144865" y="6276433"/>
                  <a:pt x="5129003" y="6267468"/>
                  <a:pt x="5113141" y="6258502"/>
                </a:cubicBezTo>
                <a:cubicBezTo>
                  <a:pt x="5161417" y="6261261"/>
                  <a:pt x="5209003" y="6263330"/>
                  <a:pt x="5256589" y="6264709"/>
                </a:cubicBezTo>
                <a:cubicBezTo>
                  <a:pt x="5255899" y="6275054"/>
                  <a:pt x="5255899" y="6285399"/>
                  <a:pt x="5255210" y="6295054"/>
                </a:cubicBezTo>
                <a:cubicBezTo>
                  <a:pt x="5253830" y="6308847"/>
                  <a:pt x="5253141" y="6321260"/>
                  <a:pt x="5251762" y="6334364"/>
                </a:cubicBezTo>
                <a:close/>
                <a:moveTo>
                  <a:pt x="3717281" y="6535053"/>
                </a:moveTo>
                <a:cubicBezTo>
                  <a:pt x="3708316" y="6519881"/>
                  <a:pt x="3700040" y="6504019"/>
                  <a:pt x="3691074" y="6488157"/>
                </a:cubicBezTo>
                <a:cubicBezTo>
                  <a:pt x="3794522" y="6440571"/>
                  <a:pt x="3897970" y="6390226"/>
                  <a:pt x="4002798" y="6335743"/>
                </a:cubicBezTo>
                <a:cubicBezTo>
                  <a:pt x="4120729" y="6384019"/>
                  <a:pt x="4237280" y="6428157"/>
                  <a:pt x="4353142" y="6468847"/>
                </a:cubicBezTo>
                <a:cubicBezTo>
                  <a:pt x="4242108" y="6561260"/>
                  <a:pt x="4131074" y="6647467"/>
                  <a:pt x="4020039" y="6728156"/>
                </a:cubicBezTo>
                <a:cubicBezTo>
                  <a:pt x="3920039" y="6668157"/>
                  <a:pt x="3819350" y="6603329"/>
                  <a:pt x="3717281" y="6535053"/>
                </a:cubicBezTo>
                <a:close/>
                <a:moveTo>
                  <a:pt x="4013143" y="6732984"/>
                </a:moveTo>
                <a:cubicBezTo>
                  <a:pt x="3973143" y="6761950"/>
                  <a:pt x="3932453" y="6790225"/>
                  <a:pt x="3892453" y="6817811"/>
                </a:cubicBezTo>
                <a:cubicBezTo>
                  <a:pt x="3845557" y="6748846"/>
                  <a:pt x="3799350" y="6675743"/>
                  <a:pt x="3753833" y="6597812"/>
                </a:cubicBezTo>
                <a:cubicBezTo>
                  <a:pt x="3744868" y="6581950"/>
                  <a:pt x="3735902" y="6566088"/>
                  <a:pt x="3726936" y="6550226"/>
                </a:cubicBezTo>
                <a:cubicBezTo>
                  <a:pt x="3822108" y="6615053"/>
                  <a:pt x="3917971" y="6675743"/>
                  <a:pt x="4013143" y="6732984"/>
                </a:cubicBezTo>
                <a:close/>
                <a:moveTo>
                  <a:pt x="929010" y="3344024"/>
                </a:moveTo>
                <a:cubicBezTo>
                  <a:pt x="950389" y="3323335"/>
                  <a:pt x="971769" y="3302645"/>
                  <a:pt x="993838" y="3281956"/>
                </a:cubicBezTo>
                <a:cubicBezTo>
                  <a:pt x="1033838" y="3323335"/>
                  <a:pt x="1076596" y="3364714"/>
                  <a:pt x="1120734" y="3406783"/>
                </a:cubicBezTo>
                <a:cubicBezTo>
                  <a:pt x="1075217" y="3426783"/>
                  <a:pt x="1031079" y="3447472"/>
                  <a:pt x="988320" y="3468852"/>
                </a:cubicBezTo>
                <a:cubicBezTo>
                  <a:pt x="967631" y="3426783"/>
                  <a:pt x="947631" y="3385404"/>
                  <a:pt x="929010" y="3344024"/>
                </a:cubicBezTo>
                <a:close/>
                <a:moveTo>
                  <a:pt x="981424" y="3471610"/>
                </a:moveTo>
                <a:cubicBezTo>
                  <a:pt x="840735" y="3541265"/>
                  <a:pt x="715218" y="3615748"/>
                  <a:pt x="606252" y="3693679"/>
                </a:cubicBezTo>
                <a:cubicBezTo>
                  <a:pt x="700045" y="3579886"/>
                  <a:pt x="806252" y="3464024"/>
                  <a:pt x="923493" y="3348852"/>
                </a:cubicBezTo>
                <a:cubicBezTo>
                  <a:pt x="942114" y="3389542"/>
                  <a:pt x="961424" y="3430231"/>
                  <a:pt x="981424" y="3471610"/>
                </a:cubicBezTo>
                <a:close/>
                <a:moveTo>
                  <a:pt x="1441423" y="2038510"/>
                </a:moveTo>
                <a:cubicBezTo>
                  <a:pt x="1494527" y="2039889"/>
                  <a:pt x="1549009" y="2042647"/>
                  <a:pt x="1604871" y="2046785"/>
                </a:cubicBezTo>
                <a:cubicBezTo>
                  <a:pt x="1596595" y="2149544"/>
                  <a:pt x="1590388" y="2255751"/>
                  <a:pt x="1587630" y="2363337"/>
                </a:cubicBezTo>
                <a:cubicBezTo>
                  <a:pt x="1539354" y="2385405"/>
                  <a:pt x="1491078" y="2407474"/>
                  <a:pt x="1444182" y="2430923"/>
                </a:cubicBezTo>
                <a:cubicBezTo>
                  <a:pt x="1438665" y="2296440"/>
                  <a:pt x="1437285" y="2165406"/>
                  <a:pt x="1441423" y="2038510"/>
                </a:cubicBezTo>
                <a:close/>
                <a:moveTo>
                  <a:pt x="2330387" y="1376442"/>
                </a:moveTo>
                <a:cubicBezTo>
                  <a:pt x="2447628" y="1381959"/>
                  <a:pt x="2566939" y="1392304"/>
                  <a:pt x="2689007" y="1405407"/>
                </a:cubicBezTo>
                <a:cubicBezTo>
                  <a:pt x="2638662" y="1485407"/>
                  <a:pt x="2589007" y="1567476"/>
                  <a:pt x="2540732" y="1652303"/>
                </a:cubicBezTo>
                <a:cubicBezTo>
                  <a:pt x="2502111" y="1633683"/>
                  <a:pt x="2464180" y="1615752"/>
                  <a:pt x="2425559" y="1599200"/>
                </a:cubicBezTo>
                <a:cubicBezTo>
                  <a:pt x="2392456" y="1584717"/>
                  <a:pt x="2360042" y="1570924"/>
                  <a:pt x="2327629" y="1557131"/>
                </a:cubicBezTo>
                <a:cubicBezTo>
                  <a:pt x="2327629" y="1495752"/>
                  <a:pt x="2328318" y="1435062"/>
                  <a:pt x="2330387" y="1376442"/>
                </a:cubicBezTo>
                <a:close/>
                <a:moveTo>
                  <a:pt x="2962110" y="1023339"/>
                </a:moveTo>
                <a:cubicBezTo>
                  <a:pt x="2990386" y="1032304"/>
                  <a:pt x="3018662" y="1041270"/>
                  <a:pt x="3046938" y="1050235"/>
                </a:cubicBezTo>
                <a:cubicBezTo>
                  <a:pt x="3029696" y="1105408"/>
                  <a:pt x="3013144" y="1161959"/>
                  <a:pt x="2997283" y="1221270"/>
                </a:cubicBezTo>
                <a:cubicBezTo>
                  <a:pt x="2957972" y="1190925"/>
                  <a:pt x="2919352" y="1161959"/>
                  <a:pt x="2880041" y="1134373"/>
                </a:cubicBezTo>
                <a:cubicBezTo>
                  <a:pt x="2907628" y="1097132"/>
                  <a:pt x="2934524" y="1059890"/>
                  <a:pt x="2962110" y="1023339"/>
                </a:cubicBezTo>
                <a:close/>
                <a:moveTo>
                  <a:pt x="2874524" y="1130235"/>
                </a:moveTo>
                <a:cubicBezTo>
                  <a:pt x="2746249" y="1039201"/>
                  <a:pt x="2621421" y="964718"/>
                  <a:pt x="2500732" y="906098"/>
                </a:cubicBezTo>
                <a:cubicBezTo>
                  <a:pt x="2645559" y="934373"/>
                  <a:pt x="2797283" y="972994"/>
                  <a:pt x="2955214" y="1021270"/>
                </a:cubicBezTo>
                <a:cubicBezTo>
                  <a:pt x="2927627" y="1057132"/>
                  <a:pt x="2900731" y="1092994"/>
                  <a:pt x="2874524" y="1130235"/>
                </a:cubicBezTo>
                <a:close/>
                <a:moveTo>
                  <a:pt x="5613140" y="5859192"/>
                </a:moveTo>
                <a:cubicBezTo>
                  <a:pt x="5501416" y="5881951"/>
                  <a:pt x="5386934" y="5902641"/>
                  <a:pt x="5269692" y="5920572"/>
                </a:cubicBezTo>
                <a:cubicBezTo>
                  <a:pt x="5269692" y="5909537"/>
                  <a:pt x="5269003" y="5898503"/>
                  <a:pt x="5269003" y="5887468"/>
                </a:cubicBezTo>
                <a:cubicBezTo>
                  <a:pt x="5282796" y="5864710"/>
                  <a:pt x="5296589" y="5841951"/>
                  <a:pt x="5310382" y="5819193"/>
                </a:cubicBezTo>
                <a:cubicBezTo>
                  <a:pt x="5356589" y="5808158"/>
                  <a:pt x="5402796" y="5796434"/>
                  <a:pt x="5449002" y="5784710"/>
                </a:cubicBezTo>
                <a:cubicBezTo>
                  <a:pt x="5504864" y="5801951"/>
                  <a:pt x="5560037" y="5817813"/>
                  <a:pt x="5614519" y="5832986"/>
                </a:cubicBezTo>
                <a:cubicBezTo>
                  <a:pt x="5615209" y="5838503"/>
                  <a:pt x="5615899" y="5843330"/>
                  <a:pt x="5617278" y="5848848"/>
                </a:cubicBezTo>
                <a:cubicBezTo>
                  <a:pt x="5615209" y="5852986"/>
                  <a:pt x="5613830" y="5856434"/>
                  <a:pt x="5613140" y="5859192"/>
                </a:cubicBezTo>
                <a:close/>
                <a:moveTo>
                  <a:pt x="3659350" y="6495053"/>
                </a:moveTo>
                <a:cubicBezTo>
                  <a:pt x="3559351" y="6426088"/>
                  <a:pt x="3459351" y="6352985"/>
                  <a:pt x="3358661" y="6275744"/>
                </a:cubicBezTo>
                <a:cubicBezTo>
                  <a:pt x="3422799" y="6261950"/>
                  <a:pt x="3487627" y="6247468"/>
                  <a:pt x="3553143" y="6231605"/>
                </a:cubicBezTo>
                <a:cubicBezTo>
                  <a:pt x="3593833" y="6317123"/>
                  <a:pt x="3635902" y="6399881"/>
                  <a:pt x="3678661" y="6479191"/>
                </a:cubicBezTo>
                <a:cubicBezTo>
                  <a:pt x="3675902" y="6483329"/>
                  <a:pt x="3672454" y="6486777"/>
                  <a:pt x="3669695" y="6490916"/>
                </a:cubicBezTo>
                <a:cubicBezTo>
                  <a:pt x="3666247" y="6492295"/>
                  <a:pt x="3662799" y="6493674"/>
                  <a:pt x="3659350" y="6495053"/>
                </a:cubicBezTo>
                <a:close/>
                <a:moveTo>
                  <a:pt x="2974524" y="6339192"/>
                </a:moveTo>
                <a:cubicBezTo>
                  <a:pt x="2896593" y="6246088"/>
                  <a:pt x="2820041" y="6149537"/>
                  <a:pt x="2743490" y="6048158"/>
                </a:cubicBezTo>
                <a:cubicBezTo>
                  <a:pt x="2809007" y="6052295"/>
                  <a:pt x="2875214" y="6055054"/>
                  <a:pt x="2942800" y="6057123"/>
                </a:cubicBezTo>
                <a:cubicBezTo>
                  <a:pt x="2959352" y="6150226"/>
                  <a:pt x="2977972" y="6240571"/>
                  <a:pt x="2997972" y="6328157"/>
                </a:cubicBezTo>
                <a:cubicBezTo>
                  <a:pt x="2993834" y="6330916"/>
                  <a:pt x="2990386" y="6333675"/>
                  <a:pt x="2986248" y="6336433"/>
                </a:cubicBezTo>
                <a:cubicBezTo>
                  <a:pt x="2982800" y="6337812"/>
                  <a:pt x="2978662" y="6338502"/>
                  <a:pt x="2974524" y="6339192"/>
                </a:cubicBezTo>
                <a:close/>
                <a:moveTo>
                  <a:pt x="2356594" y="6008847"/>
                </a:moveTo>
                <a:cubicBezTo>
                  <a:pt x="2337973" y="5967468"/>
                  <a:pt x="2318663" y="5925399"/>
                  <a:pt x="2300732" y="5882641"/>
                </a:cubicBezTo>
                <a:cubicBezTo>
                  <a:pt x="2329698" y="5888158"/>
                  <a:pt x="2357973" y="5893675"/>
                  <a:pt x="2386939" y="5898503"/>
                </a:cubicBezTo>
                <a:cubicBezTo>
                  <a:pt x="2384870" y="5933675"/>
                  <a:pt x="2382801" y="5968847"/>
                  <a:pt x="2381422" y="6004020"/>
                </a:cubicBezTo>
                <a:cubicBezTo>
                  <a:pt x="2376594" y="6006089"/>
                  <a:pt x="2371766" y="6008158"/>
                  <a:pt x="2366249" y="6010227"/>
                </a:cubicBezTo>
                <a:cubicBezTo>
                  <a:pt x="2363491" y="6009537"/>
                  <a:pt x="2360042" y="6008847"/>
                  <a:pt x="2356594" y="6008847"/>
                </a:cubicBezTo>
                <a:close/>
                <a:moveTo>
                  <a:pt x="1478664" y="4995056"/>
                </a:moveTo>
                <a:cubicBezTo>
                  <a:pt x="1490389" y="4976435"/>
                  <a:pt x="1502113" y="4958504"/>
                  <a:pt x="1513837" y="4939884"/>
                </a:cubicBezTo>
                <a:cubicBezTo>
                  <a:pt x="1580044" y="4950229"/>
                  <a:pt x="1647630" y="4959884"/>
                  <a:pt x="1715905" y="4968160"/>
                </a:cubicBezTo>
                <a:cubicBezTo>
                  <a:pt x="1735905" y="4984711"/>
                  <a:pt x="1756595" y="5001953"/>
                  <a:pt x="1777285" y="5018504"/>
                </a:cubicBezTo>
                <a:cubicBezTo>
                  <a:pt x="1788319" y="5139194"/>
                  <a:pt x="1802112" y="5257814"/>
                  <a:pt x="1817974" y="5374366"/>
                </a:cubicBezTo>
                <a:cubicBezTo>
                  <a:pt x="1693837" y="5312987"/>
                  <a:pt x="1575216" y="5249539"/>
                  <a:pt x="1462113" y="5184021"/>
                </a:cubicBezTo>
                <a:cubicBezTo>
                  <a:pt x="1466940" y="5121953"/>
                  <a:pt x="1472458" y="5059194"/>
                  <a:pt x="1478664" y="4995056"/>
                </a:cubicBezTo>
                <a:close/>
                <a:moveTo>
                  <a:pt x="1455906" y="5180573"/>
                </a:moveTo>
                <a:cubicBezTo>
                  <a:pt x="1433837" y="5168159"/>
                  <a:pt x="1411768" y="5155056"/>
                  <a:pt x="1390389" y="5141952"/>
                </a:cubicBezTo>
                <a:cubicBezTo>
                  <a:pt x="1406940" y="5112987"/>
                  <a:pt x="1424182" y="5084022"/>
                  <a:pt x="1442113" y="5054367"/>
                </a:cubicBezTo>
                <a:cubicBezTo>
                  <a:pt x="1451768" y="5039194"/>
                  <a:pt x="1461423" y="5023332"/>
                  <a:pt x="1471078" y="5007470"/>
                </a:cubicBezTo>
                <a:cubicBezTo>
                  <a:pt x="1464871" y="5066780"/>
                  <a:pt x="1460044" y="5124021"/>
                  <a:pt x="1455906" y="5180573"/>
                </a:cubicBezTo>
                <a:close/>
                <a:moveTo>
                  <a:pt x="1271079" y="4315057"/>
                </a:moveTo>
                <a:cubicBezTo>
                  <a:pt x="1286941" y="4300574"/>
                  <a:pt x="1303492" y="4286092"/>
                  <a:pt x="1319354" y="4271609"/>
                </a:cubicBezTo>
                <a:cubicBezTo>
                  <a:pt x="1380044" y="4299195"/>
                  <a:pt x="1442803" y="4326092"/>
                  <a:pt x="1506940" y="4352298"/>
                </a:cubicBezTo>
                <a:cubicBezTo>
                  <a:pt x="1522113" y="4373678"/>
                  <a:pt x="1537285" y="4395747"/>
                  <a:pt x="1552457" y="4417126"/>
                </a:cubicBezTo>
                <a:cubicBezTo>
                  <a:pt x="1531078" y="4536436"/>
                  <a:pt x="1512457" y="4655057"/>
                  <a:pt x="1497285" y="4770919"/>
                </a:cubicBezTo>
                <a:cubicBezTo>
                  <a:pt x="1394527" y="4678505"/>
                  <a:pt x="1296596" y="4586091"/>
                  <a:pt x="1204872" y="4492988"/>
                </a:cubicBezTo>
                <a:cubicBezTo>
                  <a:pt x="1226251" y="4433678"/>
                  <a:pt x="1248320" y="4374367"/>
                  <a:pt x="1271079" y="4315057"/>
                </a:cubicBezTo>
                <a:close/>
                <a:moveTo>
                  <a:pt x="1200044" y="4487471"/>
                </a:moveTo>
                <a:cubicBezTo>
                  <a:pt x="1182113" y="4469540"/>
                  <a:pt x="1164182" y="4450919"/>
                  <a:pt x="1146941" y="4432988"/>
                </a:cubicBezTo>
                <a:cubicBezTo>
                  <a:pt x="1170389" y="4409540"/>
                  <a:pt x="1194527" y="4386092"/>
                  <a:pt x="1220044" y="4362643"/>
                </a:cubicBezTo>
                <a:cubicBezTo>
                  <a:pt x="1233148" y="4350230"/>
                  <a:pt x="1246251" y="4337816"/>
                  <a:pt x="1260044" y="4325402"/>
                </a:cubicBezTo>
                <a:cubicBezTo>
                  <a:pt x="1238665" y="4379885"/>
                  <a:pt x="1218665" y="4433678"/>
                  <a:pt x="1200044" y="4487471"/>
                </a:cubicBezTo>
                <a:close/>
                <a:moveTo>
                  <a:pt x="1594526" y="2368164"/>
                </a:moveTo>
                <a:cubicBezTo>
                  <a:pt x="1669699" y="2334371"/>
                  <a:pt x="1746940" y="2301268"/>
                  <a:pt x="1825560" y="2268854"/>
                </a:cubicBezTo>
                <a:cubicBezTo>
                  <a:pt x="1850388" y="2341268"/>
                  <a:pt x="1877285" y="2414371"/>
                  <a:pt x="1906250" y="2488164"/>
                </a:cubicBezTo>
                <a:cubicBezTo>
                  <a:pt x="1901422" y="2513681"/>
                  <a:pt x="1895905" y="2539888"/>
                  <a:pt x="1891078" y="2566095"/>
                </a:cubicBezTo>
                <a:cubicBezTo>
                  <a:pt x="1851078" y="2592302"/>
                  <a:pt x="1811767" y="2619198"/>
                  <a:pt x="1773147" y="2646095"/>
                </a:cubicBezTo>
                <a:cubicBezTo>
                  <a:pt x="1712457" y="2649543"/>
                  <a:pt x="1652457" y="2653681"/>
                  <a:pt x="1593837" y="2659198"/>
                </a:cubicBezTo>
                <a:cubicBezTo>
                  <a:pt x="1591768" y="2560577"/>
                  <a:pt x="1591768" y="2463336"/>
                  <a:pt x="1594526" y="2368164"/>
                </a:cubicBezTo>
                <a:close/>
                <a:moveTo>
                  <a:pt x="2179353" y="2135061"/>
                </a:moveTo>
                <a:cubicBezTo>
                  <a:pt x="2211767" y="2141958"/>
                  <a:pt x="2244870" y="2149544"/>
                  <a:pt x="2277284" y="2157820"/>
                </a:cubicBezTo>
                <a:cubicBezTo>
                  <a:pt x="2241422" y="2232992"/>
                  <a:pt x="2206939" y="2308854"/>
                  <a:pt x="2173146" y="2386095"/>
                </a:cubicBezTo>
                <a:cubicBezTo>
                  <a:pt x="2091767" y="2435750"/>
                  <a:pt x="2011767" y="2486095"/>
                  <a:pt x="1933836" y="2537129"/>
                </a:cubicBezTo>
                <a:cubicBezTo>
                  <a:pt x="1926939" y="2519888"/>
                  <a:pt x="1920043" y="2502647"/>
                  <a:pt x="1913146" y="2485405"/>
                </a:cubicBezTo>
                <a:cubicBezTo>
                  <a:pt x="1931767" y="2392302"/>
                  <a:pt x="1951767" y="2299888"/>
                  <a:pt x="1973146" y="2209544"/>
                </a:cubicBezTo>
                <a:cubicBezTo>
                  <a:pt x="2041422" y="2184716"/>
                  <a:pt x="2109698" y="2159889"/>
                  <a:pt x="2179353" y="2135061"/>
                </a:cubicBezTo>
                <a:close/>
                <a:moveTo>
                  <a:pt x="1975215" y="2202647"/>
                </a:moveTo>
                <a:cubicBezTo>
                  <a:pt x="1983491" y="2168164"/>
                  <a:pt x="1991767" y="2133682"/>
                  <a:pt x="2000733" y="2099889"/>
                </a:cubicBezTo>
                <a:cubicBezTo>
                  <a:pt x="2055215" y="2109544"/>
                  <a:pt x="2111077" y="2120578"/>
                  <a:pt x="2166939" y="2132992"/>
                </a:cubicBezTo>
                <a:cubicBezTo>
                  <a:pt x="2102112" y="2155061"/>
                  <a:pt x="2037974" y="2178509"/>
                  <a:pt x="1975215" y="2202647"/>
                </a:cubicBezTo>
                <a:close/>
                <a:moveTo>
                  <a:pt x="2489007" y="1761269"/>
                </a:moveTo>
                <a:cubicBezTo>
                  <a:pt x="2560042" y="1754372"/>
                  <a:pt x="2632456" y="1748855"/>
                  <a:pt x="2704869" y="1743338"/>
                </a:cubicBezTo>
                <a:cubicBezTo>
                  <a:pt x="2734524" y="1759200"/>
                  <a:pt x="2764180" y="1775062"/>
                  <a:pt x="2794524" y="1791613"/>
                </a:cubicBezTo>
                <a:cubicBezTo>
                  <a:pt x="2740731" y="1854372"/>
                  <a:pt x="2686938" y="1918510"/>
                  <a:pt x="2633835" y="1984027"/>
                </a:cubicBezTo>
                <a:cubicBezTo>
                  <a:pt x="2542111" y="2010234"/>
                  <a:pt x="2451766" y="2037820"/>
                  <a:pt x="2362801" y="2066096"/>
                </a:cubicBezTo>
                <a:cubicBezTo>
                  <a:pt x="2360732" y="2048165"/>
                  <a:pt x="2358663" y="2030923"/>
                  <a:pt x="2356594" y="2012992"/>
                </a:cubicBezTo>
                <a:cubicBezTo>
                  <a:pt x="2400042" y="1927475"/>
                  <a:pt x="2444180" y="1843337"/>
                  <a:pt x="2489007" y="1761269"/>
                </a:cubicBezTo>
                <a:close/>
                <a:moveTo>
                  <a:pt x="2355215" y="1999889"/>
                </a:moveTo>
                <a:cubicBezTo>
                  <a:pt x="2346939" y="1924717"/>
                  <a:pt x="2340732" y="1850924"/>
                  <a:pt x="2336594" y="1777820"/>
                </a:cubicBezTo>
                <a:cubicBezTo>
                  <a:pt x="2384180" y="1772303"/>
                  <a:pt x="2431766" y="1766786"/>
                  <a:pt x="2480042" y="1762648"/>
                </a:cubicBezTo>
                <a:cubicBezTo>
                  <a:pt x="2437283" y="1839889"/>
                  <a:pt x="2395904" y="1919199"/>
                  <a:pt x="2355215" y="1999889"/>
                </a:cubicBezTo>
                <a:close/>
                <a:moveTo>
                  <a:pt x="2493145" y="1754372"/>
                </a:moveTo>
                <a:cubicBezTo>
                  <a:pt x="2510387" y="1723338"/>
                  <a:pt x="2526938" y="1692993"/>
                  <a:pt x="2544180" y="1662648"/>
                </a:cubicBezTo>
                <a:cubicBezTo>
                  <a:pt x="2593145" y="1686096"/>
                  <a:pt x="2643490" y="1711613"/>
                  <a:pt x="2693145" y="1737820"/>
                </a:cubicBezTo>
                <a:cubicBezTo>
                  <a:pt x="2626249" y="1742648"/>
                  <a:pt x="2559352" y="1747475"/>
                  <a:pt x="2493145" y="1754372"/>
                </a:cubicBezTo>
                <a:close/>
                <a:moveTo>
                  <a:pt x="3972453" y="1440579"/>
                </a:moveTo>
                <a:cubicBezTo>
                  <a:pt x="3989695" y="1468855"/>
                  <a:pt x="4006246" y="1497131"/>
                  <a:pt x="4023488" y="1526097"/>
                </a:cubicBezTo>
                <a:cubicBezTo>
                  <a:pt x="3963488" y="1546097"/>
                  <a:pt x="3902798" y="1566786"/>
                  <a:pt x="3842109" y="1588855"/>
                </a:cubicBezTo>
                <a:cubicBezTo>
                  <a:pt x="3793833" y="1520579"/>
                  <a:pt x="3745557" y="1454373"/>
                  <a:pt x="3695902" y="1390924"/>
                </a:cubicBezTo>
                <a:cubicBezTo>
                  <a:pt x="3722109" y="1375062"/>
                  <a:pt x="3749005" y="1359200"/>
                  <a:pt x="3775212" y="1344028"/>
                </a:cubicBezTo>
                <a:cubicBezTo>
                  <a:pt x="3840729" y="1375062"/>
                  <a:pt x="3906246" y="1406786"/>
                  <a:pt x="3972453" y="1440579"/>
                </a:cubicBezTo>
                <a:close/>
                <a:moveTo>
                  <a:pt x="3782799" y="1339200"/>
                </a:moveTo>
                <a:cubicBezTo>
                  <a:pt x="3813143" y="1321269"/>
                  <a:pt x="3844177" y="1304028"/>
                  <a:pt x="3874522" y="1286787"/>
                </a:cubicBezTo>
                <a:cubicBezTo>
                  <a:pt x="3904867" y="1332993"/>
                  <a:pt x="3935212" y="1379890"/>
                  <a:pt x="3964867" y="1428855"/>
                </a:cubicBezTo>
                <a:cubicBezTo>
                  <a:pt x="3904177" y="1397821"/>
                  <a:pt x="3843488" y="1367476"/>
                  <a:pt x="3782799" y="1339200"/>
                </a:cubicBezTo>
                <a:close/>
                <a:moveTo>
                  <a:pt x="4455901" y="1404028"/>
                </a:moveTo>
                <a:cubicBezTo>
                  <a:pt x="4510384" y="1450924"/>
                  <a:pt x="4564866" y="1499200"/>
                  <a:pt x="4619349" y="1548855"/>
                </a:cubicBezTo>
                <a:cubicBezTo>
                  <a:pt x="4628314" y="1581269"/>
                  <a:pt x="4637280" y="1613683"/>
                  <a:pt x="4646245" y="1646096"/>
                </a:cubicBezTo>
                <a:cubicBezTo>
                  <a:pt x="4563487" y="1650234"/>
                  <a:pt x="4480039" y="1655752"/>
                  <a:pt x="4395211" y="1662648"/>
                </a:cubicBezTo>
                <a:cubicBezTo>
                  <a:pt x="4312453" y="1614372"/>
                  <a:pt x="4230384" y="1568165"/>
                  <a:pt x="4147625" y="1524028"/>
                </a:cubicBezTo>
                <a:cubicBezTo>
                  <a:pt x="4158660" y="1510235"/>
                  <a:pt x="4170384" y="1496441"/>
                  <a:pt x="4181418" y="1483338"/>
                </a:cubicBezTo>
                <a:cubicBezTo>
                  <a:pt x="4274522" y="1455062"/>
                  <a:pt x="4365556" y="1428166"/>
                  <a:pt x="4455901" y="1404028"/>
                </a:cubicBezTo>
                <a:close/>
                <a:moveTo>
                  <a:pt x="4191073" y="1472304"/>
                </a:moveTo>
                <a:cubicBezTo>
                  <a:pt x="4240039" y="1414373"/>
                  <a:pt x="4289004" y="1358511"/>
                  <a:pt x="4338660" y="1304718"/>
                </a:cubicBezTo>
                <a:cubicBezTo>
                  <a:pt x="4375211" y="1335062"/>
                  <a:pt x="4412453" y="1366097"/>
                  <a:pt x="4449004" y="1397131"/>
                </a:cubicBezTo>
                <a:cubicBezTo>
                  <a:pt x="4363487" y="1421269"/>
                  <a:pt x="4277280" y="1446097"/>
                  <a:pt x="4191073" y="1472304"/>
                </a:cubicBezTo>
                <a:close/>
                <a:moveTo>
                  <a:pt x="4464177" y="1401959"/>
                </a:moveTo>
                <a:cubicBezTo>
                  <a:pt x="4498659" y="1392993"/>
                  <a:pt x="4532452" y="1384028"/>
                  <a:pt x="4566245" y="1375752"/>
                </a:cubicBezTo>
                <a:cubicBezTo>
                  <a:pt x="4583487" y="1428166"/>
                  <a:pt x="4600039" y="1481959"/>
                  <a:pt x="4615901" y="1536441"/>
                </a:cubicBezTo>
                <a:cubicBezTo>
                  <a:pt x="4564866" y="1490235"/>
                  <a:pt x="4514521" y="1445407"/>
                  <a:pt x="4464177" y="1401959"/>
                </a:cubicBezTo>
                <a:close/>
                <a:moveTo>
                  <a:pt x="5044175" y="1643338"/>
                </a:moveTo>
                <a:cubicBezTo>
                  <a:pt x="5061417" y="1643338"/>
                  <a:pt x="5077969" y="1643338"/>
                  <a:pt x="5095210" y="1643338"/>
                </a:cubicBezTo>
                <a:cubicBezTo>
                  <a:pt x="5135210" y="1703338"/>
                  <a:pt x="5175210" y="1764027"/>
                  <a:pt x="5214520" y="1826096"/>
                </a:cubicBezTo>
                <a:cubicBezTo>
                  <a:pt x="5214520" y="1859199"/>
                  <a:pt x="5214520" y="1892992"/>
                  <a:pt x="5214520" y="1926785"/>
                </a:cubicBezTo>
                <a:cubicBezTo>
                  <a:pt x="5133831" y="1908854"/>
                  <a:pt x="5051762" y="1892303"/>
                  <a:pt x="4968314" y="1876441"/>
                </a:cubicBezTo>
                <a:cubicBezTo>
                  <a:pt x="4902107" y="1808165"/>
                  <a:pt x="4834521" y="1741958"/>
                  <a:pt x="4767624" y="1677131"/>
                </a:cubicBezTo>
                <a:cubicBezTo>
                  <a:pt x="4782107" y="1666786"/>
                  <a:pt x="4797279" y="1656441"/>
                  <a:pt x="4811762" y="1646096"/>
                </a:cubicBezTo>
                <a:cubicBezTo>
                  <a:pt x="4890383" y="1644717"/>
                  <a:pt x="4967624" y="1643338"/>
                  <a:pt x="5044175" y="1643338"/>
                </a:cubicBezTo>
                <a:close/>
                <a:moveTo>
                  <a:pt x="4823486" y="1639200"/>
                </a:moveTo>
                <a:cubicBezTo>
                  <a:pt x="4885555" y="1596441"/>
                  <a:pt x="4947624" y="1555752"/>
                  <a:pt x="5009003" y="1517821"/>
                </a:cubicBezTo>
                <a:cubicBezTo>
                  <a:pt x="5036589" y="1556441"/>
                  <a:pt x="5063486" y="1595752"/>
                  <a:pt x="5090382" y="1635752"/>
                </a:cubicBezTo>
                <a:cubicBezTo>
                  <a:pt x="5002107" y="1635062"/>
                  <a:pt x="4913141" y="1636441"/>
                  <a:pt x="4823486" y="1639200"/>
                </a:cubicBezTo>
                <a:close/>
                <a:moveTo>
                  <a:pt x="5103486" y="1643338"/>
                </a:moveTo>
                <a:cubicBezTo>
                  <a:pt x="5138658" y="1643338"/>
                  <a:pt x="5173830" y="1644027"/>
                  <a:pt x="5209003" y="1644717"/>
                </a:cubicBezTo>
                <a:cubicBezTo>
                  <a:pt x="5211761" y="1699889"/>
                  <a:pt x="5213141" y="1755751"/>
                  <a:pt x="5213831" y="1812993"/>
                </a:cubicBezTo>
                <a:cubicBezTo>
                  <a:pt x="5177969" y="1755751"/>
                  <a:pt x="5140727" y="1699200"/>
                  <a:pt x="5103486" y="1643338"/>
                </a:cubicBezTo>
                <a:close/>
                <a:moveTo>
                  <a:pt x="5647623" y="2042647"/>
                </a:moveTo>
                <a:cubicBezTo>
                  <a:pt x="5670381" y="2111613"/>
                  <a:pt x="5692450" y="2181268"/>
                  <a:pt x="5713830" y="2251613"/>
                </a:cubicBezTo>
                <a:cubicBezTo>
                  <a:pt x="5705554" y="2284026"/>
                  <a:pt x="5696588" y="2316440"/>
                  <a:pt x="5686933" y="2348854"/>
                </a:cubicBezTo>
                <a:cubicBezTo>
                  <a:pt x="5613830" y="2310233"/>
                  <a:pt x="5538657" y="2272302"/>
                  <a:pt x="5462796" y="2235061"/>
                </a:cubicBezTo>
                <a:cubicBezTo>
                  <a:pt x="5416589" y="2151613"/>
                  <a:pt x="5369692" y="2070234"/>
                  <a:pt x="5322106" y="1989544"/>
                </a:cubicBezTo>
                <a:cubicBezTo>
                  <a:pt x="5339347" y="1983337"/>
                  <a:pt x="5357279" y="1977130"/>
                  <a:pt x="5374520" y="1970923"/>
                </a:cubicBezTo>
                <a:cubicBezTo>
                  <a:pt x="5467623" y="1993682"/>
                  <a:pt x="5558658" y="2017820"/>
                  <a:pt x="5647623" y="2042647"/>
                </a:cubicBezTo>
                <a:close/>
                <a:moveTo>
                  <a:pt x="5386934" y="1967475"/>
                </a:moveTo>
                <a:cubicBezTo>
                  <a:pt x="5458658" y="1942648"/>
                  <a:pt x="5529002" y="1920579"/>
                  <a:pt x="5597968" y="1899889"/>
                </a:cubicBezTo>
                <a:cubicBezTo>
                  <a:pt x="5613830" y="1944717"/>
                  <a:pt x="5629692" y="1989544"/>
                  <a:pt x="5644864" y="2035061"/>
                </a:cubicBezTo>
                <a:cubicBezTo>
                  <a:pt x="5560726" y="2010923"/>
                  <a:pt x="5474520" y="1988854"/>
                  <a:pt x="5386934" y="1967475"/>
                </a:cubicBezTo>
                <a:close/>
                <a:moveTo>
                  <a:pt x="5655899" y="2045406"/>
                </a:moveTo>
                <a:cubicBezTo>
                  <a:pt x="5690381" y="2055061"/>
                  <a:pt x="5724175" y="2065406"/>
                  <a:pt x="5757967" y="2075061"/>
                </a:cubicBezTo>
                <a:cubicBezTo>
                  <a:pt x="5745554" y="2129544"/>
                  <a:pt x="5732450" y="2184027"/>
                  <a:pt x="5717967" y="2239199"/>
                </a:cubicBezTo>
                <a:cubicBezTo>
                  <a:pt x="5697967" y="2173682"/>
                  <a:pt x="5677278" y="2108854"/>
                  <a:pt x="5655899" y="2045406"/>
                </a:cubicBezTo>
                <a:close/>
                <a:moveTo>
                  <a:pt x="6073829" y="2576440"/>
                </a:moveTo>
                <a:cubicBezTo>
                  <a:pt x="6077967" y="2648164"/>
                  <a:pt x="6080725" y="2721267"/>
                  <a:pt x="6082795" y="2795060"/>
                </a:cubicBezTo>
                <a:cubicBezTo>
                  <a:pt x="6066243" y="2824025"/>
                  <a:pt x="6049001" y="2852301"/>
                  <a:pt x="6031071" y="2881267"/>
                </a:cubicBezTo>
                <a:cubicBezTo>
                  <a:pt x="5971071" y="2824715"/>
                  <a:pt x="5909002" y="2768163"/>
                  <a:pt x="5845553" y="2712301"/>
                </a:cubicBezTo>
                <a:cubicBezTo>
                  <a:pt x="5823484" y="2619888"/>
                  <a:pt x="5800036" y="2528164"/>
                  <a:pt x="5775209" y="2438509"/>
                </a:cubicBezTo>
                <a:cubicBezTo>
                  <a:pt x="5793140" y="2437129"/>
                  <a:pt x="5811760" y="2435750"/>
                  <a:pt x="5829692" y="2434371"/>
                </a:cubicBezTo>
                <a:cubicBezTo>
                  <a:pt x="5913139" y="2481267"/>
                  <a:pt x="5994519" y="2528164"/>
                  <a:pt x="6073829" y="2576440"/>
                </a:cubicBezTo>
                <a:close/>
                <a:moveTo>
                  <a:pt x="5843485" y="2433681"/>
                </a:moveTo>
                <a:cubicBezTo>
                  <a:pt x="5918657" y="2428854"/>
                  <a:pt x="5991760" y="2426095"/>
                  <a:pt x="6064174" y="2424716"/>
                </a:cubicBezTo>
                <a:cubicBezTo>
                  <a:pt x="6067622" y="2471612"/>
                  <a:pt x="6071070" y="2519198"/>
                  <a:pt x="6073829" y="2567474"/>
                </a:cubicBezTo>
                <a:cubicBezTo>
                  <a:pt x="5998657" y="2521957"/>
                  <a:pt x="5922105" y="2477130"/>
                  <a:pt x="5843485" y="2433681"/>
                </a:cubicBezTo>
                <a:close/>
                <a:moveTo>
                  <a:pt x="6082105" y="2581267"/>
                </a:moveTo>
                <a:cubicBezTo>
                  <a:pt x="6112450" y="2599198"/>
                  <a:pt x="6142105" y="2617819"/>
                  <a:pt x="6171070" y="2636439"/>
                </a:cubicBezTo>
                <a:cubicBezTo>
                  <a:pt x="6145553" y="2684715"/>
                  <a:pt x="6117967" y="2733681"/>
                  <a:pt x="6089691" y="2782646"/>
                </a:cubicBezTo>
                <a:cubicBezTo>
                  <a:pt x="6088312" y="2714370"/>
                  <a:pt x="6085553" y="2647474"/>
                  <a:pt x="6082105" y="2581267"/>
                </a:cubicBezTo>
                <a:close/>
                <a:moveTo>
                  <a:pt x="6344863" y="3204025"/>
                </a:moveTo>
                <a:cubicBezTo>
                  <a:pt x="6340725" y="3221956"/>
                  <a:pt x="6336587" y="3239887"/>
                  <a:pt x="6332449" y="3257818"/>
                </a:cubicBezTo>
                <a:cubicBezTo>
                  <a:pt x="6253829" y="3231611"/>
                  <a:pt x="6173139" y="3206094"/>
                  <a:pt x="6090381" y="3182645"/>
                </a:cubicBezTo>
                <a:cubicBezTo>
                  <a:pt x="6091760" y="3117818"/>
                  <a:pt x="6092449" y="3053680"/>
                  <a:pt x="6092449" y="2989542"/>
                </a:cubicBezTo>
                <a:cubicBezTo>
                  <a:pt x="6109691" y="2992991"/>
                  <a:pt x="6127622" y="2996439"/>
                  <a:pt x="6144863" y="2999887"/>
                </a:cubicBezTo>
                <a:cubicBezTo>
                  <a:pt x="6213829" y="3068163"/>
                  <a:pt x="6280725" y="3136439"/>
                  <a:pt x="6344863" y="3204025"/>
                </a:cubicBezTo>
                <a:close/>
                <a:moveTo>
                  <a:pt x="6158657" y="3003335"/>
                </a:moveTo>
                <a:cubicBezTo>
                  <a:pt x="6232449" y="3018508"/>
                  <a:pt x="6304863" y="3035749"/>
                  <a:pt x="6375898" y="3053680"/>
                </a:cubicBezTo>
                <a:cubicBezTo>
                  <a:pt x="6366932" y="3100577"/>
                  <a:pt x="6357277" y="3147473"/>
                  <a:pt x="6346932" y="3194370"/>
                </a:cubicBezTo>
                <a:cubicBezTo>
                  <a:pt x="6285553" y="3130921"/>
                  <a:pt x="6223484" y="3066784"/>
                  <a:pt x="6158657" y="3003335"/>
                </a:cubicBezTo>
                <a:close/>
                <a:moveTo>
                  <a:pt x="6332449" y="4072299"/>
                </a:moveTo>
                <a:cubicBezTo>
                  <a:pt x="6303484" y="4088161"/>
                  <a:pt x="6274518" y="4104023"/>
                  <a:pt x="6244863" y="4119885"/>
                </a:cubicBezTo>
                <a:cubicBezTo>
                  <a:pt x="6222104" y="4039885"/>
                  <a:pt x="6197966" y="3959886"/>
                  <a:pt x="6172450" y="3879196"/>
                </a:cubicBezTo>
                <a:cubicBezTo>
                  <a:pt x="6180725" y="3852989"/>
                  <a:pt x="6189001" y="3826782"/>
                  <a:pt x="6196587" y="3799886"/>
                </a:cubicBezTo>
                <a:cubicBezTo>
                  <a:pt x="6269691" y="3844713"/>
                  <a:pt x="6340035" y="3889541"/>
                  <a:pt x="6407621" y="3935058"/>
                </a:cubicBezTo>
                <a:cubicBezTo>
                  <a:pt x="6383484" y="3981265"/>
                  <a:pt x="6357966" y="4026782"/>
                  <a:pt x="6332449" y="4072299"/>
                </a:cubicBezTo>
                <a:close/>
                <a:moveTo>
                  <a:pt x="6413828" y="3939885"/>
                </a:moveTo>
                <a:cubicBezTo>
                  <a:pt x="6436587" y="3955058"/>
                  <a:pt x="6459345" y="3970920"/>
                  <a:pt x="6481414" y="3986782"/>
                </a:cubicBezTo>
                <a:cubicBezTo>
                  <a:pt x="6436587" y="4013678"/>
                  <a:pt x="6391070" y="4039885"/>
                  <a:pt x="6344173" y="4066092"/>
                </a:cubicBezTo>
                <a:cubicBezTo>
                  <a:pt x="6368311" y="4024023"/>
                  <a:pt x="6391759" y="3981955"/>
                  <a:pt x="6413828" y="3939885"/>
                </a:cubicBezTo>
                <a:close/>
                <a:moveTo>
                  <a:pt x="6197966" y="4712988"/>
                </a:moveTo>
                <a:cubicBezTo>
                  <a:pt x="6165553" y="4720574"/>
                  <a:pt x="6132449" y="4728160"/>
                  <a:pt x="6098657" y="4735746"/>
                </a:cubicBezTo>
                <a:cubicBezTo>
                  <a:pt x="6097967" y="4652988"/>
                  <a:pt x="6095898" y="4569539"/>
                  <a:pt x="6092449" y="4485402"/>
                </a:cubicBezTo>
                <a:cubicBezTo>
                  <a:pt x="6107622" y="4461954"/>
                  <a:pt x="6122105" y="4439195"/>
                  <a:pt x="6136588" y="4415747"/>
                </a:cubicBezTo>
                <a:cubicBezTo>
                  <a:pt x="6195208" y="4478505"/>
                  <a:pt x="6251760" y="4540574"/>
                  <a:pt x="6304863" y="4602643"/>
                </a:cubicBezTo>
                <a:cubicBezTo>
                  <a:pt x="6270380" y="4639884"/>
                  <a:pt x="6234518" y="4676436"/>
                  <a:pt x="6197966" y="4712988"/>
                </a:cubicBezTo>
                <a:close/>
                <a:moveTo>
                  <a:pt x="6309690" y="4608160"/>
                </a:moveTo>
                <a:cubicBezTo>
                  <a:pt x="6327622" y="4628850"/>
                  <a:pt x="6344863" y="4649540"/>
                  <a:pt x="6362104" y="4670919"/>
                </a:cubicBezTo>
                <a:cubicBezTo>
                  <a:pt x="6312449" y="4684712"/>
                  <a:pt x="6262105" y="4697815"/>
                  <a:pt x="6210381" y="4710229"/>
                </a:cubicBezTo>
                <a:cubicBezTo>
                  <a:pt x="6244173" y="4676436"/>
                  <a:pt x="6277277" y="4641953"/>
                  <a:pt x="6309690" y="4608160"/>
                </a:cubicBezTo>
                <a:close/>
                <a:moveTo>
                  <a:pt x="5894519" y="5297124"/>
                </a:moveTo>
                <a:cubicBezTo>
                  <a:pt x="5861415" y="5295745"/>
                  <a:pt x="5827623" y="5294366"/>
                  <a:pt x="5793829" y="5292987"/>
                </a:cubicBezTo>
                <a:cubicBezTo>
                  <a:pt x="5815209" y="5212987"/>
                  <a:pt x="5835209" y="5131607"/>
                  <a:pt x="5854519" y="5048849"/>
                </a:cubicBezTo>
                <a:cubicBezTo>
                  <a:pt x="5875209" y="5030229"/>
                  <a:pt x="5895898" y="5011608"/>
                  <a:pt x="5916588" y="4992987"/>
                </a:cubicBezTo>
                <a:cubicBezTo>
                  <a:pt x="5956588" y="5068849"/>
                  <a:pt x="5993829" y="5144022"/>
                  <a:pt x="6029001" y="5218504"/>
                </a:cubicBezTo>
                <a:cubicBezTo>
                  <a:pt x="5984864" y="5244711"/>
                  <a:pt x="5940036" y="5270918"/>
                  <a:pt x="5894519" y="5297124"/>
                </a:cubicBezTo>
                <a:close/>
                <a:moveTo>
                  <a:pt x="6032450" y="5224711"/>
                </a:moveTo>
                <a:cubicBezTo>
                  <a:pt x="6044174" y="5249539"/>
                  <a:pt x="6055898" y="5275056"/>
                  <a:pt x="6066932" y="5299883"/>
                </a:cubicBezTo>
                <a:cubicBezTo>
                  <a:pt x="6062105" y="5299883"/>
                  <a:pt x="6057277" y="5299883"/>
                  <a:pt x="6052450" y="5299883"/>
                </a:cubicBezTo>
                <a:cubicBezTo>
                  <a:pt x="6004863" y="5299883"/>
                  <a:pt x="5956588" y="5299194"/>
                  <a:pt x="5908312" y="5297814"/>
                </a:cubicBezTo>
                <a:cubicBezTo>
                  <a:pt x="5949691" y="5273676"/>
                  <a:pt x="5991070" y="5248849"/>
                  <a:pt x="6032450" y="5224711"/>
                </a:cubicBezTo>
                <a:close/>
                <a:moveTo>
                  <a:pt x="5446934" y="5778503"/>
                </a:moveTo>
                <a:cubicBezTo>
                  <a:pt x="5415209" y="5768848"/>
                  <a:pt x="5384175" y="5758503"/>
                  <a:pt x="5352451" y="5748158"/>
                </a:cubicBezTo>
                <a:cubicBezTo>
                  <a:pt x="5394520" y="5676434"/>
                  <a:pt x="5435209" y="5603331"/>
                  <a:pt x="5475899" y="5528848"/>
                </a:cubicBezTo>
                <a:cubicBezTo>
                  <a:pt x="5500726" y="5516435"/>
                  <a:pt x="5525554" y="5504021"/>
                  <a:pt x="5549692" y="5491607"/>
                </a:cubicBezTo>
                <a:cubicBezTo>
                  <a:pt x="5568312" y="5575055"/>
                  <a:pt x="5584174" y="5657124"/>
                  <a:pt x="5597968" y="5737813"/>
                </a:cubicBezTo>
                <a:cubicBezTo>
                  <a:pt x="5548313" y="5751607"/>
                  <a:pt x="5497968" y="5765400"/>
                  <a:pt x="5446934" y="5778503"/>
                </a:cubicBezTo>
                <a:close/>
                <a:moveTo>
                  <a:pt x="5599347" y="5745399"/>
                </a:moveTo>
                <a:cubicBezTo>
                  <a:pt x="5604175" y="5772986"/>
                  <a:pt x="5608312" y="5799882"/>
                  <a:pt x="5612451" y="5826779"/>
                </a:cubicBezTo>
                <a:cubicBezTo>
                  <a:pt x="5562106" y="5812986"/>
                  <a:pt x="5511761" y="5798503"/>
                  <a:pt x="5460727" y="5782641"/>
                </a:cubicBezTo>
                <a:cubicBezTo>
                  <a:pt x="5507623" y="5770227"/>
                  <a:pt x="5553830" y="5757814"/>
                  <a:pt x="5599347" y="5745399"/>
                </a:cubicBezTo>
                <a:close/>
                <a:moveTo>
                  <a:pt x="5237279" y="5926089"/>
                </a:moveTo>
                <a:cubicBezTo>
                  <a:pt x="5181417" y="5934365"/>
                  <a:pt x="5124865" y="5942641"/>
                  <a:pt x="5067624" y="5950227"/>
                </a:cubicBezTo>
                <a:cubicBezTo>
                  <a:pt x="5069003" y="5924709"/>
                  <a:pt x="5071072" y="5899193"/>
                  <a:pt x="5072452" y="5872985"/>
                </a:cubicBezTo>
                <a:cubicBezTo>
                  <a:pt x="5135899" y="5859882"/>
                  <a:pt x="5198658" y="5846089"/>
                  <a:pt x="5260727" y="5831606"/>
                </a:cubicBezTo>
                <a:cubicBezTo>
                  <a:pt x="5261416" y="5850227"/>
                  <a:pt x="5262106" y="5868158"/>
                  <a:pt x="5262106" y="5886089"/>
                </a:cubicBezTo>
                <a:cubicBezTo>
                  <a:pt x="5253830" y="5899193"/>
                  <a:pt x="5245555" y="5912986"/>
                  <a:pt x="5237279" y="5926089"/>
                </a:cubicBezTo>
                <a:close/>
                <a:moveTo>
                  <a:pt x="5262106" y="5898503"/>
                </a:moveTo>
                <a:cubicBezTo>
                  <a:pt x="5262106" y="5906089"/>
                  <a:pt x="5262796" y="5913675"/>
                  <a:pt x="5262796" y="5921951"/>
                </a:cubicBezTo>
                <a:cubicBezTo>
                  <a:pt x="5257279" y="5922641"/>
                  <a:pt x="5251762" y="5923331"/>
                  <a:pt x="5246244" y="5924709"/>
                </a:cubicBezTo>
                <a:cubicBezTo>
                  <a:pt x="5251762" y="5915744"/>
                  <a:pt x="5256589" y="5907468"/>
                  <a:pt x="5262106" y="5898503"/>
                </a:cubicBezTo>
                <a:close/>
                <a:moveTo>
                  <a:pt x="5018658" y="6124709"/>
                </a:moveTo>
                <a:cubicBezTo>
                  <a:pt x="4975900" y="6124709"/>
                  <a:pt x="4932451" y="6124020"/>
                  <a:pt x="4888314" y="6123330"/>
                </a:cubicBezTo>
                <a:cubicBezTo>
                  <a:pt x="4860728" y="6105399"/>
                  <a:pt x="4833142" y="6087468"/>
                  <a:pt x="4805555" y="6068847"/>
                </a:cubicBezTo>
                <a:cubicBezTo>
                  <a:pt x="4836590" y="6038502"/>
                  <a:pt x="4867624" y="6008158"/>
                  <a:pt x="4897969" y="5977123"/>
                </a:cubicBezTo>
                <a:cubicBezTo>
                  <a:pt x="4952452" y="5970916"/>
                  <a:pt x="5006245" y="5964710"/>
                  <a:pt x="5059348" y="5957813"/>
                </a:cubicBezTo>
                <a:cubicBezTo>
                  <a:pt x="5055900" y="6014364"/>
                  <a:pt x="5051072" y="6069537"/>
                  <a:pt x="5045555" y="6124020"/>
                </a:cubicBezTo>
                <a:cubicBezTo>
                  <a:pt x="5037279" y="6124709"/>
                  <a:pt x="5028314" y="6124709"/>
                  <a:pt x="5018658" y="6124709"/>
                </a:cubicBezTo>
                <a:close/>
                <a:moveTo>
                  <a:pt x="5045555" y="6132296"/>
                </a:moveTo>
                <a:cubicBezTo>
                  <a:pt x="5042796" y="6159882"/>
                  <a:pt x="5040038" y="6187468"/>
                  <a:pt x="5036589" y="6214364"/>
                </a:cubicBezTo>
                <a:cubicBezTo>
                  <a:pt x="4991762" y="6187468"/>
                  <a:pt x="4946245" y="6159882"/>
                  <a:pt x="4901417" y="6130916"/>
                </a:cubicBezTo>
                <a:cubicBezTo>
                  <a:pt x="4942107" y="6131606"/>
                  <a:pt x="4982797" y="6132296"/>
                  <a:pt x="5023486" y="6132296"/>
                </a:cubicBezTo>
                <a:cubicBezTo>
                  <a:pt x="5030382" y="6132296"/>
                  <a:pt x="5037969" y="6132296"/>
                  <a:pt x="5045555" y="6132296"/>
                </a:cubicBezTo>
                <a:close/>
                <a:moveTo>
                  <a:pt x="3686247" y="6198502"/>
                </a:moveTo>
                <a:cubicBezTo>
                  <a:pt x="3735902" y="6221261"/>
                  <a:pt x="3785557" y="6243330"/>
                  <a:pt x="3834523" y="6264709"/>
                </a:cubicBezTo>
                <a:cubicBezTo>
                  <a:pt x="3784867" y="6336433"/>
                  <a:pt x="3734523" y="6406088"/>
                  <a:pt x="3682799" y="6472984"/>
                </a:cubicBezTo>
                <a:cubicBezTo>
                  <a:pt x="3640040" y="6395054"/>
                  <a:pt x="3599350" y="6313674"/>
                  <a:pt x="3559351" y="6230227"/>
                </a:cubicBezTo>
                <a:cubicBezTo>
                  <a:pt x="3601419" y="6219882"/>
                  <a:pt x="3643488" y="6209537"/>
                  <a:pt x="3686247" y="6198502"/>
                </a:cubicBezTo>
                <a:close/>
                <a:moveTo>
                  <a:pt x="3556592" y="6223330"/>
                </a:moveTo>
                <a:cubicBezTo>
                  <a:pt x="3539350" y="6187468"/>
                  <a:pt x="3522799" y="6150916"/>
                  <a:pt x="3505558" y="6113675"/>
                </a:cubicBezTo>
                <a:cubicBezTo>
                  <a:pt x="3562109" y="6141261"/>
                  <a:pt x="3618661" y="6168158"/>
                  <a:pt x="3675212" y="6193675"/>
                </a:cubicBezTo>
                <a:cubicBezTo>
                  <a:pt x="3635212" y="6203330"/>
                  <a:pt x="3595902" y="6213675"/>
                  <a:pt x="3556592" y="6223330"/>
                </a:cubicBezTo>
                <a:close/>
                <a:moveTo>
                  <a:pt x="3697281" y="6195744"/>
                </a:moveTo>
                <a:cubicBezTo>
                  <a:pt x="3771764" y="6176433"/>
                  <a:pt x="3846936" y="6155744"/>
                  <a:pt x="3922798" y="6134364"/>
                </a:cubicBezTo>
                <a:cubicBezTo>
                  <a:pt x="3895212" y="6176433"/>
                  <a:pt x="3867626" y="6218502"/>
                  <a:pt x="3839350" y="6259192"/>
                </a:cubicBezTo>
                <a:cubicBezTo>
                  <a:pt x="3791764" y="6237813"/>
                  <a:pt x="3744868" y="6217123"/>
                  <a:pt x="3697281" y="6195744"/>
                </a:cubicBezTo>
                <a:close/>
                <a:moveTo>
                  <a:pt x="3686247" y="6190226"/>
                </a:moveTo>
                <a:cubicBezTo>
                  <a:pt x="3624868" y="6161951"/>
                  <a:pt x="3562799" y="6132985"/>
                  <a:pt x="3500730" y="6102641"/>
                </a:cubicBezTo>
                <a:cubicBezTo>
                  <a:pt x="3493833" y="6087468"/>
                  <a:pt x="3487627" y="6072985"/>
                  <a:pt x="3480730" y="6057813"/>
                </a:cubicBezTo>
                <a:cubicBezTo>
                  <a:pt x="3553143" y="6055744"/>
                  <a:pt x="3625557" y="6052985"/>
                  <a:pt x="3698661" y="6048847"/>
                </a:cubicBezTo>
                <a:cubicBezTo>
                  <a:pt x="3780040" y="6068158"/>
                  <a:pt x="3861419" y="6086089"/>
                  <a:pt x="3942108" y="6102641"/>
                </a:cubicBezTo>
                <a:cubicBezTo>
                  <a:pt x="3937281" y="6110227"/>
                  <a:pt x="3932453" y="6117123"/>
                  <a:pt x="3928315" y="6124709"/>
                </a:cubicBezTo>
                <a:cubicBezTo>
                  <a:pt x="3846936" y="6148158"/>
                  <a:pt x="3766247" y="6170227"/>
                  <a:pt x="3686247" y="6190226"/>
                </a:cubicBezTo>
                <a:close/>
                <a:moveTo>
                  <a:pt x="2430387" y="5906089"/>
                </a:moveTo>
                <a:cubicBezTo>
                  <a:pt x="2441421" y="5927468"/>
                  <a:pt x="2453146" y="5948847"/>
                  <a:pt x="2464870" y="5970227"/>
                </a:cubicBezTo>
                <a:cubicBezTo>
                  <a:pt x="2439353" y="5981261"/>
                  <a:pt x="2413835" y="5991606"/>
                  <a:pt x="2388318" y="6001261"/>
                </a:cubicBezTo>
                <a:cubicBezTo>
                  <a:pt x="2389697" y="5967468"/>
                  <a:pt x="2391766" y="5933675"/>
                  <a:pt x="2393146" y="5899882"/>
                </a:cubicBezTo>
                <a:cubicBezTo>
                  <a:pt x="2406249" y="5901951"/>
                  <a:pt x="2417973" y="5904020"/>
                  <a:pt x="2430387" y="5906089"/>
                </a:cubicBezTo>
                <a:close/>
                <a:moveTo>
                  <a:pt x="2394525" y="5891606"/>
                </a:moveTo>
                <a:cubicBezTo>
                  <a:pt x="2395215" y="5875055"/>
                  <a:pt x="2396594" y="5859192"/>
                  <a:pt x="2397973" y="5842641"/>
                </a:cubicBezTo>
                <a:cubicBezTo>
                  <a:pt x="2407628" y="5860572"/>
                  <a:pt x="2417284" y="5879192"/>
                  <a:pt x="2426249" y="5897123"/>
                </a:cubicBezTo>
                <a:cubicBezTo>
                  <a:pt x="2415215" y="5895744"/>
                  <a:pt x="2404870" y="5893675"/>
                  <a:pt x="2394525" y="5891606"/>
                </a:cubicBezTo>
                <a:close/>
                <a:moveTo>
                  <a:pt x="2439353" y="5907468"/>
                </a:moveTo>
                <a:cubicBezTo>
                  <a:pt x="2480042" y="5914365"/>
                  <a:pt x="2521421" y="5921261"/>
                  <a:pt x="2562801" y="5927468"/>
                </a:cubicBezTo>
                <a:cubicBezTo>
                  <a:pt x="2532456" y="5941261"/>
                  <a:pt x="2502111" y="5954365"/>
                  <a:pt x="2471766" y="5966779"/>
                </a:cubicBezTo>
                <a:cubicBezTo>
                  <a:pt x="2460732" y="5947468"/>
                  <a:pt x="2449697" y="5927468"/>
                  <a:pt x="2439353" y="5907468"/>
                </a:cubicBezTo>
                <a:close/>
                <a:moveTo>
                  <a:pt x="2434525" y="5899193"/>
                </a:moveTo>
                <a:cubicBezTo>
                  <a:pt x="2422111" y="5876434"/>
                  <a:pt x="2410387" y="5853675"/>
                  <a:pt x="2398663" y="5830227"/>
                </a:cubicBezTo>
                <a:cubicBezTo>
                  <a:pt x="2401422" y="5797123"/>
                  <a:pt x="2404180" y="5763331"/>
                  <a:pt x="2406939" y="5729537"/>
                </a:cubicBezTo>
                <a:cubicBezTo>
                  <a:pt x="2448318" y="5742641"/>
                  <a:pt x="2489697" y="5755055"/>
                  <a:pt x="2531076" y="5766779"/>
                </a:cubicBezTo>
                <a:cubicBezTo>
                  <a:pt x="2562111" y="5811606"/>
                  <a:pt x="2593145" y="5855744"/>
                  <a:pt x="2624180" y="5899193"/>
                </a:cubicBezTo>
                <a:cubicBezTo>
                  <a:pt x="2607628" y="5906779"/>
                  <a:pt x="2591076" y="5914365"/>
                  <a:pt x="2574525" y="5921261"/>
                </a:cubicBezTo>
                <a:cubicBezTo>
                  <a:pt x="2527628" y="5915055"/>
                  <a:pt x="2480732" y="5906779"/>
                  <a:pt x="2434525" y="5899193"/>
                </a:cubicBezTo>
                <a:close/>
                <a:moveTo>
                  <a:pt x="1859353" y="5528848"/>
                </a:moveTo>
                <a:cubicBezTo>
                  <a:pt x="1855215" y="5527469"/>
                  <a:pt x="1851767" y="5526090"/>
                  <a:pt x="1847629" y="5524021"/>
                </a:cubicBezTo>
                <a:cubicBezTo>
                  <a:pt x="1840733" y="5479193"/>
                  <a:pt x="1833836" y="5432986"/>
                  <a:pt x="1826940" y="5387469"/>
                </a:cubicBezTo>
                <a:cubicBezTo>
                  <a:pt x="1853147" y="5400572"/>
                  <a:pt x="1880043" y="5413676"/>
                  <a:pt x="1906940" y="5426090"/>
                </a:cubicBezTo>
                <a:cubicBezTo>
                  <a:pt x="1895216" y="5459883"/>
                  <a:pt x="1884181" y="5493676"/>
                  <a:pt x="1873836" y="5526779"/>
                </a:cubicBezTo>
                <a:cubicBezTo>
                  <a:pt x="1869009" y="5528158"/>
                  <a:pt x="1864181" y="5528848"/>
                  <a:pt x="1859353" y="5528848"/>
                </a:cubicBezTo>
                <a:close/>
                <a:moveTo>
                  <a:pt x="1579354" y="4842643"/>
                </a:moveTo>
                <a:cubicBezTo>
                  <a:pt x="1624181" y="4776436"/>
                  <a:pt x="1672457" y="4710229"/>
                  <a:pt x="1722112" y="4644022"/>
                </a:cubicBezTo>
                <a:cubicBezTo>
                  <a:pt x="1732457" y="4657816"/>
                  <a:pt x="1743492" y="4671609"/>
                  <a:pt x="1753836" y="4685402"/>
                </a:cubicBezTo>
                <a:cubicBezTo>
                  <a:pt x="1758664" y="4780574"/>
                  <a:pt x="1764871" y="4874367"/>
                  <a:pt x="1773147" y="4967470"/>
                </a:cubicBezTo>
                <a:cubicBezTo>
                  <a:pt x="1755216" y="4965401"/>
                  <a:pt x="1737285" y="4963332"/>
                  <a:pt x="1719354" y="4961263"/>
                </a:cubicBezTo>
                <a:cubicBezTo>
                  <a:pt x="1671078" y="4921953"/>
                  <a:pt x="1624871" y="4881953"/>
                  <a:pt x="1579354" y="4842643"/>
                </a:cubicBezTo>
                <a:close/>
                <a:moveTo>
                  <a:pt x="1704871" y="4959884"/>
                </a:moveTo>
                <a:cubicBezTo>
                  <a:pt x="1641423" y="4952297"/>
                  <a:pt x="1579354" y="4943332"/>
                  <a:pt x="1517975" y="4933677"/>
                </a:cubicBezTo>
                <a:cubicBezTo>
                  <a:pt x="1536595" y="4905401"/>
                  <a:pt x="1555216" y="4877125"/>
                  <a:pt x="1574526" y="4849539"/>
                </a:cubicBezTo>
                <a:cubicBezTo>
                  <a:pt x="1617285" y="4886091"/>
                  <a:pt x="1660733" y="4922642"/>
                  <a:pt x="1704871" y="4959884"/>
                </a:cubicBezTo>
                <a:close/>
                <a:moveTo>
                  <a:pt x="1407630" y="4194368"/>
                </a:moveTo>
                <a:cubicBezTo>
                  <a:pt x="1469009" y="4142644"/>
                  <a:pt x="1532458" y="4090920"/>
                  <a:pt x="1598664" y="4040575"/>
                </a:cubicBezTo>
                <a:cubicBezTo>
                  <a:pt x="1605561" y="4056437"/>
                  <a:pt x="1611768" y="4072989"/>
                  <a:pt x="1618664" y="4088851"/>
                </a:cubicBezTo>
                <a:cubicBezTo>
                  <a:pt x="1597975" y="4181954"/>
                  <a:pt x="1579354" y="4275058"/>
                  <a:pt x="1562113" y="4366781"/>
                </a:cubicBezTo>
                <a:cubicBezTo>
                  <a:pt x="1544871" y="4359885"/>
                  <a:pt x="1528320" y="4352988"/>
                  <a:pt x="1511768" y="4346092"/>
                </a:cubicBezTo>
                <a:cubicBezTo>
                  <a:pt x="1475906" y="4295747"/>
                  <a:pt x="1441423" y="4245402"/>
                  <a:pt x="1407630" y="4194368"/>
                </a:cubicBezTo>
                <a:close/>
                <a:moveTo>
                  <a:pt x="1500044" y="4341954"/>
                </a:moveTo>
                <a:cubicBezTo>
                  <a:pt x="1440734" y="4317816"/>
                  <a:pt x="1382113" y="4292299"/>
                  <a:pt x="1325561" y="4266092"/>
                </a:cubicBezTo>
                <a:cubicBezTo>
                  <a:pt x="1351079" y="4243333"/>
                  <a:pt x="1376596" y="4221264"/>
                  <a:pt x="1402803" y="4199196"/>
                </a:cubicBezTo>
                <a:cubicBezTo>
                  <a:pt x="1434527" y="4246782"/>
                  <a:pt x="1466940" y="4294368"/>
                  <a:pt x="1500044" y="4341954"/>
                </a:cubicBezTo>
                <a:close/>
                <a:moveTo>
                  <a:pt x="1415906" y="3524714"/>
                </a:moveTo>
                <a:cubicBezTo>
                  <a:pt x="1464871" y="3501955"/>
                  <a:pt x="1514526" y="3479886"/>
                  <a:pt x="1565561" y="3458507"/>
                </a:cubicBezTo>
                <a:cubicBezTo>
                  <a:pt x="1573837" y="3500576"/>
                  <a:pt x="1582802" y="3542645"/>
                  <a:pt x="1591768" y="3585403"/>
                </a:cubicBezTo>
                <a:cubicBezTo>
                  <a:pt x="1566940" y="3633679"/>
                  <a:pt x="1542802" y="3681955"/>
                  <a:pt x="1519354" y="3730231"/>
                </a:cubicBezTo>
                <a:cubicBezTo>
                  <a:pt x="1504182" y="3719196"/>
                  <a:pt x="1489699" y="3708162"/>
                  <a:pt x="1475216" y="3696438"/>
                </a:cubicBezTo>
                <a:cubicBezTo>
                  <a:pt x="1454527" y="3639196"/>
                  <a:pt x="1434527" y="3581955"/>
                  <a:pt x="1415906" y="3524714"/>
                </a:cubicBezTo>
                <a:close/>
                <a:moveTo>
                  <a:pt x="1464871" y="3688852"/>
                </a:moveTo>
                <a:cubicBezTo>
                  <a:pt x="1414527" y="3649541"/>
                  <a:pt x="1365561" y="3610231"/>
                  <a:pt x="1318665" y="3570921"/>
                </a:cubicBezTo>
                <a:cubicBezTo>
                  <a:pt x="1348320" y="3556438"/>
                  <a:pt x="1379354" y="3541955"/>
                  <a:pt x="1409699" y="3527472"/>
                </a:cubicBezTo>
                <a:cubicBezTo>
                  <a:pt x="1426940" y="3581265"/>
                  <a:pt x="1445561" y="3635058"/>
                  <a:pt x="1464871" y="3688852"/>
                </a:cubicBezTo>
                <a:close/>
                <a:moveTo>
                  <a:pt x="1524182" y="3259887"/>
                </a:moveTo>
                <a:cubicBezTo>
                  <a:pt x="1525561" y="3259197"/>
                  <a:pt x="1526940" y="3259197"/>
                  <a:pt x="1529009" y="3258507"/>
                </a:cubicBezTo>
                <a:cubicBezTo>
                  <a:pt x="1540044" y="3322645"/>
                  <a:pt x="1551768" y="3386783"/>
                  <a:pt x="1564182" y="3450921"/>
                </a:cubicBezTo>
                <a:cubicBezTo>
                  <a:pt x="1513147" y="3472300"/>
                  <a:pt x="1462802" y="3495059"/>
                  <a:pt x="1413837" y="3517817"/>
                </a:cubicBezTo>
                <a:cubicBezTo>
                  <a:pt x="1404182" y="3488852"/>
                  <a:pt x="1395216" y="3459886"/>
                  <a:pt x="1385561" y="3430921"/>
                </a:cubicBezTo>
                <a:cubicBezTo>
                  <a:pt x="1430389" y="3373680"/>
                  <a:pt x="1476596" y="3316438"/>
                  <a:pt x="1524182" y="3259887"/>
                </a:cubicBezTo>
                <a:close/>
                <a:moveTo>
                  <a:pt x="1382803" y="3421266"/>
                </a:moveTo>
                <a:cubicBezTo>
                  <a:pt x="1372458" y="3387473"/>
                  <a:pt x="1362113" y="3353680"/>
                  <a:pt x="1352458" y="3320576"/>
                </a:cubicBezTo>
                <a:cubicBezTo>
                  <a:pt x="1404182" y="3301266"/>
                  <a:pt x="1456596" y="3282645"/>
                  <a:pt x="1511078" y="3264714"/>
                </a:cubicBezTo>
                <a:cubicBezTo>
                  <a:pt x="1466940" y="3316438"/>
                  <a:pt x="1424182" y="3368852"/>
                  <a:pt x="1382803" y="3421266"/>
                </a:cubicBezTo>
                <a:close/>
                <a:moveTo>
                  <a:pt x="1486251" y="2900577"/>
                </a:moveTo>
                <a:cubicBezTo>
                  <a:pt x="1524182" y="2955749"/>
                  <a:pt x="1564182" y="3010922"/>
                  <a:pt x="1605561" y="3065404"/>
                </a:cubicBezTo>
                <a:cubicBezTo>
                  <a:pt x="1607630" y="3091611"/>
                  <a:pt x="1609699" y="3117818"/>
                  <a:pt x="1611768" y="3144025"/>
                </a:cubicBezTo>
                <a:cubicBezTo>
                  <a:pt x="1584871" y="3175059"/>
                  <a:pt x="1557975" y="3206094"/>
                  <a:pt x="1531768" y="3237818"/>
                </a:cubicBezTo>
                <a:cubicBezTo>
                  <a:pt x="1512457" y="3124025"/>
                  <a:pt x="1496595" y="3011611"/>
                  <a:pt x="1483492" y="2900577"/>
                </a:cubicBezTo>
                <a:cubicBezTo>
                  <a:pt x="1484871" y="2901267"/>
                  <a:pt x="1485561" y="2900577"/>
                  <a:pt x="1486251" y="2900577"/>
                </a:cubicBezTo>
                <a:close/>
                <a:moveTo>
                  <a:pt x="1930388" y="2548853"/>
                </a:moveTo>
                <a:cubicBezTo>
                  <a:pt x="1942802" y="2579198"/>
                  <a:pt x="1955215" y="2608853"/>
                  <a:pt x="1968319" y="2639198"/>
                </a:cubicBezTo>
                <a:cubicBezTo>
                  <a:pt x="1940043" y="2639888"/>
                  <a:pt x="1911767" y="2640577"/>
                  <a:pt x="1884181" y="2641267"/>
                </a:cubicBezTo>
                <a:cubicBezTo>
                  <a:pt x="1888319" y="2617819"/>
                  <a:pt x="1892457" y="2594371"/>
                  <a:pt x="1897284" y="2570922"/>
                </a:cubicBezTo>
                <a:cubicBezTo>
                  <a:pt x="1908319" y="2563336"/>
                  <a:pt x="1919353" y="2556440"/>
                  <a:pt x="1930388" y="2548853"/>
                </a:cubicBezTo>
                <a:close/>
                <a:moveTo>
                  <a:pt x="1899353" y="2560577"/>
                </a:moveTo>
                <a:cubicBezTo>
                  <a:pt x="1903491" y="2540578"/>
                  <a:pt x="1906940" y="2519888"/>
                  <a:pt x="1911078" y="2499888"/>
                </a:cubicBezTo>
                <a:cubicBezTo>
                  <a:pt x="1916595" y="2513681"/>
                  <a:pt x="1922112" y="2527474"/>
                  <a:pt x="1927629" y="2541957"/>
                </a:cubicBezTo>
                <a:cubicBezTo>
                  <a:pt x="1917974" y="2548164"/>
                  <a:pt x="1909009" y="2554371"/>
                  <a:pt x="1899353" y="2560577"/>
                </a:cubicBezTo>
                <a:close/>
                <a:moveTo>
                  <a:pt x="3463489" y="1537131"/>
                </a:moveTo>
                <a:cubicBezTo>
                  <a:pt x="3475902" y="1539890"/>
                  <a:pt x="3488316" y="1542648"/>
                  <a:pt x="3501420" y="1545407"/>
                </a:cubicBezTo>
                <a:cubicBezTo>
                  <a:pt x="3488316" y="1575062"/>
                  <a:pt x="3475213" y="1605407"/>
                  <a:pt x="3462109" y="1635752"/>
                </a:cubicBezTo>
                <a:cubicBezTo>
                  <a:pt x="3442109" y="1615752"/>
                  <a:pt x="3422799" y="1596441"/>
                  <a:pt x="3402799" y="1577131"/>
                </a:cubicBezTo>
                <a:cubicBezTo>
                  <a:pt x="3422799" y="1564028"/>
                  <a:pt x="3443489" y="1550234"/>
                  <a:pt x="3463489" y="1537131"/>
                </a:cubicBezTo>
                <a:close/>
                <a:moveTo>
                  <a:pt x="3397282" y="1571614"/>
                </a:moveTo>
                <a:cubicBezTo>
                  <a:pt x="3375213" y="1550234"/>
                  <a:pt x="3353834" y="1529545"/>
                  <a:pt x="3331765" y="1508855"/>
                </a:cubicBezTo>
                <a:cubicBezTo>
                  <a:pt x="3372454" y="1517131"/>
                  <a:pt x="3412454" y="1526097"/>
                  <a:pt x="3453834" y="1535062"/>
                </a:cubicBezTo>
                <a:cubicBezTo>
                  <a:pt x="3434523" y="1546786"/>
                  <a:pt x="3415903" y="1559200"/>
                  <a:pt x="3397282" y="1571614"/>
                </a:cubicBezTo>
                <a:close/>
                <a:moveTo>
                  <a:pt x="3689695" y="1394373"/>
                </a:moveTo>
                <a:cubicBezTo>
                  <a:pt x="3738661" y="1457821"/>
                  <a:pt x="3786936" y="1523338"/>
                  <a:pt x="3835212" y="1590924"/>
                </a:cubicBezTo>
                <a:cubicBezTo>
                  <a:pt x="3818660" y="1597131"/>
                  <a:pt x="3802798" y="1602648"/>
                  <a:pt x="3786247" y="1608855"/>
                </a:cubicBezTo>
                <a:cubicBezTo>
                  <a:pt x="3693833" y="1584027"/>
                  <a:pt x="3602109" y="1561269"/>
                  <a:pt x="3511075" y="1540579"/>
                </a:cubicBezTo>
                <a:cubicBezTo>
                  <a:pt x="3518661" y="1524028"/>
                  <a:pt x="3525557" y="1508166"/>
                  <a:pt x="3533144" y="1492303"/>
                </a:cubicBezTo>
                <a:cubicBezTo>
                  <a:pt x="3585557" y="1458510"/>
                  <a:pt x="3637971" y="1426097"/>
                  <a:pt x="3689695" y="1394373"/>
                </a:cubicBezTo>
                <a:close/>
                <a:moveTo>
                  <a:pt x="3538661" y="1479890"/>
                </a:moveTo>
                <a:cubicBezTo>
                  <a:pt x="3565558" y="1421269"/>
                  <a:pt x="3593144" y="1364718"/>
                  <a:pt x="3621419" y="1308856"/>
                </a:cubicBezTo>
                <a:cubicBezTo>
                  <a:pt x="3642798" y="1335062"/>
                  <a:pt x="3664178" y="1361959"/>
                  <a:pt x="3684868" y="1388855"/>
                </a:cubicBezTo>
                <a:cubicBezTo>
                  <a:pt x="3636592" y="1417821"/>
                  <a:pt x="3587626" y="1448166"/>
                  <a:pt x="3538661" y="1479890"/>
                </a:cubicBezTo>
                <a:close/>
                <a:moveTo>
                  <a:pt x="6083484" y="3181266"/>
                </a:moveTo>
                <a:cubicBezTo>
                  <a:pt x="6060726" y="3174369"/>
                  <a:pt x="6037277" y="3168163"/>
                  <a:pt x="6013829" y="3161956"/>
                </a:cubicBezTo>
                <a:cubicBezTo>
                  <a:pt x="5988312" y="3124025"/>
                  <a:pt x="5962105" y="3085404"/>
                  <a:pt x="5935208" y="3047473"/>
                </a:cubicBezTo>
                <a:cubicBezTo>
                  <a:pt x="5951760" y="3021956"/>
                  <a:pt x="5968312" y="2995749"/>
                  <a:pt x="5984864" y="2970232"/>
                </a:cubicBezTo>
                <a:cubicBezTo>
                  <a:pt x="6018656" y="2976439"/>
                  <a:pt x="6051760" y="2982646"/>
                  <a:pt x="6084863" y="2988853"/>
                </a:cubicBezTo>
                <a:cubicBezTo>
                  <a:pt x="6085553" y="3052301"/>
                  <a:pt x="6084863" y="3116439"/>
                  <a:pt x="6083484" y="3181266"/>
                </a:cubicBezTo>
                <a:close/>
                <a:moveTo>
                  <a:pt x="6294518" y="3416438"/>
                </a:moveTo>
                <a:cubicBezTo>
                  <a:pt x="6270380" y="3439886"/>
                  <a:pt x="6246242" y="3462645"/>
                  <a:pt x="6222104" y="3486093"/>
                </a:cubicBezTo>
                <a:cubicBezTo>
                  <a:pt x="6178656" y="3415059"/>
                  <a:pt x="6134519" y="3344024"/>
                  <a:pt x="6088312" y="3272990"/>
                </a:cubicBezTo>
                <a:cubicBezTo>
                  <a:pt x="6089001" y="3245404"/>
                  <a:pt x="6089691" y="3217818"/>
                  <a:pt x="6090381" y="3190232"/>
                </a:cubicBezTo>
                <a:cubicBezTo>
                  <a:pt x="6173139" y="3213680"/>
                  <a:pt x="6253139" y="3238507"/>
                  <a:pt x="6331070" y="3264714"/>
                </a:cubicBezTo>
                <a:cubicBezTo>
                  <a:pt x="6319346" y="3315749"/>
                  <a:pt x="6307622" y="3366093"/>
                  <a:pt x="6294518" y="3416438"/>
                </a:cubicBezTo>
                <a:close/>
                <a:moveTo>
                  <a:pt x="6337277" y="3267473"/>
                </a:moveTo>
                <a:cubicBezTo>
                  <a:pt x="6363483" y="3276438"/>
                  <a:pt x="6389691" y="3285404"/>
                  <a:pt x="6415207" y="3294369"/>
                </a:cubicBezTo>
                <a:cubicBezTo>
                  <a:pt x="6379346" y="3332300"/>
                  <a:pt x="6342104" y="3369542"/>
                  <a:pt x="6304173" y="3406783"/>
                </a:cubicBezTo>
                <a:cubicBezTo>
                  <a:pt x="6315898" y="3360576"/>
                  <a:pt x="6326932" y="3314369"/>
                  <a:pt x="6337277" y="3267473"/>
                </a:cubicBezTo>
                <a:close/>
                <a:moveTo>
                  <a:pt x="6247622" y="3597127"/>
                </a:moveTo>
                <a:cubicBezTo>
                  <a:pt x="6218656" y="3582645"/>
                  <a:pt x="6189001" y="3568162"/>
                  <a:pt x="6159346" y="3554369"/>
                </a:cubicBezTo>
                <a:cubicBezTo>
                  <a:pt x="6180036" y="3535748"/>
                  <a:pt x="6200725" y="3516438"/>
                  <a:pt x="6220725" y="3497817"/>
                </a:cubicBezTo>
                <a:cubicBezTo>
                  <a:pt x="6233139" y="3518507"/>
                  <a:pt x="6245553" y="3539197"/>
                  <a:pt x="6257966" y="3559886"/>
                </a:cubicBezTo>
                <a:cubicBezTo>
                  <a:pt x="6254518" y="3572300"/>
                  <a:pt x="6251070" y="3584714"/>
                  <a:pt x="6247622" y="3597127"/>
                </a:cubicBezTo>
                <a:close/>
                <a:moveTo>
                  <a:pt x="6262794" y="3568162"/>
                </a:moveTo>
                <a:cubicBezTo>
                  <a:pt x="6273139" y="3585403"/>
                  <a:pt x="6283484" y="3602645"/>
                  <a:pt x="6293139" y="3619886"/>
                </a:cubicBezTo>
                <a:cubicBezTo>
                  <a:pt x="6280035" y="3612990"/>
                  <a:pt x="6266932" y="3606783"/>
                  <a:pt x="6253829" y="3599886"/>
                </a:cubicBezTo>
                <a:cubicBezTo>
                  <a:pt x="6256587" y="3589541"/>
                  <a:pt x="6260035" y="3579196"/>
                  <a:pt x="6262794" y="3568162"/>
                </a:cubicBezTo>
                <a:close/>
                <a:moveTo>
                  <a:pt x="4690383" y="5990227"/>
                </a:moveTo>
                <a:cubicBezTo>
                  <a:pt x="4677280" y="5980572"/>
                  <a:pt x="4663486" y="5971606"/>
                  <a:pt x="4650383" y="5961951"/>
                </a:cubicBezTo>
                <a:cubicBezTo>
                  <a:pt x="4658659" y="5956434"/>
                  <a:pt x="4667625" y="5950917"/>
                  <a:pt x="4675901" y="5945399"/>
                </a:cubicBezTo>
                <a:cubicBezTo>
                  <a:pt x="4775210" y="5929537"/>
                  <a:pt x="4873831" y="5912296"/>
                  <a:pt x="4970382" y="5892986"/>
                </a:cubicBezTo>
                <a:cubicBezTo>
                  <a:pt x="4945555" y="5919192"/>
                  <a:pt x="4920038" y="5944710"/>
                  <a:pt x="4894521" y="5970227"/>
                </a:cubicBezTo>
                <a:cubicBezTo>
                  <a:pt x="4828314" y="5977813"/>
                  <a:pt x="4759348" y="5984020"/>
                  <a:pt x="4690383" y="5990227"/>
                </a:cubicBezTo>
                <a:close/>
                <a:moveTo>
                  <a:pt x="4887624" y="5978503"/>
                </a:moveTo>
                <a:cubicBezTo>
                  <a:pt x="4858659" y="6007468"/>
                  <a:pt x="4829003" y="6036434"/>
                  <a:pt x="4800038" y="6065399"/>
                </a:cubicBezTo>
                <a:cubicBezTo>
                  <a:pt x="4766935" y="6043330"/>
                  <a:pt x="4733142" y="6019882"/>
                  <a:pt x="4700038" y="5996434"/>
                </a:cubicBezTo>
                <a:cubicBezTo>
                  <a:pt x="4762797" y="5990917"/>
                  <a:pt x="4825555" y="5985399"/>
                  <a:pt x="4887624" y="5978503"/>
                </a:cubicBezTo>
                <a:close/>
                <a:moveTo>
                  <a:pt x="4056591" y="6067468"/>
                </a:moveTo>
                <a:cubicBezTo>
                  <a:pt x="4046246" y="6054365"/>
                  <a:pt x="4035901" y="6041261"/>
                  <a:pt x="4025556" y="6028158"/>
                </a:cubicBezTo>
                <a:cubicBezTo>
                  <a:pt x="4102798" y="6027468"/>
                  <a:pt x="4179350" y="6025399"/>
                  <a:pt x="4255901" y="6022640"/>
                </a:cubicBezTo>
                <a:cubicBezTo>
                  <a:pt x="4204177" y="6039882"/>
                  <a:pt x="4152453" y="6056434"/>
                  <a:pt x="4101418" y="6072296"/>
                </a:cubicBezTo>
                <a:cubicBezTo>
                  <a:pt x="4086246" y="6070916"/>
                  <a:pt x="4071763" y="6069537"/>
                  <a:pt x="4056591" y="6067468"/>
                </a:cubicBezTo>
                <a:close/>
                <a:moveTo>
                  <a:pt x="4084867" y="6077813"/>
                </a:moveTo>
                <a:cubicBezTo>
                  <a:pt x="4079350" y="6079192"/>
                  <a:pt x="4074522" y="6081261"/>
                  <a:pt x="4069005" y="6082640"/>
                </a:cubicBezTo>
                <a:cubicBezTo>
                  <a:pt x="4066936" y="6079882"/>
                  <a:pt x="4064867" y="6077813"/>
                  <a:pt x="4062798" y="6075054"/>
                </a:cubicBezTo>
                <a:cubicBezTo>
                  <a:pt x="4070384" y="6076433"/>
                  <a:pt x="4077280" y="6077123"/>
                  <a:pt x="4084867" y="6077813"/>
                </a:cubicBezTo>
                <a:close/>
                <a:moveTo>
                  <a:pt x="3300041" y="6001951"/>
                </a:moveTo>
                <a:cubicBezTo>
                  <a:pt x="3252454" y="5977123"/>
                  <a:pt x="3204868" y="5951606"/>
                  <a:pt x="3156593" y="5926089"/>
                </a:cubicBezTo>
                <a:cubicBezTo>
                  <a:pt x="3242110" y="5944710"/>
                  <a:pt x="3328316" y="5961951"/>
                  <a:pt x="3415903" y="5977813"/>
                </a:cubicBezTo>
                <a:cubicBezTo>
                  <a:pt x="3405558" y="5987468"/>
                  <a:pt x="3394523" y="5997123"/>
                  <a:pt x="3384178" y="6006778"/>
                </a:cubicBezTo>
                <a:cubicBezTo>
                  <a:pt x="3355903" y="6005399"/>
                  <a:pt x="3327627" y="6003330"/>
                  <a:pt x="3300041" y="6001951"/>
                </a:cubicBezTo>
                <a:close/>
                <a:moveTo>
                  <a:pt x="3376592" y="6013675"/>
                </a:moveTo>
                <a:cubicBezTo>
                  <a:pt x="3370385" y="6019882"/>
                  <a:pt x="3363489" y="6025399"/>
                  <a:pt x="3357282" y="6031606"/>
                </a:cubicBezTo>
                <a:cubicBezTo>
                  <a:pt x="3343489" y="6024709"/>
                  <a:pt x="3329696" y="6017123"/>
                  <a:pt x="3315213" y="6010227"/>
                </a:cubicBezTo>
                <a:cubicBezTo>
                  <a:pt x="3335903" y="6010916"/>
                  <a:pt x="3356592" y="6012296"/>
                  <a:pt x="3376592" y="6013675"/>
                </a:cubicBezTo>
                <a:close/>
                <a:moveTo>
                  <a:pt x="2926938" y="5919882"/>
                </a:moveTo>
                <a:cubicBezTo>
                  <a:pt x="2924179" y="5904020"/>
                  <a:pt x="2922110" y="5887468"/>
                  <a:pt x="2920041" y="5871606"/>
                </a:cubicBezTo>
                <a:cubicBezTo>
                  <a:pt x="2990386" y="5888848"/>
                  <a:pt x="3061420" y="5904710"/>
                  <a:pt x="3132455" y="5920572"/>
                </a:cubicBezTo>
                <a:cubicBezTo>
                  <a:pt x="3182799" y="5948158"/>
                  <a:pt x="3232455" y="5974365"/>
                  <a:pt x="3282799" y="6000571"/>
                </a:cubicBezTo>
                <a:cubicBezTo>
                  <a:pt x="3184179" y="5993675"/>
                  <a:pt x="3086938" y="5985399"/>
                  <a:pt x="2991076" y="5975744"/>
                </a:cubicBezTo>
                <a:cubicBezTo>
                  <a:pt x="2969007" y="5957123"/>
                  <a:pt x="2948317" y="5938503"/>
                  <a:pt x="2926938" y="5919882"/>
                </a:cubicBezTo>
                <a:close/>
                <a:moveTo>
                  <a:pt x="2977972" y="5974365"/>
                </a:moveTo>
                <a:cubicBezTo>
                  <a:pt x="2963490" y="5972985"/>
                  <a:pt x="2949007" y="5971606"/>
                  <a:pt x="2934524" y="5969537"/>
                </a:cubicBezTo>
                <a:cubicBezTo>
                  <a:pt x="2932455" y="5956434"/>
                  <a:pt x="2930386" y="5944020"/>
                  <a:pt x="2928317" y="5930917"/>
                </a:cubicBezTo>
                <a:cubicBezTo>
                  <a:pt x="2944869" y="5945399"/>
                  <a:pt x="2961420" y="5959882"/>
                  <a:pt x="2977972" y="5974365"/>
                </a:cubicBezTo>
                <a:close/>
                <a:moveTo>
                  <a:pt x="2536594" y="5761262"/>
                </a:moveTo>
                <a:cubicBezTo>
                  <a:pt x="2515904" y="5731606"/>
                  <a:pt x="2495904" y="5701951"/>
                  <a:pt x="2475904" y="5671607"/>
                </a:cubicBezTo>
                <a:cubicBezTo>
                  <a:pt x="2567628" y="5707468"/>
                  <a:pt x="2661421" y="5741262"/>
                  <a:pt x="2756593" y="5774365"/>
                </a:cubicBezTo>
                <a:cubicBezTo>
                  <a:pt x="2771076" y="5788158"/>
                  <a:pt x="2786248" y="5801951"/>
                  <a:pt x="2801421" y="5815055"/>
                </a:cubicBezTo>
                <a:cubicBezTo>
                  <a:pt x="2793145" y="5819193"/>
                  <a:pt x="2784869" y="5823331"/>
                  <a:pt x="2777283" y="5827468"/>
                </a:cubicBezTo>
                <a:cubicBezTo>
                  <a:pt x="2695214" y="5806779"/>
                  <a:pt x="2615214" y="5784710"/>
                  <a:pt x="2536594" y="5761262"/>
                </a:cubicBezTo>
                <a:close/>
                <a:moveTo>
                  <a:pt x="2766248" y="5832296"/>
                </a:moveTo>
                <a:cubicBezTo>
                  <a:pt x="2720731" y="5854365"/>
                  <a:pt x="2675904" y="5875744"/>
                  <a:pt x="2631076" y="5896434"/>
                </a:cubicBezTo>
                <a:cubicBezTo>
                  <a:pt x="2601421" y="5855055"/>
                  <a:pt x="2571766" y="5812986"/>
                  <a:pt x="2542111" y="5770227"/>
                </a:cubicBezTo>
                <a:cubicBezTo>
                  <a:pt x="2616593" y="5792296"/>
                  <a:pt x="2691076" y="5812986"/>
                  <a:pt x="2766248" y="5832296"/>
                </a:cubicBezTo>
                <a:close/>
                <a:moveTo>
                  <a:pt x="2022112" y="5139194"/>
                </a:moveTo>
                <a:cubicBezTo>
                  <a:pt x="2030388" y="5118504"/>
                  <a:pt x="2038663" y="5098504"/>
                  <a:pt x="2047629" y="5077815"/>
                </a:cubicBezTo>
                <a:cubicBezTo>
                  <a:pt x="2075215" y="5146090"/>
                  <a:pt x="2102801" y="5214366"/>
                  <a:pt x="2131767" y="5281262"/>
                </a:cubicBezTo>
                <a:cubicBezTo>
                  <a:pt x="2103491" y="5260573"/>
                  <a:pt x="2075905" y="5240573"/>
                  <a:pt x="2048319" y="5219883"/>
                </a:cubicBezTo>
                <a:cubicBezTo>
                  <a:pt x="2039353" y="5192987"/>
                  <a:pt x="2031077" y="5166090"/>
                  <a:pt x="2022112" y="5139194"/>
                </a:cubicBezTo>
                <a:close/>
                <a:moveTo>
                  <a:pt x="2037974" y="5212297"/>
                </a:moveTo>
                <a:cubicBezTo>
                  <a:pt x="2026250" y="5203332"/>
                  <a:pt x="2014526" y="5195056"/>
                  <a:pt x="2002801" y="5186090"/>
                </a:cubicBezTo>
                <a:cubicBezTo>
                  <a:pt x="2007629" y="5173677"/>
                  <a:pt x="2012457" y="5161952"/>
                  <a:pt x="2017284" y="5149539"/>
                </a:cubicBezTo>
                <a:cubicBezTo>
                  <a:pt x="2024870" y="5170228"/>
                  <a:pt x="2031767" y="5191607"/>
                  <a:pt x="2037974" y="5212297"/>
                </a:cubicBezTo>
                <a:close/>
                <a:moveTo>
                  <a:pt x="1756595" y="4598505"/>
                </a:moveTo>
                <a:cubicBezTo>
                  <a:pt x="1775216" y="4574367"/>
                  <a:pt x="1794526" y="4549540"/>
                  <a:pt x="1813836" y="4525402"/>
                </a:cubicBezTo>
                <a:cubicBezTo>
                  <a:pt x="1832457" y="4564022"/>
                  <a:pt x="1851767" y="4603333"/>
                  <a:pt x="1871078" y="4641953"/>
                </a:cubicBezTo>
                <a:cubicBezTo>
                  <a:pt x="1894526" y="4732298"/>
                  <a:pt x="1919353" y="4822643"/>
                  <a:pt x="1944871" y="4910918"/>
                </a:cubicBezTo>
                <a:cubicBezTo>
                  <a:pt x="1881422" y="4835056"/>
                  <a:pt x="1820043" y="4759194"/>
                  <a:pt x="1760733" y="4682643"/>
                </a:cubicBezTo>
                <a:cubicBezTo>
                  <a:pt x="1759354" y="4654367"/>
                  <a:pt x="1757974" y="4626781"/>
                  <a:pt x="1756595" y="4598505"/>
                </a:cubicBezTo>
                <a:close/>
                <a:moveTo>
                  <a:pt x="1753147" y="4672988"/>
                </a:moveTo>
                <a:cubicBezTo>
                  <a:pt x="1744181" y="4661264"/>
                  <a:pt x="1735216" y="4649540"/>
                  <a:pt x="1726250" y="4637815"/>
                </a:cubicBezTo>
                <a:cubicBezTo>
                  <a:pt x="1734526" y="4627471"/>
                  <a:pt x="1742112" y="4617126"/>
                  <a:pt x="1750388" y="4606091"/>
                </a:cubicBezTo>
                <a:cubicBezTo>
                  <a:pt x="1751078" y="4628850"/>
                  <a:pt x="1751767" y="4650919"/>
                  <a:pt x="1753147" y="4672988"/>
                </a:cubicBezTo>
                <a:close/>
                <a:moveTo>
                  <a:pt x="1644871" y="4006092"/>
                </a:moveTo>
                <a:cubicBezTo>
                  <a:pt x="1657975" y="3996437"/>
                  <a:pt x="1671078" y="3986092"/>
                  <a:pt x="1684181" y="3976437"/>
                </a:cubicBezTo>
                <a:cubicBezTo>
                  <a:pt x="1702802" y="4046092"/>
                  <a:pt x="1722112" y="4116437"/>
                  <a:pt x="1742112" y="4186781"/>
                </a:cubicBezTo>
                <a:cubicBezTo>
                  <a:pt x="1742112" y="4244023"/>
                  <a:pt x="1742112" y="4300574"/>
                  <a:pt x="1742802" y="4357126"/>
                </a:cubicBezTo>
                <a:cubicBezTo>
                  <a:pt x="1702112" y="4267471"/>
                  <a:pt x="1662802" y="4177816"/>
                  <a:pt x="1625561" y="4088161"/>
                </a:cubicBezTo>
                <a:cubicBezTo>
                  <a:pt x="1631768" y="4060575"/>
                  <a:pt x="1637974" y="4032989"/>
                  <a:pt x="1644871" y="4006092"/>
                </a:cubicBezTo>
                <a:close/>
                <a:moveTo>
                  <a:pt x="1621423" y="4077127"/>
                </a:moveTo>
                <a:cubicBezTo>
                  <a:pt x="1615906" y="4063334"/>
                  <a:pt x="1610388" y="4049541"/>
                  <a:pt x="1604871" y="4036437"/>
                </a:cubicBezTo>
                <a:cubicBezTo>
                  <a:pt x="1615216" y="4028161"/>
                  <a:pt x="1625561" y="4020575"/>
                  <a:pt x="1636595" y="4012299"/>
                </a:cubicBezTo>
                <a:cubicBezTo>
                  <a:pt x="1631078" y="4033679"/>
                  <a:pt x="1626250" y="4055747"/>
                  <a:pt x="1621423" y="4077127"/>
                </a:cubicBezTo>
                <a:close/>
                <a:moveTo>
                  <a:pt x="1598664" y="3586093"/>
                </a:moveTo>
                <a:cubicBezTo>
                  <a:pt x="1615216" y="3553679"/>
                  <a:pt x="1631768" y="3521955"/>
                  <a:pt x="1648319" y="3489541"/>
                </a:cubicBezTo>
                <a:cubicBezTo>
                  <a:pt x="1660733" y="3587472"/>
                  <a:pt x="1675216" y="3686093"/>
                  <a:pt x="1691078" y="3785403"/>
                </a:cubicBezTo>
                <a:cubicBezTo>
                  <a:pt x="1686250" y="3804713"/>
                  <a:pt x="1681423" y="3824713"/>
                  <a:pt x="1675905" y="3844024"/>
                </a:cubicBezTo>
                <a:cubicBezTo>
                  <a:pt x="1668319" y="3838506"/>
                  <a:pt x="1660733" y="3833679"/>
                  <a:pt x="1653837" y="3828161"/>
                </a:cubicBezTo>
                <a:cubicBezTo>
                  <a:pt x="1634526" y="3747472"/>
                  <a:pt x="1615906" y="3666783"/>
                  <a:pt x="1598664" y="3586093"/>
                </a:cubicBezTo>
                <a:close/>
                <a:moveTo>
                  <a:pt x="1645561" y="3823334"/>
                </a:moveTo>
                <a:cubicBezTo>
                  <a:pt x="1604181" y="3793679"/>
                  <a:pt x="1564182" y="3764714"/>
                  <a:pt x="1524871" y="3735058"/>
                </a:cubicBezTo>
                <a:cubicBezTo>
                  <a:pt x="1546940" y="3688852"/>
                  <a:pt x="1570388" y="3642645"/>
                  <a:pt x="1593837" y="3596438"/>
                </a:cubicBezTo>
                <a:cubicBezTo>
                  <a:pt x="1609699" y="3671610"/>
                  <a:pt x="1626940" y="3746782"/>
                  <a:pt x="1645561" y="3823334"/>
                </a:cubicBezTo>
                <a:close/>
                <a:moveTo>
                  <a:pt x="1645561" y="3117818"/>
                </a:moveTo>
                <a:cubicBezTo>
                  <a:pt x="1665561" y="3143335"/>
                  <a:pt x="1685561" y="3169542"/>
                  <a:pt x="1706250" y="3195059"/>
                </a:cubicBezTo>
                <a:cubicBezTo>
                  <a:pt x="1679354" y="3202645"/>
                  <a:pt x="1652457" y="3210921"/>
                  <a:pt x="1625561" y="3219197"/>
                </a:cubicBezTo>
                <a:cubicBezTo>
                  <a:pt x="1623492" y="3195059"/>
                  <a:pt x="1621423" y="3171611"/>
                  <a:pt x="1619354" y="3148163"/>
                </a:cubicBezTo>
                <a:cubicBezTo>
                  <a:pt x="1627630" y="3137818"/>
                  <a:pt x="1636595" y="3128163"/>
                  <a:pt x="1645561" y="3117818"/>
                </a:cubicBezTo>
                <a:close/>
                <a:moveTo>
                  <a:pt x="1618664" y="3137818"/>
                </a:moveTo>
                <a:cubicBezTo>
                  <a:pt x="1617285" y="3117128"/>
                  <a:pt x="1615216" y="3097128"/>
                  <a:pt x="1613837" y="3076439"/>
                </a:cubicBezTo>
                <a:cubicBezTo>
                  <a:pt x="1622802" y="3088163"/>
                  <a:pt x="1631768" y="3100577"/>
                  <a:pt x="1641423" y="3112301"/>
                </a:cubicBezTo>
                <a:cubicBezTo>
                  <a:pt x="1633147" y="3120577"/>
                  <a:pt x="1625561" y="3128852"/>
                  <a:pt x="1618664" y="3137818"/>
                </a:cubicBezTo>
                <a:close/>
                <a:moveTo>
                  <a:pt x="2446249" y="2235061"/>
                </a:moveTo>
                <a:cubicBezTo>
                  <a:pt x="2460042" y="2227475"/>
                  <a:pt x="2473146" y="2219888"/>
                  <a:pt x="2486939" y="2212302"/>
                </a:cubicBezTo>
                <a:cubicBezTo>
                  <a:pt x="2504180" y="2217130"/>
                  <a:pt x="2520732" y="2221958"/>
                  <a:pt x="2537973" y="2226785"/>
                </a:cubicBezTo>
                <a:cubicBezTo>
                  <a:pt x="2510387" y="2250923"/>
                  <a:pt x="2482801" y="2274371"/>
                  <a:pt x="2455214" y="2298509"/>
                </a:cubicBezTo>
                <a:cubicBezTo>
                  <a:pt x="2437283" y="2314371"/>
                  <a:pt x="2420042" y="2329543"/>
                  <a:pt x="2402801" y="2345406"/>
                </a:cubicBezTo>
                <a:cubicBezTo>
                  <a:pt x="2400732" y="2330923"/>
                  <a:pt x="2397973" y="2317130"/>
                  <a:pt x="2395904" y="2302647"/>
                </a:cubicBezTo>
                <a:cubicBezTo>
                  <a:pt x="2412456" y="2280578"/>
                  <a:pt x="2429008" y="2257819"/>
                  <a:pt x="2446249" y="2235061"/>
                </a:cubicBezTo>
                <a:close/>
                <a:moveTo>
                  <a:pt x="2393835" y="2293682"/>
                </a:moveTo>
                <a:cubicBezTo>
                  <a:pt x="2392456" y="2284716"/>
                  <a:pt x="2391077" y="2275750"/>
                  <a:pt x="2389697" y="2266785"/>
                </a:cubicBezTo>
                <a:cubicBezTo>
                  <a:pt x="2403490" y="2259199"/>
                  <a:pt x="2417284" y="2250923"/>
                  <a:pt x="2431077" y="2243337"/>
                </a:cubicBezTo>
                <a:cubicBezTo>
                  <a:pt x="2418663" y="2260578"/>
                  <a:pt x="2406249" y="2277130"/>
                  <a:pt x="2393835" y="2293682"/>
                </a:cubicBezTo>
                <a:close/>
                <a:moveTo>
                  <a:pt x="2457284" y="2221268"/>
                </a:moveTo>
                <a:cubicBezTo>
                  <a:pt x="2460732" y="2216440"/>
                  <a:pt x="2464180" y="2211613"/>
                  <a:pt x="2468318" y="2206785"/>
                </a:cubicBezTo>
                <a:cubicBezTo>
                  <a:pt x="2471766" y="2207475"/>
                  <a:pt x="2474525" y="2208854"/>
                  <a:pt x="2477973" y="2209544"/>
                </a:cubicBezTo>
                <a:cubicBezTo>
                  <a:pt x="2470387" y="2213682"/>
                  <a:pt x="2463490" y="2217130"/>
                  <a:pt x="2457284" y="2221268"/>
                </a:cubicBezTo>
                <a:close/>
                <a:moveTo>
                  <a:pt x="2937972" y="1910234"/>
                </a:moveTo>
                <a:cubicBezTo>
                  <a:pt x="2952455" y="1906786"/>
                  <a:pt x="2966938" y="1903337"/>
                  <a:pt x="2981421" y="1899889"/>
                </a:cubicBezTo>
                <a:cubicBezTo>
                  <a:pt x="2996593" y="1908854"/>
                  <a:pt x="3011765" y="1918510"/>
                  <a:pt x="3026938" y="1927475"/>
                </a:cubicBezTo>
                <a:cubicBezTo>
                  <a:pt x="2994524" y="1942648"/>
                  <a:pt x="2961420" y="1958510"/>
                  <a:pt x="2929007" y="1974372"/>
                </a:cubicBezTo>
                <a:cubicBezTo>
                  <a:pt x="2908317" y="1984716"/>
                  <a:pt x="2887628" y="1995061"/>
                  <a:pt x="2866938" y="2004716"/>
                </a:cubicBezTo>
                <a:cubicBezTo>
                  <a:pt x="2868317" y="1990234"/>
                  <a:pt x="2869697" y="1975751"/>
                  <a:pt x="2871765" y="1961958"/>
                </a:cubicBezTo>
                <a:cubicBezTo>
                  <a:pt x="2893145" y="1944717"/>
                  <a:pt x="2915903" y="1927475"/>
                  <a:pt x="2937972" y="1910234"/>
                </a:cubicBezTo>
                <a:close/>
                <a:moveTo>
                  <a:pt x="2871765" y="1952303"/>
                </a:moveTo>
                <a:cubicBezTo>
                  <a:pt x="2872455" y="1943337"/>
                  <a:pt x="2873835" y="1935061"/>
                  <a:pt x="2874524" y="1926096"/>
                </a:cubicBezTo>
                <a:cubicBezTo>
                  <a:pt x="2889696" y="1921958"/>
                  <a:pt x="2904869" y="1918510"/>
                  <a:pt x="2920731" y="1914372"/>
                </a:cubicBezTo>
                <a:cubicBezTo>
                  <a:pt x="2904869" y="1927475"/>
                  <a:pt x="2888317" y="1939889"/>
                  <a:pt x="2871765" y="1952303"/>
                </a:cubicBezTo>
                <a:close/>
                <a:moveTo>
                  <a:pt x="2951765" y="1899889"/>
                </a:moveTo>
                <a:cubicBezTo>
                  <a:pt x="2955903" y="1896441"/>
                  <a:pt x="2960731" y="1892992"/>
                  <a:pt x="2964869" y="1889544"/>
                </a:cubicBezTo>
                <a:cubicBezTo>
                  <a:pt x="2967627" y="1890924"/>
                  <a:pt x="2970386" y="1892992"/>
                  <a:pt x="2973145" y="1894372"/>
                </a:cubicBezTo>
                <a:cubicBezTo>
                  <a:pt x="2965558" y="1896441"/>
                  <a:pt x="2958662" y="1898510"/>
                  <a:pt x="2951765" y="1899889"/>
                </a:cubicBezTo>
                <a:close/>
                <a:moveTo>
                  <a:pt x="4129004" y="1715062"/>
                </a:moveTo>
                <a:cubicBezTo>
                  <a:pt x="4137280" y="1730924"/>
                  <a:pt x="4145556" y="1746096"/>
                  <a:pt x="4153832" y="1761958"/>
                </a:cubicBezTo>
                <a:cubicBezTo>
                  <a:pt x="4117281" y="1758510"/>
                  <a:pt x="4080729" y="1755062"/>
                  <a:pt x="4044177" y="1752303"/>
                </a:cubicBezTo>
                <a:cubicBezTo>
                  <a:pt x="4020729" y="1750234"/>
                  <a:pt x="3997281" y="1748165"/>
                  <a:pt x="3973832" y="1746786"/>
                </a:cubicBezTo>
                <a:cubicBezTo>
                  <a:pt x="3982108" y="1735062"/>
                  <a:pt x="3991074" y="1724027"/>
                  <a:pt x="3999350" y="1712303"/>
                </a:cubicBezTo>
                <a:cubicBezTo>
                  <a:pt x="4027626" y="1708855"/>
                  <a:pt x="4056591" y="1705407"/>
                  <a:pt x="4084867" y="1701958"/>
                </a:cubicBezTo>
                <a:cubicBezTo>
                  <a:pt x="4099349" y="1706096"/>
                  <a:pt x="4114522" y="1710234"/>
                  <a:pt x="4129004" y="1715062"/>
                </a:cubicBezTo>
                <a:close/>
                <a:moveTo>
                  <a:pt x="4102108" y="1699200"/>
                </a:moveTo>
                <a:cubicBezTo>
                  <a:pt x="4107625" y="1698510"/>
                  <a:pt x="4113832" y="1697820"/>
                  <a:pt x="4119350" y="1697131"/>
                </a:cubicBezTo>
                <a:cubicBezTo>
                  <a:pt x="4120729" y="1699889"/>
                  <a:pt x="4122108" y="1702648"/>
                  <a:pt x="4124177" y="1706096"/>
                </a:cubicBezTo>
                <a:cubicBezTo>
                  <a:pt x="4117281" y="1704027"/>
                  <a:pt x="4109694" y="1701958"/>
                  <a:pt x="4102108" y="1699200"/>
                </a:cubicBezTo>
                <a:close/>
                <a:moveTo>
                  <a:pt x="4658659" y="1830924"/>
                </a:moveTo>
                <a:cubicBezTo>
                  <a:pt x="4671762" y="1839200"/>
                  <a:pt x="4684866" y="1847475"/>
                  <a:pt x="4697969" y="1855751"/>
                </a:cubicBezTo>
                <a:cubicBezTo>
                  <a:pt x="4702107" y="1872993"/>
                  <a:pt x="4705556" y="1890234"/>
                  <a:pt x="4709693" y="1907475"/>
                </a:cubicBezTo>
                <a:cubicBezTo>
                  <a:pt x="4675901" y="1894372"/>
                  <a:pt x="4641418" y="1881268"/>
                  <a:pt x="4606935" y="1868855"/>
                </a:cubicBezTo>
                <a:cubicBezTo>
                  <a:pt x="4584866" y="1860579"/>
                  <a:pt x="4563487" y="1852993"/>
                  <a:pt x="4541418" y="1845406"/>
                </a:cubicBezTo>
                <a:cubicBezTo>
                  <a:pt x="4553142" y="1836441"/>
                  <a:pt x="4564177" y="1827475"/>
                  <a:pt x="4575901" y="1819199"/>
                </a:cubicBezTo>
                <a:cubicBezTo>
                  <a:pt x="4602797" y="1822648"/>
                  <a:pt x="4631073" y="1826786"/>
                  <a:pt x="4658659" y="1830924"/>
                </a:cubicBezTo>
                <a:close/>
                <a:moveTo>
                  <a:pt x="4582797" y="1812993"/>
                </a:moveTo>
                <a:cubicBezTo>
                  <a:pt x="4589694" y="1807475"/>
                  <a:pt x="4596590" y="1802648"/>
                  <a:pt x="4603487" y="1797131"/>
                </a:cubicBezTo>
                <a:cubicBezTo>
                  <a:pt x="4616590" y="1805406"/>
                  <a:pt x="4630383" y="1813682"/>
                  <a:pt x="4643487" y="1821958"/>
                </a:cubicBezTo>
                <a:cubicBezTo>
                  <a:pt x="4623487" y="1819199"/>
                  <a:pt x="4603487" y="1815751"/>
                  <a:pt x="4582797" y="1812993"/>
                </a:cubicBezTo>
                <a:close/>
                <a:moveTo>
                  <a:pt x="4675211" y="1833682"/>
                </a:moveTo>
                <a:cubicBezTo>
                  <a:pt x="4681418" y="1834372"/>
                  <a:pt x="4686935" y="1835751"/>
                  <a:pt x="4693142" y="1836441"/>
                </a:cubicBezTo>
                <a:cubicBezTo>
                  <a:pt x="4693831" y="1839889"/>
                  <a:pt x="4694521" y="1843337"/>
                  <a:pt x="4695211" y="1846096"/>
                </a:cubicBezTo>
                <a:cubicBezTo>
                  <a:pt x="4689004" y="1841958"/>
                  <a:pt x="4682107" y="1837820"/>
                  <a:pt x="4675211" y="1833682"/>
                </a:cubicBezTo>
                <a:close/>
                <a:moveTo>
                  <a:pt x="5177969" y="2109544"/>
                </a:moveTo>
                <a:cubicBezTo>
                  <a:pt x="5188313" y="2120578"/>
                  <a:pt x="5198658" y="2132303"/>
                  <a:pt x="5208313" y="2143337"/>
                </a:cubicBezTo>
                <a:cubicBezTo>
                  <a:pt x="5207624" y="2161268"/>
                  <a:pt x="5206934" y="2178509"/>
                  <a:pt x="5205555" y="2196440"/>
                </a:cubicBezTo>
                <a:cubicBezTo>
                  <a:pt x="5175900" y="2175061"/>
                  <a:pt x="5146244" y="2152992"/>
                  <a:pt x="5116589" y="2131613"/>
                </a:cubicBezTo>
                <a:cubicBezTo>
                  <a:pt x="5097968" y="2117820"/>
                  <a:pt x="5078658" y="2104716"/>
                  <a:pt x="5060037" y="2091613"/>
                </a:cubicBezTo>
                <a:cubicBezTo>
                  <a:pt x="5073141" y="2086096"/>
                  <a:pt x="5086934" y="2080578"/>
                  <a:pt x="5100038" y="2075061"/>
                </a:cubicBezTo>
                <a:cubicBezTo>
                  <a:pt x="5126244" y="2086096"/>
                  <a:pt x="5151762" y="2097820"/>
                  <a:pt x="5177969" y="2109544"/>
                </a:cubicBezTo>
                <a:close/>
                <a:moveTo>
                  <a:pt x="5109003" y="2071613"/>
                </a:moveTo>
                <a:cubicBezTo>
                  <a:pt x="5117279" y="2068165"/>
                  <a:pt x="5125555" y="2064716"/>
                  <a:pt x="5133831" y="2061958"/>
                </a:cubicBezTo>
                <a:cubicBezTo>
                  <a:pt x="5144175" y="2073682"/>
                  <a:pt x="5155210" y="2085406"/>
                  <a:pt x="5165555" y="2096440"/>
                </a:cubicBezTo>
                <a:cubicBezTo>
                  <a:pt x="5146934" y="2088164"/>
                  <a:pt x="5128313" y="2079889"/>
                  <a:pt x="5109003" y="2071613"/>
                </a:cubicBezTo>
                <a:close/>
                <a:moveTo>
                  <a:pt x="5193141" y="2116440"/>
                </a:moveTo>
                <a:cubicBezTo>
                  <a:pt x="5198658" y="2118509"/>
                  <a:pt x="5203486" y="2121268"/>
                  <a:pt x="5209003" y="2123337"/>
                </a:cubicBezTo>
                <a:cubicBezTo>
                  <a:pt x="5209003" y="2126785"/>
                  <a:pt x="5209003" y="2130233"/>
                  <a:pt x="5208313" y="2132992"/>
                </a:cubicBezTo>
                <a:cubicBezTo>
                  <a:pt x="5203486" y="2127475"/>
                  <a:pt x="5198658" y="2121958"/>
                  <a:pt x="5193141" y="2116440"/>
                </a:cubicBezTo>
                <a:close/>
                <a:moveTo>
                  <a:pt x="5603485" y="2515060"/>
                </a:moveTo>
                <a:cubicBezTo>
                  <a:pt x="5610382" y="2528854"/>
                  <a:pt x="5617278" y="2541957"/>
                  <a:pt x="5624175" y="2555750"/>
                </a:cubicBezTo>
                <a:cubicBezTo>
                  <a:pt x="5618657" y="2572302"/>
                  <a:pt x="5613140" y="2589543"/>
                  <a:pt x="5607623" y="2606095"/>
                </a:cubicBezTo>
                <a:cubicBezTo>
                  <a:pt x="5584864" y="2577129"/>
                  <a:pt x="5562106" y="2548853"/>
                  <a:pt x="5539347" y="2520578"/>
                </a:cubicBezTo>
                <a:cubicBezTo>
                  <a:pt x="5524864" y="2502647"/>
                  <a:pt x="5510382" y="2484716"/>
                  <a:pt x="5495209" y="2466785"/>
                </a:cubicBezTo>
                <a:cubicBezTo>
                  <a:pt x="5509692" y="2464716"/>
                  <a:pt x="5524175" y="2463336"/>
                  <a:pt x="5537968" y="2461957"/>
                </a:cubicBezTo>
                <a:cubicBezTo>
                  <a:pt x="5560037" y="2479198"/>
                  <a:pt x="5582106" y="2497129"/>
                  <a:pt x="5603485" y="2515060"/>
                </a:cubicBezTo>
                <a:close/>
                <a:moveTo>
                  <a:pt x="5548313" y="2460578"/>
                </a:moveTo>
                <a:cubicBezTo>
                  <a:pt x="5557278" y="2459888"/>
                  <a:pt x="5565554" y="2458509"/>
                  <a:pt x="5574520" y="2457819"/>
                </a:cubicBezTo>
                <a:cubicBezTo>
                  <a:pt x="5581416" y="2471612"/>
                  <a:pt x="5589002" y="2486095"/>
                  <a:pt x="5595899" y="2499888"/>
                </a:cubicBezTo>
                <a:cubicBezTo>
                  <a:pt x="5580037" y="2486095"/>
                  <a:pt x="5564175" y="2472992"/>
                  <a:pt x="5548313" y="2460578"/>
                </a:cubicBezTo>
                <a:close/>
                <a:moveTo>
                  <a:pt x="5617278" y="2526095"/>
                </a:moveTo>
                <a:cubicBezTo>
                  <a:pt x="5621416" y="2529543"/>
                  <a:pt x="5626244" y="2533681"/>
                  <a:pt x="5630381" y="2537129"/>
                </a:cubicBezTo>
                <a:cubicBezTo>
                  <a:pt x="5629692" y="2540578"/>
                  <a:pt x="5628312" y="2543336"/>
                  <a:pt x="5627623" y="2546784"/>
                </a:cubicBezTo>
                <a:cubicBezTo>
                  <a:pt x="5624175" y="2539888"/>
                  <a:pt x="5620726" y="2532991"/>
                  <a:pt x="5617278" y="2526095"/>
                </a:cubicBezTo>
                <a:close/>
                <a:moveTo>
                  <a:pt x="5906933" y="3019197"/>
                </a:moveTo>
                <a:cubicBezTo>
                  <a:pt x="5909691" y="3033680"/>
                  <a:pt x="5912450" y="3048163"/>
                  <a:pt x="5915898" y="3062646"/>
                </a:cubicBezTo>
                <a:cubicBezTo>
                  <a:pt x="5906243" y="3077128"/>
                  <a:pt x="5895898" y="3092301"/>
                  <a:pt x="5886243" y="3106783"/>
                </a:cubicBezTo>
                <a:cubicBezTo>
                  <a:pt x="5872450" y="3073680"/>
                  <a:pt x="5857967" y="3039887"/>
                  <a:pt x="5843485" y="3006784"/>
                </a:cubicBezTo>
                <a:cubicBezTo>
                  <a:pt x="5833829" y="2985404"/>
                  <a:pt x="5824864" y="2963336"/>
                  <a:pt x="5815209" y="2941956"/>
                </a:cubicBezTo>
                <a:cubicBezTo>
                  <a:pt x="5829692" y="2944025"/>
                  <a:pt x="5843485" y="2946094"/>
                  <a:pt x="5857967" y="2948163"/>
                </a:cubicBezTo>
                <a:cubicBezTo>
                  <a:pt x="5873829" y="2972301"/>
                  <a:pt x="5890381" y="2995749"/>
                  <a:pt x="5906933" y="3019197"/>
                </a:cubicBezTo>
                <a:close/>
                <a:moveTo>
                  <a:pt x="5866933" y="2950232"/>
                </a:moveTo>
                <a:cubicBezTo>
                  <a:pt x="5875898" y="2951611"/>
                  <a:pt x="5884864" y="2952991"/>
                  <a:pt x="5893829" y="2954370"/>
                </a:cubicBezTo>
                <a:cubicBezTo>
                  <a:pt x="5897278" y="2970232"/>
                  <a:pt x="5900726" y="2986094"/>
                  <a:pt x="5903485" y="3001956"/>
                </a:cubicBezTo>
                <a:cubicBezTo>
                  <a:pt x="5891070" y="2984715"/>
                  <a:pt x="5879347" y="2967473"/>
                  <a:pt x="5866933" y="2950232"/>
                </a:cubicBezTo>
                <a:close/>
                <a:moveTo>
                  <a:pt x="5191072" y="5657124"/>
                </a:moveTo>
                <a:cubicBezTo>
                  <a:pt x="5177279" y="5663331"/>
                  <a:pt x="5162796" y="5669538"/>
                  <a:pt x="5149003" y="5676434"/>
                </a:cubicBezTo>
                <a:cubicBezTo>
                  <a:pt x="5132451" y="5670227"/>
                  <a:pt x="5115900" y="5664020"/>
                  <a:pt x="5099348" y="5657814"/>
                </a:cubicBezTo>
                <a:cubicBezTo>
                  <a:pt x="5129003" y="5636434"/>
                  <a:pt x="5158658" y="5615055"/>
                  <a:pt x="5188313" y="5592986"/>
                </a:cubicBezTo>
                <a:cubicBezTo>
                  <a:pt x="5206934" y="5579193"/>
                  <a:pt x="5226244" y="5564710"/>
                  <a:pt x="5244865" y="5550917"/>
                </a:cubicBezTo>
                <a:cubicBezTo>
                  <a:pt x="5246244" y="5565400"/>
                  <a:pt x="5246934" y="5579883"/>
                  <a:pt x="5248313" y="5593676"/>
                </a:cubicBezTo>
                <a:cubicBezTo>
                  <a:pt x="5228313" y="5614365"/>
                  <a:pt x="5209692" y="5635745"/>
                  <a:pt x="5191072" y="5657124"/>
                </a:cubicBezTo>
                <a:close/>
                <a:moveTo>
                  <a:pt x="5248313" y="5602641"/>
                </a:moveTo>
                <a:cubicBezTo>
                  <a:pt x="5249003" y="5611607"/>
                  <a:pt x="5249692" y="5620572"/>
                  <a:pt x="5250382" y="5629538"/>
                </a:cubicBezTo>
                <a:cubicBezTo>
                  <a:pt x="5235899" y="5636434"/>
                  <a:pt x="5221417" y="5642641"/>
                  <a:pt x="5206934" y="5649538"/>
                </a:cubicBezTo>
                <a:cubicBezTo>
                  <a:pt x="5220037" y="5634365"/>
                  <a:pt x="5234520" y="5618503"/>
                  <a:pt x="5248313" y="5602641"/>
                </a:cubicBezTo>
                <a:close/>
                <a:moveTo>
                  <a:pt x="4628314" y="5945399"/>
                </a:moveTo>
                <a:cubicBezTo>
                  <a:pt x="4613832" y="5935054"/>
                  <a:pt x="4600039" y="5924709"/>
                  <a:pt x="4585556" y="5914365"/>
                </a:cubicBezTo>
                <a:cubicBezTo>
                  <a:pt x="4620038" y="5901261"/>
                  <a:pt x="4653832" y="5888848"/>
                  <a:pt x="4688314" y="5875744"/>
                </a:cubicBezTo>
                <a:cubicBezTo>
                  <a:pt x="4757280" y="5849537"/>
                  <a:pt x="4824866" y="5821951"/>
                  <a:pt x="4892452" y="5794365"/>
                </a:cubicBezTo>
                <a:cubicBezTo>
                  <a:pt x="4820038" y="5844020"/>
                  <a:pt x="4746935" y="5892296"/>
                  <a:pt x="4674521" y="5939192"/>
                </a:cubicBezTo>
                <a:cubicBezTo>
                  <a:pt x="4659349" y="5940572"/>
                  <a:pt x="4643487" y="5943330"/>
                  <a:pt x="4628314" y="5945399"/>
                </a:cubicBezTo>
                <a:close/>
                <a:moveTo>
                  <a:pt x="4660038" y="5947468"/>
                </a:moveTo>
                <a:cubicBezTo>
                  <a:pt x="4655211" y="5950917"/>
                  <a:pt x="4650383" y="5953675"/>
                  <a:pt x="4644866" y="5957123"/>
                </a:cubicBezTo>
                <a:cubicBezTo>
                  <a:pt x="4642107" y="5955054"/>
                  <a:pt x="4639349" y="5952986"/>
                  <a:pt x="4636590" y="5950917"/>
                </a:cubicBezTo>
                <a:cubicBezTo>
                  <a:pt x="4644176" y="5950227"/>
                  <a:pt x="4651763" y="5948847"/>
                  <a:pt x="4660038" y="5947468"/>
                </a:cubicBezTo>
                <a:close/>
                <a:moveTo>
                  <a:pt x="2759352" y="5768848"/>
                </a:moveTo>
                <a:cubicBezTo>
                  <a:pt x="2695904" y="5710227"/>
                  <a:pt x="2633145" y="5650227"/>
                  <a:pt x="2570387" y="5588158"/>
                </a:cubicBezTo>
                <a:cubicBezTo>
                  <a:pt x="2651766" y="5639882"/>
                  <a:pt x="2733835" y="5690917"/>
                  <a:pt x="2817973" y="5741262"/>
                </a:cubicBezTo>
                <a:cubicBezTo>
                  <a:pt x="2837972" y="5752986"/>
                  <a:pt x="2857972" y="5764710"/>
                  <a:pt x="2877972" y="5776434"/>
                </a:cubicBezTo>
                <a:cubicBezTo>
                  <a:pt x="2864869" y="5783330"/>
                  <a:pt x="2852455" y="5789537"/>
                  <a:pt x="2839352" y="5796434"/>
                </a:cubicBezTo>
                <a:cubicBezTo>
                  <a:pt x="2812455" y="5787469"/>
                  <a:pt x="2786248" y="5777813"/>
                  <a:pt x="2759352" y="5768848"/>
                </a:cubicBezTo>
                <a:close/>
                <a:moveTo>
                  <a:pt x="2830386" y="5800572"/>
                </a:moveTo>
                <a:cubicBezTo>
                  <a:pt x="2822800" y="5804710"/>
                  <a:pt x="2814524" y="5808158"/>
                  <a:pt x="2806938" y="5812296"/>
                </a:cubicBezTo>
                <a:cubicBezTo>
                  <a:pt x="2795214" y="5801951"/>
                  <a:pt x="2784180" y="5790917"/>
                  <a:pt x="2772455" y="5780572"/>
                </a:cubicBezTo>
                <a:cubicBezTo>
                  <a:pt x="2791766" y="5787469"/>
                  <a:pt x="2811076" y="5793675"/>
                  <a:pt x="2830386" y="5800572"/>
                </a:cubicBezTo>
                <a:close/>
                <a:moveTo>
                  <a:pt x="1697974" y="3786782"/>
                </a:moveTo>
                <a:cubicBezTo>
                  <a:pt x="1719354" y="3702645"/>
                  <a:pt x="1742802" y="3618507"/>
                  <a:pt x="1766940" y="3534369"/>
                </a:cubicBezTo>
                <a:cubicBezTo>
                  <a:pt x="1760043" y="3630920"/>
                  <a:pt x="1754526" y="3727472"/>
                  <a:pt x="1750388" y="3825403"/>
                </a:cubicBezTo>
                <a:cubicBezTo>
                  <a:pt x="1749699" y="3848851"/>
                  <a:pt x="1748319" y="3871610"/>
                  <a:pt x="1747630" y="3895058"/>
                </a:cubicBezTo>
                <a:cubicBezTo>
                  <a:pt x="1735905" y="3886782"/>
                  <a:pt x="1723492" y="3878506"/>
                  <a:pt x="1711768" y="3870230"/>
                </a:cubicBezTo>
                <a:cubicBezTo>
                  <a:pt x="1707630" y="3841954"/>
                  <a:pt x="1702802" y="3814368"/>
                  <a:pt x="1697974" y="3786782"/>
                </a:cubicBezTo>
                <a:close/>
                <a:moveTo>
                  <a:pt x="1704181" y="3864023"/>
                </a:moveTo>
                <a:cubicBezTo>
                  <a:pt x="1696595" y="3859196"/>
                  <a:pt x="1689699" y="3853679"/>
                  <a:pt x="1682802" y="3848851"/>
                </a:cubicBezTo>
                <a:cubicBezTo>
                  <a:pt x="1686940" y="3833679"/>
                  <a:pt x="1690388" y="3818506"/>
                  <a:pt x="1694526" y="3802644"/>
                </a:cubicBezTo>
                <a:cubicBezTo>
                  <a:pt x="1697285" y="3823334"/>
                  <a:pt x="1700733" y="3844024"/>
                  <a:pt x="1704181" y="3864023"/>
                </a:cubicBezTo>
                <a:close/>
                <a:moveTo>
                  <a:pt x="1693147" y="3406093"/>
                </a:moveTo>
                <a:cubicBezTo>
                  <a:pt x="1722112" y="3395059"/>
                  <a:pt x="1751078" y="3383335"/>
                  <a:pt x="1780043" y="3372300"/>
                </a:cubicBezTo>
                <a:cubicBezTo>
                  <a:pt x="1775905" y="3415059"/>
                  <a:pt x="1772457" y="3457817"/>
                  <a:pt x="1769009" y="3500576"/>
                </a:cubicBezTo>
                <a:cubicBezTo>
                  <a:pt x="1742802" y="3590231"/>
                  <a:pt x="1717974" y="3679886"/>
                  <a:pt x="1694526" y="3769541"/>
                </a:cubicBezTo>
                <a:cubicBezTo>
                  <a:pt x="1678664" y="3672300"/>
                  <a:pt x="1664871" y="3575059"/>
                  <a:pt x="1653147" y="3479197"/>
                </a:cubicBezTo>
                <a:cubicBezTo>
                  <a:pt x="1666940" y="3455059"/>
                  <a:pt x="1680043" y="3430231"/>
                  <a:pt x="1693147" y="3406093"/>
                </a:cubicBezTo>
                <a:close/>
                <a:moveTo>
                  <a:pt x="1652457" y="3467472"/>
                </a:moveTo>
                <a:cubicBezTo>
                  <a:pt x="1650388" y="3452990"/>
                  <a:pt x="1649009" y="3438507"/>
                  <a:pt x="1647630" y="3424714"/>
                </a:cubicBezTo>
                <a:cubicBezTo>
                  <a:pt x="1659354" y="3419886"/>
                  <a:pt x="1671768" y="3415059"/>
                  <a:pt x="1683492" y="3410231"/>
                </a:cubicBezTo>
                <a:cubicBezTo>
                  <a:pt x="1673147" y="3428852"/>
                  <a:pt x="1662802" y="3448162"/>
                  <a:pt x="1652457" y="3467472"/>
                </a:cubicBezTo>
                <a:close/>
                <a:moveTo>
                  <a:pt x="2020732" y="2757819"/>
                </a:moveTo>
                <a:cubicBezTo>
                  <a:pt x="2012457" y="2779198"/>
                  <a:pt x="2004181" y="2800577"/>
                  <a:pt x="1995905" y="2821956"/>
                </a:cubicBezTo>
                <a:cubicBezTo>
                  <a:pt x="1966940" y="2824715"/>
                  <a:pt x="1937284" y="2827474"/>
                  <a:pt x="1908319" y="2830922"/>
                </a:cubicBezTo>
                <a:cubicBezTo>
                  <a:pt x="1940733" y="2797129"/>
                  <a:pt x="1973836" y="2763336"/>
                  <a:pt x="2007629" y="2729543"/>
                </a:cubicBezTo>
                <a:cubicBezTo>
                  <a:pt x="2012457" y="2739198"/>
                  <a:pt x="2016594" y="2748163"/>
                  <a:pt x="2020732" y="2757819"/>
                </a:cubicBezTo>
                <a:close/>
                <a:moveTo>
                  <a:pt x="2013836" y="2723336"/>
                </a:moveTo>
                <a:cubicBezTo>
                  <a:pt x="2024870" y="2712301"/>
                  <a:pt x="2035905" y="2701267"/>
                  <a:pt x="2046939" y="2690233"/>
                </a:cubicBezTo>
                <a:cubicBezTo>
                  <a:pt x="2039353" y="2709543"/>
                  <a:pt x="2031767" y="2728164"/>
                  <a:pt x="2024181" y="2747474"/>
                </a:cubicBezTo>
                <a:cubicBezTo>
                  <a:pt x="2021422" y="2739198"/>
                  <a:pt x="2017284" y="2731612"/>
                  <a:pt x="2013836" y="2723336"/>
                </a:cubicBezTo>
                <a:close/>
                <a:moveTo>
                  <a:pt x="2024870" y="2766784"/>
                </a:moveTo>
                <a:cubicBezTo>
                  <a:pt x="2030388" y="2779198"/>
                  <a:pt x="2035905" y="2791612"/>
                  <a:pt x="2042112" y="2803336"/>
                </a:cubicBezTo>
                <a:cubicBezTo>
                  <a:pt x="2038663" y="2808853"/>
                  <a:pt x="2035215" y="2813681"/>
                  <a:pt x="2031767" y="2818508"/>
                </a:cubicBezTo>
                <a:cubicBezTo>
                  <a:pt x="2022112" y="2819198"/>
                  <a:pt x="2013146" y="2819887"/>
                  <a:pt x="2004181" y="2821267"/>
                </a:cubicBezTo>
                <a:cubicBezTo>
                  <a:pt x="2011077" y="2803336"/>
                  <a:pt x="2017974" y="2784715"/>
                  <a:pt x="2024870" y="2766784"/>
                </a:cubicBezTo>
                <a:close/>
                <a:moveTo>
                  <a:pt x="3791764" y="1740579"/>
                </a:moveTo>
                <a:cubicBezTo>
                  <a:pt x="3842109" y="1743338"/>
                  <a:pt x="3893143" y="1746786"/>
                  <a:pt x="3943488" y="1750234"/>
                </a:cubicBezTo>
                <a:cubicBezTo>
                  <a:pt x="3946246" y="1754372"/>
                  <a:pt x="3949005" y="1759200"/>
                  <a:pt x="3951764" y="1763338"/>
                </a:cubicBezTo>
                <a:cubicBezTo>
                  <a:pt x="3896591" y="1837820"/>
                  <a:pt x="3842798" y="1914372"/>
                  <a:pt x="3789005" y="1993682"/>
                </a:cubicBezTo>
                <a:cubicBezTo>
                  <a:pt x="3724178" y="1917130"/>
                  <a:pt x="3658661" y="1843337"/>
                  <a:pt x="3593144" y="1772303"/>
                </a:cubicBezTo>
                <a:cubicBezTo>
                  <a:pt x="3660040" y="1761269"/>
                  <a:pt x="3726247" y="1750924"/>
                  <a:pt x="3791764" y="1740579"/>
                </a:cubicBezTo>
                <a:close/>
                <a:moveTo>
                  <a:pt x="3587626" y="1766786"/>
                </a:moveTo>
                <a:cubicBezTo>
                  <a:pt x="3575902" y="1754372"/>
                  <a:pt x="3564178" y="1741958"/>
                  <a:pt x="3552454" y="1729545"/>
                </a:cubicBezTo>
                <a:cubicBezTo>
                  <a:pt x="3620730" y="1731613"/>
                  <a:pt x="3689005" y="1735062"/>
                  <a:pt x="3757971" y="1738510"/>
                </a:cubicBezTo>
                <a:cubicBezTo>
                  <a:pt x="3701419" y="1747475"/>
                  <a:pt x="3644868" y="1757131"/>
                  <a:pt x="3587626" y="1766786"/>
                </a:cubicBezTo>
                <a:close/>
                <a:moveTo>
                  <a:pt x="6064863" y="3585403"/>
                </a:moveTo>
                <a:cubicBezTo>
                  <a:pt x="6063484" y="3600576"/>
                  <a:pt x="6062794" y="3616438"/>
                  <a:pt x="6061415" y="3631610"/>
                </a:cubicBezTo>
                <a:cubicBezTo>
                  <a:pt x="6048312" y="3643334"/>
                  <a:pt x="6034519" y="3655058"/>
                  <a:pt x="6021415" y="3666093"/>
                </a:cubicBezTo>
                <a:cubicBezTo>
                  <a:pt x="6016588" y="3629541"/>
                  <a:pt x="6011760" y="3593679"/>
                  <a:pt x="6006243" y="3557127"/>
                </a:cubicBezTo>
                <a:cubicBezTo>
                  <a:pt x="6002794" y="3533679"/>
                  <a:pt x="5999346" y="3510921"/>
                  <a:pt x="5995898" y="3487473"/>
                </a:cubicBezTo>
                <a:cubicBezTo>
                  <a:pt x="6009002" y="3492990"/>
                  <a:pt x="6022105" y="3499197"/>
                  <a:pt x="6035208" y="3504714"/>
                </a:cubicBezTo>
                <a:cubicBezTo>
                  <a:pt x="6045553" y="3531610"/>
                  <a:pt x="6055208" y="3558507"/>
                  <a:pt x="6064863" y="3585403"/>
                </a:cubicBezTo>
                <a:close/>
                <a:moveTo>
                  <a:pt x="6044864" y="3508852"/>
                </a:moveTo>
                <a:cubicBezTo>
                  <a:pt x="6053139" y="3512300"/>
                  <a:pt x="6061415" y="3516438"/>
                  <a:pt x="6069691" y="3519886"/>
                </a:cubicBezTo>
                <a:cubicBezTo>
                  <a:pt x="6069002" y="3535748"/>
                  <a:pt x="6067622" y="3551610"/>
                  <a:pt x="6066932" y="3567472"/>
                </a:cubicBezTo>
                <a:cubicBezTo>
                  <a:pt x="6059346" y="3548162"/>
                  <a:pt x="6051760" y="3528852"/>
                  <a:pt x="6044864" y="3508852"/>
                </a:cubicBezTo>
                <a:close/>
                <a:moveTo>
                  <a:pt x="6005553" y="3679886"/>
                </a:moveTo>
                <a:cubicBezTo>
                  <a:pt x="5883484" y="3611610"/>
                  <a:pt x="5755209" y="3545403"/>
                  <a:pt x="5622795" y="3481955"/>
                </a:cubicBezTo>
                <a:cubicBezTo>
                  <a:pt x="5651761" y="3444714"/>
                  <a:pt x="5680726" y="3406783"/>
                  <a:pt x="5709002" y="3369542"/>
                </a:cubicBezTo>
                <a:cubicBezTo>
                  <a:pt x="5804864" y="3406783"/>
                  <a:pt x="5897967" y="3444714"/>
                  <a:pt x="5989001" y="3484714"/>
                </a:cubicBezTo>
                <a:cubicBezTo>
                  <a:pt x="5992450" y="3509541"/>
                  <a:pt x="5996588" y="3533679"/>
                  <a:pt x="6000036" y="3558507"/>
                </a:cubicBezTo>
                <a:cubicBezTo>
                  <a:pt x="6005553" y="3596438"/>
                  <a:pt x="6010381" y="3634369"/>
                  <a:pt x="6015208" y="3671610"/>
                </a:cubicBezTo>
                <a:cubicBezTo>
                  <a:pt x="6012450" y="3674369"/>
                  <a:pt x="6009002" y="3677127"/>
                  <a:pt x="6005553" y="3679886"/>
                </a:cubicBezTo>
                <a:close/>
                <a:moveTo>
                  <a:pt x="6016588" y="3679886"/>
                </a:moveTo>
                <a:cubicBezTo>
                  <a:pt x="6016588" y="3681955"/>
                  <a:pt x="6017277" y="3684713"/>
                  <a:pt x="6017277" y="3686782"/>
                </a:cubicBezTo>
                <a:cubicBezTo>
                  <a:pt x="6015208" y="3686093"/>
                  <a:pt x="6013829" y="3684713"/>
                  <a:pt x="6011760" y="3684024"/>
                </a:cubicBezTo>
                <a:cubicBezTo>
                  <a:pt x="6013829" y="3681955"/>
                  <a:pt x="6015208" y="3681265"/>
                  <a:pt x="6016588" y="3679886"/>
                </a:cubicBezTo>
                <a:close/>
                <a:moveTo>
                  <a:pt x="5079348" y="5649538"/>
                </a:moveTo>
                <a:cubicBezTo>
                  <a:pt x="5081417" y="5509538"/>
                  <a:pt x="5078658" y="5365400"/>
                  <a:pt x="5071762" y="5219194"/>
                </a:cubicBezTo>
                <a:cubicBezTo>
                  <a:pt x="5118658" y="5226780"/>
                  <a:pt x="5165555" y="5234366"/>
                  <a:pt x="5211761" y="5241263"/>
                </a:cubicBezTo>
                <a:cubicBezTo>
                  <a:pt x="5224865" y="5343331"/>
                  <a:pt x="5235210" y="5443331"/>
                  <a:pt x="5243486" y="5542641"/>
                </a:cubicBezTo>
                <a:cubicBezTo>
                  <a:pt x="5223486" y="5557814"/>
                  <a:pt x="5203486" y="5572296"/>
                  <a:pt x="5183486" y="5587469"/>
                </a:cubicBezTo>
                <a:cubicBezTo>
                  <a:pt x="5152451" y="5610227"/>
                  <a:pt x="5122106" y="5632296"/>
                  <a:pt x="5091072" y="5655055"/>
                </a:cubicBezTo>
                <a:cubicBezTo>
                  <a:pt x="5086934" y="5652296"/>
                  <a:pt x="5083486" y="5650917"/>
                  <a:pt x="5079348" y="5649538"/>
                </a:cubicBezTo>
                <a:close/>
                <a:moveTo>
                  <a:pt x="5084865" y="5659193"/>
                </a:moveTo>
                <a:cubicBezTo>
                  <a:pt x="5082796" y="5660572"/>
                  <a:pt x="5081417" y="5661951"/>
                  <a:pt x="5079348" y="5663331"/>
                </a:cubicBezTo>
                <a:cubicBezTo>
                  <a:pt x="5079348" y="5661262"/>
                  <a:pt x="5079348" y="5659193"/>
                  <a:pt x="5079348" y="5657124"/>
                </a:cubicBezTo>
                <a:cubicBezTo>
                  <a:pt x="5080727" y="5657124"/>
                  <a:pt x="5082796" y="5658503"/>
                  <a:pt x="5084865" y="5659193"/>
                </a:cubicBezTo>
                <a:close/>
                <a:moveTo>
                  <a:pt x="4556590" y="5917813"/>
                </a:moveTo>
                <a:cubicBezTo>
                  <a:pt x="4497969" y="5939192"/>
                  <a:pt x="4439349" y="5960572"/>
                  <a:pt x="4381418" y="5980572"/>
                </a:cubicBezTo>
                <a:cubicBezTo>
                  <a:pt x="4298660" y="5990917"/>
                  <a:pt x="4215211" y="6000571"/>
                  <a:pt x="4131074" y="6008847"/>
                </a:cubicBezTo>
                <a:cubicBezTo>
                  <a:pt x="4093143" y="6012296"/>
                  <a:pt x="4055901" y="6015744"/>
                  <a:pt x="4018660" y="6019192"/>
                </a:cubicBezTo>
                <a:cubicBezTo>
                  <a:pt x="4015901" y="6015744"/>
                  <a:pt x="4013143" y="6011606"/>
                  <a:pt x="4010384" y="6008158"/>
                </a:cubicBezTo>
                <a:cubicBezTo>
                  <a:pt x="4083488" y="5888848"/>
                  <a:pt x="4155212" y="5764710"/>
                  <a:pt x="4224177" y="5635055"/>
                </a:cubicBezTo>
                <a:cubicBezTo>
                  <a:pt x="4336591" y="5730227"/>
                  <a:pt x="4449004" y="5819882"/>
                  <a:pt x="4561418" y="5904020"/>
                </a:cubicBezTo>
                <a:cubicBezTo>
                  <a:pt x="4559349" y="5908848"/>
                  <a:pt x="4557969" y="5912986"/>
                  <a:pt x="4556590" y="5917813"/>
                </a:cubicBezTo>
                <a:close/>
                <a:moveTo>
                  <a:pt x="4566245" y="5908848"/>
                </a:moveTo>
                <a:cubicBezTo>
                  <a:pt x="4567625" y="5910227"/>
                  <a:pt x="4569694" y="5910916"/>
                  <a:pt x="4571073" y="5912296"/>
                </a:cubicBezTo>
                <a:cubicBezTo>
                  <a:pt x="4569004" y="5912986"/>
                  <a:pt x="4566935" y="5913675"/>
                  <a:pt x="4564866" y="5914365"/>
                </a:cubicBezTo>
                <a:cubicBezTo>
                  <a:pt x="4565556" y="5912986"/>
                  <a:pt x="4566245" y="5910916"/>
                  <a:pt x="4566245" y="5908848"/>
                </a:cubicBezTo>
                <a:close/>
                <a:moveTo>
                  <a:pt x="4002108" y="6020572"/>
                </a:moveTo>
                <a:cubicBezTo>
                  <a:pt x="4003488" y="6018503"/>
                  <a:pt x="4004177" y="6017123"/>
                  <a:pt x="4005557" y="6015054"/>
                </a:cubicBezTo>
                <a:cubicBezTo>
                  <a:pt x="4006936" y="6016434"/>
                  <a:pt x="4007626" y="6017813"/>
                  <a:pt x="4009005" y="6019882"/>
                </a:cubicBezTo>
                <a:cubicBezTo>
                  <a:pt x="4006936" y="6020572"/>
                  <a:pt x="4004867" y="6020572"/>
                  <a:pt x="4002108" y="6020572"/>
                </a:cubicBezTo>
                <a:close/>
                <a:moveTo>
                  <a:pt x="3431765" y="5973675"/>
                </a:moveTo>
                <a:cubicBezTo>
                  <a:pt x="3433144" y="5972296"/>
                  <a:pt x="3434523" y="5970916"/>
                  <a:pt x="3436592" y="5969537"/>
                </a:cubicBezTo>
                <a:cubicBezTo>
                  <a:pt x="3437282" y="5971606"/>
                  <a:pt x="3437971" y="5972985"/>
                  <a:pt x="3438661" y="5975055"/>
                </a:cubicBezTo>
                <a:cubicBezTo>
                  <a:pt x="3435902" y="5974365"/>
                  <a:pt x="3433833" y="5974365"/>
                  <a:pt x="3431765" y="5973675"/>
                </a:cubicBezTo>
                <a:close/>
                <a:moveTo>
                  <a:pt x="3422109" y="5972296"/>
                </a:moveTo>
                <a:cubicBezTo>
                  <a:pt x="3420730" y="5972296"/>
                  <a:pt x="3419351" y="5971606"/>
                  <a:pt x="3417971" y="5971606"/>
                </a:cubicBezTo>
                <a:cubicBezTo>
                  <a:pt x="3395902" y="5965399"/>
                  <a:pt x="3373144" y="5959882"/>
                  <a:pt x="3351075" y="5953675"/>
                </a:cubicBezTo>
                <a:cubicBezTo>
                  <a:pt x="3246248" y="5924709"/>
                  <a:pt x="3142110" y="5894365"/>
                  <a:pt x="3040731" y="5861951"/>
                </a:cubicBezTo>
                <a:cubicBezTo>
                  <a:pt x="2996593" y="5837124"/>
                  <a:pt x="2952455" y="5812296"/>
                  <a:pt x="2909007" y="5786779"/>
                </a:cubicBezTo>
                <a:cubicBezTo>
                  <a:pt x="2908317" y="5781951"/>
                  <a:pt x="2907628" y="5776434"/>
                  <a:pt x="2906938" y="5771607"/>
                </a:cubicBezTo>
                <a:cubicBezTo>
                  <a:pt x="3031076" y="5706779"/>
                  <a:pt x="3156593" y="5636434"/>
                  <a:pt x="3282110" y="5559883"/>
                </a:cubicBezTo>
                <a:cubicBezTo>
                  <a:pt x="3329696" y="5699193"/>
                  <a:pt x="3380040" y="5833675"/>
                  <a:pt x="3433833" y="5962640"/>
                </a:cubicBezTo>
                <a:cubicBezTo>
                  <a:pt x="3429696" y="5965399"/>
                  <a:pt x="3425558" y="5968847"/>
                  <a:pt x="3422109" y="5972296"/>
                </a:cubicBezTo>
                <a:close/>
                <a:moveTo>
                  <a:pt x="2900731" y="5781951"/>
                </a:moveTo>
                <a:cubicBezTo>
                  <a:pt x="2897972" y="5780572"/>
                  <a:pt x="2895903" y="5779193"/>
                  <a:pt x="2893145" y="5777813"/>
                </a:cubicBezTo>
                <a:cubicBezTo>
                  <a:pt x="2895214" y="5776434"/>
                  <a:pt x="2897283" y="5775744"/>
                  <a:pt x="2900041" y="5774365"/>
                </a:cubicBezTo>
                <a:cubicBezTo>
                  <a:pt x="2900041" y="5776434"/>
                  <a:pt x="2900041" y="5779193"/>
                  <a:pt x="2900731" y="5781951"/>
                </a:cubicBezTo>
                <a:close/>
                <a:moveTo>
                  <a:pt x="2421421" y="5438503"/>
                </a:moveTo>
                <a:cubicBezTo>
                  <a:pt x="2404180" y="5420573"/>
                  <a:pt x="2386939" y="5402642"/>
                  <a:pt x="2369697" y="5384711"/>
                </a:cubicBezTo>
                <a:cubicBezTo>
                  <a:pt x="2294525" y="5306090"/>
                  <a:pt x="2221422" y="5226780"/>
                  <a:pt x="2149698" y="5146780"/>
                </a:cubicBezTo>
                <a:cubicBezTo>
                  <a:pt x="2124870" y="5103332"/>
                  <a:pt x="2099353" y="5059194"/>
                  <a:pt x="2075215" y="5014366"/>
                </a:cubicBezTo>
                <a:cubicBezTo>
                  <a:pt x="2077284" y="5009539"/>
                  <a:pt x="2079353" y="5004711"/>
                  <a:pt x="2081422" y="4999884"/>
                </a:cubicBezTo>
                <a:cubicBezTo>
                  <a:pt x="2207629" y="5006780"/>
                  <a:pt x="2336594" y="5010918"/>
                  <a:pt x="2468318" y="5010918"/>
                </a:cubicBezTo>
                <a:cubicBezTo>
                  <a:pt x="2482801" y="5010918"/>
                  <a:pt x="2497283" y="5010918"/>
                  <a:pt x="2511766" y="5010918"/>
                </a:cubicBezTo>
                <a:cubicBezTo>
                  <a:pt x="2481421" y="5155056"/>
                  <a:pt x="2455904" y="5297124"/>
                  <a:pt x="2435904" y="5435745"/>
                </a:cubicBezTo>
                <a:cubicBezTo>
                  <a:pt x="2430387" y="5436435"/>
                  <a:pt x="2426249" y="5437814"/>
                  <a:pt x="2421421" y="5438503"/>
                </a:cubicBezTo>
                <a:close/>
                <a:moveTo>
                  <a:pt x="2434525" y="5442642"/>
                </a:moveTo>
                <a:cubicBezTo>
                  <a:pt x="2433835" y="5445400"/>
                  <a:pt x="2433835" y="5448159"/>
                  <a:pt x="2433146" y="5450228"/>
                </a:cubicBezTo>
                <a:cubicBezTo>
                  <a:pt x="2431077" y="5448159"/>
                  <a:pt x="2429008" y="5446090"/>
                  <a:pt x="2426939" y="5444021"/>
                </a:cubicBezTo>
                <a:cubicBezTo>
                  <a:pt x="2429697" y="5444021"/>
                  <a:pt x="2431766" y="5443331"/>
                  <a:pt x="2434525" y="5442642"/>
                </a:cubicBezTo>
                <a:close/>
                <a:moveTo>
                  <a:pt x="2126939" y="5121953"/>
                </a:moveTo>
                <a:cubicBezTo>
                  <a:pt x="2104870" y="5097125"/>
                  <a:pt x="2082801" y="5071608"/>
                  <a:pt x="2060732" y="5046780"/>
                </a:cubicBezTo>
                <a:cubicBezTo>
                  <a:pt x="2064181" y="5038504"/>
                  <a:pt x="2067629" y="5030918"/>
                  <a:pt x="2071077" y="5022642"/>
                </a:cubicBezTo>
                <a:cubicBezTo>
                  <a:pt x="2089698" y="5056435"/>
                  <a:pt x="2108319" y="5089539"/>
                  <a:pt x="2126939" y="5121953"/>
                </a:cubicBezTo>
                <a:close/>
                <a:moveTo>
                  <a:pt x="2026250" y="4926781"/>
                </a:moveTo>
                <a:cubicBezTo>
                  <a:pt x="1991767" y="4863332"/>
                  <a:pt x="1958664" y="4799195"/>
                  <a:pt x="1925560" y="4735746"/>
                </a:cubicBezTo>
                <a:cubicBezTo>
                  <a:pt x="1909698" y="4690229"/>
                  <a:pt x="1893146" y="4644712"/>
                  <a:pt x="1877974" y="4598505"/>
                </a:cubicBezTo>
                <a:cubicBezTo>
                  <a:pt x="1865560" y="4562643"/>
                  <a:pt x="1853836" y="4526091"/>
                  <a:pt x="1842112" y="4490229"/>
                </a:cubicBezTo>
                <a:cubicBezTo>
                  <a:pt x="1844871" y="4486781"/>
                  <a:pt x="1847629" y="4483333"/>
                  <a:pt x="1850388" y="4480574"/>
                </a:cubicBezTo>
                <a:cubicBezTo>
                  <a:pt x="1982801" y="4525402"/>
                  <a:pt x="2120732" y="4566781"/>
                  <a:pt x="2262801" y="4605402"/>
                </a:cubicBezTo>
                <a:cubicBezTo>
                  <a:pt x="2195215" y="4735746"/>
                  <a:pt x="2133146" y="4865401"/>
                  <a:pt x="2077284" y="4993677"/>
                </a:cubicBezTo>
                <a:cubicBezTo>
                  <a:pt x="2072456" y="4993677"/>
                  <a:pt x="2066939" y="4992987"/>
                  <a:pt x="2062112" y="4992987"/>
                </a:cubicBezTo>
                <a:cubicBezTo>
                  <a:pt x="2049698" y="4970229"/>
                  <a:pt x="2037974" y="4948849"/>
                  <a:pt x="2026250" y="4926781"/>
                </a:cubicBezTo>
                <a:close/>
                <a:moveTo>
                  <a:pt x="2053146" y="4990918"/>
                </a:moveTo>
                <a:cubicBezTo>
                  <a:pt x="2042112" y="4990228"/>
                  <a:pt x="2031077" y="4989539"/>
                  <a:pt x="2019353" y="4988849"/>
                </a:cubicBezTo>
                <a:cubicBezTo>
                  <a:pt x="1993146" y="4921263"/>
                  <a:pt x="1967629" y="4853677"/>
                  <a:pt x="1942802" y="4784712"/>
                </a:cubicBezTo>
                <a:cubicBezTo>
                  <a:pt x="1967629" y="4832987"/>
                  <a:pt x="1993836" y="4881953"/>
                  <a:pt x="2019353" y="4930229"/>
                </a:cubicBezTo>
                <a:cubicBezTo>
                  <a:pt x="2031077" y="4950229"/>
                  <a:pt x="2042112" y="4970918"/>
                  <a:pt x="2053146" y="4990918"/>
                </a:cubicBezTo>
                <a:close/>
                <a:moveTo>
                  <a:pt x="1817285" y="4394368"/>
                </a:moveTo>
                <a:cubicBezTo>
                  <a:pt x="1793147" y="4288161"/>
                  <a:pt x="1770388" y="4182644"/>
                  <a:pt x="1750388" y="4077816"/>
                </a:cubicBezTo>
                <a:cubicBezTo>
                  <a:pt x="1751078" y="4027472"/>
                  <a:pt x="1752457" y="3976437"/>
                  <a:pt x="1753836" y="3926092"/>
                </a:cubicBezTo>
                <a:cubicBezTo>
                  <a:pt x="1757974" y="3923334"/>
                  <a:pt x="1762112" y="3919886"/>
                  <a:pt x="1766250" y="3917127"/>
                </a:cubicBezTo>
                <a:cubicBezTo>
                  <a:pt x="1882112" y="3995748"/>
                  <a:pt x="2004181" y="4072299"/>
                  <a:pt x="2130387" y="4146782"/>
                </a:cubicBezTo>
                <a:cubicBezTo>
                  <a:pt x="2030388" y="4255057"/>
                  <a:pt x="1935905" y="4363333"/>
                  <a:pt x="1847629" y="4472298"/>
                </a:cubicBezTo>
                <a:cubicBezTo>
                  <a:pt x="1843491" y="4470919"/>
                  <a:pt x="1838664" y="4469540"/>
                  <a:pt x="1834526" y="4467471"/>
                </a:cubicBezTo>
                <a:cubicBezTo>
                  <a:pt x="1833836" y="4466091"/>
                  <a:pt x="1833147" y="4464022"/>
                  <a:pt x="1833147" y="4462643"/>
                </a:cubicBezTo>
                <a:cubicBezTo>
                  <a:pt x="1827629" y="4439885"/>
                  <a:pt x="1822802" y="4417126"/>
                  <a:pt x="1817285" y="4394368"/>
                </a:cubicBezTo>
                <a:close/>
                <a:moveTo>
                  <a:pt x="2829697" y="2690233"/>
                </a:moveTo>
                <a:cubicBezTo>
                  <a:pt x="2920731" y="2700577"/>
                  <a:pt x="3013144" y="2712301"/>
                  <a:pt x="3105558" y="2726094"/>
                </a:cubicBezTo>
                <a:cubicBezTo>
                  <a:pt x="3098662" y="2752991"/>
                  <a:pt x="3092455" y="2780577"/>
                  <a:pt x="3086248" y="2808163"/>
                </a:cubicBezTo>
                <a:cubicBezTo>
                  <a:pt x="3000041" y="2803336"/>
                  <a:pt x="2914524" y="2799198"/>
                  <a:pt x="2829697" y="2797129"/>
                </a:cubicBezTo>
                <a:cubicBezTo>
                  <a:pt x="2829697" y="2761957"/>
                  <a:pt x="2829697" y="2726094"/>
                  <a:pt x="2829697" y="2690233"/>
                </a:cubicBezTo>
                <a:close/>
                <a:moveTo>
                  <a:pt x="4873141" y="3643334"/>
                </a:moveTo>
                <a:cubicBezTo>
                  <a:pt x="4854521" y="3606783"/>
                  <a:pt x="4835900" y="3570921"/>
                  <a:pt x="4816590" y="3535058"/>
                </a:cubicBezTo>
                <a:cubicBezTo>
                  <a:pt x="4806935" y="3495748"/>
                  <a:pt x="4796590" y="3456438"/>
                  <a:pt x="4786245" y="3417128"/>
                </a:cubicBezTo>
                <a:cubicBezTo>
                  <a:pt x="4815210" y="3448852"/>
                  <a:pt x="4844176" y="3481265"/>
                  <a:pt x="4872452" y="3513679"/>
                </a:cubicBezTo>
                <a:cubicBezTo>
                  <a:pt x="4873141" y="3556438"/>
                  <a:pt x="4873141" y="3599886"/>
                  <a:pt x="4873141" y="3643334"/>
                </a:cubicBezTo>
                <a:close/>
                <a:moveTo>
                  <a:pt x="4876590" y="3822644"/>
                </a:moveTo>
                <a:cubicBezTo>
                  <a:pt x="4884176" y="3857817"/>
                  <a:pt x="4891762" y="3892300"/>
                  <a:pt x="4898659" y="3927472"/>
                </a:cubicBezTo>
                <a:cubicBezTo>
                  <a:pt x="4889003" y="3961954"/>
                  <a:pt x="4878659" y="3996437"/>
                  <a:pt x="4868314" y="4030230"/>
                </a:cubicBezTo>
                <a:cubicBezTo>
                  <a:pt x="4869693" y="4006092"/>
                  <a:pt x="4871073" y="3981265"/>
                  <a:pt x="4871762" y="3957127"/>
                </a:cubicBezTo>
                <a:cubicBezTo>
                  <a:pt x="4873831" y="3911610"/>
                  <a:pt x="4875210" y="3866782"/>
                  <a:pt x="4876590" y="3822644"/>
                </a:cubicBezTo>
                <a:close/>
                <a:moveTo>
                  <a:pt x="4864865" y="3956437"/>
                </a:moveTo>
                <a:cubicBezTo>
                  <a:pt x="4863486" y="3990230"/>
                  <a:pt x="4862107" y="4023334"/>
                  <a:pt x="4860038" y="4057127"/>
                </a:cubicBezTo>
                <a:cubicBezTo>
                  <a:pt x="4844176" y="4108851"/>
                  <a:pt x="4828314" y="4160575"/>
                  <a:pt x="4811762" y="4212299"/>
                </a:cubicBezTo>
                <a:cubicBezTo>
                  <a:pt x="4801417" y="4244023"/>
                  <a:pt x="4791072" y="4276437"/>
                  <a:pt x="4780038" y="4308161"/>
                </a:cubicBezTo>
                <a:cubicBezTo>
                  <a:pt x="4751073" y="4353678"/>
                  <a:pt x="4722107" y="4399885"/>
                  <a:pt x="4691762" y="4445402"/>
                </a:cubicBezTo>
                <a:cubicBezTo>
                  <a:pt x="4673142" y="4473678"/>
                  <a:pt x="4654521" y="4501953"/>
                  <a:pt x="4635900" y="4529540"/>
                </a:cubicBezTo>
                <a:cubicBezTo>
                  <a:pt x="4595900" y="4566091"/>
                  <a:pt x="4555901" y="4601953"/>
                  <a:pt x="4515211" y="4637815"/>
                </a:cubicBezTo>
                <a:cubicBezTo>
                  <a:pt x="4489694" y="4659884"/>
                  <a:pt x="4464177" y="4681953"/>
                  <a:pt x="4439349" y="4704022"/>
                </a:cubicBezTo>
                <a:cubicBezTo>
                  <a:pt x="4391073" y="4728160"/>
                  <a:pt x="4342797" y="4752988"/>
                  <a:pt x="4293832" y="4776436"/>
                </a:cubicBezTo>
                <a:cubicBezTo>
                  <a:pt x="4263487" y="4790919"/>
                  <a:pt x="4233143" y="4805401"/>
                  <a:pt x="4202798" y="4819884"/>
                </a:cubicBezTo>
                <a:cubicBezTo>
                  <a:pt x="4149694" y="4830918"/>
                  <a:pt x="4096591" y="4841263"/>
                  <a:pt x="4042798" y="4850919"/>
                </a:cubicBezTo>
                <a:cubicBezTo>
                  <a:pt x="4009694" y="4857125"/>
                  <a:pt x="3976591" y="4863332"/>
                  <a:pt x="3943488" y="4868849"/>
                </a:cubicBezTo>
                <a:cubicBezTo>
                  <a:pt x="3889695" y="4865401"/>
                  <a:pt x="3835212" y="4861263"/>
                  <a:pt x="3780729" y="4856436"/>
                </a:cubicBezTo>
                <a:cubicBezTo>
                  <a:pt x="3746936" y="4853677"/>
                  <a:pt x="3713833" y="4850229"/>
                  <a:pt x="3680040" y="4847470"/>
                </a:cubicBezTo>
                <a:cubicBezTo>
                  <a:pt x="3629005" y="4829539"/>
                  <a:pt x="3577971" y="4811608"/>
                  <a:pt x="3526937" y="4792298"/>
                </a:cubicBezTo>
                <a:cubicBezTo>
                  <a:pt x="3495213" y="4780574"/>
                  <a:pt x="3464178" y="4768850"/>
                  <a:pt x="3432454" y="4757125"/>
                </a:cubicBezTo>
                <a:cubicBezTo>
                  <a:pt x="3387627" y="4726091"/>
                  <a:pt x="3343489" y="4695057"/>
                  <a:pt x="3299351" y="4663333"/>
                </a:cubicBezTo>
                <a:cubicBezTo>
                  <a:pt x="3271765" y="4643333"/>
                  <a:pt x="3244868" y="4624022"/>
                  <a:pt x="3217282" y="4604022"/>
                </a:cubicBezTo>
                <a:cubicBezTo>
                  <a:pt x="3182799" y="4562643"/>
                  <a:pt x="3148317" y="4520574"/>
                  <a:pt x="3113834" y="4478505"/>
                </a:cubicBezTo>
                <a:cubicBezTo>
                  <a:pt x="3092455" y="4452298"/>
                  <a:pt x="3071765" y="4426092"/>
                  <a:pt x="3051075" y="4399885"/>
                </a:cubicBezTo>
                <a:cubicBezTo>
                  <a:pt x="3029007" y="4350920"/>
                  <a:pt x="3006248" y="4301264"/>
                  <a:pt x="2984869" y="4251609"/>
                </a:cubicBezTo>
                <a:cubicBezTo>
                  <a:pt x="2971076" y="4220575"/>
                  <a:pt x="2957972" y="4189540"/>
                  <a:pt x="2944869" y="4159195"/>
                </a:cubicBezTo>
                <a:cubicBezTo>
                  <a:pt x="2936593" y="4106092"/>
                  <a:pt x="2928317" y="4052299"/>
                  <a:pt x="2920041" y="3998506"/>
                </a:cubicBezTo>
                <a:cubicBezTo>
                  <a:pt x="2915214" y="3965403"/>
                  <a:pt x="2910386" y="3931609"/>
                  <a:pt x="2906248" y="3898506"/>
                </a:cubicBezTo>
                <a:cubicBezTo>
                  <a:pt x="2912455" y="3844713"/>
                  <a:pt x="2918662" y="3790920"/>
                  <a:pt x="2925559" y="3736437"/>
                </a:cubicBezTo>
                <a:cubicBezTo>
                  <a:pt x="2929697" y="3703334"/>
                  <a:pt x="2934524" y="3669541"/>
                  <a:pt x="2938662" y="3636438"/>
                </a:cubicBezTo>
                <a:cubicBezTo>
                  <a:pt x="2958662" y="3586093"/>
                  <a:pt x="2979351" y="3535748"/>
                  <a:pt x="3000041" y="3485403"/>
                </a:cubicBezTo>
                <a:cubicBezTo>
                  <a:pt x="3013144" y="3454369"/>
                  <a:pt x="3026248" y="3423335"/>
                  <a:pt x="3039351" y="3392300"/>
                </a:cubicBezTo>
                <a:cubicBezTo>
                  <a:pt x="3071765" y="3348852"/>
                  <a:pt x="3104869" y="3306093"/>
                  <a:pt x="3138662" y="3263335"/>
                </a:cubicBezTo>
                <a:cubicBezTo>
                  <a:pt x="3159351" y="3236438"/>
                  <a:pt x="3180731" y="3210232"/>
                  <a:pt x="3201420" y="3184025"/>
                </a:cubicBezTo>
                <a:cubicBezTo>
                  <a:pt x="3244179" y="3150921"/>
                  <a:pt x="3287627" y="3118508"/>
                  <a:pt x="3331075" y="3086094"/>
                </a:cubicBezTo>
                <a:cubicBezTo>
                  <a:pt x="3357971" y="3066094"/>
                  <a:pt x="3385558" y="3046094"/>
                  <a:pt x="3413144" y="3026094"/>
                </a:cubicBezTo>
                <a:cubicBezTo>
                  <a:pt x="3462799" y="3006094"/>
                  <a:pt x="3513144" y="2986094"/>
                  <a:pt x="3564178" y="2966094"/>
                </a:cubicBezTo>
                <a:cubicBezTo>
                  <a:pt x="3595902" y="2953680"/>
                  <a:pt x="3626937" y="2941956"/>
                  <a:pt x="3658661" y="2930232"/>
                </a:cubicBezTo>
                <a:cubicBezTo>
                  <a:pt x="3712454" y="2924025"/>
                  <a:pt x="3766247" y="2917818"/>
                  <a:pt x="3820040" y="2912301"/>
                </a:cubicBezTo>
                <a:cubicBezTo>
                  <a:pt x="3826247" y="2911612"/>
                  <a:pt x="3832453" y="2910922"/>
                  <a:pt x="3838660" y="2910232"/>
                </a:cubicBezTo>
                <a:cubicBezTo>
                  <a:pt x="3864867" y="2910232"/>
                  <a:pt x="3891074" y="2909542"/>
                  <a:pt x="3917281" y="2909542"/>
                </a:cubicBezTo>
                <a:cubicBezTo>
                  <a:pt x="3934522" y="2909542"/>
                  <a:pt x="3951764" y="2909542"/>
                  <a:pt x="3969005" y="2909542"/>
                </a:cubicBezTo>
                <a:cubicBezTo>
                  <a:pt x="4006246" y="2915749"/>
                  <a:pt x="4043488" y="2921267"/>
                  <a:pt x="4081419" y="2928163"/>
                </a:cubicBezTo>
                <a:cubicBezTo>
                  <a:pt x="4087625" y="2929542"/>
                  <a:pt x="4093832" y="2930232"/>
                  <a:pt x="4099349" y="2931611"/>
                </a:cubicBezTo>
                <a:cubicBezTo>
                  <a:pt x="4124867" y="2938508"/>
                  <a:pt x="4150384" y="2945405"/>
                  <a:pt x="4175211" y="2952301"/>
                </a:cubicBezTo>
                <a:cubicBezTo>
                  <a:pt x="4207625" y="2961266"/>
                  <a:pt x="4240039" y="2970232"/>
                  <a:pt x="4272453" y="2979887"/>
                </a:cubicBezTo>
                <a:cubicBezTo>
                  <a:pt x="4319349" y="3006784"/>
                  <a:pt x="4366246" y="3034370"/>
                  <a:pt x="4413142" y="3061956"/>
                </a:cubicBezTo>
                <a:cubicBezTo>
                  <a:pt x="4442108" y="3079197"/>
                  <a:pt x="4471073" y="3096439"/>
                  <a:pt x="4499349" y="3114370"/>
                </a:cubicBezTo>
                <a:cubicBezTo>
                  <a:pt x="4537280" y="3152990"/>
                  <a:pt x="4575211" y="3191611"/>
                  <a:pt x="4613142" y="3230921"/>
                </a:cubicBezTo>
                <a:cubicBezTo>
                  <a:pt x="4636590" y="3255059"/>
                  <a:pt x="4659349" y="3279887"/>
                  <a:pt x="4682797" y="3304025"/>
                </a:cubicBezTo>
                <a:cubicBezTo>
                  <a:pt x="4709004" y="3350921"/>
                  <a:pt x="4735211" y="3398507"/>
                  <a:pt x="4761417" y="3446093"/>
                </a:cubicBezTo>
                <a:cubicBezTo>
                  <a:pt x="4769693" y="3461266"/>
                  <a:pt x="4777969" y="3476438"/>
                  <a:pt x="4785555" y="3491610"/>
                </a:cubicBezTo>
                <a:cubicBezTo>
                  <a:pt x="4797969" y="3527472"/>
                  <a:pt x="4810383" y="3563334"/>
                  <a:pt x="4822797" y="3599197"/>
                </a:cubicBezTo>
                <a:cubicBezTo>
                  <a:pt x="4824866" y="3604714"/>
                  <a:pt x="4826245" y="3610920"/>
                  <a:pt x="4828314" y="3616438"/>
                </a:cubicBezTo>
                <a:cubicBezTo>
                  <a:pt x="4834521" y="3641955"/>
                  <a:pt x="4840728" y="3668162"/>
                  <a:pt x="4846245" y="3693679"/>
                </a:cubicBezTo>
                <a:cubicBezTo>
                  <a:pt x="4853831" y="3726783"/>
                  <a:pt x="4861417" y="3759196"/>
                  <a:pt x="4868314" y="3792300"/>
                </a:cubicBezTo>
                <a:cubicBezTo>
                  <a:pt x="4869004" y="3848161"/>
                  <a:pt x="4866934" y="3901954"/>
                  <a:pt x="4864865" y="3956437"/>
                </a:cubicBezTo>
                <a:close/>
                <a:moveTo>
                  <a:pt x="4858659" y="4086092"/>
                </a:moveTo>
                <a:cubicBezTo>
                  <a:pt x="4856590" y="4121954"/>
                  <a:pt x="4854521" y="4157816"/>
                  <a:pt x="4851762" y="4192988"/>
                </a:cubicBezTo>
                <a:cubicBezTo>
                  <a:pt x="4833142" y="4223334"/>
                  <a:pt x="4814521" y="4253678"/>
                  <a:pt x="4795211" y="4284023"/>
                </a:cubicBezTo>
                <a:cubicBezTo>
                  <a:pt x="4802797" y="4260575"/>
                  <a:pt x="4810383" y="4237816"/>
                  <a:pt x="4817969" y="4214368"/>
                </a:cubicBezTo>
                <a:cubicBezTo>
                  <a:pt x="4831762" y="4172299"/>
                  <a:pt x="4845555" y="4129540"/>
                  <a:pt x="4858659" y="4086092"/>
                </a:cubicBezTo>
                <a:close/>
                <a:moveTo>
                  <a:pt x="4771073" y="4336437"/>
                </a:moveTo>
                <a:cubicBezTo>
                  <a:pt x="4759348" y="4370230"/>
                  <a:pt x="4748314" y="4404023"/>
                  <a:pt x="4736590" y="4437816"/>
                </a:cubicBezTo>
                <a:cubicBezTo>
                  <a:pt x="4710383" y="4461954"/>
                  <a:pt x="4684866" y="4486092"/>
                  <a:pt x="4657969" y="4510919"/>
                </a:cubicBezTo>
                <a:cubicBezTo>
                  <a:pt x="4671762" y="4490919"/>
                  <a:pt x="4684866" y="4470230"/>
                  <a:pt x="4697969" y="4450229"/>
                </a:cubicBezTo>
                <a:cubicBezTo>
                  <a:pt x="4722797" y="4411609"/>
                  <a:pt x="4746935" y="4374367"/>
                  <a:pt x="4771073" y="4336437"/>
                </a:cubicBezTo>
                <a:close/>
                <a:moveTo>
                  <a:pt x="4620038" y="4553678"/>
                </a:moveTo>
                <a:cubicBezTo>
                  <a:pt x="4600039" y="4583333"/>
                  <a:pt x="4580038" y="4612988"/>
                  <a:pt x="4559349" y="4641953"/>
                </a:cubicBezTo>
                <a:cubicBezTo>
                  <a:pt x="4527625" y="4658505"/>
                  <a:pt x="4495901" y="4675057"/>
                  <a:pt x="4464177" y="4691608"/>
                </a:cubicBezTo>
                <a:cubicBezTo>
                  <a:pt x="4482797" y="4675746"/>
                  <a:pt x="4501418" y="4659884"/>
                  <a:pt x="4519349" y="4643333"/>
                </a:cubicBezTo>
                <a:cubicBezTo>
                  <a:pt x="4553832" y="4613677"/>
                  <a:pt x="4586935" y="4584022"/>
                  <a:pt x="4620038" y="4553678"/>
                </a:cubicBezTo>
                <a:close/>
                <a:moveTo>
                  <a:pt x="4175901" y="4832987"/>
                </a:moveTo>
                <a:cubicBezTo>
                  <a:pt x="4143487" y="4848160"/>
                  <a:pt x="4111074" y="4863332"/>
                  <a:pt x="4078660" y="4877815"/>
                </a:cubicBezTo>
                <a:cubicBezTo>
                  <a:pt x="4042798" y="4875746"/>
                  <a:pt x="4007626" y="4873677"/>
                  <a:pt x="3971763" y="4871608"/>
                </a:cubicBezTo>
                <a:cubicBezTo>
                  <a:pt x="3995901" y="4867470"/>
                  <a:pt x="4020039" y="4863332"/>
                  <a:pt x="4044177" y="4858505"/>
                </a:cubicBezTo>
                <a:cubicBezTo>
                  <a:pt x="4088315" y="4850919"/>
                  <a:pt x="4132453" y="4841953"/>
                  <a:pt x="4175901" y="4832987"/>
                </a:cubicBezTo>
                <a:close/>
                <a:moveTo>
                  <a:pt x="3651764" y="4846091"/>
                </a:moveTo>
                <a:cubicBezTo>
                  <a:pt x="3615902" y="4842643"/>
                  <a:pt x="3580730" y="4839194"/>
                  <a:pt x="3544868" y="4835056"/>
                </a:cubicBezTo>
                <a:cubicBezTo>
                  <a:pt x="3515213" y="4815057"/>
                  <a:pt x="3485557" y="4795056"/>
                  <a:pt x="3455902" y="4775057"/>
                </a:cubicBezTo>
                <a:cubicBezTo>
                  <a:pt x="3478661" y="4783332"/>
                  <a:pt x="3501420" y="4792298"/>
                  <a:pt x="3524178" y="4800574"/>
                </a:cubicBezTo>
                <a:cubicBezTo>
                  <a:pt x="3566937" y="4815746"/>
                  <a:pt x="3609695" y="4830918"/>
                  <a:pt x="3651764" y="4846091"/>
                </a:cubicBezTo>
                <a:close/>
                <a:moveTo>
                  <a:pt x="2933145" y="3635058"/>
                </a:moveTo>
                <a:cubicBezTo>
                  <a:pt x="2917972" y="3672989"/>
                  <a:pt x="2903490" y="3710920"/>
                  <a:pt x="2889007" y="3748162"/>
                </a:cubicBezTo>
                <a:cubicBezTo>
                  <a:pt x="2884179" y="3704714"/>
                  <a:pt x="2879352" y="3661955"/>
                  <a:pt x="2875214" y="3619196"/>
                </a:cubicBezTo>
                <a:cubicBezTo>
                  <a:pt x="2900041" y="3584024"/>
                  <a:pt x="2925559" y="3548851"/>
                  <a:pt x="2951076" y="3513679"/>
                </a:cubicBezTo>
                <a:cubicBezTo>
                  <a:pt x="2944869" y="3554369"/>
                  <a:pt x="2938662" y="3595058"/>
                  <a:pt x="2933145" y="3635058"/>
                </a:cubicBezTo>
                <a:close/>
                <a:moveTo>
                  <a:pt x="2959352" y="3501955"/>
                </a:moveTo>
                <a:cubicBezTo>
                  <a:pt x="2980731" y="3472990"/>
                  <a:pt x="3001420" y="3444714"/>
                  <a:pt x="3022800" y="3415748"/>
                </a:cubicBezTo>
                <a:cubicBezTo>
                  <a:pt x="3013144" y="3438507"/>
                  <a:pt x="3003489" y="3460576"/>
                  <a:pt x="2994524" y="3483335"/>
                </a:cubicBezTo>
                <a:cubicBezTo>
                  <a:pt x="2977283" y="3524714"/>
                  <a:pt x="2960041" y="3566093"/>
                  <a:pt x="2943490" y="3608162"/>
                </a:cubicBezTo>
                <a:cubicBezTo>
                  <a:pt x="2949007" y="3572989"/>
                  <a:pt x="2953834" y="3537128"/>
                  <a:pt x="2959352" y="3501955"/>
                </a:cubicBezTo>
                <a:close/>
                <a:moveTo>
                  <a:pt x="2929007" y="3663334"/>
                </a:moveTo>
                <a:cubicBezTo>
                  <a:pt x="2925559" y="3687472"/>
                  <a:pt x="2922800" y="3711610"/>
                  <a:pt x="2919352" y="3736437"/>
                </a:cubicBezTo>
                <a:cubicBezTo>
                  <a:pt x="2913834" y="3781265"/>
                  <a:pt x="2908317" y="3826092"/>
                  <a:pt x="2903490" y="3870230"/>
                </a:cubicBezTo>
                <a:cubicBezTo>
                  <a:pt x="2898662" y="3834368"/>
                  <a:pt x="2894524" y="3799196"/>
                  <a:pt x="2890386" y="3763334"/>
                </a:cubicBezTo>
                <a:cubicBezTo>
                  <a:pt x="2903490" y="3730231"/>
                  <a:pt x="2915903" y="3697127"/>
                  <a:pt x="2929007" y="3663334"/>
                </a:cubicBezTo>
                <a:close/>
                <a:moveTo>
                  <a:pt x="2900731" y="3899196"/>
                </a:moveTo>
                <a:cubicBezTo>
                  <a:pt x="2896593" y="3939885"/>
                  <a:pt x="2891766" y="3979885"/>
                  <a:pt x="2888317" y="4019885"/>
                </a:cubicBezTo>
                <a:cubicBezTo>
                  <a:pt x="2871765" y="3979885"/>
                  <a:pt x="2855903" y="3939885"/>
                  <a:pt x="2840731" y="3899196"/>
                </a:cubicBezTo>
                <a:cubicBezTo>
                  <a:pt x="2855214" y="3858506"/>
                  <a:pt x="2870386" y="3817817"/>
                  <a:pt x="2886248" y="3777127"/>
                </a:cubicBezTo>
                <a:cubicBezTo>
                  <a:pt x="2890386" y="3817817"/>
                  <a:pt x="2895214" y="3858506"/>
                  <a:pt x="2900731" y="3899196"/>
                </a:cubicBezTo>
                <a:close/>
                <a:moveTo>
                  <a:pt x="2904179" y="3926782"/>
                </a:moveTo>
                <a:cubicBezTo>
                  <a:pt x="2907628" y="3950920"/>
                  <a:pt x="2911076" y="3975058"/>
                  <a:pt x="2914524" y="3999196"/>
                </a:cubicBezTo>
                <a:cubicBezTo>
                  <a:pt x="2920731" y="4044023"/>
                  <a:pt x="2927627" y="4088161"/>
                  <a:pt x="2934524" y="4132299"/>
                </a:cubicBezTo>
                <a:cubicBezTo>
                  <a:pt x="2920731" y="4099196"/>
                  <a:pt x="2906938" y="4066092"/>
                  <a:pt x="2893834" y="4032989"/>
                </a:cubicBezTo>
                <a:cubicBezTo>
                  <a:pt x="2896593" y="3997816"/>
                  <a:pt x="2900731" y="3962644"/>
                  <a:pt x="2904179" y="3926782"/>
                </a:cubicBezTo>
                <a:close/>
                <a:moveTo>
                  <a:pt x="2938662" y="4161265"/>
                </a:moveTo>
                <a:cubicBezTo>
                  <a:pt x="2944869" y="4201265"/>
                  <a:pt x="2951765" y="4241264"/>
                  <a:pt x="2958662" y="4281264"/>
                </a:cubicBezTo>
                <a:cubicBezTo>
                  <a:pt x="2932455" y="4246782"/>
                  <a:pt x="2906248" y="4212299"/>
                  <a:pt x="2880731" y="4177816"/>
                </a:cubicBezTo>
                <a:cubicBezTo>
                  <a:pt x="2884179" y="4135057"/>
                  <a:pt x="2887628" y="4091609"/>
                  <a:pt x="2891766" y="4048161"/>
                </a:cubicBezTo>
                <a:cubicBezTo>
                  <a:pt x="2907628" y="4086092"/>
                  <a:pt x="2922800" y="4124023"/>
                  <a:pt x="2938662" y="4161265"/>
                </a:cubicBezTo>
                <a:close/>
                <a:moveTo>
                  <a:pt x="2950386" y="4187471"/>
                </a:moveTo>
                <a:cubicBezTo>
                  <a:pt x="2960041" y="4210230"/>
                  <a:pt x="2969696" y="4232299"/>
                  <a:pt x="2979351" y="4255057"/>
                </a:cubicBezTo>
                <a:cubicBezTo>
                  <a:pt x="2997283" y="4296437"/>
                  <a:pt x="3015214" y="4337126"/>
                  <a:pt x="3033834" y="4377816"/>
                </a:cubicBezTo>
                <a:cubicBezTo>
                  <a:pt x="3011765" y="4349540"/>
                  <a:pt x="2989696" y="4321264"/>
                  <a:pt x="2968317" y="4292988"/>
                </a:cubicBezTo>
                <a:cubicBezTo>
                  <a:pt x="2962110" y="4258506"/>
                  <a:pt x="2955903" y="4223334"/>
                  <a:pt x="2950386" y="4187471"/>
                </a:cubicBezTo>
                <a:close/>
                <a:moveTo>
                  <a:pt x="3045558" y="4404712"/>
                </a:moveTo>
                <a:cubicBezTo>
                  <a:pt x="3062800" y="4441953"/>
                  <a:pt x="3079351" y="4478505"/>
                  <a:pt x="3096593" y="4515747"/>
                </a:cubicBezTo>
                <a:cubicBezTo>
                  <a:pt x="3062110" y="4489540"/>
                  <a:pt x="3027627" y="4463333"/>
                  <a:pt x="2993834" y="4436436"/>
                </a:cubicBezTo>
                <a:cubicBezTo>
                  <a:pt x="2985558" y="4393678"/>
                  <a:pt x="2977972" y="4351609"/>
                  <a:pt x="2970386" y="4308850"/>
                </a:cubicBezTo>
                <a:cubicBezTo>
                  <a:pt x="2995214" y="4340575"/>
                  <a:pt x="3020041" y="4372299"/>
                  <a:pt x="3045558" y="4404712"/>
                </a:cubicBezTo>
                <a:close/>
                <a:moveTo>
                  <a:pt x="3063489" y="4426781"/>
                </a:moveTo>
                <a:cubicBezTo>
                  <a:pt x="3078662" y="4446092"/>
                  <a:pt x="3093834" y="4464712"/>
                  <a:pt x="3109007" y="4484023"/>
                </a:cubicBezTo>
                <a:cubicBezTo>
                  <a:pt x="3137282" y="4519195"/>
                  <a:pt x="3165558" y="4553678"/>
                  <a:pt x="3194524" y="4588160"/>
                </a:cubicBezTo>
                <a:cubicBezTo>
                  <a:pt x="3165558" y="4566781"/>
                  <a:pt x="3137282" y="4545402"/>
                  <a:pt x="3109007" y="4524022"/>
                </a:cubicBezTo>
                <a:cubicBezTo>
                  <a:pt x="3093834" y="4492299"/>
                  <a:pt x="3078662" y="4459885"/>
                  <a:pt x="3063489" y="4426781"/>
                </a:cubicBezTo>
                <a:close/>
                <a:moveTo>
                  <a:pt x="3051765" y="3366783"/>
                </a:moveTo>
                <a:cubicBezTo>
                  <a:pt x="3066248" y="3333680"/>
                  <a:pt x="3080731" y="3301266"/>
                  <a:pt x="3095213" y="3268162"/>
                </a:cubicBezTo>
                <a:cubicBezTo>
                  <a:pt x="3123489" y="3246094"/>
                  <a:pt x="3151075" y="3224025"/>
                  <a:pt x="3180041" y="3201956"/>
                </a:cubicBezTo>
                <a:cubicBezTo>
                  <a:pt x="3164868" y="3221266"/>
                  <a:pt x="3149696" y="3239887"/>
                  <a:pt x="3134524" y="3259197"/>
                </a:cubicBezTo>
                <a:cubicBezTo>
                  <a:pt x="3106248" y="3295749"/>
                  <a:pt x="3079351" y="3331611"/>
                  <a:pt x="3051765" y="3366783"/>
                </a:cubicBezTo>
                <a:close/>
                <a:moveTo>
                  <a:pt x="3971074" y="2905404"/>
                </a:moveTo>
                <a:cubicBezTo>
                  <a:pt x="3964177" y="2904025"/>
                  <a:pt x="3957281" y="2903336"/>
                  <a:pt x="3950384" y="2901956"/>
                </a:cubicBezTo>
                <a:cubicBezTo>
                  <a:pt x="3957281" y="2901267"/>
                  <a:pt x="3964867" y="2900577"/>
                  <a:pt x="3971763" y="2899887"/>
                </a:cubicBezTo>
                <a:cubicBezTo>
                  <a:pt x="3978660" y="2901267"/>
                  <a:pt x="3984867" y="2903336"/>
                  <a:pt x="3991764" y="2904715"/>
                </a:cubicBezTo>
                <a:cubicBezTo>
                  <a:pt x="3984867" y="2905404"/>
                  <a:pt x="3977971" y="2905404"/>
                  <a:pt x="3971074" y="2905404"/>
                </a:cubicBezTo>
                <a:close/>
                <a:moveTo>
                  <a:pt x="4019350" y="2912301"/>
                </a:moveTo>
                <a:cubicBezTo>
                  <a:pt x="4021419" y="2912991"/>
                  <a:pt x="4024177" y="2913680"/>
                  <a:pt x="4026246" y="2914370"/>
                </a:cubicBezTo>
                <a:cubicBezTo>
                  <a:pt x="4022798" y="2913680"/>
                  <a:pt x="4019350" y="2912991"/>
                  <a:pt x="4015212" y="2912301"/>
                </a:cubicBezTo>
                <a:cubicBezTo>
                  <a:pt x="4016591" y="2912301"/>
                  <a:pt x="4017970" y="2912301"/>
                  <a:pt x="4019350" y="2912301"/>
                </a:cubicBezTo>
                <a:close/>
                <a:moveTo>
                  <a:pt x="3924867" y="2905404"/>
                </a:moveTo>
                <a:cubicBezTo>
                  <a:pt x="3922798" y="2905404"/>
                  <a:pt x="3920729" y="2905404"/>
                  <a:pt x="3918660" y="2905404"/>
                </a:cubicBezTo>
                <a:cubicBezTo>
                  <a:pt x="3917971" y="2905404"/>
                  <a:pt x="3917281" y="2905404"/>
                  <a:pt x="3917281" y="2905404"/>
                </a:cubicBezTo>
                <a:cubicBezTo>
                  <a:pt x="3918660" y="2905404"/>
                  <a:pt x="3920729" y="2905404"/>
                  <a:pt x="3922108" y="2904715"/>
                </a:cubicBezTo>
                <a:cubicBezTo>
                  <a:pt x="3922798" y="2904715"/>
                  <a:pt x="3923488" y="2904715"/>
                  <a:pt x="3924867" y="2905404"/>
                </a:cubicBezTo>
                <a:close/>
                <a:moveTo>
                  <a:pt x="4175901" y="2946784"/>
                </a:moveTo>
                <a:cubicBezTo>
                  <a:pt x="4194522" y="2950232"/>
                  <a:pt x="4212453" y="2953680"/>
                  <a:pt x="4231074" y="2957128"/>
                </a:cubicBezTo>
                <a:cubicBezTo>
                  <a:pt x="4237280" y="2960577"/>
                  <a:pt x="4243487" y="2964025"/>
                  <a:pt x="4249694" y="2967473"/>
                </a:cubicBezTo>
                <a:cubicBezTo>
                  <a:pt x="4226246" y="2960577"/>
                  <a:pt x="4202798" y="2954370"/>
                  <a:pt x="4178660" y="2947473"/>
                </a:cubicBezTo>
                <a:cubicBezTo>
                  <a:pt x="4177970" y="2947473"/>
                  <a:pt x="4176591" y="2947473"/>
                  <a:pt x="4175901" y="2946784"/>
                </a:cubicBezTo>
                <a:close/>
                <a:moveTo>
                  <a:pt x="4301418" y="2989542"/>
                </a:moveTo>
                <a:cubicBezTo>
                  <a:pt x="4335901" y="2999887"/>
                  <a:pt x="4370384" y="3009542"/>
                  <a:pt x="4404177" y="3019887"/>
                </a:cubicBezTo>
                <a:cubicBezTo>
                  <a:pt x="4429694" y="3044715"/>
                  <a:pt x="4454521" y="3069542"/>
                  <a:pt x="4480039" y="3095059"/>
                </a:cubicBezTo>
                <a:cubicBezTo>
                  <a:pt x="4459349" y="3082646"/>
                  <a:pt x="4438659" y="3070232"/>
                  <a:pt x="4417280" y="3057818"/>
                </a:cubicBezTo>
                <a:cubicBezTo>
                  <a:pt x="4379349" y="3035060"/>
                  <a:pt x="4340728" y="3012301"/>
                  <a:pt x="4301418" y="2989542"/>
                </a:cubicBezTo>
                <a:close/>
                <a:moveTo>
                  <a:pt x="4525556" y="3130921"/>
                </a:moveTo>
                <a:cubicBezTo>
                  <a:pt x="4555901" y="3149542"/>
                  <a:pt x="4586246" y="3168852"/>
                  <a:pt x="4616590" y="3187473"/>
                </a:cubicBezTo>
                <a:cubicBezTo>
                  <a:pt x="4634521" y="3218508"/>
                  <a:pt x="4652452" y="3249542"/>
                  <a:pt x="4670383" y="3280576"/>
                </a:cubicBezTo>
                <a:cubicBezTo>
                  <a:pt x="4653832" y="3262645"/>
                  <a:pt x="4636590" y="3245404"/>
                  <a:pt x="4620038" y="3227473"/>
                </a:cubicBezTo>
                <a:cubicBezTo>
                  <a:pt x="4588314" y="3195059"/>
                  <a:pt x="4556590" y="3162645"/>
                  <a:pt x="4525556" y="3130921"/>
                </a:cubicBezTo>
                <a:close/>
                <a:moveTo>
                  <a:pt x="4793831" y="3491610"/>
                </a:moveTo>
                <a:cubicBezTo>
                  <a:pt x="4780728" y="3454369"/>
                  <a:pt x="4767624" y="3417817"/>
                  <a:pt x="4754521" y="3381266"/>
                </a:cubicBezTo>
                <a:cubicBezTo>
                  <a:pt x="4762107" y="3389542"/>
                  <a:pt x="4769693" y="3397818"/>
                  <a:pt x="4777279" y="3406093"/>
                </a:cubicBezTo>
                <a:cubicBezTo>
                  <a:pt x="4786245" y="3440576"/>
                  <a:pt x="4795211" y="3475059"/>
                  <a:pt x="4804176" y="3510231"/>
                </a:cubicBezTo>
                <a:cubicBezTo>
                  <a:pt x="4800038" y="3503335"/>
                  <a:pt x="4796590" y="3497817"/>
                  <a:pt x="4793831" y="3491610"/>
                </a:cubicBezTo>
                <a:close/>
                <a:moveTo>
                  <a:pt x="4810383" y="3537128"/>
                </a:moveTo>
                <a:cubicBezTo>
                  <a:pt x="4811073" y="3539197"/>
                  <a:pt x="4811073" y="3541265"/>
                  <a:pt x="4811762" y="3543334"/>
                </a:cubicBezTo>
                <a:cubicBezTo>
                  <a:pt x="4810383" y="3539886"/>
                  <a:pt x="4809693" y="3537128"/>
                  <a:pt x="4808314" y="3533679"/>
                </a:cubicBezTo>
                <a:cubicBezTo>
                  <a:pt x="4809004" y="3535058"/>
                  <a:pt x="4809693" y="3535748"/>
                  <a:pt x="4810383" y="3537128"/>
                </a:cubicBezTo>
                <a:close/>
                <a:moveTo>
                  <a:pt x="4771762" y="3450231"/>
                </a:moveTo>
                <a:cubicBezTo>
                  <a:pt x="4771073" y="3448162"/>
                  <a:pt x="4769693" y="3446783"/>
                  <a:pt x="4769004" y="3444714"/>
                </a:cubicBezTo>
                <a:cubicBezTo>
                  <a:pt x="4747624" y="3405404"/>
                  <a:pt x="4726245" y="3366093"/>
                  <a:pt x="4704176" y="3326783"/>
                </a:cubicBezTo>
                <a:cubicBezTo>
                  <a:pt x="4716590" y="3340576"/>
                  <a:pt x="4729004" y="3353680"/>
                  <a:pt x="4742107" y="3367473"/>
                </a:cubicBezTo>
                <a:cubicBezTo>
                  <a:pt x="4751762" y="3395059"/>
                  <a:pt x="4762107" y="3422645"/>
                  <a:pt x="4771762" y="3450231"/>
                </a:cubicBezTo>
                <a:close/>
                <a:moveTo>
                  <a:pt x="4855211" y="3693679"/>
                </a:moveTo>
                <a:cubicBezTo>
                  <a:pt x="4855211" y="3692989"/>
                  <a:pt x="4854521" y="3691610"/>
                  <a:pt x="4854521" y="3690920"/>
                </a:cubicBezTo>
                <a:cubicBezTo>
                  <a:pt x="4860038" y="3708851"/>
                  <a:pt x="4866245" y="3726093"/>
                  <a:pt x="4871762" y="3744024"/>
                </a:cubicBezTo>
                <a:cubicBezTo>
                  <a:pt x="4871762" y="3750920"/>
                  <a:pt x="4871762" y="3757817"/>
                  <a:pt x="4871073" y="3765403"/>
                </a:cubicBezTo>
                <a:cubicBezTo>
                  <a:pt x="4865555" y="3741955"/>
                  <a:pt x="4860038" y="3717817"/>
                  <a:pt x="4855211" y="3693679"/>
                </a:cubicBezTo>
                <a:close/>
                <a:moveTo>
                  <a:pt x="4836590" y="3616438"/>
                </a:moveTo>
                <a:cubicBezTo>
                  <a:pt x="4832452" y="3598507"/>
                  <a:pt x="4827624" y="3580576"/>
                  <a:pt x="4823486" y="3562645"/>
                </a:cubicBezTo>
                <a:cubicBezTo>
                  <a:pt x="4840038" y="3594369"/>
                  <a:pt x="4856590" y="3626093"/>
                  <a:pt x="4872452" y="3657817"/>
                </a:cubicBezTo>
                <a:cubicBezTo>
                  <a:pt x="4872452" y="3679196"/>
                  <a:pt x="4871762" y="3701265"/>
                  <a:pt x="4871762" y="3722644"/>
                </a:cubicBezTo>
                <a:cubicBezTo>
                  <a:pt x="4860038" y="3687472"/>
                  <a:pt x="4848314" y="3652300"/>
                  <a:pt x="4836590" y="3616438"/>
                </a:cubicBezTo>
                <a:close/>
                <a:moveTo>
                  <a:pt x="4782797" y="3402645"/>
                </a:moveTo>
                <a:cubicBezTo>
                  <a:pt x="4771073" y="3358507"/>
                  <a:pt x="4759348" y="3315059"/>
                  <a:pt x="4746935" y="3272300"/>
                </a:cubicBezTo>
                <a:cubicBezTo>
                  <a:pt x="4788314" y="3299887"/>
                  <a:pt x="4829693" y="3327473"/>
                  <a:pt x="4871073" y="3355059"/>
                </a:cubicBezTo>
                <a:cubicBezTo>
                  <a:pt x="4872452" y="3404714"/>
                  <a:pt x="4873141" y="3453679"/>
                  <a:pt x="4873141" y="3503335"/>
                </a:cubicBezTo>
                <a:cubicBezTo>
                  <a:pt x="4843486" y="3469542"/>
                  <a:pt x="4813141" y="3435749"/>
                  <a:pt x="4782797" y="3402645"/>
                </a:cubicBezTo>
                <a:close/>
                <a:moveTo>
                  <a:pt x="4772452" y="3391610"/>
                </a:moveTo>
                <a:cubicBezTo>
                  <a:pt x="4764176" y="3382645"/>
                  <a:pt x="4755900" y="3373680"/>
                  <a:pt x="4747624" y="3364024"/>
                </a:cubicBezTo>
                <a:cubicBezTo>
                  <a:pt x="4732452" y="3323335"/>
                  <a:pt x="4717280" y="3282645"/>
                  <a:pt x="4702107" y="3242645"/>
                </a:cubicBezTo>
                <a:cubicBezTo>
                  <a:pt x="4714521" y="3250231"/>
                  <a:pt x="4726245" y="3258507"/>
                  <a:pt x="4738659" y="3266094"/>
                </a:cubicBezTo>
                <a:cubicBezTo>
                  <a:pt x="4749693" y="3307473"/>
                  <a:pt x="4761417" y="3349542"/>
                  <a:pt x="4772452" y="3391610"/>
                </a:cubicBezTo>
                <a:close/>
                <a:moveTo>
                  <a:pt x="4735900" y="3350921"/>
                </a:moveTo>
                <a:cubicBezTo>
                  <a:pt x="4720728" y="3334369"/>
                  <a:pt x="4705556" y="3317818"/>
                  <a:pt x="4690383" y="3301955"/>
                </a:cubicBezTo>
                <a:cubicBezTo>
                  <a:pt x="4670383" y="3266094"/>
                  <a:pt x="4650383" y="3230921"/>
                  <a:pt x="4629694" y="3195749"/>
                </a:cubicBezTo>
                <a:cubicBezTo>
                  <a:pt x="4651073" y="3208852"/>
                  <a:pt x="4671762" y="3222645"/>
                  <a:pt x="4692452" y="3235749"/>
                </a:cubicBezTo>
                <a:cubicBezTo>
                  <a:pt x="4706935" y="3274369"/>
                  <a:pt x="4721418" y="3312300"/>
                  <a:pt x="4735900" y="3350921"/>
                </a:cubicBezTo>
                <a:close/>
                <a:moveTo>
                  <a:pt x="4621418" y="3182645"/>
                </a:moveTo>
                <a:cubicBezTo>
                  <a:pt x="4598659" y="3143335"/>
                  <a:pt x="4575901" y="3104715"/>
                  <a:pt x="4552452" y="3066094"/>
                </a:cubicBezTo>
                <a:cubicBezTo>
                  <a:pt x="4580038" y="3075059"/>
                  <a:pt x="4608314" y="3084025"/>
                  <a:pt x="4635900" y="3092990"/>
                </a:cubicBezTo>
                <a:cubicBezTo>
                  <a:pt x="4653142" y="3136439"/>
                  <a:pt x="4671073" y="3180577"/>
                  <a:pt x="4687624" y="3224025"/>
                </a:cubicBezTo>
                <a:cubicBezTo>
                  <a:pt x="4666245" y="3210921"/>
                  <a:pt x="4644176" y="3197128"/>
                  <a:pt x="4621418" y="3182645"/>
                </a:cubicBezTo>
                <a:close/>
                <a:moveTo>
                  <a:pt x="4609004" y="3175059"/>
                </a:moveTo>
                <a:cubicBezTo>
                  <a:pt x="4574521" y="3153680"/>
                  <a:pt x="4540039" y="3132301"/>
                  <a:pt x="4504866" y="3110921"/>
                </a:cubicBezTo>
                <a:cubicBezTo>
                  <a:pt x="4475901" y="3081956"/>
                  <a:pt x="4447625" y="3053680"/>
                  <a:pt x="4418659" y="3025404"/>
                </a:cubicBezTo>
                <a:cubicBezTo>
                  <a:pt x="4460039" y="3037818"/>
                  <a:pt x="4501418" y="3050921"/>
                  <a:pt x="4542108" y="3064025"/>
                </a:cubicBezTo>
                <a:cubicBezTo>
                  <a:pt x="4564866" y="3099887"/>
                  <a:pt x="4586935" y="3137128"/>
                  <a:pt x="4609004" y="3175059"/>
                </a:cubicBezTo>
                <a:close/>
                <a:moveTo>
                  <a:pt x="4408314" y="3014370"/>
                </a:moveTo>
                <a:cubicBezTo>
                  <a:pt x="4398660" y="3004715"/>
                  <a:pt x="4389004" y="2995749"/>
                  <a:pt x="4379349" y="2986094"/>
                </a:cubicBezTo>
                <a:cubicBezTo>
                  <a:pt x="4424177" y="2995059"/>
                  <a:pt x="4468314" y="3004715"/>
                  <a:pt x="4513142" y="3014370"/>
                </a:cubicBezTo>
                <a:cubicBezTo>
                  <a:pt x="4521418" y="3027473"/>
                  <a:pt x="4529004" y="3040577"/>
                  <a:pt x="4537280" y="3054370"/>
                </a:cubicBezTo>
                <a:cubicBezTo>
                  <a:pt x="4494521" y="3040577"/>
                  <a:pt x="4451763" y="3027473"/>
                  <a:pt x="4408314" y="3014370"/>
                </a:cubicBezTo>
                <a:close/>
                <a:moveTo>
                  <a:pt x="4393832" y="3009542"/>
                </a:moveTo>
                <a:cubicBezTo>
                  <a:pt x="4355211" y="2997818"/>
                  <a:pt x="4315901" y="2986094"/>
                  <a:pt x="4276591" y="2975060"/>
                </a:cubicBezTo>
                <a:cubicBezTo>
                  <a:pt x="4268315" y="2970232"/>
                  <a:pt x="4260039" y="2965404"/>
                  <a:pt x="4251763" y="2960577"/>
                </a:cubicBezTo>
                <a:cubicBezTo>
                  <a:pt x="4290384" y="2968163"/>
                  <a:pt x="4328315" y="2975060"/>
                  <a:pt x="4366935" y="2983335"/>
                </a:cubicBezTo>
                <a:cubicBezTo>
                  <a:pt x="4375901" y="2992301"/>
                  <a:pt x="4384866" y="3001267"/>
                  <a:pt x="4393832" y="3009542"/>
                </a:cubicBezTo>
                <a:close/>
                <a:moveTo>
                  <a:pt x="4233143" y="2950922"/>
                </a:moveTo>
                <a:cubicBezTo>
                  <a:pt x="4212453" y="2939198"/>
                  <a:pt x="4191073" y="2927473"/>
                  <a:pt x="4170384" y="2915749"/>
                </a:cubicBezTo>
                <a:cubicBezTo>
                  <a:pt x="4213832" y="2917129"/>
                  <a:pt x="4257281" y="2918508"/>
                  <a:pt x="4300039" y="2919887"/>
                </a:cubicBezTo>
                <a:cubicBezTo>
                  <a:pt x="4319349" y="2937818"/>
                  <a:pt x="4338660" y="2956439"/>
                  <a:pt x="4357280" y="2975060"/>
                </a:cubicBezTo>
                <a:cubicBezTo>
                  <a:pt x="4316591" y="2966094"/>
                  <a:pt x="4275211" y="2958508"/>
                  <a:pt x="4233143" y="2950922"/>
                </a:cubicBezTo>
                <a:close/>
                <a:moveTo>
                  <a:pt x="4212453" y="2946784"/>
                </a:moveTo>
                <a:cubicBezTo>
                  <a:pt x="4175901" y="2939887"/>
                  <a:pt x="4138660" y="2933680"/>
                  <a:pt x="4102108" y="2926784"/>
                </a:cubicBezTo>
                <a:cubicBezTo>
                  <a:pt x="4084177" y="2921956"/>
                  <a:pt x="4066246" y="2917129"/>
                  <a:pt x="4049005" y="2912991"/>
                </a:cubicBezTo>
                <a:cubicBezTo>
                  <a:pt x="4084867" y="2913680"/>
                  <a:pt x="4120729" y="2914370"/>
                  <a:pt x="4156591" y="2915060"/>
                </a:cubicBezTo>
                <a:cubicBezTo>
                  <a:pt x="4174522" y="2925405"/>
                  <a:pt x="4193143" y="2935749"/>
                  <a:pt x="4212453" y="2946784"/>
                </a:cubicBezTo>
                <a:close/>
                <a:moveTo>
                  <a:pt x="4020039" y="2905404"/>
                </a:moveTo>
                <a:cubicBezTo>
                  <a:pt x="4011074" y="2903336"/>
                  <a:pt x="4002108" y="2900577"/>
                  <a:pt x="3993143" y="2898508"/>
                </a:cubicBezTo>
                <a:cubicBezTo>
                  <a:pt x="4032453" y="2895060"/>
                  <a:pt x="4071074" y="2892301"/>
                  <a:pt x="4109694" y="2889542"/>
                </a:cubicBezTo>
                <a:cubicBezTo>
                  <a:pt x="4120729" y="2895749"/>
                  <a:pt x="4131763" y="2901267"/>
                  <a:pt x="4142798" y="2907474"/>
                </a:cubicBezTo>
                <a:cubicBezTo>
                  <a:pt x="4102108" y="2906784"/>
                  <a:pt x="4061418" y="2906094"/>
                  <a:pt x="4020039" y="2905404"/>
                </a:cubicBezTo>
                <a:close/>
                <a:moveTo>
                  <a:pt x="3972453" y="2893680"/>
                </a:moveTo>
                <a:cubicBezTo>
                  <a:pt x="3931074" y="2883336"/>
                  <a:pt x="3890384" y="2872991"/>
                  <a:pt x="3849005" y="2863336"/>
                </a:cubicBezTo>
                <a:cubicBezTo>
                  <a:pt x="3892453" y="2848163"/>
                  <a:pt x="3935212" y="2833680"/>
                  <a:pt x="3978660" y="2819198"/>
                </a:cubicBezTo>
                <a:cubicBezTo>
                  <a:pt x="4018660" y="2840577"/>
                  <a:pt x="4058660" y="2861956"/>
                  <a:pt x="4098660" y="2883336"/>
                </a:cubicBezTo>
                <a:cubicBezTo>
                  <a:pt x="4056591" y="2886784"/>
                  <a:pt x="4014522" y="2889542"/>
                  <a:pt x="3972453" y="2893680"/>
                </a:cubicBezTo>
                <a:close/>
                <a:moveTo>
                  <a:pt x="3951074" y="2895060"/>
                </a:moveTo>
                <a:cubicBezTo>
                  <a:pt x="3941419" y="2895749"/>
                  <a:pt x="3931764" y="2896439"/>
                  <a:pt x="3922108" y="2897818"/>
                </a:cubicBezTo>
                <a:cubicBezTo>
                  <a:pt x="3882108" y="2891611"/>
                  <a:pt x="3842109" y="2885405"/>
                  <a:pt x="3802109" y="2879887"/>
                </a:cubicBezTo>
                <a:cubicBezTo>
                  <a:pt x="3813833" y="2875749"/>
                  <a:pt x="3825557" y="2871611"/>
                  <a:pt x="3837281" y="2867473"/>
                </a:cubicBezTo>
                <a:cubicBezTo>
                  <a:pt x="3875212" y="2876439"/>
                  <a:pt x="3913143" y="2885405"/>
                  <a:pt x="3951074" y="2895060"/>
                </a:cubicBezTo>
                <a:close/>
                <a:moveTo>
                  <a:pt x="3893833" y="2900577"/>
                </a:moveTo>
                <a:cubicBezTo>
                  <a:pt x="3875902" y="2901956"/>
                  <a:pt x="3857281" y="2904025"/>
                  <a:pt x="3839350" y="2906094"/>
                </a:cubicBezTo>
                <a:cubicBezTo>
                  <a:pt x="3802109" y="2906094"/>
                  <a:pt x="3764178" y="2906784"/>
                  <a:pt x="3726936" y="2907474"/>
                </a:cubicBezTo>
                <a:cubicBezTo>
                  <a:pt x="3747626" y="2899887"/>
                  <a:pt x="3767626" y="2892991"/>
                  <a:pt x="3787626" y="2885405"/>
                </a:cubicBezTo>
                <a:cubicBezTo>
                  <a:pt x="3822798" y="2890232"/>
                  <a:pt x="3857971" y="2895060"/>
                  <a:pt x="3893833" y="2900577"/>
                </a:cubicBezTo>
                <a:close/>
                <a:moveTo>
                  <a:pt x="3762798" y="2912991"/>
                </a:moveTo>
                <a:cubicBezTo>
                  <a:pt x="3737281" y="2915749"/>
                  <a:pt x="3711764" y="2918508"/>
                  <a:pt x="3686936" y="2921267"/>
                </a:cubicBezTo>
                <a:cubicBezTo>
                  <a:pt x="3693833" y="2918508"/>
                  <a:pt x="3700040" y="2916439"/>
                  <a:pt x="3706937" y="2913680"/>
                </a:cubicBezTo>
                <a:cubicBezTo>
                  <a:pt x="3725557" y="2913680"/>
                  <a:pt x="3744178" y="2913680"/>
                  <a:pt x="3762798" y="2912991"/>
                </a:cubicBezTo>
                <a:close/>
                <a:moveTo>
                  <a:pt x="3657971" y="2924715"/>
                </a:moveTo>
                <a:cubicBezTo>
                  <a:pt x="3617282" y="2929542"/>
                  <a:pt x="3577281" y="2934370"/>
                  <a:pt x="3537281" y="2939887"/>
                </a:cubicBezTo>
                <a:cubicBezTo>
                  <a:pt x="3547626" y="2932991"/>
                  <a:pt x="3557971" y="2925405"/>
                  <a:pt x="3567626" y="2918508"/>
                </a:cubicBezTo>
                <a:cubicBezTo>
                  <a:pt x="3606937" y="2917129"/>
                  <a:pt x="3645557" y="2915749"/>
                  <a:pt x="3684868" y="2915060"/>
                </a:cubicBezTo>
                <a:cubicBezTo>
                  <a:pt x="3675902" y="2918508"/>
                  <a:pt x="3666936" y="2921267"/>
                  <a:pt x="3657971" y="2924715"/>
                </a:cubicBezTo>
                <a:close/>
                <a:moveTo>
                  <a:pt x="3631075" y="2935060"/>
                </a:moveTo>
                <a:cubicBezTo>
                  <a:pt x="3608316" y="2944025"/>
                  <a:pt x="3585557" y="2952301"/>
                  <a:pt x="3562799" y="2961266"/>
                </a:cubicBezTo>
                <a:cubicBezTo>
                  <a:pt x="3520730" y="2977818"/>
                  <a:pt x="3479351" y="2993680"/>
                  <a:pt x="3437282" y="3010922"/>
                </a:cubicBezTo>
                <a:cubicBezTo>
                  <a:pt x="3466247" y="2990232"/>
                  <a:pt x="3495213" y="2969542"/>
                  <a:pt x="3524868" y="2948853"/>
                </a:cubicBezTo>
                <a:cubicBezTo>
                  <a:pt x="3560040" y="2944025"/>
                  <a:pt x="3595213" y="2939198"/>
                  <a:pt x="3631075" y="2935060"/>
                </a:cubicBezTo>
                <a:close/>
                <a:moveTo>
                  <a:pt x="3410385" y="3021266"/>
                </a:moveTo>
                <a:cubicBezTo>
                  <a:pt x="3372454" y="3036439"/>
                  <a:pt x="3335213" y="3052301"/>
                  <a:pt x="3297972" y="3068163"/>
                </a:cubicBezTo>
                <a:cubicBezTo>
                  <a:pt x="3325558" y="3035060"/>
                  <a:pt x="3353144" y="3001956"/>
                  <a:pt x="3381420" y="2968853"/>
                </a:cubicBezTo>
                <a:cubicBezTo>
                  <a:pt x="3424178" y="2962646"/>
                  <a:pt x="3466937" y="2956439"/>
                  <a:pt x="3510385" y="2950922"/>
                </a:cubicBezTo>
                <a:cubicBezTo>
                  <a:pt x="3476592" y="2973680"/>
                  <a:pt x="3443489" y="2997818"/>
                  <a:pt x="3410385" y="3021266"/>
                </a:cubicBezTo>
                <a:close/>
                <a:moveTo>
                  <a:pt x="3387627" y="3038508"/>
                </a:moveTo>
                <a:cubicBezTo>
                  <a:pt x="3367627" y="3052991"/>
                  <a:pt x="3348316" y="3067473"/>
                  <a:pt x="3328316" y="3081956"/>
                </a:cubicBezTo>
                <a:cubicBezTo>
                  <a:pt x="3292454" y="3108852"/>
                  <a:pt x="3256592" y="3135749"/>
                  <a:pt x="3220730" y="3162645"/>
                </a:cubicBezTo>
                <a:cubicBezTo>
                  <a:pt x="3242799" y="3135059"/>
                  <a:pt x="3265558" y="3107473"/>
                  <a:pt x="3288317" y="3079887"/>
                </a:cubicBezTo>
                <a:cubicBezTo>
                  <a:pt x="3321420" y="3065404"/>
                  <a:pt x="3354523" y="3051611"/>
                  <a:pt x="3387627" y="3038508"/>
                </a:cubicBezTo>
                <a:close/>
                <a:moveTo>
                  <a:pt x="3197972" y="3179887"/>
                </a:moveTo>
                <a:cubicBezTo>
                  <a:pt x="3165558" y="3204714"/>
                  <a:pt x="3133834" y="3229542"/>
                  <a:pt x="3101420" y="3255059"/>
                </a:cubicBezTo>
                <a:cubicBezTo>
                  <a:pt x="3119351" y="3215749"/>
                  <a:pt x="3137282" y="3176439"/>
                  <a:pt x="3155213" y="3137128"/>
                </a:cubicBezTo>
                <a:cubicBezTo>
                  <a:pt x="3194524" y="3119887"/>
                  <a:pt x="3234523" y="3102646"/>
                  <a:pt x="3274524" y="3085404"/>
                </a:cubicBezTo>
                <a:cubicBezTo>
                  <a:pt x="3249006" y="3116439"/>
                  <a:pt x="3223489" y="3148163"/>
                  <a:pt x="3197972" y="3179887"/>
                </a:cubicBezTo>
                <a:close/>
                <a:moveTo>
                  <a:pt x="3089696" y="3264025"/>
                </a:moveTo>
                <a:cubicBezTo>
                  <a:pt x="3054524" y="3292300"/>
                  <a:pt x="3019352" y="3320576"/>
                  <a:pt x="2984179" y="3348852"/>
                </a:cubicBezTo>
                <a:cubicBezTo>
                  <a:pt x="2992455" y="3299887"/>
                  <a:pt x="3001420" y="3250921"/>
                  <a:pt x="3010386" y="3202645"/>
                </a:cubicBezTo>
                <a:cubicBezTo>
                  <a:pt x="3055213" y="3181956"/>
                  <a:pt x="3100041" y="3161266"/>
                  <a:pt x="3145558" y="3141266"/>
                </a:cubicBezTo>
                <a:cubicBezTo>
                  <a:pt x="3126937" y="3181956"/>
                  <a:pt x="3108317" y="3223335"/>
                  <a:pt x="3089696" y="3264025"/>
                </a:cubicBezTo>
                <a:close/>
                <a:moveTo>
                  <a:pt x="3083489" y="3277818"/>
                </a:moveTo>
                <a:cubicBezTo>
                  <a:pt x="3066938" y="3315059"/>
                  <a:pt x="3050386" y="3352300"/>
                  <a:pt x="3034524" y="3390231"/>
                </a:cubicBezTo>
                <a:cubicBezTo>
                  <a:pt x="3009696" y="3422645"/>
                  <a:pt x="2985558" y="3455059"/>
                  <a:pt x="2962110" y="3487473"/>
                </a:cubicBezTo>
                <a:cubicBezTo>
                  <a:pt x="2969007" y="3444714"/>
                  <a:pt x="2975214" y="3401955"/>
                  <a:pt x="2982800" y="3359197"/>
                </a:cubicBezTo>
                <a:cubicBezTo>
                  <a:pt x="3015903" y="3332300"/>
                  <a:pt x="3049696" y="3304714"/>
                  <a:pt x="3083489" y="3277818"/>
                </a:cubicBezTo>
                <a:close/>
                <a:moveTo>
                  <a:pt x="2953145" y="3499197"/>
                </a:moveTo>
                <a:cubicBezTo>
                  <a:pt x="2926248" y="3535748"/>
                  <a:pt x="2900041" y="3572300"/>
                  <a:pt x="2873835" y="3608851"/>
                </a:cubicBezTo>
                <a:cubicBezTo>
                  <a:pt x="2869007" y="3559196"/>
                  <a:pt x="2864179" y="3509541"/>
                  <a:pt x="2860041" y="3460576"/>
                </a:cubicBezTo>
                <a:cubicBezTo>
                  <a:pt x="2897972" y="3428852"/>
                  <a:pt x="2935903" y="3397128"/>
                  <a:pt x="2974524" y="3365404"/>
                </a:cubicBezTo>
                <a:cubicBezTo>
                  <a:pt x="2966938" y="3410231"/>
                  <a:pt x="2960041" y="3455059"/>
                  <a:pt x="2953145" y="3499197"/>
                </a:cubicBezTo>
                <a:close/>
                <a:moveTo>
                  <a:pt x="2867628" y="3617817"/>
                </a:moveTo>
                <a:cubicBezTo>
                  <a:pt x="2837972" y="3659196"/>
                  <a:pt x="2809007" y="3700575"/>
                  <a:pt x="2780731" y="3742645"/>
                </a:cubicBezTo>
                <a:cubicBezTo>
                  <a:pt x="2760731" y="3688162"/>
                  <a:pt x="2741421" y="3633679"/>
                  <a:pt x="2722800" y="3579886"/>
                </a:cubicBezTo>
                <a:cubicBezTo>
                  <a:pt x="2765559" y="3541955"/>
                  <a:pt x="2809697" y="3504024"/>
                  <a:pt x="2853835" y="3466783"/>
                </a:cubicBezTo>
                <a:cubicBezTo>
                  <a:pt x="2857972" y="3517128"/>
                  <a:pt x="2862110" y="3567472"/>
                  <a:pt x="2867628" y="3617817"/>
                </a:cubicBezTo>
                <a:close/>
                <a:moveTo>
                  <a:pt x="2868317" y="3628162"/>
                </a:moveTo>
                <a:cubicBezTo>
                  <a:pt x="2873145" y="3672989"/>
                  <a:pt x="2877972" y="3717817"/>
                  <a:pt x="2883490" y="3762644"/>
                </a:cubicBezTo>
                <a:cubicBezTo>
                  <a:pt x="2867628" y="3804713"/>
                  <a:pt x="2851766" y="3847472"/>
                  <a:pt x="2835904" y="3889541"/>
                </a:cubicBezTo>
                <a:cubicBezTo>
                  <a:pt x="2817973" y="3843334"/>
                  <a:pt x="2800731" y="3796437"/>
                  <a:pt x="2783490" y="3750231"/>
                </a:cubicBezTo>
                <a:cubicBezTo>
                  <a:pt x="2811766" y="3709541"/>
                  <a:pt x="2840042" y="3668851"/>
                  <a:pt x="2868317" y="3628162"/>
                </a:cubicBezTo>
                <a:close/>
                <a:moveTo>
                  <a:pt x="2832455" y="3899196"/>
                </a:moveTo>
                <a:cubicBezTo>
                  <a:pt x="2815214" y="3946782"/>
                  <a:pt x="2797973" y="3994368"/>
                  <a:pt x="2782110" y="4041954"/>
                </a:cubicBezTo>
                <a:cubicBezTo>
                  <a:pt x="2748317" y="3995058"/>
                  <a:pt x="2715214" y="3947472"/>
                  <a:pt x="2682800" y="3900575"/>
                </a:cubicBezTo>
                <a:cubicBezTo>
                  <a:pt x="2713835" y="3852989"/>
                  <a:pt x="2746249" y="3804713"/>
                  <a:pt x="2778662" y="3757127"/>
                </a:cubicBezTo>
                <a:cubicBezTo>
                  <a:pt x="2796593" y="3804713"/>
                  <a:pt x="2814524" y="3852299"/>
                  <a:pt x="2832455" y="3899196"/>
                </a:cubicBezTo>
                <a:close/>
                <a:moveTo>
                  <a:pt x="2836593" y="3908851"/>
                </a:moveTo>
                <a:cubicBezTo>
                  <a:pt x="2853145" y="3950920"/>
                  <a:pt x="2869697" y="3992299"/>
                  <a:pt x="2886938" y="4034368"/>
                </a:cubicBezTo>
                <a:cubicBezTo>
                  <a:pt x="2882800" y="4079196"/>
                  <a:pt x="2878662" y="4124713"/>
                  <a:pt x="2875214" y="4169540"/>
                </a:cubicBezTo>
                <a:cubicBezTo>
                  <a:pt x="2845559" y="4129540"/>
                  <a:pt x="2816593" y="4089540"/>
                  <a:pt x="2787628" y="4049541"/>
                </a:cubicBezTo>
                <a:cubicBezTo>
                  <a:pt x="2802800" y="4002644"/>
                  <a:pt x="2819352" y="3955747"/>
                  <a:pt x="2836593" y="3908851"/>
                </a:cubicBezTo>
                <a:close/>
                <a:moveTo>
                  <a:pt x="2873835" y="4179885"/>
                </a:moveTo>
                <a:cubicBezTo>
                  <a:pt x="2869697" y="4230230"/>
                  <a:pt x="2866248" y="4281264"/>
                  <a:pt x="2862800" y="4331609"/>
                </a:cubicBezTo>
                <a:cubicBezTo>
                  <a:pt x="2817973" y="4295057"/>
                  <a:pt x="2773145" y="4258506"/>
                  <a:pt x="2729697" y="4221264"/>
                </a:cubicBezTo>
                <a:cubicBezTo>
                  <a:pt x="2746938" y="4166782"/>
                  <a:pt x="2765559" y="4112299"/>
                  <a:pt x="2784180" y="4057127"/>
                </a:cubicBezTo>
                <a:cubicBezTo>
                  <a:pt x="2813835" y="4098506"/>
                  <a:pt x="2843490" y="4139196"/>
                  <a:pt x="2873835" y="4179885"/>
                </a:cubicBezTo>
                <a:close/>
                <a:moveTo>
                  <a:pt x="2880041" y="4188851"/>
                </a:moveTo>
                <a:cubicBezTo>
                  <a:pt x="2906938" y="4224712"/>
                  <a:pt x="2933834" y="4260575"/>
                  <a:pt x="2961420" y="4296437"/>
                </a:cubicBezTo>
                <a:cubicBezTo>
                  <a:pt x="2969007" y="4341264"/>
                  <a:pt x="2977283" y="4385402"/>
                  <a:pt x="2985558" y="4429540"/>
                </a:cubicBezTo>
                <a:cubicBezTo>
                  <a:pt x="2946248" y="4399195"/>
                  <a:pt x="2907628" y="4368161"/>
                  <a:pt x="2869007" y="4337126"/>
                </a:cubicBezTo>
                <a:cubicBezTo>
                  <a:pt x="2872455" y="4287471"/>
                  <a:pt x="2875903" y="4238506"/>
                  <a:pt x="2880041" y="4188851"/>
                </a:cubicBezTo>
                <a:close/>
                <a:moveTo>
                  <a:pt x="2987627" y="4439885"/>
                </a:moveTo>
                <a:cubicBezTo>
                  <a:pt x="2997283" y="4489540"/>
                  <a:pt x="3006938" y="4539195"/>
                  <a:pt x="3017282" y="4588850"/>
                </a:cubicBezTo>
                <a:cubicBezTo>
                  <a:pt x="2964179" y="4565402"/>
                  <a:pt x="2911765" y="4541953"/>
                  <a:pt x="2859352" y="4517815"/>
                </a:cubicBezTo>
                <a:cubicBezTo>
                  <a:pt x="2861421" y="4460574"/>
                  <a:pt x="2864869" y="4403333"/>
                  <a:pt x="2868317" y="4345402"/>
                </a:cubicBezTo>
                <a:cubicBezTo>
                  <a:pt x="2908317" y="4377126"/>
                  <a:pt x="2947627" y="4408850"/>
                  <a:pt x="2987627" y="4439885"/>
                </a:cubicBezTo>
                <a:close/>
                <a:moveTo>
                  <a:pt x="2995903" y="4446092"/>
                </a:moveTo>
                <a:cubicBezTo>
                  <a:pt x="3031076" y="4473678"/>
                  <a:pt x="3066938" y="4501264"/>
                  <a:pt x="3103489" y="4528160"/>
                </a:cubicBezTo>
                <a:cubicBezTo>
                  <a:pt x="3122800" y="4568850"/>
                  <a:pt x="3142110" y="4609540"/>
                  <a:pt x="3162110" y="4649540"/>
                </a:cubicBezTo>
                <a:cubicBezTo>
                  <a:pt x="3115903" y="4630229"/>
                  <a:pt x="3070386" y="4610919"/>
                  <a:pt x="3025558" y="4590919"/>
                </a:cubicBezTo>
                <a:cubicBezTo>
                  <a:pt x="3015214" y="4544023"/>
                  <a:pt x="3005558" y="4495057"/>
                  <a:pt x="2995903" y="4446092"/>
                </a:cubicBezTo>
                <a:close/>
                <a:moveTo>
                  <a:pt x="3115213" y="4537816"/>
                </a:moveTo>
                <a:cubicBezTo>
                  <a:pt x="3147627" y="4561953"/>
                  <a:pt x="3180041" y="4586781"/>
                  <a:pt x="3213144" y="4610919"/>
                </a:cubicBezTo>
                <a:cubicBezTo>
                  <a:pt x="3239351" y="4641953"/>
                  <a:pt x="3265558" y="4672988"/>
                  <a:pt x="3291765" y="4704022"/>
                </a:cubicBezTo>
                <a:cubicBezTo>
                  <a:pt x="3251765" y="4688160"/>
                  <a:pt x="3211765" y="4671609"/>
                  <a:pt x="3171765" y="4655057"/>
                </a:cubicBezTo>
                <a:cubicBezTo>
                  <a:pt x="3153144" y="4615746"/>
                  <a:pt x="3133834" y="4577126"/>
                  <a:pt x="3115213" y="4537816"/>
                </a:cubicBezTo>
                <a:close/>
                <a:moveTo>
                  <a:pt x="3236593" y="4627471"/>
                </a:moveTo>
                <a:cubicBezTo>
                  <a:pt x="3256592" y="4641953"/>
                  <a:pt x="3275903" y="4656436"/>
                  <a:pt x="3295903" y="4670229"/>
                </a:cubicBezTo>
                <a:cubicBezTo>
                  <a:pt x="3332454" y="4696436"/>
                  <a:pt x="3369696" y="4722643"/>
                  <a:pt x="3406247" y="4748160"/>
                </a:cubicBezTo>
                <a:cubicBezTo>
                  <a:pt x="3372454" y="4735056"/>
                  <a:pt x="3339351" y="4721953"/>
                  <a:pt x="3306247" y="4708850"/>
                </a:cubicBezTo>
                <a:cubicBezTo>
                  <a:pt x="3282799" y="4681953"/>
                  <a:pt x="3259351" y="4655057"/>
                  <a:pt x="3236593" y="4627471"/>
                </a:cubicBezTo>
                <a:close/>
                <a:moveTo>
                  <a:pt x="3429696" y="4764712"/>
                </a:moveTo>
                <a:cubicBezTo>
                  <a:pt x="3462799" y="4787470"/>
                  <a:pt x="3496592" y="4810918"/>
                  <a:pt x="3529695" y="4832987"/>
                </a:cubicBezTo>
                <a:cubicBezTo>
                  <a:pt x="3486937" y="4828160"/>
                  <a:pt x="3443489" y="4823332"/>
                  <a:pt x="3400730" y="4817815"/>
                </a:cubicBezTo>
                <a:cubicBezTo>
                  <a:pt x="3371765" y="4785401"/>
                  <a:pt x="3343489" y="4752988"/>
                  <a:pt x="3315213" y="4719884"/>
                </a:cubicBezTo>
                <a:cubicBezTo>
                  <a:pt x="3353834" y="4735056"/>
                  <a:pt x="3391765" y="4750229"/>
                  <a:pt x="3429696" y="4764712"/>
                </a:cubicBezTo>
                <a:close/>
                <a:moveTo>
                  <a:pt x="3542799" y="4841263"/>
                </a:moveTo>
                <a:cubicBezTo>
                  <a:pt x="3580730" y="4866781"/>
                  <a:pt x="3617971" y="4890918"/>
                  <a:pt x="3655902" y="4915746"/>
                </a:cubicBezTo>
                <a:cubicBezTo>
                  <a:pt x="3606247" y="4922642"/>
                  <a:pt x="3557282" y="4929539"/>
                  <a:pt x="3508316" y="4935746"/>
                </a:cubicBezTo>
                <a:cubicBezTo>
                  <a:pt x="3475213" y="4899194"/>
                  <a:pt x="3441420" y="4862642"/>
                  <a:pt x="3408316" y="4825401"/>
                </a:cubicBezTo>
                <a:cubicBezTo>
                  <a:pt x="3453144" y="4831608"/>
                  <a:pt x="3497971" y="4836436"/>
                  <a:pt x="3542799" y="4841263"/>
                </a:cubicBezTo>
                <a:close/>
                <a:moveTo>
                  <a:pt x="3557282" y="4843332"/>
                </a:moveTo>
                <a:cubicBezTo>
                  <a:pt x="3597971" y="4847470"/>
                  <a:pt x="3637971" y="4851608"/>
                  <a:pt x="3678661" y="4855746"/>
                </a:cubicBezTo>
                <a:cubicBezTo>
                  <a:pt x="3717281" y="4868849"/>
                  <a:pt x="3755212" y="4881953"/>
                  <a:pt x="3793833" y="4895056"/>
                </a:cubicBezTo>
                <a:cubicBezTo>
                  <a:pt x="3751074" y="4901953"/>
                  <a:pt x="3708316" y="4908160"/>
                  <a:pt x="3665557" y="4914366"/>
                </a:cubicBezTo>
                <a:cubicBezTo>
                  <a:pt x="3629695" y="4890918"/>
                  <a:pt x="3593833" y="4867470"/>
                  <a:pt x="3557282" y="4843332"/>
                </a:cubicBezTo>
                <a:close/>
                <a:moveTo>
                  <a:pt x="3707626" y="4858505"/>
                </a:moveTo>
                <a:cubicBezTo>
                  <a:pt x="3731764" y="4860574"/>
                  <a:pt x="3755902" y="4862642"/>
                  <a:pt x="3780729" y="4864712"/>
                </a:cubicBezTo>
                <a:cubicBezTo>
                  <a:pt x="3825557" y="4868849"/>
                  <a:pt x="3870384" y="4871608"/>
                  <a:pt x="3915212" y="4875057"/>
                </a:cubicBezTo>
                <a:cubicBezTo>
                  <a:pt x="3880040" y="4881263"/>
                  <a:pt x="3844867" y="4886780"/>
                  <a:pt x="3809695" y="4892298"/>
                </a:cubicBezTo>
                <a:cubicBezTo>
                  <a:pt x="3775212" y="4881263"/>
                  <a:pt x="3741419" y="4870229"/>
                  <a:pt x="3707626" y="4858505"/>
                </a:cubicBezTo>
                <a:close/>
                <a:moveTo>
                  <a:pt x="3944177" y="4877125"/>
                </a:moveTo>
                <a:cubicBezTo>
                  <a:pt x="3984867" y="4879884"/>
                  <a:pt x="4024867" y="4882643"/>
                  <a:pt x="4065557" y="4884711"/>
                </a:cubicBezTo>
                <a:cubicBezTo>
                  <a:pt x="4026246" y="4902643"/>
                  <a:pt x="3986246" y="4920573"/>
                  <a:pt x="3946936" y="4937815"/>
                </a:cubicBezTo>
                <a:cubicBezTo>
                  <a:pt x="3905557" y="4924711"/>
                  <a:pt x="3864867" y="4911608"/>
                  <a:pt x="3823488" y="4897815"/>
                </a:cubicBezTo>
                <a:cubicBezTo>
                  <a:pt x="3863488" y="4890918"/>
                  <a:pt x="3903488" y="4884022"/>
                  <a:pt x="3944177" y="4877125"/>
                </a:cubicBezTo>
                <a:close/>
                <a:moveTo>
                  <a:pt x="4080039" y="4885401"/>
                </a:moveTo>
                <a:cubicBezTo>
                  <a:pt x="4125556" y="4887470"/>
                  <a:pt x="4170384" y="4889539"/>
                  <a:pt x="4215211" y="4891608"/>
                </a:cubicBezTo>
                <a:cubicBezTo>
                  <a:pt x="4176591" y="4923332"/>
                  <a:pt x="4137280" y="4953677"/>
                  <a:pt x="4098660" y="4984022"/>
                </a:cubicBezTo>
                <a:cubicBezTo>
                  <a:pt x="4051074" y="4970229"/>
                  <a:pt x="4004177" y="4955746"/>
                  <a:pt x="3956591" y="4940574"/>
                </a:cubicBezTo>
                <a:cubicBezTo>
                  <a:pt x="3997970" y="4922642"/>
                  <a:pt x="4039349" y="4904022"/>
                  <a:pt x="4080039" y="4885401"/>
                </a:cubicBezTo>
                <a:close/>
                <a:moveTo>
                  <a:pt x="4093832" y="4879194"/>
                </a:moveTo>
                <a:cubicBezTo>
                  <a:pt x="4131074" y="4861953"/>
                  <a:pt x="4167625" y="4845401"/>
                  <a:pt x="4204867" y="4827470"/>
                </a:cubicBezTo>
                <a:cubicBezTo>
                  <a:pt x="4244867" y="4819194"/>
                  <a:pt x="4284177" y="4810918"/>
                  <a:pt x="4324177" y="4802643"/>
                </a:cubicBezTo>
                <a:cubicBezTo>
                  <a:pt x="4291073" y="4830229"/>
                  <a:pt x="4257281" y="4857815"/>
                  <a:pt x="4224177" y="4884711"/>
                </a:cubicBezTo>
                <a:cubicBezTo>
                  <a:pt x="4180729" y="4883332"/>
                  <a:pt x="4137280" y="4881263"/>
                  <a:pt x="4093832" y="4879194"/>
                </a:cubicBezTo>
                <a:close/>
                <a:moveTo>
                  <a:pt x="4230384" y="4815057"/>
                </a:moveTo>
                <a:cubicBezTo>
                  <a:pt x="4252453" y="4804712"/>
                  <a:pt x="4274522" y="4793677"/>
                  <a:pt x="4296591" y="4783332"/>
                </a:cubicBezTo>
                <a:cubicBezTo>
                  <a:pt x="4337280" y="4763332"/>
                  <a:pt x="4377280" y="4744022"/>
                  <a:pt x="4417280" y="4723333"/>
                </a:cubicBezTo>
                <a:cubicBezTo>
                  <a:pt x="4390384" y="4746781"/>
                  <a:pt x="4362797" y="4769539"/>
                  <a:pt x="4335901" y="4792298"/>
                </a:cubicBezTo>
                <a:cubicBezTo>
                  <a:pt x="4300729" y="4800574"/>
                  <a:pt x="4265556" y="4808160"/>
                  <a:pt x="4230384" y="4815057"/>
                </a:cubicBezTo>
                <a:close/>
                <a:moveTo>
                  <a:pt x="4442797" y="4710919"/>
                </a:moveTo>
                <a:cubicBezTo>
                  <a:pt x="4479349" y="4692298"/>
                  <a:pt x="4515211" y="4673677"/>
                  <a:pt x="4551073" y="4655057"/>
                </a:cubicBezTo>
                <a:cubicBezTo>
                  <a:pt x="4526246" y="4690919"/>
                  <a:pt x="4501418" y="4726091"/>
                  <a:pt x="4476590" y="4761264"/>
                </a:cubicBezTo>
                <a:cubicBezTo>
                  <a:pt x="4434522" y="4770919"/>
                  <a:pt x="4392453" y="4780574"/>
                  <a:pt x="4349694" y="4790229"/>
                </a:cubicBezTo>
                <a:cubicBezTo>
                  <a:pt x="4380728" y="4763332"/>
                  <a:pt x="4411763" y="4737126"/>
                  <a:pt x="4442797" y="4710919"/>
                </a:cubicBezTo>
                <a:close/>
                <a:moveTo>
                  <a:pt x="4564866" y="4647471"/>
                </a:moveTo>
                <a:cubicBezTo>
                  <a:pt x="4604866" y="4626091"/>
                  <a:pt x="4644866" y="4605402"/>
                  <a:pt x="4684176" y="4583333"/>
                </a:cubicBezTo>
                <a:cubicBezTo>
                  <a:pt x="4666935" y="4630229"/>
                  <a:pt x="4649693" y="4676436"/>
                  <a:pt x="4631763" y="4722643"/>
                </a:cubicBezTo>
                <a:cubicBezTo>
                  <a:pt x="4584176" y="4735056"/>
                  <a:pt x="4535900" y="4746781"/>
                  <a:pt x="4487625" y="4757815"/>
                </a:cubicBezTo>
                <a:cubicBezTo>
                  <a:pt x="4513142" y="4721953"/>
                  <a:pt x="4538659" y="4684712"/>
                  <a:pt x="4564866" y="4647471"/>
                </a:cubicBezTo>
                <a:close/>
                <a:moveTo>
                  <a:pt x="4573142" y="4635057"/>
                </a:moveTo>
                <a:cubicBezTo>
                  <a:pt x="4595900" y="4601264"/>
                  <a:pt x="4619349" y="4568160"/>
                  <a:pt x="4642107" y="4533678"/>
                </a:cubicBezTo>
                <a:cubicBezTo>
                  <a:pt x="4672452" y="4506092"/>
                  <a:pt x="4702107" y="4479195"/>
                  <a:pt x="4731762" y="4451609"/>
                </a:cubicBezTo>
                <a:cubicBezTo>
                  <a:pt x="4717280" y="4492299"/>
                  <a:pt x="4702797" y="4532988"/>
                  <a:pt x="4688314" y="4573678"/>
                </a:cubicBezTo>
                <a:cubicBezTo>
                  <a:pt x="4649693" y="4594367"/>
                  <a:pt x="4611073" y="4615057"/>
                  <a:pt x="4573142" y="4635057"/>
                </a:cubicBezTo>
                <a:close/>
                <a:moveTo>
                  <a:pt x="4742107" y="4441264"/>
                </a:moveTo>
                <a:cubicBezTo>
                  <a:pt x="4775210" y="4410230"/>
                  <a:pt x="4807624" y="4379195"/>
                  <a:pt x="4840038" y="4347471"/>
                </a:cubicBezTo>
                <a:cubicBezTo>
                  <a:pt x="4835900" y="4397126"/>
                  <a:pt x="4831073" y="4446781"/>
                  <a:pt x="4826245" y="4495747"/>
                </a:cubicBezTo>
                <a:cubicBezTo>
                  <a:pt x="4783486" y="4519885"/>
                  <a:pt x="4740038" y="4544023"/>
                  <a:pt x="4696590" y="4568160"/>
                </a:cubicBezTo>
                <a:cubicBezTo>
                  <a:pt x="4711762" y="4526781"/>
                  <a:pt x="4726935" y="4484023"/>
                  <a:pt x="4742107" y="4441264"/>
                </a:cubicBezTo>
                <a:close/>
                <a:moveTo>
                  <a:pt x="4746935" y="4427471"/>
                </a:moveTo>
                <a:cubicBezTo>
                  <a:pt x="4760038" y="4388850"/>
                  <a:pt x="4773831" y="4350230"/>
                  <a:pt x="4786245" y="4311609"/>
                </a:cubicBezTo>
                <a:cubicBezTo>
                  <a:pt x="4807624" y="4277126"/>
                  <a:pt x="4829693" y="4242644"/>
                  <a:pt x="4850383" y="4208161"/>
                </a:cubicBezTo>
                <a:cubicBezTo>
                  <a:pt x="4847624" y="4251609"/>
                  <a:pt x="4844176" y="4294368"/>
                  <a:pt x="4840728" y="4337126"/>
                </a:cubicBezTo>
                <a:cubicBezTo>
                  <a:pt x="4810383" y="4367471"/>
                  <a:pt x="4778659" y="4397816"/>
                  <a:pt x="4746935" y="4427471"/>
                </a:cubicBezTo>
                <a:close/>
                <a:moveTo>
                  <a:pt x="4858659" y="4195747"/>
                </a:moveTo>
                <a:cubicBezTo>
                  <a:pt x="4882107" y="4157126"/>
                  <a:pt x="4905555" y="4118506"/>
                  <a:pt x="4928314" y="4079885"/>
                </a:cubicBezTo>
                <a:cubicBezTo>
                  <a:pt x="4937279" y="4128851"/>
                  <a:pt x="4946245" y="4177816"/>
                  <a:pt x="4954520" y="4226092"/>
                </a:cubicBezTo>
                <a:cubicBezTo>
                  <a:pt x="4920038" y="4261264"/>
                  <a:pt x="4884176" y="4295747"/>
                  <a:pt x="4849004" y="4330919"/>
                </a:cubicBezTo>
                <a:cubicBezTo>
                  <a:pt x="4852452" y="4285402"/>
                  <a:pt x="4855211" y="4240575"/>
                  <a:pt x="4858659" y="4195747"/>
                </a:cubicBezTo>
                <a:close/>
                <a:moveTo>
                  <a:pt x="4859348" y="4180575"/>
                </a:moveTo>
                <a:cubicBezTo>
                  <a:pt x="4862107" y="4139885"/>
                  <a:pt x="4864865" y="4099196"/>
                  <a:pt x="4866934" y="4058506"/>
                </a:cubicBezTo>
                <a:cubicBezTo>
                  <a:pt x="4878659" y="4019885"/>
                  <a:pt x="4890383" y="3980575"/>
                  <a:pt x="4901417" y="3941954"/>
                </a:cubicBezTo>
                <a:cubicBezTo>
                  <a:pt x="4909693" y="3984713"/>
                  <a:pt x="4918658" y="4026782"/>
                  <a:pt x="4926245" y="4068851"/>
                </a:cubicBezTo>
                <a:cubicBezTo>
                  <a:pt x="4904176" y="4106092"/>
                  <a:pt x="4882107" y="4143333"/>
                  <a:pt x="4859348" y="4180575"/>
                </a:cubicBezTo>
                <a:close/>
                <a:moveTo>
                  <a:pt x="4905555" y="3927472"/>
                </a:moveTo>
                <a:cubicBezTo>
                  <a:pt x="4909003" y="3914368"/>
                  <a:pt x="4913141" y="3901954"/>
                  <a:pt x="4916590" y="3888851"/>
                </a:cubicBezTo>
                <a:cubicBezTo>
                  <a:pt x="4929693" y="3932299"/>
                  <a:pt x="4942796" y="3976437"/>
                  <a:pt x="4955210" y="4019885"/>
                </a:cubicBezTo>
                <a:cubicBezTo>
                  <a:pt x="4947624" y="4032989"/>
                  <a:pt x="4939348" y="4046782"/>
                  <a:pt x="4931762" y="4059885"/>
                </a:cubicBezTo>
                <a:cubicBezTo>
                  <a:pt x="4923486" y="4015747"/>
                  <a:pt x="4914521" y="3971610"/>
                  <a:pt x="4905555" y="3927472"/>
                </a:cubicBezTo>
                <a:close/>
                <a:moveTo>
                  <a:pt x="4902796" y="3912989"/>
                </a:moveTo>
                <a:cubicBezTo>
                  <a:pt x="4894521" y="3872989"/>
                  <a:pt x="4886245" y="3832989"/>
                  <a:pt x="4877279" y="3793679"/>
                </a:cubicBezTo>
                <a:cubicBezTo>
                  <a:pt x="4877279" y="3784024"/>
                  <a:pt x="4877969" y="3775058"/>
                  <a:pt x="4877969" y="3765403"/>
                </a:cubicBezTo>
                <a:cubicBezTo>
                  <a:pt x="4889693" y="3802644"/>
                  <a:pt x="4901417" y="3839886"/>
                  <a:pt x="4913141" y="3877127"/>
                </a:cubicBezTo>
                <a:cubicBezTo>
                  <a:pt x="4909693" y="3888851"/>
                  <a:pt x="4906245" y="3900575"/>
                  <a:pt x="4902796" y="3912989"/>
                </a:cubicBezTo>
                <a:close/>
                <a:moveTo>
                  <a:pt x="4877969" y="3743334"/>
                </a:moveTo>
                <a:cubicBezTo>
                  <a:pt x="4878659" y="3719196"/>
                  <a:pt x="4878659" y="3695058"/>
                  <a:pt x="4879348" y="3671610"/>
                </a:cubicBezTo>
                <a:cubicBezTo>
                  <a:pt x="4898659" y="3710231"/>
                  <a:pt x="4917969" y="3748851"/>
                  <a:pt x="4937279" y="3787472"/>
                </a:cubicBezTo>
                <a:cubicBezTo>
                  <a:pt x="4930383" y="3812989"/>
                  <a:pt x="4923486" y="3838506"/>
                  <a:pt x="4916590" y="3864023"/>
                </a:cubicBezTo>
                <a:cubicBezTo>
                  <a:pt x="4904176" y="3824024"/>
                  <a:pt x="4891072" y="3784024"/>
                  <a:pt x="4877969" y="3743334"/>
                </a:cubicBezTo>
                <a:close/>
                <a:moveTo>
                  <a:pt x="4879348" y="3656438"/>
                </a:moveTo>
                <a:cubicBezTo>
                  <a:pt x="4880038" y="3610920"/>
                  <a:pt x="4880038" y="3566093"/>
                  <a:pt x="4880038" y="3521266"/>
                </a:cubicBezTo>
                <a:cubicBezTo>
                  <a:pt x="4913141" y="3558507"/>
                  <a:pt x="4945555" y="3595748"/>
                  <a:pt x="4977279" y="3633679"/>
                </a:cubicBezTo>
                <a:cubicBezTo>
                  <a:pt x="4965555" y="3681265"/>
                  <a:pt x="4952452" y="3729541"/>
                  <a:pt x="4940038" y="3777817"/>
                </a:cubicBezTo>
                <a:cubicBezTo>
                  <a:pt x="4920038" y="3737127"/>
                  <a:pt x="4900038" y="3697127"/>
                  <a:pt x="4879348" y="3656438"/>
                </a:cubicBezTo>
                <a:close/>
                <a:moveTo>
                  <a:pt x="4880038" y="3510921"/>
                </a:moveTo>
                <a:cubicBezTo>
                  <a:pt x="4880038" y="3459886"/>
                  <a:pt x="4879348" y="3409542"/>
                  <a:pt x="4877969" y="3359197"/>
                </a:cubicBezTo>
                <a:cubicBezTo>
                  <a:pt x="4926245" y="3391610"/>
                  <a:pt x="4973141" y="3424714"/>
                  <a:pt x="5020038" y="3457817"/>
                </a:cubicBezTo>
                <a:cubicBezTo>
                  <a:pt x="5006934" y="3513679"/>
                  <a:pt x="4993831" y="3569541"/>
                  <a:pt x="4979348" y="3625403"/>
                </a:cubicBezTo>
                <a:cubicBezTo>
                  <a:pt x="4946934" y="3586782"/>
                  <a:pt x="4913831" y="3548851"/>
                  <a:pt x="4880038" y="3510921"/>
                </a:cubicBezTo>
                <a:close/>
                <a:moveTo>
                  <a:pt x="4877969" y="3350231"/>
                </a:moveTo>
                <a:cubicBezTo>
                  <a:pt x="4876590" y="3291611"/>
                  <a:pt x="4874521" y="3233680"/>
                  <a:pt x="4872452" y="3175749"/>
                </a:cubicBezTo>
                <a:cubicBezTo>
                  <a:pt x="4937969" y="3199197"/>
                  <a:pt x="5002107" y="3224025"/>
                  <a:pt x="5065555" y="3248852"/>
                </a:cubicBezTo>
                <a:cubicBezTo>
                  <a:pt x="5051762" y="3315749"/>
                  <a:pt x="5037279" y="3382645"/>
                  <a:pt x="5022106" y="3450231"/>
                </a:cubicBezTo>
                <a:cubicBezTo>
                  <a:pt x="4974521" y="3416438"/>
                  <a:pt x="4926245" y="3383335"/>
                  <a:pt x="4877969" y="3350231"/>
                </a:cubicBezTo>
                <a:close/>
                <a:moveTo>
                  <a:pt x="4871073" y="3345404"/>
                </a:moveTo>
                <a:cubicBezTo>
                  <a:pt x="4829003" y="3317128"/>
                  <a:pt x="4786935" y="3288852"/>
                  <a:pt x="4744866" y="3261266"/>
                </a:cubicBezTo>
                <a:cubicBezTo>
                  <a:pt x="4731073" y="3212300"/>
                  <a:pt x="4717280" y="3164025"/>
                  <a:pt x="4702797" y="3115749"/>
                </a:cubicBezTo>
                <a:cubicBezTo>
                  <a:pt x="4757969" y="3134370"/>
                  <a:pt x="4811762" y="3153680"/>
                  <a:pt x="4865555" y="3172990"/>
                </a:cubicBezTo>
                <a:cubicBezTo>
                  <a:pt x="4867624" y="3230232"/>
                  <a:pt x="4869693" y="3287473"/>
                  <a:pt x="4871073" y="3345404"/>
                </a:cubicBezTo>
                <a:close/>
                <a:moveTo>
                  <a:pt x="4735211" y="3255749"/>
                </a:moveTo>
                <a:cubicBezTo>
                  <a:pt x="4722797" y="3247473"/>
                  <a:pt x="4710383" y="3239197"/>
                  <a:pt x="4697280" y="3231611"/>
                </a:cubicBezTo>
                <a:cubicBezTo>
                  <a:pt x="4680038" y="3186094"/>
                  <a:pt x="4662107" y="3141266"/>
                  <a:pt x="4644176" y="3096439"/>
                </a:cubicBezTo>
                <a:cubicBezTo>
                  <a:pt x="4660728" y="3101956"/>
                  <a:pt x="4677280" y="3107473"/>
                  <a:pt x="4693831" y="3112990"/>
                </a:cubicBezTo>
                <a:cubicBezTo>
                  <a:pt x="4708314" y="3160576"/>
                  <a:pt x="4722107" y="3208163"/>
                  <a:pt x="4735211" y="3255749"/>
                </a:cubicBezTo>
                <a:close/>
                <a:moveTo>
                  <a:pt x="4641418" y="3088163"/>
                </a:moveTo>
                <a:cubicBezTo>
                  <a:pt x="4634521" y="3071611"/>
                  <a:pt x="4628314" y="3055059"/>
                  <a:pt x="4621418" y="3039197"/>
                </a:cubicBezTo>
                <a:cubicBezTo>
                  <a:pt x="4639349" y="3043335"/>
                  <a:pt x="4657969" y="3047473"/>
                  <a:pt x="4675901" y="3052301"/>
                </a:cubicBezTo>
                <a:cubicBezTo>
                  <a:pt x="4681418" y="3070232"/>
                  <a:pt x="4686935" y="3088163"/>
                  <a:pt x="4691762" y="3105404"/>
                </a:cubicBezTo>
                <a:cubicBezTo>
                  <a:pt x="4674521" y="3099197"/>
                  <a:pt x="4657969" y="3093680"/>
                  <a:pt x="4641418" y="3088163"/>
                </a:cubicBezTo>
                <a:close/>
                <a:moveTo>
                  <a:pt x="4632452" y="3085404"/>
                </a:moveTo>
                <a:cubicBezTo>
                  <a:pt x="4604176" y="3075749"/>
                  <a:pt x="4575901" y="3066784"/>
                  <a:pt x="4546935" y="3057818"/>
                </a:cubicBezTo>
                <a:cubicBezTo>
                  <a:pt x="4538659" y="3044025"/>
                  <a:pt x="4530383" y="3030232"/>
                  <a:pt x="4522107" y="3017128"/>
                </a:cubicBezTo>
                <a:cubicBezTo>
                  <a:pt x="4552452" y="3024025"/>
                  <a:pt x="4582107" y="3030232"/>
                  <a:pt x="4612452" y="3037818"/>
                </a:cubicBezTo>
                <a:cubicBezTo>
                  <a:pt x="4619349" y="3052991"/>
                  <a:pt x="4626245" y="3068853"/>
                  <a:pt x="4632452" y="3085404"/>
                </a:cubicBezTo>
                <a:close/>
                <a:moveTo>
                  <a:pt x="4517280" y="3008163"/>
                </a:moveTo>
                <a:cubicBezTo>
                  <a:pt x="4500728" y="2981266"/>
                  <a:pt x="4484176" y="2954370"/>
                  <a:pt x="4467625" y="2928163"/>
                </a:cubicBezTo>
                <a:cubicBezTo>
                  <a:pt x="4502108" y="2930232"/>
                  <a:pt x="4535900" y="2932301"/>
                  <a:pt x="4569694" y="2935060"/>
                </a:cubicBezTo>
                <a:cubicBezTo>
                  <a:pt x="4582797" y="2966094"/>
                  <a:pt x="4595900" y="2997818"/>
                  <a:pt x="4609004" y="3029542"/>
                </a:cubicBezTo>
                <a:cubicBezTo>
                  <a:pt x="4579349" y="3021956"/>
                  <a:pt x="4548315" y="3015060"/>
                  <a:pt x="4517280" y="3008163"/>
                </a:cubicBezTo>
                <a:close/>
                <a:moveTo>
                  <a:pt x="4508314" y="3006094"/>
                </a:moveTo>
                <a:cubicBezTo>
                  <a:pt x="4462797" y="2996439"/>
                  <a:pt x="4416590" y="2986094"/>
                  <a:pt x="4370384" y="2977129"/>
                </a:cubicBezTo>
                <a:cubicBezTo>
                  <a:pt x="4350384" y="2957818"/>
                  <a:pt x="4331074" y="2939198"/>
                  <a:pt x="4311073" y="2919887"/>
                </a:cubicBezTo>
                <a:cubicBezTo>
                  <a:pt x="4360729" y="2921956"/>
                  <a:pt x="4410384" y="2924715"/>
                  <a:pt x="4459349" y="2927473"/>
                </a:cubicBezTo>
                <a:cubicBezTo>
                  <a:pt x="4475901" y="2953680"/>
                  <a:pt x="4491763" y="2979887"/>
                  <a:pt x="4508314" y="3006094"/>
                </a:cubicBezTo>
                <a:close/>
                <a:moveTo>
                  <a:pt x="4302797" y="2912991"/>
                </a:moveTo>
                <a:cubicBezTo>
                  <a:pt x="4291073" y="2901956"/>
                  <a:pt x="4279350" y="2890922"/>
                  <a:pt x="4268315" y="2879887"/>
                </a:cubicBezTo>
                <a:cubicBezTo>
                  <a:pt x="4320729" y="2877129"/>
                  <a:pt x="4373142" y="2875060"/>
                  <a:pt x="4424866" y="2872991"/>
                </a:cubicBezTo>
                <a:cubicBezTo>
                  <a:pt x="4434522" y="2888853"/>
                  <a:pt x="4444866" y="2904025"/>
                  <a:pt x="4454521" y="2919887"/>
                </a:cubicBezTo>
                <a:cubicBezTo>
                  <a:pt x="4404177" y="2917818"/>
                  <a:pt x="4353832" y="2915060"/>
                  <a:pt x="4302797" y="2912991"/>
                </a:cubicBezTo>
                <a:close/>
                <a:moveTo>
                  <a:pt x="4292453" y="2912301"/>
                </a:moveTo>
                <a:cubicBezTo>
                  <a:pt x="4247625" y="2910232"/>
                  <a:pt x="4202798" y="2908853"/>
                  <a:pt x="4157281" y="2908163"/>
                </a:cubicBezTo>
                <a:cubicBezTo>
                  <a:pt x="4145556" y="2901956"/>
                  <a:pt x="4133832" y="2895060"/>
                  <a:pt x="4122108" y="2888853"/>
                </a:cubicBezTo>
                <a:cubicBezTo>
                  <a:pt x="4167625" y="2886094"/>
                  <a:pt x="4213142" y="2882646"/>
                  <a:pt x="4257970" y="2880577"/>
                </a:cubicBezTo>
                <a:cubicBezTo>
                  <a:pt x="4269694" y="2890922"/>
                  <a:pt x="4281418" y="2901956"/>
                  <a:pt x="4292453" y="2912301"/>
                </a:cubicBezTo>
                <a:close/>
                <a:moveTo>
                  <a:pt x="4111074" y="2882646"/>
                </a:moveTo>
                <a:cubicBezTo>
                  <a:pt x="4069694" y="2859887"/>
                  <a:pt x="4028315" y="2837818"/>
                  <a:pt x="3986936" y="2816439"/>
                </a:cubicBezTo>
                <a:cubicBezTo>
                  <a:pt x="4036591" y="2799887"/>
                  <a:pt x="4086246" y="2784026"/>
                  <a:pt x="4135901" y="2768163"/>
                </a:cubicBezTo>
                <a:cubicBezTo>
                  <a:pt x="4174522" y="2802646"/>
                  <a:pt x="4213142" y="2838508"/>
                  <a:pt x="4251073" y="2874370"/>
                </a:cubicBezTo>
                <a:cubicBezTo>
                  <a:pt x="4204867" y="2876439"/>
                  <a:pt x="4157970" y="2879198"/>
                  <a:pt x="4111074" y="2882646"/>
                </a:cubicBezTo>
                <a:close/>
                <a:moveTo>
                  <a:pt x="3978660" y="2811612"/>
                </a:moveTo>
                <a:cubicBezTo>
                  <a:pt x="3931764" y="2786784"/>
                  <a:pt x="3884177" y="2762646"/>
                  <a:pt x="3837281" y="2738508"/>
                </a:cubicBezTo>
                <a:cubicBezTo>
                  <a:pt x="3889005" y="2705405"/>
                  <a:pt x="3940729" y="2672991"/>
                  <a:pt x="3992453" y="2641267"/>
                </a:cubicBezTo>
                <a:cubicBezTo>
                  <a:pt x="4038660" y="2681267"/>
                  <a:pt x="4084177" y="2721267"/>
                  <a:pt x="4130384" y="2762646"/>
                </a:cubicBezTo>
                <a:cubicBezTo>
                  <a:pt x="4080039" y="2778508"/>
                  <a:pt x="4029005" y="2795060"/>
                  <a:pt x="3978660" y="2811612"/>
                </a:cubicBezTo>
                <a:close/>
                <a:moveTo>
                  <a:pt x="3969695" y="2814370"/>
                </a:moveTo>
                <a:cubicBezTo>
                  <a:pt x="3925557" y="2829543"/>
                  <a:pt x="3880729" y="2844025"/>
                  <a:pt x="3836591" y="2859887"/>
                </a:cubicBezTo>
                <a:cubicBezTo>
                  <a:pt x="3791074" y="2848853"/>
                  <a:pt x="3744868" y="2838508"/>
                  <a:pt x="3699350" y="2828853"/>
                </a:cubicBezTo>
                <a:cubicBezTo>
                  <a:pt x="3742798" y="2799887"/>
                  <a:pt x="3786936" y="2770922"/>
                  <a:pt x="3830384" y="2742646"/>
                </a:cubicBezTo>
                <a:cubicBezTo>
                  <a:pt x="3876591" y="2766094"/>
                  <a:pt x="3923488" y="2790232"/>
                  <a:pt x="3969695" y="2814370"/>
                </a:cubicBezTo>
                <a:close/>
                <a:moveTo>
                  <a:pt x="3824178" y="2864715"/>
                </a:moveTo>
                <a:cubicBezTo>
                  <a:pt x="3811764" y="2868853"/>
                  <a:pt x="3799350" y="2873681"/>
                  <a:pt x="3786936" y="2878508"/>
                </a:cubicBezTo>
                <a:cubicBezTo>
                  <a:pt x="3742109" y="2872301"/>
                  <a:pt x="3697281" y="2866784"/>
                  <a:pt x="3652454" y="2861267"/>
                </a:cubicBezTo>
                <a:cubicBezTo>
                  <a:pt x="3665557" y="2852301"/>
                  <a:pt x="3678661" y="2844025"/>
                  <a:pt x="3691074" y="2835060"/>
                </a:cubicBezTo>
                <a:cubicBezTo>
                  <a:pt x="3735212" y="2844025"/>
                  <a:pt x="3780040" y="2854370"/>
                  <a:pt x="3824178" y="2864715"/>
                </a:cubicBezTo>
                <a:close/>
                <a:moveTo>
                  <a:pt x="3772454" y="2883336"/>
                </a:moveTo>
                <a:cubicBezTo>
                  <a:pt x="3749695" y="2891611"/>
                  <a:pt x="3727626" y="2899887"/>
                  <a:pt x="3704867" y="2908163"/>
                </a:cubicBezTo>
                <a:cubicBezTo>
                  <a:pt x="3662109" y="2908853"/>
                  <a:pt x="3620040" y="2910232"/>
                  <a:pt x="3577971" y="2911612"/>
                </a:cubicBezTo>
                <a:cubicBezTo>
                  <a:pt x="3600040" y="2896439"/>
                  <a:pt x="3621419" y="2881267"/>
                  <a:pt x="3643488" y="2866784"/>
                </a:cubicBezTo>
                <a:cubicBezTo>
                  <a:pt x="3686247" y="2871611"/>
                  <a:pt x="3729695" y="2877129"/>
                  <a:pt x="3772454" y="2883336"/>
                </a:cubicBezTo>
                <a:close/>
                <a:moveTo>
                  <a:pt x="3565558" y="2911612"/>
                </a:moveTo>
                <a:cubicBezTo>
                  <a:pt x="3518661" y="2913680"/>
                  <a:pt x="3471764" y="2915749"/>
                  <a:pt x="3424868" y="2917818"/>
                </a:cubicBezTo>
                <a:cubicBezTo>
                  <a:pt x="3444868" y="2894370"/>
                  <a:pt x="3465558" y="2870922"/>
                  <a:pt x="3485557" y="2848163"/>
                </a:cubicBezTo>
                <a:cubicBezTo>
                  <a:pt x="3534523" y="2852991"/>
                  <a:pt x="3583488" y="2858508"/>
                  <a:pt x="3633144" y="2864715"/>
                </a:cubicBezTo>
                <a:cubicBezTo>
                  <a:pt x="3610385" y="2880577"/>
                  <a:pt x="3587626" y="2895749"/>
                  <a:pt x="3565558" y="2911612"/>
                </a:cubicBezTo>
                <a:close/>
                <a:moveTo>
                  <a:pt x="3554523" y="2919198"/>
                </a:moveTo>
                <a:cubicBezTo>
                  <a:pt x="3543489" y="2926784"/>
                  <a:pt x="3533144" y="2934370"/>
                  <a:pt x="3522109" y="2941956"/>
                </a:cubicBezTo>
                <a:cubicBezTo>
                  <a:pt x="3477282" y="2948163"/>
                  <a:pt x="3432454" y="2954370"/>
                  <a:pt x="3387627" y="2960577"/>
                </a:cubicBezTo>
                <a:cubicBezTo>
                  <a:pt x="3397972" y="2948853"/>
                  <a:pt x="3407627" y="2937129"/>
                  <a:pt x="3417971" y="2925405"/>
                </a:cubicBezTo>
                <a:cubicBezTo>
                  <a:pt x="3463489" y="2922646"/>
                  <a:pt x="3509006" y="2920577"/>
                  <a:pt x="3554523" y="2919198"/>
                </a:cubicBezTo>
                <a:close/>
                <a:moveTo>
                  <a:pt x="3377972" y="2961956"/>
                </a:moveTo>
                <a:cubicBezTo>
                  <a:pt x="3327627" y="2969542"/>
                  <a:pt x="3277972" y="2977129"/>
                  <a:pt x="3227627" y="2985404"/>
                </a:cubicBezTo>
                <a:cubicBezTo>
                  <a:pt x="3235903" y="2968853"/>
                  <a:pt x="3244179" y="2952301"/>
                  <a:pt x="3252454" y="2935749"/>
                </a:cubicBezTo>
                <a:cubicBezTo>
                  <a:pt x="3304179" y="2932301"/>
                  <a:pt x="3356592" y="2928853"/>
                  <a:pt x="3409006" y="2926094"/>
                </a:cubicBezTo>
                <a:cubicBezTo>
                  <a:pt x="3398661" y="2937818"/>
                  <a:pt x="3387627" y="2950232"/>
                  <a:pt x="3377972" y="2961956"/>
                </a:cubicBezTo>
                <a:close/>
                <a:moveTo>
                  <a:pt x="3371075" y="2970232"/>
                </a:moveTo>
                <a:cubicBezTo>
                  <a:pt x="3342110" y="3004715"/>
                  <a:pt x="3313144" y="3039197"/>
                  <a:pt x="3284179" y="3073680"/>
                </a:cubicBezTo>
                <a:cubicBezTo>
                  <a:pt x="3242799" y="3091611"/>
                  <a:pt x="3201420" y="3108852"/>
                  <a:pt x="3160041" y="3127473"/>
                </a:cubicBezTo>
                <a:cubicBezTo>
                  <a:pt x="3181420" y="3082646"/>
                  <a:pt x="3202110" y="3037818"/>
                  <a:pt x="3224179" y="2993680"/>
                </a:cubicBezTo>
                <a:cubicBezTo>
                  <a:pt x="3272454" y="2985404"/>
                  <a:pt x="3321420" y="2977818"/>
                  <a:pt x="3371075" y="2970232"/>
                </a:cubicBezTo>
                <a:close/>
                <a:moveTo>
                  <a:pt x="3150386" y="3131611"/>
                </a:moveTo>
                <a:cubicBezTo>
                  <a:pt x="3104179" y="3152301"/>
                  <a:pt x="3057972" y="3172990"/>
                  <a:pt x="3011765" y="3194370"/>
                </a:cubicBezTo>
                <a:cubicBezTo>
                  <a:pt x="3022110" y="3137818"/>
                  <a:pt x="3033834" y="3081266"/>
                  <a:pt x="3045558" y="3025404"/>
                </a:cubicBezTo>
                <a:cubicBezTo>
                  <a:pt x="3101420" y="3015060"/>
                  <a:pt x="3158662" y="3004715"/>
                  <a:pt x="3215903" y="2995059"/>
                </a:cubicBezTo>
                <a:cubicBezTo>
                  <a:pt x="3193144" y="3039887"/>
                  <a:pt x="3171765" y="3086094"/>
                  <a:pt x="3150386" y="3131611"/>
                </a:cubicBezTo>
                <a:close/>
                <a:moveTo>
                  <a:pt x="3004179" y="3197818"/>
                </a:moveTo>
                <a:cubicBezTo>
                  <a:pt x="2951076" y="3222645"/>
                  <a:pt x="2898662" y="3247473"/>
                  <a:pt x="2846248" y="3272990"/>
                </a:cubicBezTo>
                <a:cubicBezTo>
                  <a:pt x="2842110" y="3204025"/>
                  <a:pt x="2838662" y="3135059"/>
                  <a:pt x="2835904" y="3067473"/>
                </a:cubicBezTo>
                <a:cubicBezTo>
                  <a:pt x="2902800" y="3052991"/>
                  <a:pt x="2969696" y="3039887"/>
                  <a:pt x="3037972" y="3026784"/>
                </a:cubicBezTo>
                <a:cubicBezTo>
                  <a:pt x="3026248" y="3083335"/>
                  <a:pt x="3015214" y="3140576"/>
                  <a:pt x="3004179" y="3197818"/>
                </a:cubicBezTo>
                <a:close/>
                <a:moveTo>
                  <a:pt x="3002800" y="3206094"/>
                </a:moveTo>
                <a:cubicBezTo>
                  <a:pt x="2993834" y="3255749"/>
                  <a:pt x="2984869" y="3305404"/>
                  <a:pt x="2975903" y="3355749"/>
                </a:cubicBezTo>
                <a:cubicBezTo>
                  <a:pt x="2936593" y="3388162"/>
                  <a:pt x="2897972" y="3419886"/>
                  <a:pt x="2859352" y="3452990"/>
                </a:cubicBezTo>
                <a:cubicBezTo>
                  <a:pt x="2854524" y="3395059"/>
                  <a:pt x="2850386" y="3337818"/>
                  <a:pt x="2846938" y="3280576"/>
                </a:cubicBezTo>
                <a:cubicBezTo>
                  <a:pt x="2897972" y="3255059"/>
                  <a:pt x="2950386" y="3230232"/>
                  <a:pt x="3002800" y="3206094"/>
                </a:cubicBezTo>
                <a:close/>
                <a:moveTo>
                  <a:pt x="2852455" y="3457817"/>
                </a:moveTo>
                <a:cubicBezTo>
                  <a:pt x="2807628" y="3495748"/>
                  <a:pt x="2763490" y="3533679"/>
                  <a:pt x="2720042" y="3572300"/>
                </a:cubicBezTo>
                <a:cubicBezTo>
                  <a:pt x="2697283" y="3506783"/>
                  <a:pt x="2675904" y="3441266"/>
                  <a:pt x="2655214" y="3376438"/>
                </a:cubicBezTo>
                <a:cubicBezTo>
                  <a:pt x="2715904" y="3344714"/>
                  <a:pt x="2777283" y="3313680"/>
                  <a:pt x="2840042" y="3283335"/>
                </a:cubicBezTo>
                <a:cubicBezTo>
                  <a:pt x="2843490" y="3341266"/>
                  <a:pt x="2847628" y="3399886"/>
                  <a:pt x="2852455" y="3457817"/>
                </a:cubicBezTo>
                <a:close/>
                <a:moveTo>
                  <a:pt x="2714524" y="3577817"/>
                </a:moveTo>
                <a:cubicBezTo>
                  <a:pt x="2662111" y="3624024"/>
                  <a:pt x="2610387" y="3670920"/>
                  <a:pt x="2560042" y="3717127"/>
                </a:cubicBezTo>
                <a:cubicBezTo>
                  <a:pt x="2513145" y="3644714"/>
                  <a:pt x="2467628" y="3572989"/>
                  <a:pt x="2424180" y="3500576"/>
                </a:cubicBezTo>
                <a:cubicBezTo>
                  <a:pt x="2497283" y="3459197"/>
                  <a:pt x="2572456" y="3419197"/>
                  <a:pt x="2648318" y="3379886"/>
                </a:cubicBezTo>
                <a:cubicBezTo>
                  <a:pt x="2669697" y="3445404"/>
                  <a:pt x="2691766" y="3511610"/>
                  <a:pt x="2714524" y="3577817"/>
                </a:cubicBezTo>
                <a:close/>
                <a:moveTo>
                  <a:pt x="2717283" y="3584714"/>
                </a:moveTo>
                <a:cubicBezTo>
                  <a:pt x="2736593" y="3639886"/>
                  <a:pt x="2755904" y="3694369"/>
                  <a:pt x="2775904" y="3749541"/>
                </a:cubicBezTo>
                <a:cubicBezTo>
                  <a:pt x="2742800" y="3797817"/>
                  <a:pt x="2710386" y="3846093"/>
                  <a:pt x="2678662" y="3895058"/>
                </a:cubicBezTo>
                <a:cubicBezTo>
                  <a:pt x="2639352" y="3837817"/>
                  <a:pt x="2601421" y="3780575"/>
                  <a:pt x="2564180" y="3723334"/>
                </a:cubicBezTo>
                <a:cubicBezTo>
                  <a:pt x="2614525" y="3676437"/>
                  <a:pt x="2664869" y="3630231"/>
                  <a:pt x="2717283" y="3584714"/>
                </a:cubicBezTo>
                <a:close/>
                <a:moveTo>
                  <a:pt x="2674525" y="3901265"/>
                </a:moveTo>
                <a:cubicBezTo>
                  <a:pt x="2635904" y="3959886"/>
                  <a:pt x="2598663" y="4018506"/>
                  <a:pt x="2562801" y="4077127"/>
                </a:cubicBezTo>
                <a:cubicBezTo>
                  <a:pt x="2498663" y="4019885"/>
                  <a:pt x="2435904" y="3962644"/>
                  <a:pt x="2374525" y="3904713"/>
                </a:cubicBezTo>
                <a:cubicBezTo>
                  <a:pt x="2434525" y="3845403"/>
                  <a:pt x="2495904" y="3786782"/>
                  <a:pt x="2559352" y="3728162"/>
                </a:cubicBezTo>
                <a:cubicBezTo>
                  <a:pt x="2596594" y="3786093"/>
                  <a:pt x="2635214" y="3843334"/>
                  <a:pt x="2674525" y="3901265"/>
                </a:cubicBezTo>
                <a:close/>
                <a:moveTo>
                  <a:pt x="2678662" y="3907472"/>
                </a:moveTo>
                <a:cubicBezTo>
                  <a:pt x="2711766" y="3955058"/>
                  <a:pt x="2744869" y="4003334"/>
                  <a:pt x="2779352" y="4050920"/>
                </a:cubicBezTo>
                <a:cubicBezTo>
                  <a:pt x="2760042" y="4106092"/>
                  <a:pt x="2742111" y="4161954"/>
                  <a:pt x="2724180" y="4217126"/>
                </a:cubicBezTo>
                <a:cubicBezTo>
                  <a:pt x="2671076" y="4172299"/>
                  <a:pt x="2619352" y="4127471"/>
                  <a:pt x="2567628" y="4081954"/>
                </a:cubicBezTo>
                <a:cubicBezTo>
                  <a:pt x="2603490" y="4023334"/>
                  <a:pt x="2640731" y="3965403"/>
                  <a:pt x="2678662" y="3907472"/>
                </a:cubicBezTo>
                <a:close/>
                <a:moveTo>
                  <a:pt x="2722111" y="4224023"/>
                </a:moveTo>
                <a:cubicBezTo>
                  <a:pt x="2700731" y="4290230"/>
                  <a:pt x="2680731" y="4357126"/>
                  <a:pt x="2660731" y="4422643"/>
                </a:cubicBezTo>
                <a:cubicBezTo>
                  <a:pt x="2583490" y="4384712"/>
                  <a:pt x="2507628" y="4346092"/>
                  <a:pt x="2433146" y="4306092"/>
                </a:cubicBezTo>
                <a:cubicBezTo>
                  <a:pt x="2475214" y="4232988"/>
                  <a:pt x="2518663" y="4160575"/>
                  <a:pt x="2563490" y="4087471"/>
                </a:cubicBezTo>
                <a:cubicBezTo>
                  <a:pt x="2615904" y="4133678"/>
                  <a:pt x="2668318" y="4178506"/>
                  <a:pt x="2722111" y="4224023"/>
                </a:cubicBezTo>
                <a:close/>
                <a:moveTo>
                  <a:pt x="2727628" y="4228851"/>
                </a:moveTo>
                <a:cubicBezTo>
                  <a:pt x="2771766" y="4266092"/>
                  <a:pt x="2817283" y="4303333"/>
                  <a:pt x="2862800" y="4340575"/>
                </a:cubicBezTo>
                <a:cubicBezTo>
                  <a:pt x="2859352" y="4399195"/>
                  <a:pt x="2855903" y="4457126"/>
                  <a:pt x="2853835" y="4515057"/>
                </a:cubicBezTo>
                <a:cubicBezTo>
                  <a:pt x="2791076" y="4486092"/>
                  <a:pt x="2728317" y="4456436"/>
                  <a:pt x="2667628" y="4426092"/>
                </a:cubicBezTo>
                <a:cubicBezTo>
                  <a:pt x="2686249" y="4360574"/>
                  <a:pt x="2706248" y="4294368"/>
                  <a:pt x="2727628" y="4228851"/>
                </a:cubicBezTo>
                <a:close/>
                <a:moveTo>
                  <a:pt x="2853145" y="4522643"/>
                </a:moveTo>
                <a:cubicBezTo>
                  <a:pt x="2850386" y="4592298"/>
                  <a:pt x="2848317" y="4661953"/>
                  <a:pt x="2846938" y="4730919"/>
                </a:cubicBezTo>
                <a:cubicBezTo>
                  <a:pt x="2762800" y="4715057"/>
                  <a:pt x="2679352" y="4697815"/>
                  <a:pt x="2596594" y="4679195"/>
                </a:cubicBezTo>
                <a:cubicBezTo>
                  <a:pt x="2617973" y="4597816"/>
                  <a:pt x="2640731" y="4515747"/>
                  <a:pt x="2664869" y="4432988"/>
                </a:cubicBezTo>
                <a:cubicBezTo>
                  <a:pt x="2726938" y="4463333"/>
                  <a:pt x="2789697" y="4492988"/>
                  <a:pt x="2853145" y="4522643"/>
                </a:cubicBezTo>
                <a:close/>
                <a:moveTo>
                  <a:pt x="2860041" y="4525402"/>
                </a:moveTo>
                <a:cubicBezTo>
                  <a:pt x="2912455" y="4549540"/>
                  <a:pt x="2966248" y="4573678"/>
                  <a:pt x="3020041" y="4597126"/>
                </a:cubicBezTo>
                <a:cubicBezTo>
                  <a:pt x="3031765" y="4654367"/>
                  <a:pt x="3044869" y="4711608"/>
                  <a:pt x="3057972" y="4768160"/>
                </a:cubicBezTo>
                <a:cubicBezTo>
                  <a:pt x="2989696" y="4757125"/>
                  <a:pt x="2921421" y="4744712"/>
                  <a:pt x="2854524" y="4732298"/>
                </a:cubicBezTo>
                <a:cubicBezTo>
                  <a:pt x="2855214" y="4664022"/>
                  <a:pt x="2857283" y="4595057"/>
                  <a:pt x="2860041" y="4525402"/>
                </a:cubicBezTo>
                <a:close/>
                <a:moveTo>
                  <a:pt x="3027627" y="4600574"/>
                </a:moveTo>
                <a:cubicBezTo>
                  <a:pt x="3073834" y="4620574"/>
                  <a:pt x="3120041" y="4640574"/>
                  <a:pt x="3166937" y="4659884"/>
                </a:cubicBezTo>
                <a:cubicBezTo>
                  <a:pt x="3189696" y="4705401"/>
                  <a:pt x="3212455" y="4750919"/>
                  <a:pt x="3235213" y="4795746"/>
                </a:cubicBezTo>
                <a:cubicBezTo>
                  <a:pt x="3177972" y="4787470"/>
                  <a:pt x="3120731" y="4778505"/>
                  <a:pt x="3064869" y="4769539"/>
                </a:cubicBezTo>
                <a:cubicBezTo>
                  <a:pt x="3051765" y="4713677"/>
                  <a:pt x="3039351" y="4657126"/>
                  <a:pt x="3027627" y="4600574"/>
                </a:cubicBezTo>
                <a:close/>
                <a:moveTo>
                  <a:pt x="3176593" y="4664022"/>
                </a:moveTo>
                <a:cubicBezTo>
                  <a:pt x="3217972" y="4681263"/>
                  <a:pt x="3260041" y="4698505"/>
                  <a:pt x="3302110" y="4715057"/>
                </a:cubicBezTo>
                <a:cubicBezTo>
                  <a:pt x="3331765" y="4749539"/>
                  <a:pt x="3361420" y="4783332"/>
                  <a:pt x="3391075" y="4817125"/>
                </a:cubicBezTo>
                <a:cubicBezTo>
                  <a:pt x="3341420" y="4810918"/>
                  <a:pt x="3292454" y="4804022"/>
                  <a:pt x="3244179" y="4797125"/>
                </a:cubicBezTo>
                <a:cubicBezTo>
                  <a:pt x="3221420" y="4752988"/>
                  <a:pt x="3198662" y="4708850"/>
                  <a:pt x="3176593" y="4664022"/>
                </a:cubicBezTo>
                <a:close/>
                <a:moveTo>
                  <a:pt x="3397972" y="4824711"/>
                </a:moveTo>
                <a:cubicBezTo>
                  <a:pt x="3431765" y="4862642"/>
                  <a:pt x="3465558" y="4899884"/>
                  <a:pt x="3499351" y="4937125"/>
                </a:cubicBezTo>
                <a:cubicBezTo>
                  <a:pt x="3442109" y="4944022"/>
                  <a:pt x="3384868" y="4950918"/>
                  <a:pt x="3328316" y="4957125"/>
                </a:cubicBezTo>
                <a:cubicBezTo>
                  <a:pt x="3301420" y="4906780"/>
                  <a:pt x="3273834" y="4855746"/>
                  <a:pt x="3247627" y="4804712"/>
                </a:cubicBezTo>
                <a:cubicBezTo>
                  <a:pt x="3297282" y="4811608"/>
                  <a:pt x="3347627" y="4817815"/>
                  <a:pt x="3397972" y="4824711"/>
                </a:cubicBezTo>
                <a:close/>
                <a:moveTo>
                  <a:pt x="3505558" y="4943332"/>
                </a:moveTo>
                <a:cubicBezTo>
                  <a:pt x="3545557" y="4986780"/>
                  <a:pt x="3585557" y="5028849"/>
                  <a:pt x="3625557" y="5070918"/>
                </a:cubicBezTo>
                <a:cubicBezTo>
                  <a:pt x="3561419" y="5096435"/>
                  <a:pt x="3497282" y="5120573"/>
                  <a:pt x="3433144" y="5144022"/>
                </a:cubicBezTo>
                <a:cubicBezTo>
                  <a:pt x="3399351" y="5084711"/>
                  <a:pt x="3365558" y="5024711"/>
                  <a:pt x="3332454" y="4963332"/>
                </a:cubicBezTo>
                <a:cubicBezTo>
                  <a:pt x="3389696" y="4957125"/>
                  <a:pt x="3447626" y="4950918"/>
                  <a:pt x="3505558" y="4943332"/>
                </a:cubicBezTo>
                <a:close/>
                <a:moveTo>
                  <a:pt x="3513833" y="4941953"/>
                </a:moveTo>
                <a:cubicBezTo>
                  <a:pt x="3564178" y="4935746"/>
                  <a:pt x="3613833" y="4928849"/>
                  <a:pt x="3664178" y="4921263"/>
                </a:cubicBezTo>
                <a:cubicBezTo>
                  <a:pt x="3706937" y="4948849"/>
                  <a:pt x="3749695" y="4976435"/>
                  <a:pt x="3792453" y="5002642"/>
                </a:cubicBezTo>
                <a:cubicBezTo>
                  <a:pt x="3738661" y="5024711"/>
                  <a:pt x="3685557" y="5046780"/>
                  <a:pt x="3632454" y="5067470"/>
                </a:cubicBezTo>
                <a:cubicBezTo>
                  <a:pt x="3592454" y="5026780"/>
                  <a:pt x="3553143" y="4984711"/>
                  <a:pt x="3513833" y="4941953"/>
                </a:cubicBezTo>
                <a:close/>
                <a:moveTo>
                  <a:pt x="3674523" y="4919884"/>
                </a:moveTo>
                <a:cubicBezTo>
                  <a:pt x="3719350" y="4913677"/>
                  <a:pt x="3763488" y="4906780"/>
                  <a:pt x="3808315" y="4899194"/>
                </a:cubicBezTo>
                <a:cubicBezTo>
                  <a:pt x="3851074" y="4913677"/>
                  <a:pt x="3893833" y="4927470"/>
                  <a:pt x="3937281" y="4941263"/>
                </a:cubicBezTo>
                <a:cubicBezTo>
                  <a:pt x="3891764" y="4961263"/>
                  <a:pt x="3846246" y="4980573"/>
                  <a:pt x="3800729" y="4999884"/>
                </a:cubicBezTo>
                <a:cubicBezTo>
                  <a:pt x="3758661" y="4973677"/>
                  <a:pt x="3716592" y="4947470"/>
                  <a:pt x="3674523" y="4919884"/>
                </a:cubicBezTo>
                <a:close/>
                <a:moveTo>
                  <a:pt x="3946936" y="4944711"/>
                </a:moveTo>
                <a:cubicBezTo>
                  <a:pt x="3995212" y="4959884"/>
                  <a:pt x="4043488" y="4975056"/>
                  <a:pt x="4091763" y="4988849"/>
                </a:cubicBezTo>
                <a:cubicBezTo>
                  <a:pt x="4046246" y="5024711"/>
                  <a:pt x="4000040" y="5059194"/>
                  <a:pt x="3954522" y="5093676"/>
                </a:cubicBezTo>
                <a:cubicBezTo>
                  <a:pt x="3905557" y="5064711"/>
                  <a:pt x="3855902" y="5034366"/>
                  <a:pt x="3806936" y="5004021"/>
                </a:cubicBezTo>
                <a:cubicBezTo>
                  <a:pt x="3854522" y="4984711"/>
                  <a:pt x="3900729" y="4965401"/>
                  <a:pt x="3946936" y="4944711"/>
                </a:cubicBezTo>
                <a:close/>
                <a:moveTo>
                  <a:pt x="4100729" y="4991608"/>
                </a:moveTo>
                <a:cubicBezTo>
                  <a:pt x="4156591" y="5008160"/>
                  <a:pt x="4213142" y="5024022"/>
                  <a:pt x="4269005" y="5039884"/>
                </a:cubicBezTo>
                <a:cubicBezTo>
                  <a:pt x="4226246" y="5095056"/>
                  <a:pt x="4183487" y="5148849"/>
                  <a:pt x="4140729" y="5201263"/>
                </a:cubicBezTo>
                <a:cubicBezTo>
                  <a:pt x="4081419" y="5167470"/>
                  <a:pt x="4021419" y="5133677"/>
                  <a:pt x="3962109" y="5097815"/>
                </a:cubicBezTo>
                <a:cubicBezTo>
                  <a:pt x="4008315" y="5063332"/>
                  <a:pt x="4054522" y="5028159"/>
                  <a:pt x="4100729" y="4991608"/>
                </a:cubicBezTo>
                <a:close/>
                <a:moveTo>
                  <a:pt x="4106936" y="4986780"/>
                </a:moveTo>
                <a:cubicBezTo>
                  <a:pt x="4146936" y="4955746"/>
                  <a:pt x="4186246" y="4924022"/>
                  <a:pt x="4225556" y="4892298"/>
                </a:cubicBezTo>
                <a:cubicBezTo>
                  <a:pt x="4275901" y="4894367"/>
                  <a:pt x="4326935" y="4895746"/>
                  <a:pt x="4377280" y="4896436"/>
                </a:cubicBezTo>
                <a:cubicBezTo>
                  <a:pt x="4342797" y="4942643"/>
                  <a:pt x="4307625" y="4988849"/>
                  <a:pt x="4273142" y="5034366"/>
                </a:cubicBezTo>
                <a:cubicBezTo>
                  <a:pt x="4217970" y="5018504"/>
                  <a:pt x="4162798" y="5002642"/>
                  <a:pt x="4106936" y="4986780"/>
                </a:cubicBezTo>
                <a:close/>
                <a:moveTo>
                  <a:pt x="4234522" y="4885401"/>
                </a:moveTo>
                <a:cubicBezTo>
                  <a:pt x="4269005" y="4857125"/>
                  <a:pt x="4304177" y="4828160"/>
                  <a:pt x="4338660" y="4799195"/>
                </a:cubicBezTo>
                <a:cubicBezTo>
                  <a:pt x="4382798" y="4789539"/>
                  <a:pt x="4426935" y="4779194"/>
                  <a:pt x="4470383" y="4768850"/>
                </a:cubicBezTo>
                <a:cubicBezTo>
                  <a:pt x="4441418" y="4809539"/>
                  <a:pt x="4412453" y="4849539"/>
                  <a:pt x="4382798" y="4888850"/>
                </a:cubicBezTo>
                <a:cubicBezTo>
                  <a:pt x="4333832" y="4888160"/>
                  <a:pt x="4284177" y="4886780"/>
                  <a:pt x="4234522" y="4885401"/>
                </a:cubicBezTo>
                <a:close/>
                <a:moveTo>
                  <a:pt x="4480728" y="4766781"/>
                </a:moveTo>
                <a:cubicBezTo>
                  <a:pt x="4530383" y="4755057"/>
                  <a:pt x="4579349" y="4743332"/>
                  <a:pt x="4628314" y="4730919"/>
                </a:cubicBezTo>
                <a:cubicBezTo>
                  <a:pt x="4607625" y="4784712"/>
                  <a:pt x="4586246" y="4838505"/>
                  <a:pt x="4564177" y="4890918"/>
                </a:cubicBezTo>
                <a:cubicBezTo>
                  <a:pt x="4560728" y="4890918"/>
                  <a:pt x="4557280" y="4890918"/>
                  <a:pt x="4553832" y="4890918"/>
                </a:cubicBezTo>
                <a:cubicBezTo>
                  <a:pt x="4500039" y="4890918"/>
                  <a:pt x="4445556" y="4890229"/>
                  <a:pt x="4391073" y="4889539"/>
                </a:cubicBezTo>
                <a:cubicBezTo>
                  <a:pt x="4421418" y="4848849"/>
                  <a:pt x="4451073" y="4808160"/>
                  <a:pt x="4480728" y="4766781"/>
                </a:cubicBezTo>
                <a:close/>
                <a:moveTo>
                  <a:pt x="4636590" y="4728850"/>
                </a:moveTo>
                <a:cubicBezTo>
                  <a:pt x="4693142" y="4714367"/>
                  <a:pt x="4749693" y="4699195"/>
                  <a:pt x="4805555" y="4684022"/>
                </a:cubicBezTo>
                <a:cubicBezTo>
                  <a:pt x="4797279" y="4752988"/>
                  <a:pt x="4788314" y="4820574"/>
                  <a:pt x="4777969" y="4888160"/>
                </a:cubicBezTo>
                <a:cubicBezTo>
                  <a:pt x="4709693" y="4890229"/>
                  <a:pt x="4640728" y="4890918"/>
                  <a:pt x="4571073" y="4890918"/>
                </a:cubicBezTo>
                <a:cubicBezTo>
                  <a:pt x="4593832" y="4837126"/>
                  <a:pt x="4615211" y="4783332"/>
                  <a:pt x="4636590" y="4728850"/>
                </a:cubicBezTo>
                <a:close/>
                <a:moveTo>
                  <a:pt x="4639349" y="4720574"/>
                </a:moveTo>
                <a:cubicBezTo>
                  <a:pt x="4657280" y="4673677"/>
                  <a:pt x="4675211" y="4626091"/>
                  <a:pt x="4693142" y="4578505"/>
                </a:cubicBezTo>
                <a:cubicBezTo>
                  <a:pt x="4737969" y="4554367"/>
                  <a:pt x="4782107" y="4529540"/>
                  <a:pt x="4825555" y="4504712"/>
                </a:cubicBezTo>
                <a:cubicBezTo>
                  <a:pt x="4820038" y="4561953"/>
                  <a:pt x="4813141" y="4619195"/>
                  <a:pt x="4806245" y="4676436"/>
                </a:cubicBezTo>
                <a:cubicBezTo>
                  <a:pt x="4751073" y="4691608"/>
                  <a:pt x="4695211" y="4706091"/>
                  <a:pt x="4639349" y="4720574"/>
                </a:cubicBezTo>
                <a:close/>
                <a:moveTo>
                  <a:pt x="4833142" y="4500574"/>
                </a:moveTo>
                <a:cubicBezTo>
                  <a:pt x="4884176" y="4471609"/>
                  <a:pt x="4934521" y="4441953"/>
                  <a:pt x="4984176" y="4412298"/>
                </a:cubicBezTo>
                <a:cubicBezTo>
                  <a:pt x="4994520" y="4480574"/>
                  <a:pt x="5003486" y="4548850"/>
                  <a:pt x="5012452" y="4617126"/>
                </a:cubicBezTo>
                <a:cubicBezTo>
                  <a:pt x="4946934" y="4637126"/>
                  <a:pt x="4880727" y="4656436"/>
                  <a:pt x="4813831" y="4674367"/>
                </a:cubicBezTo>
                <a:cubicBezTo>
                  <a:pt x="4820728" y="4616436"/>
                  <a:pt x="4826934" y="4558505"/>
                  <a:pt x="4833142" y="4500574"/>
                </a:cubicBezTo>
                <a:close/>
                <a:moveTo>
                  <a:pt x="4833831" y="4492299"/>
                </a:moveTo>
                <a:cubicBezTo>
                  <a:pt x="4838659" y="4441953"/>
                  <a:pt x="4843486" y="4391609"/>
                  <a:pt x="4847624" y="4340575"/>
                </a:cubicBezTo>
                <a:cubicBezTo>
                  <a:pt x="4884176" y="4305402"/>
                  <a:pt x="4920038" y="4269540"/>
                  <a:pt x="4955900" y="4233678"/>
                </a:cubicBezTo>
                <a:cubicBezTo>
                  <a:pt x="4965555" y="4290920"/>
                  <a:pt x="4974521" y="4347471"/>
                  <a:pt x="4982797" y="4404712"/>
                </a:cubicBezTo>
                <a:cubicBezTo>
                  <a:pt x="4933831" y="4434367"/>
                  <a:pt x="4884176" y="4463333"/>
                  <a:pt x="4833831" y="4492299"/>
                </a:cubicBezTo>
                <a:close/>
                <a:moveTo>
                  <a:pt x="4962107" y="4228161"/>
                </a:moveTo>
                <a:cubicBezTo>
                  <a:pt x="4975210" y="4215058"/>
                  <a:pt x="4989003" y="4201265"/>
                  <a:pt x="5002107" y="4188161"/>
                </a:cubicBezTo>
                <a:cubicBezTo>
                  <a:pt x="5017969" y="4247471"/>
                  <a:pt x="5033141" y="4307471"/>
                  <a:pt x="5047624" y="4366092"/>
                </a:cubicBezTo>
                <a:cubicBezTo>
                  <a:pt x="5028314" y="4377816"/>
                  <a:pt x="5009003" y="4389540"/>
                  <a:pt x="4989693" y="4401264"/>
                </a:cubicBezTo>
                <a:cubicBezTo>
                  <a:pt x="4980727" y="4344023"/>
                  <a:pt x="4971762" y="4286092"/>
                  <a:pt x="4962107" y="4228161"/>
                </a:cubicBezTo>
                <a:close/>
                <a:moveTo>
                  <a:pt x="4960038" y="4219885"/>
                </a:moveTo>
                <a:cubicBezTo>
                  <a:pt x="4951762" y="4170230"/>
                  <a:pt x="4942796" y="4120575"/>
                  <a:pt x="4933141" y="4070230"/>
                </a:cubicBezTo>
                <a:cubicBezTo>
                  <a:pt x="4941417" y="4056437"/>
                  <a:pt x="4949003" y="4042644"/>
                  <a:pt x="4957279" y="4028851"/>
                </a:cubicBezTo>
                <a:cubicBezTo>
                  <a:pt x="4971762" y="4079196"/>
                  <a:pt x="4985555" y="4129540"/>
                  <a:pt x="4999348" y="4179885"/>
                </a:cubicBezTo>
                <a:cubicBezTo>
                  <a:pt x="4986245" y="4192988"/>
                  <a:pt x="4973141" y="4206782"/>
                  <a:pt x="4960038" y="4219885"/>
                </a:cubicBezTo>
                <a:close/>
                <a:moveTo>
                  <a:pt x="4962796" y="4020575"/>
                </a:moveTo>
                <a:cubicBezTo>
                  <a:pt x="4978658" y="3992989"/>
                  <a:pt x="4994520" y="3966092"/>
                  <a:pt x="5009693" y="3938506"/>
                </a:cubicBezTo>
                <a:cubicBezTo>
                  <a:pt x="5033831" y="3990920"/>
                  <a:pt x="5057969" y="4043333"/>
                  <a:pt x="5081417" y="4095747"/>
                </a:cubicBezTo>
                <a:cubicBezTo>
                  <a:pt x="5056589" y="4121954"/>
                  <a:pt x="5031072" y="4148161"/>
                  <a:pt x="5005555" y="4173678"/>
                </a:cubicBezTo>
                <a:cubicBezTo>
                  <a:pt x="4991762" y="4123334"/>
                  <a:pt x="4977279" y="4072299"/>
                  <a:pt x="4962796" y="4020575"/>
                </a:cubicBezTo>
                <a:close/>
                <a:moveTo>
                  <a:pt x="4960038" y="4011610"/>
                </a:moveTo>
                <a:cubicBezTo>
                  <a:pt x="4946934" y="3966782"/>
                  <a:pt x="4933831" y="3921265"/>
                  <a:pt x="4920038" y="3876437"/>
                </a:cubicBezTo>
                <a:cubicBezTo>
                  <a:pt x="4927624" y="3850230"/>
                  <a:pt x="4934521" y="3823334"/>
                  <a:pt x="4942107" y="3797127"/>
                </a:cubicBezTo>
                <a:cubicBezTo>
                  <a:pt x="4964176" y="3841954"/>
                  <a:pt x="4985555" y="3886782"/>
                  <a:pt x="5006245" y="3931609"/>
                </a:cubicBezTo>
                <a:cubicBezTo>
                  <a:pt x="4991072" y="3957817"/>
                  <a:pt x="4975210" y="3984713"/>
                  <a:pt x="4960038" y="4011610"/>
                </a:cubicBezTo>
                <a:close/>
                <a:moveTo>
                  <a:pt x="4944866" y="3786782"/>
                </a:moveTo>
                <a:cubicBezTo>
                  <a:pt x="4957969" y="3737817"/>
                  <a:pt x="4971072" y="3688852"/>
                  <a:pt x="4983486" y="3639886"/>
                </a:cubicBezTo>
                <a:cubicBezTo>
                  <a:pt x="5020728" y="3684024"/>
                  <a:pt x="5057969" y="3728162"/>
                  <a:pt x="5094520" y="3772300"/>
                </a:cubicBezTo>
                <a:cubicBezTo>
                  <a:pt x="5067624" y="3822644"/>
                  <a:pt x="5039348" y="3872989"/>
                  <a:pt x="5011072" y="3923334"/>
                </a:cubicBezTo>
                <a:cubicBezTo>
                  <a:pt x="4989003" y="3878506"/>
                  <a:pt x="4966934" y="3832300"/>
                  <a:pt x="4944866" y="3786782"/>
                </a:cubicBezTo>
                <a:close/>
                <a:moveTo>
                  <a:pt x="4984865" y="3631610"/>
                </a:moveTo>
                <a:cubicBezTo>
                  <a:pt x="4999348" y="3575059"/>
                  <a:pt x="5012452" y="3517817"/>
                  <a:pt x="5025555" y="3461955"/>
                </a:cubicBezTo>
                <a:cubicBezTo>
                  <a:pt x="5082106" y="3501955"/>
                  <a:pt x="5137969" y="3542645"/>
                  <a:pt x="5192451" y="3583334"/>
                </a:cubicBezTo>
                <a:cubicBezTo>
                  <a:pt x="5161417" y="3644024"/>
                  <a:pt x="5129693" y="3705403"/>
                  <a:pt x="5096589" y="3766092"/>
                </a:cubicBezTo>
                <a:cubicBezTo>
                  <a:pt x="5060727" y="3721265"/>
                  <a:pt x="5022796" y="3676437"/>
                  <a:pt x="4984865" y="3631610"/>
                </a:cubicBezTo>
                <a:close/>
                <a:moveTo>
                  <a:pt x="5027624" y="3454369"/>
                </a:moveTo>
                <a:cubicBezTo>
                  <a:pt x="5043486" y="3386093"/>
                  <a:pt x="5057969" y="3318507"/>
                  <a:pt x="5071762" y="3250921"/>
                </a:cubicBezTo>
                <a:cubicBezTo>
                  <a:pt x="5151762" y="3282645"/>
                  <a:pt x="5231072" y="3314369"/>
                  <a:pt x="5308313" y="3347473"/>
                </a:cubicBezTo>
                <a:cubicBezTo>
                  <a:pt x="5272451" y="3423335"/>
                  <a:pt x="5235210" y="3499886"/>
                  <a:pt x="5196589" y="3576438"/>
                </a:cubicBezTo>
                <a:cubicBezTo>
                  <a:pt x="5140727" y="3535748"/>
                  <a:pt x="5084865" y="3494369"/>
                  <a:pt x="5027624" y="3454369"/>
                </a:cubicBezTo>
                <a:close/>
                <a:moveTo>
                  <a:pt x="5073141" y="3244025"/>
                </a:moveTo>
                <a:cubicBezTo>
                  <a:pt x="5078658" y="3216438"/>
                  <a:pt x="5084175" y="3188852"/>
                  <a:pt x="5089693" y="3161266"/>
                </a:cubicBezTo>
                <a:cubicBezTo>
                  <a:pt x="5180037" y="3187473"/>
                  <a:pt x="5269003" y="3215059"/>
                  <a:pt x="5355899" y="3244025"/>
                </a:cubicBezTo>
                <a:cubicBezTo>
                  <a:pt x="5341417" y="3276438"/>
                  <a:pt x="5326244" y="3308852"/>
                  <a:pt x="5311072" y="3341266"/>
                </a:cubicBezTo>
                <a:cubicBezTo>
                  <a:pt x="5233141" y="3307473"/>
                  <a:pt x="5153831" y="3275059"/>
                  <a:pt x="5073141" y="3244025"/>
                </a:cubicBezTo>
                <a:close/>
                <a:moveTo>
                  <a:pt x="5066934" y="3241266"/>
                </a:moveTo>
                <a:cubicBezTo>
                  <a:pt x="5002796" y="3216438"/>
                  <a:pt x="4937279" y="3191611"/>
                  <a:pt x="4871762" y="3168163"/>
                </a:cubicBezTo>
                <a:cubicBezTo>
                  <a:pt x="4871073" y="3145404"/>
                  <a:pt x="4869693" y="3122645"/>
                  <a:pt x="4868314" y="3099887"/>
                </a:cubicBezTo>
                <a:cubicBezTo>
                  <a:pt x="4940727" y="3118508"/>
                  <a:pt x="5012452" y="3138508"/>
                  <a:pt x="5082796" y="3159197"/>
                </a:cubicBezTo>
                <a:cubicBezTo>
                  <a:pt x="5077969" y="3186094"/>
                  <a:pt x="5072452" y="3213680"/>
                  <a:pt x="5066934" y="3241266"/>
                </a:cubicBezTo>
                <a:close/>
                <a:moveTo>
                  <a:pt x="4864865" y="3165404"/>
                </a:moveTo>
                <a:cubicBezTo>
                  <a:pt x="4810383" y="3145404"/>
                  <a:pt x="4755211" y="3126094"/>
                  <a:pt x="4699349" y="3107473"/>
                </a:cubicBezTo>
                <a:cubicBezTo>
                  <a:pt x="4693831" y="3089542"/>
                  <a:pt x="4688314" y="3071611"/>
                  <a:pt x="4682797" y="3052991"/>
                </a:cubicBezTo>
                <a:cubicBezTo>
                  <a:pt x="4742797" y="3067473"/>
                  <a:pt x="4802107" y="3081956"/>
                  <a:pt x="4861417" y="3097818"/>
                </a:cubicBezTo>
                <a:cubicBezTo>
                  <a:pt x="4862797" y="3120577"/>
                  <a:pt x="4863486" y="3142646"/>
                  <a:pt x="4864865" y="3165404"/>
                </a:cubicBezTo>
                <a:close/>
                <a:moveTo>
                  <a:pt x="4680728" y="3046094"/>
                </a:moveTo>
                <a:cubicBezTo>
                  <a:pt x="4669693" y="3010922"/>
                  <a:pt x="4658659" y="2975749"/>
                  <a:pt x="4647624" y="2941267"/>
                </a:cubicBezTo>
                <a:cubicBezTo>
                  <a:pt x="4716590" y="2946784"/>
                  <a:pt x="4785555" y="2952991"/>
                  <a:pt x="4853141" y="2959887"/>
                </a:cubicBezTo>
                <a:cubicBezTo>
                  <a:pt x="4855900" y="3003335"/>
                  <a:pt x="4858659" y="3047473"/>
                  <a:pt x="4860728" y="3090922"/>
                </a:cubicBezTo>
                <a:cubicBezTo>
                  <a:pt x="4801417" y="3075059"/>
                  <a:pt x="4741418" y="3060577"/>
                  <a:pt x="4680728" y="3046094"/>
                </a:cubicBezTo>
                <a:close/>
                <a:moveTo>
                  <a:pt x="4673142" y="3044025"/>
                </a:moveTo>
                <a:cubicBezTo>
                  <a:pt x="4654521" y="3039887"/>
                  <a:pt x="4636590" y="3035060"/>
                  <a:pt x="4617969" y="3030922"/>
                </a:cubicBezTo>
                <a:cubicBezTo>
                  <a:pt x="4604866" y="2999197"/>
                  <a:pt x="4591073" y="2966784"/>
                  <a:pt x="4577970" y="2935060"/>
                </a:cubicBezTo>
                <a:cubicBezTo>
                  <a:pt x="4598659" y="2936439"/>
                  <a:pt x="4620038" y="2937818"/>
                  <a:pt x="4640728" y="2939887"/>
                </a:cubicBezTo>
                <a:cubicBezTo>
                  <a:pt x="4651073" y="2974370"/>
                  <a:pt x="4662107" y="3008853"/>
                  <a:pt x="4673142" y="3044025"/>
                </a:cubicBezTo>
                <a:close/>
                <a:moveTo>
                  <a:pt x="4574521" y="2928163"/>
                </a:moveTo>
                <a:cubicBezTo>
                  <a:pt x="4566245" y="2908853"/>
                  <a:pt x="4557969" y="2889542"/>
                  <a:pt x="4549694" y="2870232"/>
                </a:cubicBezTo>
                <a:cubicBezTo>
                  <a:pt x="4572452" y="2869543"/>
                  <a:pt x="4594521" y="2869543"/>
                  <a:pt x="4617280" y="2868853"/>
                </a:cubicBezTo>
                <a:cubicBezTo>
                  <a:pt x="4624176" y="2890232"/>
                  <a:pt x="4631073" y="2911612"/>
                  <a:pt x="4637970" y="2932991"/>
                </a:cubicBezTo>
                <a:cubicBezTo>
                  <a:pt x="4616590" y="2930922"/>
                  <a:pt x="4595900" y="2929542"/>
                  <a:pt x="4574521" y="2928163"/>
                </a:cubicBezTo>
                <a:close/>
                <a:moveTo>
                  <a:pt x="4566935" y="2927473"/>
                </a:moveTo>
                <a:cubicBezTo>
                  <a:pt x="4532452" y="2925405"/>
                  <a:pt x="4497969" y="2922646"/>
                  <a:pt x="4463487" y="2920577"/>
                </a:cubicBezTo>
                <a:cubicBezTo>
                  <a:pt x="4453142" y="2904715"/>
                  <a:pt x="4443487" y="2888853"/>
                  <a:pt x="4433142" y="2872991"/>
                </a:cubicBezTo>
                <a:cubicBezTo>
                  <a:pt x="4469694" y="2871611"/>
                  <a:pt x="4505556" y="2870922"/>
                  <a:pt x="4542108" y="2870232"/>
                </a:cubicBezTo>
                <a:cubicBezTo>
                  <a:pt x="4550383" y="2888853"/>
                  <a:pt x="4558659" y="2908163"/>
                  <a:pt x="4566935" y="2927473"/>
                </a:cubicBezTo>
                <a:close/>
                <a:moveTo>
                  <a:pt x="4429004" y="2866094"/>
                </a:moveTo>
                <a:cubicBezTo>
                  <a:pt x="4395211" y="2813681"/>
                  <a:pt x="4361418" y="2761957"/>
                  <a:pt x="4327625" y="2710232"/>
                </a:cubicBezTo>
                <a:cubicBezTo>
                  <a:pt x="4370384" y="2697819"/>
                  <a:pt x="4412453" y="2686095"/>
                  <a:pt x="4454521" y="2674370"/>
                </a:cubicBezTo>
                <a:cubicBezTo>
                  <a:pt x="4483487" y="2736439"/>
                  <a:pt x="4511763" y="2799198"/>
                  <a:pt x="4539349" y="2862646"/>
                </a:cubicBezTo>
                <a:cubicBezTo>
                  <a:pt x="4502108" y="2864025"/>
                  <a:pt x="4465556" y="2864715"/>
                  <a:pt x="4429004" y="2866094"/>
                </a:cubicBezTo>
                <a:close/>
                <a:moveTo>
                  <a:pt x="4420729" y="2866784"/>
                </a:moveTo>
                <a:cubicBezTo>
                  <a:pt x="4367625" y="2868853"/>
                  <a:pt x="4314522" y="2870922"/>
                  <a:pt x="4261418" y="2873681"/>
                </a:cubicBezTo>
                <a:cubicBezTo>
                  <a:pt x="4222798" y="2837129"/>
                  <a:pt x="4183487" y="2801267"/>
                  <a:pt x="4144177" y="2766094"/>
                </a:cubicBezTo>
                <a:cubicBezTo>
                  <a:pt x="4202798" y="2747474"/>
                  <a:pt x="4261418" y="2730232"/>
                  <a:pt x="4320039" y="2712991"/>
                </a:cubicBezTo>
                <a:cubicBezTo>
                  <a:pt x="4353832" y="2763336"/>
                  <a:pt x="4387625" y="2814370"/>
                  <a:pt x="4420729" y="2866784"/>
                </a:cubicBezTo>
                <a:close/>
                <a:moveTo>
                  <a:pt x="4137970" y="2759888"/>
                </a:moveTo>
                <a:cubicBezTo>
                  <a:pt x="4091763" y="2717819"/>
                  <a:pt x="4045557" y="2677129"/>
                  <a:pt x="3998660" y="2637129"/>
                </a:cubicBezTo>
                <a:cubicBezTo>
                  <a:pt x="4062108" y="2597819"/>
                  <a:pt x="4126246" y="2560577"/>
                  <a:pt x="4189694" y="2523336"/>
                </a:cubicBezTo>
                <a:cubicBezTo>
                  <a:pt x="4231763" y="2583336"/>
                  <a:pt x="4273832" y="2644026"/>
                  <a:pt x="4315901" y="2706095"/>
                </a:cubicBezTo>
                <a:cubicBezTo>
                  <a:pt x="4256591" y="2724026"/>
                  <a:pt x="4197281" y="2741267"/>
                  <a:pt x="4137970" y="2759888"/>
                </a:cubicBezTo>
                <a:close/>
                <a:moveTo>
                  <a:pt x="3993143" y="2632302"/>
                </a:moveTo>
                <a:cubicBezTo>
                  <a:pt x="3935901" y="2583336"/>
                  <a:pt x="3879350" y="2535060"/>
                  <a:pt x="3821419" y="2488164"/>
                </a:cubicBezTo>
                <a:cubicBezTo>
                  <a:pt x="3887626" y="2421268"/>
                  <a:pt x="3953833" y="2356440"/>
                  <a:pt x="4020039" y="2293682"/>
                </a:cubicBezTo>
                <a:cubicBezTo>
                  <a:pt x="4075212" y="2366095"/>
                  <a:pt x="4130384" y="2440578"/>
                  <a:pt x="4184867" y="2517819"/>
                </a:cubicBezTo>
                <a:cubicBezTo>
                  <a:pt x="4121418" y="2554371"/>
                  <a:pt x="4057281" y="2592991"/>
                  <a:pt x="3993143" y="2632302"/>
                </a:cubicBezTo>
                <a:close/>
                <a:moveTo>
                  <a:pt x="3986936" y="2636439"/>
                </a:moveTo>
                <a:cubicBezTo>
                  <a:pt x="3934522" y="2668853"/>
                  <a:pt x="3882108" y="2701267"/>
                  <a:pt x="3829695" y="2735060"/>
                </a:cubicBezTo>
                <a:cubicBezTo>
                  <a:pt x="3773833" y="2706784"/>
                  <a:pt x="3718660" y="2679888"/>
                  <a:pt x="3662799" y="2653681"/>
                </a:cubicBezTo>
                <a:cubicBezTo>
                  <a:pt x="3713833" y="2599198"/>
                  <a:pt x="3764867" y="2546095"/>
                  <a:pt x="3816591" y="2493681"/>
                </a:cubicBezTo>
                <a:cubicBezTo>
                  <a:pt x="3873143" y="2539888"/>
                  <a:pt x="3930384" y="2587474"/>
                  <a:pt x="3986936" y="2636439"/>
                </a:cubicBezTo>
                <a:close/>
                <a:moveTo>
                  <a:pt x="3822798" y="2739198"/>
                </a:moveTo>
                <a:cubicBezTo>
                  <a:pt x="3777971" y="2768163"/>
                  <a:pt x="3733833" y="2797129"/>
                  <a:pt x="3689695" y="2826784"/>
                </a:cubicBezTo>
                <a:cubicBezTo>
                  <a:pt x="3637281" y="2815060"/>
                  <a:pt x="3585557" y="2804715"/>
                  <a:pt x="3533833" y="2794370"/>
                </a:cubicBezTo>
                <a:cubicBezTo>
                  <a:pt x="3575212" y="2748163"/>
                  <a:pt x="3616592" y="2703336"/>
                  <a:pt x="3657971" y="2658508"/>
                </a:cubicBezTo>
                <a:cubicBezTo>
                  <a:pt x="3713143" y="2684715"/>
                  <a:pt x="3767626" y="2711612"/>
                  <a:pt x="3822798" y="2739198"/>
                </a:cubicBezTo>
                <a:close/>
                <a:moveTo>
                  <a:pt x="3682109" y="2832301"/>
                </a:moveTo>
                <a:cubicBezTo>
                  <a:pt x="3669006" y="2841267"/>
                  <a:pt x="3655213" y="2850232"/>
                  <a:pt x="3642109" y="2859198"/>
                </a:cubicBezTo>
                <a:cubicBezTo>
                  <a:pt x="3591764" y="2852991"/>
                  <a:pt x="3541420" y="2847474"/>
                  <a:pt x="3491075" y="2841956"/>
                </a:cubicBezTo>
                <a:cubicBezTo>
                  <a:pt x="3503488" y="2828163"/>
                  <a:pt x="3515902" y="2814370"/>
                  <a:pt x="3528316" y="2800577"/>
                </a:cubicBezTo>
                <a:cubicBezTo>
                  <a:pt x="3579351" y="2810232"/>
                  <a:pt x="3630385" y="2821267"/>
                  <a:pt x="3682109" y="2832301"/>
                </a:cubicBezTo>
                <a:close/>
                <a:moveTo>
                  <a:pt x="3482799" y="2841267"/>
                </a:moveTo>
                <a:cubicBezTo>
                  <a:pt x="3424178" y="2835060"/>
                  <a:pt x="3366247" y="2829543"/>
                  <a:pt x="3308317" y="2824715"/>
                </a:cubicBezTo>
                <a:cubicBezTo>
                  <a:pt x="3318661" y="2804715"/>
                  <a:pt x="3329006" y="2784715"/>
                  <a:pt x="3339351" y="2764715"/>
                </a:cubicBezTo>
                <a:cubicBezTo>
                  <a:pt x="3399351" y="2775060"/>
                  <a:pt x="3459351" y="2786784"/>
                  <a:pt x="3520040" y="2798508"/>
                </a:cubicBezTo>
                <a:cubicBezTo>
                  <a:pt x="3507626" y="2812991"/>
                  <a:pt x="3495213" y="2826784"/>
                  <a:pt x="3482799" y="2841267"/>
                </a:cubicBezTo>
                <a:close/>
                <a:moveTo>
                  <a:pt x="3476592" y="2847474"/>
                </a:moveTo>
                <a:cubicBezTo>
                  <a:pt x="3455902" y="2870922"/>
                  <a:pt x="3435213" y="2894370"/>
                  <a:pt x="3414523" y="2918508"/>
                </a:cubicBezTo>
                <a:cubicBezTo>
                  <a:pt x="3361420" y="2921267"/>
                  <a:pt x="3308317" y="2924715"/>
                  <a:pt x="3255213" y="2928163"/>
                </a:cubicBezTo>
                <a:cubicBezTo>
                  <a:pt x="3271075" y="2895749"/>
                  <a:pt x="3287627" y="2863336"/>
                  <a:pt x="3304179" y="2830922"/>
                </a:cubicBezTo>
                <a:cubicBezTo>
                  <a:pt x="3362109" y="2836439"/>
                  <a:pt x="3419351" y="2841956"/>
                  <a:pt x="3476592" y="2847474"/>
                </a:cubicBezTo>
                <a:close/>
                <a:moveTo>
                  <a:pt x="3247627" y="2928853"/>
                </a:moveTo>
                <a:cubicBezTo>
                  <a:pt x="3185558" y="2933680"/>
                  <a:pt x="3123489" y="2938508"/>
                  <a:pt x="3062110" y="2944025"/>
                </a:cubicBezTo>
                <a:cubicBezTo>
                  <a:pt x="3071765" y="2901267"/>
                  <a:pt x="3080731" y="2858508"/>
                  <a:pt x="3091076" y="2815749"/>
                </a:cubicBezTo>
                <a:cubicBezTo>
                  <a:pt x="3159351" y="2819887"/>
                  <a:pt x="3227627" y="2824715"/>
                  <a:pt x="3297282" y="2830232"/>
                </a:cubicBezTo>
                <a:cubicBezTo>
                  <a:pt x="3280730" y="2863336"/>
                  <a:pt x="3264179" y="2896439"/>
                  <a:pt x="3247627" y="2928853"/>
                </a:cubicBezTo>
                <a:close/>
                <a:moveTo>
                  <a:pt x="3244179" y="2936439"/>
                </a:moveTo>
                <a:cubicBezTo>
                  <a:pt x="3235903" y="2952991"/>
                  <a:pt x="3227627" y="2970232"/>
                  <a:pt x="3219351" y="2987473"/>
                </a:cubicBezTo>
                <a:cubicBezTo>
                  <a:pt x="3161420" y="2997129"/>
                  <a:pt x="3104179" y="3007473"/>
                  <a:pt x="3046938" y="3017818"/>
                </a:cubicBezTo>
                <a:cubicBezTo>
                  <a:pt x="3051765" y="2995749"/>
                  <a:pt x="3055903" y="2973680"/>
                  <a:pt x="3060731" y="2952301"/>
                </a:cubicBezTo>
                <a:cubicBezTo>
                  <a:pt x="3121420" y="2946094"/>
                  <a:pt x="3182799" y="2941267"/>
                  <a:pt x="3244179" y="2936439"/>
                </a:cubicBezTo>
                <a:close/>
                <a:moveTo>
                  <a:pt x="3039351" y="3019197"/>
                </a:moveTo>
                <a:cubicBezTo>
                  <a:pt x="2970386" y="3032301"/>
                  <a:pt x="2902800" y="3045404"/>
                  <a:pt x="2835214" y="3059887"/>
                </a:cubicBezTo>
                <a:cubicBezTo>
                  <a:pt x="2833834" y="3032301"/>
                  <a:pt x="2833145" y="3004025"/>
                  <a:pt x="2832455" y="2976439"/>
                </a:cubicBezTo>
                <a:cubicBezTo>
                  <a:pt x="2904869" y="2967473"/>
                  <a:pt x="2978662" y="2959887"/>
                  <a:pt x="3053145" y="2952301"/>
                </a:cubicBezTo>
                <a:cubicBezTo>
                  <a:pt x="3049007" y="2974370"/>
                  <a:pt x="3044179" y="2996439"/>
                  <a:pt x="3039351" y="3019197"/>
                </a:cubicBezTo>
                <a:close/>
                <a:moveTo>
                  <a:pt x="2828317" y="3061266"/>
                </a:moveTo>
                <a:cubicBezTo>
                  <a:pt x="2743490" y="3079197"/>
                  <a:pt x="2660042" y="3098508"/>
                  <a:pt x="2577973" y="3119197"/>
                </a:cubicBezTo>
                <a:cubicBezTo>
                  <a:pt x="2568318" y="3084714"/>
                  <a:pt x="2558663" y="3050921"/>
                  <a:pt x="2549697" y="3016439"/>
                </a:cubicBezTo>
                <a:cubicBezTo>
                  <a:pt x="2640042" y="3001956"/>
                  <a:pt x="2732455" y="2988853"/>
                  <a:pt x="2825559" y="2977818"/>
                </a:cubicBezTo>
                <a:cubicBezTo>
                  <a:pt x="2826248" y="3005404"/>
                  <a:pt x="2826938" y="3032990"/>
                  <a:pt x="2828317" y="3061266"/>
                </a:cubicBezTo>
                <a:close/>
                <a:moveTo>
                  <a:pt x="2828317" y="3068853"/>
                </a:moveTo>
                <a:cubicBezTo>
                  <a:pt x="2831076" y="3137818"/>
                  <a:pt x="2834524" y="3206783"/>
                  <a:pt x="2839352" y="3276438"/>
                </a:cubicBezTo>
                <a:cubicBezTo>
                  <a:pt x="2776593" y="3307473"/>
                  <a:pt x="2714524" y="3338507"/>
                  <a:pt x="2653145" y="3370231"/>
                </a:cubicBezTo>
                <a:cubicBezTo>
                  <a:pt x="2626938" y="3288852"/>
                  <a:pt x="2602800" y="3207473"/>
                  <a:pt x="2580042" y="3126094"/>
                </a:cubicBezTo>
                <a:cubicBezTo>
                  <a:pt x="2661421" y="3106094"/>
                  <a:pt x="2744179" y="3086784"/>
                  <a:pt x="2828317" y="3068853"/>
                </a:cubicBezTo>
                <a:close/>
                <a:moveTo>
                  <a:pt x="2646938" y="3372990"/>
                </a:moveTo>
                <a:cubicBezTo>
                  <a:pt x="2570387" y="3412990"/>
                  <a:pt x="2495215" y="3453679"/>
                  <a:pt x="2421421" y="3495059"/>
                </a:cubicBezTo>
                <a:cubicBezTo>
                  <a:pt x="2364180" y="3400576"/>
                  <a:pt x="2309697" y="3306093"/>
                  <a:pt x="2258663" y="3212990"/>
                </a:cubicBezTo>
                <a:cubicBezTo>
                  <a:pt x="2360732" y="3182645"/>
                  <a:pt x="2465559" y="3154370"/>
                  <a:pt x="2573145" y="3128163"/>
                </a:cubicBezTo>
                <a:cubicBezTo>
                  <a:pt x="2595904" y="3208852"/>
                  <a:pt x="2620731" y="3290921"/>
                  <a:pt x="2646938" y="3372990"/>
                </a:cubicBezTo>
                <a:close/>
                <a:moveTo>
                  <a:pt x="2414525" y="3498507"/>
                </a:moveTo>
                <a:cubicBezTo>
                  <a:pt x="2317284" y="3552990"/>
                  <a:pt x="2222801" y="3608851"/>
                  <a:pt x="2131077" y="3665403"/>
                </a:cubicBezTo>
                <a:cubicBezTo>
                  <a:pt x="2029008" y="3560576"/>
                  <a:pt x="1933147" y="3455059"/>
                  <a:pt x="1842112" y="3348852"/>
                </a:cubicBezTo>
                <a:cubicBezTo>
                  <a:pt x="1972457" y="3301266"/>
                  <a:pt x="2109008" y="3256438"/>
                  <a:pt x="2250387" y="3214370"/>
                </a:cubicBezTo>
                <a:cubicBezTo>
                  <a:pt x="2302801" y="3309542"/>
                  <a:pt x="2357284" y="3404024"/>
                  <a:pt x="2414525" y="3498507"/>
                </a:cubicBezTo>
                <a:close/>
                <a:moveTo>
                  <a:pt x="2417973" y="3504714"/>
                </a:moveTo>
                <a:cubicBezTo>
                  <a:pt x="2462111" y="3577128"/>
                  <a:pt x="2507628" y="3649541"/>
                  <a:pt x="2554525" y="3721955"/>
                </a:cubicBezTo>
                <a:cubicBezTo>
                  <a:pt x="2491077" y="3780575"/>
                  <a:pt x="2429008" y="3839886"/>
                  <a:pt x="2369008" y="3899886"/>
                </a:cubicBezTo>
                <a:cubicBezTo>
                  <a:pt x="2289008" y="3824024"/>
                  <a:pt x="2211077" y="3747472"/>
                  <a:pt x="2135905" y="3670231"/>
                </a:cubicBezTo>
                <a:cubicBezTo>
                  <a:pt x="2227629" y="3614369"/>
                  <a:pt x="2321422" y="3558507"/>
                  <a:pt x="2417973" y="3504714"/>
                </a:cubicBezTo>
                <a:close/>
                <a:moveTo>
                  <a:pt x="2364180" y="3904713"/>
                </a:moveTo>
                <a:cubicBezTo>
                  <a:pt x="2285560" y="3982644"/>
                  <a:pt x="2209008" y="4061265"/>
                  <a:pt x="2135905" y="4139885"/>
                </a:cubicBezTo>
                <a:cubicBezTo>
                  <a:pt x="2009008" y="4065402"/>
                  <a:pt x="1887629" y="3988851"/>
                  <a:pt x="1773147" y="3910920"/>
                </a:cubicBezTo>
                <a:cubicBezTo>
                  <a:pt x="1886940" y="3830231"/>
                  <a:pt x="2005560" y="3750920"/>
                  <a:pt x="2130387" y="3673679"/>
                </a:cubicBezTo>
                <a:cubicBezTo>
                  <a:pt x="2205560" y="3751610"/>
                  <a:pt x="2283491" y="3828161"/>
                  <a:pt x="2364180" y="3904713"/>
                </a:cubicBezTo>
                <a:close/>
                <a:moveTo>
                  <a:pt x="2369008" y="3909541"/>
                </a:moveTo>
                <a:cubicBezTo>
                  <a:pt x="2430387" y="3967472"/>
                  <a:pt x="2493835" y="4025403"/>
                  <a:pt x="2558663" y="4083333"/>
                </a:cubicBezTo>
                <a:cubicBezTo>
                  <a:pt x="2513145" y="4157126"/>
                  <a:pt x="2469697" y="4230230"/>
                  <a:pt x="2426939" y="4303333"/>
                </a:cubicBezTo>
                <a:cubicBezTo>
                  <a:pt x="2329008" y="4250920"/>
                  <a:pt x="2233836" y="4197816"/>
                  <a:pt x="2141422" y="4144023"/>
                </a:cubicBezTo>
                <a:cubicBezTo>
                  <a:pt x="2215215" y="4065402"/>
                  <a:pt x="2290387" y="3987472"/>
                  <a:pt x="2369008" y="3909541"/>
                </a:cubicBezTo>
                <a:close/>
                <a:moveTo>
                  <a:pt x="2423490" y="4309540"/>
                </a:moveTo>
                <a:cubicBezTo>
                  <a:pt x="2368318" y="4406092"/>
                  <a:pt x="2315215" y="4501953"/>
                  <a:pt x="2265560" y="4597816"/>
                </a:cubicBezTo>
                <a:cubicBezTo>
                  <a:pt x="2124181" y="4559885"/>
                  <a:pt x="1986939" y="4518505"/>
                  <a:pt x="1854526" y="4473678"/>
                </a:cubicBezTo>
                <a:cubicBezTo>
                  <a:pt x="1942802" y="4365402"/>
                  <a:pt x="2036595" y="4257126"/>
                  <a:pt x="2136594" y="4149540"/>
                </a:cubicBezTo>
                <a:cubicBezTo>
                  <a:pt x="2229698" y="4204023"/>
                  <a:pt x="2325560" y="4257816"/>
                  <a:pt x="2423490" y="4309540"/>
                </a:cubicBezTo>
                <a:close/>
                <a:moveTo>
                  <a:pt x="2429697" y="4312989"/>
                </a:moveTo>
                <a:cubicBezTo>
                  <a:pt x="2504870" y="4352988"/>
                  <a:pt x="2580732" y="4391609"/>
                  <a:pt x="2658662" y="4429540"/>
                </a:cubicBezTo>
                <a:cubicBezTo>
                  <a:pt x="2634525" y="4512298"/>
                  <a:pt x="2611766" y="4595057"/>
                  <a:pt x="2590387" y="4677126"/>
                </a:cubicBezTo>
                <a:cubicBezTo>
                  <a:pt x="2482801" y="4652988"/>
                  <a:pt x="2376594" y="4626781"/>
                  <a:pt x="2273146" y="4599195"/>
                </a:cubicBezTo>
                <a:cubicBezTo>
                  <a:pt x="2322111" y="4504712"/>
                  <a:pt x="2374525" y="4408850"/>
                  <a:pt x="2429697" y="4312989"/>
                </a:cubicBezTo>
                <a:close/>
                <a:moveTo>
                  <a:pt x="2588318" y="4684712"/>
                </a:moveTo>
                <a:cubicBezTo>
                  <a:pt x="2560732" y="4792298"/>
                  <a:pt x="2535214" y="4898504"/>
                  <a:pt x="2513145" y="5003332"/>
                </a:cubicBezTo>
                <a:cubicBezTo>
                  <a:pt x="2499352" y="5003332"/>
                  <a:pt x="2484870" y="5003332"/>
                  <a:pt x="2471077" y="5003332"/>
                </a:cubicBezTo>
                <a:cubicBezTo>
                  <a:pt x="2338663" y="5003332"/>
                  <a:pt x="2209698" y="4999884"/>
                  <a:pt x="2084181" y="4992298"/>
                </a:cubicBezTo>
                <a:cubicBezTo>
                  <a:pt x="2140043" y="4864712"/>
                  <a:pt x="2202112" y="4735746"/>
                  <a:pt x="2269698" y="4605402"/>
                </a:cubicBezTo>
                <a:cubicBezTo>
                  <a:pt x="2373835" y="4634367"/>
                  <a:pt x="2480042" y="4659884"/>
                  <a:pt x="2588318" y="4684712"/>
                </a:cubicBezTo>
                <a:close/>
                <a:moveTo>
                  <a:pt x="2595214" y="4686091"/>
                </a:moveTo>
                <a:cubicBezTo>
                  <a:pt x="2677973" y="4704712"/>
                  <a:pt x="2762110" y="4721953"/>
                  <a:pt x="2846938" y="4737815"/>
                </a:cubicBezTo>
                <a:cubicBezTo>
                  <a:pt x="2845559" y="4824022"/>
                  <a:pt x="2845559" y="4909539"/>
                  <a:pt x="2846938" y="4994367"/>
                </a:cubicBezTo>
                <a:cubicBezTo>
                  <a:pt x="2735904" y="4999884"/>
                  <a:pt x="2627628" y="5002642"/>
                  <a:pt x="2520732" y="5003332"/>
                </a:cubicBezTo>
                <a:cubicBezTo>
                  <a:pt x="2542801" y="4898504"/>
                  <a:pt x="2567628" y="4792988"/>
                  <a:pt x="2595214" y="4686091"/>
                </a:cubicBezTo>
                <a:close/>
                <a:moveTo>
                  <a:pt x="2853835" y="4739195"/>
                </a:moveTo>
                <a:cubicBezTo>
                  <a:pt x="2921421" y="4752298"/>
                  <a:pt x="2990386" y="4764022"/>
                  <a:pt x="3059351" y="4775057"/>
                </a:cubicBezTo>
                <a:cubicBezTo>
                  <a:pt x="3075213" y="4843332"/>
                  <a:pt x="3091765" y="4910229"/>
                  <a:pt x="3109007" y="4977125"/>
                </a:cubicBezTo>
                <a:cubicBezTo>
                  <a:pt x="3023489" y="4984022"/>
                  <a:pt x="2937972" y="4989539"/>
                  <a:pt x="2854524" y="4993677"/>
                </a:cubicBezTo>
                <a:cubicBezTo>
                  <a:pt x="2852455" y="4909539"/>
                  <a:pt x="2852455" y="4824711"/>
                  <a:pt x="2853835" y="4739195"/>
                </a:cubicBezTo>
                <a:close/>
                <a:moveTo>
                  <a:pt x="3066248" y="4776436"/>
                </a:moveTo>
                <a:cubicBezTo>
                  <a:pt x="3123489" y="4786091"/>
                  <a:pt x="3181420" y="4794367"/>
                  <a:pt x="3239351" y="4803332"/>
                </a:cubicBezTo>
                <a:cubicBezTo>
                  <a:pt x="3266248" y="4855746"/>
                  <a:pt x="3293144" y="4906780"/>
                  <a:pt x="3320730" y="4957815"/>
                </a:cubicBezTo>
                <a:cubicBezTo>
                  <a:pt x="3251765" y="4965401"/>
                  <a:pt x="3183489" y="4971608"/>
                  <a:pt x="3115213" y="4977125"/>
                </a:cubicBezTo>
                <a:cubicBezTo>
                  <a:pt x="3097972" y="4910918"/>
                  <a:pt x="3082110" y="4844022"/>
                  <a:pt x="3066248" y="4776436"/>
                </a:cubicBezTo>
                <a:close/>
                <a:moveTo>
                  <a:pt x="3324178" y="4964712"/>
                </a:moveTo>
                <a:cubicBezTo>
                  <a:pt x="3357282" y="5026090"/>
                  <a:pt x="3391075" y="5086780"/>
                  <a:pt x="3425558" y="5146780"/>
                </a:cubicBezTo>
                <a:cubicBezTo>
                  <a:pt x="3344868" y="5176435"/>
                  <a:pt x="3264179" y="5204021"/>
                  <a:pt x="3184179" y="5230918"/>
                </a:cubicBezTo>
                <a:cubicBezTo>
                  <a:pt x="3160731" y="5150228"/>
                  <a:pt x="3137972" y="5067470"/>
                  <a:pt x="3116593" y="4984711"/>
                </a:cubicBezTo>
                <a:cubicBezTo>
                  <a:pt x="3185558" y="4978505"/>
                  <a:pt x="3254523" y="4971608"/>
                  <a:pt x="3324178" y="4964712"/>
                </a:cubicBezTo>
                <a:close/>
                <a:moveTo>
                  <a:pt x="3429696" y="5152297"/>
                </a:moveTo>
                <a:cubicBezTo>
                  <a:pt x="3472454" y="5227470"/>
                  <a:pt x="3516592" y="5300573"/>
                  <a:pt x="3560730" y="5372986"/>
                </a:cubicBezTo>
                <a:cubicBezTo>
                  <a:pt x="3468316" y="5434366"/>
                  <a:pt x="3376592" y="5492986"/>
                  <a:pt x="3284868" y="5548159"/>
                </a:cubicBezTo>
                <a:cubicBezTo>
                  <a:pt x="3250386" y="5446779"/>
                  <a:pt x="3217282" y="5343331"/>
                  <a:pt x="3186937" y="5237125"/>
                </a:cubicBezTo>
                <a:cubicBezTo>
                  <a:pt x="3266937" y="5210228"/>
                  <a:pt x="3348316" y="5181953"/>
                  <a:pt x="3429696" y="5152297"/>
                </a:cubicBezTo>
                <a:close/>
                <a:moveTo>
                  <a:pt x="3436592" y="5150228"/>
                </a:moveTo>
                <a:cubicBezTo>
                  <a:pt x="3501420" y="5126780"/>
                  <a:pt x="3566247" y="5101952"/>
                  <a:pt x="3631075" y="5076435"/>
                </a:cubicBezTo>
                <a:cubicBezTo>
                  <a:pt x="3679350" y="5126780"/>
                  <a:pt x="3728316" y="5176435"/>
                  <a:pt x="3777281" y="5224711"/>
                </a:cubicBezTo>
                <a:cubicBezTo>
                  <a:pt x="3706937" y="5274366"/>
                  <a:pt x="3637281" y="5322642"/>
                  <a:pt x="3567626" y="5368849"/>
                </a:cubicBezTo>
                <a:cubicBezTo>
                  <a:pt x="3522799" y="5297814"/>
                  <a:pt x="3479351" y="5224711"/>
                  <a:pt x="3436592" y="5150228"/>
                </a:cubicBezTo>
                <a:close/>
                <a:moveTo>
                  <a:pt x="3637281" y="5073677"/>
                </a:moveTo>
                <a:cubicBezTo>
                  <a:pt x="3691074" y="5052297"/>
                  <a:pt x="3745557" y="5030229"/>
                  <a:pt x="3799350" y="5008160"/>
                </a:cubicBezTo>
                <a:cubicBezTo>
                  <a:pt x="3849005" y="5039194"/>
                  <a:pt x="3898660" y="5069539"/>
                  <a:pt x="3948315" y="5099194"/>
                </a:cubicBezTo>
                <a:cubicBezTo>
                  <a:pt x="3892453" y="5140573"/>
                  <a:pt x="3837281" y="5181263"/>
                  <a:pt x="3781419" y="5221262"/>
                </a:cubicBezTo>
                <a:cubicBezTo>
                  <a:pt x="3733833" y="5172297"/>
                  <a:pt x="3685557" y="5123332"/>
                  <a:pt x="3637281" y="5073677"/>
                </a:cubicBezTo>
                <a:close/>
                <a:moveTo>
                  <a:pt x="3955902" y="5102642"/>
                </a:moveTo>
                <a:cubicBezTo>
                  <a:pt x="4015901" y="5138504"/>
                  <a:pt x="4075901" y="5172987"/>
                  <a:pt x="4135901" y="5206780"/>
                </a:cubicBezTo>
                <a:cubicBezTo>
                  <a:pt x="4081419" y="5273676"/>
                  <a:pt x="4026936" y="5338504"/>
                  <a:pt x="3971763" y="5401952"/>
                </a:cubicBezTo>
                <a:cubicBezTo>
                  <a:pt x="3910385" y="5344711"/>
                  <a:pt x="3849005" y="5286090"/>
                  <a:pt x="3787626" y="5225401"/>
                </a:cubicBezTo>
                <a:cubicBezTo>
                  <a:pt x="3843488" y="5185401"/>
                  <a:pt x="3900040" y="5144711"/>
                  <a:pt x="3955902" y="5102642"/>
                </a:cubicBezTo>
                <a:close/>
                <a:moveTo>
                  <a:pt x="4142108" y="5210228"/>
                </a:moveTo>
                <a:cubicBezTo>
                  <a:pt x="4217281" y="5252297"/>
                  <a:pt x="4293143" y="5293676"/>
                  <a:pt x="4368315" y="5332297"/>
                </a:cubicBezTo>
                <a:cubicBezTo>
                  <a:pt x="4320729" y="5432297"/>
                  <a:pt x="4271763" y="5529538"/>
                  <a:pt x="4221418" y="5624021"/>
                </a:cubicBezTo>
                <a:cubicBezTo>
                  <a:pt x="4140039" y="5554366"/>
                  <a:pt x="4057970" y="5481952"/>
                  <a:pt x="3977281" y="5406780"/>
                </a:cubicBezTo>
                <a:cubicBezTo>
                  <a:pt x="4032453" y="5343331"/>
                  <a:pt x="4087625" y="5277814"/>
                  <a:pt x="4142108" y="5210228"/>
                </a:cubicBezTo>
                <a:close/>
                <a:moveTo>
                  <a:pt x="4146936" y="5205400"/>
                </a:moveTo>
                <a:cubicBezTo>
                  <a:pt x="4190384" y="5151608"/>
                  <a:pt x="4233832" y="5097125"/>
                  <a:pt x="4276591" y="5041952"/>
                </a:cubicBezTo>
                <a:cubicBezTo>
                  <a:pt x="4344177" y="5060573"/>
                  <a:pt x="4411073" y="5077815"/>
                  <a:pt x="4477970" y="5094366"/>
                </a:cubicBezTo>
                <a:cubicBezTo>
                  <a:pt x="4443487" y="5172987"/>
                  <a:pt x="4407625" y="5250228"/>
                  <a:pt x="4371763" y="5326780"/>
                </a:cubicBezTo>
                <a:cubicBezTo>
                  <a:pt x="4296591" y="5287469"/>
                  <a:pt x="4222108" y="5247470"/>
                  <a:pt x="4146936" y="5205400"/>
                </a:cubicBezTo>
                <a:close/>
                <a:moveTo>
                  <a:pt x="4280728" y="5035746"/>
                </a:moveTo>
                <a:cubicBezTo>
                  <a:pt x="4315901" y="4989539"/>
                  <a:pt x="4351763" y="4943332"/>
                  <a:pt x="4386246" y="4896436"/>
                </a:cubicBezTo>
                <a:cubicBezTo>
                  <a:pt x="4444177" y="4897815"/>
                  <a:pt x="4502797" y="4898504"/>
                  <a:pt x="4560038" y="4898504"/>
                </a:cubicBezTo>
                <a:cubicBezTo>
                  <a:pt x="4560728" y="4898504"/>
                  <a:pt x="4560728" y="4898504"/>
                  <a:pt x="4561418" y="4898504"/>
                </a:cubicBezTo>
                <a:cubicBezTo>
                  <a:pt x="4535211" y="4962642"/>
                  <a:pt x="4508314" y="5026090"/>
                  <a:pt x="4480728" y="5088159"/>
                </a:cubicBezTo>
                <a:cubicBezTo>
                  <a:pt x="4414522" y="5071608"/>
                  <a:pt x="4347625" y="5054367"/>
                  <a:pt x="4280728" y="5035746"/>
                </a:cubicBezTo>
                <a:close/>
                <a:moveTo>
                  <a:pt x="4569004" y="4897815"/>
                </a:moveTo>
                <a:cubicBezTo>
                  <a:pt x="4639349" y="4897815"/>
                  <a:pt x="4708314" y="4897125"/>
                  <a:pt x="4777279" y="4895056"/>
                </a:cubicBezTo>
                <a:cubicBezTo>
                  <a:pt x="4764866" y="4979884"/>
                  <a:pt x="4751073" y="5064021"/>
                  <a:pt x="4736590" y="5146780"/>
                </a:cubicBezTo>
                <a:cubicBezTo>
                  <a:pt x="4653832" y="5128849"/>
                  <a:pt x="4571073" y="5109539"/>
                  <a:pt x="4487625" y="5089539"/>
                </a:cubicBezTo>
                <a:cubicBezTo>
                  <a:pt x="4515211" y="5026780"/>
                  <a:pt x="4542108" y="4962642"/>
                  <a:pt x="4569004" y="4897815"/>
                </a:cubicBezTo>
                <a:close/>
                <a:moveTo>
                  <a:pt x="4784176" y="4895056"/>
                </a:moveTo>
                <a:cubicBezTo>
                  <a:pt x="4871073" y="4892987"/>
                  <a:pt x="4956589" y="4889539"/>
                  <a:pt x="5041417" y="4884711"/>
                </a:cubicBezTo>
                <a:cubicBezTo>
                  <a:pt x="5051762" y="4995056"/>
                  <a:pt x="5059348" y="5103332"/>
                  <a:pt x="5064176" y="5210918"/>
                </a:cubicBezTo>
                <a:cubicBezTo>
                  <a:pt x="4958659" y="5192987"/>
                  <a:pt x="4851072" y="5172297"/>
                  <a:pt x="4742797" y="5149539"/>
                </a:cubicBezTo>
                <a:cubicBezTo>
                  <a:pt x="4757969" y="5065401"/>
                  <a:pt x="4771762" y="4980573"/>
                  <a:pt x="4784176" y="4895056"/>
                </a:cubicBezTo>
                <a:close/>
                <a:moveTo>
                  <a:pt x="4785555" y="4888160"/>
                </a:moveTo>
                <a:cubicBezTo>
                  <a:pt x="4795211" y="4819884"/>
                  <a:pt x="4804865" y="4751608"/>
                  <a:pt x="4813141" y="4681953"/>
                </a:cubicBezTo>
                <a:cubicBezTo>
                  <a:pt x="4880727" y="4663333"/>
                  <a:pt x="4947624" y="4644022"/>
                  <a:pt x="5013141" y="4624022"/>
                </a:cubicBezTo>
                <a:cubicBezTo>
                  <a:pt x="5023486" y="4708850"/>
                  <a:pt x="5033141" y="4793677"/>
                  <a:pt x="5040727" y="4877125"/>
                </a:cubicBezTo>
                <a:cubicBezTo>
                  <a:pt x="4956589" y="4881953"/>
                  <a:pt x="4871762" y="4885401"/>
                  <a:pt x="4785555" y="4888160"/>
                </a:cubicBezTo>
                <a:close/>
                <a:moveTo>
                  <a:pt x="5020038" y="4621953"/>
                </a:moveTo>
                <a:cubicBezTo>
                  <a:pt x="5046934" y="4613677"/>
                  <a:pt x="5073831" y="4605402"/>
                  <a:pt x="5100727" y="4597126"/>
                </a:cubicBezTo>
                <a:cubicBezTo>
                  <a:pt x="5120727" y="4688850"/>
                  <a:pt x="5138658" y="4779884"/>
                  <a:pt x="5154520" y="4870229"/>
                </a:cubicBezTo>
                <a:cubicBezTo>
                  <a:pt x="5119348" y="4872987"/>
                  <a:pt x="5083486" y="4875057"/>
                  <a:pt x="5047624" y="4877125"/>
                </a:cubicBezTo>
                <a:cubicBezTo>
                  <a:pt x="5039348" y="4792298"/>
                  <a:pt x="5030382" y="4707470"/>
                  <a:pt x="5020038" y="4621953"/>
                </a:cubicBezTo>
                <a:close/>
                <a:moveTo>
                  <a:pt x="5018658" y="4615057"/>
                </a:moveTo>
                <a:cubicBezTo>
                  <a:pt x="5010383" y="4546781"/>
                  <a:pt x="5000727" y="4477816"/>
                  <a:pt x="4990383" y="4408850"/>
                </a:cubicBezTo>
                <a:cubicBezTo>
                  <a:pt x="5009693" y="4397126"/>
                  <a:pt x="5029693" y="4385402"/>
                  <a:pt x="5049003" y="4373678"/>
                </a:cubicBezTo>
                <a:cubicBezTo>
                  <a:pt x="5066934" y="4446092"/>
                  <a:pt x="5083486" y="4518505"/>
                  <a:pt x="5098658" y="4590229"/>
                </a:cubicBezTo>
                <a:cubicBezTo>
                  <a:pt x="5072452" y="4598505"/>
                  <a:pt x="5045555" y="4606781"/>
                  <a:pt x="5018658" y="4615057"/>
                </a:cubicBezTo>
                <a:close/>
                <a:moveTo>
                  <a:pt x="5055210" y="4369540"/>
                </a:moveTo>
                <a:cubicBezTo>
                  <a:pt x="5093141" y="4346092"/>
                  <a:pt x="5131072" y="4323333"/>
                  <a:pt x="5168313" y="4299885"/>
                </a:cubicBezTo>
                <a:cubicBezTo>
                  <a:pt x="5201417" y="4379195"/>
                  <a:pt x="5232451" y="4458505"/>
                  <a:pt x="5262106" y="4537126"/>
                </a:cubicBezTo>
                <a:cubicBezTo>
                  <a:pt x="5210382" y="4554367"/>
                  <a:pt x="5158658" y="4571609"/>
                  <a:pt x="5106244" y="4588160"/>
                </a:cubicBezTo>
                <a:cubicBezTo>
                  <a:pt x="5089693" y="4515747"/>
                  <a:pt x="5073141" y="4442643"/>
                  <a:pt x="5055210" y="4369540"/>
                </a:cubicBezTo>
                <a:close/>
                <a:moveTo>
                  <a:pt x="5053141" y="4362643"/>
                </a:moveTo>
                <a:cubicBezTo>
                  <a:pt x="5038658" y="4302644"/>
                  <a:pt x="5022796" y="4242644"/>
                  <a:pt x="5006934" y="4182644"/>
                </a:cubicBezTo>
                <a:cubicBezTo>
                  <a:pt x="5032451" y="4156437"/>
                  <a:pt x="5058658" y="4130230"/>
                  <a:pt x="5083486" y="4103333"/>
                </a:cubicBezTo>
                <a:cubicBezTo>
                  <a:pt x="5111761" y="4166782"/>
                  <a:pt x="5138658" y="4230230"/>
                  <a:pt x="5164865" y="4292988"/>
                </a:cubicBezTo>
                <a:cubicBezTo>
                  <a:pt x="5128313" y="4316437"/>
                  <a:pt x="5091072" y="4339885"/>
                  <a:pt x="5053141" y="4362643"/>
                </a:cubicBezTo>
                <a:close/>
                <a:moveTo>
                  <a:pt x="5089003" y="4097816"/>
                </a:moveTo>
                <a:cubicBezTo>
                  <a:pt x="5137279" y="4047472"/>
                  <a:pt x="5184865" y="3996437"/>
                  <a:pt x="5231072" y="3945403"/>
                </a:cubicBezTo>
                <a:cubicBezTo>
                  <a:pt x="5284175" y="4012989"/>
                  <a:pt x="5335210" y="4081264"/>
                  <a:pt x="5384865" y="4149540"/>
                </a:cubicBezTo>
                <a:cubicBezTo>
                  <a:pt x="5315209" y="4197126"/>
                  <a:pt x="5243486" y="4243333"/>
                  <a:pt x="5171072" y="4289540"/>
                </a:cubicBezTo>
                <a:cubicBezTo>
                  <a:pt x="5144865" y="4225402"/>
                  <a:pt x="5117969" y="4161265"/>
                  <a:pt x="5089003" y="4097816"/>
                </a:cubicBezTo>
                <a:close/>
                <a:moveTo>
                  <a:pt x="5086245" y="4090920"/>
                </a:moveTo>
                <a:cubicBezTo>
                  <a:pt x="5062796" y="4037816"/>
                  <a:pt x="5038658" y="3984713"/>
                  <a:pt x="5013831" y="3931609"/>
                </a:cubicBezTo>
                <a:cubicBezTo>
                  <a:pt x="5042796" y="3880575"/>
                  <a:pt x="5071072" y="3829541"/>
                  <a:pt x="5098658" y="3778507"/>
                </a:cubicBezTo>
                <a:cubicBezTo>
                  <a:pt x="5142106" y="3832300"/>
                  <a:pt x="5185555" y="3886092"/>
                  <a:pt x="5227624" y="3939885"/>
                </a:cubicBezTo>
                <a:cubicBezTo>
                  <a:pt x="5181417" y="3990230"/>
                  <a:pt x="5134520" y="4040575"/>
                  <a:pt x="5086245" y="4090920"/>
                </a:cubicBezTo>
                <a:close/>
                <a:moveTo>
                  <a:pt x="5102107" y="3771610"/>
                </a:moveTo>
                <a:cubicBezTo>
                  <a:pt x="5135210" y="3710231"/>
                  <a:pt x="5167624" y="3648851"/>
                  <a:pt x="5198658" y="3587472"/>
                </a:cubicBezTo>
                <a:cubicBezTo>
                  <a:pt x="5267624" y="3639196"/>
                  <a:pt x="5334520" y="3690920"/>
                  <a:pt x="5400037" y="3743334"/>
                </a:cubicBezTo>
                <a:cubicBezTo>
                  <a:pt x="5345554" y="3806782"/>
                  <a:pt x="5289693" y="3870920"/>
                  <a:pt x="5231761" y="3934368"/>
                </a:cubicBezTo>
                <a:cubicBezTo>
                  <a:pt x="5189693" y="3879885"/>
                  <a:pt x="5146244" y="3826092"/>
                  <a:pt x="5102107" y="3771610"/>
                </a:cubicBezTo>
                <a:close/>
                <a:moveTo>
                  <a:pt x="5202106" y="3580576"/>
                </a:moveTo>
                <a:cubicBezTo>
                  <a:pt x="5241417" y="3503335"/>
                  <a:pt x="5278658" y="3426783"/>
                  <a:pt x="5314520" y="3350231"/>
                </a:cubicBezTo>
                <a:cubicBezTo>
                  <a:pt x="5415899" y="3393680"/>
                  <a:pt x="5515209" y="3438507"/>
                  <a:pt x="5611071" y="3484714"/>
                </a:cubicBezTo>
                <a:cubicBezTo>
                  <a:pt x="5545554" y="3568852"/>
                  <a:pt x="5476589" y="3652989"/>
                  <a:pt x="5404864" y="3737127"/>
                </a:cubicBezTo>
                <a:cubicBezTo>
                  <a:pt x="5338658" y="3684713"/>
                  <a:pt x="5271072" y="3632300"/>
                  <a:pt x="5202106" y="3580576"/>
                </a:cubicBezTo>
                <a:close/>
                <a:moveTo>
                  <a:pt x="5317968" y="3343335"/>
                </a:moveTo>
                <a:cubicBezTo>
                  <a:pt x="5333141" y="3310921"/>
                  <a:pt x="5348313" y="3277818"/>
                  <a:pt x="5362796" y="3245404"/>
                </a:cubicBezTo>
                <a:cubicBezTo>
                  <a:pt x="5478657" y="3283335"/>
                  <a:pt x="5591761" y="3324024"/>
                  <a:pt x="5702106" y="3366093"/>
                </a:cubicBezTo>
                <a:cubicBezTo>
                  <a:pt x="5674519" y="3403335"/>
                  <a:pt x="5645554" y="3440576"/>
                  <a:pt x="5616588" y="3478507"/>
                </a:cubicBezTo>
                <a:cubicBezTo>
                  <a:pt x="5519347" y="3432300"/>
                  <a:pt x="5419347" y="3386783"/>
                  <a:pt x="5317968" y="3343335"/>
                </a:cubicBezTo>
                <a:close/>
                <a:moveTo>
                  <a:pt x="5365554" y="3239197"/>
                </a:moveTo>
                <a:cubicBezTo>
                  <a:pt x="5395210" y="3173680"/>
                  <a:pt x="5422796" y="3108163"/>
                  <a:pt x="5450382" y="3043335"/>
                </a:cubicBezTo>
                <a:cubicBezTo>
                  <a:pt x="5595209" y="3069542"/>
                  <a:pt x="5734519" y="3099197"/>
                  <a:pt x="5869002" y="3132301"/>
                </a:cubicBezTo>
                <a:cubicBezTo>
                  <a:pt x="5817278" y="3208163"/>
                  <a:pt x="5762795" y="3284025"/>
                  <a:pt x="5706243" y="3360576"/>
                </a:cubicBezTo>
                <a:cubicBezTo>
                  <a:pt x="5595209" y="3318507"/>
                  <a:pt x="5482106" y="3277818"/>
                  <a:pt x="5365554" y="3239197"/>
                </a:cubicBezTo>
                <a:close/>
                <a:moveTo>
                  <a:pt x="5358658" y="3237128"/>
                </a:moveTo>
                <a:cubicBezTo>
                  <a:pt x="5271072" y="3208163"/>
                  <a:pt x="5181417" y="3180577"/>
                  <a:pt x="5091072" y="3154370"/>
                </a:cubicBezTo>
                <a:cubicBezTo>
                  <a:pt x="5101417" y="3099887"/>
                  <a:pt x="5111072" y="3045404"/>
                  <a:pt x="5120727" y="2991611"/>
                </a:cubicBezTo>
                <a:cubicBezTo>
                  <a:pt x="5230382" y="3006784"/>
                  <a:pt x="5337968" y="3023335"/>
                  <a:pt x="5443485" y="3042646"/>
                </a:cubicBezTo>
                <a:cubicBezTo>
                  <a:pt x="5415899" y="3106783"/>
                  <a:pt x="5388313" y="3172301"/>
                  <a:pt x="5358658" y="3237128"/>
                </a:cubicBezTo>
                <a:close/>
                <a:moveTo>
                  <a:pt x="5084175" y="3152301"/>
                </a:moveTo>
                <a:cubicBezTo>
                  <a:pt x="5013141" y="3131611"/>
                  <a:pt x="4940727" y="3111611"/>
                  <a:pt x="4867624" y="3092990"/>
                </a:cubicBezTo>
                <a:cubicBezTo>
                  <a:pt x="4865555" y="3048853"/>
                  <a:pt x="4862797" y="3004715"/>
                  <a:pt x="4860038" y="2960577"/>
                </a:cubicBezTo>
                <a:cubicBezTo>
                  <a:pt x="4945555" y="2969542"/>
                  <a:pt x="5030382" y="2979887"/>
                  <a:pt x="5113141" y="2990922"/>
                </a:cubicBezTo>
                <a:cubicBezTo>
                  <a:pt x="5104175" y="3044025"/>
                  <a:pt x="5094520" y="3097818"/>
                  <a:pt x="5084175" y="3152301"/>
                </a:cubicBezTo>
                <a:close/>
                <a:moveTo>
                  <a:pt x="4860038" y="2952991"/>
                </a:moveTo>
                <a:cubicBezTo>
                  <a:pt x="4857969" y="2924715"/>
                  <a:pt x="4855900" y="2896439"/>
                  <a:pt x="4853831" y="2868853"/>
                </a:cubicBezTo>
                <a:cubicBezTo>
                  <a:pt x="4947624" y="2870232"/>
                  <a:pt x="5040727" y="2872991"/>
                  <a:pt x="5132451" y="2877818"/>
                </a:cubicBezTo>
                <a:cubicBezTo>
                  <a:pt x="5126934" y="2912991"/>
                  <a:pt x="5121417" y="2948163"/>
                  <a:pt x="5115210" y="2983335"/>
                </a:cubicBezTo>
                <a:cubicBezTo>
                  <a:pt x="5031072" y="2971611"/>
                  <a:pt x="4945555" y="2961956"/>
                  <a:pt x="4860038" y="2952991"/>
                </a:cubicBezTo>
                <a:close/>
                <a:moveTo>
                  <a:pt x="4853141" y="2952301"/>
                </a:moveTo>
                <a:cubicBezTo>
                  <a:pt x="4784866" y="2945405"/>
                  <a:pt x="4715210" y="2939198"/>
                  <a:pt x="4645556" y="2933680"/>
                </a:cubicBezTo>
                <a:cubicBezTo>
                  <a:pt x="4638659" y="2912301"/>
                  <a:pt x="4631763" y="2890232"/>
                  <a:pt x="4624176" y="2868853"/>
                </a:cubicBezTo>
                <a:cubicBezTo>
                  <a:pt x="4660038" y="2868163"/>
                  <a:pt x="4696590" y="2868163"/>
                  <a:pt x="4732452" y="2868163"/>
                </a:cubicBezTo>
                <a:cubicBezTo>
                  <a:pt x="4771073" y="2868163"/>
                  <a:pt x="4809004" y="2868163"/>
                  <a:pt x="4846935" y="2868853"/>
                </a:cubicBezTo>
                <a:cubicBezTo>
                  <a:pt x="4849004" y="2896439"/>
                  <a:pt x="4851072" y="2924025"/>
                  <a:pt x="4853141" y="2952301"/>
                </a:cubicBezTo>
                <a:close/>
                <a:moveTo>
                  <a:pt x="4622107" y="2861956"/>
                </a:moveTo>
                <a:cubicBezTo>
                  <a:pt x="4598659" y="2790232"/>
                  <a:pt x="4573831" y="2719888"/>
                  <a:pt x="4549004" y="2650232"/>
                </a:cubicBezTo>
                <a:cubicBezTo>
                  <a:pt x="4640038" y="2626784"/>
                  <a:pt x="4730383" y="2604715"/>
                  <a:pt x="4820038" y="2584715"/>
                </a:cubicBezTo>
                <a:cubicBezTo>
                  <a:pt x="4830383" y="2675750"/>
                  <a:pt x="4839348" y="2768163"/>
                  <a:pt x="4846935" y="2861267"/>
                </a:cubicBezTo>
                <a:cubicBezTo>
                  <a:pt x="4771762" y="2860577"/>
                  <a:pt x="4697280" y="2860577"/>
                  <a:pt x="4622107" y="2861956"/>
                </a:cubicBezTo>
                <a:close/>
                <a:moveTo>
                  <a:pt x="4614521" y="2861956"/>
                </a:moveTo>
                <a:cubicBezTo>
                  <a:pt x="4591763" y="2861956"/>
                  <a:pt x="4569004" y="2862646"/>
                  <a:pt x="4546245" y="2863336"/>
                </a:cubicBezTo>
                <a:cubicBezTo>
                  <a:pt x="4517970" y="2799198"/>
                  <a:pt x="4489694" y="2736439"/>
                  <a:pt x="4460728" y="2673681"/>
                </a:cubicBezTo>
                <a:cubicBezTo>
                  <a:pt x="4487625" y="2666095"/>
                  <a:pt x="4514521" y="2659198"/>
                  <a:pt x="4541418" y="2652302"/>
                </a:cubicBezTo>
                <a:cubicBezTo>
                  <a:pt x="4566935" y="2721267"/>
                  <a:pt x="4591073" y="2790922"/>
                  <a:pt x="4614521" y="2861956"/>
                </a:cubicBezTo>
                <a:close/>
                <a:moveTo>
                  <a:pt x="4457970" y="2666784"/>
                </a:moveTo>
                <a:cubicBezTo>
                  <a:pt x="4421418" y="2588853"/>
                  <a:pt x="4384177" y="2511612"/>
                  <a:pt x="4345556" y="2435750"/>
                </a:cubicBezTo>
                <a:cubicBezTo>
                  <a:pt x="4377280" y="2418509"/>
                  <a:pt x="4408314" y="2401268"/>
                  <a:pt x="4440039" y="2384716"/>
                </a:cubicBezTo>
                <a:cubicBezTo>
                  <a:pt x="4474522" y="2469543"/>
                  <a:pt x="4507625" y="2556440"/>
                  <a:pt x="4539349" y="2644715"/>
                </a:cubicBezTo>
                <a:cubicBezTo>
                  <a:pt x="4512452" y="2651612"/>
                  <a:pt x="4484866" y="2659198"/>
                  <a:pt x="4457970" y="2666784"/>
                </a:cubicBezTo>
                <a:close/>
                <a:moveTo>
                  <a:pt x="4451073" y="2668164"/>
                </a:moveTo>
                <a:cubicBezTo>
                  <a:pt x="4408314" y="2679888"/>
                  <a:pt x="4365556" y="2691612"/>
                  <a:pt x="4323487" y="2704026"/>
                </a:cubicBezTo>
                <a:cubicBezTo>
                  <a:pt x="4281418" y="2641267"/>
                  <a:pt x="4239349" y="2579888"/>
                  <a:pt x="4196591" y="2519198"/>
                </a:cubicBezTo>
                <a:cubicBezTo>
                  <a:pt x="4244867" y="2491612"/>
                  <a:pt x="4292453" y="2464716"/>
                  <a:pt x="4340039" y="2438509"/>
                </a:cubicBezTo>
                <a:cubicBezTo>
                  <a:pt x="4377280" y="2514371"/>
                  <a:pt x="4414522" y="2590922"/>
                  <a:pt x="4451073" y="2668164"/>
                </a:cubicBezTo>
                <a:close/>
                <a:moveTo>
                  <a:pt x="4191763" y="2513681"/>
                </a:moveTo>
                <a:cubicBezTo>
                  <a:pt x="4137280" y="2436440"/>
                  <a:pt x="4082108" y="2361268"/>
                  <a:pt x="4026246" y="2288164"/>
                </a:cubicBezTo>
                <a:cubicBezTo>
                  <a:pt x="4078660" y="2239199"/>
                  <a:pt x="4130384" y="2190923"/>
                  <a:pt x="4182798" y="2144716"/>
                </a:cubicBezTo>
                <a:cubicBezTo>
                  <a:pt x="4235211" y="2237820"/>
                  <a:pt x="4286246" y="2333681"/>
                  <a:pt x="4336591" y="2432302"/>
                </a:cubicBezTo>
                <a:cubicBezTo>
                  <a:pt x="4288315" y="2459198"/>
                  <a:pt x="4240039" y="2486095"/>
                  <a:pt x="4191763" y="2513681"/>
                </a:cubicBezTo>
                <a:close/>
                <a:moveTo>
                  <a:pt x="4021419" y="2281957"/>
                </a:moveTo>
                <a:cubicBezTo>
                  <a:pt x="3946936" y="2184027"/>
                  <a:pt x="3871074" y="2089544"/>
                  <a:pt x="3793833" y="1999199"/>
                </a:cubicBezTo>
                <a:cubicBezTo>
                  <a:pt x="3846936" y="1920579"/>
                  <a:pt x="3901419" y="1844027"/>
                  <a:pt x="3955902" y="1769544"/>
                </a:cubicBezTo>
                <a:cubicBezTo>
                  <a:pt x="4031763" y="1886786"/>
                  <a:pt x="4106246" y="2009544"/>
                  <a:pt x="4178660" y="2137130"/>
                </a:cubicBezTo>
                <a:cubicBezTo>
                  <a:pt x="4126246" y="2184716"/>
                  <a:pt x="4073832" y="2232992"/>
                  <a:pt x="4021419" y="2281957"/>
                </a:cubicBezTo>
                <a:close/>
                <a:moveTo>
                  <a:pt x="4015901" y="2287475"/>
                </a:moveTo>
                <a:cubicBezTo>
                  <a:pt x="3949005" y="2350923"/>
                  <a:pt x="3882108" y="2415750"/>
                  <a:pt x="3815902" y="2483336"/>
                </a:cubicBezTo>
                <a:cubicBezTo>
                  <a:pt x="3742798" y="2423336"/>
                  <a:pt x="3669006" y="2365405"/>
                  <a:pt x="3595902" y="2309543"/>
                </a:cubicBezTo>
                <a:cubicBezTo>
                  <a:pt x="3659350" y="2205406"/>
                  <a:pt x="3723488" y="2104027"/>
                  <a:pt x="3789695" y="2006096"/>
                </a:cubicBezTo>
                <a:cubicBezTo>
                  <a:pt x="3865557" y="2095751"/>
                  <a:pt x="3940729" y="2190233"/>
                  <a:pt x="4015901" y="2287475"/>
                </a:cubicBezTo>
                <a:close/>
                <a:moveTo>
                  <a:pt x="3811074" y="2488854"/>
                </a:moveTo>
                <a:cubicBezTo>
                  <a:pt x="3759350" y="2541267"/>
                  <a:pt x="3707626" y="2595750"/>
                  <a:pt x="3655902" y="2650232"/>
                </a:cubicBezTo>
                <a:cubicBezTo>
                  <a:pt x="3587626" y="2617819"/>
                  <a:pt x="3520040" y="2586784"/>
                  <a:pt x="3451764" y="2556440"/>
                </a:cubicBezTo>
                <a:cubicBezTo>
                  <a:pt x="3497282" y="2474371"/>
                  <a:pt x="3544178" y="2394371"/>
                  <a:pt x="3591764" y="2315750"/>
                </a:cubicBezTo>
                <a:cubicBezTo>
                  <a:pt x="3664867" y="2371612"/>
                  <a:pt x="3737971" y="2428854"/>
                  <a:pt x="3811074" y="2488854"/>
                </a:cubicBezTo>
                <a:close/>
                <a:moveTo>
                  <a:pt x="3651074" y="2655060"/>
                </a:moveTo>
                <a:cubicBezTo>
                  <a:pt x="3609006" y="2699888"/>
                  <a:pt x="3566937" y="2746095"/>
                  <a:pt x="3525557" y="2792301"/>
                </a:cubicBezTo>
                <a:cubicBezTo>
                  <a:pt x="3464178" y="2779888"/>
                  <a:pt x="3403489" y="2768853"/>
                  <a:pt x="3342799" y="2757819"/>
                </a:cubicBezTo>
                <a:cubicBezTo>
                  <a:pt x="3377282" y="2691612"/>
                  <a:pt x="3413144" y="2626095"/>
                  <a:pt x="3449006" y="2561957"/>
                </a:cubicBezTo>
                <a:cubicBezTo>
                  <a:pt x="3515902" y="2592302"/>
                  <a:pt x="3583488" y="2623336"/>
                  <a:pt x="3651074" y="2655060"/>
                </a:cubicBezTo>
                <a:close/>
                <a:moveTo>
                  <a:pt x="3335903" y="2757129"/>
                </a:moveTo>
                <a:cubicBezTo>
                  <a:pt x="3261420" y="2744025"/>
                  <a:pt x="3187627" y="2732301"/>
                  <a:pt x="3114524" y="2721267"/>
                </a:cubicBezTo>
                <a:cubicBezTo>
                  <a:pt x="3137282" y="2630233"/>
                  <a:pt x="3160731" y="2539888"/>
                  <a:pt x="3185558" y="2451612"/>
                </a:cubicBezTo>
                <a:cubicBezTo>
                  <a:pt x="3271075" y="2486095"/>
                  <a:pt x="3356592" y="2521957"/>
                  <a:pt x="3442799" y="2559888"/>
                </a:cubicBezTo>
                <a:cubicBezTo>
                  <a:pt x="3406247" y="2624715"/>
                  <a:pt x="3370385" y="2690233"/>
                  <a:pt x="3335903" y="2757129"/>
                </a:cubicBezTo>
                <a:close/>
                <a:moveTo>
                  <a:pt x="3332454" y="2763336"/>
                </a:moveTo>
                <a:cubicBezTo>
                  <a:pt x="3322110" y="2783336"/>
                  <a:pt x="3311765" y="2803336"/>
                  <a:pt x="3301420" y="2824025"/>
                </a:cubicBezTo>
                <a:cubicBezTo>
                  <a:pt x="3231765" y="2818508"/>
                  <a:pt x="3162110" y="2812991"/>
                  <a:pt x="3093834" y="2808853"/>
                </a:cubicBezTo>
                <a:cubicBezTo>
                  <a:pt x="3100041" y="2781267"/>
                  <a:pt x="3106937" y="2754370"/>
                  <a:pt x="3113144" y="2727474"/>
                </a:cubicBezTo>
                <a:cubicBezTo>
                  <a:pt x="3185558" y="2738508"/>
                  <a:pt x="3258661" y="2750232"/>
                  <a:pt x="3332454" y="2763336"/>
                </a:cubicBezTo>
                <a:close/>
                <a:moveTo>
                  <a:pt x="3084179" y="2815749"/>
                </a:moveTo>
                <a:cubicBezTo>
                  <a:pt x="3074524" y="2858508"/>
                  <a:pt x="3064869" y="2901956"/>
                  <a:pt x="3055213" y="2944715"/>
                </a:cubicBezTo>
                <a:cubicBezTo>
                  <a:pt x="2980041" y="2951611"/>
                  <a:pt x="2906248" y="2959887"/>
                  <a:pt x="2832455" y="2968853"/>
                </a:cubicBezTo>
                <a:cubicBezTo>
                  <a:pt x="2831076" y="2913680"/>
                  <a:pt x="2829697" y="2859198"/>
                  <a:pt x="2829697" y="2804715"/>
                </a:cubicBezTo>
                <a:cubicBezTo>
                  <a:pt x="2913834" y="2807474"/>
                  <a:pt x="2998662" y="2810922"/>
                  <a:pt x="3084179" y="2815749"/>
                </a:cubicBezTo>
                <a:close/>
                <a:moveTo>
                  <a:pt x="2825559" y="2970232"/>
                </a:moveTo>
                <a:cubicBezTo>
                  <a:pt x="2731766" y="2981956"/>
                  <a:pt x="2638662" y="2994370"/>
                  <a:pt x="2547628" y="3008853"/>
                </a:cubicBezTo>
                <a:cubicBezTo>
                  <a:pt x="2529008" y="2939887"/>
                  <a:pt x="2511766" y="2871611"/>
                  <a:pt x="2495904" y="2803336"/>
                </a:cubicBezTo>
                <a:cubicBezTo>
                  <a:pt x="2537973" y="2802646"/>
                  <a:pt x="2580042" y="2801956"/>
                  <a:pt x="2622801" y="2801956"/>
                </a:cubicBezTo>
                <a:cubicBezTo>
                  <a:pt x="2688318" y="2801956"/>
                  <a:pt x="2755214" y="2802646"/>
                  <a:pt x="2822800" y="2804715"/>
                </a:cubicBezTo>
                <a:cubicBezTo>
                  <a:pt x="2822800" y="2859887"/>
                  <a:pt x="2823490" y="2914370"/>
                  <a:pt x="2825559" y="2970232"/>
                </a:cubicBezTo>
                <a:close/>
                <a:moveTo>
                  <a:pt x="2540732" y="3009542"/>
                </a:moveTo>
                <a:cubicBezTo>
                  <a:pt x="2419353" y="3028853"/>
                  <a:pt x="2300732" y="3050921"/>
                  <a:pt x="2184870" y="3075059"/>
                </a:cubicBezTo>
                <a:cubicBezTo>
                  <a:pt x="2140732" y="2990922"/>
                  <a:pt x="2099353" y="2906784"/>
                  <a:pt x="2060732" y="2824025"/>
                </a:cubicBezTo>
                <a:cubicBezTo>
                  <a:pt x="2198663" y="2812991"/>
                  <a:pt x="2341422" y="2806094"/>
                  <a:pt x="2489007" y="2803336"/>
                </a:cubicBezTo>
                <a:cubicBezTo>
                  <a:pt x="2504870" y="2871611"/>
                  <a:pt x="2522111" y="2940577"/>
                  <a:pt x="2540732" y="3009542"/>
                </a:cubicBezTo>
                <a:close/>
                <a:moveTo>
                  <a:pt x="2542801" y="3017128"/>
                </a:moveTo>
                <a:cubicBezTo>
                  <a:pt x="2551766" y="3051611"/>
                  <a:pt x="2561421" y="3086094"/>
                  <a:pt x="2571076" y="3120577"/>
                </a:cubicBezTo>
                <a:cubicBezTo>
                  <a:pt x="2463490" y="3147473"/>
                  <a:pt x="2357973" y="3175749"/>
                  <a:pt x="2254525" y="3206094"/>
                </a:cubicBezTo>
                <a:cubicBezTo>
                  <a:pt x="2231767" y="3164714"/>
                  <a:pt x="2209698" y="3123335"/>
                  <a:pt x="2188319" y="3082646"/>
                </a:cubicBezTo>
                <a:cubicBezTo>
                  <a:pt x="2303491" y="3058508"/>
                  <a:pt x="2421421" y="3036439"/>
                  <a:pt x="2542801" y="3017128"/>
                </a:cubicBezTo>
                <a:close/>
                <a:moveTo>
                  <a:pt x="2246939" y="3208163"/>
                </a:moveTo>
                <a:cubicBezTo>
                  <a:pt x="2105560" y="3249542"/>
                  <a:pt x="1969008" y="3295059"/>
                  <a:pt x="1837284" y="3342645"/>
                </a:cubicBezTo>
                <a:cubicBezTo>
                  <a:pt x="1834526" y="3339197"/>
                  <a:pt x="1831078" y="3335749"/>
                  <a:pt x="1828319" y="3331611"/>
                </a:cubicBezTo>
                <a:cubicBezTo>
                  <a:pt x="1835905" y="3307473"/>
                  <a:pt x="1843491" y="3284025"/>
                  <a:pt x="1851078" y="3259887"/>
                </a:cubicBezTo>
                <a:cubicBezTo>
                  <a:pt x="1862802" y="3224025"/>
                  <a:pt x="1874526" y="3188163"/>
                  <a:pt x="1886250" y="3152301"/>
                </a:cubicBezTo>
                <a:cubicBezTo>
                  <a:pt x="1981422" y="3127473"/>
                  <a:pt x="2080043" y="3104715"/>
                  <a:pt x="2180732" y="3083335"/>
                </a:cubicBezTo>
                <a:cubicBezTo>
                  <a:pt x="2202112" y="3125404"/>
                  <a:pt x="2224180" y="3166783"/>
                  <a:pt x="2246939" y="3208163"/>
                </a:cubicBezTo>
                <a:close/>
                <a:moveTo>
                  <a:pt x="1830388" y="3345404"/>
                </a:moveTo>
                <a:cubicBezTo>
                  <a:pt x="1827629" y="3346093"/>
                  <a:pt x="1825560" y="3347473"/>
                  <a:pt x="1822802" y="3348162"/>
                </a:cubicBezTo>
                <a:cubicBezTo>
                  <a:pt x="1823491" y="3345404"/>
                  <a:pt x="1824871" y="3342645"/>
                  <a:pt x="1825560" y="3339886"/>
                </a:cubicBezTo>
                <a:cubicBezTo>
                  <a:pt x="1826940" y="3341956"/>
                  <a:pt x="1829009" y="3343335"/>
                  <a:pt x="1830388" y="3345404"/>
                </a:cubicBezTo>
                <a:close/>
                <a:moveTo>
                  <a:pt x="1814526" y="3350921"/>
                </a:moveTo>
                <a:cubicBezTo>
                  <a:pt x="1805561" y="3354369"/>
                  <a:pt x="1797285" y="3357817"/>
                  <a:pt x="1788319" y="3360576"/>
                </a:cubicBezTo>
                <a:cubicBezTo>
                  <a:pt x="1790388" y="3341266"/>
                  <a:pt x="1791767" y="3321266"/>
                  <a:pt x="1793836" y="3301955"/>
                </a:cubicBezTo>
                <a:cubicBezTo>
                  <a:pt x="1802802" y="3312300"/>
                  <a:pt x="1811078" y="3322645"/>
                  <a:pt x="1820043" y="3332990"/>
                </a:cubicBezTo>
                <a:cubicBezTo>
                  <a:pt x="1818664" y="3339197"/>
                  <a:pt x="1816595" y="3345404"/>
                  <a:pt x="1814526" y="3350921"/>
                </a:cubicBezTo>
                <a:close/>
                <a:moveTo>
                  <a:pt x="1811767" y="3360576"/>
                </a:moveTo>
                <a:cubicBezTo>
                  <a:pt x="1800733" y="3396438"/>
                  <a:pt x="1789698" y="3432990"/>
                  <a:pt x="1779354" y="3468852"/>
                </a:cubicBezTo>
                <a:cubicBezTo>
                  <a:pt x="1782112" y="3435749"/>
                  <a:pt x="1784871" y="3402645"/>
                  <a:pt x="1787629" y="3369542"/>
                </a:cubicBezTo>
                <a:cubicBezTo>
                  <a:pt x="1795905" y="3366783"/>
                  <a:pt x="1803491" y="3363335"/>
                  <a:pt x="1811767" y="3360576"/>
                </a:cubicBezTo>
                <a:close/>
                <a:moveTo>
                  <a:pt x="1820043" y="3357817"/>
                </a:moveTo>
                <a:cubicBezTo>
                  <a:pt x="1825560" y="3355749"/>
                  <a:pt x="1830388" y="3353680"/>
                  <a:pt x="1835905" y="3352300"/>
                </a:cubicBezTo>
                <a:cubicBezTo>
                  <a:pt x="1926939" y="3458507"/>
                  <a:pt x="2023491" y="3564714"/>
                  <a:pt x="2125560" y="3669541"/>
                </a:cubicBezTo>
                <a:cubicBezTo>
                  <a:pt x="2000733" y="3746782"/>
                  <a:pt x="1881422" y="3826782"/>
                  <a:pt x="1766940" y="3907472"/>
                </a:cubicBezTo>
                <a:cubicBezTo>
                  <a:pt x="1762802" y="3904713"/>
                  <a:pt x="1758664" y="3901954"/>
                  <a:pt x="1754526" y="3899196"/>
                </a:cubicBezTo>
                <a:cubicBezTo>
                  <a:pt x="1755216" y="3874368"/>
                  <a:pt x="1755905" y="3850230"/>
                  <a:pt x="1757285" y="3825403"/>
                </a:cubicBezTo>
                <a:cubicBezTo>
                  <a:pt x="1762112" y="3717127"/>
                  <a:pt x="1768319" y="3608851"/>
                  <a:pt x="1776595" y="3501955"/>
                </a:cubicBezTo>
                <a:cubicBezTo>
                  <a:pt x="1790388" y="3453679"/>
                  <a:pt x="1804871" y="3406093"/>
                  <a:pt x="1820043" y="3357817"/>
                </a:cubicBezTo>
                <a:close/>
                <a:moveTo>
                  <a:pt x="1760043" y="3912299"/>
                </a:moveTo>
                <a:cubicBezTo>
                  <a:pt x="1757974" y="3913679"/>
                  <a:pt x="1755905" y="3915058"/>
                  <a:pt x="1753836" y="3917127"/>
                </a:cubicBezTo>
                <a:cubicBezTo>
                  <a:pt x="1753836" y="3914368"/>
                  <a:pt x="1753836" y="3911610"/>
                  <a:pt x="1753836" y="3908161"/>
                </a:cubicBezTo>
                <a:cubicBezTo>
                  <a:pt x="1755905" y="3909541"/>
                  <a:pt x="1757974" y="3910920"/>
                  <a:pt x="1760043" y="3912299"/>
                </a:cubicBezTo>
                <a:close/>
                <a:moveTo>
                  <a:pt x="1837284" y="4475057"/>
                </a:moveTo>
                <a:cubicBezTo>
                  <a:pt x="1839354" y="4475747"/>
                  <a:pt x="1841422" y="4476436"/>
                  <a:pt x="1842802" y="4477126"/>
                </a:cubicBezTo>
                <a:cubicBezTo>
                  <a:pt x="1841422" y="4478505"/>
                  <a:pt x="1840043" y="4479884"/>
                  <a:pt x="1839354" y="4481954"/>
                </a:cubicBezTo>
                <a:cubicBezTo>
                  <a:pt x="1838664" y="4479884"/>
                  <a:pt x="1837974" y="4477816"/>
                  <a:pt x="1837284" y="4475057"/>
                </a:cubicBezTo>
                <a:close/>
                <a:moveTo>
                  <a:pt x="2073836" y="4999884"/>
                </a:moveTo>
                <a:cubicBezTo>
                  <a:pt x="2072456" y="5001953"/>
                  <a:pt x="2071767" y="5004711"/>
                  <a:pt x="2070388" y="5006780"/>
                </a:cubicBezTo>
                <a:cubicBezTo>
                  <a:pt x="2069008" y="5004021"/>
                  <a:pt x="2067629" y="5001953"/>
                  <a:pt x="2066250" y="4999194"/>
                </a:cubicBezTo>
                <a:cubicBezTo>
                  <a:pt x="2068319" y="4999884"/>
                  <a:pt x="2071077" y="4999884"/>
                  <a:pt x="2073836" y="4999884"/>
                </a:cubicBezTo>
                <a:close/>
                <a:moveTo>
                  <a:pt x="2518663" y="5010918"/>
                </a:moveTo>
                <a:cubicBezTo>
                  <a:pt x="2626249" y="5010229"/>
                  <a:pt x="2735904" y="5007470"/>
                  <a:pt x="2846938" y="5001953"/>
                </a:cubicBezTo>
                <a:cubicBezTo>
                  <a:pt x="2849007" y="5112987"/>
                  <a:pt x="2853145" y="5222642"/>
                  <a:pt x="2859352" y="5330228"/>
                </a:cubicBezTo>
                <a:cubicBezTo>
                  <a:pt x="2718662" y="5370228"/>
                  <a:pt x="2579352" y="5404711"/>
                  <a:pt x="2442801" y="5434366"/>
                </a:cubicBezTo>
                <a:cubicBezTo>
                  <a:pt x="2462801" y="5295745"/>
                  <a:pt x="2488318" y="5154366"/>
                  <a:pt x="2518663" y="5010918"/>
                </a:cubicBezTo>
                <a:close/>
                <a:moveTo>
                  <a:pt x="2853835" y="5001263"/>
                </a:moveTo>
                <a:cubicBezTo>
                  <a:pt x="2938662" y="4997125"/>
                  <a:pt x="3024179" y="4991608"/>
                  <a:pt x="3110386" y="4984022"/>
                </a:cubicBezTo>
                <a:cubicBezTo>
                  <a:pt x="3131765" y="5068160"/>
                  <a:pt x="3154524" y="5150918"/>
                  <a:pt x="3178661" y="5232297"/>
                </a:cubicBezTo>
                <a:cubicBezTo>
                  <a:pt x="3073834" y="5266780"/>
                  <a:pt x="2969696" y="5298504"/>
                  <a:pt x="2866248" y="5328159"/>
                </a:cubicBezTo>
                <a:cubicBezTo>
                  <a:pt x="2859352" y="5221262"/>
                  <a:pt x="2855214" y="5112297"/>
                  <a:pt x="2853835" y="5001263"/>
                </a:cubicBezTo>
                <a:close/>
                <a:moveTo>
                  <a:pt x="3180041" y="5239194"/>
                </a:moveTo>
                <a:cubicBezTo>
                  <a:pt x="3211075" y="5345400"/>
                  <a:pt x="3244179" y="5450228"/>
                  <a:pt x="3278661" y="5551607"/>
                </a:cubicBezTo>
                <a:cubicBezTo>
                  <a:pt x="3152455" y="5627469"/>
                  <a:pt x="3027627" y="5697814"/>
                  <a:pt x="2904869" y="5761951"/>
                </a:cubicBezTo>
                <a:cubicBezTo>
                  <a:pt x="2887628" y="5623331"/>
                  <a:pt x="2874524" y="5481262"/>
                  <a:pt x="2866248" y="5335055"/>
                </a:cubicBezTo>
                <a:cubicBezTo>
                  <a:pt x="2969696" y="5306090"/>
                  <a:pt x="3074524" y="5273676"/>
                  <a:pt x="3180041" y="5239194"/>
                </a:cubicBezTo>
                <a:close/>
                <a:moveTo>
                  <a:pt x="3287627" y="5555745"/>
                </a:moveTo>
                <a:cubicBezTo>
                  <a:pt x="3380040" y="5499883"/>
                  <a:pt x="3472454" y="5441262"/>
                  <a:pt x="3564868" y="5379883"/>
                </a:cubicBezTo>
                <a:cubicBezTo>
                  <a:pt x="3623488" y="5474366"/>
                  <a:pt x="3682799" y="5566089"/>
                  <a:pt x="3742798" y="5655055"/>
                </a:cubicBezTo>
                <a:cubicBezTo>
                  <a:pt x="3641419" y="5761951"/>
                  <a:pt x="3540040" y="5862641"/>
                  <a:pt x="3438661" y="5957123"/>
                </a:cubicBezTo>
                <a:cubicBezTo>
                  <a:pt x="3384868" y="5828158"/>
                  <a:pt x="3334523" y="5694365"/>
                  <a:pt x="3287627" y="5555745"/>
                </a:cubicBezTo>
                <a:close/>
                <a:moveTo>
                  <a:pt x="3571075" y="5375056"/>
                </a:moveTo>
                <a:cubicBezTo>
                  <a:pt x="3641419" y="5328159"/>
                  <a:pt x="3711764" y="5279883"/>
                  <a:pt x="3782109" y="5229538"/>
                </a:cubicBezTo>
                <a:cubicBezTo>
                  <a:pt x="3843488" y="5290228"/>
                  <a:pt x="3904867" y="5349538"/>
                  <a:pt x="3966936" y="5407469"/>
                </a:cubicBezTo>
                <a:cubicBezTo>
                  <a:pt x="3894522" y="5490917"/>
                  <a:pt x="3821419" y="5571607"/>
                  <a:pt x="3748316" y="5648848"/>
                </a:cubicBezTo>
                <a:cubicBezTo>
                  <a:pt x="3688316" y="5560572"/>
                  <a:pt x="3629005" y="5469538"/>
                  <a:pt x="3571075" y="5375056"/>
                </a:cubicBezTo>
                <a:close/>
                <a:moveTo>
                  <a:pt x="3972453" y="5412297"/>
                </a:moveTo>
                <a:cubicBezTo>
                  <a:pt x="4053832" y="5488159"/>
                  <a:pt x="4135901" y="5560572"/>
                  <a:pt x="4217970" y="5630917"/>
                </a:cubicBezTo>
                <a:cubicBezTo>
                  <a:pt x="4149005" y="5759882"/>
                  <a:pt x="4078660" y="5884020"/>
                  <a:pt x="4005557" y="6002641"/>
                </a:cubicBezTo>
                <a:cubicBezTo>
                  <a:pt x="3920039" y="5892986"/>
                  <a:pt x="3835902" y="5777124"/>
                  <a:pt x="3753143" y="5655055"/>
                </a:cubicBezTo>
                <a:cubicBezTo>
                  <a:pt x="3826247" y="5577124"/>
                  <a:pt x="3900040" y="5496435"/>
                  <a:pt x="3972453" y="5412297"/>
                </a:cubicBezTo>
                <a:close/>
                <a:moveTo>
                  <a:pt x="4226936" y="5629538"/>
                </a:moveTo>
                <a:cubicBezTo>
                  <a:pt x="4277280" y="5534366"/>
                  <a:pt x="4326935" y="5436435"/>
                  <a:pt x="4374522" y="5336435"/>
                </a:cubicBezTo>
                <a:cubicBezTo>
                  <a:pt x="4473142" y="5387469"/>
                  <a:pt x="4571763" y="5436435"/>
                  <a:pt x="4669004" y="5481952"/>
                </a:cubicBezTo>
                <a:cubicBezTo>
                  <a:pt x="4637280" y="5624710"/>
                  <a:pt x="4601418" y="5764020"/>
                  <a:pt x="4562108" y="5897813"/>
                </a:cubicBezTo>
                <a:cubicBezTo>
                  <a:pt x="4451073" y="5813675"/>
                  <a:pt x="4338660" y="5724710"/>
                  <a:pt x="4226936" y="5629538"/>
                </a:cubicBezTo>
                <a:close/>
                <a:moveTo>
                  <a:pt x="4377280" y="5330228"/>
                </a:moveTo>
                <a:cubicBezTo>
                  <a:pt x="4413832" y="5253676"/>
                  <a:pt x="4449694" y="5175745"/>
                  <a:pt x="4484176" y="5096435"/>
                </a:cubicBezTo>
                <a:cubicBezTo>
                  <a:pt x="4568314" y="5117125"/>
                  <a:pt x="4651763" y="5136435"/>
                  <a:pt x="4734521" y="5154366"/>
                </a:cubicBezTo>
                <a:cubicBezTo>
                  <a:pt x="4715210" y="5263332"/>
                  <a:pt x="4693831" y="5370228"/>
                  <a:pt x="4670383" y="5475055"/>
                </a:cubicBezTo>
                <a:cubicBezTo>
                  <a:pt x="4573831" y="5429538"/>
                  <a:pt x="4475901" y="5381262"/>
                  <a:pt x="4377280" y="5330228"/>
                </a:cubicBezTo>
                <a:close/>
                <a:moveTo>
                  <a:pt x="4742107" y="5155745"/>
                </a:moveTo>
                <a:cubicBezTo>
                  <a:pt x="4851072" y="5179194"/>
                  <a:pt x="4958659" y="5199883"/>
                  <a:pt x="5064865" y="5217814"/>
                </a:cubicBezTo>
                <a:cubicBezTo>
                  <a:pt x="5071762" y="5364021"/>
                  <a:pt x="5074520" y="5507469"/>
                  <a:pt x="5072452" y="5646779"/>
                </a:cubicBezTo>
                <a:cubicBezTo>
                  <a:pt x="4942107" y="5595745"/>
                  <a:pt x="4810383" y="5539883"/>
                  <a:pt x="4677280" y="5477814"/>
                </a:cubicBezTo>
                <a:cubicBezTo>
                  <a:pt x="4700728" y="5372297"/>
                  <a:pt x="4722107" y="5264711"/>
                  <a:pt x="4742107" y="5155745"/>
                </a:cubicBezTo>
                <a:close/>
                <a:moveTo>
                  <a:pt x="5071072" y="5211608"/>
                </a:moveTo>
                <a:cubicBezTo>
                  <a:pt x="5065555" y="5104021"/>
                  <a:pt x="5057969" y="4994367"/>
                  <a:pt x="5047624" y="4884022"/>
                </a:cubicBezTo>
                <a:cubicBezTo>
                  <a:pt x="5083486" y="4881953"/>
                  <a:pt x="5119348" y="4879884"/>
                  <a:pt x="5155210" y="4877125"/>
                </a:cubicBezTo>
                <a:cubicBezTo>
                  <a:pt x="5176589" y="4997815"/>
                  <a:pt x="5195210" y="5116435"/>
                  <a:pt x="5210382" y="5233677"/>
                </a:cubicBezTo>
                <a:cubicBezTo>
                  <a:pt x="5164175" y="5226780"/>
                  <a:pt x="5117969" y="5219883"/>
                  <a:pt x="5071072" y="5211608"/>
                </a:cubicBezTo>
                <a:close/>
                <a:moveTo>
                  <a:pt x="5162796" y="4876435"/>
                </a:moveTo>
                <a:cubicBezTo>
                  <a:pt x="5234520" y="4870918"/>
                  <a:pt x="5304865" y="4864712"/>
                  <a:pt x="5375209" y="4857815"/>
                </a:cubicBezTo>
                <a:cubicBezTo>
                  <a:pt x="5420727" y="4997815"/>
                  <a:pt x="5461416" y="5135056"/>
                  <a:pt x="5496589" y="5269538"/>
                </a:cubicBezTo>
                <a:cubicBezTo>
                  <a:pt x="5404864" y="5259883"/>
                  <a:pt x="5312451" y="5248159"/>
                  <a:pt x="5217968" y="5234366"/>
                </a:cubicBezTo>
                <a:cubicBezTo>
                  <a:pt x="5202796" y="5117125"/>
                  <a:pt x="5184175" y="4997815"/>
                  <a:pt x="5162796" y="4876435"/>
                </a:cubicBezTo>
                <a:close/>
                <a:moveTo>
                  <a:pt x="5161417" y="4868849"/>
                </a:moveTo>
                <a:cubicBezTo>
                  <a:pt x="5144865" y="4777815"/>
                  <a:pt x="5126934" y="4686781"/>
                  <a:pt x="5106934" y="4594367"/>
                </a:cubicBezTo>
                <a:cubicBezTo>
                  <a:pt x="5160037" y="4577815"/>
                  <a:pt x="5212451" y="4560574"/>
                  <a:pt x="5264175" y="4543333"/>
                </a:cubicBezTo>
                <a:cubicBezTo>
                  <a:pt x="5302796" y="4646781"/>
                  <a:pt x="5339347" y="4749539"/>
                  <a:pt x="5372451" y="4850919"/>
                </a:cubicBezTo>
                <a:cubicBezTo>
                  <a:pt x="5302796" y="4857815"/>
                  <a:pt x="5232451" y="4864022"/>
                  <a:pt x="5161417" y="4868849"/>
                </a:cubicBezTo>
                <a:close/>
                <a:moveTo>
                  <a:pt x="5271072" y="4541264"/>
                </a:moveTo>
                <a:cubicBezTo>
                  <a:pt x="5376589" y="4505402"/>
                  <a:pt x="5479347" y="4468161"/>
                  <a:pt x="5580037" y="4428850"/>
                </a:cubicBezTo>
                <a:cubicBezTo>
                  <a:pt x="5660726" y="4550919"/>
                  <a:pt x="5736588" y="4672298"/>
                  <a:pt x="5806243" y="4792988"/>
                </a:cubicBezTo>
                <a:cubicBezTo>
                  <a:pt x="5669692" y="4815746"/>
                  <a:pt x="5526933" y="4835056"/>
                  <a:pt x="5380727" y="4850229"/>
                </a:cubicBezTo>
                <a:cubicBezTo>
                  <a:pt x="5346934" y="4747471"/>
                  <a:pt x="5310382" y="4644712"/>
                  <a:pt x="5271072" y="4541264"/>
                </a:cubicBezTo>
                <a:close/>
                <a:moveTo>
                  <a:pt x="5269003" y="4534367"/>
                </a:moveTo>
                <a:cubicBezTo>
                  <a:pt x="5239347" y="4455057"/>
                  <a:pt x="5207624" y="4375057"/>
                  <a:pt x="5174520" y="4295747"/>
                </a:cubicBezTo>
                <a:cubicBezTo>
                  <a:pt x="5247623" y="4249540"/>
                  <a:pt x="5319348" y="4202644"/>
                  <a:pt x="5389692" y="4155057"/>
                </a:cubicBezTo>
                <a:cubicBezTo>
                  <a:pt x="5454520" y="4244713"/>
                  <a:pt x="5517278" y="4333678"/>
                  <a:pt x="5576588" y="4423333"/>
                </a:cubicBezTo>
                <a:cubicBezTo>
                  <a:pt x="5475899" y="4461954"/>
                  <a:pt x="5373830" y="4499195"/>
                  <a:pt x="5269003" y="4534367"/>
                </a:cubicBezTo>
                <a:close/>
                <a:moveTo>
                  <a:pt x="5395210" y="4150920"/>
                </a:moveTo>
                <a:cubicBezTo>
                  <a:pt x="5486933" y="4088851"/>
                  <a:pt x="5575899" y="4025403"/>
                  <a:pt x="5662795" y="3961265"/>
                </a:cubicBezTo>
                <a:cubicBezTo>
                  <a:pt x="5773829" y="4057816"/>
                  <a:pt x="5878657" y="4155057"/>
                  <a:pt x="5977277" y="4252299"/>
                </a:cubicBezTo>
                <a:cubicBezTo>
                  <a:pt x="5851071" y="4310919"/>
                  <a:pt x="5719347" y="4366781"/>
                  <a:pt x="5582795" y="4419885"/>
                </a:cubicBezTo>
                <a:cubicBezTo>
                  <a:pt x="5522796" y="4330919"/>
                  <a:pt x="5460727" y="4240575"/>
                  <a:pt x="5395210" y="4150920"/>
                </a:cubicBezTo>
                <a:close/>
                <a:moveTo>
                  <a:pt x="5391071" y="4145402"/>
                </a:moveTo>
                <a:cubicBezTo>
                  <a:pt x="5341417" y="4077127"/>
                  <a:pt x="5289693" y="4008161"/>
                  <a:pt x="5236589" y="3939885"/>
                </a:cubicBezTo>
                <a:cubicBezTo>
                  <a:pt x="5294520" y="3875748"/>
                  <a:pt x="5351072" y="3811610"/>
                  <a:pt x="5406244" y="3747472"/>
                </a:cubicBezTo>
                <a:cubicBezTo>
                  <a:pt x="5493140" y="3816438"/>
                  <a:pt x="5576588" y="3886092"/>
                  <a:pt x="5657278" y="3956437"/>
                </a:cubicBezTo>
                <a:cubicBezTo>
                  <a:pt x="5571071" y="4020575"/>
                  <a:pt x="5482106" y="4083333"/>
                  <a:pt x="5391071" y="4145402"/>
                </a:cubicBezTo>
                <a:close/>
                <a:moveTo>
                  <a:pt x="5411071" y="3741955"/>
                </a:moveTo>
                <a:cubicBezTo>
                  <a:pt x="5482796" y="3657817"/>
                  <a:pt x="5552451" y="3572989"/>
                  <a:pt x="5618657" y="3488162"/>
                </a:cubicBezTo>
                <a:cubicBezTo>
                  <a:pt x="5751071" y="3551610"/>
                  <a:pt x="5878657" y="3617817"/>
                  <a:pt x="6000036" y="3685403"/>
                </a:cubicBezTo>
                <a:cubicBezTo>
                  <a:pt x="5893829" y="3775748"/>
                  <a:pt x="5781416" y="3864713"/>
                  <a:pt x="5664175" y="3952299"/>
                </a:cubicBezTo>
                <a:cubicBezTo>
                  <a:pt x="5582106" y="3881265"/>
                  <a:pt x="5497968" y="3810920"/>
                  <a:pt x="5411071" y="3741955"/>
                </a:cubicBezTo>
                <a:close/>
                <a:moveTo>
                  <a:pt x="5995208" y="3479886"/>
                </a:moveTo>
                <a:cubicBezTo>
                  <a:pt x="5988312" y="3432990"/>
                  <a:pt x="5980725" y="3386783"/>
                  <a:pt x="5973139" y="3340576"/>
                </a:cubicBezTo>
                <a:cubicBezTo>
                  <a:pt x="5993829" y="3392990"/>
                  <a:pt x="6013139" y="3444714"/>
                  <a:pt x="6032450" y="3496438"/>
                </a:cubicBezTo>
                <a:cubicBezTo>
                  <a:pt x="6020036" y="3490231"/>
                  <a:pt x="6007622" y="3484714"/>
                  <a:pt x="5995208" y="3479886"/>
                </a:cubicBezTo>
                <a:close/>
                <a:moveTo>
                  <a:pt x="5987622" y="3476438"/>
                </a:moveTo>
                <a:cubicBezTo>
                  <a:pt x="5898657" y="3437128"/>
                  <a:pt x="5806933" y="3399886"/>
                  <a:pt x="5713140" y="3363335"/>
                </a:cubicBezTo>
                <a:cubicBezTo>
                  <a:pt x="5770381" y="3286783"/>
                  <a:pt x="5824864" y="3210232"/>
                  <a:pt x="5876588" y="3134370"/>
                </a:cubicBezTo>
                <a:cubicBezTo>
                  <a:pt x="5881416" y="3135749"/>
                  <a:pt x="5886243" y="3136439"/>
                  <a:pt x="5891070" y="3137818"/>
                </a:cubicBezTo>
                <a:cubicBezTo>
                  <a:pt x="5915208" y="3195059"/>
                  <a:pt x="5937967" y="3251611"/>
                  <a:pt x="5960726" y="3308852"/>
                </a:cubicBezTo>
                <a:cubicBezTo>
                  <a:pt x="5970381" y="3364024"/>
                  <a:pt x="5979346" y="3419886"/>
                  <a:pt x="5987622" y="3476438"/>
                </a:cubicBezTo>
                <a:close/>
                <a:moveTo>
                  <a:pt x="5900036" y="3139887"/>
                </a:moveTo>
                <a:cubicBezTo>
                  <a:pt x="5911071" y="3142646"/>
                  <a:pt x="5921415" y="3145404"/>
                  <a:pt x="5932450" y="3148163"/>
                </a:cubicBezTo>
                <a:cubicBezTo>
                  <a:pt x="5940726" y="3190921"/>
                  <a:pt x="5948312" y="3232990"/>
                  <a:pt x="5955898" y="3275749"/>
                </a:cubicBezTo>
                <a:cubicBezTo>
                  <a:pt x="5937277" y="3230921"/>
                  <a:pt x="5918657" y="3185404"/>
                  <a:pt x="5900036" y="3139887"/>
                </a:cubicBezTo>
                <a:close/>
                <a:moveTo>
                  <a:pt x="5895898" y="3130921"/>
                </a:moveTo>
                <a:cubicBezTo>
                  <a:pt x="5893829" y="3126094"/>
                  <a:pt x="5891760" y="3120577"/>
                  <a:pt x="5889691" y="3115749"/>
                </a:cubicBezTo>
                <a:cubicBezTo>
                  <a:pt x="5899346" y="3101956"/>
                  <a:pt x="5908312" y="3087473"/>
                  <a:pt x="5917967" y="3073680"/>
                </a:cubicBezTo>
                <a:cubicBezTo>
                  <a:pt x="5922105" y="3095749"/>
                  <a:pt x="5926243" y="3117818"/>
                  <a:pt x="5931071" y="3139887"/>
                </a:cubicBezTo>
                <a:cubicBezTo>
                  <a:pt x="5919347" y="3137128"/>
                  <a:pt x="5907622" y="3133680"/>
                  <a:pt x="5895898" y="3130921"/>
                </a:cubicBezTo>
                <a:close/>
                <a:moveTo>
                  <a:pt x="5887622" y="3128852"/>
                </a:moveTo>
                <a:cubicBezTo>
                  <a:pt x="5885553" y="3128163"/>
                  <a:pt x="5883484" y="3128163"/>
                  <a:pt x="5881416" y="3127473"/>
                </a:cubicBezTo>
                <a:cubicBezTo>
                  <a:pt x="5882795" y="3126094"/>
                  <a:pt x="5883484" y="3124025"/>
                  <a:pt x="5884864" y="3122645"/>
                </a:cubicBezTo>
                <a:cubicBezTo>
                  <a:pt x="5885553" y="3124715"/>
                  <a:pt x="5886933" y="3126783"/>
                  <a:pt x="5887622" y="3128852"/>
                </a:cubicBezTo>
                <a:close/>
                <a:moveTo>
                  <a:pt x="5873829" y="3125404"/>
                </a:moveTo>
                <a:cubicBezTo>
                  <a:pt x="5737968" y="3092301"/>
                  <a:pt x="5597968" y="3062646"/>
                  <a:pt x="5453140" y="3036439"/>
                </a:cubicBezTo>
                <a:cubicBezTo>
                  <a:pt x="5471071" y="2992301"/>
                  <a:pt x="5489002" y="2948853"/>
                  <a:pt x="5506244" y="2904715"/>
                </a:cubicBezTo>
                <a:cubicBezTo>
                  <a:pt x="5608312" y="2915060"/>
                  <a:pt x="5709002" y="2926784"/>
                  <a:pt x="5806933" y="2941267"/>
                </a:cubicBezTo>
                <a:cubicBezTo>
                  <a:pt x="5817278" y="2964025"/>
                  <a:pt x="5826933" y="2986784"/>
                  <a:pt x="5837278" y="3009542"/>
                </a:cubicBezTo>
                <a:cubicBezTo>
                  <a:pt x="5852450" y="3044025"/>
                  <a:pt x="5866933" y="3079197"/>
                  <a:pt x="5882105" y="3113680"/>
                </a:cubicBezTo>
                <a:cubicBezTo>
                  <a:pt x="5878657" y="3117818"/>
                  <a:pt x="5875898" y="3121956"/>
                  <a:pt x="5873829" y="3125404"/>
                </a:cubicBezTo>
                <a:close/>
                <a:moveTo>
                  <a:pt x="5446244" y="3035060"/>
                </a:moveTo>
                <a:cubicBezTo>
                  <a:pt x="5340037" y="3015749"/>
                  <a:pt x="5231761" y="2999197"/>
                  <a:pt x="5122106" y="2984025"/>
                </a:cubicBezTo>
                <a:cubicBezTo>
                  <a:pt x="5128313" y="2948163"/>
                  <a:pt x="5133831" y="2912991"/>
                  <a:pt x="5139348" y="2877818"/>
                </a:cubicBezTo>
                <a:cubicBezTo>
                  <a:pt x="5261416" y="2884025"/>
                  <a:pt x="5381416" y="2892991"/>
                  <a:pt x="5499347" y="2904025"/>
                </a:cubicBezTo>
                <a:cubicBezTo>
                  <a:pt x="5482106" y="2947473"/>
                  <a:pt x="5464175" y="2991611"/>
                  <a:pt x="5446244" y="3035060"/>
                </a:cubicBezTo>
                <a:close/>
                <a:moveTo>
                  <a:pt x="5140038" y="2870922"/>
                </a:moveTo>
                <a:cubicBezTo>
                  <a:pt x="5158658" y="2749543"/>
                  <a:pt x="5174520" y="2629543"/>
                  <a:pt x="5186934" y="2512302"/>
                </a:cubicBezTo>
                <a:cubicBezTo>
                  <a:pt x="5289003" y="2495060"/>
                  <a:pt x="5389002" y="2479888"/>
                  <a:pt x="5486933" y="2467474"/>
                </a:cubicBezTo>
                <a:cubicBezTo>
                  <a:pt x="5502795" y="2486785"/>
                  <a:pt x="5517968" y="2505405"/>
                  <a:pt x="5533830" y="2524716"/>
                </a:cubicBezTo>
                <a:cubicBezTo>
                  <a:pt x="5557968" y="2554371"/>
                  <a:pt x="5581416" y="2584026"/>
                  <a:pt x="5604864" y="2614371"/>
                </a:cubicBezTo>
                <a:cubicBezTo>
                  <a:pt x="5573140" y="2708164"/>
                  <a:pt x="5538657" y="2802646"/>
                  <a:pt x="5501416" y="2897818"/>
                </a:cubicBezTo>
                <a:cubicBezTo>
                  <a:pt x="5383485" y="2886094"/>
                  <a:pt x="5262796" y="2877129"/>
                  <a:pt x="5140038" y="2870922"/>
                </a:cubicBezTo>
                <a:close/>
                <a:moveTo>
                  <a:pt x="5133141" y="2870922"/>
                </a:moveTo>
                <a:cubicBezTo>
                  <a:pt x="5040727" y="2866094"/>
                  <a:pt x="4947624" y="2863336"/>
                  <a:pt x="4853141" y="2861956"/>
                </a:cubicBezTo>
                <a:cubicBezTo>
                  <a:pt x="4845555" y="2768163"/>
                  <a:pt x="4836590" y="2675060"/>
                  <a:pt x="4826245" y="2583336"/>
                </a:cubicBezTo>
                <a:cubicBezTo>
                  <a:pt x="4946245" y="2556440"/>
                  <a:pt x="5064176" y="2532991"/>
                  <a:pt x="5180037" y="2513681"/>
                </a:cubicBezTo>
                <a:cubicBezTo>
                  <a:pt x="5167624" y="2630233"/>
                  <a:pt x="5151762" y="2749543"/>
                  <a:pt x="5133141" y="2870922"/>
                </a:cubicBezTo>
                <a:close/>
                <a:moveTo>
                  <a:pt x="4825555" y="2575750"/>
                </a:moveTo>
                <a:cubicBezTo>
                  <a:pt x="4811762" y="2453681"/>
                  <a:pt x="4794521" y="2334371"/>
                  <a:pt x="4775210" y="2217130"/>
                </a:cubicBezTo>
                <a:cubicBezTo>
                  <a:pt x="4869004" y="2172992"/>
                  <a:pt x="4961417" y="2132303"/>
                  <a:pt x="5053141" y="2094372"/>
                </a:cubicBezTo>
                <a:cubicBezTo>
                  <a:pt x="5073141" y="2108854"/>
                  <a:pt x="5093141" y="2122647"/>
                  <a:pt x="5113141" y="2137130"/>
                </a:cubicBezTo>
                <a:cubicBezTo>
                  <a:pt x="5144175" y="2159199"/>
                  <a:pt x="5175210" y="2181958"/>
                  <a:pt x="5205555" y="2204027"/>
                </a:cubicBezTo>
                <a:cubicBezTo>
                  <a:pt x="5200038" y="2302647"/>
                  <a:pt x="5191762" y="2403336"/>
                  <a:pt x="5181417" y="2504716"/>
                </a:cubicBezTo>
                <a:cubicBezTo>
                  <a:pt x="5063486" y="2525405"/>
                  <a:pt x="4944866" y="2548853"/>
                  <a:pt x="4825555" y="2575750"/>
                </a:cubicBezTo>
                <a:close/>
                <a:moveTo>
                  <a:pt x="4818659" y="2577129"/>
                </a:moveTo>
                <a:cubicBezTo>
                  <a:pt x="4728314" y="2597129"/>
                  <a:pt x="4637280" y="2619198"/>
                  <a:pt x="4546245" y="2643336"/>
                </a:cubicBezTo>
                <a:cubicBezTo>
                  <a:pt x="4513832" y="2554371"/>
                  <a:pt x="4480728" y="2467474"/>
                  <a:pt x="4446245" y="2381957"/>
                </a:cubicBezTo>
                <a:cubicBezTo>
                  <a:pt x="4554521" y="2324716"/>
                  <a:pt x="4662107" y="2270923"/>
                  <a:pt x="4769004" y="2220578"/>
                </a:cubicBezTo>
                <a:cubicBezTo>
                  <a:pt x="4787624" y="2336440"/>
                  <a:pt x="4804176" y="2455750"/>
                  <a:pt x="4818659" y="2577129"/>
                </a:cubicBezTo>
                <a:close/>
                <a:moveTo>
                  <a:pt x="4443487" y="2374371"/>
                </a:moveTo>
                <a:cubicBezTo>
                  <a:pt x="4397280" y="2260578"/>
                  <a:pt x="4349694" y="2149544"/>
                  <a:pt x="4300039" y="2041958"/>
                </a:cubicBezTo>
                <a:cubicBezTo>
                  <a:pt x="4378659" y="1975061"/>
                  <a:pt x="4457280" y="1910924"/>
                  <a:pt x="4535211" y="1850234"/>
                </a:cubicBezTo>
                <a:cubicBezTo>
                  <a:pt x="4558659" y="1858510"/>
                  <a:pt x="4581418" y="1866786"/>
                  <a:pt x="4604866" y="1875751"/>
                </a:cubicBezTo>
                <a:cubicBezTo>
                  <a:pt x="4640728" y="1888855"/>
                  <a:pt x="4676590" y="1902648"/>
                  <a:pt x="4711762" y="1915751"/>
                </a:cubicBezTo>
                <a:cubicBezTo>
                  <a:pt x="4732452" y="2012303"/>
                  <a:pt x="4751073" y="2111613"/>
                  <a:pt x="4768314" y="2212302"/>
                </a:cubicBezTo>
                <a:cubicBezTo>
                  <a:pt x="4660038" y="2262647"/>
                  <a:pt x="4551763" y="2317130"/>
                  <a:pt x="4443487" y="2374371"/>
                </a:cubicBezTo>
                <a:close/>
                <a:moveTo>
                  <a:pt x="4437280" y="2377819"/>
                </a:moveTo>
                <a:cubicBezTo>
                  <a:pt x="4405556" y="2394371"/>
                  <a:pt x="4373832" y="2411612"/>
                  <a:pt x="4342108" y="2428854"/>
                </a:cubicBezTo>
                <a:cubicBezTo>
                  <a:pt x="4291763" y="2330233"/>
                  <a:pt x="4240729" y="2233682"/>
                  <a:pt x="4187625" y="2139889"/>
                </a:cubicBezTo>
                <a:cubicBezTo>
                  <a:pt x="4222798" y="2108165"/>
                  <a:pt x="4258660" y="2077130"/>
                  <a:pt x="4293832" y="2046785"/>
                </a:cubicBezTo>
                <a:cubicBezTo>
                  <a:pt x="4343487" y="2154371"/>
                  <a:pt x="4391073" y="2264716"/>
                  <a:pt x="4437280" y="2377819"/>
                </a:cubicBezTo>
                <a:close/>
                <a:moveTo>
                  <a:pt x="4184177" y="2132992"/>
                </a:moveTo>
                <a:cubicBezTo>
                  <a:pt x="4111763" y="2004716"/>
                  <a:pt x="4037281" y="1881268"/>
                  <a:pt x="3960729" y="1764027"/>
                </a:cubicBezTo>
                <a:cubicBezTo>
                  <a:pt x="3963488" y="1759889"/>
                  <a:pt x="3966246" y="1756441"/>
                  <a:pt x="3969005" y="1752303"/>
                </a:cubicBezTo>
                <a:cubicBezTo>
                  <a:pt x="3993832" y="1754372"/>
                  <a:pt x="4018660" y="1756441"/>
                  <a:pt x="4043488" y="1758510"/>
                </a:cubicBezTo>
                <a:cubicBezTo>
                  <a:pt x="4081419" y="1761958"/>
                  <a:pt x="4119350" y="1765406"/>
                  <a:pt x="4157281" y="1768855"/>
                </a:cubicBezTo>
                <a:cubicBezTo>
                  <a:pt x="4202798" y="1856441"/>
                  <a:pt x="4246936" y="1946785"/>
                  <a:pt x="4290384" y="2039889"/>
                </a:cubicBezTo>
                <a:cubicBezTo>
                  <a:pt x="4255212" y="2070234"/>
                  <a:pt x="4219350" y="2101268"/>
                  <a:pt x="4184177" y="2132992"/>
                </a:cubicBezTo>
                <a:close/>
                <a:moveTo>
                  <a:pt x="3956591" y="1757820"/>
                </a:moveTo>
                <a:cubicBezTo>
                  <a:pt x="3955212" y="1755751"/>
                  <a:pt x="3953833" y="1753682"/>
                  <a:pt x="3952453" y="1750924"/>
                </a:cubicBezTo>
                <a:cubicBezTo>
                  <a:pt x="3955212" y="1750924"/>
                  <a:pt x="3957970" y="1751613"/>
                  <a:pt x="3961419" y="1751613"/>
                </a:cubicBezTo>
                <a:cubicBezTo>
                  <a:pt x="3959350" y="1753682"/>
                  <a:pt x="3957970" y="1755751"/>
                  <a:pt x="3956591" y="1757820"/>
                </a:cubicBezTo>
                <a:close/>
                <a:moveTo>
                  <a:pt x="3947626" y="1744027"/>
                </a:moveTo>
                <a:cubicBezTo>
                  <a:pt x="3942798" y="1736441"/>
                  <a:pt x="3937281" y="1728855"/>
                  <a:pt x="3932453" y="1720579"/>
                </a:cubicBezTo>
                <a:cubicBezTo>
                  <a:pt x="3951764" y="1717820"/>
                  <a:pt x="3971074" y="1715062"/>
                  <a:pt x="3990384" y="1712993"/>
                </a:cubicBezTo>
                <a:cubicBezTo>
                  <a:pt x="3982108" y="1724027"/>
                  <a:pt x="3973832" y="1734372"/>
                  <a:pt x="3966246" y="1745407"/>
                </a:cubicBezTo>
                <a:cubicBezTo>
                  <a:pt x="3960039" y="1744717"/>
                  <a:pt x="3953833" y="1744717"/>
                  <a:pt x="3947626" y="1744027"/>
                </a:cubicBezTo>
                <a:close/>
                <a:moveTo>
                  <a:pt x="3938660" y="1743338"/>
                </a:moveTo>
                <a:cubicBezTo>
                  <a:pt x="3900729" y="1740579"/>
                  <a:pt x="3862798" y="1737820"/>
                  <a:pt x="3825557" y="1735751"/>
                </a:cubicBezTo>
                <a:cubicBezTo>
                  <a:pt x="3858660" y="1730924"/>
                  <a:pt x="3891764" y="1726096"/>
                  <a:pt x="3924178" y="1721958"/>
                </a:cubicBezTo>
                <a:cubicBezTo>
                  <a:pt x="3929005" y="1728855"/>
                  <a:pt x="3933833" y="1736441"/>
                  <a:pt x="3938660" y="1743338"/>
                </a:cubicBezTo>
                <a:close/>
                <a:moveTo>
                  <a:pt x="3784867" y="2000579"/>
                </a:moveTo>
                <a:cubicBezTo>
                  <a:pt x="3718660" y="2098509"/>
                  <a:pt x="3653833" y="2200578"/>
                  <a:pt x="3590385" y="2305406"/>
                </a:cubicBezTo>
                <a:cubicBezTo>
                  <a:pt x="3492454" y="2230923"/>
                  <a:pt x="3394523" y="2160578"/>
                  <a:pt x="3295903" y="2092992"/>
                </a:cubicBezTo>
                <a:cubicBezTo>
                  <a:pt x="3329006" y="1995751"/>
                  <a:pt x="3362799" y="1900579"/>
                  <a:pt x="3399351" y="1808165"/>
                </a:cubicBezTo>
                <a:cubicBezTo>
                  <a:pt x="3423489" y="1803337"/>
                  <a:pt x="3448316" y="1798510"/>
                  <a:pt x="3473144" y="1794372"/>
                </a:cubicBezTo>
                <a:cubicBezTo>
                  <a:pt x="3510385" y="1787476"/>
                  <a:pt x="3547626" y="1780579"/>
                  <a:pt x="3584178" y="1774372"/>
                </a:cubicBezTo>
                <a:cubicBezTo>
                  <a:pt x="3651074" y="1846786"/>
                  <a:pt x="3717971" y="1921958"/>
                  <a:pt x="3784867" y="2000579"/>
                </a:cubicBezTo>
                <a:close/>
                <a:moveTo>
                  <a:pt x="3586247" y="2311613"/>
                </a:moveTo>
                <a:cubicBezTo>
                  <a:pt x="3538661" y="2390233"/>
                  <a:pt x="3491764" y="2470922"/>
                  <a:pt x="3445558" y="2553681"/>
                </a:cubicBezTo>
                <a:cubicBezTo>
                  <a:pt x="3359351" y="2515750"/>
                  <a:pt x="3273144" y="2479198"/>
                  <a:pt x="3186937" y="2444716"/>
                </a:cubicBezTo>
                <a:cubicBezTo>
                  <a:pt x="3220041" y="2327475"/>
                  <a:pt x="3255903" y="2212302"/>
                  <a:pt x="3293144" y="2101268"/>
                </a:cubicBezTo>
                <a:cubicBezTo>
                  <a:pt x="3390385" y="2167475"/>
                  <a:pt x="3488316" y="2237820"/>
                  <a:pt x="3586247" y="2311613"/>
                </a:cubicBezTo>
                <a:close/>
                <a:moveTo>
                  <a:pt x="3180731" y="2441957"/>
                </a:moveTo>
                <a:cubicBezTo>
                  <a:pt x="3066938" y="2396440"/>
                  <a:pt x="2953834" y="2354371"/>
                  <a:pt x="2841421" y="2315750"/>
                </a:cubicBezTo>
                <a:cubicBezTo>
                  <a:pt x="2847628" y="2212302"/>
                  <a:pt x="2855214" y="2111613"/>
                  <a:pt x="2865559" y="2012992"/>
                </a:cubicBezTo>
                <a:cubicBezTo>
                  <a:pt x="2887628" y="2001958"/>
                  <a:pt x="2909696" y="1990923"/>
                  <a:pt x="2931765" y="1980579"/>
                </a:cubicBezTo>
                <a:cubicBezTo>
                  <a:pt x="2965558" y="1964027"/>
                  <a:pt x="3000041" y="1947475"/>
                  <a:pt x="3033834" y="1931613"/>
                </a:cubicBezTo>
                <a:cubicBezTo>
                  <a:pt x="3117972" y="1983337"/>
                  <a:pt x="3202799" y="2038510"/>
                  <a:pt x="3287627" y="2096440"/>
                </a:cubicBezTo>
                <a:cubicBezTo>
                  <a:pt x="3249696" y="2208854"/>
                  <a:pt x="3214524" y="2324026"/>
                  <a:pt x="3180731" y="2441957"/>
                </a:cubicBezTo>
                <a:close/>
                <a:moveTo>
                  <a:pt x="3178661" y="2448854"/>
                </a:moveTo>
                <a:cubicBezTo>
                  <a:pt x="3153834" y="2537819"/>
                  <a:pt x="3129696" y="2628164"/>
                  <a:pt x="3106937" y="2719888"/>
                </a:cubicBezTo>
                <a:cubicBezTo>
                  <a:pt x="3013834" y="2706095"/>
                  <a:pt x="2920731" y="2693681"/>
                  <a:pt x="2829697" y="2683336"/>
                </a:cubicBezTo>
                <a:cubicBezTo>
                  <a:pt x="2830386" y="2560577"/>
                  <a:pt x="2834524" y="2440578"/>
                  <a:pt x="2841421" y="2323337"/>
                </a:cubicBezTo>
                <a:cubicBezTo>
                  <a:pt x="2952455" y="2361268"/>
                  <a:pt x="3065558" y="2403336"/>
                  <a:pt x="3178661" y="2448854"/>
                </a:cubicBezTo>
                <a:close/>
                <a:moveTo>
                  <a:pt x="2822110" y="2682646"/>
                </a:moveTo>
                <a:cubicBezTo>
                  <a:pt x="2700042" y="2668853"/>
                  <a:pt x="2579352" y="2658508"/>
                  <a:pt x="2460732" y="2650922"/>
                </a:cubicBezTo>
                <a:cubicBezTo>
                  <a:pt x="2439353" y="2550233"/>
                  <a:pt x="2420042" y="2451612"/>
                  <a:pt x="2403490" y="2353681"/>
                </a:cubicBezTo>
                <a:cubicBezTo>
                  <a:pt x="2422111" y="2337130"/>
                  <a:pt x="2440732" y="2320578"/>
                  <a:pt x="2459352" y="2304026"/>
                </a:cubicBezTo>
                <a:cubicBezTo>
                  <a:pt x="2488318" y="2278509"/>
                  <a:pt x="2516594" y="2253681"/>
                  <a:pt x="2545559" y="2228854"/>
                </a:cubicBezTo>
                <a:cubicBezTo>
                  <a:pt x="2640042" y="2256440"/>
                  <a:pt x="2736593" y="2286785"/>
                  <a:pt x="2833145" y="2320578"/>
                </a:cubicBezTo>
                <a:cubicBezTo>
                  <a:pt x="2826938" y="2439199"/>
                  <a:pt x="2823490" y="2559888"/>
                  <a:pt x="2822110" y="2682646"/>
                </a:cubicBezTo>
                <a:close/>
                <a:moveTo>
                  <a:pt x="2822110" y="2689543"/>
                </a:moveTo>
                <a:cubicBezTo>
                  <a:pt x="2822110" y="2725405"/>
                  <a:pt x="2822110" y="2761267"/>
                  <a:pt x="2822110" y="2797129"/>
                </a:cubicBezTo>
                <a:cubicBezTo>
                  <a:pt x="2711076" y="2794370"/>
                  <a:pt x="2601421" y="2793681"/>
                  <a:pt x="2493835" y="2795750"/>
                </a:cubicBezTo>
                <a:cubicBezTo>
                  <a:pt x="2482801" y="2749543"/>
                  <a:pt x="2472456" y="2704026"/>
                  <a:pt x="2462801" y="2657819"/>
                </a:cubicBezTo>
                <a:cubicBezTo>
                  <a:pt x="2580732" y="2665405"/>
                  <a:pt x="2700731" y="2675750"/>
                  <a:pt x="2822110" y="2689543"/>
                </a:cubicBezTo>
                <a:close/>
                <a:moveTo>
                  <a:pt x="2486249" y="2795750"/>
                </a:moveTo>
                <a:cubicBezTo>
                  <a:pt x="2339353" y="2798508"/>
                  <a:pt x="2195905" y="2805405"/>
                  <a:pt x="2056595" y="2817129"/>
                </a:cubicBezTo>
                <a:cubicBezTo>
                  <a:pt x="2054525" y="2812301"/>
                  <a:pt x="2052457" y="2808163"/>
                  <a:pt x="2050388" y="2803336"/>
                </a:cubicBezTo>
                <a:cubicBezTo>
                  <a:pt x="2063491" y="2782646"/>
                  <a:pt x="2077284" y="2761957"/>
                  <a:pt x="2090388" y="2741267"/>
                </a:cubicBezTo>
                <a:cubicBezTo>
                  <a:pt x="2111077" y="2709543"/>
                  <a:pt x="2132457" y="2677819"/>
                  <a:pt x="2153836" y="2646095"/>
                </a:cubicBezTo>
                <a:cubicBezTo>
                  <a:pt x="2252456" y="2647474"/>
                  <a:pt x="2353146" y="2651612"/>
                  <a:pt x="2455214" y="2657819"/>
                </a:cubicBezTo>
                <a:cubicBezTo>
                  <a:pt x="2464870" y="2703336"/>
                  <a:pt x="2475214" y="2749543"/>
                  <a:pt x="2486249" y="2795750"/>
                </a:cubicBezTo>
                <a:close/>
                <a:moveTo>
                  <a:pt x="2048319" y="2817819"/>
                </a:moveTo>
                <a:cubicBezTo>
                  <a:pt x="2045560" y="2817819"/>
                  <a:pt x="2042801" y="2818508"/>
                  <a:pt x="2040732" y="2818508"/>
                </a:cubicBezTo>
                <a:cubicBezTo>
                  <a:pt x="2042112" y="2815749"/>
                  <a:pt x="2044181" y="2813681"/>
                  <a:pt x="2045560" y="2810922"/>
                </a:cubicBezTo>
                <a:cubicBezTo>
                  <a:pt x="2046250" y="2812991"/>
                  <a:pt x="2047629" y="2815060"/>
                  <a:pt x="2048319" y="2817819"/>
                </a:cubicBezTo>
                <a:close/>
                <a:moveTo>
                  <a:pt x="2026250" y="2827474"/>
                </a:moveTo>
                <a:cubicBezTo>
                  <a:pt x="2005560" y="2859198"/>
                  <a:pt x="1985560" y="2890922"/>
                  <a:pt x="1966250" y="2923335"/>
                </a:cubicBezTo>
                <a:cubicBezTo>
                  <a:pt x="1977974" y="2892301"/>
                  <a:pt x="1989008" y="2860577"/>
                  <a:pt x="2000733" y="2830232"/>
                </a:cubicBezTo>
                <a:cubicBezTo>
                  <a:pt x="2009698" y="2828853"/>
                  <a:pt x="2017974" y="2828163"/>
                  <a:pt x="2026250" y="2827474"/>
                </a:cubicBezTo>
                <a:close/>
                <a:moveTo>
                  <a:pt x="2035215" y="2826784"/>
                </a:moveTo>
                <a:cubicBezTo>
                  <a:pt x="2040732" y="2826094"/>
                  <a:pt x="2046250" y="2826094"/>
                  <a:pt x="2051767" y="2825405"/>
                </a:cubicBezTo>
                <a:cubicBezTo>
                  <a:pt x="2091077" y="2908853"/>
                  <a:pt x="2132457" y="2992991"/>
                  <a:pt x="2176594" y="3077128"/>
                </a:cubicBezTo>
                <a:cubicBezTo>
                  <a:pt x="2078663" y="3097818"/>
                  <a:pt x="1982112" y="3120577"/>
                  <a:pt x="1888319" y="3144714"/>
                </a:cubicBezTo>
                <a:cubicBezTo>
                  <a:pt x="1909698" y="3080577"/>
                  <a:pt x="1931767" y="3017128"/>
                  <a:pt x="1954526" y="2955060"/>
                </a:cubicBezTo>
                <a:cubicBezTo>
                  <a:pt x="1981422" y="2911612"/>
                  <a:pt x="2008319" y="2868853"/>
                  <a:pt x="2035215" y="2826784"/>
                </a:cubicBezTo>
                <a:close/>
                <a:moveTo>
                  <a:pt x="1880733" y="3146094"/>
                </a:moveTo>
                <a:cubicBezTo>
                  <a:pt x="1864181" y="3150232"/>
                  <a:pt x="1847629" y="3155059"/>
                  <a:pt x="1831767" y="3159197"/>
                </a:cubicBezTo>
                <a:cubicBezTo>
                  <a:pt x="1866250" y="3099887"/>
                  <a:pt x="1901422" y="3041266"/>
                  <a:pt x="1937284" y="2982646"/>
                </a:cubicBezTo>
                <a:cubicBezTo>
                  <a:pt x="1917974" y="3037128"/>
                  <a:pt x="1899353" y="3091611"/>
                  <a:pt x="1880733" y="3146094"/>
                </a:cubicBezTo>
                <a:close/>
                <a:moveTo>
                  <a:pt x="1877974" y="3155059"/>
                </a:moveTo>
                <a:cubicBezTo>
                  <a:pt x="1866250" y="3189542"/>
                  <a:pt x="1855215" y="3224025"/>
                  <a:pt x="1844181" y="3258507"/>
                </a:cubicBezTo>
                <a:cubicBezTo>
                  <a:pt x="1837284" y="3281266"/>
                  <a:pt x="1829698" y="3303335"/>
                  <a:pt x="1822802" y="3326093"/>
                </a:cubicBezTo>
                <a:cubicBezTo>
                  <a:pt x="1813836" y="3315059"/>
                  <a:pt x="1804181" y="3304025"/>
                  <a:pt x="1795216" y="3292990"/>
                </a:cubicBezTo>
                <a:cubicBezTo>
                  <a:pt x="1797974" y="3264714"/>
                  <a:pt x="1800733" y="3236438"/>
                  <a:pt x="1804181" y="3207473"/>
                </a:cubicBezTo>
                <a:cubicBezTo>
                  <a:pt x="1811767" y="3194370"/>
                  <a:pt x="1819354" y="3181266"/>
                  <a:pt x="1826940" y="3168852"/>
                </a:cubicBezTo>
                <a:cubicBezTo>
                  <a:pt x="1843491" y="3164025"/>
                  <a:pt x="1860733" y="3159887"/>
                  <a:pt x="1877974" y="3155059"/>
                </a:cubicBezTo>
                <a:close/>
                <a:moveTo>
                  <a:pt x="1805561" y="3190921"/>
                </a:moveTo>
                <a:cubicBezTo>
                  <a:pt x="1806250" y="3185404"/>
                  <a:pt x="1806940" y="3179887"/>
                  <a:pt x="1807629" y="3174369"/>
                </a:cubicBezTo>
                <a:cubicBezTo>
                  <a:pt x="1811078" y="3173680"/>
                  <a:pt x="1813836" y="3172990"/>
                  <a:pt x="1817285" y="3171611"/>
                </a:cubicBezTo>
                <a:cubicBezTo>
                  <a:pt x="1813147" y="3177818"/>
                  <a:pt x="1809698" y="3184714"/>
                  <a:pt x="1805561" y="3190921"/>
                </a:cubicBezTo>
                <a:close/>
                <a:moveTo>
                  <a:pt x="1797285" y="3205404"/>
                </a:moveTo>
                <a:cubicBezTo>
                  <a:pt x="1786940" y="3223335"/>
                  <a:pt x="1777285" y="3241266"/>
                  <a:pt x="1766940" y="3259197"/>
                </a:cubicBezTo>
                <a:cubicBezTo>
                  <a:pt x="1750388" y="3239197"/>
                  <a:pt x="1734526" y="3219197"/>
                  <a:pt x="1718664" y="3199197"/>
                </a:cubicBezTo>
                <a:cubicBezTo>
                  <a:pt x="1745561" y="3191611"/>
                  <a:pt x="1773147" y="3183335"/>
                  <a:pt x="1800733" y="3175749"/>
                </a:cubicBezTo>
                <a:cubicBezTo>
                  <a:pt x="1799353" y="3186094"/>
                  <a:pt x="1797974" y="3195749"/>
                  <a:pt x="1797285" y="3205404"/>
                </a:cubicBezTo>
                <a:close/>
                <a:moveTo>
                  <a:pt x="1795216" y="3222645"/>
                </a:moveTo>
                <a:cubicBezTo>
                  <a:pt x="1793147" y="3243335"/>
                  <a:pt x="1791078" y="3264714"/>
                  <a:pt x="1788319" y="3285404"/>
                </a:cubicBezTo>
                <a:cubicBezTo>
                  <a:pt x="1782802" y="3278507"/>
                  <a:pt x="1776595" y="3271611"/>
                  <a:pt x="1771078" y="3264714"/>
                </a:cubicBezTo>
                <a:cubicBezTo>
                  <a:pt x="1779354" y="3250921"/>
                  <a:pt x="1787629" y="3236438"/>
                  <a:pt x="1795216" y="3222645"/>
                </a:cubicBezTo>
                <a:close/>
                <a:moveTo>
                  <a:pt x="1787629" y="3295059"/>
                </a:moveTo>
                <a:cubicBezTo>
                  <a:pt x="1785560" y="3317818"/>
                  <a:pt x="1782802" y="3340576"/>
                  <a:pt x="1780733" y="3364024"/>
                </a:cubicBezTo>
                <a:cubicBezTo>
                  <a:pt x="1753147" y="3374369"/>
                  <a:pt x="1725561" y="3384714"/>
                  <a:pt x="1698664" y="3395748"/>
                </a:cubicBezTo>
                <a:cubicBezTo>
                  <a:pt x="1721423" y="3354369"/>
                  <a:pt x="1744181" y="3312990"/>
                  <a:pt x="1767630" y="3271611"/>
                </a:cubicBezTo>
                <a:cubicBezTo>
                  <a:pt x="1774526" y="3279197"/>
                  <a:pt x="1781423" y="3287473"/>
                  <a:pt x="1787629" y="3295059"/>
                </a:cubicBezTo>
                <a:close/>
                <a:moveTo>
                  <a:pt x="1747630" y="3903334"/>
                </a:moveTo>
                <a:cubicBezTo>
                  <a:pt x="1747630" y="3909541"/>
                  <a:pt x="1746940" y="3915747"/>
                  <a:pt x="1746940" y="3921955"/>
                </a:cubicBezTo>
                <a:cubicBezTo>
                  <a:pt x="1739354" y="3927472"/>
                  <a:pt x="1731767" y="3932989"/>
                  <a:pt x="1724181" y="3938506"/>
                </a:cubicBezTo>
                <a:cubicBezTo>
                  <a:pt x="1720733" y="3919196"/>
                  <a:pt x="1717285" y="3899886"/>
                  <a:pt x="1713836" y="3880575"/>
                </a:cubicBezTo>
                <a:cubicBezTo>
                  <a:pt x="1724871" y="3888161"/>
                  <a:pt x="1735905" y="3895748"/>
                  <a:pt x="1747630" y="3903334"/>
                </a:cubicBezTo>
                <a:close/>
                <a:moveTo>
                  <a:pt x="1746250" y="3930920"/>
                </a:moveTo>
                <a:cubicBezTo>
                  <a:pt x="1744871" y="3968851"/>
                  <a:pt x="1744181" y="4007471"/>
                  <a:pt x="1743492" y="4045402"/>
                </a:cubicBezTo>
                <a:cubicBezTo>
                  <a:pt x="1737285" y="4012299"/>
                  <a:pt x="1731078" y="3979196"/>
                  <a:pt x="1724871" y="3946782"/>
                </a:cubicBezTo>
                <a:cubicBezTo>
                  <a:pt x="1732457" y="3940575"/>
                  <a:pt x="1739354" y="3935748"/>
                  <a:pt x="1746250" y="3930920"/>
                </a:cubicBezTo>
                <a:close/>
                <a:moveTo>
                  <a:pt x="1743492" y="4077816"/>
                </a:moveTo>
                <a:cubicBezTo>
                  <a:pt x="1742802" y="4106092"/>
                  <a:pt x="1742802" y="4134368"/>
                  <a:pt x="1742802" y="4161954"/>
                </a:cubicBezTo>
                <a:cubicBezTo>
                  <a:pt x="1724871" y="4098506"/>
                  <a:pt x="1706940" y="4034368"/>
                  <a:pt x="1690388" y="3971610"/>
                </a:cubicBezTo>
                <a:cubicBezTo>
                  <a:pt x="1700043" y="3964713"/>
                  <a:pt x="1709699" y="3957127"/>
                  <a:pt x="1719354" y="3950230"/>
                </a:cubicBezTo>
                <a:cubicBezTo>
                  <a:pt x="1726940" y="3992989"/>
                  <a:pt x="1735216" y="4035747"/>
                  <a:pt x="1743492" y="4077816"/>
                </a:cubicBezTo>
                <a:close/>
                <a:moveTo>
                  <a:pt x="1749699" y="4110919"/>
                </a:moveTo>
                <a:cubicBezTo>
                  <a:pt x="1766940" y="4199885"/>
                  <a:pt x="1786250" y="4288851"/>
                  <a:pt x="1806940" y="4377816"/>
                </a:cubicBezTo>
                <a:cubicBezTo>
                  <a:pt x="1786940" y="4313678"/>
                  <a:pt x="1767630" y="4249540"/>
                  <a:pt x="1749699" y="4186092"/>
                </a:cubicBezTo>
                <a:cubicBezTo>
                  <a:pt x="1749009" y="4160575"/>
                  <a:pt x="1749009" y="4135747"/>
                  <a:pt x="1749699" y="4110919"/>
                </a:cubicBezTo>
                <a:close/>
                <a:moveTo>
                  <a:pt x="1826940" y="4464022"/>
                </a:moveTo>
                <a:cubicBezTo>
                  <a:pt x="1813147" y="4459195"/>
                  <a:pt x="1800043" y="4455057"/>
                  <a:pt x="1786250" y="4450229"/>
                </a:cubicBezTo>
                <a:cubicBezTo>
                  <a:pt x="1773836" y="4424023"/>
                  <a:pt x="1762112" y="4398505"/>
                  <a:pt x="1750388" y="4372299"/>
                </a:cubicBezTo>
                <a:cubicBezTo>
                  <a:pt x="1749699" y="4318506"/>
                  <a:pt x="1749009" y="4264023"/>
                  <a:pt x="1749009" y="4209540"/>
                </a:cubicBezTo>
                <a:cubicBezTo>
                  <a:pt x="1773147" y="4295057"/>
                  <a:pt x="1799353" y="4379195"/>
                  <a:pt x="1826940" y="4464022"/>
                </a:cubicBezTo>
                <a:close/>
                <a:moveTo>
                  <a:pt x="1828319" y="4472298"/>
                </a:moveTo>
                <a:cubicBezTo>
                  <a:pt x="1829698" y="4478505"/>
                  <a:pt x="1831078" y="4484023"/>
                  <a:pt x="1832457" y="4490229"/>
                </a:cubicBezTo>
                <a:cubicBezTo>
                  <a:pt x="1826250" y="4497816"/>
                  <a:pt x="1820733" y="4504712"/>
                  <a:pt x="1814526" y="4512298"/>
                </a:cubicBezTo>
                <a:cubicBezTo>
                  <a:pt x="1806250" y="4494367"/>
                  <a:pt x="1797974" y="4477126"/>
                  <a:pt x="1789698" y="4459195"/>
                </a:cubicBezTo>
                <a:cubicBezTo>
                  <a:pt x="1802802" y="4463333"/>
                  <a:pt x="1815905" y="4468161"/>
                  <a:pt x="1828319" y="4472298"/>
                </a:cubicBezTo>
                <a:close/>
                <a:moveTo>
                  <a:pt x="1835216" y="4498505"/>
                </a:moveTo>
                <a:cubicBezTo>
                  <a:pt x="1844181" y="4535747"/>
                  <a:pt x="1853147" y="4572298"/>
                  <a:pt x="1862802" y="4609540"/>
                </a:cubicBezTo>
                <a:cubicBezTo>
                  <a:pt x="1847629" y="4579195"/>
                  <a:pt x="1833147" y="4549540"/>
                  <a:pt x="1818664" y="4519195"/>
                </a:cubicBezTo>
                <a:cubicBezTo>
                  <a:pt x="1824181" y="4512298"/>
                  <a:pt x="1829698" y="4505402"/>
                  <a:pt x="1835216" y="4498505"/>
                </a:cubicBezTo>
                <a:close/>
                <a:moveTo>
                  <a:pt x="1854526" y="4548850"/>
                </a:moveTo>
                <a:cubicBezTo>
                  <a:pt x="1860043" y="4566091"/>
                  <a:pt x="1865560" y="4583333"/>
                  <a:pt x="1871767" y="4600574"/>
                </a:cubicBezTo>
                <a:cubicBezTo>
                  <a:pt x="1881422" y="4629539"/>
                  <a:pt x="1891767" y="4659194"/>
                  <a:pt x="1902112" y="4688160"/>
                </a:cubicBezTo>
                <a:cubicBezTo>
                  <a:pt x="1893836" y="4671609"/>
                  <a:pt x="1885560" y="4655746"/>
                  <a:pt x="1877974" y="4639195"/>
                </a:cubicBezTo>
                <a:cubicBezTo>
                  <a:pt x="1869698" y="4609540"/>
                  <a:pt x="1862112" y="4579195"/>
                  <a:pt x="1854526" y="4548850"/>
                </a:cubicBezTo>
                <a:close/>
                <a:moveTo>
                  <a:pt x="1919353" y="4738505"/>
                </a:moveTo>
                <a:cubicBezTo>
                  <a:pt x="1949008" y="4822643"/>
                  <a:pt x="1980043" y="4906091"/>
                  <a:pt x="2012457" y="4988849"/>
                </a:cubicBezTo>
                <a:cubicBezTo>
                  <a:pt x="2011767" y="4988849"/>
                  <a:pt x="2011077" y="4988849"/>
                  <a:pt x="2010388" y="4988849"/>
                </a:cubicBezTo>
                <a:cubicBezTo>
                  <a:pt x="1992457" y="4967470"/>
                  <a:pt x="1973836" y="4946091"/>
                  <a:pt x="1955905" y="4924711"/>
                </a:cubicBezTo>
                <a:cubicBezTo>
                  <a:pt x="1931767" y="4841953"/>
                  <a:pt x="1908319" y="4757815"/>
                  <a:pt x="1885560" y="4672298"/>
                </a:cubicBezTo>
                <a:cubicBezTo>
                  <a:pt x="1896595" y="4694367"/>
                  <a:pt x="1908319" y="4716436"/>
                  <a:pt x="1919353" y="4738505"/>
                </a:cubicBezTo>
                <a:close/>
                <a:moveTo>
                  <a:pt x="2023491" y="4997125"/>
                </a:moveTo>
                <a:cubicBezTo>
                  <a:pt x="2035215" y="4997815"/>
                  <a:pt x="2046939" y="4998504"/>
                  <a:pt x="2057974" y="4999194"/>
                </a:cubicBezTo>
                <a:cubicBezTo>
                  <a:pt x="2060732" y="5004711"/>
                  <a:pt x="2064181" y="5010229"/>
                  <a:pt x="2066939" y="5015056"/>
                </a:cubicBezTo>
                <a:cubicBezTo>
                  <a:pt x="2063491" y="5024022"/>
                  <a:pt x="2059353" y="5032298"/>
                  <a:pt x="2055905" y="5041263"/>
                </a:cubicBezTo>
                <a:cubicBezTo>
                  <a:pt x="2046250" y="5030229"/>
                  <a:pt x="2037284" y="5019194"/>
                  <a:pt x="2027629" y="5008849"/>
                </a:cubicBezTo>
                <a:cubicBezTo>
                  <a:pt x="2026250" y="5004711"/>
                  <a:pt x="2024870" y="5000573"/>
                  <a:pt x="2023491" y="4997125"/>
                </a:cubicBezTo>
                <a:close/>
                <a:moveTo>
                  <a:pt x="2052457" y="5048159"/>
                </a:moveTo>
                <a:cubicBezTo>
                  <a:pt x="2051077" y="5052297"/>
                  <a:pt x="2049008" y="5055746"/>
                  <a:pt x="2047629" y="5059884"/>
                </a:cubicBezTo>
                <a:cubicBezTo>
                  <a:pt x="2043491" y="5049539"/>
                  <a:pt x="2039353" y="5038504"/>
                  <a:pt x="2035215" y="5028159"/>
                </a:cubicBezTo>
                <a:cubicBezTo>
                  <a:pt x="2041422" y="5035056"/>
                  <a:pt x="2046939" y="5041263"/>
                  <a:pt x="2052457" y="5048159"/>
                </a:cubicBezTo>
                <a:close/>
                <a:moveTo>
                  <a:pt x="2057974" y="5053677"/>
                </a:moveTo>
                <a:cubicBezTo>
                  <a:pt x="2086250" y="5086090"/>
                  <a:pt x="2114525" y="5118504"/>
                  <a:pt x="2143491" y="5150918"/>
                </a:cubicBezTo>
                <a:cubicBezTo>
                  <a:pt x="2190387" y="5232297"/>
                  <a:pt x="2237973" y="5312297"/>
                  <a:pt x="2286249" y="5390228"/>
                </a:cubicBezTo>
                <a:cubicBezTo>
                  <a:pt x="2237973" y="5356435"/>
                  <a:pt x="2189698" y="5322642"/>
                  <a:pt x="2142801" y="5288849"/>
                </a:cubicBezTo>
                <a:cubicBezTo>
                  <a:pt x="2111767" y="5216435"/>
                  <a:pt x="2081422" y="5142642"/>
                  <a:pt x="2051767" y="5068849"/>
                </a:cubicBezTo>
                <a:cubicBezTo>
                  <a:pt x="2053836" y="5064021"/>
                  <a:pt x="2055905" y="5059194"/>
                  <a:pt x="2057974" y="5053677"/>
                </a:cubicBezTo>
                <a:close/>
                <a:moveTo>
                  <a:pt x="2166250" y="5176435"/>
                </a:moveTo>
                <a:cubicBezTo>
                  <a:pt x="2231077" y="5248159"/>
                  <a:pt x="2296594" y="5319193"/>
                  <a:pt x="2364180" y="5389538"/>
                </a:cubicBezTo>
                <a:cubicBezTo>
                  <a:pt x="2380732" y="5406780"/>
                  <a:pt x="2396594" y="5423331"/>
                  <a:pt x="2413146" y="5439883"/>
                </a:cubicBezTo>
                <a:cubicBezTo>
                  <a:pt x="2399352" y="5442642"/>
                  <a:pt x="2384870" y="5446090"/>
                  <a:pt x="2371077" y="5448848"/>
                </a:cubicBezTo>
                <a:cubicBezTo>
                  <a:pt x="2347628" y="5432986"/>
                  <a:pt x="2323491" y="5416435"/>
                  <a:pt x="2300732" y="5400572"/>
                </a:cubicBezTo>
                <a:cubicBezTo>
                  <a:pt x="2255215" y="5327469"/>
                  <a:pt x="2210387" y="5252297"/>
                  <a:pt x="2166250" y="5176435"/>
                </a:cubicBezTo>
                <a:close/>
                <a:moveTo>
                  <a:pt x="2418663" y="5446090"/>
                </a:moveTo>
                <a:cubicBezTo>
                  <a:pt x="2422801" y="5450228"/>
                  <a:pt x="2426939" y="5455055"/>
                  <a:pt x="2431766" y="5459193"/>
                </a:cubicBezTo>
                <a:cubicBezTo>
                  <a:pt x="2430387" y="5468159"/>
                  <a:pt x="2429008" y="5477814"/>
                  <a:pt x="2428318" y="5486779"/>
                </a:cubicBezTo>
                <a:cubicBezTo>
                  <a:pt x="2411766" y="5475745"/>
                  <a:pt x="2395904" y="5464711"/>
                  <a:pt x="2379353" y="5454366"/>
                </a:cubicBezTo>
                <a:cubicBezTo>
                  <a:pt x="2392456" y="5451607"/>
                  <a:pt x="2405560" y="5448848"/>
                  <a:pt x="2418663" y="5446090"/>
                </a:cubicBezTo>
                <a:close/>
                <a:moveTo>
                  <a:pt x="2437973" y="5465400"/>
                </a:moveTo>
                <a:cubicBezTo>
                  <a:pt x="2464870" y="5492986"/>
                  <a:pt x="2491766" y="5519883"/>
                  <a:pt x="2518663" y="5546090"/>
                </a:cubicBezTo>
                <a:cubicBezTo>
                  <a:pt x="2490387" y="5527469"/>
                  <a:pt x="2462801" y="5509538"/>
                  <a:pt x="2434525" y="5490917"/>
                </a:cubicBezTo>
                <a:cubicBezTo>
                  <a:pt x="2435904" y="5482641"/>
                  <a:pt x="2436594" y="5474366"/>
                  <a:pt x="2437973" y="5465400"/>
                </a:cubicBezTo>
                <a:close/>
                <a:moveTo>
                  <a:pt x="2439353" y="5457124"/>
                </a:moveTo>
                <a:cubicBezTo>
                  <a:pt x="2440042" y="5452297"/>
                  <a:pt x="2440732" y="5446779"/>
                  <a:pt x="2441421" y="5441952"/>
                </a:cubicBezTo>
                <a:cubicBezTo>
                  <a:pt x="2578663" y="5412297"/>
                  <a:pt x="2717973" y="5377814"/>
                  <a:pt x="2859352" y="5337814"/>
                </a:cubicBezTo>
                <a:cubicBezTo>
                  <a:pt x="2868317" y="5484710"/>
                  <a:pt x="2881421" y="5627469"/>
                  <a:pt x="2898662" y="5766089"/>
                </a:cubicBezTo>
                <a:cubicBezTo>
                  <a:pt x="2893834" y="5768158"/>
                  <a:pt x="2889696" y="5770917"/>
                  <a:pt x="2884869" y="5772986"/>
                </a:cubicBezTo>
                <a:cubicBezTo>
                  <a:pt x="2863490" y="5760572"/>
                  <a:pt x="2842800" y="5748158"/>
                  <a:pt x="2821421" y="5735745"/>
                </a:cubicBezTo>
                <a:cubicBezTo>
                  <a:pt x="2727628" y="5679882"/>
                  <a:pt x="2635904" y="5623331"/>
                  <a:pt x="2546249" y="5565400"/>
                </a:cubicBezTo>
                <a:cubicBezTo>
                  <a:pt x="2510387" y="5529538"/>
                  <a:pt x="2474525" y="5492986"/>
                  <a:pt x="2439353" y="5457124"/>
                </a:cubicBezTo>
                <a:close/>
                <a:moveTo>
                  <a:pt x="2885559" y="5781262"/>
                </a:moveTo>
                <a:cubicBezTo>
                  <a:pt x="2891076" y="5784710"/>
                  <a:pt x="2895903" y="5787469"/>
                  <a:pt x="2901421" y="5790917"/>
                </a:cubicBezTo>
                <a:cubicBezTo>
                  <a:pt x="2902800" y="5799882"/>
                  <a:pt x="2904179" y="5809538"/>
                  <a:pt x="2904869" y="5818503"/>
                </a:cubicBezTo>
                <a:cubicBezTo>
                  <a:pt x="2886248" y="5812296"/>
                  <a:pt x="2867628" y="5806089"/>
                  <a:pt x="2849007" y="5799882"/>
                </a:cubicBezTo>
                <a:cubicBezTo>
                  <a:pt x="2861421" y="5793675"/>
                  <a:pt x="2873835" y="5787469"/>
                  <a:pt x="2885559" y="5781262"/>
                </a:cubicBezTo>
                <a:close/>
                <a:moveTo>
                  <a:pt x="2909007" y="5795055"/>
                </a:moveTo>
                <a:cubicBezTo>
                  <a:pt x="2942110" y="5814365"/>
                  <a:pt x="2975214" y="5832986"/>
                  <a:pt x="3008317" y="5851606"/>
                </a:cubicBezTo>
                <a:cubicBezTo>
                  <a:pt x="2976593" y="5841262"/>
                  <a:pt x="2944179" y="5830917"/>
                  <a:pt x="2912455" y="5820572"/>
                </a:cubicBezTo>
                <a:cubicBezTo>
                  <a:pt x="2911765" y="5812296"/>
                  <a:pt x="2910386" y="5803331"/>
                  <a:pt x="2909007" y="5795055"/>
                </a:cubicBezTo>
                <a:close/>
                <a:moveTo>
                  <a:pt x="3037282" y="5868158"/>
                </a:moveTo>
                <a:cubicBezTo>
                  <a:pt x="3062110" y="5881951"/>
                  <a:pt x="3086248" y="5895744"/>
                  <a:pt x="3111075" y="5908848"/>
                </a:cubicBezTo>
                <a:cubicBezTo>
                  <a:pt x="3046248" y="5894365"/>
                  <a:pt x="2982110" y="5879882"/>
                  <a:pt x="2918662" y="5864020"/>
                </a:cubicBezTo>
                <a:cubicBezTo>
                  <a:pt x="2917283" y="5852296"/>
                  <a:pt x="2915214" y="5839882"/>
                  <a:pt x="2913834" y="5828158"/>
                </a:cubicBezTo>
                <a:cubicBezTo>
                  <a:pt x="2954524" y="5841951"/>
                  <a:pt x="2995903" y="5855055"/>
                  <a:pt x="3037282" y="5868158"/>
                </a:cubicBezTo>
                <a:close/>
                <a:moveTo>
                  <a:pt x="3069696" y="5877813"/>
                </a:moveTo>
                <a:cubicBezTo>
                  <a:pt x="3155903" y="5904710"/>
                  <a:pt x="3243489" y="5930227"/>
                  <a:pt x="3331075" y="5954365"/>
                </a:cubicBezTo>
                <a:cubicBezTo>
                  <a:pt x="3264868" y="5941261"/>
                  <a:pt x="3200041" y="5928158"/>
                  <a:pt x="3134524" y="5913675"/>
                </a:cubicBezTo>
                <a:cubicBezTo>
                  <a:pt x="3113144" y="5901951"/>
                  <a:pt x="3091076" y="5890227"/>
                  <a:pt x="3069696" y="5877813"/>
                </a:cubicBezTo>
                <a:close/>
                <a:moveTo>
                  <a:pt x="3559351" y="5996434"/>
                </a:moveTo>
                <a:cubicBezTo>
                  <a:pt x="3521420" y="5990227"/>
                  <a:pt x="3484178" y="5983330"/>
                  <a:pt x="3446937" y="5976434"/>
                </a:cubicBezTo>
                <a:cubicBezTo>
                  <a:pt x="3445558" y="5972296"/>
                  <a:pt x="3443489" y="5968158"/>
                  <a:pt x="3442109" y="5964710"/>
                </a:cubicBezTo>
                <a:cubicBezTo>
                  <a:pt x="3544868" y="5869537"/>
                  <a:pt x="3646937" y="5768158"/>
                  <a:pt x="3747626" y="5661262"/>
                </a:cubicBezTo>
                <a:cubicBezTo>
                  <a:pt x="3830384" y="5783330"/>
                  <a:pt x="3915212" y="5899193"/>
                  <a:pt x="4001419" y="6010227"/>
                </a:cubicBezTo>
                <a:cubicBezTo>
                  <a:pt x="3998660" y="6014364"/>
                  <a:pt x="3996591" y="6017813"/>
                  <a:pt x="3993832" y="6021951"/>
                </a:cubicBezTo>
                <a:cubicBezTo>
                  <a:pt x="3992453" y="6021951"/>
                  <a:pt x="3990384" y="6021951"/>
                  <a:pt x="3989005" y="6022640"/>
                </a:cubicBezTo>
                <a:cubicBezTo>
                  <a:pt x="3965557" y="6022640"/>
                  <a:pt x="3942798" y="6022640"/>
                  <a:pt x="3919350" y="6022640"/>
                </a:cubicBezTo>
                <a:cubicBezTo>
                  <a:pt x="3846936" y="6022640"/>
                  <a:pt x="3775212" y="6021951"/>
                  <a:pt x="3703488" y="6019882"/>
                </a:cubicBezTo>
                <a:cubicBezTo>
                  <a:pt x="3655213" y="6012296"/>
                  <a:pt x="3606937" y="6004710"/>
                  <a:pt x="3559351" y="5996434"/>
                </a:cubicBezTo>
                <a:close/>
                <a:moveTo>
                  <a:pt x="3649006" y="6018503"/>
                </a:moveTo>
                <a:cubicBezTo>
                  <a:pt x="3631075" y="6017813"/>
                  <a:pt x="3613143" y="6017123"/>
                  <a:pt x="3594523" y="6017123"/>
                </a:cubicBezTo>
                <a:cubicBezTo>
                  <a:pt x="3564178" y="6009537"/>
                  <a:pt x="3534523" y="6001951"/>
                  <a:pt x="3504178" y="5994365"/>
                </a:cubicBezTo>
                <a:cubicBezTo>
                  <a:pt x="3522109" y="5997813"/>
                  <a:pt x="3539350" y="6000571"/>
                  <a:pt x="3557282" y="6004020"/>
                </a:cubicBezTo>
                <a:cubicBezTo>
                  <a:pt x="3588316" y="6008847"/>
                  <a:pt x="3618661" y="6013675"/>
                  <a:pt x="3649006" y="6018503"/>
                </a:cubicBezTo>
                <a:close/>
                <a:moveTo>
                  <a:pt x="3900040" y="6028847"/>
                </a:moveTo>
                <a:cubicBezTo>
                  <a:pt x="3869695" y="6030916"/>
                  <a:pt x="3839350" y="6032985"/>
                  <a:pt x="3808315" y="6035054"/>
                </a:cubicBezTo>
                <a:cubicBezTo>
                  <a:pt x="3790385" y="6032296"/>
                  <a:pt x="3771764" y="6030227"/>
                  <a:pt x="3753833" y="6027468"/>
                </a:cubicBezTo>
                <a:cubicBezTo>
                  <a:pt x="3802798" y="6028847"/>
                  <a:pt x="3851074" y="6028847"/>
                  <a:pt x="3900040" y="6028847"/>
                </a:cubicBezTo>
                <a:close/>
                <a:moveTo>
                  <a:pt x="4131763" y="6015744"/>
                </a:moveTo>
                <a:cubicBezTo>
                  <a:pt x="4204867" y="6008158"/>
                  <a:pt x="4277970" y="5999882"/>
                  <a:pt x="4350384" y="5990917"/>
                </a:cubicBezTo>
                <a:cubicBezTo>
                  <a:pt x="4326935" y="5999192"/>
                  <a:pt x="4302797" y="6006778"/>
                  <a:pt x="4279350" y="6015054"/>
                </a:cubicBezTo>
                <a:cubicBezTo>
                  <a:pt x="4212453" y="6017813"/>
                  <a:pt x="4144867" y="6019192"/>
                  <a:pt x="4077280" y="6020572"/>
                </a:cubicBezTo>
                <a:cubicBezTo>
                  <a:pt x="4095212" y="6019192"/>
                  <a:pt x="4113832" y="6017813"/>
                  <a:pt x="4131763" y="6015744"/>
                </a:cubicBezTo>
                <a:close/>
                <a:moveTo>
                  <a:pt x="4383487" y="5986778"/>
                </a:moveTo>
                <a:cubicBezTo>
                  <a:pt x="4436591" y="5979882"/>
                  <a:pt x="4489694" y="5972985"/>
                  <a:pt x="4542797" y="5965399"/>
                </a:cubicBezTo>
                <a:cubicBezTo>
                  <a:pt x="4539349" y="5977813"/>
                  <a:pt x="4535211" y="5989537"/>
                  <a:pt x="4531763" y="6001951"/>
                </a:cubicBezTo>
                <a:cubicBezTo>
                  <a:pt x="4456590" y="6006778"/>
                  <a:pt x="4380728" y="6010916"/>
                  <a:pt x="4304177" y="6014364"/>
                </a:cubicBezTo>
                <a:cubicBezTo>
                  <a:pt x="4330384" y="6005399"/>
                  <a:pt x="4356590" y="5996434"/>
                  <a:pt x="4383487" y="5986778"/>
                </a:cubicBezTo>
                <a:close/>
                <a:moveTo>
                  <a:pt x="4415211" y="5976434"/>
                </a:moveTo>
                <a:cubicBezTo>
                  <a:pt x="4461418" y="5959882"/>
                  <a:pt x="4508314" y="5943330"/>
                  <a:pt x="4554521" y="5926089"/>
                </a:cubicBezTo>
                <a:cubicBezTo>
                  <a:pt x="4551073" y="5937124"/>
                  <a:pt x="4548315" y="5947468"/>
                  <a:pt x="4544866" y="5958503"/>
                </a:cubicBezTo>
                <a:cubicBezTo>
                  <a:pt x="4501418" y="5964710"/>
                  <a:pt x="4458660" y="5970227"/>
                  <a:pt x="4415211" y="5976434"/>
                </a:cubicBezTo>
                <a:close/>
                <a:moveTo>
                  <a:pt x="4562108" y="5922641"/>
                </a:moveTo>
                <a:cubicBezTo>
                  <a:pt x="4567625" y="5920572"/>
                  <a:pt x="4572452" y="5918503"/>
                  <a:pt x="4577970" y="5917123"/>
                </a:cubicBezTo>
                <a:cubicBezTo>
                  <a:pt x="4591763" y="5927468"/>
                  <a:pt x="4605556" y="5937124"/>
                  <a:pt x="4618659" y="5946778"/>
                </a:cubicBezTo>
                <a:cubicBezTo>
                  <a:pt x="4596590" y="5950227"/>
                  <a:pt x="4574521" y="5953675"/>
                  <a:pt x="4551763" y="5956434"/>
                </a:cubicBezTo>
                <a:cubicBezTo>
                  <a:pt x="4555901" y="5946089"/>
                  <a:pt x="4558659" y="5934365"/>
                  <a:pt x="4562108" y="5922641"/>
                </a:cubicBezTo>
                <a:close/>
                <a:moveTo>
                  <a:pt x="4685555" y="5868848"/>
                </a:moveTo>
                <a:cubicBezTo>
                  <a:pt x="4649693" y="5882641"/>
                  <a:pt x="4614521" y="5895744"/>
                  <a:pt x="4578659" y="5909537"/>
                </a:cubicBezTo>
                <a:cubicBezTo>
                  <a:pt x="4575211" y="5906779"/>
                  <a:pt x="4571763" y="5904710"/>
                  <a:pt x="4568314" y="5901951"/>
                </a:cubicBezTo>
                <a:cubicBezTo>
                  <a:pt x="4607625" y="5767468"/>
                  <a:pt x="4643487" y="5628158"/>
                  <a:pt x="4675211" y="5484710"/>
                </a:cubicBezTo>
                <a:cubicBezTo>
                  <a:pt x="4809004" y="5546779"/>
                  <a:pt x="4941417" y="5603331"/>
                  <a:pt x="5071762" y="5654365"/>
                </a:cubicBezTo>
                <a:cubicBezTo>
                  <a:pt x="5071762" y="5659193"/>
                  <a:pt x="5071762" y="5663331"/>
                  <a:pt x="5071762" y="5668159"/>
                </a:cubicBezTo>
                <a:cubicBezTo>
                  <a:pt x="5021417" y="5704710"/>
                  <a:pt x="4970382" y="5739882"/>
                  <a:pt x="4919348" y="5775055"/>
                </a:cubicBezTo>
                <a:cubicBezTo>
                  <a:pt x="4842796" y="5807468"/>
                  <a:pt x="4764866" y="5838503"/>
                  <a:pt x="4685555" y="5868848"/>
                </a:cubicBezTo>
                <a:close/>
                <a:moveTo>
                  <a:pt x="5071762" y="5676434"/>
                </a:moveTo>
                <a:cubicBezTo>
                  <a:pt x="5071762" y="5687469"/>
                  <a:pt x="5071072" y="5699193"/>
                  <a:pt x="5071072" y="5710227"/>
                </a:cubicBezTo>
                <a:cubicBezTo>
                  <a:pt x="5031072" y="5727469"/>
                  <a:pt x="4991072" y="5744710"/>
                  <a:pt x="4951072" y="5761951"/>
                </a:cubicBezTo>
                <a:cubicBezTo>
                  <a:pt x="4991072" y="5733676"/>
                  <a:pt x="5031762" y="5705400"/>
                  <a:pt x="5071762" y="5676434"/>
                </a:cubicBezTo>
                <a:close/>
                <a:moveTo>
                  <a:pt x="5078658" y="5671607"/>
                </a:moveTo>
                <a:cubicBezTo>
                  <a:pt x="5083486" y="5668159"/>
                  <a:pt x="5087624" y="5665400"/>
                  <a:pt x="5092451" y="5661951"/>
                </a:cubicBezTo>
                <a:cubicBezTo>
                  <a:pt x="5108313" y="5668159"/>
                  <a:pt x="5124176" y="5673676"/>
                  <a:pt x="5140038" y="5679882"/>
                </a:cubicBezTo>
                <a:cubicBezTo>
                  <a:pt x="5119348" y="5688848"/>
                  <a:pt x="5098658" y="5698503"/>
                  <a:pt x="5077969" y="5707468"/>
                </a:cubicBezTo>
                <a:cubicBezTo>
                  <a:pt x="5078658" y="5695745"/>
                  <a:pt x="5078658" y="5683331"/>
                  <a:pt x="5078658" y="5671607"/>
                </a:cubicBezTo>
                <a:close/>
                <a:moveTo>
                  <a:pt x="5149003" y="5683331"/>
                </a:moveTo>
                <a:cubicBezTo>
                  <a:pt x="5153141" y="5684710"/>
                  <a:pt x="5157968" y="5686779"/>
                  <a:pt x="5162107" y="5688158"/>
                </a:cubicBezTo>
                <a:cubicBezTo>
                  <a:pt x="5133141" y="5719883"/>
                  <a:pt x="5104175" y="5751607"/>
                  <a:pt x="5075210" y="5782641"/>
                </a:cubicBezTo>
                <a:cubicBezTo>
                  <a:pt x="5075900" y="5759882"/>
                  <a:pt x="5076589" y="5737813"/>
                  <a:pt x="5077279" y="5715055"/>
                </a:cubicBezTo>
                <a:cubicBezTo>
                  <a:pt x="5101417" y="5704710"/>
                  <a:pt x="5125555" y="5693675"/>
                  <a:pt x="5149003" y="5683331"/>
                </a:cubicBezTo>
                <a:close/>
                <a:moveTo>
                  <a:pt x="5157968" y="5679193"/>
                </a:moveTo>
                <a:cubicBezTo>
                  <a:pt x="5164865" y="5675745"/>
                  <a:pt x="5172451" y="5672986"/>
                  <a:pt x="5179348" y="5669538"/>
                </a:cubicBezTo>
                <a:cubicBezTo>
                  <a:pt x="5175210" y="5673676"/>
                  <a:pt x="5171761" y="5678503"/>
                  <a:pt x="5167624" y="5682641"/>
                </a:cubicBezTo>
                <a:cubicBezTo>
                  <a:pt x="5164175" y="5681952"/>
                  <a:pt x="5161417" y="5680572"/>
                  <a:pt x="5157968" y="5679193"/>
                </a:cubicBezTo>
                <a:close/>
                <a:moveTo>
                  <a:pt x="5250382" y="5545400"/>
                </a:moveTo>
                <a:cubicBezTo>
                  <a:pt x="5288313" y="5517124"/>
                  <a:pt x="5325554" y="5488159"/>
                  <a:pt x="5362796" y="5459193"/>
                </a:cubicBezTo>
                <a:cubicBezTo>
                  <a:pt x="5326934" y="5501952"/>
                  <a:pt x="5290382" y="5544021"/>
                  <a:pt x="5253830" y="5585400"/>
                </a:cubicBezTo>
                <a:cubicBezTo>
                  <a:pt x="5253141" y="5572296"/>
                  <a:pt x="5251762" y="5558503"/>
                  <a:pt x="5250382" y="5545400"/>
                </a:cubicBezTo>
                <a:close/>
                <a:moveTo>
                  <a:pt x="5249692" y="5537124"/>
                </a:moveTo>
                <a:cubicBezTo>
                  <a:pt x="5241417" y="5440573"/>
                  <a:pt x="5231072" y="5341952"/>
                  <a:pt x="5218658" y="5241952"/>
                </a:cubicBezTo>
                <a:cubicBezTo>
                  <a:pt x="5313141" y="5255745"/>
                  <a:pt x="5406244" y="5267469"/>
                  <a:pt x="5497968" y="5277125"/>
                </a:cubicBezTo>
                <a:cubicBezTo>
                  <a:pt x="5499347" y="5281952"/>
                  <a:pt x="5500726" y="5286780"/>
                  <a:pt x="5501416" y="5291607"/>
                </a:cubicBezTo>
                <a:cubicBezTo>
                  <a:pt x="5462796" y="5339883"/>
                  <a:pt x="5423485" y="5387469"/>
                  <a:pt x="5384175" y="5433676"/>
                </a:cubicBezTo>
                <a:cubicBezTo>
                  <a:pt x="5340037" y="5468159"/>
                  <a:pt x="5295210" y="5502642"/>
                  <a:pt x="5249692" y="5537124"/>
                </a:cubicBezTo>
                <a:close/>
                <a:moveTo>
                  <a:pt x="5506244" y="5277814"/>
                </a:moveTo>
                <a:cubicBezTo>
                  <a:pt x="5508313" y="5277814"/>
                  <a:pt x="5510382" y="5278504"/>
                  <a:pt x="5512451" y="5278504"/>
                </a:cubicBezTo>
                <a:cubicBezTo>
                  <a:pt x="5511071" y="5280573"/>
                  <a:pt x="5509692" y="5281952"/>
                  <a:pt x="5508313" y="5284021"/>
                </a:cubicBezTo>
                <a:cubicBezTo>
                  <a:pt x="5507623" y="5281952"/>
                  <a:pt x="5506934" y="5279883"/>
                  <a:pt x="5506244" y="5277814"/>
                </a:cubicBezTo>
                <a:close/>
                <a:moveTo>
                  <a:pt x="5504175" y="5299883"/>
                </a:moveTo>
                <a:cubicBezTo>
                  <a:pt x="5506934" y="5310917"/>
                  <a:pt x="5509692" y="5321262"/>
                  <a:pt x="5512451" y="5332297"/>
                </a:cubicBezTo>
                <a:cubicBezTo>
                  <a:pt x="5478657" y="5359193"/>
                  <a:pt x="5444865" y="5386779"/>
                  <a:pt x="5411071" y="5413676"/>
                </a:cubicBezTo>
                <a:cubicBezTo>
                  <a:pt x="5442106" y="5375745"/>
                  <a:pt x="5473140" y="5337814"/>
                  <a:pt x="5504175" y="5299883"/>
                </a:cubicBezTo>
                <a:close/>
                <a:moveTo>
                  <a:pt x="5509692" y="5292297"/>
                </a:moveTo>
                <a:cubicBezTo>
                  <a:pt x="5513140" y="5288159"/>
                  <a:pt x="5516588" y="5283331"/>
                  <a:pt x="5520037" y="5279194"/>
                </a:cubicBezTo>
                <a:cubicBezTo>
                  <a:pt x="5537278" y="5280573"/>
                  <a:pt x="5553830" y="5282642"/>
                  <a:pt x="5570381" y="5284021"/>
                </a:cubicBezTo>
                <a:cubicBezTo>
                  <a:pt x="5553140" y="5298504"/>
                  <a:pt x="5535899" y="5312297"/>
                  <a:pt x="5517968" y="5326780"/>
                </a:cubicBezTo>
                <a:cubicBezTo>
                  <a:pt x="5515899" y="5315056"/>
                  <a:pt x="5513140" y="5303331"/>
                  <a:pt x="5509692" y="5292297"/>
                </a:cubicBezTo>
                <a:close/>
                <a:moveTo>
                  <a:pt x="5525554" y="5272297"/>
                </a:moveTo>
                <a:cubicBezTo>
                  <a:pt x="5548313" y="5244021"/>
                  <a:pt x="5571071" y="5215056"/>
                  <a:pt x="5593830" y="5186090"/>
                </a:cubicBezTo>
                <a:cubicBezTo>
                  <a:pt x="5639347" y="5128159"/>
                  <a:pt x="5684174" y="5069539"/>
                  <a:pt x="5727623" y="5010918"/>
                </a:cubicBezTo>
                <a:cubicBezTo>
                  <a:pt x="5690381" y="5090918"/>
                  <a:pt x="5652450" y="5169538"/>
                  <a:pt x="5613830" y="5247470"/>
                </a:cubicBezTo>
                <a:cubicBezTo>
                  <a:pt x="5602106" y="5257125"/>
                  <a:pt x="5590382" y="5266780"/>
                  <a:pt x="5578657" y="5277125"/>
                </a:cubicBezTo>
                <a:cubicBezTo>
                  <a:pt x="5560726" y="5275745"/>
                  <a:pt x="5543485" y="5274366"/>
                  <a:pt x="5525554" y="5272297"/>
                </a:cubicBezTo>
                <a:close/>
                <a:moveTo>
                  <a:pt x="5588313" y="5182642"/>
                </a:moveTo>
                <a:cubicBezTo>
                  <a:pt x="5564864" y="5212987"/>
                  <a:pt x="5541416" y="5242642"/>
                  <a:pt x="5517278" y="5272297"/>
                </a:cubicBezTo>
                <a:cubicBezTo>
                  <a:pt x="5513140" y="5271608"/>
                  <a:pt x="5508313" y="5271608"/>
                  <a:pt x="5504175" y="5270918"/>
                </a:cubicBezTo>
                <a:cubicBezTo>
                  <a:pt x="5469003" y="5135056"/>
                  <a:pt x="5428313" y="4997125"/>
                  <a:pt x="5382106" y="4857815"/>
                </a:cubicBezTo>
                <a:cubicBezTo>
                  <a:pt x="5528313" y="4842643"/>
                  <a:pt x="5671071" y="4823332"/>
                  <a:pt x="5809691" y="4800574"/>
                </a:cubicBezTo>
                <a:cubicBezTo>
                  <a:pt x="5811760" y="4804712"/>
                  <a:pt x="5814519" y="4808849"/>
                  <a:pt x="5816588" y="4812988"/>
                </a:cubicBezTo>
                <a:cubicBezTo>
                  <a:pt x="5791761" y="4870229"/>
                  <a:pt x="5766933" y="4926091"/>
                  <a:pt x="5740726" y="4982642"/>
                </a:cubicBezTo>
                <a:cubicBezTo>
                  <a:pt x="5691761" y="5048159"/>
                  <a:pt x="5640726" y="5115745"/>
                  <a:pt x="5588313" y="5182642"/>
                </a:cubicBezTo>
                <a:close/>
                <a:moveTo>
                  <a:pt x="5817278" y="4798505"/>
                </a:moveTo>
                <a:cubicBezTo>
                  <a:pt x="5819347" y="4798505"/>
                  <a:pt x="5821416" y="4797815"/>
                  <a:pt x="5823484" y="4797815"/>
                </a:cubicBezTo>
                <a:cubicBezTo>
                  <a:pt x="5822795" y="4799884"/>
                  <a:pt x="5821416" y="4801953"/>
                  <a:pt x="5820726" y="4804022"/>
                </a:cubicBezTo>
                <a:cubicBezTo>
                  <a:pt x="5819347" y="4802643"/>
                  <a:pt x="5818657" y="4800574"/>
                  <a:pt x="5817278" y="4798505"/>
                </a:cubicBezTo>
                <a:close/>
                <a:moveTo>
                  <a:pt x="5821416" y="4819884"/>
                </a:moveTo>
                <a:cubicBezTo>
                  <a:pt x="5826933" y="4829539"/>
                  <a:pt x="5832450" y="4839194"/>
                  <a:pt x="5837967" y="4848849"/>
                </a:cubicBezTo>
                <a:cubicBezTo>
                  <a:pt x="5813140" y="4884022"/>
                  <a:pt x="5787622" y="4919194"/>
                  <a:pt x="5761416" y="4954367"/>
                </a:cubicBezTo>
                <a:cubicBezTo>
                  <a:pt x="5781416" y="4909539"/>
                  <a:pt x="5801415" y="4864712"/>
                  <a:pt x="5821416" y="4819884"/>
                </a:cubicBezTo>
                <a:close/>
                <a:moveTo>
                  <a:pt x="5824864" y="4811608"/>
                </a:moveTo>
                <a:cubicBezTo>
                  <a:pt x="5826933" y="4806781"/>
                  <a:pt x="5829002" y="4801263"/>
                  <a:pt x="5831760" y="4796436"/>
                </a:cubicBezTo>
                <a:cubicBezTo>
                  <a:pt x="5848312" y="4793677"/>
                  <a:pt x="5864864" y="4790919"/>
                  <a:pt x="5881416" y="4787470"/>
                </a:cubicBezTo>
                <a:cubicBezTo>
                  <a:pt x="5868312" y="4806091"/>
                  <a:pt x="5855898" y="4824022"/>
                  <a:pt x="5842795" y="4842643"/>
                </a:cubicBezTo>
                <a:cubicBezTo>
                  <a:pt x="5836588" y="4832298"/>
                  <a:pt x="5830381" y="4821953"/>
                  <a:pt x="5824864" y="4811608"/>
                </a:cubicBezTo>
                <a:close/>
                <a:moveTo>
                  <a:pt x="5835209" y="4787470"/>
                </a:moveTo>
                <a:cubicBezTo>
                  <a:pt x="5849691" y="4754367"/>
                  <a:pt x="5863484" y="4720574"/>
                  <a:pt x="5877967" y="4687471"/>
                </a:cubicBezTo>
                <a:cubicBezTo>
                  <a:pt x="5906243" y="4619195"/>
                  <a:pt x="5933829" y="4551609"/>
                  <a:pt x="5960036" y="4483333"/>
                </a:cubicBezTo>
                <a:cubicBezTo>
                  <a:pt x="5945553" y="4570229"/>
                  <a:pt x="5930381" y="4655746"/>
                  <a:pt x="5913139" y="4741263"/>
                </a:cubicBezTo>
                <a:cubicBezTo>
                  <a:pt x="5904864" y="4753677"/>
                  <a:pt x="5895898" y="4766091"/>
                  <a:pt x="5887622" y="4778505"/>
                </a:cubicBezTo>
                <a:cubicBezTo>
                  <a:pt x="5870381" y="4781953"/>
                  <a:pt x="5852450" y="4784712"/>
                  <a:pt x="5835209" y="4787470"/>
                </a:cubicBezTo>
                <a:close/>
                <a:moveTo>
                  <a:pt x="5871071" y="4684712"/>
                </a:moveTo>
                <a:cubicBezTo>
                  <a:pt x="5856588" y="4719884"/>
                  <a:pt x="5841416" y="4754367"/>
                  <a:pt x="5826933" y="4788850"/>
                </a:cubicBezTo>
                <a:cubicBezTo>
                  <a:pt x="5822105" y="4789539"/>
                  <a:pt x="5817967" y="4790229"/>
                  <a:pt x="5813140" y="4790919"/>
                </a:cubicBezTo>
                <a:cubicBezTo>
                  <a:pt x="5743485" y="4669539"/>
                  <a:pt x="5667623" y="4548160"/>
                  <a:pt x="5586244" y="4425402"/>
                </a:cubicBezTo>
                <a:cubicBezTo>
                  <a:pt x="5723485" y="4372299"/>
                  <a:pt x="5855209" y="4315747"/>
                  <a:pt x="5982105" y="4257126"/>
                </a:cubicBezTo>
                <a:cubicBezTo>
                  <a:pt x="5985553" y="4260575"/>
                  <a:pt x="5989001" y="4264023"/>
                  <a:pt x="5992450" y="4267471"/>
                </a:cubicBezTo>
                <a:cubicBezTo>
                  <a:pt x="5983484" y="4328850"/>
                  <a:pt x="5974519" y="4389540"/>
                  <a:pt x="5964864" y="4450229"/>
                </a:cubicBezTo>
                <a:cubicBezTo>
                  <a:pt x="5935208" y="4528850"/>
                  <a:pt x="5904174" y="4606781"/>
                  <a:pt x="5871071" y="4684712"/>
                </a:cubicBezTo>
                <a:close/>
                <a:moveTo>
                  <a:pt x="5990381" y="4254368"/>
                </a:moveTo>
                <a:cubicBezTo>
                  <a:pt x="5992450" y="4253678"/>
                  <a:pt x="5993829" y="4252989"/>
                  <a:pt x="5995898" y="4251609"/>
                </a:cubicBezTo>
                <a:cubicBezTo>
                  <a:pt x="5995898" y="4253678"/>
                  <a:pt x="5995208" y="4256437"/>
                  <a:pt x="5995208" y="4258506"/>
                </a:cubicBezTo>
                <a:cubicBezTo>
                  <a:pt x="5993140" y="4257126"/>
                  <a:pt x="5991760" y="4255747"/>
                  <a:pt x="5990381" y="4254368"/>
                </a:cubicBezTo>
                <a:close/>
                <a:moveTo>
                  <a:pt x="5999346" y="4274368"/>
                </a:moveTo>
                <a:cubicBezTo>
                  <a:pt x="6006933" y="4281954"/>
                  <a:pt x="6015208" y="4290230"/>
                  <a:pt x="6022795" y="4297816"/>
                </a:cubicBezTo>
                <a:cubicBezTo>
                  <a:pt x="6007622" y="4338505"/>
                  <a:pt x="5993140" y="4379195"/>
                  <a:pt x="5977277" y="4419885"/>
                </a:cubicBezTo>
                <a:cubicBezTo>
                  <a:pt x="5984864" y="4371609"/>
                  <a:pt x="5992450" y="4322643"/>
                  <a:pt x="5999346" y="4274368"/>
                </a:cubicBezTo>
                <a:close/>
                <a:moveTo>
                  <a:pt x="6000726" y="4264713"/>
                </a:moveTo>
                <a:cubicBezTo>
                  <a:pt x="6001415" y="4259195"/>
                  <a:pt x="6002105" y="4253678"/>
                  <a:pt x="6002794" y="4248161"/>
                </a:cubicBezTo>
                <a:cubicBezTo>
                  <a:pt x="6017967" y="4241264"/>
                  <a:pt x="6033139" y="4233678"/>
                  <a:pt x="6049001" y="4226092"/>
                </a:cubicBezTo>
                <a:cubicBezTo>
                  <a:pt x="6041415" y="4247471"/>
                  <a:pt x="6033829" y="4268161"/>
                  <a:pt x="6026243" y="4289540"/>
                </a:cubicBezTo>
                <a:cubicBezTo>
                  <a:pt x="6017277" y="4281264"/>
                  <a:pt x="6009002" y="4272988"/>
                  <a:pt x="6000726" y="4264713"/>
                </a:cubicBezTo>
                <a:close/>
                <a:moveTo>
                  <a:pt x="6004174" y="4239885"/>
                </a:moveTo>
                <a:cubicBezTo>
                  <a:pt x="6009002" y="4204023"/>
                  <a:pt x="6013829" y="4167471"/>
                  <a:pt x="6018656" y="4130920"/>
                </a:cubicBezTo>
                <a:cubicBezTo>
                  <a:pt x="6028312" y="4057816"/>
                  <a:pt x="6036588" y="3984713"/>
                  <a:pt x="6044174" y="3912299"/>
                </a:cubicBezTo>
                <a:cubicBezTo>
                  <a:pt x="6053139" y="3999885"/>
                  <a:pt x="6061415" y="4087471"/>
                  <a:pt x="6067622" y="4173678"/>
                </a:cubicBezTo>
                <a:cubicBezTo>
                  <a:pt x="6062794" y="4188161"/>
                  <a:pt x="6057277" y="4202644"/>
                  <a:pt x="6052450" y="4217126"/>
                </a:cubicBezTo>
                <a:cubicBezTo>
                  <a:pt x="6035898" y="4224712"/>
                  <a:pt x="6020036" y="4232299"/>
                  <a:pt x="6004174" y="4239885"/>
                </a:cubicBezTo>
                <a:close/>
                <a:moveTo>
                  <a:pt x="6011760" y="4130230"/>
                </a:moveTo>
                <a:cubicBezTo>
                  <a:pt x="6006933" y="4168161"/>
                  <a:pt x="6002105" y="4206092"/>
                  <a:pt x="5996588" y="4243333"/>
                </a:cubicBezTo>
                <a:cubicBezTo>
                  <a:pt x="5992450" y="4245402"/>
                  <a:pt x="5989001" y="4246782"/>
                  <a:pt x="5984864" y="4248850"/>
                </a:cubicBezTo>
                <a:cubicBezTo>
                  <a:pt x="5884864" y="4150230"/>
                  <a:pt x="5779347" y="4052989"/>
                  <a:pt x="5669002" y="3956437"/>
                </a:cubicBezTo>
                <a:cubicBezTo>
                  <a:pt x="5786933" y="3868851"/>
                  <a:pt x="5899346" y="3779196"/>
                  <a:pt x="6006243" y="3688852"/>
                </a:cubicBezTo>
                <a:cubicBezTo>
                  <a:pt x="6010381" y="3691610"/>
                  <a:pt x="6015208" y="3693679"/>
                  <a:pt x="6019346" y="3696438"/>
                </a:cubicBezTo>
                <a:cubicBezTo>
                  <a:pt x="6026932" y="3757817"/>
                  <a:pt x="6034519" y="3819196"/>
                  <a:pt x="6040725" y="3879885"/>
                </a:cubicBezTo>
                <a:cubicBezTo>
                  <a:pt x="6031760" y="3962644"/>
                  <a:pt x="6022795" y="4046092"/>
                  <a:pt x="6011760" y="4130230"/>
                </a:cubicBezTo>
                <a:close/>
                <a:moveTo>
                  <a:pt x="6026243" y="3700575"/>
                </a:moveTo>
                <a:cubicBezTo>
                  <a:pt x="6035898" y="3706093"/>
                  <a:pt x="6045553" y="3711610"/>
                  <a:pt x="6055208" y="3717127"/>
                </a:cubicBezTo>
                <a:cubicBezTo>
                  <a:pt x="6051760" y="3759886"/>
                  <a:pt x="6047622" y="3803334"/>
                  <a:pt x="6043484" y="3846093"/>
                </a:cubicBezTo>
                <a:cubicBezTo>
                  <a:pt x="6037967" y="3797817"/>
                  <a:pt x="6032450" y="3748851"/>
                  <a:pt x="6026243" y="3700575"/>
                </a:cubicBezTo>
                <a:close/>
                <a:moveTo>
                  <a:pt x="6024863" y="3690920"/>
                </a:moveTo>
                <a:cubicBezTo>
                  <a:pt x="6024174" y="3685403"/>
                  <a:pt x="6023484" y="3679886"/>
                  <a:pt x="6022795" y="3674369"/>
                </a:cubicBezTo>
                <a:cubicBezTo>
                  <a:pt x="6035898" y="3663334"/>
                  <a:pt x="6048312" y="3652300"/>
                  <a:pt x="6061415" y="3641265"/>
                </a:cubicBezTo>
                <a:cubicBezTo>
                  <a:pt x="6060036" y="3663334"/>
                  <a:pt x="6057967" y="3686093"/>
                  <a:pt x="6055898" y="3708162"/>
                </a:cubicBezTo>
                <a:cubicBezTo>
                  <a:pt x="6045553" y="3702645"/>
                  <a:pt x="6035208" y="3696438"/>
                  <a:pt x="6024863" y="3690920"/>
                </a:cubicBezTo>
                <a:close/>
                <a:moveTo>
                  <a:pt x="6068312" y="3635058"/>
                </a:moveTo>
                <a:cubicBezTo>
                  <a:pt x="6071760" y="3631610"/>
                  <a:pt x="6075208" y="3628852"/>
                  <a:pt x="6079346" y="3625403"/>
                </a:cubicBezTo>
                <a:cubicBezTo>
                  <a:pt x="6093829" y="3665403"/>
                  <a:pt x="6107622" y="3706093"/>
                  <a:pt x="6120726" y="3746093"/>
                </a:cubicBezTo>
                <a:cubicBezTo>
                  <a:pt x="6101415" y="3735058"/>
                  <a:pt x="6082105" y="3723334"/>
                  <a:pt x="6062105" y="3712300"/>
                </a:cubicBezTo>
                <a:cubicBezTo>
                  <a:pt x="6064863" y="3686093"/>
                  <a:pt x="6066932" y="3660576"/>
                  <a:pt x="6068312" y="3635058"/>
                </a:cubicBezTo>
                <a:close/>
                <a:moveTo>
                  <a:pt x="6069002" y="3625403"/>
                </a:moveTo>
                <a:cubicBezTo>
                  <a:pt x="6069691" y="3617817"/>
                  <a:pt x="6070380" y="3610231"/>
                  <a:pt x="6070380" y="3601955"/>
                </a:cubicBezTo>
                <a:cubicBezTo>
                  <a:pt x="6072450" y="3607472"/>
                  <a:pt x="6074519" y="3612990"/>
                  <a:pt x="6076588" y="3618507"/>
                </a:cubicBezTo>
                <a:cubicBezTo>
                  <a:pt x="6074519" y="3620576"/>
                  <a:pt x="6071760" y="3622645"/>
                  <a:pt x="6069002" y="3625403"/>
                </a:cubicBezTo>
                <a:close/>
                <a:moveTo>
                  <a:pt x="6072450" y="3584714"/>
                </a:moveTo>
                <a:cubicBezTo>
                  <a:pt x="6073829" y="3564024"/>
                  <a:pt x="6075208" y="3544024"/>
                  <a:pt x="6076588" y="3523334"/>
                </a:cubicBezTo>
                <a:cubicBezTo>
                  <a:pt x="6100036" y="3534369"/>
                  <a:pt x="6123484" y="3545403"/>
                  <a:pt x="6146932" y="3556438"/>
                </a:cubicBezTo>
                <a:cubicBezTo>
                  <a:pt x="6125553" y="3575748"/>
                  <a:pt x="6104174" y="3594369"/>
                  <a:pt x="6082795" y="3613679"/>
                </a:cubicBezTo>
                <a:cubicBezTo>
                  <a:pt x="6079346" y="3604024"/>
                  <a:pt x="6075898" y="3594369"/>
                  <a:pt x="6072450" y="3584714"/>
                </a:cubicBezTo>
                <a:close/>
                <a:moveTo>
                  <a:pt x="6076588" y="3515748"/>
                </a:moveTo>
                <a:cubicBezTo>
                  <a:pt x="6081415" y="3438507"/>
                  <a:pt x="6084863" y="3361955"/>
                  <a:pt x="6087622" y="3286094"/>
                </a:cubicBezTo>
                <a:cubicBezTo>
                  <a:pt x="6132449" y="3354369"/>
                  <a:pt x="6175208" y="3423335"/>
                  <a:pt x="6216587" y="3490921"/>
                </a:cubicBezTo>
                <a:cubicBezTo>
                  <a:pt x="6195208" y="3510921"/>
                  <a:pt x="6173829" y="3530921"/>
                  <a:pt x="6152449" y="3550231"/>
                </a:cubicBezTo>
                <a:cubicBezTo>
                  <a:pt x="6126932" y="3539197"/>
                  <a:pt x="6102105" y="3527472"/>
                  <a:pt x="6076588" y="3515748"/>
                </a:cubicBezTo>
                <a:close/>
                <a:moveTo>
                  <a:pt x="6069691" y="3512990"/>
                </a:moveTo>
                <a:cubicBezTo>
                  <a:pt x="6060036" y="3508852"/>
                  <a:pt x="6051070" y="3504024"/>
                  <a:pt x="6041415" y="3499886"/>
                </a:cubicBezTo>
                <a:cubicBezTo>
                  <a:pt x="6017967" y="3435749"/>
                  <a:pt x="5993140" y="3371611"/>
                  <a:pt x="5967622" y="3306783"/>
                </a:cubicBezTo>
                <a:cubicBezTo>
                  <a:pt x="5958657" y="3254369"/>
                  <a:pt x="5949002" y="3201956"/>
                  <a:pt x="5939346" y="3149542"/>
                </a:cubicBezTo>
                <a:cubicBezTo>
                  <a:pt x="5962795" y="3155749"/>
                  <a:pt x="5986243" y="3161956"/>
                  <a:pt x="6009691" y="3168163"/>
                </a:cubicBezTo>
                <a:cubicBezTo>
                  <a:pt x="6033829" y="3204025"/>
                  <a:pt x="6057277" y="3239887"/>
                  <a:pt x="6080725" y="3275749"/>
                </a:cubicBezTo>
                <a:cubicBezTo>
                  <a:pt x="6077967" y="3354369"/>
                  <a:pt x="6074519" y="3432990"/>
                  <a:pt x="6069691" y="3512990"/>
                </a:cubicBezTo>
                <a:close/>
                <a:moveTo>
                  <a:pt x="5937967" y="3141956"/>
                </a:moveTo>
                <a:cubicBezTo>
                  <a:pt x="5933140" y="3116439"/>
                  <a:pt x="5928312" y="3090922"/>
                  <a:pt x="5923484" y="3065404"/>
                </a:cubicBezTo>
                <a:cubicBezTo>
                  <a:pt x="5926243" y="3061266"/>
                  <a:pt x="5929001" y="3057818"/>
                  <a:pt x="5931071" y="3053680"/>
                </a:cubicBezTo>
                <a:cubicBezTo>
                  <a:pt x="5955209" y="3088852"/>
                  <a:pt x="5979346" y="3124025"/>
                  <a:pt x="6003484" y="3159197"/>
                </a:cubicBezTo>
                <a:cubicBezTo>
                  <a:pt x="5981415" y="3152990"/>
                  <a:pt x="5960036" y="3147473"/>
                  <a:pt x="5937967" y="3141956"/>
                </a:cubicBezTo>
                <a:close/>
                <a:moveTo>
                  <a:pt x="5920726" y="3054370"/>
                </a:moveTo>
                <a:cubicBezTo>
                  <a:pt x="5919347" y="3047473"/>
                  <a:pt x="5917967" y="3039887"/>
                  <a:pt x="5916588" y="3032990"/>
                </a:cubicBezTo>
                <a:cubicBezTo>
                  <a:pt x="5920036" y="3037818"/>
                  <a:pt x="5922795" y="3041956"/>
                  <a:pt x="5926243" y="3046784"/>
                </a:cubicBezTo>
                <a:cubicBezTo>
                  <a:pt x="5924174" y="3049542"/>
                  <a:pt x="5922795" y="3052301"/>
                  <a:pt x="5920726" y="3054370"/>
                </a:cubicBezTo>
                <a:close/>
                <a:moveTo>
                  <a:pt x="5811760" y="2935060"/>
                </a:moveTo>
                <a:cubicBezTo>
                  <a:pt x="5792450" y="2892301"/>
                  <a:pt x="5773140" y="2849543"/>
                  <a:pt x="5753140" y="2806784"/>
                </a:cubicBezTo>
                <a:cubicBezTo>
                  <a:pt x="5786243" y="2851612"/>
                  <a:pt x="5819347" y="2896439"/>
                  <a:pt x="5851761" y="2941267"/>
                </a:cubicBezTo>
                <a:cubicBezTo>
                  <a:pt x="5837967" y="2939198"/>
                  <a:pt x="5824864" y="2937129"/>
                  <a:pt x="5811760" y="2935060"/>
                </a:cubicBezTo>
                <a:close/>
                <a:moveTo>
                  <a:pt x="5803485" y="2934370"/>
                </a:moveTo>
                <a:cubicBezTo>
                  <a:pt x="5706933" y="2920577"/>
                  <a:pt x="5609002" y="2908853"/>
                  <a:pt x="5509002" y="2898508"/>
                </a:cubicBezTo>
                <a:cubicBezTo>
                  <a:pt x="5545554" y="2805405"/>
                  <a:pt x="5579347" y="2712301"/>
                  <a:pt x="5610382" y="2620577"/>
                </a:cubicBezTo>
                <a:cubicBezTo>
                  <a:pt x="5652450" y="2673681"/>
                  <a:pt x="5693140" y="2726784"/>
                  <a:pt x="5733140" y="2780577"/>
                </a:cubicBezTo>
                <a:cubicBezTo>
                  <a:pt x="5756588" y="2830922"/>
                  <a:pt x="5780036" y="2882646"/>
                  <a:pt x="5803485" y="2934370"/>
                </a:cubicBezTo>
                <a:close/>
                <a:moveTo>
                  <a:pt x="5612451" y="2612991"/>
                </a:moveTo>
                <a:cubicBezTo>
                  <a:pt x="5617968" y="2597129"/>
                  <a:pt x="5623485" y="2580578"/>
                  <a:pt x="5628312" y="2564715"/>
                </a:cubicBezTo>
                <a:cubicBezTo>
                  <a:pt x="5658657" y="2626095"/>
                  <a:pt x="5689002" y="2687474"/>
                  <a:pt x="5718657" y="2750232"/>
                </a:cubicBezTo>
                <a:cubicBezTo>
                  <a:pt x="5684174" y="2704026"/>
                  <a:pt x="5648313" y="2658508"/>
                  <a:pt x="5612451" y="2612991"/>
                </a:cubicBezTo>
                <a:close/>
                <a:moveTo>
                  <a:pt x="5489692" y="2459198"/>
                </a:moveTo>
                <a:cubicBezTo>
                  <a:pt x="5460037" y="2422647"/>
                  <a:pt x="5429692" y="2386785"/>
                  <a:pt x="5399347" y="2350923"/>
                </a:cubicBezTo>
                <a:cubicBezTo>
                  <a:pt x="5443485" y="2385405"/>
                  <a:pt x="5486933" y="2419888"/>
                  <a:pt x="5529692" y="2454371"/>
                </a:cubicBezTo>
                <a:cubicBezTo>
                  <a:pt x="5516588" y="2455750"/>
                  <a:pt x="5502795" y="2457819"/>
                  <a:pt x="5489692" y="2459198"/>
                </a:cubicBezTo>
                <a:close/>
                <a:moveTo>
                  <a:pt x="5481416" y="2460578"/>
                </a:moveTo>
                <a:cubicBezTo>
                  <a:pt x="5384865" y="2472992"/>
                  <a:pt x="5286934" y="2487474"/>
                  <a:pt x="5187623" y="2504026"/>
                </a:cubicBezTo>
                <a:cubicBezTo>
                  <a:pt x="5197968" y="2404026"/>
                  <a:pt x="5206244" y="2306095"/>
                  <a:pt x="5211761" y="2209544"/>
                </a:cubicBezTo>
                <a:cubicBezTo>
                  <a:pt x="5266244" y="2249544"/>
                  <a:pt x="5320037" y="2290233"/>
                  <a:pt x="5372451" y="2330923"/>
                </a:cubicBezTo>
                <a:cubicBezTo>
                  <a:pt x="5409003" y="2373681"/>
                  <a:pt x="5445554" y="2416440"/>
                  <a:pt x="5481416" y="2460578"/>
                </a:cubicBezTo>
                <a:close/>
                <a:moveTo>
                  <a:pt x="5212451" y="2201268"/>
                </a:moveTo>
                <a:cubicBezTo>
                  <a:pt x="5213141" y="2184027"/>
                  <a:pt x="5214520" y="2167475"/>
                  <a:pt x="5215210" y="2150233"/>
                </a:cubicBezTo>
                <a:cubicBezTo>
                  <a:pt x="5260727" y="2201268"/>
                  <a:pt x="5306244" y="2252302"/>
                  <a:pt x="5351072" y="2304716"/>
                </a:cubicBezTo>
                <a:cubicBezTo>
                  <a:pt x="5304865" y="2270233"/>
                  <a:pt x="5258658" y="2235751"/>
                  <a:pt x="5212451" y="2201268"/>
                </a:cubicBezTo>
                <a:close/>
                <a:moveTo>
                  <a:pt x="5052451" y="2086096"/>
                </a:moveTo>
                <a:cubicBezTo>
                  <a:pt x="5013831" y="2059199"/>
                  <a:pt x="4975210" y="2032303"/>
                  <a:pt x="4936590" y="2005406"/>
                </a:cubicBezTo>
                <a:cubicBezTo>
                  <a:pt x="4988314" y="2026785"/>
                  <a:pt x="5039348" y="2048165"/>
                  <a:pt x="5090382" y="2070234"/>
                </a:cubicBezTo>
                <a:cubicBezTo>
                  <a:pt x="5077279" y="2075751"/>
                  <a:pt x="5064865" y="2081268"/>
                  <a:pt x="5052451" y="2086096"/>
                </a:cubicBezTo>
                <a:close/>
                <a:moveTo>
                  <a:pt x="5044865" y="2089544"/>
                </a:moveTo>
                <a:cubicBezTo>
                  <a:pt x="4955210" y="2126785"/>
                  <a:pt x="4864865" y="2166785"/>
                  <a:pt x="4773142" y="2209544"/>
                </a:cubicBezTo>
                <a:cubicBezTo>
                  <a:pt x="4756590" y="2110923"/>
                  <a:pt x="4737969" y="2013682"/>
                  <a:pt x="4717969" y="1919199"/>
                </a:cubicBezTo>
                <a:cubicBezTo>
                  <a:pt x="4780728" y="1943337"/>
                  <a:pt x="4843486" y="1968165"/>
                  <a:pt x="4904865" y="1993682"/>
                </a:cubicBezTo>
                <a:cubicBezTo>
                  <a:pt x="4952452" y="2024716"/>
                  <a:pt x="4998659" y="2056441"/>
                  <a:pt x="5044865" y="2089544"/>
                </a:cubicBezTo>
                <a:close/>
                <a:moveTo>
                  <a:pt x="4716590" y="1910924"/>
                </a:moveTo>
                <a:cubicBezTo>
                  <a:pt x="4713142" y="1894372"/>
                  <a:pt x="4709004" y="1877820"/>
                  <a:pt x="4705556" y="1861268"/>
                </a:cubicBezTo>
                <a:cubicBezTo>
                  <a:pt x="4762797" y="1897820"/>
                  <a:pt x="4820038" y="1935751"/>
                  <a:pt x="4877279" y="1974372"/>
                </a:cubicBezTo>
                <a:cubicBezTo>
                  <a:pt x="4824176" y="1952303"/>
                  <a:pt x="4771073" y="1931613"/>
                  <a:pt x="4716590" y="1910924"/>
                </a:cubicBezTo>
                <a:close/>
                <a:moveTo>
                  <a:pt x="4532452" y="1842648"/>
                </a:moveTo>
                <a:cubicBezTo>
                  <a:pt x="4488315" y="1826786"/>
                  <a:pt x="4443487" y="1810924"/>
                  <a:pt x="4399349" y="1795751"/>
                </a:cubicBezTo>
                <a:cubicBezTo>
                  <a:pt x="4454521" y="1802648"/>
                  <a:pt x="4509694" y="1810234"/>
                  <a:pt x="4564866" y="1817820"/>
                </a:cubicBezTo>
                <a:cubicBezTo>
                  <a:pt x="4553832" y="1825406"/>
                  <a:pt x="4542797" y="1833682"/>
                  <a:pt x="4532452" y="1842648"/>
                </a:cubicBezTo>
                <a:close/>
                <a:moveTo>
                  <a:pt x="4525556" y="1847475"/>
                </a:moveTo>
                <a:cubicBezTo>
                  <a:pt x="4449004" y="1907475"/>
                  <a:pt x="4372453" y="1970234"/>
                  <a:pt x="4295901" y="2035061"/>
                </a:cubicBezTo>
                <a:cubicBezTo>
                  <a:pt x="4253832" y="1944027"/>
                  <a:pt x="4210384" y="1855751"/>
                  <a:pt x="4165556" y="1769544"/>
                </a:cubicBezTo>
                <a:cubicBezTo>
                  <a:pt x="4232453" y="1776441"/>
                  <a:pt x="4299349" y="1783338"/>
                  <a:pt x="4365556" y="1790924"/>
                </a:cubicBezTo>
                <a:cubicBezTo>
                  <a:pt x="4419349" y="1809544"/>
                  <a:pt x="4472453" y="1828165"/>
                  <a:pt x="4525556" y="1847475"/>
                </a:cubicBezTo>
                <a:close/>
                <a:moveTo>
                  <a:pt x="4162108" y="1762648"/>
                </a:moveTo>
                <a:cubicBezTo>
                  <a:pt x="4154522" y="1747475"/>
                  <a:pt x="4146246" y="1732993"/>
                  <a:pt x="4138660" y="1717820"/>
                </a:cubicBezTo>
                <a:cubicBezTo>
                  <a:pt x="4204177" y="1737820"/>
                  <a:pt x="4269005" y="1759200"/>
                  <a:pt x="4334522" y="1781268"/>
                </a:cubicBezTo>
                <a:cubicBezTo>
                  <a:pt x="4277280" y="1774372"/>
                  <a:pt x="4219350" y="1768165"/>
                  <a:pt x="4162108" y="1762648"/>
                </a:cubicBezTo>
                <a:close/>
                <a:moveTo>
                  <a:pt x="4005557" y="1704027"/>
                </a:moveTo>
                <a:cubicBezTo>
                  <a:pt x="4011074" y="1697131"/>
                  <a:pt x="4016591" y="1689545"/>
                  <a:pt x="4022108" y="1682648"/>
                </a:cubicBezTo>
                <a:cubicBezTo>
                  <a:pt x="4037281" y="1687476"/>
                  <a:pt x="4053143" y="1691614"/>
                  <a:pt x="4068315" y="1696441"/>
                </a:cubicBezTo>
                <a:cubicBezTo>
                  <a:pt x="4047625" y="1698510"/>
                  <a:pt x="4026936" y="1701269"/>
                  <a:pt x="4005557" y="1704027"/>
                </a:cubicBezTo>
                <a:close/>
                <a:moveTo>
                  <a:pt x="3995901" y="1705407"/>
                </a:moveTo>
                <a:cubicBezTo>
                  <a:pt x="3973143" y="1708165"/>
                  <a:pt x="3950384" y="1711613"/>
                  <a:pt x="3927626" y="1714372"/>
                </a:cubicBezTo>
                <a:cubicBezTo>
                  <a:pt x="3911074" y="1689545"/>
                  <a:pt x="3894522" y="1665407"/>
                  <a:pt x="3877971" y="1641269"/>
                </a:cubicBezTo>
                <a:cubicBezTo>
                  <a:pt x="3923488" y="1653683"/>
                  <a:pt x="3969005" y="1666786"/>
                  <a:pt x="4014522" y="1680579"/>
                </a:cubicBezTo>
                <a:cubicBezTo>
                  <a:pt x="4009005" y="1688855"/>
                  <a:pt x="4002108" y="1697131"/>
                  <a:pt x="3995901" y="1705407"/>
                </a:cubicBezTo>
                <a:close/>
                <a:moveTo>
                  <a:pt x="3920039" y="1715062"/>
                </a:moveTo>
                <a:cubicBezTo>
                  <a:pt x="3877281" y="1720579"/>
                  <a:pt x="3834523" y="1726786"/>
                  <a:pt x="3791764" y="1733682"/>
                </a:cubicBezTo>
                <a:cubicBezTo>
                  <a:pt x="3709695" y="1728855"/>
                  <a:pt x="3627626" y="1725407"/>
                  <a:pt x="3546247" y="1722648"/>
                </a:cubicBezTo>
                <a:cubicBezTo>
                  <a:pt x="3542799" y="1719200"/>
                  <a:pt x="3540040" y="1715751"/>
                  <a:pt x="3536592" y="1712303"/>
                </a:cubicBezTo>
                <a:cubicBezTo>
                  <a:pt x="3620730" y="1678510"/>
                  <a:pt x="3704178" y="1646786"/>
                  <a:pt x="3787626" y="1616441"/>
                </a:cubicBezTo>
                <a:cubicBezTo>
                  <a:pt x="3814522" y="1623338"/>
                  <a:pt x="3841419" y="1630924"/>
                  <a:pt x="3868315" y="1638510"/>
                </a:cubicBezTo>
                <a:cubicBezTo>
                  <a:pt x="3885557" y="1664027"/>
                  <a:pt x="3902798" y="1689545"/>
                  <a:pt x="3920039" y="1715062"/>
                </a:cubicBezTo>
                <a:close/>
                <a:moveTo>
                  <a:pt x="3535213" y="1722648"/>
                </a:moveTo>
                <a:cubicBezTo>
                  <a:pt x="3527626" y="1722648"/>
                  <a:pt x="3520730" y="1721958"/>
                  <a:pt x="3513144" y="1721958"/>
                </a:cubicBezTo>
                <a:cubicBezTo>
                  <a:pt x="3517971" y="1719889"/>
                  <a:pt x="3523488" y="1717820"/>
                  <a:pt x="3528316" y="1715751"/>
                </a:cubicBezTo>
                <a:cubicBezTo>
                  <a:pt x="3531075" y="1717820"/>
                  <a:pt x="3533144" y="1720579"/>
                  <a:pt x="3535213" y="1722648"/>
                </a:cubicBezTo>
                <a:close/>
                <a:moveTo>
                  <a:pt x="3531075" y="1706786"/>
                </a:moveTo>
                <a:cubicBezTo>
                  <a:pt x="3509695" y="1684717"/>
                  <a:pt x="3488316" y="1662648"/>
                  <a:pt x="3466937" y="1641269"/>
                </a:cubicBezTo>
                <a:cubicBezTo>
                  <a:pt x="3480040" y="1609545"/>
                  <a:pt x="3493833" y="1578510"/>
                  <a:pt x="3507626" y="1547476"/>
                </a:cubicBezTo>
                <a:cubicBezTo>
                  <a:pt x="3595902" y="1567476"/>
                  <a:pt x="3684868" y="1589545"/>
                  <a:pt x="3774523" y="1613683"/>
                </a:cubicBezTo>
                <a:cubicBezTo>
                  <a:pt x="3693833" y="1643338"/>
                  <a:pt x="3612454" y="1674372"/>
                  <a:pt x="3531075" y="1706786"/>
                </a:cubicBezTo>
                <a:close/>
                <a:moveTo>
                  <a:pt x="3523488" y="1710234"/>
                </a:moveTo>
                <a:cubicBezTo>
                  <a:pt x="3514523" y="1713682"/>
                  <a:pt x="3504868" y="1717820"/>
                  <a:pt x="3495902" y="1721269"/>
                </a:cubicBezTo>
                <a:cubicBezTo>
                  <a:pt x="3475213" y="1720579"/>
                  <a:pt x="3455213" y="1720579"/>
                  <a:pt x="3434523" y="1719889"/>
                </a:cubicBezTo>
                <a:cubicBezTo>
                  <a:pt x="3444178" y="1695751"/>
                  <a:pt x="3453834" y="1672303"/>
                  <a:pt x="3464178" y="1648855"/>
                </a:cubicBezTo>
                <a:cubicBezTo>
                  <a:pt x="3483489" y="1668855"/>
                  <a:pt x="3503488" y="1689545"/>
                  <a:pt x="3523488" y="1710234"/>
                </a:cubicBezTo>
                <a:close/>
                <a:moveTo>
                  <a:pt x="3480040" y="1728165"/>
                </a:moveTo>
                <a:cubicBezTo>
                  <a:pt x="3460730" y="1736441"/>
                  <a:pt x="3441420" y="1744027"/>
                  <a:pt x="3421420" y="1752303"/>
                </a:cubicBezTo>
                <a:cubicBezTo>
                  <a:pt x="3424868" y="1744027"/>
                  <a:pt x="3428316" y="1735751"/>
                  <a:pt x="3431765" y="1727476"/>
                </a:cubicBezTo>
                <a:cubicBezTo>
                  <a:pt x="3447626" y="1727476"/>
                  <a:pt x="3463489" y="1727476"/>
                  <a:pt x="3480040" y="1728165"/>
                </a:cubicBezTo>
                <a:close/>
                <a:moveTo>
                  <a:pt x="3497282" y="1728165"/>
                </a:moveTo>
                <a:cubicBezTo>
                  <a:pt x="3511764" y="1728855"/>
                  <a:pt x="3526937" y="1728855"/>
                  <a:pt x="3541420" y="1729545"/>
                </a:cubicBezTo>
                <a:cubicBezTo>
                  <a:pt x="3553833" y="1742648"/>
                  <a:pt x="3565558" y="1755062"/>
                  <a:pt x="3577971" y="1768165"/>
                </a:cubicBezTo>
                <a:cubicBezTo>
                  <a:pt x="3542109" y="1774372"/>
                  <a:pt x="3506937" y="1780579"/>
                  <a:pt x="3471075" y="1787476"/>
                </a:cubicBezTo>
                <a:cubicBezTo>
                  <a:pt x="3447626" y="1791613"/>
                  <a:pt x="3424868" y="1796441"/>
                  <a:pt x="3402109" y="1800579"/>
                </a:cubicBezTo>
                <a:cubicBezTo>
                  <a:pt x="3407627" y="1787476"/>
                  <a:pt x="3412454" y="1773682"/>
                  <a:pt x="3417971" y="1760579"/>
                </a:cubicBezTo>
                <a:cubicBezTo>
                  <a:pt x="3444178" y="1750234"/>
                  <a:pt x="3471075" y="1739200"/>
                  <a:pt x="3497282" y="1728165"/>
                </a:cubicBezTo>
                <a:close/>
                <a:moveTo>
                  <a:pt x="3394523" y="1802648"/>
                </a:moveTo>
                <a:cubicBezTo>
                  <a:pt x="3348316" y="1811613"/>
                  <a:pt x="3302110" y="1821269"/>
                  <a:pt x="3256592" y="1830924"/>
                </a:cubicBezTo>
                <a:cubicBezTo>
                  <a:pt x="3307627" y="1808165"/>
                  <a:pt x="3358661" y="1786786"/>
                  <a:pt x="3409696" y="1765406"/>
                </a:cubicBezTo>
                <a:cubicBezTo>
                  <a:pt x="3404178" y="1777131"/>
                  <a:pt x="3399351" y="1790234"/>
                  <a:pt x="3394523" y="1802648"/>
                </a:cubicBezTo>
                <a:close/>
                <a:moveTo>
                  <a:pt x="3391075" y="1810234"/>
                </a:moveTo>
                <a:cubicBezTo>
                  <a:pt x="3355903" y="1900579"/>
                  <a:pt x="3322110" y="1993682"/>
                  <a:pt x="3289696" y="2089544"/>
                </a:cubicBezTo>
                <a:cubicBezTo>
                  <a:pt x="3206937" y="2032992"/>
                  <a:pt x="3124179" y="1979199"/>
                  <a:pt x="3042110" y="1928165"/>
                </a:cubicBezTo>
                <a:cubicBezTo>
                  <a:pt x="3102800" y="1899199"/>
                  <a:pt x="3164179" y="1871613"/>
                  <a:pt x="3224868" y="1844717"/>
                </a:cubicBezTo>
                <a:cubicBezTo>
                  <a:pt x="3280041" y="1832303"/>
                  <a:pt x="3335213" y="1821269"/>
                  <a:pt x="3391075" y="1810234"/>
                </a:cubicBezTo>
                <a:close/>
                <a:moveTo>
                  <a:pt x="3035214" y="1924027"/>
                </a:moveTo>
                <a:cubicBezTo>
                  <a:pt x="3020731" y="1915061"/>
                  <a:pt x="3006248" y="1906096"/>
                  <a:pt x="2991765" y="1897820"/>
                </a:cubicBezTo>
                <a:cubicBezTo>
                  <a:pt x="3057972" y="1881958"/>
                  <a:pt x="3124869" y="1866096"/>
                  <a:pt x="3192455" y="1851613"/>
                </a:cubicBezTo>
                <a:cubicBezTo>
                  <a:pt x="3140041" y="1875061"/>
                  <a:pt x="3087627" y="1899199"/>
                  <a:pt x="3035214" y="1924027"/>
                </a:cubicBezTo>
                <a:close/>
                <a:moveTo>
                  <a:pt x="2857972" y="2009544"/>
                </a:moveTo>
                <a:cubicBezTo>
                  <a:pt x="2815904" y="2030234"/>
                  <a:pt x="2773835" y="2051613"/>
                  <a:pt x="2732455" y="2072992"/>
                </a:cubicBezTo>
                <a:cubicBezTo>
                  <a:pt x="2775904" y="2037820"/>
                  <a:pt x="2819352" y="2003337"/>
                  <a:pt x="2862800" y="1968854"/>
                </a:cubicBezTo>
                <a:cubicBezTo>
                  <a:pt x="2860731" y="1982647"/>
                  <a:pt x="2859352" y="1995751"/>
                  <a:pt x="2857972" y="2009544"/>
                </a:cubicBezTo>
                <a:close/>
                <a:moveTo>
                  <a:pt x="2857283" y="2017820"/>
                </a:moveTo>
                <a:cubicBezTo>
                  <a:pt x="2847628" y="2114371"/>
                  <a:pt x="2839352" y="2212992"/>
                  <a:pt x="2833834" y="2313681"/>
                </a:cubicBezTo>
                <a:cubicBezTo>
                  <a:pt x="2738662" y="2281268"/>
                  <a:pt x="2644869" y="2250923"/>
                  <a:pt x="2551766" y="2224026"/>
                </a:cubicBezTo>
                <a:cubicBezTo>
                  <a:pt x="2602800" y="2179889"/>
                  <a:pt x="2654524" y="2137130"/>
                  <a:pt x="2706248" y="2094372"/>
                </a:cubicBezTo>
                <a:cubicBezTo>
                  <a:pt x="2755904" y="2068165"/>
                  <a:pt x="2806248" y="2042647"/>
                  <a:pt x="2857283" y="2017820"/>
                </a:cubicBezTo>
                <a:close/>
                <a:moveTo>
                  <a:pt x="2544180" y="2221268"/>
                </a:moveTo>
                <a:cubicBezTo>
                  <a:pt x="2527628" y="2216440"/>
                  <a:pt x="2511766" y="2212302"/>
                  <a:pt x="2495215" y="2207475"/>
                </a:cubicBezTo>
                <a:cubicBezTo>
                  <a:pt x="2554525" y="2174371"/>
                  <a:pt x="2615214" y="2141958"/>
                  <a:pt x="2675904" y="2109544"/>
                </a:cubicBezTo>
                <a:cubicBezTo>
                  <a:pt x="2632456" y="2146785"/>
                  <a:pt x="2588318" y="2184027"/>
                  <a:pt x="2544180" y="2221268"/>
                </a:cubicBezTo>
                <a:close/>
                <a:moveTo>
                  <a:pt x="2396594" y="2350923"/>
                </a:moveTo>
                <a:cubicBezTo>
                  <a:pt x="2361422" y="2382647"/>
                  <a:pt x="2326249" y="2414371"/>
                  <a:pt x="2291767" y="2446095"/>
                </a:cubicBezTo>
                <a:cubicBezTo>
                  <a:pt x="2324180" y="2400578"/>
                  <a:pt x="2357284" y="2355061"/>
                  <a:pt x="2389697" y="2310233"/>
                </a:cubicBezTo>
                <a:cubicBezTo>
                  <a:pt x="2391766" y="2324716"/>
                  <a:pt x="2393835" y="2337819"/>
                  <a:pt x="2396594" y="2350923"/>
                </a:cubicBezTo>
                <a:close/>
                <a:moveTo>
                  <a:pt x="2397973" y="2359199"/>
                </a:moveTo>
                <a:cubicBezTo>
                  <a:pt x="2413835" y="2455061"/>
                  <a:pt x="2433146" y="2552302"/>
                  <a:pt x="2453835" y="2650922"/>
                </a:cubicBezTo>
                <a:cubicBezTo>
                  <a:pt x="2353835" y="2644715"/>
                  <a:pt x="2255215" y="2640577"/>
                  <a:pt x="2157974" y="2639198"/>
                </a:cubicBezTo>
                <a:cubicBezTo>
                  <a:pt x="2195905" y="2583336"/>
                  <a:pt x="2233836" y="2528164"/>
                  <a:pt x="2271766" y="2473681"/>
                </a:cubicBezTo>
                <a:cubicBezTo>
                  <a:pt x="2313835" y="2435061"/>
                  <a:pt x="2355215" y="2397130"/>
                  <a:pt x="2397973" y="2359199"/>
                </a:cubicBezTo>
                <a:close/>
                <a:moveTo>
                  <a:pt x="2149698" y="2639198"/>
                </a:moveTo>
                <a:cubicBezTo>
                  <a:pt x="2132457" y="2639198"/>
                  <a:pt x="2115905" y="2639198"/>
                  <a:pt x="2099353" y="2638508"/>
                </a:cubicBezTo>
                <a:cubicBezTo>
                  <a:pt x="2147629" y="2590922"/>
                  <a:pt x="2197284" y="2543336"/>
                  <a:pt x="2247629" y="2496440"/>
                </a:cubicBezTo>
                <a:cubicBezTo>
                  <a:pt x="2215215" y="2543336"/>
                  <a:pt x="2182111" y="2590922"/>
                  <a:pt x="2149698" y="2639198"/>
                </a:cubicBezTo>
                <a:close/>
                <a:moveTo>
                  <a:pt x="2145560" y="2646095"/>
                </a:moveTo>
                <a:cubicBezTo>
                  <a:pt x="2124870" y="2676439"/>
                  <a:pt x="2104870" y="2706784"/>
                  <a:pt x="2084870" y="2737819"/>
                </a:cubicBezTo>
                <a:cubicBezTo>
                  <a:pt x="2072456" y="2757129"/>
                  <a:pt x="2059353" y="2776439"/>
                  <a:pt x="2046939" y="2796439"/>
                </a:cubicBezTo>
                <a:cubicBezTo>
                  <a:pt x="2040732" y="2783336"/>
                  <a:pt x="2034526" y="2770232"/>
                  <a:pt x="2029008" y="2757129"/>
                </a:cubicBezTo>
                <a:cubicBezTo>
                  <a:pt x="2039353" y="2730922"/>
                  <a:pt x="2049698" y="2704715"/>
                  <a:pt x="2060043" y="2678508"/>
                </a:cubicBezTo>
                <a:cubicBezTo>
                  <a:pt x="2071077" y="2667474"/>
                  <a:pt x="2082112" y="2657129"/>
                  <a:pt x="2093146" y="2646095"/>
                </a:cubicBezTo>
                <a:cubicBezTo>
                  <a:pt x="2109698" y="2645405"/>
                  <a:pt x="2127629" y="2646095"/>
                  <a:pt x="2145560" y="2646095"/>
                </a:cubicBezTo>
                <a:close/>
                <a:moveTo>
                  <a:pt x="2066250" y="2661957"/>
                </a:moveTo>
                <a:cubicBezTo>
                  <a:pt x="2068319" y="2656440"/>
                  <a:pt x="2070388" y="2650922"/>
                  <a:pt x="2072456" y="2645405"/>
                </a:cubicBezTo>
                <a:cubicBezTo>
                  <a:pt x="2075905" y="2645405"/>
                  <a:pt x="2079353" y="2645405"/>
                  <a:pt x="2082112" y="2645405"/>
                </a:cubicBezTo>
                <a:cubicBezTo>
                  <a:pt x="2077284" y="2650922"/>
                  <a:pt x="2071767" y="2656440"/>
                  <a:pt x="2066250" y="2661957"/>
                </a:cubicBezTo>
                <a:close/>
                <a:moveTo>
                  <a:pt x="2053836" y="2673681"/>
                </a:moveTo>
                <a:cubicBezTo>
                  <a:pt x="2039353" y="2688163"/>
                  <a:pt x="2025560" y="2701957"/>
                  <a:pt x="2011077" y="2716439"/>
                </a:cubicBezTo>
                <a:cubicBezTo>
                  <a:pt x="2000733" y="2692991"/>
                  <a:pt x="1990388" y="2669543"/>
                  <a:pt x="1980043" y="2646095"/>
                </a:cubicBezTo>
                <a:cubicBezTo>
                  <a:pt x="2008319" y="2645405"/>
                  <a:pt x="2036595" y="2645405"/>
                  <a:pt x="2064870" y="2645405"/>
                </a:cubicBezTo>
                <a:cubicBezTo>
                  <a:pt x="2064870" y="2645405"/>
                  <a:pt x="2064870" y="2645405"/>
                  <a:pt x="2065560" y="2645405"/>
                </a:cubicBezTo>
                <a:cubicBezTo>
                  <a:pt x="2061422" y="2655060"/>
                  <a:pt x="2057284" y="2664715"/>
                  <a:pt x="2053836" y="2673681"/>
                </a:cubicBezTo>
                <a:close/>
                <a:moveTo>
                  <a:pt x="2004870" y="2722646"/>
                </a:moveTo>
                <a:cubicBezTo>
                  <a:pt x="1969008" y="2759198"/>
                  <a:pt x="1933147" y="2795750"/>
                  <a:pt x="1897974" y="2832301"/>
                </a:cubicBezTo>
                <a:cubicBezTo>
                  <a:pt x="1882802" y="2833680"/>
                  <a:pt x="1867629" y="2835750"/>
                  <a:pt x="1852457" y="2837818"/>
                </a:cubicBezTo>
                <a:cubicBezTo>
                  <a:pt x="1862112" y="2774370"/>
                  <a:pt x="1872457" y="2710922"/>
                  <a:pt x="1883491" y="2648853"/>
                </a:cubicBezTo>
                <a:cubicBezTo>
                  <a:pt x="1912457" y="2648164"/>
                  <a:pt x="1942112" y="2647474"/>
                  <a:pt x="1971767" y="2646784"/>
                </a:cubicBezTo>
                <a:cubicBezTo>
                  <a:pt x="1982112" y="2671612"/>
                  <a:pt x="1993836" y="2697129"/>
                  <a:pt x="2004870" y="2722646"/>
                </a:cubicBezTo>
                <a:close/>
                <a:moveTo>
                  <a:pt x="1889698" y="2840577"/>
                </a:moveTo>
                <a:cubicBezTo>
                  <a:pt x="1874526" y="2856439"/>
                  <a:pt x="1859353" y="2872301"/>
                  <a:pt x="1844871" y="2887474"/>
                </a:cubicBezTo>
                <a:cubicBezTo>
                  <a:pt x="1846940" y="2872991"/>
                  <a:pt x="1849009" y="2859198"/>
                  <a:pt x="1851078" y="2844715"/>
                </a:cubicBezTo>
                <a:cubicBezTo>
                  <a:pt x="1864181" y="2844025"/>
                  <a:pt x="1876595" y="2841956"/>
                  <a:pt x="1889698" y="2840577"/>
                </a:cubicBezTo>
                <a:close/>
                <a:moveTo>
                  <a:pt x="1900733" y="2839887"/>
                </a:moveTo>
                <a:cubicBezTo>
                  <a:pt x="1931077" y="2836439"/>
                  <a:pt x="1962112" y="2833680"/>
                  <a:pt x="1993146" y="2830232"/>
                </a:cubicBezTo>
                <a:cubicBezTo>
                  <a:pt x="1977974" y="2870232"/>
                  <a:pt x="1963491" y="2910922"/>
                  <a:pt x="1949008" y="2950922"/>
                </a:cubicBezTo>
                <a:cubicBezTo>
                  <a:pt x="1905560" y="3021266"/>
                  <a:pt x="1863491" y="3091611"/>
                  <a:pt x="1822802" y="3161956"/>
                </a:cubicBezTo>
                <a:cubicBezTo>
                  <a:pt x="1817974" y="3163335"/>
                  <a:pt x="1813836" y="3164714"/>
                  <a:pt x="1809009" y="3165404"/>
                </a:cubicBezTo>
                <a:cubicBezTo>
                  <a:pt x="1819354" y="3075749"/>
                  <a:pt x="1830388" y="2987473"/>
                  <a:pt x="1843491" y="2899887"/>
                </a:cubicBezTo>
                <a:cubicBezTo>
                  <a:pt x="1862112" y="2879887"/>
                  <a:pt x="1881422" y="2859887"/>
                  <a:pt x="1900733" y="2839887"/>
                </a:cubicBezTo>
                <a:close/>
                <a:moveTo>
                  <a:pt x="1801423" y="3167473"/>
                </a:moveTo>
                <a:cubicBezTo>
                  <a:pt x="1771767" y="3175749"/>
                  <a:pt x="1742112" y="3184025"/>
                  <a:pt x="1713147" y="3192301"/>
                </a:cubicBezTo>
                <a:cubicBezTo>
                  <a:pt x="1691768" y="3165404"/>
                  <a:pt x="1671078" y="3138508"/>
                  <a:pt x="1650388" y="3112301"/>
                </a:cubicBezTo>
                <a:cubicBezTo>
                  <a:pt x="1709699" y="3044715"/>
                  <a:pt x="1771767" y="2976439"/>
                  <a:pt x="1835216" y="2908853"/>
                </a:cubicBezTo>
                <a:cubicBezTo>
                  <a:pt x="1822112" y="2994370"/>
                  <a:pt x="1811078" y="3080577"/>
                  <a:pt x="1801423" y="3167473"/>
                </a:cubicBezTo>
                <a:close/>
                <a:moveTo>
                  <a:pt x="1711078" y="3201266"/>
                </a:moveTo>
                <a:cubicBezTo>
                  <a:pt x="1728319" y="3222645"/>
                  <a:pt x="1745561" y="3244025"/>
                  <a:pt x="1763492" y="3265404"/>
                </a:cubicBezTo>
                <a:cubicBezTo>
                  <a:pt x="1737974" y="3310231"/>
                  <a:pt x="1713836" y="3355059"/>
                  <a:pt x="1689699" y="3399197"/>
                </a:cubicBezTo>
                <a:cubicBezTo>
                  <a:pt x="1675216" y="3404714"/>
                  <a:pt x="1661423" y="3410231"/>
                  <a:pt x="1646940" y="3416438"/>
                </a:cubicBezTo>
                <a:cubicBezTo>
                  <a:pt x="1639354" y="3352990"/>
                  <a:pt x="1632457" y="3289542"/>
                  <a:pt x="1626940" y="3226783"/>
                </a:cubicBezTo>
                <a:cubicBezTo>
                  <a:pt x="1654526" y="3218508"/>
                  <a:pt x="1682802" y="3209542"/>
                  <a:pt x="1711078" y="3201266"/>
                </a:cubicBezTo>
                <a:close/>
                <a:moveTo>
                  <a:pt x="1640043" y="3419197"/>
                </a:moveTo>
                <a:cubicBezTo>
                  <a:pt x="1616595" y="3428852"/>
                  <a:pt x="1593147" y="3438507"/>
                  <a:pt x="1570388" y="3448162"/>
                </a:cubicBezTo>
                <a:cubicBezTo>
                  <a:pt x="1557975" y="3384024"/>
                  <a:pt x="1546251" y="3319887"/>
                  <a:pt x="1535216" y="3255749"/>
                </a:cubicBezTo>
                <a:cubicBezTo>
                  <a:pt x="1562802" y="3246783"/>
                  <a:pt x="1591078" y="3237818"/>
                  <a:pt x="1620044" y="3228852"/>
                </a:cubicBezTo>
                <a:cubicBezTo>
                  <a:pt x="1625561" y="3292300"/>
                  <a:pt x="1632457" y="3355749"/>
                  <a:pt x="1640043" y="3419197"/>
                </a:cubicBezTo>
                <a:close/>
                <a:moveTo>
                  <a:pt x="1640733" y="3427473"/>
                </a:moveTo>
                <a:cubicBezTo>
                  <a:pt x="1642802" y="3444714"/>
                  <a:pt x="1644871" y="3461266"/>
                  <a:pt x="1646940" y="3478507"/>
                </a:cubicBezTo>
                <a:cubicBezTo>
                  <a:pt x="1629699" y="3510921"/>
                  <a:pt x="1613147" y="3543334"/>
                  <a:pt x="1596595" y="3575748"/>
                </a:cubicBezTo>
                <a:cubicBezTo>
                  <a:pt x="1588319" y="3535748"/>
                  <a:pt x="1580044" y="3495748"/>
                  <a:pt x="1571768" y="3455748"/>
                </a:cubicBezTo>
                <a:cubicBezTo>
                  <a:pt x="1594526" y="3446093"/>
                  <a:pt x="1617285" y="3436438"/>
                  <a:pt x="1640733" y="3427473"/>
                </a:cubicBezTo>
                <a:close/>
                <a:moveTo>
                  <a:pt x="1674526" y="3852989"/>
                </a:moveTo>
                <a:cubicBezTo>
                  <a:pt x="1672457" y="3862644"/>
                  <a:pt x="1669699" y="3872299"/>
                  <a:pt x="1666940" y="3881955"/>
                </a:cubicBezTo>
                <a:cubicBezTo>
                  <a:pt x="1663492" y="3868162"/>
                  <a:pt x="1660044" y="3854369"/>
                  <a:pt x="1656595" y="3840575"/>
                </a:cubicBezTo>
                <a:cubicBezTo>
                  <a:pt x="1662802" y="3844713"/>
                  <a:pt x="1668319" y="3848851"/>
                  <a:pt x="1674526" y="3852989"/>
                </a:cubicBezTo>
                <a:close/>
                <a:moveTo>
                  <a:pt x="1680043" y="3857127"/>
                </a:moveTo>
                <a:cubicBezTo>
                  <a:pt x="1688319" y="3863334"/>
                  <a:pt x="1697285" y="3868851"/>
                  <a:pt x="1705561" y="3875058"/>
                </a:cubicBezTo>
                <a:cubicBezTo>
                  <a:pt x="1709699" y="3897817"/>
                  <a:pt x="1713147" y="3919886"/>
                  <a:pt x="1717285" y="3942644"/>
                </a:cubicBezTo>
                <a:cubicBezTo>
                  <a:pt x="1707630" y="3949541"/>
                  <a:pt x="1697285" y="3957127"/>
                  <a:pt x="1687630" y="3964023"/>
                </a:cubicBezTo>
                <a:cubicBezTo>
                  <a:pt x="1681423" y="3941265"/>
                  <a:pt x="1675905" y="3918506"/>
                  <a:pt x="1670388" y="3895748"/>
                </a:cubicBezTo>
                <a:cubicBezTo>
                  <a:pt x="1673837" y="3883334"/>
                  <a:pt x="1677285" y="3870230"/>
                  <a:pt x="1680043" y="3857127"/>
                </a:cubicBezTo>
                <a:close/>
                <a:moveTo>
                  <a:pt x="1682112" y="3968851"/>
                </a:moveTo>
                <a:cubicBezTo>
                  <a:pt x="1670388" y="3977816"/>
                  <a:pt x="1658664" y="3986092"/>
                  <a:pt x="1646940" y="3995058"/>
                </a:cubicBezTo>
                <a:cubicBezTo>
                  <a:pt x="1653837" y="3966782"/>
                  <a:pt x="1660044" y="3938506"/>
                  <a:pt x="1666940" y="3910230"/>
                </a:cubicBezTo>
                <a:cubicBezTo>
                  <a:pt x="1672457" y="3930230"/>
                  <a:pt x="1677285" y="3949541"/>
                  <a:pt x="1682112" y="3968851"/>
                </a:cubicBezTo>
                <a:close/>
                <a:moveTo>
                  <a:pt x="1743492" y="4374367"/>
                </a:moveTo>
                <a:cubicBezTo>
                  <a:pt x="1743492" y="4395057"/>
                  <a:pt x="1744181" y="4415057"/>
                  <a:pt x="1744871" y="4435747"/>
                </a:cubicBezTo>
                <a:cubicBezTo>
                  <a:pt x="1684871" y="4414367"/>
                  <a:pt x="1626250" y="4392299"/>
                  <a:pt x="1569009" y="4369540"/>
                </a:cubicBezTo>
                <a:cubicBezTo>
                  <a:pt x="1585561" y="4280575"/>
                  <a:pt x="1603492" y="4190230"/>
                  <a:pt x="1623492" y="4099885"/>
                </a:cubicBezTo>
                <a:cubicBezTo>
                  <a:pt x="1661423" y="4190920"/>
                  <a:pt x="1701423" y="4282644"/>
                  <a:pt x="1743492" y="4374367"/>
                </a:cubicBezTo>
                <a:close/>
                <a:moveTo>
                  <a:pt x="1750388" y="4389540"/>
                </a:moveTo>
                <a:cubicBezTo>
                  <a:pt x="1759354" y="4408850"/>
                  <a:pt x="1768319" y="4428160"/>
                  <a:pt x="1777285" y="4446781"/>
                </a:cubicBezTo>
                <a:cubicBezTo>
                  <a:pt x="1769009" y="4444023"/>
                  <a:pt x="1760043" y="4440575"/>
                  <a:pt x="1751767" y="4437816"/>
                </a:cubicBezTo>
                <a:cubicBezTo>
                  <a:pt x="1751078" y="4421954"/>
                  <a:pt x="1750388" y="4406092"/>
                  <a:pt x="1750388" y="4389540"/>
                </a:cubicBezTo>
                <a:close/>
                <a:moveTo>
                  <a:pt x="1781423" y="4455747"/>
                </a:moveTo>
                <a:cubicBezTo>
                  <a:pt x="1791078" y="4476436"/>
                  <a:pt x="1800733" y="4497126"/>
                  <a:pt x="1811078" y="4517815"/>
                </a:cubicBezTo>
                <a:cubicBezTo>
                  <a:pt x="1792457" y="4541264"/>
                  <a:pt x="1774526" y="4564022"/>
                  <a:pt x="1756595" y="4587471"/>
                </a:cubicBezTo>
                <a:cubicBezTo>
                  <a:pt x="1754526" y="4540574"/>
                  <a:pt x="1753147" y="4492988"/>
                  <a:pt x="1751767" y="4445402"/>
                </a:cubicBezTo>
                <a:cubicBezTo>
                  <a:pt x="1761423" y="4448850"/>
                  <a:pt x="1771078" y="4452298"/>
                  <a:pt x="1781423" y="4455747"/>
                </a:cubicBezTo>
                <a:close/>
                <a:moveTo>
                  <a:pt x="1949698" y="4927470"/>
                </a:moveTo>
                <a:cubicBezTo>
                  <a:pt x="1955215" y="4946780"/>
                  <a:pt x="1961422" y="4966090"/>
                  <a:pt x="1966940" y="4985401"/>
                </a:cubicBezTo>
                <a:cubicBezTo>
                  <a:pt x="1903491" y="4980573"/>
                  <a:pt x="1841422" y="4975056"/>
                  <a:pt x="1780043" y="4968160"/>
                </a:cubicBezTo>
                <a:cubicBezTo>
                  <a:pt x="1772457" y="4877815"/>
                  <a:pt x="1766250" y="4786780"/>
                  <a:pt x="1761423" y="4695057"/>
                </a:cubicBezTo>
                <a:cubicBezTo>
                  <a:pt x="1822112" y="4772298"/>
                  <a:pt x="1884871" y="4850229"/>
                  <a:pt x="1949698" y="4927470"/>
                </a:cubicBezTo>
                <a:close/>
                <a:moveTo>
                  <a:pt x="1960733" y="4940574"/>
                </a:moveTo>
                <a:cubicBezTo>
                  <a:pt x="1973836" y="4956436"/>
                  <a:pt x="1986939" y="4971608"/>
                  <a:pt x="2000733" y="4987470"/>
                </a:cubicBezTo>
                <a:cubicBezTo>
                  <a:pt x="1991767" y="4986780"/>
                  <a:pt x="1983491" y="4986091"/>
                  <a:pt x="1974526" y="4985401"/>
                </a:cubicBezTo>
                <a:cubicBezTo>
                  <a:pt x="1969698" y="4970918"/>
                  <a:pt x="1965560" y="4955746"/>
                  <a:pt x="1960733" y="4940574"/>
                </a:cubicBezTo>
                <a:close/>
                <a:moveTo>
                  <a:pt x="2007629" y="4995746"/>
                </a:moveTo>
                <a:cubicBezTo>
                  <a:pt x="2012457" y="5001263"/>
                  <a:pt x="2016594" y="5006780"/>
                  <a:pt x="2021422" y="5011608"/>
                </a:cubicBezTo>
                <a:cubicBezTo>
                  <a:pt x="2029008" y="5030229"/>
                  <a:pt x="2036595" y="5049539"/>
                  <a:pt x="2043491" y="5068160"/>
                </a:cubicBezTo>
                <a:cubicBezTo>
                  <a:pt x="2035215" y="5088159"/>
                  <a:pt x="2026939" y="5108849"/>
                  <a:pt x="2018664" y="5128849"/>
                </a:cubicBezTo>
                <a:cubicBezTo>
                  <a:pt x="2004181" y="5084022"/>
                  <a:pt x="1990388" y="5039194"/>
                  <a:pt x="1976595" y="4992987"/>
                </a:cubicBezTo>
                <a:cubicBezTo>
                  <a:pt x="1986939" y="4994367"/>
                  <a:pt x="1997284" y="4995056"/>
                  <a:pt x="2007629" y="4995746"/>
                </a:cubicBezTo>
                <a:close/>
                <a:moveTo>
                  <a:pt x="2137284" y="5293676"/>
                </a:moveTo>
                <a:cubicBezTo>
                  <a:pt x="2164181" y="5355745"/>
                  <a:pt x="2191077" y="5417124"/>
                  <a:pt x="2219353" y="5477814"/>
                </a:cubicBezTo>
                <a:cubicBezTo>
                  <a:pt x="2193836" y="5481952"/>
                  <a:pt x="2169008" y="5486779"/>
                  <a:pt x="2143491" y="5490917"/>
                </a:cubicBezTo>
                <a:cubicBezTo>
                  <a:pt x="2112457" y="5406090"/>
                  <a:pt x="2081422" y="5319883"/>
                  <a:pt x="2052457" y="5232297"/>
                </a:cubicBezTo>
                <a:cubicBezTo>
                  <a:pt x="2080732" y="5252297"/>
                  <a:pt x="2109008" y="5273676"/>
                  <a:pt x="2137284" y="5293676"/>
                </a:cubicBezTo>
                <a:close/>
                <a:moveTo>
                  <a:pt x="2148318" y="5301952"/>
                </a:moveTo>
                <a:cubicBezTo>
                  <a:pt x="2196594" y="5337125"/>
                  <a:pt x="2245560" y="5371607"/>
                  <a:pt x="2295215" y="5406090"/>
                </a:cubicBezTo>
                <a:cubicBezTo>
                  <a:pt x="2306249" y="5423331"/>
                  <a:pt x="2316594" y="5440573"/>
                  <a:pt x="2327629" y="5457814"/>
                </a:cubicBezTo>
                <a:cubicBezTo>
                  <a:pt x="2293836" y="5464711"/>
                  <a:pt x="2259353" y="5470917"/>
                  <a:pt x="2226250" y="5477124"/>
                </a:cubicBezTo>
                <a:cubicBezTo>
                  <a:pt x="2199353" y="5419193"/>
                  <a:pt x="2173836" y="5360573"/>
                  <a:pt x="2148318" y="5301952"/>
                </a:cubicBezTo>
                <a:close/>
                <a:moveTo>
                  <a:pt x="2309697" y="5415745"/>
                </a:moveTo>
                <a:cubicBezTo>
                  <a:pt x="2326939" y="5427469"/>
                  <a:pt x="2344180" y="5439193"/>
                  <a:pt x="2361422" y="5450918"/>
                </a:cubicBezTo>
                <a:cubicBezTo>
                  <a:pt x="2352456" y="5452986"/>
                  <a:pt x="2343491" y="5454366"/>
                  <a:pt x="2335215" y="5455745"/>
                </a:cubicBezTo>
                <a:cubicBezTo>
                  <a:pt x="2326939" y="5442642"/>
                  <a:pt x="2318663" y="5429538"/>
                  <a:pt x="2309697" y="5415745"/>
                </a:cubicBezTo>
                <a:close/>
                <a:moveTo>
                  <a:pt x="2369697" y="5456435"/>
                </a:moveTo>
                <a:cubicBezTo>
                  <a:pt x="2389008" y="5469538"/>
                  <a:pt x="2407628" y="5481952"/>
                  <a:pt x="2426939" y="5495055"/>
                </a:cubicBezTo>
                <a:cubicBezTo>
                  <a:pt x="2422801" y="5524021"/>
                  <a:pt x="2419353" y="5552986"/>
                  <a:pt x="2415904" y="5581952"/>
                </a:cubicBezTo>
                <a:cubicBezTo>
                  <a:pt x="2390387" y="5542641"/>
                  <a:pt x="2364870" y="5502642"/>
                  <a:pt x="2339353" y="5462641"/>
                </a:cubicBezTo>
                <a:cubicBezTo>
                  <a:pt x="2349008" y="5460572"/>
                  <a:pt x="2359353" y="5458504"/>
                  <a:pt x="2369697" y="5456435"/>
                </a:cubicBezTo>
                <a:close/>
                <a:moveTo>
                  <a:pt x="2433146" y="5499193"/>
                </a:moveTo>
                <a:cubicBezTo>
                  <a:pt x="2469008" y="5523331"/>
                  <a:pt x="2505559" y="5546779"/>
                  <a:pt x="2542111" y="5570228"/>
                </a:cubicBezTo>
                <a:cubicBezTo>
                  <a:pt x="2608318" y="5635745"/>
                  <a:pt x="2675214" y="5699882"/>
                  <a:pt x="2742800" y="5762641"/>
                </a:cubicBezTo>
                <a:cubicBezTo>
                  <a:pt x="2649697" y="5729537"/>
                  <a:pt x="2557973" y="5695745"/>
                  <a:pt x="2468318" y="5661262"/>
                </a:cubicBezTo>
                <a:cubicBezTo>
                  <a:pt x="2452456" y="5637814"/>
                  <a:pt x="2437283" y="5614365"/>
                  <a:pt x="2421421" y="5590917"/>
                </a:cubicBezTo>
                <a:cubicBezTo>
                  <a:pt x="2425559" y="5560572"/>
                  <a:pt x="2429008" y="5529538"/>
                  <a:pt x="2433146" y="5499193"/>
                </a:cubicBezTo>
                <a:close/>
                <a:moveTo>
                  <a:pt x="2456594" y="5656434"/>
                </a:moveTo>
                <a:cubicBezTo>
                  <a:pt x="2442801" y="5650917"/>
                  <a:pt x="2429697" y="5646090"/>
                  <a:pt x="2415904" y="5640572"/>
                </a:cubicBezTo>
                <a:cubicBezTo>
                  <a:pt x="2417284" y="5627469"/>
                  <a:pt x="2418663" y="5615055"/>
                  <a:pt x="2420042" y="5601952"/>
                </a:cubicBezTo>
                <a:cubicBezTo>
                  <a:pt x="2432456" y="5620572"/>
                  <a:pt x="2444180" y="5638503"/>
                  <a:pt x="2456594" y="5656434"/>
                </a:cubicBezTo>
                <a:close/>
                <a:moveTo>
                  <a:pt x="2463490" y="5667469"/>
                </a:moveTo>
                <a:cubicBezTo>
                  <a:pt x="2484180" y="5697814"/>
                  <a:pt x="2504180" y="5728158"/>
                  <a:pt x="2524870" y="5758503"/>
                </a:cubicBezTo>
                <a:cubicBezTo>
                  <a:pt x="2485559" y="5746779"/>
                  <a:pt x="2446249" y="5735055"/>
                  <a:pt x="2406939" y="5722641"/>
                </a:cubicBezTo>
                <a:cubicBezTo>
                  <a:pt x="2409008" y="5697814"/>
                  <a:pt x="2411766" y="5672986"/>
                  <a:pt x="2414525" y="5648158"/>
                </a:cubicBezTo>
                <a:cubicBezTo>
                  <a:pt x="2431077" y="5654365"/>
                  <a:pt x="2447628" y="5661262"/>
                  <a:pt x="2463490" y="5667469"/>
                </a:cubicBezTo>
                <a:close/>
                <a:moveTo>
                  <a:pt x="2806248" y="5821261"/>
                </a:moveTo>
                <a:cubicBezTo>
                  <a:pt x="2813835" y="5828158"/>
                  <a:pt x="2820731" y="5835054"/>
                  <a:pt x="2828317" y="5841262"/>
                </a:cubicBezTo>
                <a:cubicBezTo>
                  <a:pt x="2814524" y="5837813"/>
                  <a:pt x="2800731" y="5834365"/>
                  <a:pt x="2786938" y="5830227"/>
                </a:cubicBezTo>
                <a:cubicBezTo>
                  <a:pt x="2793835" y="5827468"/>
                  <a:pt x="2800041" y="5824710"/>
                  <a:pt x="2806248" y="5821261"/>
                </a:cubicBezTo>
                <a:close/>
                <a:moveTo>
                  <a:pt x="2813145" y="5817813"/>
                </a:moveTo>
                <a:cubicBezTo>
                  <a:pt x="2822110" y="5812986"/>
                  <a:pt x="2831766" y="5808848"/>
                  <a:pt x="2840731" y="5804020"/>
                </a:cubicBezTo>
                <a:cubicBezTo>
                  <a:pt x="2862800" y="5811606"/>
                  <a:pt x="2884179" y="5818503"/>
                  <a:pt x="2906248" y="5826089"/>
                </a:cubicBezTo>
                <a:cubicBezTo>
                  <a:pt x="2907628" y="5838503"/>
                  <a:pt x="2909696" y="5850227"/>
                  <a:pt x="2911076" y="5862641"/>
                </a:cubicBezTo>
                <a:cubicBezTo>
                  <a:pt x="2888317" y="5857123"/>
                  <a:pt x="2865559" y="5851606"/>
                  <a:pt x="2842800" y="5845399"/>
                </a:cubicBezTo>
                <a:cubicBezTo>
                  <a:pt x="2833145" y="5836434"/>
                  <a:pt x="2823490" y="5827468"/>
                  <a:pt x="2813145" y="5817813"/>
                </a:cubicBezTo>
                <a:close/>
                <a:moveTo>
                  <a:pt x="2912455" y="5869537"/>
                </a:moveTo>
                <a:cubicBezTo>
                  <a:pt x="2914524" y="5884020"/>
                  <a:pt x="2916593" y="5898503"/>
                  <a:pt x="2918662" y="5912296"/>
                </a:cubicBezTo>
                <a:cubicBezTo>
                  <a:pt x="2897283" y="5892986"/>
                  <a:pt x="2875214" y="5874365"/>
                  <a:pt x="2853835" y="5854365"/>
                </a:cubicBezTo>
                <a:cubicBezTo>
                  <a:pt x="2873835" y="5859882"/>
                  <a:pt x="2893145" y="5864710"/>
                  <a:pt x="2912455" y="5869537"/>
                </a:cubicBezTo>
                <a:close/>
                <a:moveTo>
                  <a:pt x="3424868" y="5979882"/>
                </a:moveTo>
                <a:cubicBezTo>
                  <a:pt x="3431075" y="5981261"/>
                  <a:pt x="3436592" y="5983330"/>
                  <a:pt x="3442799" y="5984709"/>
                </a:cubicBezTo>
                <a:cubicBezTo>
                  <a:pt x="3446247" y="5993675"/>
                  <a:pt x="3450385" y="6001951"/>
                  <a:pt x="3453834" y="6010227"/>
                </a:cubicBezTo>
                <a:cubicBezTo>
                  <a:pt x="3434523" y="6009537"/>
                  <a:pt x="3414523" y="6008158"/>
                  <a:pt x="3395213" y="6006778"/>
                </a:cubicBezTo>
                <a:cubicBezTo>
                  <a:pt x="3404868" y="5998503"/>
                  <a:pt x="3415213" y="5989537"/>
                  <a:pt x="3424868" y="5979882"/>
                </a:cubicBezTo>
                <a:close/>
                <a:moveTo>
                  <a:pt x="3451075" y="5986778"/>
                </a:moveTo>
                <a:cubicBezTo>
                  <a:pt x="3487627" y="5996434"/>
                  <a:pt x="3524868" y="6006089"/>
                  <a:pt x="3561419" y="6015054"/>
                </a:cubicBezTo>
                <a:cubicBezTo>
                  <a:pt x="3528316" y="6013675"/>
                  <a:pt x="3494523" y="6012296"/>
                  <a:pt x="3461420" y="6010916"/>
                </a:cubicBezTo>
                <a:cubicBezTo>
                  <a:pt x="3457971" y="6003330"/>
                  <a:pt x="3454523" y="5995054"/>
                  <a:pt x="3451075" y="5986778"/>
                </a:cubicBezTo>
                <a:close/>
                <a:moveTo>
                  <a:pt x="3593833" y="6023330"/>
                </a:moveTo>
                <a:cubicBezTo>
                  <a:pt x="3621419" y="6030227"/>
                  <a:pt x="3648316" y="6036434"/>
                  <a:pt x="3675902" y="6043330"/>
                </a:cubicBezTo>
                <a:cubicBezTo>
                  <a:pt x="3609695" y="6046778"/>
                  <a:pt x="3544178" y="6049537"/>
                  <a:pt x="3478661" y="6051606"/>
                </a:cubicBezTo>
                <a:cubicBezTo>
                  <a:pt x="3473833" y="6040572"/>
                  <a:pt x="3469006" y="6029537"/>
                  <a:pt x="3464178" y="6018503"/>
                </a:cubicBezTo>
                <a:cubicBezTo>
                  <a:pt x="3507626" y="6020572"/>
                  <a:pt x="3550385" y="6021951"/>
                  <a:pt x="3593833" y="6023330"/>
                </a:cubicBezTo>
                <a:close/>
                <a:moveTo>
                  <a:pt x="3626937" y="6024709"/>
                </a:moveTo>
                <a:cubicBezTo>
                  <a:pt x="3651764" y="6025399"/>
                  <a:pt x="3676592" y="6026089"/>
                  <a:pt x="3701419" y="6026779"/>
                </a:cubicBezTo>
                <a:cubicBezTo>
                  <a:pt x="3725557" y="6030916"/>
                  <a:pt x="3750385" y="6034365"/>
                  <a:pt x="3774523" y="6037813"/>
                </a:cubicBezTo>
                <a:cubicBezTo>
                  <a:pt x="3749695" y="6039192"/>
                  <a:pt x="3724178" y="6040572"/>
                  <a:pt x="3699350" y="6041951"/>
                </a:cubicBezTo>
                <a:cubicBezTo>
                  <a:pt x="3675902" y="6036434"/>
                  <a:pt x="3651764" y="6030916"/>
                  <a:pt x="3626937" y="6024709"/>
                </a:cubicBezTo>
                <a:close/>
                <a:moveTo>
                  <a:pt x="3808315" y="6042641"/>
                </a:moveTo>
                <a:cubicBezTo>
                  <a:pt x="3861419" y="6050227"/>
                  <a:pt x="3914522" y="6057123"/>
                  <a:pt x="3967626" y="6064020"/>
                </a:cubicBezTo>
                <a:cubicBezTo>
                  <a:pt x="3960729" y="6075054"/>
                  <a:pt x="3953833" y="6085399"/>
                  <a:pt x="3946936" y="6096433"/>
                </a:cubicBezTo>
                <a:cubicBezTo>
                  <a:pt x="3873143" y="6081261"/>
                  <a:pt x="3798661" y="6064710"/>
                  <a:pt x="3724178" y="6047468"/>
                </a:cubicBezTo>
                <a:cubicBezTo>
                  <a:pt x="3751764" y="6046089"/>
                  <a:pt x="3780040" y="6044020"/>
                  <a:pt x="3808315" y="6042641"/>
                </a:cubicBezTo>
                <a:close/>
                <a:moveTo>
                  <a:pt x="3840729" y="6040572"/>
                </a:moveTo>
                <a:cubicBezTo>
                  <a:pt x="3889695" y="6037123"/>
                  <a:pt x="3939350" y="6033675"/>
                  <a:pt x="3989005" y="6029537"/>
                </a:cubicBezTo>
                <a:cubicBezTo>
                  <a:pt x="3982798" y="6039192"/>
                  <a:pt x="3977281" y="6048847"/>
                  <a:pt x="3971074" y="6057813"/>
                </a:cubicBezTo>
                <a:cubicBezTo>
                  <a:pt x="3928315" y="6052295"/>
                  <a:pt x="3884867" y="6046089"/>
                  <a:pt x="3840729" y="6040572"/>
                </a:cubicBezTo>
                <a:close/>
                <a:moveTo>
                  <a:pt x="3997281" y="6028847"/>
                </a:moveTo>
                <a:cubicBezTo>
                  <a:pt x="4003488" y="6028847"/>
                  <a:pt x="4009694" y="6028847"/>
                  <a:pt x="4015901" y="6028847"/>
                </a:cubicBezTo>
                <a:cubicBezTo>
                  <a:pt x="4025556" y="6041261"/>
                  <a:pt x="4035901" y="6054365"/>
                  <a:pt x="4045557" y="6066778"/>
                </a:cubicBezTo>
                <a:cubicBezTo>
                  <a:pt x="4023488" y="6064020"/>
                  <a:pt x="4001419" y="6061261"/>
                  <a:pt x="3978660" y="6058503"/>
                </a:cubicBezTo>
                <a:cubicBezTo>
                  <a:pt x="3984867" y="6048847"/>
                  <a:pt x="3991074" y="6038502"/>
                  <a:pt x="3997281" y="6028847"/>
                </a:cubicBezTo>
                <a:close/>
                <a:moveTo>
                  <a:pt x="4280728" y="6021951"/>
                </a:moveTo>
                <a:cubicBezTo>
                  <a:pt x="4364177" y="6018503"/>
                  <a:pt x="4446935" y="6014364"/>
                  <a:pt x="4529004" y="6008847"/>
                </a:cubicBezTo>
                <a:cubicBezTo>
                  <a:pt x="4526246" y="6017123"/>
                  <a:pt x="4523487" y="6026089"/>
                  <a:pt x="4521418" y="6034365"/>
                </a:cubicBezTo>
                <a:cubicBezTo>
                  <a:pt x="4484866" y="6057123"/>
                  <a:pt x="4447625" y="6079192"/>
                  <a:pt x="4411073" y="6101261"/>
                </a:cubicBezTo>
                <a:cubicBezTo>
                  <a:pt x="4314522" y="6094365"/>
                  <a:pt x="4217281" y="6085399"/>
                  <a:pt x="4119350" y="6074364"/>
                </a:cubicBezTo>
                <a:cubicBezTo>
                  <a:pt x="4172453" y="6057813"/>
                  <a:pt x="4226246" y="6040572"/>
                  <a:pt x="4280728" y="6021951"/>
                </a:cubicBezTo>
                <a:close/>
                <a:moveTo>
                  <a:pt x="4536590" y="6008847"/>
                </a:moveTo>
                <a:cubicBezTo>
                  <a:pt x="4546245" y="6008158"/>
                  <a:pt x="4556590" y="6007468"/>
                  <a:pt x="4566245" y="6006778"/>
                </a:cubicBezTo>
                <a:cubicBezTo>
                  <a:pt x="4553832" y="6014364"/>
                  <a:pt x="4542108" y="6021951"/>
                  <a:pt x="4529694" y="6028847"/>
                </a:cubicBezTo>
                <a:cubicBezTo>
                  <a:pt x="4531763" y="6022640"/>
                  <a:pt x="4534521" y="6015744"/>
                  <a:pt x="4536590" y="6008847"/>
                </a:cubicBezTo>
                <a:close/>
                <a:moveTo>
                  <a:pt x="4538659" y="6001951"/>
                </a:moveTo>
                <a:cubicBezTo>
                  <a:pt x="4542797" y="5989537"/>
                  <a:pt x="4546245" y="5977123"/>
                  <a:pt x="4550383" y="5964710"/>
                </a:cubicBezTo>
                <a:cubicBezTo>
                  <a:pt x="4575901" y="5961261"/>
                  <a:pt x="4601418" y="5957123"/>
                  <a:pt x="4626935" y="5952986"/>
                </a:cubicBezTo>
                <a:cubicBezTo>
                  <a:pt x="4631073" y="5955744"/>
                  <a:pt x="4634521" y="5958503"/>
                  <a:pt x="4638659" y="5961261"/>
                </a:cubicBezTo>
                <a:cubicBezTo>
                  <a:pt x="4618659" y="5973675"/>
                  <a:pt x="4599349" y="5986089"/>
                  <a:pt x="4579349" y="5998503"/>
                </a:cubicBezTo>
                <a:cubicBezTo>
                  <a:pt x="4565556" y="5999882"/>
                  <a:pt x="4551763" y="6000571"/>
                  <a:pt x="4538659" y="6001951"/>
                </a:cubicBezTo>
                <a:close/>
                <a:moveTo>
                  <a:pt x="4644176" y="5966089"/>
                </a:moveTo>
                <a:cubicBezTo>
                  <a:pt x="4655900" y="5974365"/>
                  <a:pt x="4667625" y="5983330"/>
                  <a:pt x="4679349" y="5991606"/>
                </a:cubicBezTo>
                <a:cubicBezTo>
                  <a:pt x="4650383" y="5993675"/>
                  <a:pt x="4622107" y="5996434"/>
                  <a:pt x="4593142" y="5998503"/>
                </a:cubicBezTo>
                <a:cubicBezTo>
                  <a:pt x="4610383" y="5987468"/>
                  <a:pt x="4627625" y="5976434"/>
                  <a:pt x="4644176" y="5966089"/>
                </a:cubicBezTo>
                <a:close/>
                <a:moveTo>
                  <a:pt x="4691073" y="5935744"/>
                </a:moveTo>
                <a:cubicBezTo>
                  <a:pt x="4768314" y="5886089"/>
                  <a:pt x="4845555" y="5834365"/>
                  <a:pt x="4922797" y="5781262"/>
                </a:cubicBezTo>
                <a:cubicBezTo>
                  <a:pt x="4972452" y="5760572"/>
                  <a:pt x="5021417" y="5739193"/>
                  <a:pt x="5070382" y="5717813"/>
                </a:cubicBezTo>
                <a:cubicBezTo>
                  <a:pt x="5069693" y="5741951"/>
                  <a:pt x="5069003" y="5766089"/>
                  <a:pt x="5068313" y="5790227"/>
                </a:cubicBezTo>
                <a:cubicBezTo>
                  <a:pt x="5038658" y="5821951"/>
                  <a:pt x="5009003" y="5852986"/>
                  <a:pt x="4979348" y="5884020"/>
                </a:cubicBezTo>
                <a:cubicBezTo>
                  <a:pt x="4884866" y="5902641"/>
                  <a:pt x="4789004" y="5919882"/>
                  <a:pt x="4691073" y="5935744"/>
                </a:cubicBezTo>
                <a:close/>
                <a:moveTo>
                  <a:pt x="5068313" y="5800572"/>
                </a:moveTo>
                <a:cubicBezTo>
                  <a:pt x="5067624" y="5822641"/>
                  <a:pt x="5066245" y="5844710"/>
                  <a:pt x="5065555" y="5866779"/>
                </a:cubicBezTo>
                <a:cubicBezTo>
                  <a:pt x="5041417" y="5871606"/>
                  <a:pt x="5016589" y="5877124"/>
                  <a:pt x="4991762" y="5881951"/>
                </a:cubicBezTo>
                <a:cubicBezTo>
                  <a:pt x="5017279" y="5855055"/>
                  <a:pt x="5042796" y="5828158"/>
                  <a:pt x="5068313" y="5800572"/>
                </a:cubicBezTo>
                <a:close/>
                <a:moveTo>
                  <a:pt x="5075210" y="5792986"/>
                </a:moveTo>
                <a:cubicBezTo>
                  <a:pt x="5106934" y="5759193"/>
                  <a:pt x="5137969" y="5725400"/>
                  <a:pt x="5169003" y="5690917"/>
                </a:cubicBezTo>
                <a:cubicBezTo>
                  <a:pt x="5197968" y="5701262"/>
                  <a:pt x="5226244" y="5711607"/>
                  <a:pt x="5255210" y="5721951"/>
                </a:cubicBezTo>
                <a:cubicBezTo>
                  <a:pt x="5257279" y="5756434"/>
                  <a:pt x="5258658" y="5790227"/>
                  <a:pt x="5259348" y="5824020"/>
                </a:cubicBezTo>
                <a:cubicBezTo>
                  <a:pt x="5197279" y="5838503"/>
                  <a:pt x="5134520" y="5852296"/>
                  <a:pt x="5071762" y="5865399"/>
                </a:cubicBezTo>
                <a:cubicBezTo>
                  <a:pt x="5073141" y="5841262"/>
                  <a:pt x="5074520" y="5817124"/>
                  <a:pt x="5075210" y="5792986"/>
                </a:cubicBezTo>
                <a:close/>
                <a:moveTo>
                  <a:pt x="5174520" y="5685400"/>
                </a:moveTo>
                <a:cubicBezTo>
                  <a:pt x="5181417" y="5677813"/>
                  <a:pt x="5188313" y="5670227"/>
                  <a:pt x="5195210" y="5662641"/>
                </a:cubicBezTo>
                <a:cubicBezTo>
                  <a:pt x="5213831" y="5654365"/>
                  <a:pt x="5232451" y="5645400"/>
                  <a:pt x="5251072" y="5637124"/>
                </a:cubicBezTo>
                <a:cubicBezTo>
                  <a:pt x="5253141" y="5663331"/>
                  <a:pt x="5254520" y="5688848"/>
                  <a:pt x="5255899" y="5714365"/>
                </a:cubicBezTo>
                <a:cubicBezTo>
                  <a:pt x="5228313" y="5705400"/>
                  <a:pt x="5201417" y="5695745"/>
                  <a:pt x="5174520" y="5685400"/>
                </a:cubicBezTo>
                <a:close/>
                <a:moveTo>
                  <a:pt x="5257279" y="5633676"/>
                </a:moveTo>
                <a:cubicBezTo>
                  <a:pt x="5327624" y="5601262"/>
                  <a:pt x="5396589" y="5567469"/>
                  <a:pt x="5464864" y="5533676"/>
                </a:cubicBezTo>
                <a:cubicBezTo>
                  <a:pt x="5425554" y="5605400"/>
                  <a:pt x="5386244" y="5675745"/>
                  <a:pt x="5345554" y="5745399"/>
                </a:cubicBezTo>
                <a:cubicBezTo>
                  <a:pt x="5317968" y="5736434"/>
                  <a:pt x="5289693" y="5726779"/>
                  <a:pt x="5262106" y="5717124"/>
                </a:cubicBezTo>
                <a:cubicBezTo>
                  <a:pt x="5260727" y="5689538"/>
                  <a:pt x="5259348" y="5661951"/>
                  <a:pt x="5257279" y="5633676"/>
                </a:cubicBezTo>
                <a:close/>
                <a:moveTo>
                  <a:pt x="5256589" y="5626779"/>
                </a:moveTo>
                <a:cubicBezTo>
                  <a:pt x="5255899" y="5616434"/>
                  <a:pt x="5255210" y="5606090"/>
                  <a:pt x="5254520" y="5595745"/>
                </a:cubicBezTo>
                <a:cubicBezTo>
                  <a:pt x="5300037" y="5544021"/>
                  <a:pt x="5344865" y="5492297"/>
                  <a:pt x="5389002" y="5439193"/>
                </a:cubicBezTo>
                <a:cubicBezTo>
                  <a:pt x="5431072" y="5406090"/>
                  <a:pt x="5472451" y="5372986"/>
                  <a:pt x="5513830" y="5339883"/>
                </a:cubicBezTo>
                <a:cubicBezTo>
                  <a:pt x="5520037" y="5363331"/>
                  <a:pt x="5525554" y="5387469"/>
                  <a:pt x="5531071" y="5410917"/>
                </a:cubicBezTo>
                <a:cubicBezTo>
                  <a:pt x="5511071" y="5448848"/>
                  <a:pt x="5491071" y="5486779"/>
                  <a:pt x="5470382" y="5524021"/>
                </a:cubicBezTo>
                <a:cubicBezTo>
                  <a:pt x="5400727" y="5558503"/>
                  <a:pt x="5329002" y="5592986"/>
                  <a:pt x="5256589" y="5626779"/>
                </a:cubicBezTo>
                <a:close/>
                <a:moveTo>
                  <a:pt x="5520727" y="5333676"/>
                </a:moveTo>
                <a:cubicBezTo>
                  <a:pt x="5540726" y="5317125"/>
                  <a:pt x="5560726" y="5300573"/>
                  <a:pt x="5580726" y="5284021"/>
                </a:cubicBezTo>
                <a:cubicBezTo>
                  <a:pt x="5585554" y="5284711"/>
                  <a:pt x="5590382" y="5284711"/>
                  <a:pt x="5595209" y="5285401"/>
                </a:cubicBezTo>
                <a:cubicBezTo>
                  <a:pt x="5575899" y="5324021"/>
                  <a:pt x="5556588" y="5361952"/>
                  <a:pt x="5536589" y="5399194"/>
                </a:cubicBezTo>
                <a:cubicBezTo>
                  <a:pt x="5531071" y="5377814"/>
                  <a:pt x="5526244" y="5355745"/>
                  <a:pt x="5520727" y="5333676"/>
                </a:cubicBezTo>
                <a:close/>
                <a:moveTo>
                  <a:pt x="5588313" y="5278504"/>
                </a:moveTo>
                <a:cubicBezTo>
                  <a:pt x="5594519" y="5273676"/>
                  <a:pt x="5600037" y="5268849"/>
                  <a:pt x="5606243" y="5263332"/>
                </a:cubicBezTo>
                <a:cubicBezTo>
                  <a:pt x="5603485" y="5268849"/>
                  <a:pt x="5600726" y="5273676"/>
                  <a:pt x="5598657" y="5279194"/>
                </a:cubicBezTo>
                <a:cubicBezTo>
                  <a:pt x="5595209" y="5279194"/>
                  <a:pt x="5591761" y="5278504"/>
                  <a:pt x="5588313" y="5278504"/>
                </a:cubicBezTo>
                <a:close/>
                <a:moveTo>
                  <a:pt x="5619347" y="5252297"/>
                </a:moveTo>
                <a:cubicBezTo>
                  <a:pt x="5696588" y="5187470"/>
                  <a:pt x="5771760" y="5122642"/>
                  <a:pt x="5845553" y="5057125"/>
                </a:cubicBezTo>
                <a:cubicBezTo>
                  <a:pt x="5826933" y="5136435"/>
                  <a:pt x="5807622" y="5215056"/>
                  <a:pt x="5786933" y="5292297"/>
                </a:cubicBezTo>
                <a:cubicBezTo>
                  <a:pt x="5726933" y="5288849"/>
                  <a:pt x="5666933" y="5284711"/>
                  <a:pt x="5605554" y="5279883"/>
                </a:cubicBezTo>
                <a:cubicBezTo>
                  <a:pt x="5610382" y="5270918"/>
                  <a:pt x="5615209" y="5261952"/>
                  <a:pt x="5619347" y="5252297"/>
                </a:cubicBezTo>
                <a:close/>
                <a:moveTo>
                  <a:pt x="5626933" y="5237125"/>
                </a:moveTo>
                <a:cubicBezTo>
                  <a:pt x="5668312" y="5154366"/>
                  <a:pt x="5708312" y="5070228"/>
                  <a:pt x="5747623" y="4984711"/>
                </a:cubicBezTo>
                <a:cubicBezTo>
                  <a:pt x="5779347" y="4941953"/>
                  <a:pt x="5811071" y="4898504"/>
                  <a:pt x="5842105" y="4855056"/>
                </a:cubicBezTo>
                <a:cubicBezTo>
                  <a:pt x="5853829" y="4876435"/>
                  <a:pt x="5865554" y="4897125"/>
                  <a:pt x="5877277" y="4918505"/>
                </a:cubicBezTo>
                <a:cubicBezTo>
                  <a:pt x="5868312" y="4960573"/>
                  <a:pt x="5858657" y="5003332"/>
                  <a:pt x="5849002" y="5044711"/>
                </a:cubicBezTo>
                <a:cubicBezTo>
                  <a:pt x="5776588" y="5109539"/>
                  <a:pt x="5702795" y="5173677"/>
                  <a:pt x="5626933" y="5237125"/>
                </a:cubicBezTo>
                <a:close/>
                <a:moveTo>
                  <a:pt x="5846243" y="4848849"/>
                </a:moveTo>
                <a:cubicBezTo>
                  <a:pt x="5861415" y="4827470"/>
                  <a:pt x="5876588" y="4806781"/>
                  <a:pt x="5891070" y="4785401"/>
                </a:cubicBezTo>
                <a:cubicBezTo>
                  <a:pt x="5895898" y="4784712"/>
                  <a:pt x="5900726" y="4783332"/>
                  <a:pt x="5905553" y="4782643"/>
                </a:cubicBezTo>
                <a:cubicBezTo>
                  <a:pt x="5897278" y="4824711"/>
                  <a:pt x="5888312" y="4866091"/>
                  <a:pt x="5879347" y="4908160"/>
                </a:cubicBezTo>
                <a:cubicBezTo>
                  <a:pt x="5868312" y="4888850"/>
                  <a:pt x="5857278" y="4868849"/>
                  <a:pt x="5846243" y="4848849"/>
                </a:cubicBezTo>
                <a:close/>
                <a:moveTo>
                  <a:pt x="5897278" y="4776436"/>
                </a:moveTo>
                <a:cubicBezTo>
                  <a:pt x="5901415" y="4770229"/>
                  <a:pt x="5905553" y="4764022"/>
                  <a:pt x="5910381" y="4757815"/>
                </a:cubicBezTo>
                <a:cubicBezTo>
                  <a:pt x="5909002" y="4763332"/>
                  <a:pt x="5908312" y="4768850"/>
                  <a:pt x="5906933" y="4774367"/>
                </a:cubicBezTo>
                <a:cubicBezTo>
                  <a:pt x="5903485" y="4775746"/>
                  <a:pt x="5900726" y="4776436"/>
                  <a:pt x="5897278" y="4776436"/>
                </a:cubicBezTo>
                <a:close/>
                <a:moveTo>
                  <a:pt x="5920036" y="4744712"/>
                </a:moveTo>
                <a:cubicBezTo>
                  <a:pt x="5977277" y="4661953"/>
                  <a:pt x="6032450" y="4579195"/>
                  <a:pt x="6085553" y="4496436"/>
                </a:cubicBezTo>
                <a:cubicBezTo>
                  <a:pt x="6088312" y="4577815"/>
                  <a:pt x="6090381" y="4658505"/>
                  <a:pt x="6091070" y="4737815"/>
                </a:cubicBezTo>
                <a:cubicBezTo>
                  <a:pt x="6033139" y="4750229"/>
                  <a:pt x="5973829" y="4762643"/>
                  <a:pt x="5913829" y="4773677"/>
                </a:cubicBezTo>
                <a:cubicBezTo>
                  <a:pt x="5915898" y="4764022"/>
                  <a:pt x="5917967" y="4754367"/>
                  <a:pt x="5920036" y="4744712"/>
                </a:cubicBezTo>
                <a:close/>
                <a:moveTo>
                  <a:pt x="5922795" y="4727470"/>
                </a:moveTo>
                <a:cubicBezTo>
                  <a:pt x="5940036" y="4637126"/>
                  <a:pt x="5956588" y="4545402"/>
                  <a:pt x="5971760" y="4452988"/>
                </a:cubicBezTo>
                <a:cubicBezTo>
                  <a:pt x="5991070" y="4403333"/>
                  <a:pt x="6009691" y="4353678"/>
                  <a:pt x="6028312" y="4304023"/>
                </a:cubicBezTo>
                <a:cubicBezTo>
                  <a:pt x="6045553" y="4321264"/>
                  <a:pt x="6062105" y="4338505"/>
                  <a:pt x="6079346" y="4355747"/>
                </a:cubicBezTo>
                <a:cubicBezTo>
                  <a:pt x="6081415" y="4398505"/>
                  <a:pt x="6083484" y="4441953"/>
                  <a:pt x="6085553" y="4484023"/>
                </a:cubicBezTo>
                <a:cubicBezTo>
                  <a:pt x="6033139" y="4564712"/>
                  <a:pt x="5979346" y="4646091"/>
                  <a:pt x="5922795" y="4727470"/>
                </a:cubicBezTo>
                <a:close/>
                <a:moveTo>
                  <a:pt x="6031071" y="4295057"/>
                </a:moveTo>
                <a:cubicBezTo>
                  <a:pt x="6040036" y="4270919"/>
                  <a:pt x="6049001" y="4246092"/>
                  <a:pt x="6057277" y="4221954"/>
                </a:cubicBezTo>
                <a:cubicBezTo>
                  <a:pt x="6061415" y="4219885"/>
                  <a:pt x="6065553" y="4217816"/>
                  <a:pt x="6070380" y="4215747"/>
                </a:cubicBezTo>
                <a:cubicBezTo>
                  <a:pt x="6073139" y="4258506"/>
                  <a:pt x="6075898" y="4300574"/>
                  <a:pt x="6078656" y="4342644"/>
                </a:cubicBezTo>
                <a:cubicBezTo>
                  <a:pt x="6062794" y="4327471"/>
                  <a:pt x="6046933" y="4310919"/>
                  <a:pt x="6031071" y="4295057"/>
                </a:cubicBezTo>
                <a:close/>
                <a:moveTo>
                  <a:pt x="6060726" y="4212989"/>
                </a:moveTo>
                <a:cubicBezTo>
                  <a:pt x="6063484" y="4205402"/>
                  <a:pt x="6065553" y="4198506"/>
                  <a:pt x="6068312" y="4190920"/>
                </a:cubicBezTo>
                <a:cubicBezTo>
                  <a:pt x="6069002" y="4196437"/>
                  <a:pt x="6069002" y="4202644"/>
                  <a:pt x="6069691" y="4208161"/>
                </a:cubicBezTo>
                <a:cubicBezTo>
                  <a:pt x="6066932" y="4210230"/>
                  <a:pt x="6064174" y="4211609"/>
                  <a:pt x="6060726" y="4212989"/>
                </a:cubicBezTo>
                <a:close/>
                <a:moveTo>
                  <a:pt x="6074519" y="4175058"/>
                </a:moveTo>
                <a:cubicBezTo>
                  <a:pt x="6107622" y="4080575"/>
                  <a:pt x="6139346" y="3986092"/>
                  <a:pt x="6168311" y="3891610"/>
                </a:cubicBezTo>
                <a:cubicBezTo>
                  <a:pt x="6193139" y="3969540"/>
                  <a:pt x="6216587" y="4046782"/>
                  <a:pt x="6237967" y="4123334"/>
                </a:cubicBezTo>
                <a:cubicBezTo>
                  <a:pt x="6185553" y="4150920"/>
                  <a:pt x="6131760" y="4178506"/>
                  <a:pt x="6076588" y="4205402"/>
                </a:cubicBezTo>
                <a:cubicBezTo>
                  <a:pt x="6075898" y="4195057"/>
                  <a:pt x="6075208" y="4184713"/>
                  <a:pt x="6074519" y="4175058"/>
                </a:cubicBezTo>
                <a:close/>
                <a:moveTo>
                  <a:pt x="6073139" y="4157816"/>
                </a:moveTo>
                <a:cubicBezTo>
                  <a:pt x="6066243" y="4065402"/>
                  <a:pt x="6057277" y="3972989"/>
                  <a:pt x="6047622" y="3879885"/>
                </a:cubicBezTo>
                <a:cubicBezTo>
                  <a:pt x="6053139" y="3826782"/>
                  <a:pt x="6057967" y="3773679"/>
                  <a:pt x="6062105" y="3721265"/>
                </a:cubicBezTo>
                <a:cubicBezTo>
                  <a:pt x="6083484" y="3733679"/>
                  <a:pt x="6104174" y="3745403"/>
                  <a:pt x="6124863" y="3757817"/>
                </a:cubicBezTo>
                <a:cubicBezTo>
                  <a:pt x="6138656" y="3799196"/>
                  <a:pt x="6151760" y="3839886"/>
                  <a:pt x="6164863" y="3880575"/>
                </a:cubicBezTo>
                <a:cubicBezTo>
                  <a:pt x="6135898" y="3972299"/>
                  <a:pt x="6105553" y="4064713"/>
                  <a:pt x="6073139" y="4157816"/>
                </a:cubicBezTo>
                <a:close/>
                <a:moveTo>
                  <a:pt x="6133829" y="3762644"/>
                </a:moveTo>
                <a:cubicBezTo>
                  <a:pt x="6152449" y="3773679"/>
                  <a:pt x="6171760" y="3785403"/>
                  <a:pt x="6190380" y="3796437"/>
                </a:cubicBezTo>
                <a:cubicBezTo>
                  <a:pt x="6183484" y="3819886"/>
                  <a:pt x="6175898" y="3844024"/>
                  <a:pt x="6168311" y="3867472"/>
                </a:cubicBezTo>
                <a:cubicBezTo>
                  <a:pt x="6157277" y="3832989"/>
                  <a:pt x="6145553" y="3797817"/>
                  <a:pt x="6133829" y="3762644"/>
                </a:cubicBezTo>
                <a:close/>
                <a:moveTo>
                  <a:pt x="6130380" y="3751610"/>
                </a:moveTo>
                <a:cubicBezTo>
                  <a:pt x="6115898" y="3708162"/>
                  <a:pt x="6100725" y="3664024"/>
                  <a:pt x="6085553" y="3620576"/>
                </a:cubicBezTo>
                <a:cubicBezTo>
                  <a:pt x="6108311" y="3600576"/>
                  <a:pt x="6131070" y="3579886"/>
                  <a:pt x="6153829" y="3559196"/>
                </a:cubicBezTo>
                <a:cubicBezTo>
                  <a:pt x="6184863" y="3573679"/>
                  <a:pt x="6215898" y="3588852"/>
                  <a:pt x="6246242" y="3604024"/>
                </a:cubicBezTo>
                <a:cubicBezTo>
                  <a:pt x="6229691" y="3665403"/>
                  <a:pt x="6211760" y="3726783"/>
                  <a:pt x="6193139" y="3788851"/>
                </a:cubicBezTo>
                <a:cubicBezTo>
                  <a:pt x="6171760" y="3776437"/>
                  <a:pt x="6151070" y="3764024"/>
                  <a:pt x="6130380" y="3751610"/>
                </a:cubicBezTo>
                <a:close/>
                <a:moveTo>
                  <a:pt x="6225553" y="3492300"/>
                </a:moveTo>
                <a:cubicBezTo>
                  <a:pt x="6247622" y="3471610"/>
                  <a:pt x="6269691" y="3450231"/>
                  <a:pt x="6291070" y="3429541"/>
                </a:cubicBezTo>
                <a:cubicBezTo>
                  <a:pt x="6280725" y="3469542"/>
                  <a:pt x="6271070" y="3509541"/>
                  <a:pt x="6260035" y="3550231"/>
                </a:cubicBezTo>
                <a:cubicBezTo>
                  <a:pt x="6249001" y="3530921"/>
                  <a:pt x="6237277" y="3511610"/>
                  <a:pt x="6225553" y="3492300"/>
                </a:cubicBezTo>
                <a:close/>
                <a:moveTo>
                  <a:pt x="6081415" y="3263335"/>
                </a:moveTo>
                <a:cubicBezTo>
                  <a:pt x="6061415" y="3232990"/>
                  <a:pt x="6041415" y="3201956"/>
                  <a:pt x="6020726" y="3171611"/>
                </a:cubicBezTo>
                <a:cubicBezTo>
                  <a:pt x="6042105" y="3177128"/>
                  <a:pt x="6062794" y="3183335"/>
                  <a:pt x="6083484" y="3188852"/>
                </a:cubicBezTo>
                <a:cubicBezTo>
                  <a:pt x="6082795" y="3213680"/>
                  <a:pt x="6082105" y="3238507"/>
                  <a:pt x="6081415" y="3263335"/>
                </a:cubicBezTo>
                <a:close/>
                <a:moveTo>
                  <a:pt x="5930381" y="3040577"/>
                </a:moveTo>
                <a:cubicBezTo>
                  <a:pt x="5924864" y="3032301"/>
                  <a:pt x="5918657" y="3024715"/>
                  <a:pt x="5913139" y="3016439"/>
                </a:cubicBezTo>
                <a:cubicBezTo>
                  <a:pt x="5909002" y="2996439"/>
                  <a:pt x="5904864" y="2976439"/>
                  <a:pt x="5900726" y="2956439"/>
                </a:cubicBezTo>
                <a:cubicBezTo>
                  <a:pt x="5926243" y="2960577"/>
                  <a:pt x="5951760" y="2964715"/>
                  <a:pt x="5976588" y="2968853"/>
                </a:cubicBezTo>
                <a:cubicBezTo>
                  <a:pt x="5961415" y="2992301"/>
                  <a:pt x="5946243" y="3016439"/>
                  <a:pt x="5930381" y="3040577"/>
                </a:cubicBezTo>
                <a:close/>
                <a:moveTo>
                  <a:pt x="5899346" y="2948853"/>
                </a:moveTo>
                <a:cubicBezTo>
                  <a:pt x="5883484" y="2873681"/>
                  <a:pt x="5866933" y="2798508"/>
                  <a:pt x="5849002" y="2724715"/>
                </a:cubicBezTo>
                <a:cubicBezTo>
                  <a:pt x="5909691" y="2778508"/>
                  <a:pt x="5969002" y="2832991"/>
                  <a:pt x="6026932" y="2887474"/>
                </a:cubicBezTo>
                <a:cubicBezTo>
                  <a:pt x="6011760" y="2912301"/>
                  <a:pt x="5995898" y="2937129"/>
                  <a:pt x="5980725" y="2962646"/>
                </a:cubicBezTo>
                <a:cubicBezTo>
                  <a:pt x="5953829" y="2957818"/>
                  <a:pt x="5926933" y="2952991"/>
                  <a:pt x="5899346" y="2948853"/>
                </a:cubicBezTo>
                <a:close/>
                <a:moveTo>
                  <a:pt x="5891760" y="2947473"/>
                </a:moveTo>
                <a:cubicBezTo>
                  <a:pt x="5881416" y="2946094"/>
                  <a:pt x="5871071" y="2944025"/>
                  <a:pt x="5860726" y="2942646"/>
                </a:cubicBezTo>
                <a:cubicBezTo>
                  <a:pt x="5820726" y="2887474"/>
                  <a:pt x="5780036" y="2831612"/>
                  <a:pt x="5738657" y="2776439"/>
                </a:cubicBezTo>
                <a:cubicBezTo>
                  <a:pt x="5703485" y="2701957"/>
                  <a:pt x="5667623" y="2627474"/>
                  <a:pt x="5631071" y="2555060"/>
                </a:cubicBezTo>
                <a:cubicBezTo>
                  <a:pt x="5632450" y="2550922"/>
                  <a:pt x="5633830" y="2546095"/>
                  <a:pt x="5635209" y="2541957"/>
                </a:cubicBezTo>
                <a:cubicBezTo>
                  <a:pt x="5704864" y="2599888"/>
                  <a:pt x="5772450" y="2658508"/>
                  <a:pt x="5838657" y="2717129"/>
                </a:cubicBezTo>
                <a:cubicBezTo>
                  <a:pt x="5857967" y="2792991"/>
                  <a:pt x="5875209" y="2869543"/>
                  <a:pt x="5891760" y="2947473"/>
                </a:cubicBezTo>
                <a:close/>
                <a:moveTo>
                  <a:pt x="5638657" y="2534371"/>
                </a:moveTo>
                <a:cubicBezTo>
                  <a:pt x="5648313" y="2505405"/>
                  <a:pt x="5657278" y="2476440"/>
                  <a:pt x="5665554" y="2447474"/>
                </a:cubicBezTo>
                <a:cubicBezTo>
                  <a:pt x="5700037" y="2444026"/>
                  <a:pt x="5734519" y="2441267"/>
                  <a:pt x="5768312" y="2438509"/>
                </a:cubicBezTo>
                <a:cubicBezTo>
                  <a:pt x="5792450" y="2525405"/>
                  <a:pt x="5815209" y="2614371"/>
                  <a:pt x="5836588" y="2704026"/>
                </a:cubicBezTo>
                <a:cubicBezTo>
                  <a:pt x="5772450" y="2647474"/>
                  <a:pt x="5706243" y="2590233"/>
                  <a:pt x="5638657" y="2534371"/>
                </a:cubicBezTo>
                <a:close/>
                <a:moveTo>
                  <a:pt x="5633140" y="2529543"/>
                </a:moveTo>
                <a:cubicBezTo>
                  <a:pt x="5625554" y="2523336"/>
                  <a:pt x="5617278" y="2516440"/>
                  <a:pt x="5609692" y="2510233"/>
                </a:cubicBezTo>
                <a:cubicBezTo>
                  <a:pt x="5600726" y="2492302"/>
                  <a:pt x="5591761" y="2474371"/>
                  <a:pt x="5582106" y="2456440"/>
                </a:cubicBezTo>
                <a:cubicBezTo>
                  <a:pt x="5607623" y="2453681"/>
                  <a:pt x="5633140" y="2450923"/>
                  <a:pt x="5658657" y="2448854"/>
                </a:cubicBezTo>
                <a:cubicBezTo>
                  <a:pt x="5649692" y="2475750"/>
                  <a:pt x="5641416" y="2502647"/>
                  <a:pt x="5633140" y="2529543"/>
                </a:cubicBezTo>
                <a:close/>
                <a:moveTo>
                  <a:pt x="5577968" y="2448854"/>
                </a:moveTo>
                <a:cubicBezTo>
                  <a:pt x="5542795" y="2380578"/>
                  <a:pt x="5506244" y="2312992"/>
                  <a:pt x="5469692" y="2246095"/>
                </a:cubicBezTo>
                <a:cubicBezTo>
                  <a:pt x="5542795" y="2281957"/>
                  <a:pt x="5615209" y="2319199"/>
                  <a:pt x="5685554" y="2356440"/>
                </a:cubicBezTo>
                <a:cubicBezTo>
                  <a:pt x="5677278" y="2384026"/>
                  <a:pt x="5669002" y="2412302"/>
                  <a:pt x="5660726" y="2440578"/>
                </a:cubicBezTo>
                <a:cubicBezTo>
                  <a:pt x="5633140" y="2443336"/>
                  <a:pt x="5605554" y="2446095"/>
                  <a:pt x="5577968" y="2448854"/>
                </a:cubicBezTo>
                <a:close/>
                <a:moveTo>
                  <a:pt x="5570381" y="2449543"/>
                </a:moveTo>
                <a:cubicBezTo>
                  <a:pt x="5560037" y="2450923"/>
                  <a:pt x="5549692" y="2451612"/>
                  <a:pt x="5539347" y="2452992"/>
                </a:cubicBezTo>
                <a:cubicBezTo>
                  <a:pt x="5486244" y="2410233"/>
                  <a:pt x="5431761" y="2367474"/>
                  <a:pt x="5377278" y="2324716"/>
                </a:cubicBezTo>
                <a:cubicBezTo>
                  <a:pt x="5323485" y="2261957"/>
                  <a:pt x="5269692" y="2200578"/>
                  <a:pt x="5215210" y="2139889"/>
                </a:cubicBezTo>
                <a:cubicBezTo>
                  <a:pt x="5215210" y="2135061"/>
                  <a:pt x="5215899" y="2130233"/>
                  <a:pt x="5215899" y="2126095"/>
                </a:cubicBezTo>
                <a:cubicBezTo>
                  <a:pt x="5298658" y="2163337"/>
                  <a:pt x="5379348" y="2201957"/>
                  <a:pt x="5458658" y="2240578"/>
                </a:cubicBezTo>
                <a:cubicBezTo>
                  <a:pt x="5496589" y="2309543"/>
                  <a:pt x="5533830" y="2379199"/>
                  <a:pt x="5570381" y="2449543"/>
                </a:cubicBezTo>
                <a:close/>
                <a:moveTo>
                  <a:pt x="5216589" y="2119199"/>
                </a:moveTo>
                <a:cubicBezTo>
                  <a:pt x="5217968" y="2088854"/>
                  <a:pt x="5218658" y="2058509"/>
                  <a:pt x="5220037" y="2028854"/>
                </a:cubicBezTo>
                <a:cubicBezTo>
                  <a:pt x="5252451" y="2016440"/>
                  <a:pt x="5284865" y="2004716"/>
                  <a:pt x="5316589" y="1992992"/>
                </a:cubicBezTo>
                <a:cubicBezTo>
                  <a:pt x="5362796" y="2070923"/>
                  <a:pt x="5408313" y="2149544"/>
                  <a:pt x="5453140" y="2230923"/>
                </a:cubicBezTo>
                <a:cubicBezTo>
                  <a:pt x="5375209" y="2192302"/>
                  <a:pt x="5296589" y="2155061"/>
                  <a:pt x="5216589" y="2119199"/>
                </a:cubicBezTo>
                <a:close/>
                <a:moveTo>
                  <a:pt x="5209692" y="2115751"/>
                </a:moveTo>
                <a:cubicBezTo>
                  <a:pt x="5200038" y="2111613"/>
                  <a:pt x="5191072" y="2107475"/>
                  <a:pt x="5181417" y="2103337"/>
                </a:cubicBezTo>
                <a:cubicBezTo>
                  <a:pt x="5167624" y="2088164"/>
                  <a:pt x="5154520" y="2073682"/>
                  <a:pt x="5140727" y="2059199"/>
                </a:cubicBezTo>
                <a:cubicBezTo>
                  <a:pt x="5164865" y="2049544"/>
                  <a:pt x="5188313" y="2040578"/>
                  <a:pt x="5212451" y="2031613"/>
                </a:cubicBezTo>
                <a:cubicBezTo>
                  <a:pt x="5211761" y="2059199"/>
                  <a:pt x="5210382" y="2087475"/>
                  <a:pt x="5209692" y="2115751"/>
                </a:cubicBezTo>
                <a:close/>
                <a:moveTo>
                  <a:pt x="5135210" y="2052992"/>
                </a:moveTo>
                <a:cubicBezTo>
                  <a:pt x="5082796" y="1996441"/>
                  <a:pt x="5029693" y="1940579"/>
                  <a:pt x="4976589" y="1886096"/>
                </a:cubicBezTo>
                <a:cubicBezTo>
                  <a:pt x="5056589" y="1901268"/>
                  <a:pt x="5135899" y="1917820"/>
                  <a:pt x="5214520" y="1935061"/>
                </a:cubicBezTo>
                <a:cubicBezTo>
                  <a:pt x="5214520" y="1964027"/>
                  <a:pt x="5213831" y="1993682"/>
                  <a:pt x="5213141" y="2023337"/>
                </a:cubicBezTo>
                <a:cubicBezTo>
                  <a:pt x="5186934" y="2032303"/>
                  <a:pt x="5160727" y="2042647"/>
                  <a:pt x="5135210" y="2052992"/>
                </a:cubicBezTo>
                <a:close/>
                <a:moveTo>
                  <a:pt x="5128313" y="2055751"/>
                </a:moveTo>
                <a:cubicBezTo>
                  <a:pt x="5118658" y="2059889"/>
                  <a:pt x="5109003" y="2063337"/>
                  <a:pt x="5099348" y="2067475"/>
                </a:cubicBezTo>
                <a:cubicBezTo>
                  <a:pt x="5036589" y="2039889"/>
                  <a:pt x="4973141" y="2012992"/>
                  <a:pt x="4908314" y="1986785"/>
                </a:cubicBezTo>
                <a:cubicBezTo>
                  <a:pt x="4840038" y="1940579"/>
                  <a:pt x="4771762" y="1895751"/>
                  <a:pt x="4703487" y="1851613"/>
                </a:cubicBezTo>
                <a:cubicBezTo>
                  <a:pt x="4702107" y="1846786"/>
                  <a:pt x="4701417" y="1841958"/>
                  <a:pt x="4700038" y="1837820"/>
                </a:cubicBezTo>
                <a:cubicBezTo>
                  <a:pt x="4789004" y="1851613"/>
                  <a:pt x="4877279" y="1866786"/>
                  <a:pt x="4964176" y="1883337"/>
                </a:cubicBezTo>
                <a:cubicBezTo>
                  <a:pt x="5019348" y="1939199"/>
                  <a:pt x="5073831" y="1997130"/>
                  <a:pt x="5128313" y="2055751"/>
                </a:cubicBezTo>
                <a:close/>
                <a:moveTo>
                  <a:pt x="4698659" y="1830234"/>
                </a:moveTo>
                <a:cubicBezTo>
                  <a:pt x="4691762" y="1800579"/>
                  <a:pt x="4684866" y="1770924"/>
                  <a:pt x="4677280" y="1741958"/>
                </a:cubicBezTo>
                <a:cubicBezTo>
                  <a:pt x="4705556" y="1721269"/>
                  <a:pt x="4733142" y="1701269"/>
                  <a:pt x="4760728" y="1681958"/>
                </a:cubicBezTo>
                <a:cubicBezTo>
                  <a:pt x="4826245" y="1744717"/>
                  <a:pt x="4891072" y="1808855"/>
                  <a:pt x="4955900" y="1875061"/>
                </a:cubicBezTo>
                <a:cubicBezTo>
                  <a:pt x="4871762" y="1858510"/>
                  <a:pt x="4785555" y="1844027"/>
                  <a:pt x="4698659" y="1830234"/>
                </a:cubicBezTo>
                <a:close/>
                <a:moveTo>
                  <a:pt x="4691762" y="1829544"/>
                </a:moveTo>
                <a:cubicBezTo>
                  <a:pt x="4681418" y="1828165"/>
                  <a:pt x="4671762" y="1826786"/>
                  <a:pt x="4661418" y="1824717"/>
                </a:cubicBezTo>
                <a:cubicBezTo>
                  <a:pt x="4644176" y="1813682"/>
                  <a:pt x="4626935" y="1803337"/>
                  <a:pt x="4610383" y="1792993"/>
                </a:cubicBezTo>
                <a:cubicBezTo>
                  <a:pt x="4631073" y="1777131"/>
                  <a:pt x="4651763" y="1761958"/>
                  <a:pt x="4672452" y="1746786"/>
                </a:cubicBezTo>
                <a:cubicBezTo>
                  <a:pt x="4678659" y="1773682"/>
                  <a:pt x="4684866" y="1801269"/>
                  <a:pt x="4691762" y="1829544"/>
                </a:cubicBezTo>
                <a:close/>
                <a:moveTo>
                  <a:pt x="4602797" y="1788165"/>
                </a:moveTo>
                <a:cubicBezTo>
                  <a:pt x="4537280" y="1747475"/>
                  <a:pt x="4471763" y="1708165"/>
                  <a:pt x="4406246" y="1669545"/>
                </a:cubicBezTo>
                <a:cubicBezTo>
                  <a:pt x="4487625" y="1663338"/>
                  <a:pt x="4568314" y="1657820"/>
                  <a:pt x="4647624" y="1653683"/>
                </a:cubicBezTo>
                <a:cubicBezTo>
                  <a:pt x="4655211" y="1681958"/>
                  <a:pt x="4662107" y="1710234"/>
                  <a:pt x="4669004" y="1738510"/>
                </a:cubicBezTo>
                <a:cubicBezTo>
                  <a:pt x="4647624" y="1754372"/>
                  <a:pt x="4624866" y="1771613"/>
                  <a:pt x="4602797" y="1788165"/>
                </a:cubicBezTo>
                <a:close/>
                <a:moveTo>
                  <a:pt x="4596590" y="1792993"/>
                </a:moveTo>
                <a:cubicBezTo>
                  <a:pt x="4588314" y="1799199"/>
                  <a:pt x="4580038" y="1805406"/>
                  <a:pt x="4571763" y="1811613"/>
                </a:cubicBezTo>
                <a:cubicBezTo>
                  <a:pt x="4504177" y="1801958"/>
                  <a:pt x="4435901" y="1792993"/>
                  <a:pt x="4366935" y="1784717"/>
                </a:cubicBezTo>
                <a:cubicBezTo>
                  <a:pt x="4289004" y="1758510"/>
                  <a:pt x="4211074" y="1732993"/>
                  <a:pt x="4133143" y="1708855"/>
                </a:cubicBezTo>
                <a:cubicBezTo>
                  <a:pt x="4131074" y="1704717"/>
                  <a:pt x="4129004" y="1700579"/>
                  <a:pt x="4126246" y="1696441"/>
                </a:cubicBezTo>
                <a:cubicBezTo>
                  <a:pt x="4215901" y="1686096"/>
                  <a:pt x="4304866" y="1677820"/>
                  <a:pt x="4393142" y="1670234"/>
                </a:cubicBezTo>
                <a:cubicBezTo>
                  <a:pt x="4461418" y="1710234"/>
                  <a:pt x="4529004" y="1750924"/>
                  <a:pt x="4596590" y="1792993"/>
                </a:cubicBezTo>
                <a:close/>
                <a:moveTo>
                  <a:pt x="4123487" y="1689545"/>
                </a:moveTo>
                <a:cubicBezTo>
                  <a:pt x="4109005" y="1662648"/>
                  <a:pt x="4093832" y="1635752"/>
                  <a:pt x="4079350" y="1608855"/>
                </a:cubicBezTo>
                <a:cubicBezTo>
                  <a:pt x="4100729" y="1581959"/>
                  <a:pt x="4122108" y="1555752"/>
                  <a:pt x="4143487" y="1529545"/>
                </a:cubicBezTo>
                <a:cubicBezTo>
                  <a:pt x="4222798" y="1572303"/>
                  <a:pt x="4302797" y="1617131"/>
                  <a:pt x="4382798" y="1664027"/>
                </a:cubicBezTo>
                <a:cubicBezTo>
                  <a:pt x="4296591" y="1671614"/>
                  <a:pt x="4210384" y="1679889"/>
                  <a:pt x="4123487" y="1689545"/>
                </a:cubicBezTo>
                <a:close/>
                <a:moveTo>
                  <a:pt x="4115901" y="1690924"/>
                </a:moveTo>
                <a:cubicBezTo>
                  <a:pt x="4105557" y="1692303"/>
                  <a:pt x="4095901" y="1693683"/>
                  <a:pt x="4085556" y="1694372"/>
                </a:cubicBezTo>
                <a:cubicBezTo>
                  <a:pt x="4065557" y="1688165"/>
                  <a:pt x="4046246" y="1682648"/>
                  <a:pt x="4026936" y="1676441"/>
                </a:cubicBezTo>
                <a:cubicBezTo>
                  <a:pt x="4042798" y="1655752"/>
                  <a:pt x="4058660" y="1635062"/>
                  <a:pt x="4074522" y="1615062"/>
                </a:cubicBezTo>
                <a:cubicBezTo>
                  <a:pt x="4088315" y="1639889"/>
                  <a:pt x="4102108" y="1665407"/>
                  <a:pt x="4115901" y="1690924"/>
                </a:cubicBezTo>
                <a:close/>
                <a:moveTo>
                  <a:pt x="4019350" y="1674372"/>
                </a:moveTo>
                <a:cubicBezTo>
                  <a:pt x="3970384" y="1659889"/>
                  <a:pt x="3921419" y="1646096"/>
                  <a:pt x="3872454" y="1632303"/>
                </a:cubicBezTo>
                <a:cubicBezTo>
                  <a:pt x="3864178" y="1619889"/>
                  <a:pt x="3855212" y="1607476"/>
                  <a:pt x="3846246" y="1595062"/>
                </a:cubicBezTo>
                <a:cubicBezTo>
                  <a:pt x="3906936" y="1573683"/>
                  <a:pt x="3966936" y="1552303"/>
                  <a:pt x="4026936" y="1532993"/>
                </a:cubicBezTo>
                <a:cubicBezTo>
                  <a:pt x="4041419" y="1557821"/>
                  <a:pt x="4055901" y="1583338"/>
                  <a:pt x="4070384" y="1608855"/>
                </a:cubicBezTo>
                <a:cubicBezTo>
                  <a:pt x="4053832" y="1630234"/>
                  <a:pt x="4036591" y="1652303"/>
                  <a:pt x="4019350" y="1674372"/>
                </a:cubicBezTo>
                <a:close/>
                <a:moveTo>
                  <a:pt x="3862109" y="1629545"/>
                </a:moveTo>
                <a:cubicBezTo>
                  <a:pt x="3840729" y="1624027"/>
                  <a:pt x="3820040" y="1617821"/>
                  <a:pt x="3798661" y="1612303"/>
                </a:cubicBezTo>
                <a:cubicBezTo>
                  <a:pt x="3812454" y="1607476"/>
                  <a:pt x="3826247" y="1602648"/>
                  <a:pt x="3839350" y="1597821"/>
                </a:cubicBezTo>
                <a:cubicBezTo>
                  <a:pt x="3846936" y="1608165"/>
                  <a:pt x="3854522" y="1619200"/>
                  <a:pt x="3862109" y="1629545"/>
                </a:cubicBezTo>
                <a:close/>
                <a:moveTo>
                  <a:pt x="3504178" y="1539200"/>
                </a:moveTo>
                <a:cubicBezTo>
                  <a:pt x="3493144" y="1536441"/>
                  <a:pt x="3482799" y="1534372"/>
                  <a:pt x="3471764" y="1531614"/>
                </a:cubicBezTo>
                <a:cubicBezTo>
                  <a:pt x="3488316" y="1520579"/>
                  <a:pt x="3505558" y="1509545"/>
                  <a:pt x="3522109" y="1499200"/>
                </a:cubicBezTo>
                <a:cubicBezTo>
                  <a:pt x="3515902" y="1512304"/>
                  <a:pt x="3509695" y="1526097"/>
                  <a:pt x="3504178" y="1539200"/>
                </a:cubicBezTo>
                <a:close/>
                <a:moveTo>
                  <a:pt x="3458661" y="1644027"/>
                </a:moveTo>
                <a:cubicBezTo>
                  <a:pt x="3448316" y="1669545"/>
                  <a:pt x="3437282" y="1694372"/>
                  <a:pt x="3426937" y="1719889"/>
                </a:cubicBezTo>
                <a:cubicBezTo>
                  <a:pt x="3349696" y="1718510"/>
                  <a:pt x="3273144" y="1717820"/>
                  <a:pt x="3197282" y="1718510"/>
                </a:cubicBezTo>
                <a:cubicBezTo>
                  <a:pt x="3263489" y="1671614"/>
                  <a:pt x="3329696" y="1625407"/>
                  <a:pt x="3395902" y="1581269"/>
                </a:cubicBezTo>
                <a:cubicBezTo>
                  <a:pt x="3417282" y="1601959"/>
                  <a:pt x="3437971" y="1622648"/>
                  <a:pt x="3458661" y="1644027"/>
                </a:cubicBezTo>
                <a:close/>
                <a:moveTo>
                  <a:pt x="3264868" y="1725407"/>
                </a:moveTo>
                <a:cubicBezTo>
                  <a:pt x="3317972" y="1725407"/>
                  <a:pt x="3371075" y="1726096"/>
                  <a:pt x="3424178" y="1726786"/>
                </a:cubicBezTo>
                <a:cubicBezTo>
                  <a:pt x="3420040" y="1736441"/>
                  <a:pt x="3416592" y="1746096"/>
                  <a:pt x="3412454" y="1755751"/>
                </a:cubicBezTo>
                <a:cubicBezTo>
                  <a:pt x="3349006" y="1781958"/>
                  <a:pt x="3286247" y="1809544"/>
                  <a:pt x="3222799" y="1837820"/>
                </a:cubicBezTo>
                <a:cubicBezTo>
                  <a:pt x="3142110" y="1855062"/>
                  <a:pt x="3062110" y="1872993"/>
                  <a:pt x="2983489" y="1892303"/>
                </a:cubicBezTo>
                <a:cubicBezTo>
                  <a:pt x="2979351" y="1889544"/>
                  <a:pt x="2975214" y="1887475"/>
                  <a:pt x="2971076" y="1884717"/>
                </a:cubicBezTo>
                <a:cubicBezTo>
                  <a:pt x="3043489" y="1830234"/>
                  <a:pt x="3115213" y="1777131"/>
                  <a:pt x="3187627" y="1725407"/>
                </a:cubicBezTo>
                <a:cubicBezTo>
                  <a:pt x="3213144" y="1725407"/>
                  <a:pt x="3238661" y="1725407"/>
                  <a:pt x="3264868" y="1725407"/>
                </a:cubicBezTo>
                <a:close/>
                <a:moveTo>
                  <a:pt x="2964869" y="1881268"/>
                </a:moveTo>
                <a:cubicBezTo>
                  <a:pt x="2938662" y="1865406"/>
                  <a:pt x="2912455" y="1850234"/>
                  <a:pt x="2886248" y="1835062"/>
                </a:cubicBezTo>
                <a:cubicBezTo>
                  <a:pt x="2891076" y="1800579"/>
                  <a:pt x="2895903" y="1766786"/>
                  <a:pt x="2900731" y="1732993"/>
                </a:cubicBezTo>
                <a:cubicBezTo>
                  <a:pt x="2991076" y="1728855"/>
                  <a:pt x="3082800" y="1726786"/>
                  <a:pt x="3174524" y="1725407"/>
                </a:cubicBezTo>
                <a:cubicBezTo>
                  <a:pt x="3104869" y="1775751"/>
                  <a:pt x="3034524" y="1827475"/>
                  <a:pt x="2964869" y="1881268"/>
                </a:cubicBezTo>
                <a:close/>
                <a:moveTo>
                  <a:pt x="2957972" y="1886096"/>
                </a:moveTo>
                <a:cubicBezTo>
                  <a:pt x="2950386" y="1892303"/>
                  <a:pt x="2942110" y="1898510"/>
                  <a:pt x="2934524" y="1904027"/>
                </a:cubicBezTo>
                <a:cubicBezTo>
                  <a:pt x="2915214" y="1908854"/>
                  <a:pt x="2895214" y="1913682"/>
                  <a:pt x="2875903" y="1918510"/>
                </a:cubicBezTo>
                <a:cubicBezTo>
                  <a:pt x="2878662" y="1892992"/>
                  <a:pt x="2882110" y="1868165"/>
                  <a:pt x="2885559" y="1842648"/>
                </a:cubicBezTo>
                <a:cubicBezTo>
                  <a:pt x="2909696" y="1857130"/>
                  <a:pt x="2933834" y="1871613"/>
                  <a:pt x="2957972" y="1886096"/>
                </a:cubicBezTo>
                <a:close/>
                <a:moveTo>
                  <a:pt x="2867628" y="1921268"/>
                </a:moveTo>
                <a:cubicBezTo>
                  <a:pt x="2792455" y="1940579"/>
                  <a:pt x="2718662" y="1960578"/>
                  <a:pt x="2644869" y="1981268"/>
                </a:cubicBezTo>
                <a:cubicBezTo>
                  <a:pt x="2695904" y="1917820"/>
                  <a:pt x="2748317" y="1856441"/>
                  <a:pt x="2800041" y="1795751"/>
                </a:cubicBezTo>
                <a:cubicBezTo>
                  <a:pt x="2825559" y="1810234"/>
                  <a:pt x="2851766" y="1824717"/>
                  <a:pt x="2877283" y="1839200"/>
                </a:cubicBezTo>
                <a:cubicBezTo>
                  <a:pt x="2874524" y="1866096"/>
                  <a:pt x="2871076" y="1893682"/>
                  <a:pt x="2867628" y="1921268"/>
                </a:cubicBezTo>
                <a:close/>
                <a:moveTo>
                  <a:pt x="2866938" y="1928165"/>
                </a:moveTo>
                <a:cubicBezTo>
                  <a:pt x="2865559" y="1938510"/>
                  <a:pt x="2864179" y="1948854"/>
                  <a:pt x="2863490" y="1959199"/>
                </a:cubicBezTo>
                <a:cubicBezTo>
                  <a:pt x="2809697" y="2001268"/>
                  <a:pt x="2755904" y="2044716"/>
                  <a:pt x="2702800" y="2088164"/>
                </a:cubicBezTo>
                <a:cubicBezTo>
                  <a:pt x="2629697" y="2126095"/>
                  <a:pt x="2557283" y="2165406"/>
                  <a:pt x="2486249" y="2204716"/>
                </a:cubicBezTo>
                <a:cubicBezTo>
                  <a:pt x="2481421" y="2203337"/>
                  <a:pt x="2477283" y="2201957"/>
                  <a:pt x="2472456" y="2200578"/>
                </a:cubicBezTo>
                <a:cubicBezTo>
                  <a:pt x="2526938" y="2128854"/>
                  <a:pt x="2582111" y="2058509"/>
                  <a:pt x="2637973" y="1990234"/>
                </a:cubicBezTo>
                <a:cubicBezTo>
                  <a:pt x="2713145" y="1968854"/>
                  <a:pt x="2789697" y="1948165"/>
                  <a:pt x="2866938" y="1928165"/>
                </a:cubicBezTo>
                <a:close/>
                <a:moveTo>
                  <a:pt x="2464870" y="2199199"/>
                </a:moveTo>
                <a:cubicBezTo>
                  <a:pt x="2435215" y="2190923"/>
                  <a:pt x="2405560" y="2183337"/>
                  <a:pt x="2376594" y="2175751"/>
                </a:cubicBezTo>
                <a:cubicBezTo>
                  <a:pt x="2371766" y="2141958"/>
                  <a:pt x="2367629" y="2107475"/>
                  <a:pt x="2363491" y="2073682"/>
                </a:cubicBezTo>
                <a:cubicBezTo>
                  <a:pt x="2449697" y="2046096"/>
                  <a:pt x="2537283" y="2019199"/>
                  <a:pt x="2626249" y="1993682"/>
                </a:cubicBezTo>
                <a:cubicBezTo>
                  <a:pt x="2571766" y="2060578"/>
                  <a:pt x="2517973" y="2129544"/>
                  <a:pt x="2464870" y="2199199"/>
                </a:cubicBezTo>
                <a:close/>
                <a:moveTo>
                  <a:pt x="2460732" y="2204716"/>
                </a:moveTo>
                <a:cubicBezTo>
                  <a:pt x="2454525" y="2212992"/>
                  <a:pt x="2448318" y="2221268"/>
                  <a:pt x="2442111" y="2229544"/>
                </a:cubicBezTo>
                <a:cubicBezTo>
                  <a:pt x="2424180" y="2239888"/>
                  <a:pt x="2406249" y="2249544"/>
                  <a:pt x="2389008" y="2259889"/>
                </a:cubicBezTo>
                <a:cubicBezTo>
                  <a:pt x="2384870" y="2234371"/>
                  <a:pt x="2381422" y="2208854"/>
                  <a:pt x="2377973" y="2183337"/>
                </a:cubicBezTo>
                <a:cubicBezTo>
                  <a:pt x="2404870" y="2190233"/>
                  <a:pt x="2432456" y="2197130"/>
                  <a:pt x="2460732" y="2204716"/>
                </a:cubicBezTo>
                <a:close/>
                <a:moveTo>
                  <a:pt x="2382111" y="2263337"/>
                </a:moveTo>
                <a:cubicBezTo>
                  <a:pt x="2315215" y="2301957"/>
                  <a:pt x="2249008" y="2340578"/>
                  <a:pt x="2184181" y="2379888"/>
                </a:cubicBezTo>
                <a:cubicBezTo>
                  <a:pt x="2217284" y="2305406"/>
                  <a:pt x="2251077" y="2231613"/>
                  <a:pt x="2284870" y="2159889"/>
                </a:cubicBezTo>
                <a:cubicBezTo>
                  <a:pt x="2313146" y="2166785"/>
                  <a:pt x="2341422" y="2173682"/>
                  <a:pt x="2369697" y="2181268"/>
                </a:cubicBezTo>
                <a:cubicBezTo>
                  <a:pt x="2373835" y="2208164"/>
                  <a:pt x="2377973" y="2235751"/>
                  <a:pt x="2382111" y="2263337"/>
                </a:cubicBezTo>
                <a:close/>
                <a:moveTo>
                  <a:pt x="2383491" y="2270923"/>
                </a:moveTo>
                <a:cubicBezTo>
                  <a:pt x="2384870" y="2281268"/>
                  <a:pt x="2386939" y="2291612"/>
                  <a:pt x="2388318" y="2301268"/>
                </a:cubicBezTo>
                <a:cubicBezTo>
                  <a:pt x="2347628" y="2356440"/>
                  <a:pt x="2306939" y="2412302"/>
                  <a:pt x="2266939" y="2468854"/>
                </a:cubicBezTo>
                <a:cubicBezTo>
                  <a:pt x="2206939" y="2524716"/>
                  <a:pt x="2147629" y="2581267"/>
                  <a:pt x="2089698" y="2637819"/>
                </a:cubicBezTo>
                <a:cubicBezTo>
                  <a:pt x="2084870" y="2637819"/>
                  <a:pt x="2080043" y="2637819"/>
                  <a:pt x="2075215" y="2637819"/>
                </a:cubicBezTo>
                <a:cubicBezTo>
                  <a:pt x="2109008" y="2553681"/>
                  <a:pt x="2143491" y="2471612"/>
                  <a:pt x="2179353" y="2390923"/>
                </a:cubicBezTo>
                <a:cubicBezTo>
                  <a:pt x="2246249" y="2350923"/>
                  <a:pt x="2313835" y="2310233"/>
                  <a:pt x="2383491" y="2270923"/>
                </a:cubicBezTo>
                <a:close/>
                <a:moveTo>
                  <a:pt x="2067629" y="2638508"/>
                </a:moveTo>
                <a:cubicBezTo>
                  <a:pt x="2037284" y="2638508"/>
                  <a:pt x="2006939" y="2638508"/>
                  <a:pt x="1976595" y="2639198"/>
                </a:cubicBezTo>
                <a:cubicBezTo>
                  <a:pt x="1962802" y="2607474"/>
                  <a:pt x="1949698" y="2575750"/>
                  <a:pt x="1936595" y="2544716"/>
                </a:cubicBezTo>
                <a:cubicBezTo>
                  <a:pt x="2011767" y="2495060"/>
                  <a:pt x="2089008" y="2446095"/>
                  <a:pt x="2167629" y="2398509"/>
                </a:cubicBezTo>
                <a:cubicBezTo>
                  <a:pt x="2133836" y="2477130"/>
                  <a:pt x="2100043" y="2557129"/>
                  <a:pt x="2067629" y="2638508"/>
                </a:cubicBezTo>
                <a:close/>
                <a:moveTo>
                  <a:pt x="1877285" y="2641957"/>
                </a:moveTo>
                <a:cubicBezTo>
                  <a:pt x="1846940" y="2642646"/>
                  <a:pt x="1817285" y="2644026"/>
                  <a:pt x="1787629" y="2645405"/>
                </a:cubicBezTo>
                <a:cubicBezTo>
                  <a:pt x="1821422" y="2621957"/>
                  <a:pt x="1855215" y="2599198"/>
                  <a:pt x="1889698" y="2576440"/>
                </a:cubicBezTo>
                <a:cubicBezTo>
                  <a:pt x="1885560" y="2597819"/>
                  <a:pt x="1881422" y="2619888"/>
                  <a:pt x="1877285" y="2641957"/>
                </a:cubicBezTo>
                <a:close/>
                <a:moveTo>
                  <a:pt x="1876595" y="2648853"/>
                </a:moveTo>
                <a:cubicBezTo>
                  <a:pt x="1865560" y="2711612"/>
                  <a:pt x="1855215" y="2774370"/>
                  <a:pt x="1845560" y="2838508"/>
                </a:cubicBezTo>
                <a:cubicBezTo>
                  <a:pt x="1762112" y="2848163"/>
                  <a:pt x="1680733" y="2859887"/>
                  <a:pt x="1601423" y="2872991"/>
                </a:cubicBezTo>
                <a:cubicBezTo>
                  <a:pt x="1600044" y="2842646"/>
                  <a:pt x="1598664" y="2811612"/>
                  <a:pt x="1597285" y="2781267"/>
                </a:cubicBezTo>
                <a:cubicBezTo>
                  <a:pt x="1655906" y="2738508"/>
                  <a:pt x="1715905" y="2695060"/>
                  <a:pt x="1777285" y="2652991"/>
                </a:cubicBezTo>
                <a:cubicBezTo>
                  <a:pt x="1809698" y="2650922"/>
                  <a:pt x="1842802" y="2649543"/>
                  <a:pt x="1876595" y="2648853"/>
                </a:cubicBezTo>
                <a:close/>
                <a:moveTo>
                  <a:pt x="1844181" y="2846094"/>
                </a:moveTo>
                <a:cubicBezTo>
                  <a:pt x="1841422" y="2863336"/>
                  <a:pt x="1838664" y="2879887"/>
                  <a:pt x="1836595" y="2897129"/>
                </a:cubicBezTo>
                <a:cubicBezTo>
                  <a:pt x="1771078" y="2966784"/>
                  <a:pt x="1707630" y="3036439"/>
                  <a:pt x="1645561" y="3106783"/>
                </a:cubicBezTo>
                <a:cubicBezTo>
                  <a:pt x="1634526" y="3092301"/>
                  <a:pt x="1623492" y="3077818"/>
                  <a:pt x="1612457" y="3063335"/>
                </a:cubicBezTo>
                <a:cubicBezTo>
                  <a:pt x="1607630" y="3001956"/>
                  <a:pt x="1604181" y="2940577"/>
                  <a:pt x="1601423" y="2880577"/>
                </a:cubicBezTo>
                <a:cubicBezTo>
                  <a:pt x="1680043" y="2867473"/>
                  <a:pt x="1760733" y="2855749"/>
                  <a:pt x="1844181" y="2846094"/>
                </a:cubicBezTo>
                <a:close/>
                <a:moveTo>
                  <a:pt x="1604871" y="3052991"/>
                </a:moveTo>
                <a:cubicBezTo>
                  <a:pt x="1566251" y="3001956"/>
                  <a:pt x="1529699" y="2950232"/>
                  <a:pt x="1493837" y="2899198"/>
                </a:cubicBezTo>
                <a:cubicBezTo>
                  <a:pt x="1526940" y="2892991"/>
                  <a:pt x="1560044" y="2886784"/>
                  <a:pt x="1594526" y="2881267"/>
                </a:cubicBezTo>
                <a:cubicBezTo>
                  <a:pt x="1597285" y="2938508"/>
                  <a:pt x="1600733" y="2995749"/>
                  <a:pt x="1604871" y="3052991"/>
                </a:cubicBezTo>
                <a:close/>
                <a:moveTo>
                  <a:pt x="1613147" y="3155059"/>
                </a:moveTo>
                <a:cubicBezTo>
                  <a:pt x="1615216" y="3177128"/>
                  <a:pt x="1616595" y="3199197"/>
                  <a:pt x="1619354" y="3221266"/>
                </a:cubicBezTo>
                <a:cubicBezTo>
                  <a:pt x="1591078" y="3230232"/>
                  <a:pt x="1562113" y="3239197"/>
                  <a:pt x="1534526" y="3248852"/>
                </a:cubicBezTo>
                <a:cubicBezTo>
                  <a:pt x="1534526" y="3248852"/>
                  <a:pt x="1534526" y="3248852"/>
                  <a:pt x="1534526" y="3248163"/>
                </a:cubicBezTo>
                <a:cubicBezTo>
                  <a:pt x="1560044" y="3217128"/>
                  <a:pt x="1586250" y="3186094"/>
                  <a:pt x="1613147" y="3155059"/>
                </a:cubicBezTo>
                <a:close/>
                <a:moveTo>
                  <a:pt x="1515216" y="3737127"/>
                </a:moveTo>
                <a:cubicBezTo>
                  <a:pt x="1510389" y="3747472"/>
                  <a:pt x="1505561" y="3757817"/>
                  <a:pt x="1500044" y="3768162"/>
                </a:cubicBezTo>
                <a:cubicBezTo>
                  <a:pt x="1493147" y="3748851"/>
                  <a:pt x="1486251" y="3729541"/>
                  <a:pt x="1479354" y="3710231"/>
                </a:cubicBezTo>
                <a:cubicBezTo>
                  <a:pt x="1491768" y="3719196"/>
                  <a:pt x="1503492" y="3728162"/>
                  <a:pt x="1515216" y="3737127"/>
                </a:cubicBezTo>
                <a:close/>
                <a:moveTo>
                  <a:pt x="1521423" y="3741955"/>
                </a:moveTo>
                <a:cubicBezTo>
                  <a:pt x="1562802" y="3772989"/>
                  <a:pt x="1605561" y="3804023"/>
                  <a:pt x="1648319" y="3835058"/>
                </a:cubicBezTo>
                <a:cubicBezTo>
                  <a:pt x="1653147" y="3855748"/>
                  <a:pt x="1658664" y="3875748"/>
                  <a:pt x="1663492" y="3896437"/>
                </a:cubicBezTo>
                <a:cubicBezTo>
                  <a:pt x="1654526" y="3931609"/>
                  <a:pt x="1646250" y="3966782"/>
                  <a:pt x="1638664" y="4001954"/>
                </a:cubicBezTo>
                <a:cubicBezTo>
                  <a:pt x="1626250" y="4010920"/>
                  <a:pt x="1614526" y="4020575"/>
                  <a:pt x="1602113" y="4029540"/>
                </a:cubicBezTo>
                <a:cubicBezTo>
                  <a:pt x="1567630" y="3944713"/>
                  <a:pt x="1535216" y="3860575"/>
                  <a:pt x="1504182" y="3777127"/>
                </a:cubicBezTo>
                <a:cubicBezTo>
                  <a:pt x="1509699" y="3765403"/>
                  <a:pt x="1515216" y="3753679"/>
                  <a:pt x="1521423" y="3741955"/>
                </a:cubicBezTo>
                <a:close/>
                <a:moveTo>
                  <a:pt x="1595906" y="4033679"/>
                </a:moveTo>
                <a:cubicBezTo>
                  <a:pt x="1529699" y="4084713"/>
                  <a:pt x="1465561" y="4136437"/>
                  <a:pt x="1403492" y="4188851"/>
                </a:cubicBezTo>
                <a:cubicBezTo>
                  <a:pt x="1386251" y="4163333"/>
                  <a:pt x="1369699" y="4137127"/>
                  <a:pt x="1352458" y="4111609"/>
                </a:cubicBezTo>
                <a:cubicBezTo>
                  <a:pt x="1397975" y="4004023"/>
                  <a:pt x="1446940" y="3895058"/>
                  <a:pt x="1498664" y="3786093"/>
                </a:cubicBezTo>
                <a:cubicBezTo>
                  <a:pt x="1530389" y="3868162"/>
                  <a:pt x="1562113" y="3950920"/>
                  <a:pt x="1595906" y="4033679"/>
                </a:cubicBezTo>
                <a:close/>
                <a:moveTo>
                  <a:pt x="1560733" y="4373678"/>
                </a:moveTo>
                <a:cubicBezTo>
                  <a:pt x="1558664" y="4384712"/>
                  <a:pt x="1556595" y="4395747"/>
                  <a:pt x="1554526" y="4407471"/>
                </a:cubicBezTo>
                <a:cubicBezTo>
                  <a:pt x="1542802" y="4390919"/>
                  <a:pt x="1530389" y="4373678"/>
                  <a:pt x="1518664" y="4357126"/>
                </a:cubicBezTo>
                <a:cubicBezTo>
                  <a:pt x="1533147" y="4362643"/>
                  <a:pt x="1546940" y="4368161"/>
                  <a:pt x="1560733" y="4373678"/>
                </a:cubicBezTo>
                <a:close/>
                <a:moveTo>
                  <a:pt x="1567630" y="4376436"/>
                </a:moveTo>
                <a:cubicBezTo>
                  <a:pt x="1625561" y="4399195"/>
                  <a:pt x="1684871" y="4421264"/>
                  <a:pt x="1744871" y="4443333"/>
                </a:cubicBezTo>
                <a:cubicBezTo>
                  <a:pt x="1746250" y="4494367"/>
                  <a:pt x="1747630" y="4545402"/>
                  <a:pt x="1749699" y="4596436"/>
                </a:cubicBezTo>
                <a:cubicBezTo>
                  <a:pt x="1740043" y="4608850"/>
                  <a:pt x="1731078" y="4620574"/>
                  <a:pt x="1722112" y="4632988"/>
                </a:cubicBezTo>
                <a:cubicBezTo>
                  <a:pt x="1666250" y="4560574"/>
                  <a:pt x="1612457" y="4488160"/>
                  <a:pt x="1560733" y="4415747"/>
                </a:cubicBezTo>
                <a:cubicBezTo>
                  <a:pt x="1562802" y="4401954"/>
                  <a:pt x="1564871" y="4389540"/>
                  <a:pt x="1567630" y="4376436"/>
                </a:cubicBezTo>
                <a:close/>
                <a:moveTo>
                  <a:pt x="1717285" y="4638505"/>
                </a:moveTo>
                <a:cubicBezTo>
                  <a:pt x="1666940" y="4705401"/>
                  <a:pt x="1619354" y="4771608"/>
                  <a:pt x="1573837" y="4838505"/>
                </a:cubicBezTo>
                <a:cubicBezTo>
                  <a:pt x="1550388" y="4817815"/>
                  <a:pt x="1526940" y="4797815"/>
                  <a:pt x="1504182" y="4777126"/>
                </a:cubicBezTo>
                <a:cubicBezTo>
                  <a:pt x="1519354" y="4661264"/>
                  <a:pt x="1537285" y="4544023"/>
                  <a:pt x="1558664" y="4425402"/>
                </a:cubicBezTo>
                <a:cubicBezTo>
                  <a:pt x="1609699" y="4495747"/>
                  <a:pt x="1662802" y="4566781"/>
                  <a:pt x="1717285" y="4638505"/>
                </a:cubicBezTo>
                <a:close/>
                <a:moveTo>
                  <a:pt x="1773836" y="4975056"/>
                </a:moveTo>
                <a:cubicBezTo>
                  <a:pt x="1774526" y="4986091"/>
                  <a:pt x="1775905" y="4997125"/>
                  <a:pt x="1776595" y="5008160"/>
                </a:cubicBezTo>
                <a:cubicBezTo>
                  <a:pt x="1760733" y="4995746"/>
                  <a:pt x="1745561" y="4982642"/>
                  <a:pt x="1730388" y="4970229"/>
                </a:cubicBezTo>
                <a:cubicBezTo>
                  <a:pt x="1744871" y="4972298"/>
                  <a:pt x="1759354" y="4973677"/>
                  <a:pt x="1773836" y="4975056"/>
                </a:cubicBezTo>
                <a:close/>
                <a:moveTo>
                  <a:pt x="1780733" y="4975746"/>
                </a:moveTo>
                <a:cubicBezTo>
                  <a:pt x="1842802" y="4982642"/>
                  <a:pt x="1905560" y="4988159"/>
                  <a:pt x="1969008" y="4992987"/>
                </a:cubicBezTo>
                <a:cubicBezTo>
                  <a:pt x="1983491" y="5041952"/>
                  <a:pt x="1998664" y="5090918"/>
                  <a:pt x="2014526" y="5139194"/>
                </a:cubicBezTo>
                <a:cubicBezTo>
                  <a:pt x="2009008" y="5152987"/>
                  <a:pt x="2002801" y="5167470"/>
                  <a:pt x="1997284" y="5181263"/>
                </a:cubicBezTo>
                <a:cubicBezTo>
                  <a:pt x="1924181" y="5126090"/>
                  <a:pt x="1853147" y="5070228"/>
                  <a:pt x="1783492" y="5014366"/>
                </a:cubicBezTo>
                <a:cubicBezTo>
                  <a:pt x="1782802" y="5001953"/>
                  <a:pt x="1782112" y="4988849"/>
                  <a:pt x="1780733" y="4975746"/>
                </a:cubicBezTo>
                <a:close/>
                <a:moveTo>
                  <a:pt x="1995215" y="5188849"/>
                </a:moveTo>
                <a:cubicBezTo>
                  <a:pt x="1964181" y="5266780"/>
                  <a:pt x="1935905" y="5343331"/>
                  <a:pt x="1909698" y="5419193"/>
                </a:cubicBezTo>
                <a:cubicBezTo>
                  <a:pt x="1881422" y="5405400"/>
                  <a:pt x="1853836" y="5392297"/>
                  <a:pt x="1826250" y="5378504"/>
                </a:cubicBezTo>
                <a:cubicBezTo>
                  <a:pt x="1810388" y="5262642"/>
                  <a:pt x="1796595" y="5144711"/>
                  <a:pt x="1785560" y="5024711"/>
                </a:cubicBezTo>
                <a:cubicBezTo>
                  <a:pt x="1853147" y="5079883"/>
                  <a:pt x="1923491" y="5134366"/>
                  <a:pt x="1995215" y="5188849"/>
                </a:cubicBezTo>
                <a:close/>
                <a:moveTo>
                  <a:pt x="1913146" y="5429538"/>
                </a:moveTo>
                <a:cubicBezTo>
                  <a:pt x="1964870" y="5454366"/>
                  <a:pt x="2016594" y="5478504"/>
                  <a:pt x="2069698" y="5501952"/>
                </a:cubicBezTo>
                <a:cubicBezTo>
                  <a:pt x="2006250" y="5511607"/>
                  <a:pt x="1943491" y="5519883"/>
                  <a:pt x="1881422" y="5526779"/>
                </a:cubicBezTo>
                <a:cubicBezTo>
                  <a:pt x="1891078" y="5494366"/>
                  <a:pt x="1902112" y="5461952"/>
                  <a:pt x="1913146" y="5429538"/>
                </a:cubicBezTo>
                <a:close/>
                <a:moveTo>
                  <a:pt x="1915905" y="5422641"/>
                </a:moveTo>
                <a:cubicBezTo>
                  <a:pt x="1942112" y="5346780"/>
                  <a:pt x="1970388" y="5270228"/>
                  <a:pt x="2000733" y="5193676"/>
                </a:cubicBezTo>
                <a:cubicBezTo>
                  <a:pt x="2014526" y="5204021"/>
                  <a:pt x="2028319" y="5214366"/>
                  <a:pt x="2042801" y="5224711"/>
                </a:cubicBezTo>
                <a:cubicBezTo>
                  <a:pt x="2073146" y="5315056"/>
                  <a:pt x="2104181" y="5404711"/>
                  <a:pt x="2136594" y="5492297"/>
                </a:cubicBezTo>
                <a:cubicBezTo>
                  <a:pt x="2118663" y="5495055"/>
                  <a:pt x="2101422" y="5497814"/>
                  <a:pt x="2084181" y="5500572"/>
                </a:cubicBezTo>
                <a:cubicBezTo>
                  <a:pt x="2026939" y="5474366"/>
                  <a:pt x="1970388" y="5448848"/>
                  <a:pt x="1915905" y="5422641"/>
                </a:cubicBezTo>
                <a:close/>
                <a:moveTo>
                  <a:pt x="2138663" y="5498503"/>
                </a:moveTo>
                <a:cubicBezTo>
                  <a:pt x="2142801" y="5508848"/>
                  <a:pt x="2146250" y="5519193"/>
                  <a:pt x="2150388" y="5529538"/>
                </a:cubicBezTo>
                <a:cubicBezTo>
                  <a:pt x="2131767" y="5521262"/>
                  <a:pt x="2113836" y="5512986"/>
                  <a:pt x="2095215" y="5505400"/>
                </a:cubicBezTo>
                <a:cubicBezTo>
                  <a:pt x="2109698" y="5503331"/>
                  <a:pt x="2124181" y="5500572"/>
                  <a:pt x="2138663" y="5498503"/>
                </a:cubicBezTo>
                <a:close/>
                <a:moveTo>
                  <a:pt x="2146250" y="5497124"/>
                </a:moveTo>
                <a:cubicBezTo>
                  <a:pt x="2171767" y="5492986"/>
                  <a:pt x="2196594" y="5488849"/>
                  <a:pt x="2222112" y="5484021"/>
                </a:cubicBezTo>
                <a:cubicBezTo>
                  <a:pt x="2236594" y="5515745"/>
                  <a:pt x="2251767" y="5547469"/>
                  <a:pt x="2266939" y="5579193"/>
                </a:cubicBezTo>
                <a:cubicBezTo>
                  <a:pt x="2231077" y="5564021"/>
                  <a:pt x="2195215" y="5548848"/>
                  <a:pt x="2160043" y="5533676"/>
                </a:cubicBezTo>
                <a:cubicBezTo>
                  <a:pt x="2155215" y="5521952"/>
                  <a:pt x="2150388" y="5509538"/>
                  <a:pt x="2146250" y="5497124"/>
                </a:cubicBezTo>
                <a:close/>
                <a:moveTo>
                  <a:pt x="2229008" y="5483331"/>
                </a:moveTo>
                <a:cubicBezTo>
                  <a:pt x="2262801" y="5477124"/>
                  <a:pt x="2297284" y="5470917"/>
                  <a:pt x="2331766" y="5464021"/>
                </a:cubicBezTo>
                <a:cubicBezTo>
                  <a:pt x="2359353" y="5507469"/>
                  <a:pt x="2386939" y="5550227"/>
                  <a:pt x="2414525" y="5592986"/>
                </a:cubicBezTo>
                <a:cubicBezTo>
                  <a:pt x="2412456" y="5608159"/>
                  <a:pt x="2411077" y="5623331"/>
                  <a:pt x="2409697" y="5637814"/>
                </a:cubicBezTo>
                <a:cubicBezTo>
                  <a:pt x="2364870" y="5619883"/>
                  <a:pt x="2320732" y="5601952"/>
                  <a:pt x="2276594" y="5583331"/>
                </a:cubicBezTo>
                <a:cubicBezTo>
                  <a:pt x="2260043" y="5550227"/>
                  <a:pt x="2244870" y="5517124"/>
                  <a:pt x="2229008" y="5483331"/>
                </a:cubicBezTo>
                <a:close/>
                <a:moveTo>
                  <a:pt x="2408318" y="5645400"/>
                </a:moveTo>
                <a:cubicBezTo>
                  <a:pt x="2405560" y="5670227"/>
                  <a:pt x="2402801" y="5695745"/>
                  <a:pt x="2400732" y="5720572"/>
                </a:cubicBezTo>
                <a:cubicBezTo>
                  <a:pt x="2377284" y="5713676"/>
                  <a:pt x="2354525" y="5706090"/>
                  <a:pt x="2331766" y="5698503"/>
                </a:cubicBezTo>
                <a:cubicBezTo>
                  <a:pt x="2314525" y="5664020"/>
                  <a:pt x="2297973" y="5628848"/>
                  <a:pt x="2280732" y="5593676"/>
                </a:cubicBezTo>
                <a:cubicBezTo>
                  <a:pt x="2322801" y="5611607"/>
                  <a:pt x="2365559" y="5628848"/>
                  <a:pt x="2408318" y="5645400"/>
                </a:cubicBezTo>
                <a:close/>
                <a:moveTo>
                  <a:pt x="2400042" y="5727469"/>
                </a:moveTo>
                <a:cubicBezTo>
                  <a:pt x="2397284" y="5757814"/>
                  <a:pt x="2394525" y="5788158"/>
                  <a:pt x="2392456" y="5818503"/>
                </a:cubicBezTo>
                <a:cubicBezTo>
                  <a:pt x="2373146" y="5781951"/>
                  <a:pt x="2354525" y="5744710"/>
                  <a:pt x="2335904" y="5707468"/>
                </a:cubicBezTo>
                <a:cubicBezTo>
                  <a:pt x="2357284" y="5714365"/>
                  <a:pt x="2378663" y="5721262"/>
                  <a:pt x="2400042" y="5727469"/>
                </a:cubicBezTo>
                <a:close/>
                <a:moveTo>
                  <a:pt x="2629007" y="5906089"/>
                </a:moveTo>
                <a:cubicBezTo>
                  <a:pt x="2635214" y="5915055"/>
                  <a:pt x="2642111" y="5924020"/>
                  <a:pt x="2648318" y="5932985"/>
                </a:cubicBezTo>
                <a:cubicBezTo>
                  <a:pt x="2628318" y="5930227"/>
                  <a:pt x="2608318" y="5926779"/>
                  <a:pt x="2589007" y="5924020"/>
                </a:cubicBezTo>
                <a:cubicBezTo>
                  <a:pt x="2602800" y="5918503"/>
                  <a:pt x="2615904" y="5912296"/>
                  <a:pt x="2629007" y="5906089"/>
                </a:cubicBezTo>
                <a:close/>
                <a:moveTo>
                  <a:pt x="2635904" y="5903330"/>
                </a:moveTo>
                <a:cubicBezTo>
                  <a:pt x="2682800" y="5881951"/>
                  <a:pt x="2730386" y="5859192"/>
                  <a:pt x="2777973" y="5835744"/>
                </a:cubicBezTo>
                <a:cubicBezTo>
                  <a:pt x="2798662" y="5841262"/>
                  <a:pt x="2818662" y="5846089"/>
                  <a:pt x="2839352" y="5851606"/>
                </a:cubicBezTo>
                <a:cubicBezTo>
                  <a:pt x="2866248" y="5875744"/>
                  <a:pt x="2893145" y="5899882"/>
                  <a:pt x="2920731" y="5924020"/>
                </a:cubicBezTo>
                <a:cubicBezTo>
                  <a:pt x="2922800" y="5939192"/>
                  <a:pt x="2925559" y="5954365"/>
                  <a:pt x="2927627" y="5968847"/>
                </a:cubicBezTo>
                <a:cubicBezTo>
                  <a:pt x="2836593" y="5958503"/>
                  <a:pt x="2747628" y="5947468"/>
                  <a:pt x="2659352" y="5935054"/>
                </a:cubicBezTo>
                <a:cubicBezTo>
                  <a:pt x="2651766" y="5924020"/>
                  <a:pt x="2644180" y="5913675"/>
                  <a:pt x="2635904" y="5903330"/>
                </a:cubicBezTo>
                <a:close/>
                <a:moveTo>
                  <a:pt x="2929007" y="5976434"/>
                </a:moveTo>
                <a:cubicBezTo>
                  <a:pt x="2933145" y="6001261"/>
                  <a:pt x="2937283" y="6026089"/>
                  <a:pt x="2941421" y="6050916"/>
                </a:cubicBezTo>
                <a:cubicBezTo>
                  <a:pt x="2873145" y="6048847"/>
                  <a:pt x="2805559" y="6045399"/>
                  <a:pt x="2737973" y="6041261"/>
                </a:cubicBezTo>
                <a:cubicBezTo>
                  <a:pt x="2713835" y="6008847"/>
                  <a:pt x="2689697" y="5976434"/>
                  <a:pt x="2665559" y="5943330"/>
                </a:cubicBezTo>
                <a:cubicBezTo>
                  <a:pt x="2751766" y="5955744"/>
                  <a:pt x="2840042" y="5966779"/>
                  <a:pt x="2929007" y="5976434"/>
                </a:cubicBezTo>
                <a:close/>
                <a:moveTo>
                  <a:pt x="2935903" y="5977123"/>
                </a:moveTo>
                <a:cubicBezTo>
                  <a:pt x="2953145" y="5979192"/>
                  <a:pt x="2970386" y="5981261"/>
                  <a:pt x="2987627" y="5982641"/>
                </a:cubicBezTo>
                <a:cubicBezTo>
                  <a:pt x="3015214" y="6006778"/>
                  <a:pt x="3043489" y="6030227"/>
                  <a:pt x="3071076" y="6053675"/>
                </a:cubicBezTo>
                <a:cubicBezTo>
                  <a:pt x="3029696" y="6052985"/>
                  <a:pt x="2989007" y="6052295"/>
                  <a:pt x="2948317" y="6050916"/>
                </a:cubicBezTo>
                <a:cubicBezTo>
                  <a:pt x="2944179" y="6026089"/>
                  <a:pt x="2940041" y="6001951"/>
                  <a:pt x="2935903" y="5977123"/>
                </a:cubicBezTo>
                <a:close/>
                <a:moveTo>
                  <a:pt x="3080041" y="6061261"/>
                </a:moveTo>
                <a:cubicBezTo>
                  <a:pt x="3121420" y="6096433"/>
                  <a:pt x="3163489" y="6130227"/>
                  <a:pt x="3204868" y="6164019"/>
                </a:cubicBezTo>
                <a:cubicBezTo>
                  <a:pt x="3137282" y="6220571"/>
                  <a:pt x="3070386" y="6273675"/>
                  <a:pt x="3004179" y="6324019"/>
                </a:cubicBezTo>
                <a:cubicBezTo>
                  <a:pt x="2984179" y="6237813"/>
                  <a:pt x="2966248" y="6148847"/>
                  <a:pt x="2949696" y="6057813"/>
                </a:cubicBezTo>
                <a:cubicBezTo>
                  <a:pt x="2992455" y="6059192"/>
                  <a:pt x="3035903" y="6059882"/>
                  <a:pt x="3080041" y="6061261"/>
                </a:cubicBezTo>
                <a:close/>
                <a:moveTo>
                  <a:pt x="3091076" y="6061261"/>
                </a:moveTo>
                <a:cubicBezTo>
                  <a:pt x="3133834" y="6061951"/>
                  <a:pt x="3176593" y="6061951"/>
                  <a:pt x="3220041" y="6061951"/>
                </a:cubicBezTo>
                <a:cubicBezTo>
                  <a:pt x="3254523" y="6061951"/>
                  <a:pt x="3288317" y="6061951"/>
                  <a:pt x="3322799" y="6061261"/>
                </a:cubicBezTo>
                <a:cubicBezTo>
                  <a:pt x="3284868" y="6094365"/>
                  <a:pt x="3247627" y="6127468"/>
                  <a:pt x="3209696" y="6158502"/>
                </a:cubicBezTo>
                <a:cubicBezTo>
                  <a:pt x="3171075" y="6126778"/>
                  <a:pt x="3131075" y="6094365"/>
                  <a:pt x="3091076" y="6061261"/>
                </a:cubicBezTo>
                <a:close/>
                <a:moveTo>
                  <a:pt x="3082800" y="6054365"/>
                </a:moveTo>
                <a:cubicBezTo>
                  <a:pt x="3055213" y="6030916"/>
                  <a:pt x="3027627" y="6008158"/>
                  <a:pt x="3000041" y="5984020"/>
                </a:cubicBezTo>
                <a:cubicBezTo>
                  <a:pt x="3097972" y="5993675"/>
                  <a:pt x="3197282" y="6001951"/>
                  <a:pt x="3297972" y="6008847"/>
                </a:cubicBezTo>
                <a:cubicBezTo>
                  <a:pt x="3315903" y="6017813"/>
                  <a:pt x="3333834" y="6027468"/>
                  <a:pt x="3351765" y="6036434"/>
                </a:cubicBezTo>
                <a:cubicBezTo>
                  <a:pt x="3344868" y="6042641"/>
                  <a:pt x="3337972" y="6048847"/>
                  <a:pt x="3331765" y="6054365"/>
                </a:cubicBezTo>
                <a:cubicBezTo>
                  <a:pt x="3247627" y="6055744"/>
                  <a:pt x="3164868" y="6055054"/>
                  <a:pt x="3082800" y="6054365"/>
                </a:cubicBezTo>
                <a:close/>
                <a:moveTo>
                  <a:pt x="3359351" y="6039882"/>
                </a:moveTo>
                <a:cubicBezTo>
                  <a:pt x="3368316" y="6044709"/>
                  <a:pt x="3377282" y="6048847"/>
                  <a:pt x="3386247" y="6053675"/>
                </a:cubicBezTo>
                <a:cubicBezTo>
                  <a:pt x="3371765" y="6053675"/>
                  <a:pt x="3357971" y="6054365"/>
                  <a:pt x="3343489" y="6054365"/>
                </a:cubicBezTo>
                <a:cubicBezTo>
                  <a:pt x="3348316" y="6049537"/>
                  <a:pt x="3353834" y="6044709"/>
                  <a:pt x="3359351" y="6039882"/>
                </a:cubicBezTo>
                <a:close/>
                <a:moveTo>
                  <a:pt x="3364868" y="6035054"/>
                </a:moveTo>
                <a:cubicBezTo>
                  <a:pt x="3372454" y="6028158"/>
                  <a:pt x="3380040" y="6021261"/>
                  <a:pt x="3387627" y="6014364"/>
                </a:cubicBezTo>
                <a:cubicBezTo>
                  <a:pt x="3410385" y="6015744"/>
                  <a:pt x="3433144" y="6017123"/>
                  <a:pt x="3456592" y="6017813"/>
                </a:cubicBezTo>
                <a:cubicBezTo>
                  <a:pt x="3461420" y="6028847"/>
                  <a:pt x="3466247" y="6040572"/>
                  <a:pt x="3471075" y="6051606"/>
                </a:cubicBezTo>
                <a:cubicBezTo>
                  <a:pt x="3447626" y="6052295"/>
                  <a:pt x="3424178" y="6052985"/>
                  <a:pt x="3400730" y="6052985"/>
                </a:cubicBezTo>
                <a:cubicBezTo>
                  <a:pt x="3389006" y="6047468"/>
                  <a:pt x="3376592" y="6041261"/>
                  <a:pt x="3364868" y="6035054"/>
                </a:cubicBezTo>
                <a:close/>
                <a:moveTo>
                  <a:pt x="3473833" y="6058503"/>
                </a:moveTo>
                <a:cubicBezTo>
                  <a:pt x="3479351" y="6071606"/>
                  <a:pt x="3485557" y="6085399"/>
                  <a:pt x="3491764" y="6098502"/>
                </a:cubicBezTo>
                <a:cubicBezTo>
                  <a:pt x="3465558" y="6086089"/>
                  <a:pt x="3440040" y="6072985"/>
                  <a:pt x="3413833" y="6059882"/>
                </a:cubicBezTo>
                <a:cubicBezTo>
                  <a:pt x="3433833" y="6059192"/>
                  <a:pt x="3453834" y="6059192"/>
                  <a:pt x="3473833" y="6058503"/>
                </a:cubicBezTo>
                <a:close/>
                <a:moveTo>
                  <a:pt x="3949694" y="6104020"/>
                </a:moveTo>
                <a:cubicBezTo>
                  <a:pt x="3959350" y="6106089"/>
                  <a:pt x="3969005" y="6108158"/>
                  <a:pt x="3978660" y="6110227"/>
                </a:cubicBezTo>
                <a:cubicBezTo>
                  <a:pt x="3965557" y="6114364"/>
                  <a:pt x="3951764" y="6117813"/>
                  <a:pt x="3938660" y="6121951"/>
                </a:cubicBezTo>
                <a:cubicBezTo>
                  <a:pt x="3942108" y="6115744"/>
                  <a:pt x="3946246" y="6110227"/>
                  <a:pt x="3949694" y="6104020"/>
                </a:cubicBezTo>
                <a:close/>
                <a:moveTo>
                  <a:pt x="3953833" y="6097813"/>
                </a:moveTo>
                <a:cubicBezTo>
                  <a:pt x="3960729" y="6086778"/>
                  <a:pt x="3967626" y="6075744"/>
                  <a:pt x="3974522" y="6064710"/>
                </a:cubicBezTo>
                <a:cubicBezTo>
                  <a:pt x="4000040" y="6068158"/>
                  <a:pt x="4026246" y="6070916"/>
                  <a:pt x="4051764" y="6074364"/>
                </a:cubicBezTo>
                <a:cubicBezTo>
                  <a:pt x="4054522" y="6077813"/>
                  <a:pt x="4057970" y="6081951"/>
                  <a:pt x="4060729" y="6085399"/>
                </a:cubicBezTo>
                <a:cubicBezTo>
                  <a:pt x="4037971" y="6092296"/>
                  <a:pt x="4015212" y="6099192"/>
                  <a:pt x="3992453" y="6106089"/>
                </a:cubicBezTo>
                <a:cubicBezTo>
                  <a:pt x="3980039" y="6103330"/>
                  <a:pt x="3966936" y="6100571"/>
                  <a:pt x="3953833" y="6097813"/>
                </a:cubicBezTo>
                <a:close/>
                <a:moveTo>
                  <a:pt x="4065557" y="6090916"/>
                </a:moveTo>
                <a:cubicBezTo>
                  <a:pt x="4074522" y="6102641"/>
                  <a:pt x="4084177" y="6113675"/>
                  <a:pt x="4093143" y="6125399"/>
                </a:cubicBezTo>
                <a:cubicBezTo>
                  <a:pt x="4064867" y="6119882"/>
                  <a:pt x="4035901" y="6114364"/>
                  <a:pt x="4007626" y="6108847"/>
                </a:cubicBezTo>
                <a:cubicBezTo>
                  <a:pt x="4026936" y="6103330"/>
                  <a:pt x="4046246" y="6097123"/>
                  <a:pt x="4065557" y="6090916"/>
                </a:cubicBezTo>
                <a:close/>
                <a:moveTo>
                  <a:pt x="4073832" y="6088847"/>
                </a:moveTo>
                <a:cubicBezTo>
                  <a:pt x="4083488" y="6086089"/>
                  <a:pt x="4093143" y="6083330"/>
                  <a:pt x="4102108" y="6079882"/>
                </a:cubicBezTo>
                <a:cubicBezTo>
                  <a:pt x="4202108" y="6090916"/>
                  <a:pt x="4301418" y="6100571"/>
                  <a:pt x="4400039" y="6108158"/>
                </a:cubicBezTo>
                <a:cubicBezTo>
                  <a:pt x="4369005" y="6126778"/>
                  <a:pt x="4337280" y="6144709"/>
                  <a:pt x="4306246" y="6162640"/>
                </a:cubicBezTo>
                <a:cubicBezTo>
                  <a:pt x="4240039" y="6151606"/>
                  <a:pt x="4173143" y="6139882"/>
                  <a:pt x="4105557" y="6127468"/>
                </a:cubicBezTo>
                <a:cubicBezTo>
                  <a:pt x="4094522" y="6115054"/>
                  <a:pt x="4084177" y="6101951"/>
                  <a:pt x="4073832" y="6088847"/>
                </a:cubicBezTo>
                <a:close/>
                <a:moveTo>
                  <a:pt x="4295901" y="6168158"/>
                </a:moveTo>
                <a:cubicBezTo>
                  <a:pt x="4260729" y="6188157"/>
                  <a:pt x="4224867" y="6208847"/>
                  <a:pt x="4189694" y="6228157"/>
                </a:cubicBezTo>
                <a:cubicBezTo>
                  <a:pt x="4163487" y="6197813"/>
                  <a:pt x="4137970" y="6167468"/>
                  <a:pt x="4111763" y="6135744"/>
                </a:cubicBezTo>
                <a:cubicBezTo>
                  <a:pt x="4173832" y="6147468"/>
                  <a:pt x="4235211" y="6157813"/>
                  <a:pt x="4295901" y="6168158"/>
                </a:cubicBezTo>
                <a:close/>
                <a:moveTo>
                  <a:pt x="4306936" y="6169537"/>
                </a:moveTo>
                <a:cubicBezTo>
                  <a:pt x="4360729" y="6178502"/>
                  <a:pt x="4414522" y="6186088"/>
                  <a:pt x="4468314" y="6194364"/>
                </a:cubicBezTo>
                <a:cubicBezTo>
                  <a:pt x="4439349" y="6276433"/>
                  <a:pt x="4409694" y="6357123"/>
                  <a:pt x="4377970" y="6434364"/>
                </a:cubicBezTo>
                <a:cubicBezTo>
                  <a:pt x="4316591" y="6370916"/>
                  <a:pt x="4255901" y="6304019"/>
                  <a:pt x="4194522" y="6232985"/>
                </a:cubicBezTo>
                <a:cubicBezTo>
                  <a:pt x="4231763" y="6212295"/>
                  <a:pt x="4269694" y="6191606"/>
                  <a:pt x="4306936" y="6169537"/>
                </a:cubicBezTo>
                <a:close/>
                <a:moveTo>
                  <a:pt x="4316591" y="6164709"/>
                </a:moveTo>
                <a:cubicBezTo>
                  <a:pt x="4348315" y="6146089"/>
                  <a:pt x="4380039" y="6128157"/>
                  <a:pt x="4411763" y="6108847"/>
                </a:cubicBezTo>
                <a:cubicBezTo>
                  <a:pt x="4439349" y="6110916"/>
                  <a:pt x="4467625" y="6112985"/>
                  <a:pt x="4495211" y="6115054"/>
                </a:cubicBezTo>
                <a:cubicBezTo>
                  <a:pt x="4486935" y="6139882"/>
                  <a:pt x="4478659" y="6164019"/>
                  <a:pt x="4470383" y="6188157"/>
                </a:cubicBezTo>
                <a:cubicBezTo>
                  <a:pt x="4419349" y="6180571"/>
                  <a:pt x="4368315" y="6172985"/>
                  <a:pt x="4316591" y="6164709"/>
                </a:cubicBezTo>
                <a:close/>
                <a:moveTo>
                  <a:pt x="4422797" y="6101951"/>
                </a:moveTo>
                <a:cubicBezTo>
                  <a:pt x="4454521" y="6083330"/>
                  <a:pt x="4486246" y="6064020"/>
                  <a:pt x="4517970" y="6044020"/>
                </a:cubicBezTo>
                <a:cubicBezTo>
                  <a:pt x="4511073" y="6065399"/>
                  <a:pt x="4504177" y="6086089"/>
                  <a:pt x="4497280" y="6106778"/>
                </a:cubicBezTo>
                <a:cubicBezTo>
                  <a:pt x="4472453" y="6106089"/>
                  <a:pt x="4447625" y="6104020"/>
                  <a:pt x="4422797" y="6101951"/>
                </a:cubicBezTo>
                <a:close/>
                <a:moveTo>
                  <a:pt x="4526935" y="6039192"/>
                </a:moveTo>
                <a:cubicBezTo>
                  <a:pt x="4544866" y="6028158"/>
                  <a:pt x="4562797" y="6017123"/>
                  <a:pt x="4580728" y="6006089"/>
                </a:cubicBezTo>
                <a:cubicBezTo>
                  <a:pt x="4617280" y="6003330"/>
                  <a:pt x="4653142" y="6000571"/>
                  <a:pt x="4689004" y="5997813"/>
                </a:cubicBezTo>
                <a:cubicBezTo>
                  <a:pt x="4724176" y="6022640"/>
                  <a:pt x="4759348" y="6046778"/>
                  <a:pt x="4795211" y="6070916"/>
                </a:cubicBezTo>
                <a:cubicBezTo>
                  <a:pt x="4777969" y="6087468"/>
                  <a:pt x="4760728" y="6104020"/>
                  <a:pt x="4744176" y="6120571"/>
                </a:cubicBezTo>
                <a:cubicBezTo>
                  <a:pt x="4665556" y="6117813"/>
                  <a:pt x="4585556" y="6113675"/>
                  <a:pt x="4504866" y="6108847"/>
                </a:cubicBezTo>
                <a:cubicBezTo>
                  <a:pt x="4511763" y="6085399"/>
                  <a:pt x="4519349" y="6061951"/>
                  <a:pt x="4526935" y="6039192"/>
                </a:cubicBezTo>
                <a:close/>
                <a:moveTo>
                  <a:pt x="4800728" y="6074364"/>
                </a:moveTo>
                <a:cubicBezTo>
                  <a:pt x="4825555" y="6090916"/>
                  <a:pt x="4851072" y="6107468"/>
                  <a:pt x="4875900" y="6123330"/>
                </a:cubicBezTo>
                <a:cubicBezTo>
                  <a:pt x="4835210" y="6122640"/>
                  <a:pt x="4794521" y="6121261"/>
                  <a:pt x="4753141" y="6119882"/>
                </a:cubicBezTo>
                <a:cubicBezTo>
                  <a:pt x="4769004" y="6104709"/>
                  <a:pt x="4784866" y="6089537"/>
                  <a:pt x="4800728" y="6074364"/>
                </a:cubicBezTo>
                <a:close/>
                <a:moveTo>
                  <a:pt x="4906245" y="5968847"/>
                </a:moveTo>
                <a:cubicBezTo>
                  <a:pt x="4931762" y="5942641"/>
                  <a:pt x="4957279" y="5917123"/>
                  <a:pt x="4982797" y="5890227"/>
                </a:cubicBezTo>
                <a:cubicBezTo>
                  <a:pt x="5010383" y="5884710"/>
                  <a:pt x="5037279" y="5879192"/>
                  <a:pt x="5064865" y="5873675"/>
                </a:cubicBezTo>
                <a:cubicBezTo>
                  <a:pt x="5063486" y="5899193"/>
                  <a:pt x="5062107" y="5924709"/>
                  <a:pt x="5060037" y="5950227"/>
                </a:cubicBezTo>
                <a:cubicBezTo>
                  <a:pt x="5009693" y="5957123"/>
                  <a:pt x="4957969" y="5963330"/>
                  <a:pt x="4906245" y="5968847"/>
                </a:cubicBezTo>
                <a:close/>
                <a:moveTo>
                  <a:pt x="5266934" y="5830227"/>
                </a:moveTo>
                <a:cubicBezTo>
                  <a:pt x="5277968" y="5827468"/>
                  <a:pt x="5289003" y="5825400"/>
                  <a:pt x="5300037" y="5822641"/>
                </a:cubicBezTo>
                <a:cubicBezTo>
                  <a:pt x="5289693" y="5840572"/>
                  <a:pt x="5278658" y="5858503"/>
                  <a:pt x="5268313" y="5875744"/>
                </a:cubicBezTo>
                <a:cubicBezTo>
                  <a:pt x="5268313" y="5859882"/>
                  <a:pt x="5267624" y="5845399"/>
                  <a:pt x="5266934" y="5830227"/>
                </a:cubicBezTo>
                <a:close/>
                <a:moveTo>
                  <a:pt x="5266934" y="5822641"/>
                </a:moveTo>
                <a:cubicBezTo>
                  <a:pt x="5265555" y="5790227"/>
                  <a:pt x="5264175" y="5757814"/>
                  <a:pt x="5262796" y="5724710"/>
                </a:cubicBezTo>
                <a:cubicBezTo>
                  <a:pt x="5289693" y="5734365"/>
                  <a:pt x="5315899" y="5743331"/>
                  <a:pt x="5342106" y="5751607"/>
                </a:cubicBezTo>
                <a:cubicBezTo>
                  <a:pt x="5330382" y="5772296"/>
                  <a:pt x="5317968" y="5792986"/>
                  <a:pt x="5305555" y="5812986"/>
                </a:cubicBezTo>
                <a:cubicBezTo>
                  <a:pt x="5293141" y="5816434"/>
                  <a:pt x="5280037" y="5819193"/>
                  <a:pt x="5266934" y="5822641"/>
                </a:cubicBezTo>
                <a:close/>
                <a:moveTo>
                  <a:pt x="5349003" y="5753675"/>
                </a:moveTo>
                <a:cubicBezTo>
                  <a:pt x="5377968" y="5763331"/>
                  <a:pt x="5406244" y="5772296"/>
                  <a:pt x="5434520" y="5781262"/>
                </a:cubicBezTo>
                <a:cubicBezTo>
                  <a:pt x="5395210" y="5791606"/>
                  <a:pt x="5355210" y="5801262"/>
                  <a:pt x="5315209" y="5810917"/>
                </a:cubicBezTo>
                <a:cubicBezTo>
                  <a:pt x="5326244" y="5792296"/>
                  <a:pt x="5337968" y="5772986"/>
                  <a:pt x="5349003" y="5753675"/>
                </a:cubicBezTo>
                <a:close/>
                <a:moveTo>
                  <a:pt x="5481416" y="5518504"/>
                </a:moveTo>
                <a:cubicBezTo>
                  <a:pt x="5498658" y="5486090"/>
                  <a:pt x="5515899" y="5453676"/>
                  <a:pt x="5533140" y="5421262"/>
                </a:cubicBezTo>
                <a:cubicBezTo>
                  <a:pt x="5537968" y="5442642"/>
                  <a:pt x="5542795" y="5464021"/>
                  <a:pt x="5547623" y="5485400"/>
                </a:cubicBezTo>
                <a:cubicBezTo>
                  <a:pt x="5526244" y="5495745"/>
                  <a:pt x="5503485" y="5506779"/>
                  <a:pt x="5481416" y="5518504"/>
                </a:cubicBezTo>
                <a:close/>
                <a:moveTo>
                  <a:pt x="5538657" y="5410228"/>
                </a:moveTo>
                <a:cubicBezTo>
                  <a:pt x="5560037" y="5369538"/>
                  <a:pt x="5581416" y="5328159"/>
                  <a:pt x="5602106" y="5286780"/>
                </a:cubicBezTo>
                <a:cubicBezTo>
                  <a:pt x="5663485" y="5292297"/>
                  <a:pt x="5724864" y="5296435"/>
                  <a:pt x="5784864" y="5299194"/>
                </a:cubicBezTo>
                <a:cubicBezTo>
                  <a:pt x="5778657" y="5322642"/>
                  <a:pt x="5772450" y="5346090"/>
                  <a:pt x="5765554" y="5368849"/>
                </a:cubicBezTo>
                <a:cubicBezTo>
                  <a:pt x="5696588" y="5406780"/>
                  <a:pt x="5626244" y="5444021"/>
                  <a:pt x="5554519" y="5480573"/>
                </a:cubicBezTo>
                <a:cubicBezTo>
                  <a:pt x="5549692" y="5457124"/>
                  <a:pt x="5544865" y="5433676"/>
                  <a:pt x="5538657" y="5410228"/>
                </a:cubicBezTo>
                <a:close/>
                <a:moveTo>
                  <a:pt x="5792450" y="5299883"/>
                </a:moveTo>
                <a:cubicBezTo>
                  <a:pt x="5822795" y="5301263"/>
                  <a:pt x="5853829" y="5302642"/>
                  <a:pt x="5883484" y="5304021"/>
                </a:cubicBezTo>
                <a:cubicBezTo>
                  <a:pt x="5847622" y="5324711"/>
                  <a:pt x="5811071" y="5344711"/>
                  <a:pt x="5774519" y="5365400"/>
                </a:cubicBezTo>
                <a:cubicBezTo>
                  <a:pt x="5780726" y="5342642"/>
                  <a:pt x="5786243" y="5321262"/>
                  <a:pt x="5792450" y="5299883"/>
                </a:cubicBezTo>
                <a:close/>
                <a:moveTo>
                  <a:pt x="5857278" y="5037125"/>
                </a:moveTo>
                <a:cubicBezTo>
                  <a:pt x="5865554" y="5000573"/>
                  <a:pt x="5873829" y="4964712"/>
                  <a:pt x="5882105" y="4927470"/>
                </a:cubicBezTo>
                <a:cubicBezTo>
                  <a:pt x="5892450" y="4946780"/>
                  <a:pt x="5903485" y="4966780"/>
                  <a:pt x="5913829" y="4986091"/>
                </a:cubicBezTo>
                <a:cubicBezTo>
                  <a:pt x="5894519" y="5003332"/>
                  <a:pt x="5875898" y="5020573"/>
                  <a:pt x="5857278" y="5037125"/>
                </a:cubicBezTo>
                <a:close/>
                <a:moveTo>
                  <a:pt x="5884174" y="4917815"/>
                </a:moveTo>
                <a:cubicBezTo>
                  <a:pt x="5893829" y="4872987"/>
                  <a:pt x="5903485" y="4827470"/>
                  <a:pt x="5912450" y="4781953"/>
                </a:cubicBezTo>
                <a:cubicBezTo>
                  <a:pt x="5973139" y="4770919"/>
                  <a:pt x="6032450" y="4758505"/>
                  <a:pt x="6091070" y="4745401"/>
                </a:cubicBezTo>
                <a:cubicBezTo>
                  <a:pt x="6091070" y="4769539"/>
                  <a:pt x="6091070" y="4794367"/>
                  <a:pt x="6091070" y="4818505"/>
                </a:cubicBezTo>
                <a:cubicBezTo>
                  <a:pt x="6034519" y="4872987"/>
                  <a:pt x="5977277" y="4927470"/>
                  <a:pt x="5917967" y="4981953"/>
                </a:cubicBezTo>
                <a:cubicBezTo>
                  <a:pt x="5906933" y="4960573"/>
                  <a:pt x="5895898" y="4939194"/>
                  <a:pt x="5884174" y="4917815"/>
                </a:cubicBezTo>
                <a:close/>
                <a:moveTo>
                  <a:pt x="6098657" y="4744022"/>
                </a:moveTo>
                <a:cubicBezTo>
                  <a:pt x="6128312" y="4737126"/>
                  <a:pt x="6157967" y="4730919"/>
                  <a:pt x="6187622" y="4723333"/>
                </a:cubicBezTo>
                <a:cubicBezTo>
                  <a:pt x="6158657" y="4752298"/>
                  <a:pt x="6129001" y="4781953"/>
                  <a:pt x="6098657" y="4810918"/>
                </a:cubicBezTo>
                <a:cubicBezTo>
                  <a:pt x="6099346" y="4788850"/>
                  <a:pt x="6099346" y="4766091"/>
                  <a:pt x="6098657" y="4744022"/>
                </a:cubicBezTo>
                <a:close/>
                <a:moveTo>
                  <a:pt x="6091760" y="4472988"/>
                </a:moveTo>
                <a:cubicBezTo>
                  <a:pt x="6090381" y="4436436"/>
                  <a:pt x="6088312" y="4399885"/>
                  <a:pt x="6086243" y="4363333"/>
                </a:cubicBezTo>
                <a:cubicBezTo>
                  <a:pt x="6101415" y="4379195"/>
                  <a:pt x="6116587" y="4395057"/>
                  <a:pt x="6131070" y="4410230"/>
                </a:cubicBezTo>
                <a:cubicBezTo>
                  <a:pt x="6118656" y="4430919"/>
                  <a:pt x="6105553" y="4452298"/>
                  <a:pt x="6091760" y="4472988"/>
                </a:cubicBezTo>
                <a:close/>
                <a:moveTo>
                  <a:pt x="6086243" y="4350920"/>
                </a:moveTo>
                <a:cubicBezTo>
                  <a:pt x="6083484" y="4304713"/>
                  <a:pt x="6080725" y="4259195"/>
                  <a:pt x="6077277" y="4212299"/>
                </a:cubicBezTo>
                <a:cubicBezTo>
                  <a:pt x="6132449" y="4185402"/>
                  <a:pt x="6186932" y="4157816"/>
                  <a:pt x="6240036" y="4129540"/>
                </a:cubicBezTo>
                <a:cubicBezTo>
                  <a:pt x="6246932" y="4152989"/>
                  <a:pt x="6253139" y="4175747"/>
                  <a:pt x="6259346" y="4199196"/>
                </a:cubicBezTo>
                <a:cubicBezTo>
                  <a:pt x="6219346" y="4266782"/>
                  <a:pt x="6178656" y="4335057"/>
                  <a:pt x="6135898" y="4403333"/>
                </a:cubicBezTo>
                <a:cubicBezTo>
                  <a:pt x="6119346" y="4386092"/>
                  <a:pt x="6102794" y="4368850"/>
                  <a:pt x="6086243" y="4350920"/>
                </a:cubicBezTo>
                <a:close/>
                <a:moveTo>
                  <a:pt x="6246932" y="4126782"/>
                </a:moveTo>
                <a:cubicBezTo>
                  <a:pt x="6273828" y="4112989"/>
                  <a:pt x="6300036" y="4098506"/>
                  <a:pt x="6326242" y="4084023"/>
                </a:cubicBezTo>
                <a:cubicBezTo>
                  <a:pt x="6306242" y="4119195"/>
                  <a:pt x="6285553" y="4155057"/>
                  <a:pt x="6264863" y="4190920"/>
                </a:cubicBezTo>
                <a:cubicBezTo>
                  <a:pt x="6258656" y="4169540"/>
                  <a:pt x="6253139" y="4148161"/>
                  <a:pt x="6246932" y="4126782"/>
                </a:cubicBezTo>
                <a:close/>
                <a:moveTo>
                  <a:pt x="6198656" y="3792300"/>
                </a:moveTo>
                <a:cubicBezTo>
                  <a:pt x="6217277" y="3730231"/>
                  <a:pt x="6235208" y="3668162"/>
                  <a:pt x="6251760" y="3606783"/>
                </a:cubicBezTo>
                <a:cubicBezTo>
                  <a:pt x="6267622" y="3615059"/>
                  <a:pt x="6283484" y="3622645"/>
                  <a:pt x="6299346" y="3630920"/>
                </a:cubicBezTo>
                <a:cubicBezTo>
                  <a:pt x="6347621" y="3714368"/>
                  <a:pt x="6393828" y="3797127"/>
                  <a:pt x="6437276" y="3879196"/>
                </a:cubicBezTo>
                <a:cubicBezTo>
                  <a:pt x="6428311" y="3895748"/>
                  <a:pt x="6420035" y="3912299"/>
                  <a:pt x="6411070" y="3928851"/>
                </a:cubicBezTo>
                <a:cubicBezTo>
                  <a:pt x="6342794" y="3882644"/>
                  <a:pt x="6271760" y="3837127"/>
                  <a:pt x="6198656" y="3792300"/>
                </a:cubicBezTo>
                <a:close/>
                <a:moveTo>
                  <a:pt x="6311759" y="3637817"/>
                </a:moveTo>
                <a:cubicBezTo>
                  <a:pt x="6378656" y="3672300"/>
                  <a:pt x="6444173" y="3707472"/>
                  <a:pt x="6506932" y="3743334"/>
                </a:cubicBezTo>
                <a:cubicBezTo>
                  <a:pt x="6485552" y="3785403"/>
                  <a:pt x="6464173" y="3828161"/>
                  <a:pt x="6441415" y="3870920"/>
                </a:cubicBezTo>
                <a:cubicBezTo>
                  <a:pt x="6400725" y="3793679"/>
                  <a:pt x="6357277" y="3715748"/>
                  <a:pt x="6311759" y="3637817"/>
                </a:cubicBezTo>
                <a:close/>
                <a:moveTo>
                  <a:pt x="6305553" y="3626783"/>
                </a:moveTo>
                <a:cubicBezTo>
                  <a:pt x="6292449" y="3604024"/>
                  <a:pt x="6278656" y="3581265"/>
                  <a:pt x="6265553" y="3558507"/>
                </a:cubicBezTo>
                <a:cubicBezTo>
                  <a:pt x="6277967" y="3512300"/>
                  <a:pt x="6289691" y="3466093"/>
                  <a:pt x="6301415" y="3420576"/>
                </a:cubicBezTo>
                <a:cubicBezTo>
                  <a:pt x="6342794" y="3379886"/>
                  <a:pt x="6383484" y="3338507"/>
                  <a:pt x="6422794" y="3297818"/>
                </a:cubicBezTo>
                <a:cubicBezTo>
                  <a:pt x="6426932" y="3299197"/>
                  <a:pt x="6431759" y="3301266"/>
                  <a:pt x="6435897" y="3302645"/>
                </a:cubicBezTo>
                <a:cubicBezTo>
                  <a:pt x="6499345" y="3372300"/>
                  <a:pt x="6560035" y="3441955"/>
                  <a:pt x="6617966" y="3510921"/>
                </a:cubicBezTo>
                <a:cubicBezTo>
                  <a:pt x="6584173" y="3585403"/>
                  <a:pt x="6548311" y="3661265"/>
                  <a:pt x="6510380" y="3737127"/>
                </a:cubicBezTo>
                <a:cubicBezTo>
                  <a:pt x="6444173" y="3699196"/>
                  <a:pt x="6375898" y="3662644"/>
                  <a:pt x="6305553" y="3626783"/>
                </a:cubicBezTo>
                <a:close/>
                <a:moveTo>
                  <a:pt x="6420725" y="3288852"/>
                </a:moveTo>
                <a:cubicBezTo>
                  <a:pt x="6393828" y="3279197"/>
                  <a:pt x="6366242" y="3269542"/>
                  <a:pt x="6338656" y="3260576"/>
                </a:cubicBezTo>
                <a:cubicBezTo>
                  <a:pt x="6342794" y="3244025"/>
                  <a:pt x="6346242" y="3226783"/>
                  <a:pt x="6349690" y="3210232"/>
                </a:cubicBezTo>
                <a:cubicBezTo>
                  <a:pt x="6373828" y="3235749"/>
                  <a:pt x="6397966" y="3261956"/>
                  <a:pt x="6421415" y="3287473"/>
                </a:cubicBezTo>
                <a:cubicBezTo>
                  <a:pt x="6421415" y="3288162"/>
                  <a:pt x="6421415" y="3288162"/>
                  <a:pt x="6420725" y="3288852"/>
                </a:cubicBezTo>
                <a:close/>
                <a:moveTo>
                  <a:pt x="6092449" y="2983335"/>
                </a:moveTo>
                <a:cubicBezTo>
                  <a:pt x="6092449" y="2972301"/>
                  <a:pt x="6092449" y="2961266"/>
                  <a:pt x="6092449" y="2950232"/>
                </a:cubicBezTo>
                <a:cubicBezTo>
                  <a:pt x="6106932" y="2964025"/>
                  <a:pt x="6121415" y="2978508"/>
                  <a:pt x="6135898" y="2992301"/>
                </a:cubicBezTo>
                <a:cubicBezTo>
                  <a:pt x="6121415" y="2988853"/>
                  <a:pt x="6106932" y="2986094"/>
                  <a:pt x="6092449" y="2983335"/>
                </a:cubicBezTo>
                <a:close/>
                <a:moveTo>
                  <a:pt x="6085553" y="2981956"/>
                </a:moveTo>
                <a:cubicBezTo>
                  <a:pt x="6053829" y="2975749"/>
                  <a:pt x="6021415" y="2969542"/>
                  <a:pt x="5989001" y="2964025"/>
                </a:cubicBezTo>
                <a:cubicBezTo>
                  <a:pt x="6004174" y="2940577"/>
                  <a:pt x="6018656" y="2916439"/>
                  <a:pt x="6033139" y="2892991"/>
                </a:cubicBezTo>
                <a:cubicBezTo>
                  <a:pt x="6050381" y="2909542"/>
                  <a:pt x="6068312" y="2926094"/>
                  <a:pt x="6085553" y="2942646"/>
                </a:cubicBezTo>
                <a:cubicBezTo>
                  <a:pt x="6084863" y="2955749"/>
                  <a:pt x="6084863" y="2968853"/>
                  <a:pt x="6085553" y="2981956"/>
                </a:cubicBezTo>
                <a:close/>
                <a:moveTo>
                  <a:pt x="6036588" y="2886094"/>
                </a:moveTo>
                <a:cubicBezTo>
                  <a:pt x="6052450" y="2860577"/>
                  <a:pt x="6067622" y="2834370"/>
                  <a:pt x="6082795" y="2808853"/>
                </a:cubicBezTo>
                <a:cubicBezTo>
                  <a:pt x="6083484" y="2849543"/>
                  <a:pt x="6084174" y="2890232"/>
                  <a:pt x="6084863" y="2931611"/>
                </a:cubicBezTo>
                <a:cubicBezTo>
                  <a:pt x="6069002" y="2917129"/>
                  <a:pt x="6053139" y="2901267"/>
                  <a:pt x="6036588" y="2886094"/>
                </a:cubicBezTo>
                <a:close/>
                <a:moveTo>
                  <a:pt x="5773140" y="2430923"/>
                </a:moveTo>
                <a:cubicBezTo>
                  <a:pt x="5770381" y="2419888"/>
                  <a:pt x="5766933" y="2409543"/>
                  <a:pt x="5764174" y="2398509"/>
                </a:cubicBezTo>
                <a:cubicBezTo>
                  <a:pt x="5782105" y="2408164"/>
                  <a:pt x="5799347" y="2417819"/>
                  <a:pt x="5817278" y="2427474"/>
                </a:cubicBezTo>
                <a:cubicBezTo>
                  <a:pt x="5802795" y="2428854"/>
                  <a:pt x="5787622" y="2429543"/>
                  <a:pt x="5773140" y="2430923"/>
                </a:cubicBezTo>
                <a:close/>
                <a:moveTo>
                  <a:pt x="5766243" y="2431612"/>
                </a:moveTo>
                <a:cubicBezTo>
                  <a:pt x="5733829" y="2434371"/>
                  <a:pt x="5700726" y="2437129"/>
                  <a:pt x="5668312" y="2439888"/>
                </a:cubicBezTo>
                <a:cubicBezTo>
                  <a:pt x="5676588" y="2412992"/>
                  <a:pt x="5684174" y="2386095"/>
                  <a:pt x="5691761" y="2359888"/>
                </a:cubicBezTo>
                <a:cubicBezTo>
                  <a:pt x="5713140" y="2371612"/>
                  <a:pt x="5734519" y="2382647"/>
                  <a:pt x="5755898" y="2394371"/>
                </a:cubicBezTo>
                <a:cubicBezTo>
                  <a:pt x="5759347" y="2406785"/>
                  <a:pt x="5762795" y="2419198"/>
                  <a:pt x="5766243" y="2431612"/>
                </a:cubicBezTo>
                <a:close/>
                <a:moveTo>
                  <a:pt x="5693830" y="2352302"/>
                </a:moveTo>
                <a:cubicBezTo>
                  <a:pt x="5702106" y="2322647"/>
                  <a:pt x="5710381" y="2293682"/>
                  <a:pt x="5717967" y="2264716"/>
                </a:cubicBezTo>
                <a:cubicBezTo>
                  <a:pt x="5729692" y="2304026"/>
                  <a:pt x="5741416" y="2344026"/>
                  <a:pt x="5753140" y="2384026"/>
                </a:cubicBezTo>
                <a:cubicBezTo>
                  <a:pt x="5733140" y="2373681"/>
                  <a:pt x="5713830" y="2362647"/>
                  <a:pt x="5693830" y="2352302"/>
                </a:cubicBezTo>
                <a:close/>
                <a:moveTo>
                  <a:pt x="5318658" y="1983337"/>
                </a:moveTo>
                <a:cubicBezTo>
                  <a:pt x="5313141" y="1973682"/>
                  <a:pt x="5306934" y="1964027"/>
                  <a:pt x="5300727" y="1954372"/>
                </a:cubicBezTo>
                <a:cubicBezTo>
                  <a:pt x="5320727" y="1959199"/>
                  <a:pt x="5340727" y="1964027"/>
                  <a:pt x="5360727" y="1968854"/>
                </a:cubicBezTo>
                <a:cubicBezTo>
                  <a:pt x="5346934" y="1972992"/>
                  <a:pt x="5333141" y="1977820"/>
                  <a:pt x="5318658" y="1983337"/>
                </a:cubicBezTo>
                <a:close/>
                <a:moveTo>
                  <a:pt x="5312451" y="1985406"/>
                </a:moveTo>
                <a:cubicBezTo>
                  <a:pt x="5281417" y="1996441"/>
                  <a:pt x="5251072" y="2008165"/>
                  <a:pt x="5220037" y="2019889"/>
                </a:cubicBezTo>
                <a:cubicBezTo>
                  <a:pt x="5220727" y="1991613"/>
                  <a:pt x="5221417" y="1963337"/>
                  <a:pt x="5221417" y="1935751"/>
                </a:cubicBezTo>
                <a:cubicBezTo>
                  <a:pt x="5244865" y="1941268"/>
                  <a:pt x="5268313" y="1946096"/>
                  <a:pt x="5291761" y="1951613"/>
                </a:cubicBezTo>
                <a:cubicBezTo>
                  <a:pt x="5298658" y="1963337"/>
                  <a:pt x="5305555" y="1974372"/>
                  <a:pt x="5312451" y="1985406"/>
                </a:cubicBezTo>
                <a:close/>
                <a:moveTo>
                  <a:pt x="5221417" y="1928855"/>
                </a:moveTo>
                <a:cubicBezTo>
                  <a:pt x="5221417" y="1898510"/>
                  <a:pt x="5221417" y="1867475"/>
                  <a:pt x="5221417" y="1837820"/>
                </a:cubicBezTo>
                <a:cubicBezTo>
                  <a:pt x="5243486" y="1872993"/>
                  <a:pt x="5265555" y="1908165"/>
                  <a:pt x="5286934" y="1944027"/>
                </a:cubicBezTo>
                <a:cubicBezTo>
                  <a:pt x="5264865" y="1938510"/>
                  <a:pt x="5243486" y="1933682"/>
                  <a:pt x="5221417" y="1928855"/>
                </a:cubicBezTo>
                <a:close/>
                <a:moveTo>
                  <a:pt x="4761417" y="1672303"/>
                </a:moveTo>
                <a:cubicBezTo>
                  <a:pt x="4753141" y="1664717"/>
                  <a:pt x="4745555" y="1657131"/>
                  <a:pt x="4737279" y="1649545"/>
                </a:cubicBezTo>
                <a:cubicBezTo>
                  <a:pt x="4757280" y="1648855"/>
                  <a:pt x="4777279" y="1648165"/>
                  <a:pt x="4797279" y="1647476"/>
                </a:cubicBezTo>
                <a:cubicBezTo>
                  <a:pt x="4785555" y="1655752"/>
                  <a:pt x="4773142" y="1664027"/>
                  <a:pt x="4761417" y="1672303"/>
                </a:cubicBezTo>
                <a:close/>
                <a:moveTo>
                  <a:pt x="4755900" y="1676441"/>
                </a:moveTo>
                <a:cubicBezTo>
                  <a:pt x="4729004" y="1695062"/>
                  <a:pt x="4702797" y="1714372"/>
                  <a:pt x="4675901" y="1733682"/>
                </a:cubicBezTo>
                <a:cubicBezTo>
                  <a:pt x="4669004" y="1706786"/>
                  <a:pt x="4662107" y="1679889"/>
                  <a:pt x="4655211" y="1652993"/>
                </a:cubicBezTo>
                <a:cubicBezTo>
                  <a:pt x="4679349" y="1651614"/>
                  <a:pt x="4704176" y="1650924"/>
                  <a:pt x="4728314" y="1649545"/>
                </a:cubicBezTo>
                <a:cubicBezTo>
                  <a:pt x="4737279" y="1658510"/>
                  <a:pt x="4746245" y="1667476"/>
                  <a:pt x="4755900" y="1676441"/>
                </a:cubicBezTo>
                <a:close/>
                <a:moveTo>
                  <a:pt x="4653142" y="1646096"/>
                </a:moveTo>
                <a:cubicBezTo>
                  <a:pt x="4645556" y="1616441"/>
                  <a:pt x="4637280" y="1586786"/>
                  <a:pt x="4629004" y="1557821"/>
                </a:cubicBezTo>
                <a:cubicBezTo>
                  <a:pt x="4659349" y="1586096"/>
                  <a:pt x="4690383" y="1614372"/>
                  <a:pt x="4720728" y="1642648"/>
                </a:cubicBezTo>
                <a:cubicBezTo>
                  <a:pt x="4697969" y="1643338"/>
                  <a:pt x="4675211" y="1644717"/>
                  <a:pt x="4653142" y="1646096"/>
                </a:cubicBezTo>
                <a:close/>
                <a:moveTo>
                  <a:pt x="4141419" y="1520579"/>
                </a:moveTo>
                <a:cubicBezTo>
                  <a:pt x="4131763" y="1515062"/>
                  <a:pt x="4122108" y="1510235"/>
                  <a:pt x="4112453" y="1504717"/>
                </a:cubicBezTo>
                <a:cubicBezTo>
                  <a:pt x="4131763" y="1498510"/>
                  <a:pt x="4150384" y="1492303"/>
                  <a:pt x="4169694" y="1486786"/>
                </a:cubicBezTo>
                <a:cubicBezTo>
                  <a:pt x="4160039" y="1498510"/>
                  <a:pt x="4151074" y="1509545"/>
                  <a:pt x="4141419" y="1520579"/>
                </a:cubicBezTo>
                <a:close/>
                <a:moveTo>
                  <a:pt x="4136591" y="1526786"/>
                </a:moveTo>
                <a:cubicBezTo>
                  <a:pt x="4115901" y="1551614"/>
                  <a:pt x="4095212" y="1577131"/>
                  <a:pt x="4075212" y="1603338"/>
                </a:cubicBezTo>
                <a:cubicBezTo>
                  <a:pt x="4061418" y="1579200"/>
                  <a:pt x="4047625" y="1555062"/>
                  <a:pt x="4033832" y="1530924"/>
                </a:cubicBezTo>
                <a:cubicBezTo>
                  <a:pt x="4056591" y="1523338"/>
                  <a:pt x="4079350" y="1515752"/>
                  <a:pt x="4102108" y="1508855"/>
                </a:cubicBezTo>
                <a:cubicBezTo>
                  <a:pt x="4113832" y="1514372"/>
                  <a:pt x="4125556" y="1520579"/>
                  <a:pt x="4136591" y="1526786"/>
                </a:cubicBezTo>
                <a:close/>
                <a:moveTo>
                  <a:pt x="4030384" y="1524028"/>
                </a:moveTo>
                <a:cubicBezTo>
                  <a:pt x="4015212" y="1497821"/>
                  <a:pt x="4000040" y="1472304"/>
                  <a:pt x="3984177" y="1446786"/>
                </a:cubicBezTo>
                <a:cubicBezTo>
                  <a:pt x="4020729" y="1465407"/>
                  <a:pt x="4056591" y="1484028"/>
                  <a:pt x="4093143" y="1503338"/>
                </a:cubicBezTo>
                <a:cubicBezTo>
                  <a:pt x="4072453" y="1510235"/>
                  <a:pt x="4051074" y="1517131"/>
                  <a:pt x="4030384" y="1524028"/>
                </a:cubicBezTo>
                <a:close/>
                <a:moveTo>
                  <a:pt x="3691074" y="1384718"/>
                </a:moveTo>
                <a:cubicBezTo>
                  <a:pt x="3669006" y="1356442"/>
                  <a:pt x="3646937" y="1328856"/>
                  <a:pt x="3624868" y="1301269"/>
                </a:cubicBezTo>
                <a:cubicBezTo>
                  <a:pt x="3628316" y="1293683"/>
                  <a:pt x="3632454" y="1286787"/>
                  <a:pt x="3635902" y="1279890"/>
                </a:cubicBezTo>
                <a:cubicBezTo>
                  <a:pt x="3679350" y="1299200"/>
                  <a:pt x="3722799" y="1319200"/>
                  <a:pt x="3766247" y="1339890"/>
                </a:cubicBezTo>
                <a:cubicBezTo>
                  <a:pt x="3741419" y="1354373"/>
                  <a:pt x="3715902" y="1369545"/>
                  <a:pt x="3691074" y="1384718"/>
                </a:cubicBezTo>
                <a:close/>
                <a:moveTo>
                  <a:pt x="3620040" y="1295752"/>
                </a:moveTo>
                <a:cubicBezTo>
                  <a:pt x="3610385" y="1283338"/>
                  <a:pt x="3600040" y="1271614"/>
                  <a:pt x="3590385" y="1259890"/>
                </a:cubicBezTo>
                <a:cubicBezTo>
                  <a:pt x="3603489" y="1265407"/>
                  <a:pt x="3616592" y="1271614"/>
                  <a:pt x="3629695" y="1277131"/>
                </a:cubicBezTo>
                <a:cubicBezTo>
                  <a:pt x="3626247" y="1283338"/>
                  <a:pt x="3623488" y="1289545"/>
                  <a:pt x="3620040" y="1295752"/>
                </a:cubicBezTo>
                <a:close/>
                <a:moveTo>
                  <a:pt x="3616592" y="1302649"/>
                </a:moveTo>
                <a:cubicBezTo>
                  <a:pt x="3586247" y="1362649"/>
                  <a:pt x="3556592" y="1423338"/>
                  <a:pt x="3527626" y="1486786"/>
                </a:cubicBezTo>
                <a:cubicBezTo>
                  <a:pt x="3505558" y="1501269"/>
                  <a:pt x="3483489" y="1515062"/>
                  <a:pt x="3460730" y="1529545"/>
                </a:cubicBezTo>
                <a:cubicBezTo>
                  <a:pt x="3413833" y="1519200"/>
                  <a:pt x="3367627" y="1509545"/>
                  <a:pt x="3321420" y="1499890"/>
                </a:cubicBezTo>
                <a:cubicBezTo>
                  <a:pt x="3277282" y="1457821"/>
                  <a:pt x="3232455" y="1417821"/>
                  <a:pt x="3187627" y="1379200"/>
                </a:cubicBezTo>
                <a:cubicBezTo>
                  <a:pt x="3257282" y="1310235"/>
                  <a:pt x="3326937" y="1243338"/>
                  <a:pt x="3397282" y="1179890"/>
                </a:cubicBezTo>
                <a:cubicBezTo>
                  <a:pt x="3455902" y="1203339"/>
                  <a:pt x="3515902" y="1228166"/>
                  <a:pt x="3575902" y="1254373"/>
                </a:cubicBezTo>
                <a:cubicBezTo>
                  <a:pt x="3589695" y="1269545"/>
                  <a:pt x="3603489" y="1286097"/>
                  <a:pt x="3616592" y="1302649"/>
                </a:cubicBezTo>
                <a:close/>
                <a:moveTo>
                  <a:pt x="3307627" y="1497131"/>
                </a:moveTo>
                <a:cubicBezTo>
                  <a:pt x="3240730" y="1483338"/>
                  <a:pt x="3174524" y="1470924"/>
                  <a:pt x="3109007" y="1459200"/>
                </a:cubicBezTo>
                <a:cubicBezTo>
                  <a:pt x="3133834" y="1433683"/>
                  <a:pt x="3158662" y="1408855"/>
                  <a:pt x="3182799" y="1384028"/>
                </a:cubicBezTo>
                <a:cubicBezTo>
                  <a:pt x="3224179" y="1420580"/>
                  <a:pt x="3266248" y="1457821"/>
                  <a:pt x="3307627" y="1497131"/>
                </a:cubicBezTo>
                <a:close/>
                <a:moveTo>
                  <a:pt x="3183489" y="1374373"/>
                </a:moveTo>
                <a:cubicBezTo>
                  <a:pt x="3151075" y="1346097"/>
                  <a:pt x="3119351" y="1319200"/>
                  <a:pt x="3086938" y="1292994"/>
                </a:cubicBezTo>
                <a:cubicBezTo>
                  <a:pt x="3059351" y="1270235"/>
                  <a:pt x="3031765" y="1248166"/>
                  <a:pt x="3004179" y="1226787"/>
                </a:cubicBezTo>
                <a:cubicBezTo>
                  <a:pt x="3020041" y="1167477"/>
                  <a:pt x="3036593" y="1109546"/>
                  <a:pt x="3054524" y="1052994"/>
                </a:cubicBezTo>
                <a:cubicBezTo>
                  <a:pt x="3164868" y="1089546"/>
                  <a:pt x="3277282" y="1130235"/>
                  <a:pt x="3391075" y="1176442"/>
                </a:cubicBezTo>
                <a:cubicBezTo>
                  <a:pt x="3321420" y="1239890"/>
                  <a:pt x="3252454" y="1305407"/>
                  <a:pt x="3183489" y="1374373"/>
                </a:cubicBezTo>
                <a:close/>
                <a:moveTo>
                  <a:pt x="3177972" y="1379890"/>
                </a:moveTo>
                <a:cubicBezTo>
                  <a:pt x="3152455" y="1405407"/>
                  <a:pt x="3126248" y="1431614"/>
                  <a:pt x="3100731" y="1457821"/>
                </a:cubicBezTo>
                <a:cubicBezTo>
                  <a:pt x="3051765" y="1449545"/>
                  <a:pt x="3003489" y="1441269"/>
                  <a:pt x="2955214" y="1433683"/>
                </a:cubicBezTo>
                <a:cubicBezTo>
                  <a:pt x="2969696" y="1365407"/>
                  <a:pt x="2985558" y="1298511"/>
                  <a:pt x="3002110" y="1234373"/>
                </a:cubicBezTo>
                <a:cubicBezTo>
                  <a:pt x="3060041" y="1279890"/>
                  <a:pt x="3118662" y="1328166"/>
                  <a:pt x="3177972" y="1379890"/>
                </a:cubicBezTo>
                <a:close/>
                <a:moveTo>
                  <a:pt x="3094524" y="1464028"/>
                </a:moveTo>
                <a:cubicBezTo>
                  <a:pt x="3033145" y="1526786"/>
                  <a:pt x="2972455" y="1592303"/>
                  <a:pt x="2912455" y="1658510"/>
                </a:cubicBezTo>
                <a:cubicBezTo>
                  <a:pt x="2924869" y="1584027"/>
                  <a:pt x="2938662" y="1511614"/>
                  <a:pt x="2953145" y="1440579"/>
                </a:cubicBezTo>
                <a:cubicBezTo>
                  <a:pt x="3000041" y="1448166"/>
                  <a:pt x="3047627" y="1455752"/>
                  <a:pt x="3094524" y="1464028"/>
                </a:cubicBezTo>
                <a:close/>
                <a:moveTo>
                  <a:pt x="3102800" y="1465407"/>
                </a:moveTo>
                <a:cubicBezTo>
                  <a:pt x="3173834" y="1477821"/>
                  <a:pt x="3244868" y="1491614"/>
                  <a:pt x="3317282" y="1506097"/>
                </a:cubicBezTo>
                <a:cubicBezTo>
                  <a:pt x="3341420" y="1528855"/>
                  <a:pt x="3366247" y="1552303"/>
                  <a:pt x="3391075" y="1576441"/>
                </a:cubicBezTo>
                <a:cubicBezTo>
                  <a:pt x="3322110" y="1622648"/>
                  <a:pt x="3253834" y="1670234"/>
                  <a:pt x="3184868" y="1719200"/>
                </a:cubicBezTo>
                <a:cubicBezTo>
                  <a:pt x="3089696" y="1719889"/>
                  <a:pt x="2995214" y="1722648"/>
                  <a:pt x="2902110" y="1726786"/>
                </a:cubicBezTo>
                <a:cubicBezTo>
                  <a:pt x="2904869" y="1708165"/>
                  <a:pt x="2907628" y="1690234"/>
                  <a:pt x="2910386" y="1671614"/>
                </a:cubicBezTo>
                <a:cubicBezTo>
                  <a:pt x="2974524" y="1600579"/>
                  <a:pt x="3038662" y="1531614"/>
                  <a:pt x="3102800" y="1465407"/>
                </a:cubicBezTo>
                <a:close/>
                <a:moveTo>
                  <a:pt x="2893834" y="1726786"/>
                </a:moveTo>
                <a:cubicBezTo>
                  <a:pt x="2882110" y="1727476"/>
                  <a:pt x="2871076" y="1727476"/>
                  <a:pt x="2859352" y="1728165"/>
                </a:cubicBezTo>
                <a:cubicBezTo>
                  <a:pt x="2873145" y="1712303"/>
                  <a:pt x="2886938" y="1697131"/>
                  <a:pt x="2900731" y="1681958"/>
                </a:cubicBezTo>
                <a:cubicBezTo>
                  <a:pt x="2898662" y="1696441"/>
                  <a:pt x="2896593" y="1711613"/>
                  <a:pt x="2893834" y="1726786"/>
                </a:cubicBezTo>
                <a:close/>
                <a:moveTo>
                  <a:pt x="2893145" y="1732993"/>
                </a:moveTo>
                <a:cubicBezTo>
                  <a:pt x="2888317" y="1765406"/>
                  <a:pt x="2883490" y="1797820"/>
                  <a:pt x="2879352" y="1830924"/>
                </a:cubicBezTo>
                <a:cubicBezTo>
                  <a:pt x="2855214" y="1817131"/>
                  <a:pt x="2830386" y="1803337"/>
                  <a:pt x="2806248" y="1789544"/>
                </a:cubicBezTo>
                <a:cubicBezTo>
                  <a:pt x="2822110" y="1770924"/>
                  <a:pt x="2837972" y="1752993"/>
                  <a:pt x="2853835" y="1735062"/>
                </a:cubicBezTo>
                <a:cubicBezTo>
                  <a:pt x="2866938" y="1734372"/>
                  <a:pt x="2880041" y="1733682"/>
                  <a:pt x="2893145" y="1732993"/>
                </a:cubicBezTo>
                <a:close/>
                <a:moveTo>
                  <a:pt x="2800041" y="1786096"/>
                </a:moveTo>
                <a:cubicBezTo>
                  <a:pt x="2773145" y="1771613"/>
                  <a:pt x="2746249" y="1757131"/>
                  <a:pt x="2720042" y="1742648"/>
                </a:cubicBezTo>
                <a:cubicBezTo>
                  <a:pt x="2761421" y="1739889"/>
                  <a:pt x="2802800" y="1737820"/>
                  <a:pt x="2844179" y="1735751"/>
                </a:cubicBezTo>
                <a:cubicBezTo>
                  <a:pt x="2829007" y="1752303"/>
                  <a:pt x="2814524" y="1769544"/>
                  <a:pt x="2800041" y="1786096"/>
                </a:cubicBezTo>
                <a:close/>
                <a:moveTo>
                  <a:pt x="2355904" y="2068854"/>
                </a:moveTo>
                <a:cubicBezTo>
                  <a:pt x="2345560" y="2072303"/>
                  <a:pt x="2334525" y="2075751"/>
                  <a:pt x="2324180" y="2079199"/>
                </a:cubicBezTo>
                <a:cubicBezTo>
                  <a:pt x="2333146" y="2061268"/>
                  <a:pt x="2342111" y="2043337"/>
                  <a:pt x="2351077" y="2025406"/>
                </a:cubicBezTo>
                <a:cubicBezTo>
                  <a:pt x="2352456" y="2039889"/>
                  <a:pt x="2353835" y="2054371"/>
                  <a:pt x="2355904" y="2068854"/>
                </a:cubicBezTo>
                <a:close/>
                <a:moveTo>
                  <a:pt x="2356594" y="2075751"/>
                </a:moveTo>
                <a:cubicBezTo>
                  <a:pt x="2360732" y="2108165"/>
                  <a:pt x="2364870" y="2140578"/>
                  <a:pt x="2369008" y="2173682"/>
                </a:cubicBezTo>
                <a:cubicBezTo>
                  <a:pt x="2342111" y="2166785"/>
                  <a:pt x="2315215" y="2159889"/>
                  <a:pt x="2288318" y="2153682"/>
                </a:cubicBezTo>
                <a:cubicBezTo>
                  <a:pt x="2298663" y="2131613"/>
                  <a:pt x="2309697" y="2109544"/>
                  <a:pt x="2320042" y="2088164"/>
                </a:cubicBezTo>
                <a:cubicBezTo>
                  <a:pt x="2332456" y="2084027"/>
                  <a:pt x="2344180" y="2079889"/>
                  <a:pt x="2356594" y="2075751"/>
                </a:cubicBezTo>
                <a:close/>
                <a:moveTo>
                  <a:pt x="2280732" y="2151613"/>
                </a:moveTo>
                <a:cubicBezTo>
                  <a:pt x="2251077" y="2144716"/>
                  <a:pt x="2221422" y="2137820"/>
                  <a:pt x="2191767" y="2130923"/>
                </a:cubicBezTo>
                <a:cubicBezTo>
                  <a:pt x="2231077" y="2117130"/>
                  <a:pt x="2270387" y="2104027"/>
                  <a:pt x="2309697" y="2090923"/>
                </a:cubicBezTo>
                <a:cubicBezTo>
                  <a:pt x="2300042" y="2110923"/>
                  <a:pt x="2290387" y="2131613"/>
                  <a:pt x="2280732" y="2151613"/>
                </a:cubicBezTo>
                <a:close/>
                <a:moveTo>
                  <a:pt x="1909009" y="2474371"/>
                </a:moveTo>
                <a:cubicBezTo>
                  <a:pt x="1881422" y="2404026"/>
                  <a:pt x="1855905" y="2334371"/>
                  <a:pt x="1832457" y="2266095"/>
                </a:cubicBezTo>
                <a:cubicBezTo>
                  <a:pt x="1876595" y="2248164"/>
                  <a:pt x="1920733" y="2230923"/>
                  <a:pt x="1965560" y="2213682"/>
                </a:cubicBezTo>
                <a:cubicBezTo>
                  <a:pt x="1945560" y="2299199"/>
                  <a:pt x="1926939" y="2386095"/>
                  <a:pt x="1909009" y="2474371"/>
                </a:cubicBezTo>
                <a:close/>
                <a:moveTo>
                  <a:pt x="1762112" y="2653681"/>
                </a:moveTo>
                <a:cubicBezTo>
                  <a:pt x="1705561" y="2692991"/>
                  <a:pt x="1650388" y="2732301"/>
                  <a:pt x="1596595" y="2771612"/>
                </a:cubicBezTo>
                <a:cubicBezTo>
                  <a:pt x="1595216" y="2735750"/>
                  <a:pt x="1594526" y="2700577"/>
                  <a:pt x="1593837" y="2665405"/>
                </a:cubicBezTo>
                <a:cubicBezTo>
                  <a:pt x="1649009" y="2660577"/>
                  <a:pt x="1705561" y="2656440"/>
                  <a:pt x="1762112" y="2653681"/>
                </a:cubicBezTo>
                <a:close/>
                <a:moveTo>
                  <a:pt x="1589699" y="2777129"/>
                </a:moveTo>
                <a:cubicBezTo>
                  <a:pt x="1552457" y="2804715"/>
                  <a:pt x="1515216" y="2832301"/>
                  <a:pt x="1478664" y="2860577"/>
                </a:cubicBezTo>
                <a:cubicBezTo>
                  <a:pt x="1471768" y="2799887"/>
                  <a:pt x="1465561" y="2739888"/>
                  <a:pt x="1460733" y="2679888"/>
                </a:cubicBezTo>
                <a:cubicBezTo>
                  <a:pt x="1461423" y="2679888"/>
                  <a:pt x="1461423" y="2679888"/>
                  <a:pt x="1462113" y="2679888"/>
                </a:cubicBezTo>
                <a:cubicBezTo>
                  <a:pt x="1503492" y="2675060"/>
                  <a:pt x="1544871" y="2670922"/>
                  <a:pt x="1587630" y="2666784"/>
                </a:cubicBezTo>
                <a:cubicBezTo>
                  <a:pt x="1587630" y="2703336"/>
                  <a:pt x="1588319" y="2739888"/>
                  <a:pt x="1589699" y="2777129"/>
                </a:cubicBezTo>
                <a:close/>
                <a:moveTo>
                  <a:pt x="1590388" y="2786094"/>
                </a:moveTo>
                <a:cubicBezTo>
                  <a:pt x="1591768" y="2815060"/>
                  <a:pt x="1592457" y="2844715"/>
                  <a:pt x="1593837" y="2873681"/>
                </a:cubicBezTo>
                <a:cubicBezTo>
                  <a:pt x="1558664" y="2879887"/>
                  <a:pt x="1523492" y="2886094"/>
                  <a:pt x="1489009" y="2892301"/>
                </a:cubicBezTo>
                <a:cubicBezTo>
                  <a:pt x="1486251" y="2888163"/>
                  <a:pt x="1483492" y="2884715"/>
                  <a:pt x="1480733" y="2880577"/>
                </a:cubicBezTo>
                <a:cubicBezTo>
                  <a:pt x="1480044" y="2876439"/>
                  <a:pt x="1480044" y="2872991"/>
                  <a:pt x="1479354" y="2868853"/>
                </a:cubicBezTo>
                <a:cubicBezTo>
                  <a:pt x="1515906" y="2841267"/>
                  <a:pt x="1553147" y="2813681"/>
                  <a:pt x="1590388" y="2786094"/>
                </a:cubicBezTo>
                <a:close/>
                <a:moveTo>
                  <a:pt x="1474527" y="2883336"/>
                </a:moveTo>
                <a:cubicBezTo>
                  <a:pt x="1475216" y="2887474"/>
                  <a:pt x="1475216" y="2891611"/>
                  <a:pt x="1475906" y="2895060"/>
                </a:cubicBezTo>
                <a:cubicBezTo>
                  <a:pt x="1462802" y="2897818"/>
                  <a:pt x="1449009" y="2899887"/>
                  <a:pt x="1435906" y="2902646"/>
                </a:cubicBezTo>
                <a:cubicBezTo>
                  <a:pt x="1446940" y="2893680"/>
                  <a:pt x="1458664" y="2885405"/>
                  <a:pt x="1469699" y="2876439"/>
                </a:cubicBezTo>
                <a:cubicBezTo>
                  <a:pt x="1471768" y="2879198"/>
                  <a:pt x="1473147" y="2881267"/>
                  <a:pt x="1474527" y="2883336"/>
                </a:cubicBezTo>
                <a:close/>
                <a:moveTo>
                  <a:pt x="1476596" y="2902646"/>
                </a:moveTo>
                <a:cubicBezTo>
                  <a:pt x="1490389" y="3015060"/>
                  <a:pt x="1506940" y="3129542"/>
                  <a:pt x="1526251" y="3245404"/>
                </a:cubicBezTo>
                <a:cubicBezTo>
                  <a:pt x="1524182" y="3248163"/>
                  <a:pt x="1522113" y="3250921"/>
                  <a:pt x="1519354" y="3253680"/>
                </a:cubicBezTo>
                <a:cubicBezTo>
                  <a:pt x="1461423" y="3272990"/>
                  <a:pt x="1404872" y="3292990"/>
                  <a:pt x="1349699" y="3313680"/>
                </a:cubicBezTo>
                <a:cubicBezTo>
                  <a:pt x="1322113" y="3219197"/>
                  <a:pt x="1296596" y="3126094"/>
                  <a:pt x="1273837" y="3034370"/>
                </a:cubicBezTo>
                <a:cubicBezTo>
                  <a:pt x="1322113" y="2994370"/>
                  <a:pt x="1371768" y="2953680"/>
                  <a:pt x="1422802" y="2913680"/>
                </a:cubicBezTo>
                <a:cubicBezTo>
                  <a:pt x="1440734" y="2909542"/>
                  <a:pt x="1458664" y="2906094"/>
                  <a:pt x="1476596" y="2902646"/>
                </a:cubicBezTo>
                <a:close/>
                <a:moveTo>
                  <a:pt x="1343492" y="3315749"/>
                </a:moveTo>
                <a:cubicBezTo>
                  <a:pt x="1303492" y="3330921"/>
                  <a:pt x="1264182" y="3346093"/>
                  <a:pt x="1225562" y="3361955"/>
                </a:cubicBezTo>
                <a:cubicBezTo>
                  <a:pt x="1192458" y="3375749"/>
                  <a:pt x="1160044" y="3389542"/>
                  <a:pt x="1128320" y="3403335"/>
                </a:cubicBezTo>
                <a:cubicBezTo>
                  <a:pt x="1083493" y="3361266"/>
                  <a:pt x="1040045" y="3319197"/>
                  <a:pt x="999355" y="3276438"/>
                </a:cubicBezTo>
                <a:cubicBezTo>
                  <a:pt x="1083493" y="3197128"/>
                  <a:pt x="1173148" y="3117818"/>
                  <a:pt x="1268320" y="3038508"/>
                </a:cubicBezTo>
                <a:cubicBezTo>
                  <a:pt x="1290389" y="3130232"/>
                  <a:pt x="1315906" y="3222645"/>
                  <a:pt x="1343492" y="3315749"/>
                </a:cubicBezTo>
                <a:close/>
                <a:moveTo>
                  <a:pt x="1345561" y="3322645"/>
                </a:moveTo>
                <a:cubicBezTo>
                  <a:pt x="1355906" y="3357817"/>
                  <a:pt x="1366251" y="3392300"/>
                  <a:pt x="1377285" y="3427473"/>
                </a:cubicBezTo>
                <a:cubicBezTo>
                  <a:pt x="1346251" y="3466783"/>
                  <a:pt x="1316596" y="3505403"/>
                  <a:pt x="1286941" y="3544714"/>
                </a:cubicBezTo>
                <a:cubicBezTo>
                  <a:pt x="1233837" y="3499197"/>
                  <a:pt x="1182803" y="3454369"/>
                  <a:pt x="1133838" y="3408852"/>
                </a:cubicBezTo>
                <a:cubicBezTo>
                  <a:pt x="1202113" y="3379197"/>
                  <a:pt x="1272458" y="3350231"/>
                  <a:pt x="1345561" y="3322645"/>
                </a:cubicBezTo>
                <a:close/>
                <a:moveTo>
                  <a:pt x="1380044" y="3437128"/>
                </a:moveTo>
                <a:cubicBezTo>
                  <a:pt x="1389009" y="3464714"/>
                  <a:pt x="1397975" y="3492990"/>
                  <a:pt x="1406940" y="3520576"/>
                </a:cubicBezTo>
                <a:cubicBezTo>
                  <a:pt x="1374527" y="3535748"/>
                  <a:pt x="1342803" y="3550921"/>
                  <a:pt x="1311768" y="3566093"/>
                </a:cubicBezTo>
                <a:cubicBezTo>
                  <a:pt x="1305561" y="3560576"/>
                  <a:pt x="1299354" y="3555748"/>
                  <a:pt x="1293148" y="3550231"/>
                </a:cubicBezTo>
                <a:cubicBezTo>
                  <a:pt x="1321423" y="3512300"/>
                  <a:pt x="1350389" y="3474369"/>
                  <a:pt x="1380044" y="3437128"/>
                </a:cubicBezTo>
                <a:close/>
                <a:moveTo>
                  <a:pt x="1304182" y="3569541"/>
                </a:moveTo>
                <a:cubicBezTo>
                  <a:pt x="1290389" y="3576438"/>
                  <a:pt x="1276596" y="3583334"/>
                  <a:pt x="1262803" y="3590231"/>
                </a:cubicBezTo>
                <a:cubicBezTo>
                  <a:pt x="1271079" y="3578507"/>
                  <a:pt x="1280044" y="3567472"/>
                  <a:pt x="1288320" y="3555748"/>
                </a:cubicBezTo>
                <a:cubicBezTo>
                  <a:pt x="1293837" y="3560576"/>
                  <a:pt x="1299354" y="3565403"/>
                  <a:pt x="1304182" y="3569541"/>
                </a:cubicBezTo>
                <a:close/>
                <a:moveTo>
                  <a:pt x="1311079" y="3575059"/>
                </a:moveTo>
                <a:cubicBezTo>
                  <a:pt x="1362113" y="3617817"/>
                  <a:pt x="1415216" y="3660576"/>
                  <a:pt x="1469699" y="3702645"/>
                </a:cubicBezTo>
                <a:cubicBezTo>
                  <a:pt x="1478664" y="3727472"/>
                  <a:pt x="1487630" y="3752299"/>
                  <a:pt x="1496595" y="3777127"/>
                </a:cubicBezTo>
                <a:cubicBezTo>
                  <a:pt x="1444182" y="3886782"/>
                  <a:pt x="1394527" y="3996437"/>
                  <a:pt x="1349010" y="4104713"/>
                </a:cubicBezTo>
                <a:cubicBezTo>
                  <a:pt x="1274527" y="3989541"/>
                  <a:pt x="1205561" y="3874368"/>
                  <a:pt x="1141424" y="3759886"/>
                </a:cubicBezTo>
                <a:cubicBezTo>
                  <a:pt x="1177286" y="3708162"/>
                  <a:pt x="1214527" y="3656438"/>
                  <a:pt x="1253148" y="3604024"/>
                </a:cubicBezTo>
                <a:cubicBezTo>
                  <a:pt x="1271768" y="3594369"/>
                  <a:pt x="1291079" y="3584714"/>
                  <a:pt x="1311079" y="3575059"/>
                </a:cubicBezTo>
                <a:close/>
                <a:moveTo>
                  <a:pt x="1345561" y="4112299"/>
                </a:moveTo>
                <a:cubicBezTo>
                  <a:pt x="1326251" y="4158506"/>
                  <a:pt x="1307630" y="4204023"/>
                  <a:pt x="1289010" y="4249540"/>
                </a:cubicBezTo>
                <a:cubicBezTo>
                  <a:pt x="1237975" y="4225402"/>
                  <a:pt x="1187631" y="4201265"/>
                  <a:pt x="1138665" y="4176437"/>
                </a:cubicBezTo>
                <a:cubicBezTo>
                  <a:pt x="1069010" y="4140575"/>
                  <a:pt x="1002803" y="4104713"/>
                  <a:pt x="940045" y="4067471"/>
                </a:cubicBezTo>
                <a:cubicBezTo>
                  <a:pt x="1000045" y="3968161"/>
                  <a:pt x="1065562" y="3867472"/>
                  <a:pt x="1136596" y="3766092"/>
                </a:cubicBezTo>
                <a:cubicBezTo>
                  <a:pt x="1200734" y="3880575"/>
                  <a:pt x="1271079" y="3996437"/>
                  <a:pt x="1345561" y="4112299"/>
                </a:cubicBezTo>
                <a:close/>
                <a:moveTo>
                  <a:pt x="1350389" y="4119195"/>
                </a:moveTo>
                <a:cubicBezTo>
                  <a:pt x="1366251" y="4144023"/>
                  <a:pt x="1382803" y="4168851"/>
                  <a:pt x="1399354" y="4193678"/>
                </a:cubicBezTo>
                <a:cubicBezTo>
                  <a:pt x="1371768" y="4217126"/>
                  <a:pt x="1345561" y="4239885"/>
                  <a:pt x="1319354" y="4263333"/>
                </a:cubicBezTo>
                <a:cubicBezTo>
                  <a:pt x="1311768" y="4259885"/>
                  <a:pt x="1304182" y="4256437"/>
                  <a:pt x="1296596" y="4252989"/>
                </a:cubicBezTo>
                <a:cubicBezTo>
                  <a:pt x="1313148" y="4208161"/>
                  <a:pt x="1331078" y="4164023"/>
                  <a:pt x="1350389" y="4119195"/>
                </a:cubicBezTo>
                <a:close/>
                <a:moveTo>
                  <a:pt x="1313148" y="4268161"/>
                </a:moveTo>
                <a:cubicBezTo>
                  <a:pt x="1300734" y="4279195"/>
                  <a:pt x="1289010" y="4289540"/>
                  <a:pt x="1277286" y="4300574"/>
                </a:cubicBezTo>
                <a:cubicBezTo>
                  <a:pt x="1282803" y="4286781"/>
                  <a:pt x="1288320" y="4272988"/>
                  <a:pt x="1293148" y="4259195"/>
                </a:cubicBezTo>
                <a:cubicBezTo>
                  <a:pt x="1299354" y="4261954"/>
                  <a:pt x="1306251" y="4264713"/>
                  <a:pt x="1313148" y="4268161"/>
                </a:cubicBezTo>
                <a:close/>
                <a:moveTo>
                  <a:pt x="1496595" y="4779884"/>
                </a:moveTo>
                <a:cubicBezTo>
                  <a:pt x="1490389" y="4828850"/>
                  <a:pt x="1484182" y="4877815"/>
                  <a:pt x="1478664" y="4926781"/>
                </a:cubicBezTo>
                <a:cubicBezTo>
                  <a:pt x="1342803" y="4904022"/>
                  <a:pt x="1213837" y="4876435"/>
                  <a:pt x="1093148" y="4843332"/>
                </a:cubicBezTo>
                <a:cubicBezTo>
                  <a:pt x="1124872" y="4730919"/>
                  <a:pt x="1161424" y="4616436"/>
                  <a:pt x="1202113" y="4501264"/>
                </a:cubicBezTo>
                <a:cubicBezTo>
                  <a:pt x="1295217" y="4595057"/>
                  <a:pt x="1393147" y="4688160"/>
                  <a:pt x="1496595" y="4779884"/>
                </a:cubicBezTo>
                <a:close/>
                <a:moveTo>
                  <a:pt x="1502802" y="4786091"/>
                </a:moveTo>
                <a:cubicBezTo>
                  <a:pt x="1524871" y="4805401"/>
                  <a:pt x="1546940" y="4825401"/>
                  <a:pt x="1569699" y="4844712"/>
                </a:cubicBezTo>
                <a:cubicBezTo>
                  <a:pt x="1549699" y="4873677"/>
                  <a:pt x="1530389" y="4903332"/>
                  <a:pt x="1511078" y="4932298"/>
                </a:cubicBezTo>
                <a:cubicBezTo>
                  <a:pt x="1502802" y="4930918"/>
                  <a:pt x="1494527" y="4929539"/>
                  <a:pt x="1485561" y="4928160"/>
                </a:cubicBezTo>
                <a:cubicBezTo>
                  <a:pt x="1491078" y="4881263"/>
                  <a:pt x="1496595" y="4833677"/>
                  <a:pt x="1502802" y="4786091"/>
                </a:cubicBezTo>
                <a:close/>
                <a:moveTo>
                  <a:pt x="1506251" y="4939194"/>
                </a:moveTo>
                <a:cubicBezTo>
                  <a:pt x="1497285" y="4952987"/>
                  <a:pt x="1489009" y="4966090"/>
                  <a:pt x="1480044" y="4979884"/>
                </a:cubicBezTo>
                <a:cubicBezTo>
                  <a:pt x="1481423" y="4965401"/>
                  <a:pt x="1482802" y="4950229"/>
                  <a:pt x="1484871" y="4935746"/>
                </a:cubicBezTo>
                <a:cubicBezTo>
                  <a:pt x="1491768" y="4936435"/>
                  <a:pt x="1499354" y="4937815"/>
                  <a:pt x="1506251" y="4939194"/>
                </a:cubicBezTo>
                <a:close/>
                <a:moveTo>
                  <a:pt x="1819354" y="5384021"/>
                </a:moveTo>
                <a:cubicBezTo>
                  <a:pt x="1825560" y="5430228"/>
                  <a:pt x="1832457" y="5475745"/>
                  <a:pt x="1840043" y="5521262"/>
                </a:cubicBezTo>
                <a:cubicBezTo>
                  <a:pt x="1705561" y="5467469"/>
                  <a:pt x="1576595" y="5410228"/>
                  <a:pt x="1452458" y="5350918"/>
                </a:cubicBezTo>
                <a:cubicBezTo>
                  <a:pt x="1454527" y="5299194"/>
                  <a:pt x="1457975" y="5246090"/>
                  <a:pt x="1461423" y="5192987"/>
                </a:cubicBezTo>
                <a:cubicBezTo>
                  <a:pt x="1576595" y="5259193"/>
                  <a:pt x="1695905" y="5322642"/>
                  <a:pt x="1819354" y="5384021"/>
                </a:cubicBezTo>
                <a:close/>
                <a:moveTo>
                  <a:pt x="1841422" y="5529538"/>
                </a:moveTo>
                <a:cubicBezTo>
                  <a:pt x="1841422" y="5530228"/>
                  <a:pt x="1841422" y="5530228"/>
                  <a:pt x="1841422" y="5530917"/>
                </a:cubicBezTo>
                <a:cubicBezTo>
                  <a:pt x="1784871" y="5536434"/>
                  <a:pt x="1729009" y="5541262"/>
                  <a:pt x="1674526" y="5544710"/>
                </a:cubicBezTo>
                <a:cubicBezTo>
                  <a:pt x="1596595" y="5549538"/>
                  <a:pt x="1520733" y="5552296"/>
                  <a:pt x="1447630" y="5552986"/>
                </a:cubicBezTo>
                <a:cubicBezTo>
                  <a:pt x="1448320" y="5488849"/>
                  <a:pt x="1449699" y="5424021"/>
                  <a:pt x="1452458" y="5358504"/>
                </a:cubicBezTo>
                <a:cubicBezTo>
                  <a:pt x="1576595" y="5418504"/>
                  <a:pt x="1706250" y="5475055"/>
                  <a:pt x="1841422" y="5529538"/>
                </a:cubicBezTo>
                <a:close/>
                <a:moveTo>
                  <a:pt x="1857974" y="5536434"/>
                </a:moveTo>
                <a:cubicBezTo>
                  <a:pt x="1862112" y="5537814"/>
                  <a:pt x="1865560" y="5539193"/>
                  <a:pt x="1869698" y="5541262"/>
                </a:cubicBezTo>
                <a:cubicBezTo>
                  <a:pt x="1865560" y="5555055"/>
                  <a:pt x="1861422" y="5568159"/>
                  <a:pt x="1857285" y="5581952"/>
                </a:cubicBezTo>
                <a:cubicBezTo>
                  <a:pt x="1854526" y="5567469"/>
                  <a:pt x="1852457" y="5552296"/>
                  <a:pt x="1849698" y="5537814"/>
                </a:cubicBezTo>
                <a:cubicBezTo>
                  <a:pt x="1852457" y="5536434"/>
                  <a:pt x="1855215" y="5536434"/>
                  <a:pt x="1857974" y="5536434"/>
                </a:cubicBezTo>
                <a:close/>
                <a:moveTo>
                  <a:pt x="1878664" y="5533676"/>
                </a:moveTo>
                <a:cubicBezTo>
                  <a:pt x="1944871" y="5526090"/>
                  <a:pt x="2012457" y="5517814"/>
                  <a:pt x="2081422" y="5507469"/>
                </a:cubicBezTo>
                <a:cubicBezTo>
                  <a:pt x="2105560" y="5518504"/>
                  <a:pt x="2129698" y="5528848"/>
                  <a:pt x="2153836" y="5539883"/>
                </a:cubicBezTo>
                <a:cubicBezTo>
                  <a:pt x="2168318" y="5578504"/>
                  <a:pt x="2183491" y="5616434"/>
                  <a:pt x="2197974" y="5654365"/>
                </a:cubicBezTo>
                <a:cubicBezTo>
                  <a:pt x="2088319" y="5617124"/>
                  <a:pt x="1982112" y="5577814"/>
                  <a:pt x="1877974" y="5536434"/>
                </a:cubicBezTo>
                <a:cubicBezTo>
                  <a:pt x="1877974" y="5535745"/>
                  <a:pt x="1878664" y="5535055"/>
                  <a:pt x="1878664" y="5533676"/>
                </a:cubicBezTo>
                <a:close/>
                <a:moveTo>
                  <a:pt x="2163491" y="5543331"/>
                </a:moveTo>
                <a:cubicBezTo>
                  <a:pt x="2199353" y="5559193"/>
                  <a:pt x="2235215" y="5574365"/>
                  <a:pt x="2271766" y="5589538"/>
                </a:cubicBezTo>
                <a:cubicBezTo>
                  <a:pt x="2289008" y="5625400"/>
                  <a:pt x="2305560" y="5660572"/>
                  <a:pt x="2323491" y="5695745"/>
                </a:cubicBezTo>
                <a:cubicBezTo>
                  <a:pt x="2284870" y="5683331"/>
                  <a:pt x="2246249" y="5670227"/>
                  <a:pt x="2208318" y="5657814"/>
                </a:cubicBezTo>
                <a:cubicBezTo>
                  <a:pt x="2192456" y="5619883"/>
                  <a:pt x="2177974" y="5581952"/>
                  <a:pt x="2163491" y="5543331"/>
                </a:cubicBezTo>
                <a:close/>
                <a:moveTo>
                  <a:pt x="2326939" y="5704020"/>
                </a:moveTo>
                <a:cubicBezTo>
                  <a:pt x="2348318" y="5746779"/>
                  <a:pt x="2369697" y="5789537"/>
                  <a:pt x="2391766" y="5830917"/>
                </a:cubicBezTo>
                <a:cubicBezTo>
                  <a:pt x="2390387" y="5850917"/>
                  <a:pt x="2389008" y="5870227"/>
                  <a:pt x="2387628" y="5890227"/>
                </a:cubicBezTo>
                <a:cubicBezTo>
                  <a:pt x="2357284" y="5884710"/>
                  <a:pt x="2326939" y="5879192"/>
                  <a:pt x="2297284" y="5872985"/>
                </a:cubicBezTo>
                <a:cubicBezTo>
                  <a:pt x="2267629" y="5805399"/>
                  <a:pt x="2239353" y="5735745"/>
                  <a:pt x="2211077" y="5665400"/>
                </a:cubicBezTo>
                <a:cubicBezTo>
                  <a:pt x="2249008" y="5679193"/>
                  <a:pt x="2287629" y="5691607"/>
                  <a:pt x="2326939" y="5704020"/>
                </a:cubicBezTo>
                <a:close/>
                <a:moveTo>
                  <a:pt x="2388318" y="6009537"/>
                </a:moveTo>
                <a:cubicBezTo>
                  <a:pt x="2415215" y="5999192"/>
                  <a:pt x="2441421" y="5988158"/>
                  <a:pt x="2468318" y="5977123"/>
                </a:cubicBezTo>
                <a:cubicBezTo>
                  <a:pt x="2476594" y="5992296"/>
                  <a:pt x="2484870" y="6008158"/>
                  <a:pt x="2493835" y="6023330"/>
                </a:cubicBezTo>
                <a:cubicBezTo>
                  <a:pt x="2458663" y="6019882"/>
                  <a:pt x="2423490" y="6016434"/>
                  <a:pt x="2388318" y="6012986"/>
                </a:cubicBezTo>
                <a:cubicBezTo>
                  <a:pt x="2388318" y="6010916"/>
                  <a:pt x="2388318" y="6010227"/>
                  <a:pt x="2388318" y="6009537"/>
                </a:cubicBezTo>
                <a:close/>
                <a:moveTo>
                  <a:pt x="2475214" y="5973675"/>
                </a:moveTo>
                <a:cubicBezTo>
                  <a:pt x="2509008" y="5959882"/>
                  <a:pt x="2542801" y="5944710"/>
                  <a:pt x="2576594" y="5929537"/>
                </a:cubicBezTo>
                <a:cubicBezTo>
                  <a:pt x="2602800" y="5933675"/>
                  <a:pt x="2629007" y="5937124"/>
                  <a:pt x="2655214" y="5941261"/>
                </a:cubicBezTo>
                <a:cubicBezTo>
                  <a:pt x="2679352" y="5974365"/>
                  <a:pt x="2704180" y="6007468"/>
                  <a:pt x="2728317" y="6039882"/>
                </a:cubicBezTo>
                <a:cubicBezTo>
                  <a:pt x="2652456" y="6035054"/>
                  <a:pt x="2576594" y="6029537"/>
                  <a:pt x="2502111" y="6022640"/>
                </a:cubicBezTo>
                <a:cubicBezTo>
                  <a:pt x="2493145" y="6006778"/>
                  <a:pt x="2484180" y="5990227"/>
                  <a:pt x="2475214" y="5973675"/>
                </a:cubicBezTo>
                <a:close/>
                <a:moveTo>
                  <a:pt x="2733835" y="6048158"/>
                </a:moveTo>
                <a:cubicBezTo>
                  <a:pt x="2810386" y="6149537"/>
                  <a:pt x="2887628" y="6246778"/>
                  <a:pt x="2965558" y="6340571"/>
                </a:cubicBezTo>
                <a:cubicBezTo>
                  <a:pt x="2879352" y="6354364"/>
                  <a:pt x="2794524" y="6365399"/>
                  <a:pt x="2711076" y="6375054"/>
                </a:cubicBezTo>
                <a:cubicBezTo>
                  <a:pt x="2640731" y="6264709"/>
                  <a:pt x="2572456" y="6149537"/>
                  <a:pt x="2506249" y="6030227"/>
                </a:cubicBezTo>
                <a:cubicBezTo>
                  <a:pt x="2580732" y="6037813"/>
                  <a:pt x="2656594" y="6043330"/>
                  <a:pt x="2733835" y="6048158"/>
                </a:cubicBezTo>
                <a:close/>
                <a:moveTo>
                  <a:pt x="3005558" y="6332295"/>
                </a:moveTo>
                <a:cubicBezTo>
                  <a:pt x="3073834" y="6280571"/>
                  <a:pt x="3142110" y="6226088"/>
                  <a:pt x="3210386" y="6168847"/>
                </a:cubicBezTo>
                <a:cubicBezTo>
                  <a:pt x="3253834" y="6204019"/>
                  <a:pt x="3297282" y="6237813"/>
                  <a:pt x="3340730" y="6271606"/>
                </a:cubicBezTo>
                <a:cubicBezTo>
                  <a:pt x="3227627" y="6295744"/>
                  <a:pt x="3115903" y="6316433"/>
                  <a:pt x="3006248" y="6334364"/>
                </a:cubicBezTo>
                <a:cubicBezTo>
                  <a:pt x="3006248" y="6333675"/>
                  <a:pt x="3006248" y="6332985"/>
                  <a:pt x="3005558" y="6332295"/>
                </a:cubicBezTo>
                <a:close/>
                <a:moveTo>
                  <a:pt x="3216592" y="6164019"/>
                </a:moveTo>
                <a:cubicBezTo>
                  <a:pt x="3255903" y="6130916"/>
                  <a:pt x="3295903" y="6096433"/>
                  <a:pt x="3335213" y="6061261"/>
                </a:cubicBezTo>
                <a:cubicBezTo>
                  <a:pt x="3355903" y="6061261"/>
                  <a:pt x="3377282" y="6060571"/>
                  <a:pt x="3398661" y="6059882"/>
                </a:cubicBezTo>
                <a:cubicBezTo>
                  <a:pt x="3431075" y="6076433"/>
                  <a:pt x="3463489" y="6092296"/>
                  <a:pt x="3496592" y="6108158"/>
                </a:cubicBezTo>
                <a:cubicBezTo>
                  <a:pt x="3513833" y="6147468"/>
                  <a:pt x="3531764" y="6186088"/>
                  <a:pt x="3549695" y="6224019"/>
                </a:cubicBezTo>
                <a:cubicBezTo>
                  <a:pt x="3482799" y="6239881"/>
                  <a:pt x="3416592" y="6255054"/>
                  <a:pt x="3351075" y="6268847"/>
                </a:cubicBezTo>
                <a:cubicBezTo>
                  <a:pt x="3306247" y="6235054"/>
                  <a:pt x="3261420" y="6199882"/>
                  <a:pt x="3216592" y="6164019"/>
                </a:cubicBezTo>
                <a:close/>
                <a:moveTo>
                  <a:pt x="3686936" y="6479191"/>
                </a:moveTo>
                <a:cubicBezTo>
                  <a:pt x="3739350" y="6411605"/>
                  <a:pt x="3790385" y="6340571"/>
                  <a:pt x="3841419" y="6267468"/>
                </a:cubicBezTo>
                <a:cubicBezTo>
                  <a:pt x="3892453" y="6289537"/>
                  <a:pt x="3944177" y="6311606"/>
                  <a:pt x="3995212" y="6332295"/>
                </a:cubicBezTo>
                <a:cubicBezTo>
                  <a:pt x="3892453" y="6385399"/>
                  <a:pt x="3790385" y="6435053"/>
                  <a:pt x="3689005" y="6481950"/>
                </a:cubicBezTo>
                <a:cubicBezTo>
                  <a:pt x="3687626" y="6481260"/>
                  <a:pt x="3687626" y="6480571"/>
                  <a:pt x="3686936" y="6479191"/>
                </a:cubicBezTo>
                <a:close/>
                <a:moveTo>
                  <a:pt x="3845557" y="6261261"/>
                </a:moveTo>
                <a:cubicBezTo>
                  <a:pt x="3875212" y="6218502"/>
                  <a:pt x="3904177" y="6175054"/>
                  <a:pt x="3932453" y="6130916"/>
                </a:cubicBezTo>
                <a:cubicBezTo>
                  <a:pt x="3952453" y="6124709"/>
                  <a:pt x="3973143" y="6119192"/>
                  <a:pt x="3993143" y="6112985"/>
                </a:cubicBezTo>
                <a:cubicBezTo>
                  <a:pt x="4029005" y="6119882"/>
                  <a:pt x="4064177" y="6126778"/>
                  <a:pt x="4100039" y="6133675"/>
                </a:cubicBezTo>
                <a:cubicBezTo>
                  <a:pt x="4127626" y="6166778"/>
                  <a:pt x="4155212" y="6199882"/>
                  <a:pt x="4182798" y="6231605"/>
                </a:cubicBezTo>
                <a:cubicBezTo>
                  <a:pt x="4122798" y="6264709"/>
                  <a:pt x="4063487" y="6296433"/>
                  <a:pt x="4003488" y="6327468"/>
                </a:cubicBezTo>
                <a:cubicBezTo>
                  <a:pt x="3951074" y="6306088"/>
                  <a:pt x="3898660" y="6284019"/>
                  <a:pt x="3845557" y="6261261"/>
                </a:cubicBezTo>
                <a:close/>
                <a:moveTo>
                  <a:pt x="4187625" y="6237123"/>
                </a:moveTo>
                <a:cubicBezTo>
                  <a:pt x="4249694" y="6308847"/>
                  <a:pt x="4311763" y="6377123"/>
                  <a:pt x="4374522" y="6441950"/>
                </a:cubicBezTo>
                <a:cubicBezTo>
                  <a:pt x="4372453" y="6446778"/>
                  <a:pt x="4371073" y="6450916"/>
                  <a:pt x="4369005" y="6455743"/>
                </a:cubicBezTo>
                <a:cubicBezTo>
                  <a:pt x="4366246" y="6457812"/>
                  <a:pt x="4363487" y="6460571"/>
                  <a:pt x="4360729" y="6462640"/>
                </a:cubicBezTo>
                <a:cubicBezTo>
                  <a:pt x="4246246" y="6422640"/>
                  <a:pt x="4129694" y="6378502"/>
                  <a:pt x="4012453" y="6330916"/>
                </a:cubicBezTo>
                <a:cubicBezTo>
                  <a:pt x="4070384" y="6301261"/>
                  <a:pt x="4129004" y="6269536"/>
                  <a:pt x="4187625" y="6237123"/>
                </a:cubicBezTo>
                <a:close/>
                <a:moveTo>
                  <a:pt x="4374522" y="6459881"/>
                </a:moveTo>
                <a:cubicBezTo>
                  <a:pt x="4377970" y="6457122"/>
                  <a:pt x="4380728" y="6454364"/>
                  <a:pt x="4384177" y="6451605"/>
                </a:cubicBezTo>
                <a:cubicBezTo>
                  <a:pt x="4393832" y="6461261"/>
                  <a:pt x="4402797" y="6470915"/>
                  <a:pt x="4412453" y="6480571"/>
                </a:cubicBezTo>
                <a:cubicBezTo>
                  <a:pt x="4398660" y="6475743"/>
                  <a:pt x="4385556" y="6471605"/>
                  <a:pt x="4371763" y="6466778"/>
                </a:cubicBezTo>
                <a:cubicBezTo>
                  <a:pt x="4372453" y="6464709"/>
                  <a:pt x="4373832" y="6462640"/>
                  <a:pt x="4374522" y="6459881"/>
                </a:cubicBezTo>
                <a:close/>
                <a:moveTo>
                  <a:pt x="4382798" y="6439881"/>
                </a:moveTo>
                <a:cubicBezTo>
                  <a:pt x="4415211" y="6360571"/>
                  <a:pt x="4445556" y="6279192"/>
                  <a:pt x="4474522" y="6195054"/>
                </a:cubicBezTo>
                <a:cubicBezTo>
                  <a:pt x="4529694" y="6202640"/>
                  <a:pt x="4584866" y="6210226"/>
                  <a:pt x="4640038" y="6217123"/>
                </a:cubicBezTo>
                <a:cubicBezTo>
                  <a:pt x="4555211" y="6295744"/>
                  <a:pt x="4470383" y="6370226"/>
                  <a:pt x="4384866" y="6441950"/>
                </a:cubicBezTo>
                <a:cubicBezTo>
                  <a:pt x="4384177" y="6441260"/>
                  <a:pt x="4383487" y="6440571"/>
                  <a:pt x="4382798" y="6439881"/>
                </a:cubicBezTo>
                <a:close/>
                <a:moveTo>
                  <a:pt x="4477280" y="6188847"/>
                </a:moveTo>
                <a:cubicBezTo>
                  <a:pt x="4485556" y="6164709"/>
                  <a:pt x="4493832" y="6139882"/>
                  <a:pt x="4502108" y="6115054"/>
                </a:cubicBezTo>
                <a:cubicBezTo>
                  <a:pt x="4580728" y="6119882"/>
                  <a:pt x="4658659" y="6124020"/>
                  <a:pt x="4735900" y="6126778"/>
                </a:cubicBezTo>
                <a:cubicBezTo>
                  <a:pt x="4706245" y="6155054"/>
                  <a:pt x="4676590" y="6183330"/>
                  <a:pt x="4646935" y="6210916"/>
                </a:cubicBezTo>
                <a:cubicBezTo>
                  <a:pt x="4591073" y="6204019"/>
                  <a:pt x="4533832" y="6196433"/>
                  <a:pt x="4477280" y="6188847"/>
                </a:cubicBezTo>
                <a:close/>
                <a:moveTo>
                  <a:pt x="4745555" y="6127468"/>
                </a:moveTo>
                <a:cubicBezTo>
                  <a:pt x="4793142" y="6128847"/>
                  <a:pt x="4840728" y="6130227"/>
                  <a:pt x="4887624" y="6130916"/>
                </a:cubicBezTo>
                <a:cubicBezTo>
                  <a:pt x="4937279" y="6162640"/>
                  <a:pt x="4986245" y="6192985"/>
                  <a:pt x="5035210" y="6221951"/>
                </a:cubicBezTo>
                <a:cubicBezTo>
                  <a:pt x="5034521" y="6226778"/>
                  <a:pt x="5033831" y="6231605"/>
                  <a:pt x="5033141" y="6236433"/>
                </a:cubicBezTo>
                <a:cubicBezTo>
                  <a:pt x="5031072" y="6239881"/>
                  <a:pt x="5028314" y="6243330"/>
                  <a:pt x="5026245" y="6246088"/>
                </a:cubicBezTo>
                <a:cubicBezTo>
                  <a:pt x="4904865" y="6237813"/>
                  <a:pt x="4780728" y="6226088"/>
                  <a:pt x="4655211" y="6211606"/>
                </a:cubicBezTo>
                <a:cubicBezTo>
                  <a:pt x="4686245" y="6184020"/>
                  <a:pt x="4715900" y="6155744"/>
                  <a:pt x="4745555" y="6127468"/>
                </a:cubicBezTo>
                <a:close/>
                <a:moveTo>
                  <a:pt x="5040727" y="6239192"/>
                </a:moveTo>
                <a:cubicBezTo>
                  <a:pt x="5042796" y="6235744"/>
                  <a:pt x="5045555" y="6232295"/>
                  <a:pt x="5047624" y="6228847"/>
                </a:cubicBezTo>
                <a:cubicBezTo>
                  <a:pt x="5060037" y="6235744"/>
                  <a:pt x="5071762" y="6243330"/>
                  <a:pt x="5084175" y="6250226"/>
                </a:cubicBezTo>
                <a:cubicBezTo>
                  <a:pt x="5069003" y="6249537"/>
                  <a:pt x="5054520" y="6248157"/>
                  <a:pt x="5039348" y="6247468"/>
                </a:cubicBezTo>
                <a:cubicBezTo>
                  <a:pt x="5040038" y="6244709"/>
                  <a:pt x="5040038" y="6241950"/>
                  <a:pt x="5040727" y="6239192"/>
                </a:cubicBezTo>
                <a:close/>
                <a:moveTo>
                  <a:pt x="5042796" y="6218502"/>
                </a:moveTo>
                <a:cubicBezTo>
                  <a:pt x="5046244" y="6190226"/>
                  <a:pt x="5049003" y="6161261"/>
                  <a:pt x="5052451" y="6132296"/>
                </a:cubicBezTo>
                <a:cubicBezTo>
                  <a:pt x="5069693" y="6132296"/>
                  <a:pt x="5087624" y="6132296"/>
                  <a:pt x="5104865" y="6132296"/>
                </a:cubicBezTo>
                <a:cubicBezTo>
                  <a:pt x="5084865" y="6161951"/>
                  <a:pt x="5065555" y="6190916"/>
                  <a:pt x="5045555" y="6219882"/>
                </a:cubicBezTo>
                <a:cubicBezTo>
                  <a:pt x="5044865" y="6219192"/>
                  <a:pt x="5044175" y="6219192"/>
                  <a:pt x="5042796" y="6218502"/>
                </a:cubicBezTo>
                <a:close/>
                <a:moveTo>
                  <a:pt x="5053141" y="6124709"/>
                </a:moveTo>
                <a:cubicBezTo>
                  <a:pt x="5058658" y="6069537"/>
                  <a:pt x="5062796" y="6013675"/>
                  <a:pt x="5066934" y="5957123"/>
                </a:cubicBezTo>
                <a:cubicBezTo>
                  <a:pt x="5122796" y="5950227"/>
                  <a:pt x="5177279" y="5942641"/>
                  <a:pt x="5232451" y="5934365"/>
                </a:cubicBezTo>
                <a:cubicBezTo>
                  <a:pt x="5192451" y="5999192"/>
                  <a:pt x="5151762" y="6061951"/>
                  <a:pt x="5110383" y="6124020"/>
                </a:cubicBezTo>
                <a:cubicBezTo>
                  <a:pt x="5091072" y="6124020"/>
                  <a:pt x="5072452" y="6124709"/>
                  <a:pt x="5053141" y="6124709"/>
                </a:cubicBezTo>
                <a:close/>
                <a:moveTo>
                  <a:pt x="5241417" y="5932985"/>
                </a:moveTo>
                <a:cubicBezTo>
                  <a:pt x="5248313" y="5931606"/>
                  <a:pt x="5255899" y="5930917"/>
                  <a:pt x="5262796" y="5929537"/>
                </a:cubicBezTo>
                <a:cubicBezTo>
                  <a:pt x="5263485" y="5994365"/>
                  <a:pt x="5263485" y="6057813"/>
                  <a:pt x="5262106" y="6120571"/>
                </a:cubicBezTo>
                <a:cubicBezTo>
                  <a:pt x="5214520" y="6121951"/>
                  <a:pt x="5166934" y="6123330"/>
                  <a:pt x="5118658" y="6124020"/>
                </a:cubicBezTo>
                <a:cubicBezTo>
                  <a:pt x="5160037" y="6061951"/>
                  <a:pt x="5200727" y="5997813"/>
                  <a:pt x="5241417" y="5932985"/>
                </a:cubicBezTo>
                <a:close/>
                <a:moveTo>
                  <a:pt x="5269692" y="5928848"/>
                </a:moveTo>
                <a:cubicBezTo>
                  <a:pt x="5385554" y="5910916"/>
                  <a:pt x="5499347" y="5890917"/>
                  <a:pt x="5610382" y="5868158"/>
                </a:cubicBezTo>
                <a:cubicBezTo>
                  <a:pt x="5581416" y="5949537"/>
                  <a:pt x="5551761" y="6029537"/>
                  <a:pt x="5520727" y="6107468"/>
                </a:cubicBezTo>
                <a:cubicBezTo>
                  <a:pt x="5438658" y="6113675"/>
                  <a:pt x="5354520" y="6117813"/>
                  <a:pt x="5269692" y="6120571"/>
                </a:cubicBezTo>
                <a:cubicBezTo>
                  <a:pt x="5270382" y="6057813"/>
                  <a:pt x="5270382" y="5993675"/>
                  <a:pt x="5269692" y="5928848"/>
                </a:cubicBezTo>
                <a:close/>
                <a:moveTo>
                  <a:pt x="5620726" y="5828848"/>
                </a:moveTo>
                <a:cubicBezTo>
                  <a:pt x="5616588" y="5800572"/>
                  <a:pt x="5611761" y="5772296"/>
                  <a:pt x="5606933" y="5743331"/>
                </a:cubicBezTo>
                <a:cubicBezTo>
                  <a:pt x="5624175" y="5738503"/>
                  <a:pt x="5640726" y="5733676"/>
                  <a:pt x="5657278" y="5728848"/>
                </a:cubicBezTo>
                <a:cubicBezTo>
                  <a:pt x="5646243" y="5762641"/>
                  <a:pt x="5634520" y="5795745"/>
                  <a:pt x="5623485" y="5829537"/>
                </a:cubicBezTo>
                <a:cubicBezTo>
                  <a:pt x="5622795" y="5828848"/>
                  <a:pt x="5621416" y="5828848"/>
                  <a:pt x="5620726" y="5828848"/>
                </a:cubicBezTo>
                <a:close/>
                <a:moveTo>
                  <a:pt x="5605554" y="5735745"/>
                </a:moveTo>
                <a:cubicBezTo>
                  <a:pt x="5591761" y="5654365"/>
                  <a:pt x="5575209" y="5571607"/>
                  <a:pt x="5556588" y="5488159"/>
                </a:cubicBezTo>
                <a:cubicBezTo>
                  <a:pt x="5626933" y="5452297"/>
                  <a:pt x="5695898" y="5415745"/>
                  <a:pt x="5763484" y="5378504"/>
                </a:cubicBezTo>
                <a:cubicBezTo>
                  <a:pt x="5731071" y="5495055"/>
                  <a:pt x="5696588" y="5608848"/>
                  <a:pt x="5660036" y="5719883"/>
                </a:cubicBezTo>
                <a:cubicBezTo>
                  <a:pt x="5642106" y="5725400"/>
                  <a:pt x="5624175" y="5730227"/>
                  <a:pt x="5605554" y="5735745"/>
                </a:cubicBezTo>
                <a:close/>
                <a:moveTo>
                  <a:pt x="5771760" y="5373676"/>
                </a:moveTo>
                <a:cubicBezTo>
                  <a:pt x="5813830" y="5350918"/>
                  <a:pt x="5855209" y="5327469"/>
                  <a:pt x="5896588" y="5304021"/>
                </a:cubicBezTo>
                <a:cubicBezTo>
                  <a:pt x="5949002" y="5305400"/>
                  <a:pt x="6000726" y="5306780"/>
                  <a:pt x="6051760" y="5306780"/>
                </a:cubicBezTo>
                <a:cubicBezTo>
                  <a:pt x="6057967" y="5306780"/>
                  <a:pt x="6063484" y="5306780"/>
                  <a:pt x="6069002" y="5306780"/>
                </a:cubicBezTo>
                <a:cubicBezTo>
                  <a:pt x="6071070" y="5310917"/>
                  <a:pt x="6072450" y="5314366"/>
                  <a:pt x="6074519" y="5318504"/>
                </a:cubicBezTo>
                <a:cubicBezTo>
                  <a:pt x="6068312" y="5412987"/>
                  <a:pt x="6060036" y="5505400"/>
                  <a:pt x="6049691" y="5595745"/>
                </a:cubicBezTo>
                <a:cubicBezTo>
                  <a:pt x="5926933" y="5639193"/>
                  <a:pt x="5800036" y="5679882"/>
                  <a:pt x="5668312" y="5718503"/>
                </a:cubicBezTo>
                <a:cubicBezTo>
                  <a:pt x="5704864" y="5606090"/>
                  <a:pt x="5739347" y="5490917"/>
                  <a:pt x="5771760" y="5373676"/>
                </a:cubicBezTo>
                <a:close/>
                <a:moveTo>
                  <a:pt x="6073829" y="5299194"/>
                </a:moveTo>
                <a:cubicBezTo>
                  <a:pt x="6062105" y="5272986"/>
                  <a:pt x="6050381" y="5246780"/>
                  <a:pt x="6037967" y="5220573"/>
                </a:cubicBezTo>
                <a:cubicBezTo>
                  <a:pt x="6052450" y="5211608"/>
                  <a:pt x="6067622" y="5202642"/>
                  <a:pt x="6082105" y="5193676"/>
                </a:cubicBezTo>
                <a:cubicBezTo>
                  <a:pt x="6080036" y="5228849"/>
                  <a:pt x="6077967" y="5264021"/>
                  <a:pt x="6075898" y="5299194"/>
                </a:cubicBezTo>
                <a:cubicBezTo>
                  <a:pt x="6075208" y="5299194"/>
                  <a:pt x="6074519" y="5299194"/>
                  <a:pt x="6073829" y="5299194"/>
                </a:cubicBezTo>
                <a:close/>
                <a:moveTo>
                  <a:pt x="6035208" y="5214366"/>
                </a:moveTo>
                <a:cubicBezTo>
                  <a:pt x="6000036" y="5139194"/>
                  <a:pt x="5962105" y="5064021"/>
                  <a:pt x="5922105" y="4987470"/>
                </a:cubicBezTo>
                <a:cubicBezTo>
                  <a:pt x="5980036" y="4934367"/>
                  <a:pt x="6036588" y="4881263"/>
                  <a:pt x="6091760" y="4827470"/>
                </a:cubicBezTo>
                <a:cubicBezTo>
                  <a:pt x="6091760" y="4949539"/>
                  <a:pt x="6088312" y="5068849"/>
                  <a:pt x="6082795" y="5185401"/>
                </a:cubicBezTo>
                <a:cubicBezTo>
                  <a:pt x="6066932" y="5195746"/>
                  <a:pt x="6051070" y="5204711"/>
                  <a:pt x="6035208" y="5214366"/>
                </a:cubicBezTo>
                <a:close/>
                <a:moveTo>
                  <a:pt x="6099346" y="4820574"/>
                </a:moveTo>
                <a:cubicBezTo>
                  <a:pt x="6133829" y="4787470"/>
                  <a:pt x="6167622" y="4753677"/>
                  <a:pt x="6200725" y="4719884"/>
                </a:cubicBezTo>
                <a:cubicBezTo>
                  <a:pt x="6257277" y="4706091"/>
                  <a:pt x="6313139" y="4691608"/>
                  <a:pt x="6367622" y="4676436"/>
                </a:cubicBezTo>
                <a:cubicBezTo>
                  <a:pt x="6370380" y="4679884"/>
                  <a:pt x="6373828" y="4684022"/>
                  <a:pt x="6376587" y="4687471"/>
                </a:cubicBezTo>
                <a:cubicBezTo>
                  <a:pt x="6395208" y="4779884"/>
                  <a:pt x="6411759" y="4871608"/>
                  <a:pt x="6426242" y="4960573"/>
                </a:cubicBezTo>
                <a:cubicBezTo>
                  <a:pt x="6319346" y="5035056"/>
                  <a:pt x="6206932" y="5108849"/>
                  <a:pt x="6090381" y="5179883"/>
                </a:cubicBezTo>
                <a:cubicBezTo>
                  <a:pt x="6095898" y="5063332"/>
                  <a:pt x="6099346" y="4942643"/>
                  <a:pt x="6099346" y="4820574"/>
                </a:cubicBezTo>
                <a:close/>
                <a:moveTo>
                  <a:pt x="6370380" y="4668160"/>
                </a:moveTo>
                <a:cubicBezTo>
                  <a:pt x="6352449" y="4646091"/>
                  <a:pt x="6333828" y="4624022"/>
                  <a:pt x="6315208" y="4602643"/>
                </a:cubicBezTo>
                <a:cubicBezTo>
                  <a:pt x="6326932" y="4590229"/>
                  <a:pt x="6338656" y="4577815"/>
                  <a:pt x="6350380" y="4565402"/>
                </a:cubicBezTo>
                <a:cubicBezTo>
                  <a:pt x="6357966" y="4599884"/>
                  <a:pt x="6365553" y="4633678"/>
                  <a:pt x="6372449" y="4668160"/>
                </a:cubicBezTo>
                <a:cubicBezTo>
                  <a:pt x="6371759" y="4668160"/>
                  <a:pt x="6371070" y="4668160"/>
                  <a:pt x="6370380" y="4668160"/>
                </a:cubicBezTo>
                <a:close/>
                <a:moveTo>
                  <a:pt x="6310380" y="4597126"/>
                </a:moveTo>
                <a:cubicBezTo>
                  <a:pt x="6256587" y="4534367"/>
                  <a:pt x="6200036" y="4471609"/>
                  <a:pt x="6140725" y="4408850"/>
                </a:cubicBezTo>
                <a:cubicBezTo>
                  <a:pt x="6182105" y="4342644"/>
                  <a:pt x="6222794" y="4275747"/>
                  <a:pt x="6262105" y="4209540"/>
                </a:cubicBezTo>
                <a:cubicBezTo>
                  <a:pt x="6294518" y="4326782"/>
                  <a:pt x="6322794" y="4442643"/>
                  <a:pt x="6348311" y="4557126"/>
                </a:cubicBezTo>
                <a:cubicBezTo>
                  <a:pt x="6335897" y="4570229"/>
                  <a:pt x="6323484" y="4584022"/>
                  <a:pt x="6310380" y="4597126"/>
                </a:cubicBezTo>
                <a:close/>
                <a:moveTo>
                  <a:pt x="6267622" y="4200575"/>
                </a:moveTo>
                <a:cubicBezTo>
                  <a:pt x="6291760" y="4159195"/>
                  <a:pt x="6315208" y="4117816"/>
                  <a:pt x="6338656" y="4077127"/>
                </a:cubicBezTo>
                <a:cubicBezTo>
                  <a:pt x="6389691" y="4048851"/>
                  <a:pt x="6439345" y="4019885"/>
                  <a:pt x="6488311" y="3990920"/>
                </a:cubicBezTo>
                <a:cubicBezTo>
                  <a:pt x="6492449" y="3993678"/>
                  <a:pt x="6495897" y="3996437"/>
                  <a:pt x="6500035" y="3999196"/>
                </a:cubicBezTo>
                <a:cubicBezTo>
                  <a:pt x="6542793" y="4083333"/>
                  <a:pt x="6582794" y="4166782"/>
                  <a:pt x="6620725" y="4249540"/>
                </a:cubicBezTo>
                <a:cubicBezTo>
                  <a:pt x="6537276" y="4350230"/>
                  <a:pt x="6449001" y="4450229"/>
                  <a:pt x="6355208" y="4550229"/>
                </a:cubicBezTo>
                <a:cubicBezTo>
                  <a:pt x="6329001" y="4435057"/>
                  <a:pt x="6300036" y="4318506"/>
                  <a:pt x="6267622" y="4200575"/>
                </a:cubicBezTo>
                <a:close/>
                <a:moveTo>
                  <a:pt x="6489001" y="3981955"/>
                </a:moveTo>
                <a:cubicBezTo>
                  <a:pt x="6465553" y="3965403"/>
                  <a:pt x="6442104" y="3948851"/>
                  <a:pt x="6417966" y="3932989"/>
                </a:cubicBezTo>
                <a:cubicBezTo>
                  <a:pt x="6426242" y="3917816"/>
                  <a:pt x="6434518" y="3902644"/>
                  <a:pt x="6442104" y="3887472"/>
                </a:cubicBezTo>
                <a:cubicBezTo>
                  <a:pt x="6458656" y="3918506"/>
                  <a:pt x="6475207" y="3950230"/>
                  <a:pt x="6491069" y="3981265"/>
                </a:cubicBezTo>
                <a:cubicBezTo>
                  <a:pt x="6490380" y="3981265"/>
                  <a:pt x="6489690" y="3981955"/>
                  <a:pt x="6489001" y="3981955"/>
                </a:cubicBezTo>
                <a:close/>
                <a:moveTo>
                  <a:pt x="6446242" y="3879196"/>
                </a:moveTo>
                <a:cubicBezTo>
                  <a:pt x="6469690" y="3835058"/>
                  <a:pt x="6491759" y="3790920"/>
                  <a:pt x="6513828" y="3746782"/>
                </a:cubicBezTo>
                <a:cubicBezTo>
                  <a:pt x="6562794" y="3775058"/>
                  <a:pt x="6611069" y="3803334"/>
                  <a:pt x="6657966" y="3832300"/>
                </a:cubicBezTo>
                <a:cubicBezTo>
                  <a:pt x="6669000" y="3839196"/>
                  <a:pt x="6679345" y="3846093"/>
                  <a:pt x="6690380" y="3852989"/>
                </a:cubicBezTo>
                <a:cubicBezTo>
                  <a:pt x="6662104" y="3872299"/>
                  <a:pt x="6633828" y="3890920"/>
                  <a:pt x="6604173" y="3910230"/>
                </a:cubicBezTo>
                <a:cubicBezTo>
                  <a:pt x="6569001" y="3932989"/>
                  <a:pt x="6533828" y="3955058"/>
                  <a:pt x="6497276" y="3977127"/>
                </a:cubicBezTo>
                <a:cubicBezTo>
                  <a:pt x="6480725" y="3944713"/>
                  <a:pt x="6463483" y="3912299"/>
                  <a:pt x="6446242" y="3879196"/>
                </a:cubicBezTo>
                <a:close/>
                <a:moveTo>
                  <a:pt x="6661414" y="3827472"/>
                </a:moveTo>
                <a:cubicBezTo>
                  <a:pt x="6614518" y="3798506"/>
                  <a:pt x="6566242" y="3769541"/>
                  <a:pt x="6517277" y="3741265"/>
                </a:cubicBezTo>
                <a:cubicBezTo>
                  <a:pt x="6554518" y="3666093"/>
                  <a:pt x="6589690" y="3591610"/>
                  <a:pt x="6623483" y="3517817"/>
                </a:cubicBezTo>
                <a:cubicBezTo>
                  <a:pt x="6691759" y="3599886"/>
                  <a:pt x="6756586" y="3681955"/>
                  <a:pt x="6817276" y="3763334"/>
                </a:cubicBezTo>
                <a:cubicBezTo>
                  <a:pt x="6778655" y="3792300"/>
                  <a:pt x="6738655" y="3821265"/>
                  <a:pt x="6696587" y="3849541"/>
                </a:cubicBezTo>
                <a:cubicBezTo>
                  <a:pt x="6684862" y="3841954"/>
                  <a:pt x="6673138" y="3834368"/>
                  <a:pt x="6661414" y="3827472"/>
                </a:cubicBezTo>
                <a:close/>
                <a:moveTo>
                  <a:pt x="6626931" y="3509541"/>
                </a:moveTo>
                <a:cubicBezTo>
                  <a:pt x="6644173" y="3471610"/>
                  <a:pt x="6660035" y="3434369"/>
                  <a:pt x="6675897" y="3397128"/>
                </a:cubicBezTo>
                <a:cubicBezTo>
                  <a:pt x="6808310" y="3454369"/>
                  <a:pt x="6929690" y="3515059"/>
                  <a:pt x="7040034" y="3579886"/>
                </a:cubicBezTo>
                <a:cubicBezTo>
                  <a:pt x="6974517" y="3639886"/>
                  <a:pt x="6902103" y="3699886"/>
                  <a:pt x="6823483" y="3758506"/>
                </a:cubicBezTo>
                <a:cubicBezTo>
                  <a:pt x="6761414" y="3675748"/>
                  <a:pt x="6695897" y="3592300"/>
                  <a:pt x="6626931" y="3509541"/>
                </a:cubicBezTo>
                <a:close/>
                <a:moveTo>
                  <a:pt x="6621414" y="3502645"/>
                </a:moveTo>
                <a:cubicBezTo>
                  <a:pt x="6566931" y="3437817"/>
                  <a:pt x="6510380" y="3372300"/>
                  <a:pt x="6451759" y="3308163"/>
                </a:cubicBezTo>
                <a:cubicBezTo>
                  <a:pt x="6526931" y="3335749"/>
                  <a:pt x="6599345" y="3364024"/>
                  <a:pt x="6669000" y="3394369"/>
                </a:cubicBezTo>
                <a:cubicBezTo>
                  <a:pt x="6653828" y="3430231"/>
                  <a:pt x="6637966" y="3466093"/>
                  <a:pt x="6621414" y="3502645"/>
                </a:cubicBezTo>
                <a:close/>
                <a:moveTo>
                  <a:pt x="6611759" y="3361955"/>
                </a:moveTo>
                <a:cubicBezTo>
                  <a:pt x="6555897" y="3339197"/>
                  <a:pt x="6498656" y="3317128"/>
                  <a:pt x="6440725" y="3296438"/>
                </a:cubicBezTo>
                <a:cubicBezTo>
                  <a:pt x="6437966" y="3293680"/>
                  <a:pt x="6435208" y="3290231"/>
                  <a:pt x="6432449" y="3287473"/>
                </a:cubicBezTo>
                <a:cubicBezTo>
                  <a:pt x="6461414" y="3256438"/>
                  <a:pt x="6490380" y="3225404"/>
                  <a:pt x="6517966" y="3194370"/>
                </a:cubicBezTo>
                <a:cubicBezTo>
                  <a:pt x="6542104" y="3167473"/>
                  <a:pt x="6565552" y="3140576"/>
                  <a:pt x="6587621" y="3113680"/>
                </a:cubicBezTo>
                <a:cubicBezTo>
                  <a:pt x="6646931" y="3131611"/>
                  <a:pt x="6703483" y="3150921"/>
                  <a:pt x="6758655" y="3170921"/>
                </a:cubicBezTo>
                <a:cubicBezTo>
                  <a:pt x="6731759" y="3241956"/>
                  <a:pt x="6702793" y="3314369"/>
                  <a:pt x="6671759" y="3387473"/>
                </a:cubicBezTo>
                <a:cubicBezTo>
                  <a:pt x="6652449" y="3378507"/>
                  <a:pt x="6631759" y="3370231"/>
                  <a:pt x="6611759" y="3361955"/>
                </a:cubicBezTo>
                <a:close/>
                <a:moveTo>
                  <a:pt x="6512449" y="3188852"/>
                </a:moveTo>
                <a:cubicBezTo>
                  <a:pt x="6484863" y="3219887"/>
                  <a:pt x="6456587" y="3250921"/>
                  <a:pt x="6426932" y="3281266"/>
                </a:cubicBezTo>
                <a:cubicBezTo>
                  <a:pt x="6402104" y="3254369"/>
                  <a:pt x="6377276" y="3227473"/>
                  <a:pt x="6351760" y="3200576"/>
                </a:cubicBezTo>
                <a:cubicBezTo>
                  <a:pt x="6362104" y="3151611"/>
                  <a:pt x="6372449" y="3103335"/>
                  <a:pt x="6382104" y="3055059"/>
                </a:cubicBezTo>
                <a:cubicBezTo>
                  <a:pt x="6437276" y="3068853"/>
                  <a:pt x="6491069" y="3084025"/>
                  <a:pt x="6543483" y="3099887"/>
                </a:cubicBezTo>
                <a:cubicBezTo>
                  <a:pt x="6555897" y="3103335"/>
                  <a:pt x="6568311" y="3107473"/>
                  <a:pt x="6580035" y="3110921"/>
                </a:cubicBezTo>
                <a:cubicBezTo>
                  <a:pt x="6558656" y="3137128"/>
                  <a:pt x="6535897" y="3163335"/>
                  <a:pt x="6512449" y="3188852"/>
                </a:cubicBezTo>
                <a:close/>
                <a:moveTo>
                  <a:pt x="6545552" y="3093680"/>
                </a:moveTo>
                <a:cubicBezTo>
                  <a:pt x="6492449" y="3077818"/>
                  <a:pt x="6438656" y="3063335"/>
                  <a:pt x="6383484" y="3048853"/>
                </a:cubicBezTo>
                <a:cubicBezTo>
                  <a:pt x="6399346" y="2966784"/>
                  <a:pt x="6413828" y="2885405"/>
                  <a:pt x="6426242" y="2805405"/>
                </a:cubicBezTo>
                <a:cubicBezTo>
                  <a:pt x="6514518" y="2866784"/>
                  <a:pt x="6598656" y="2928163"/>
                  <a:pt x="6678655" y="2990922"/>
                </a:cubicBezTo>
                <a:cubicBezTo>
                  <a:pt x="6649000" y="3028853"/>
                  <a:pt x="6617966" y="3067473"/>
                  <a:pt x="6585552" y="3106094"/>
                </a:cubicBezTo>
                <a:cubicBezTo>
                  <a:pt x="6572449" y="3101266"/>
                  <a:pt x="6559345" y="3097128"/>
                  <a:pt x="6545552" y="3093680"/>
                </a:cubicBezTo>
                <a:close/>
                <a:moveTo>
                  <a:pt x="6377276" y="3046784"/>
                </a:moveTo>
                <a:cubicBezTo>
                  <a:pt x="6303484" y="3028163"/>
                  <a:pt x="6227622" y="3010232"/>
                  <a:pt x="6149691" y="2994370"/>
                </a:cubicBezTo>
                <a:cubicBezTo>
                  <a:pt x="6131070" y="2975749"/>
                  <a:pt x="6111760" y="2957128"/>
                  <a:pt x="6092449" y="2939198"/>
                </a:cubicBezTo>
                <a:cubicBezTo>
                  <a:pt x="6092449" y="2891611"/>
                  <a:pt x="6091070" y="2844025"/>
                  <a:pt x="6090381" y="2796439"/>
                </a:cubicBezTo>
                <a:cubicBezTo>
                  <a:pt x="6120726" y="2744025"/>
                  <a:pt x="6149691" y="2691612"/>
                  <a:pt x="6177967" y="2639888"/>
                </a:cubicBezTo>
                <a:cubicBezTo>
                  <a:pt x="6262105" y="2692991"/>
                  <a:pt x="6342794" y="2746095"/>
                  <a:pt x="6420725" y="2799887"/>
                </a:cubicBezTo>
                <a:cubicBezTo>
                  <a:pt x="6407621" y="2881956"/>
                  <a:pt x="6393139" y="2964025"/>
                  <a:pt x="6377276" y="3046784"/>
                </a:cubicBezTo>
                <a:close/>
                <a:moveTo>
                  <a:pt x="6181415" y="2633681"/>
                </a:moveTo>
                <a:cubicBezTo>
                  <a:pt x="6201415" y="2595750"/>
                  <a:pt x="6220725" y="2558509"/>
                  <a:pt x="6239346" y="2521267"/>
                </a:cubicBezTo>
                <a:cubicBezTo>
                  <a:pt x="6255208" y="2489543"/>
                  <a:pt x="6270380" y="2457129"/>
                  <a:pt x="6284863" y="2426095"/>
                </a:cubicBezTo>
                <a:cubicBezTo>
                  <a:pt x="6346932" y="2428164"/>
                  <a:pt x="6406932" y="2431612"/>
                  <a:pt x="6466242" y="2435750"/>
                </a:cubicBezTo>
                <a:cubicBezTo>
                  <a:pt x="6455208" y="2552302"/>
                  <a:pt x="6440725" y="2670922"/>
                  <a:pt x="6422104" y="2792301"/>
                </a:cubicBezTo>
                <a:cubicBezTo>
                  <a:pt x="6344173" y="2738508"/>
                  <a:pt x="6264173" y="2685405"/>
                  <a:pt x="6181415" y="2633681"/>
                </a:cubicBezTo>
                <a:close/>
                <a:moveTo>
                  <a:pt x="6174518" y="2629543"/>
                </a:moveTo>
                <a:cubicBezTo>
                  <a:pt x="6143484" y="2610233"/>
                  <a:pt x="6112450" y="2590922"/>
                  <a:pt x="6080725" y="2571612"/>
                </a:cubicBezTo>
                <a:cubicBezTo>
                  <a:pt x="6077967" y="2521957"/>
                  <a:pt x="6074519" y="2472992"/>
                  <a:pt x="6071070" y="2424026"/>
                </a:cubicBezTo>
                <a:cubicBezTo>
                  <a:pt x="6097967" y="2423336"/>
                  <a:pt x="6125553" y="2423336"/>
                  <a:pt x="6151760" y="2423336"/>
                </a:cubicBezTo>
                <a:cubicBezTo>
                  <a:pt x="6193829" y="2423336"/>
                  <a:pt x="6235208" y="2424026"/>
                  <a:pt x="6275208" y="2425405"/>
                </a:cubicBezTo>
                <a:cubicBezTo>
                  <a:pt x="6245553" y="2492302"/>
                  <a:pt x="6211760" y="2560577"/>
                  <a:pt x="6174518" y="2629543"/>
                </a:cubicBezTo>
                <a:close/>
                <a:moveTo>
                  <a:pt x="6239346" y="2417130"/>
                </a:moveTo>
                <a:cubicBezTo>
                  <a:pt x="6184173" y="2415750"/>
                  <a:pt x="6128312" y="2416440"/>
                  <a:pt x="6071070" y="2417130"/>
                </a:cubicBezTo>
                <a:cubicBezTo>
                  <a:pt x="6064863" y="2332992"/>
                  <a:pt x="6056587" y="2250923"/>
                  <a:pt x="6047622" y="2169544"/>
                </a:cubicBezTo>
                <a:cubicBezTo>
                  <a:pt x="6148312" y="2204716"/>
                  <a:pt x="6245553" y="2241957"/>
                  <a:pt x="6339346" y="2281268"/>
                </a:cubicBezTo>
                <a:cubicBezTo>
                  <a:pt x="6320725" y="2326095"/>
                  <a:pt x="6300725" y="2372302"/>
                  <a:pt x="6279346" y="2417819"/>
                </a:cubicBezTo>
                <a:cubicBezTo>
                  <a:pt x="6266932" y="2417130"/>
                  <a:pt x="6253139" y="2417130"/>
                  <a:pt x="6239346" y="2417130"/>
                </a:cubicBezTo>
                <a:close/>
                <a:moveTo>
                  <a:pt x="6063484" y="2417130"/>
                </a:moveTo>
                <a:cubicBezTo>
                  <a:pt x="5987622" y="2418509"/>
                  <a:pt x="5909691" y="2421957"/>
                  <a:pt x="5831071" y="2426785"/>
                </a:cubicBezTo>
                <a:cubicBezTo>
                  <a:pt x="5808312" y="2413681"/>
                  <a:pt x="5784864" y="2401268"/>
                  <a:pt x="5761416" y="2388854"/>
                </a:cubicBezTo>
                <a:cubicBezTo>
                  <a:pt x="5748312" y="2342647"/>
                  <a:pt x="5735209" y="2297130"/>
                  <a:pt x="5721416" y="2252302"/>
                </a:cubicBezTo>
                <a:cubicBezTo>
                  <a:pt x="5737278" y="2193682"/>
                  <a:pt x="5751071" y="2135061"/>
                  <a:pt x="5764174" y="2077130"/>
                </a:cubicBezTo>
                <a:cubicBezTo>
                  <a:pt x="5857967" y="2105406"/>
                  <a:pt x="5950381" y="2135061"/>
                  <a:pt x="6039346" y="2166785"/>
                </a:cubicBezTo>
                <a:cubicBezTo>
                  <a:pt x="6049001" y="2248164"/>
                  <a:pt x="6057277" y="2331612"/>
                  <a:pt x="6063484" y="2417130"/>
                </a:cubicBezTo>
                <a:close/>
                <a:moveTo>
                  <a:pt x="5765554" y="2070234"/>
                </a:moveTo>
                <a:cubicBezTo>
                  <a:pt x="5774519" y="2028854"/>
                  <a:pt x="5783485" y="1987475"/>
                  <a:pt x="5791761" y="1946096"/>
                </a:cubicBezTo>
                <a:cubicBezTo>
                  <a:pt x="5798657" y="1910924"/>
                  <a:pt x="5804864" y="1876441"/>
                  <a:pt x="5810381" y="1841958"/>
                </a:cubicBezTo>
                <a:cubicBezTo>
                  <a:pt x="5870381" y="1827475"/>
                  <a:pt x="5929001" y="1814372"/>
                  <a:pt x="5986933" y="1803337"/>
                </a:cubicBezTo>
                <a:cubicBezTo>
                  <a:pt x="6006933" y="1917130"/>
                  <a:pt x="6024174" y="2035751"/>
                  <a:pt x="6038657" y="2158509"/>
                </a:cubicBezTo>
                <a:cubicBezTo>
                  <a:pt x="5949691" y="2128165"/>
                  <a:pt x="5858657" y="2098509"/>
                  <a:pt x="5765554" y="2070234"/>
                </a:cubicBezTo>
                <a:close/>
                <a:moveTo>
                  <a:pt x="5784864" y="1944717"/>
                </a:moveTo>
                <a:cubicBezTo>
                  <a:pt x="5777278" y="1985406"/>
                  <a:pt x="5768312" y="2026785"/>
                  <a:pt x="5759347" y="2068165"/>
                </a:cubicBezTo>
                <a:cubicBezTo>
                  <a:pt x="5724175" y="2057820"/>
                  <a:pt x="5689002" y="2047475"/>
                  <a:pt x="5653140" y="2037130"/>
                </a:cubicBezTo>
                <a:cubicBezTo>
                  <a:pt x="5637278" y="1990234"/>
                  <a:pt x="5621416" y="1943337"/>
                  <a:pt x="5604864" y="1897820"/>
                </a:cubicBezTo>
                <a:cubicBezTo>
                  <a:pt x="5671761" y="1877820"/>
                  <a:pt x="5737968" y="1859889"/>
                  <a:pt x="5803485" y="1844027"/>
                </a:cubicBezTo>
                <a:cubicBezTo>
                  <a:pt x="5797278" y="1877131"/>
                  <a:pt x="5791761" y="1910924"/>
                  <a:pt x="5784864" y="1944717"/>
                </a:cubicBezTo>
                <a:close/>
                <a:moveTo>
                  <a:pt x="5764174" y="1846096"/>
                </a:moveTo>
                <a:cubicBezTo>
                  <a:pt x="5710381" y="1859889"/>
                  <a:pt x="5656588" y="1874372"/>
                  <a:pt x="5602106" y="1890924"/>
                </a:cubicBezTo>
                <a:cubicBezTo>
                  <a:pt x="5573830" y="1812303"/>
                  <a:pt x="5544175" y="1735062"/>
                  <a:pt x="5513830" y="1659889"/>
                </a:cubicBezTo>
                <a:cubicBezTo>
                  <a:pt x="5620726" y="1667476"/>
                  <a:pt x="5724864" y="1677131"/>
                  <a:pt x="5825553" y="1689545"/>
                </a:cubicBezTo>
                <a:cubicBezTo>
                  <a:pt x="5819347" y="1737820"/>
                  <a:pt x="5812450" y="1786786"/>
                  <a:pt x="5804174" y="1836441"/>
                </a:cubicBezTo>
                <a:cubicBezTo>
                  <a:pt x="5791071" y="1839200"/>
                  <a:pt x="5777967" y="1842648"/>
                  <a:pt x="5764174" y="1846096"/>
                </a:cubicBezTo>
                <a:close/>
                <a:moveTo>
                  <a:pt x="5595899" y="1892303"/>
                </a:moveTo>
                <a:cubicBezTo>
                  <a:pt x="5522796" y="1913682"/>
                  <a:pt x="5448313" y="1937820"/>
                  <a:pt x="5373830" y="1964027"/>
                </a:cubicBezTo>
                <a:cubicBezTo>
                  <a:pt x="5348313" y="1957820"/>
                  <a:pt x="5322796" y="1951613"/>
                  <a:pt x="5296589" y="1946096"/>
                </a:cubicBezTo>
                <a:cubicBezTo>
                  <a:pt x="5271761" y="1905406"/>
                  <a:pt x="5246934" y="1864717"/>
                  <a:pt x="5221417" y="1824717"/>
                </a:cubicBezTo>
                <a:cubicBezTo>
                  <a:pt x="5220727" y="1764027"/>
                  <a:pt x="5219348" y="1704717"/>
                  <a:pt x="5216589" y="1645407"/>
                </a:cubicBezTo>
                <a:cubicBezTo>
                  <a:pt x="5315899" y="1647476"/>
                  <a:pt x="5412451" y="1652303"/>
                  <a:pt x="5507623" y="1658510"/>
                </a:cubicBezTo>
                <a:cubicBezTo>
                  <a:pt x="5537278" y="1735062"/>
                  <a:pt x="5566933" y="1812993"/>
                  <a:pt x="5595899" y="1892303"/>
                </a:cubicBezTo>
                <a:close/>
                <a:moveTo>
                  <a:pt x="5215899" y="1637821"/>
                </a:moveTo>
                <a:cubicBezTo>
                  <a:pt x="5213831" y="1595062"/>
                  <a:pt x="5211072" y="1552993"/>
                  <a:pt x="5208313" y="1511614"/>
                </a:cubicBezTo>
                <a:cubicBezTo>
                  <a:pt x="5205555" y="1475752"/>
                  <a:pt x="5202106" y="1440579"/>
                  <a:pt x="5198658" y="1406097"/>
                </a:cubicBezTo>
                <a:cubicBezTo>
                  <a:pt x="5253141" y="1375752"/>
                  <a:pt x="5306244" y="1348166"/>
                  <a:pt x="5359347" y="1321959"/>
                </a:cubicBezTo>
                <a:cubicBezTo>
                  <a:pt x="5409692" y="1427476"/>
                  <a:pt x="5457968" y="1537131"/>
                  <a:pt x="5504175" y="1650924"/>
                </a:cubicBezTo>
                <a:cubicBezTo>
                  <a:pt x="5409003" y="1644027"/>
                  <a:pt x="5313141" y="1639889"/>
                  <a:pt x="5215899" y="1637821"/>
                </a:cubicBezTo>
                <a:close/>
                <a:moveTo>
                  <a:pt x="5200727" y="1511614"/>
                </a:moveTo>
                <a:cubicBezTo>
                  <a:pt x="5204175" y="1552993"/>
                  <a:pt x="5206244" y="1595062"/>
                  <a:pt x="5208313" y="1637131"/>
                </a:cubicBezTo>
                <a:cubicBezTo>
                  <a:pt x="5171761" y="1636441"/>
                  <a:pt x="5135210" y="1635752"/>
                  <a:pt x="5097968" y="1635062"/>
                </a:cubicBezTo>
                <a:cubicBezTo>
                  <a:pt x="5070382" y="1593683"/>
                  <a:pt x="5042107" y="1552993"/>
                  <a:pt x="5014520" y="1512993"/>
                </a:cubicBezTo>
                <a:cubicBezTo>
                  <a:pt x="5073831" y="1475752"/>
                  <a:pt x="5133141" y="1441269"/>
                  <a:pt x="5191762" y="1408855"/>
                </a:cubicBezTo>
                <a:cubicBezTo>
                  <a:pt x="5195210" y="1443338"/>
                  <a:pt x="5197968" y="1477131"/>
                  <a:pt x="5200727" y="1511614"/>
                </a:cubicBezTo>
                <a:close/>
                <a:moveTo>
                  <a:pt x="5154520" y="1421269"/>
                </a:moveTo>
                <a:cubicBezTo>
                  <a:pt x="5106244" y="1448855"/>
                  <a:pt x="5058658" y="1477131"/>
                  <a:pt x="5009693" y="1507476"/>
                </a:cubicBezTo>
                <a:cubicBezTo>
                  <a:pt x="4961417" y="1439200"/>
                  <a:pt x="4913141" y="1372304"/>
                  <a:pt x="4863486" y="1308166"/>
                </a:cubicBezTo>
                <a:cubicBezTo>
                  <a:pt x="4968314" y="1286787"/>
                  <a:pt x="5071072" y="1268856"/>
                  <a:pt x="5171761" y="1254373"/>
                </a:cubicBezTo>
                <a:cubicBezTo>
                  <a:pt x="5178658" y="1301959"/>
                  <a:pt x="5184865" y="1350924"/>
                  <a:pt x="5190382" y="1401269"/>
                </a:cubicBezTo>
                <a:cubicBezTo>
                  <a:pt x="5178658" y="1408166"/>
                  <a:pt x="5166934" y="1415062"/>
                  <a:pt x="5154520" y="1421269"/>
                </a:cubicBezTo>
                <a:close/>
                <a:moveTo>
                  <a:pt x="5004176" y="1510924"/>
                </a:moveTo>
                <a:cubicBezTo>
                  <a:pt x="4939348" y="1551614"/>
                  <a:pt x="4873831" y="1594372"/>
                  <a:pt x="4808314" y="1639200"/>
                </a:cubicBezTo>
                <a:cubicBezTo>
                  <a:pt x="4782107" y="1639889"/>
                  <a:pt x="4755900" y="1641269"/>
                  <a:pt x="4729004" y="1641958"/>
                </a:cubicBezTo>
                <a:cubicBezTo>
                  <a:pt x="4694521" y="1608855"/>
                  <a:pt x="4659349" y="1576441"/>
                  <a:pt x="4624176" y="1544717"/>
                </a:cubicBezTo>
                <a:cubicBezTo>
                  <a:pt x="4607625" y="1486786"/>
                  <a:pt x="4589694" y="1429545"/>
                  <a:pt x="4571763" y="1373683"/>
                </a:cubicBezTo>
                <a:cubicBezTo>
                  <a:pt x="4667625" y="1349545"/>
                  <a:pt x="4762797" y="1328166"/>
                  <a:pt x="4855900" y="1309545"/>
                </a:cubicBezTo>
                <a:cubicBezTo>
                  <a:pt x="4906245" y="1375062"/>
                  <a:pt x="4955900" y="1441959"/>
                  <a:pt x="5004176" y="1510924"/>
                </a:cubicBezTo>
                <a:close/>
                <a:moveTo>
                  <a:pt x="4570383" y="1366786"/>
                </a:moveTo>
                <a:cubicBezTo>
                  <a:pt x="4557280" y="1326097"/>
                  <a:pt x="4543487" y="1286097"/>
                  <a:pt x="4529004" y="1246787"/>
                </a:cubicBezTo>
                <a:cubicBezTo>
                  <a:pt x="4516590" y="1212994"/>
                  <a:pt x="4504177" y="1179890"/>
                  <a:pt x="4491763" y="1146787"/>
                </a:cubicBezTo>
                <a:cubicBezTo>
                  <a:pt x="4535900" y="1103339"/>
                  <a:pt x="4580038" y="1061959"/>
                  <a:pt x="4624176" y="1022649"/>
                </a:cubicBezTo>
                <a:cubicBezTo>
                  <a:pt x="4700728" y="1110925"/>
                  <a:pt x="4776590" y="1204028"/>
                  <a:pt x="4851072" y="1301959"/>
                </a:cubicBezTo>
                <a:cubicBezTo>
                  <a:pt x="4758659" y="1321269"/>
                  <a:pt x="4664866" y="1342649"/>
                  <a:pt x="4570383" y="1366786"/>
                </a:cubicBezTo>
                <a:close/>
                <a:moveTo>
                  <a:pt x="4522797" y="1248856"/>
                </a:moveTo>
                <a:cubicBezTo>
                  <a:pt x="4536590" y="1288166"/>
                  <a:pt x="4550383" y="1327476"/>
                  <a:pt x="4563487" y="1368166"/>
                </a:cubicBezTo>
                <a:cubicBezTo>
                  <a:pt x="4528314" y="1377131"/>
                  <a:pt x="4492452" y="1386097"/>
                  <a:pt x="4456590" y="1395752"/>
                </a:cubicBezTo>
                <a:cubicBezTo>
                  <a:pt x="4418659" y="1363338"/>
                  <a:pt x="4380728" y="1331614"/>
                  <a:pt x="4342797" y="1299890"/>
                </a:cubicBezTo>
                <a:cubicBezTo>
                  <a:pt x="4381418" y="1258511"/>
                  <a:pt x="4420039" y="1217821"/>
                  <a:pt x="4458660" y="1179201"/>
                </a:cubicBezTo>
                <a:cubicBezTo>
                  <a:pt x="4467625" y="1170235"/>
                  <a:pt x="4476590" y="1161270"/>
                  <a:pt x="4485556" y="1152304"/>
                </a:cubicBezTo>
                <a:cubicBezTo>
                  <a:pt x="4498659" y="1184028"/>
                  <a:pt x="4511073" y="1216442"/>
                  <a:pt x="4522797" y="1248856"/>
                </a:cubicBezTo>
                <a:close/>
                <a:moveTo>
                  <a:pt x="4454521" y="1174373"/>
                </a:moveTo>
                <a:cubicBezTo>
                  <a:pt x="4415211" y="1213683"/>
                  <a:pt x="4376591" y="1253683"/>
                  <a:pt x="4337970" y="1295752"/>
                </a:cubicBezTo>
                <a:cubicBezTo>
                  <a:pt x="4273142" y="1242649"/>
                  <a:pt x="4209005" y="1191614"/>
                  <a:pt x="4144177" y="1141959"/>
                </a:cubicBezTo>
                <a:cubicBezTo>
                  <a:pt x="4240039" y="1093684"/>
                  <a:pt x="4334522" y="1048856"/>
                  <a:pt x="4426935" y="1008166"/>
                </a:cubicBezTo>
                <a:cubicBezTo>
                  <a:pt x="4446245" y="1052304"/>
                  <a:pt x="4465556" y="1097821"/>
                  <a:pt x="4483487" y="1145408"/>
                </a:cubicBezTo>
                <a:cubicBezTo>
                  <a:pt x="4473832" y="1155063"/>
                  <a:pt x="4464177" y="1164718"/>
                  <a:pt x="4454521" y="1174373"/>
                </a:cubicBezTo>
                <a:close/>
                <a:moveTo>
                  <a:pt x="4333142" y="1300580"/>
                </a:moveTo>
                <a:cubicBezTo>
                  <a:pt x="4281418" y="1356442"/>
                  <a:pt x="4229694" y="1415062"/>
                  <a:pt x="4178660" y="1475752"/>
                </a:cubicBezTo>
                <a:cubicBezTo>
                  <a:pt x="4153832" y="1483338"/>
                  <a:pt x="4128315" y="1491614"/>
                  <a:pt x="4103488" y="1499200"/>
                </a:cubicBezTo>
                <a:cubicBezTo>
                  <a:pt x="4061418" y="1476442"/>
                  <a:pt x="4019350" y="1455062"/>
                  <a:pt x="3977281" y="1433683"/>
                </a:cubicBezTo>
                <a:cubicBezTo>
                  <a:pt x="3945557" y="1381959"/>
                  <a:pt x="3913833" y="1331614"/>
                  <a:pt x="3881419" y="1282649"/>
                </a:cubicBezTo>
                <a:cubicBezTo>
                  <a:pt x="3967626" y="1233683"/>
                  <a:pt x="4053143" y="1188166"/>
                  <a:pt x="4137970" y="1145408"/>
                </a:cubicBezTo>
                <a:cubicBezTo>
                  <a:pt x="4202108" y="1195752"/>
                  <a:pt x="4267625" y="1247476"/>
                  <a:pt x="4333142" y="1300580"/>
                </a:cubicBezTo>
                <a:close/>
                <a:moveTo>
                  <a:pt x="3875902" y="1276442"/>
                </a:moveTo>
                <a:cubicBezTo>
                  <a:pt x="3852453" y="1241269"/>
                  <a:pt x="3828316" y="1206097"/>
                  <a:pt x="3804178" y="1171614"/>
                </a:cubicBezTo>
                <a:cubicBezTo>
                  <a:pt x="3783488" y="1141959"/>
                  <a:pt x="3762798" y="1113684"/>
                  <a:pt x="3741419" y="1085408"/>
                </a:cubicBezTo>
                <a:cubicBezTo>
                  <a:pt x="3772454" y="1031615"/>
                  <a:pt x="3804178" y="979891"/>
                  <a:pt x="3835902" y="930925"/>
                </a:cubicBezTo>
                <a:cubicBezTo>
                  <a:pt x="3933143" y="995753"/>
                  <a:pt x="4031074" y="1065408"/>
                  <a:pt x="4129004" y="1139890"/>
                </a:cubicBezTo>
                <a:cubicBezTo>
                  <a:pt x="4046246" y="1183339"/>
                  <a:pt x="3961419" y="1228856"/>
                  <a:pt x="3875902" y="1276442"/>
                </a:cubicBezTo>
                <a:close/>
                <a:moveTo>
                  <a:pt x="3799350" y="1176442"/>
                </a:moveTo>
                <a:cubicBezTo>
                  <a:pt x="3823488" y="1210235"/>
                  <a:pt x="3846936" y="1244718"/>
                  <a:pt x="3870384" y="1280580"/>
                </a:cubicBezTo>
                <a:cubicBezTo>
                  <a:pt x="3838660" y="1298511"/>
                  <a:pt x="3806936" y="1317131"/>
                  <a:pt x="3774523" y="1335752"/>
                </a:cubicBezTo>
                <a:cubicBezTo>
                  <a:pt x="3729695" y="1314373"/>
                  <a:pt x="3684178" y="1293683"/>
                  <a:pt x="3639350" y="1273683"/>
                </a:cubicBezTo>
                <a:cubicBezTo>
                  <a:pt x="3665557" y="1223338"/>
                  <a:pt x="3691764" y="1174373"/>
                  <a:pt x="3719350" y="1126097"/>
                </a:cubicBezTo>
                <a:cubicBezTo>
                  <a:pt x="3725557" y="1115063"/>
                  <a:pt x="3731764" y="1104028"/>
                  <a:pt x="3738661" y="1092994"/>
                </a:cubicBezTo>
                <a:cubicBezTo>
                  <a:pt x="3758661" y="1119890"/>
                  <a:pt x="3778660" y="1147477"/>
                  <a:pt x="3799350" y="1176442"/>
                </a:cubicBezTo>
                <a:close/>
                <a:moveTo>
                  <a:pt x="3713143" y="1122649"/>
                </a:moveTo>
                <a:cubicBezTo>
                  <a:pt x="3686247" y="1170925"/>
                  <a:pt x="3659350" y="1219890"/>
                  <a:pt x="3633144" y="1270925"/>
                </a:cubicBezTo>
                <a:cubicBezTo>
                  <a:pt x="3615212" y="1262649"/>
                  <a:pt x="3597281" y="1255063"/>
                  <a:pt x="3579351" y="1247476"/>
                </a:cubicBezTo>
                <a:cubicBezTo>
                  <a:pt x="3564178" y="1229545"/>
                  <a:pt x="3549695" y="1212304"/>
                  <a:pt x="3534523" y="1195063"/>
                </a:cubicBezTo>
                <a:cubicBezTo>
                  <a:pt x="3511764" y="1168856"/>
                  <a:pt x="3489006" y="1143339"/>
                  <a:pt x="3466247" y="1118511"/>
                </a:cubicBezTo>
                <a:cubicBezTo>
                  <a:pt x="3524868" y="1066787"/>
                  <a:pt x="3583488" y="1017132"/>
                  <a:pt x="3642109" y="969546"/>
                </a:cubicBezTo>
                <a:cubicBezTo>
                  <a:pt x="3672454" y="1007477"/>
                  <a:pt x="3703488" y="1046097"/>
                  <a:pt x="3733833" y="1086787"/>
                </a:cubicBezTo>
                <a:cubicBezTo>
                  <a:pt x="3726936" y="1098511"/>
                  <a:pt x="3720040" y="1110235"/>
                  <a:pt x="3713143" y="1122649"/>
                </a:cubicBezTo>
                <a:close/>
                <a:moveTo>
                  <a:pt x="3529695" y="1198511"/>
                </a:moveTo>
                <a:cubicBezTo>
                  <a:pt x="3541420" y="1212304"/>
                  <a:pt x="3553143" y="1226097"/>
                  <a:pt x="3564868" y="1239890"/>
                </a:cubicBezTo>
                <a:cubicBezTo>
                  <a:pt x="3511075" y="1216442"/>
                  <a:pt x="3457971" y="1194373"/>
                  <a:pt x="3404178" y="1172994"/>
                </a:cubicBezTo>
                <a:cubicBezTo>
                  <a:pt x="3422799" y="1155752"/>
                  <a:pt x="3442109" y="1138511"/>
                  <a:pt x="3461420" y="1121959"/>
                </a:cubicBezTo>
                <a:cubicBezTo>
                  <a:pt x="3484178" y="1147477"/>
                  <a:pt x="3506937" y="1172994"/>
                  <a:pt x="3529695" y="1198511"/>
                </a:cubicBezTo>
                <a:close/>
                <a:moveTo>
                  <a:pt x="3397282" y="1170235"/>
                </a:moveTo>
                <a:cubicBezTo>
                  <a:pt x="3282110" y="1124028"/>
                  <a:pt x="3168317" y="1082649"/>
                  <a:pt x="3055903" y="1045408"/>
                </a:cubicBezTo>
                <a:cubicBezTo>
                  <a:pt x="3082110" y="964029"/>
                  <a:pt x="3109696" y="886787"/>
                  <a:pt x="3139351" y="813684"/>
                </a:cubicBezTo>
                <a:cubicBezTo>
                  <a:pt x="3244179" y="899891"/>
                  <a:pt x="3349696" y="1001270"/>
                  <a:pt x="3455902" y="1117132"/>
                </a:cubicBezTo>
                <a:cubicBezTo>
                  <a:pt x="3436592" y="1135063"/>
                  <a:pt x="3417282" y="1152304"/>
                  <a:pt x="3397282" y="1170235"/>
                </a:cubicBezTo>
                <a:close/>
                <a:moveTo>
                  <a:pt x="3049007" y="1043339"/>
                </a:moveTo>
                <a:cubicBezTo>
                  <a:pt x="3021420" y="1034373"/>
                  <a:pt x="2994524" y="1025408"/>
                  <a:pt x="2966938" y="1017132"/>
                </a:cubicBezTo>
                <a:cubicBezTo>
                  <a:pt x="3021420" y="944718"/>
                  <a:pt x="3077282" y="876443"/>
                  <a:pt x="3132455" y="811615"/>
                </a:cubicBezTo>
                <a:cubicBezTo>
                  <a:pt x="3102800" y="884718"/>
                  <a:pt x="3075213" y="961960"/>
                  <a:pt x="3049007" y="1043339"/>
                </a:cubicBezTo>
                <a:close/>
                <a:moveTo>
                  <a:pt x="2995214" y="1229545"/>
                </a:moveTo>
                <a:cubicBezTo>
                  <a:pt x="2991765" y="1242649"/>
                  <a:pt x="2988317" y="1255752"/>
                  <a:pt x="2984869" y="1268856"/>
                </a:cubicBezTo>
                <a:cubicBezTo>
                  <a:pt x="2971076" y="1322649"/>
                  <a:pt x="2958662" y="1377131"/>
                  <a:pt x="2946938" y="1432993"/>
                </a:cubicBezTo>
                <a:cubicBezTo>
                  <a:pt x="2864179" y="1420580"/>
                  <a:pt x="2782110" y="1409545"/>
                  <a:pt x="2701421" y="1400580"/>
                </a:cubicBezTo>
                <a:cubicBezTo>
                  <a:pt x="2758662" y="1310235"/>
                  <a:pt x="2816593" y="1224028"/>
                  <a:pt x="2875214" y="1141270"/>
                </a:cubicBezTo>
                <a:cubicBezTo>
                  <a:pt x="2915214" y="1168856"/>
                  <a:pt x="2955214" y="1198511"/>
                  <a:pt x="2995214" y="1229545"/>
                </a:cubicBezTo>
                <a:close/>
                <a:moveTo>
                  <a:pt x="2946248" y="1439890"/>
                </a:moveTo>
                <a:cubicBezTo>
                  <a:pt x="2930386" y="1514372"/>
                  <a:pt x="2916593" y="1590924"/>
                  <a:pt x="2903490" y="1669545"/>
                </a:cubicBezTo>
                <a:cubicBezTo>
                  <a:pt x="2885559" y="1688855"/>
                  <a:pt x="2868317" y="1708855"/>
                  <a:pt x="2850386" y="1728855"/>
                </a:cubicBezTo>
                <a:cubicBezTo>
                  <a:pt x="2802800" y="1730924"/>
                  <a:pt x="2755214" y="1734372"/>
                  <a:pt x="2708318" y="1737131"/>
                </a:cubicBezTo>
                <a:cubicBezTo>
                  <a:pt x="2654524" y="1708855"/>
                  <a:pt x="2601421" y="1681958"/>
                  <a:pt x="2548318" y="1656441"/>
                </a:cubicBezTo>
                <a:cubicBezTo>
                  <a:pt x="2597283" y="1570234"/>
                  <a:pt x="2647628" y="1487476"/>
                  <a:pt x="2697973" y="1406786"/>
                </a:cubicBezTo>
                <a:cubicBezTo>
                  <a:pt x="2779352" y="1415752"/>
                  <a:pt x="2862110" y="1426786"/>
                  <a:pt x="2946248" y="1439890"/>
                </a:cubicBezTo>
                <a:close/>
                <a:moveTo>
                  <a:pt x="2537283" y="1659200"/>
                </a:moveTo>
                <a:cubicBezTo>
                  <a:pt x="2519352" y="1690924"/>
                  <a:pt x="2501421" y="1722648"/>
                  <a:pt x="2483490" y="1755062"/>
                </a:cubicBezTo>
                <a:cubicBezTo>
                  <a:pt x="2433835" y="1759889"/>
                  <a:pt x="2384870" y="1765406"/>
                  <a:pt x="2335904" y="1770924"/>
                </a:cubicBezTo>
                <a:cubicBezTo>
                  <a:pt x="2332456" y="1714372"/>
                  <a:pt x="2330387" y="1658510"/>
                  <a:pt x="2329008" y="1603338"/>
                </a:cubicBezTo>
                <a:cubicBezTo>
                  <a:pt x="2329008" y="1590924"/>
                  <a:pt x="2328318" y="1578510"/>
                  <a:pt x="2328318" y="1566097"/>
                </a:cubicBezTo>
                <a:cubicBezTo>
                  <a:pt x="2396594" y="1594372"/>
                  <a:pt x="2466249" y="1625407"/>
                  <a:pt x="2537283" y="1659200"/>
                </a:cubicBezTo>
                <a:close/>
                <a:moveTo>
                  <a:pt x="2322111" y="1603338"/>
                </a:moveTo>
                <a:cubicBezTo>
                  <a:pt x="2323491" y="1658510"/>
                  <a:pt x="2325560" y="1714372"/>
                  <a:pt x="2329008" y="1771613"/>
                </a:cubicBezTo>
                <a:cubicBezTo>
                  <a:pt x="2245560" y="1781268"/>
                  <a:pt x="2163491" y="1792993"/>
                  <a:pt x="2082801" y="1805406"/>
                </a:cubicBezTo>
                <a:cubicBezTo>
                  <a:pt x="2113836" y="1703338"/>
                  <a:pt x="2146939" y="1604717"/>
                  <a:pt x="2182111" y="1508855"/>
                </a:cubicBezTo>
                <a:cubicBezTo>
                  <a:pt x="2227629" y="1525407"/>
                  <a:pt x="2274525" y="1543338"/>
                  <a:pt x="2321422" y="1562648"/>
                </a:cubicBezTo>
                <a:cubicBezTo>
                  <a:pt x="2321422" y="1576441"/>
                  <a:pt x="2322111" y="1590234"/>
                  <a:pt x="2322111" y="1603338"/>
                </a:cubicBezTo>
                <a:close/>
                <a:moveTo>
                  <a:pt x="2329698" y="1778510"/>
                </a:moveTo>
                <a:cubicBezTo>
                  <a:pt x="2334525" y="1855062"/>
                  <a:pt x="2340732" y="1932303"/>
                  <a:pt x="2349698" y="2010923"/>
                </a:cubicBezTo>
                <a:cubicBezTo>
                  <a:pt x="2337973" y="2034372"/>
                  <a:pt x="2326249" y="2057820"/>
                  <a:pt x="2314525" y="2081958"/>
                </a:cubicBezTo>
                <a:cubicBezTo>
                  <a:pt x="2269008" y="2097130"/>
                  <a:pt x="2224180" y="2112302"/>
                  <a:pt x="2179353" y="2127475"/>
                </a:cubicBezTo>
                <a:cubicBezTo>
                  <a:pt x="2120043" y="2114371"/>
                  <a:pt x="2060732" y="2102647"/>
                  <a:pt x="2002801" y="2092302"/>
                </a:cubicBezTo>
                <a:cubicBezTo>
                  <a:pt x="2026939" y="1997130"/>
                  <a:pt x="2053146" y="1903337"/>
                  <a:pt x="2080732" y="1812303"/>
                </a:cubicBezTo>
                <a:cubicBezTo>
                  <a:pt x="2162112" y="1799889"/>
                  <a:pt x="2244870" y="1788855"/>
                  <a:pt x="2329698" y="1778510"/>
                </a:cubicBezTo>
                <a:close/>
                <a:moveTo>
                  <a:pt x="1995905" y="2091613"/>
                </a:moveTo>
                <a:cubicBezTo>
                  <a:pt x="1953836" y="2084027"/>
                  <a:pt x="1912457" y="2077130"/>
                  <a:pt x="1871078" y="2070923"/>
                </a:cubicBezTo>
                <a:cubicBezTo>
                  <a:pt x="1835905" y="2065406"/>
                  <a:pt x="1800733" y="2061268"/>
                  <a:pt x="1766250" y="2056441"/>
                </a:cubicBezTo>
                <a:cubicBezTo>
                  <a:pt x="1749009" y="1997130"/>
                  <a:pt x="1733836" y="1938510"/>
                  <a:pt x="1720043" y="1880579"/>
                </a:cubicBezTo>
                <a:cubicBezTo>
                  <a:pt x="1833836" y="1855062"/>
                  <a:pt x="1951767" y="1832992"/>
                  <a:pt x="2073146" y="1813682"/>
                </a:cubicBezTo>
                <a:cubicBezTo>
                  <a:pt x="2045560" y="1904027"/>
                  <a:pt x="2020043" y="1997130"/>
                  <a:pt x="1995905" y="2091613"/>
                </a:cubicBezTo>
                <a:close/>
                <a:moveTo>
                  <a:pt x="1869698" y="2077820"/>
                </a:moveTo>
                <a:cubicBezTo>
                  <a:pt x="1910388" y="2084027"/>
                  <a:pt x="1952457" y="2090923"/>
                  <a:pt x="1993836" y="2098509"/>
                </a:cubicBezTo>
                <a:cubicBezTo>
                  <a:pt x="1984871" y="2133682"/>
                  <a:pt x="1975905" y="2169544"/>
                  <a:pt x="1967629" y="2205406"/>
                </a:cubicBezTo>
                <a:cubicBezTo>
                  <a:pt x="1921422" y="2223337"/>
                  <a:pt x="1875215" y="2241268"/>
                  <a:pt x="1830388" y="2259889"/>
                </a:cubicBezTo>
                <a:cubicBezTo>
                  <a:pt x="1807629" y="2193682"/>
                  <a:pt x="1786940" y="2128165"/>
                  <a:pt x="1768319" y="2064027"/>
                </a:cubicBezTo>
                <a:cubicBezTo>
                  <a:pt x="1801423" y="2068165"/>
                  <a:pt x="1835216" y="2072303"/>
                  <a:pt x="1869698" y="2077820"/>
                </a:cubicBezTo>
                <a:close/>
                <a:moveTo>
                  <a:pt x="1771767" y="2102647"/>
                </a:moveTo>
                <a:cubicBezTo>
                  <a:pt x="1787629" y="2155751"/>
                  <a:pt x="1804871" y="2208854"/>
                  <a:pt x="1823491" y="2262647"/>
                </a:cubicBezTo>
                <a:cubicBezTo>
                  <a:pt x="1745561" y="2294371"/>
                  <a:pt x="1669699" y="2326785"/>
                  <a:pt x="1595216" y="2360578"/>
                </a:cubicBezTo>
                <a:cubicBezTo>
                  <a:pt x="1597975" y="2253681"/>
                  <a:pt x="1603492" y="2149544"/>
                  <a:pt x="1612457" y="2047475"/>
                </a:cubicBezTo>
                <a:cubicBezTo>
                  <a:pt x="1660733" y="2051613"/>
                  <a:pt x="1710388" y="2056441"/>
                  <a:pt x="1760733" y="2062647"/>
                </a:cubicBezTo>
                <a:cubicBezTo>
                  <a:pt x="1764181" y="2075751"/>
                  <a:pt x="1767630" y="2088854"/>
                  <a:pt x="1771767" y="2102647"/>
                </a:cubicBezTo>
                <a:close/>
                <a:moveTo>
                  <a:pt x="1587630" y="2371612"/>
                </a:moveTo>
                <a:cubicBezTo>
                  <a:pt x="1585561" y="2466095"/>
                  <a:pt x="1584871" y="2561957"/>
                  <a:pt x="1586940" y="2659888"/>
                </a:cubicBezTo>
                <a:cubicBezTo>
                  <a:pt x="1544182" y="2664026"/>
                  <a:pt x="1502113" y="2668164"/>
                  <a:pt x="1460733" y="2672991"/>
                </a:cubicBezTo>
                <a:cubicBezTo>
                  <a:pt x="1460733" y="2672991"/>
                  <a:pt x="1460044" y="2672991"/>
                  <a:pt x="1460044" y="2672991"/>
                </a:cubicBezTo>
                <a:cubicBezTo>
                  <a:pt x="1453147" y="2593681"/>
                  <a:pt x="1448320" y="2515750"/>
                  <a:pt x="1444871" y="2438509"/>
                </a:cubicBezTo>
                <a:cubicBezTo>
                  <a:pt x="1491768" y="2415750"/>
                  <a:pt x="1539354" y="2393681"/>
                  <a:pt x="1587630" y="2371612"/>
                </a:cubicBezTo>
                <a:close/>
                <a:moveTo>
                  <a:pt x="1453147" y="2673681"/>
                </a:moveTo>
                <a:cubicBezTo>
                  <a:pt x="1420044" y="2677819"/>
                  <a:pt x="1387630" y="2681957"/>
                  <a:pt x="1355216" y="2686784"/>
                </a:cubicBezTo>
                <a:cubicBezTo>
                  <a:pt x="1322803" y="2633681"/>
                  <a:pt x="1292458" y="2581267"/>
                  <a:pt x="1264182" y="2530233"/>
                </a:cubicBezTo>
                <a:cubicBezTo>
                  <a:pt x="1320734" y="2500578"/>
                  <a:pt x="1378665" y="2470922"/>
                  <a:pt x="1437975" y="2441957"/>
                </a:cubicBezTo>
                <a:cubicBezTo>
                  <a:pt x="1441423" y="2517819"/>
                  <a:pt x="1446251" y="2595060"/>
                  <a:pt x="1453147" y="2673681"/>
                </a:cubicBezTo>
                <a:close/>
                <a:moveTo>
                  <a:pt x="1453837" y="2680577"/>
                </a:moveTo>
                <a:cubicBezTo>
                  <a:pt x="1459354" y="2741267"/>
                  <a:pt x="1465561" y="2803336"/>
                  <a:pt x="1472458" y="2865405"/>
                </a:cubicBezTo>
                <a:cubicBezTo>
                  <a:pt x="1471768" y="2865405"/>
                  <a:pt x="1471768" y="2866094"/>
                  <a:pt x="1471078" y="2866094"/>
                </a:cubicBezTo>
                <a:cubicBezTo>
                  <a:pt x="1439354" y="2819198"/>
                  <a:pt x="1408320" y="2772301"/>
                  <a:pt x="1379354" y="2726094"/>
                </a:cubicBezTo>
                <a:cubicBezTo>
                  <a:pt x="1372458" y="2715060"/>
                  <a:pt x="1365561" y="2704026"/>
                  <a:pt x="1359354" y="2693681"/>
                </a:cubicBezTo>
                <a:cubicBezTo>
                  <a:pt x="1390389" y="2688853"/>
                  <a:pt x="1422113" y="2684715"/>
                  <a:pt x="1453837" y="2680577"/>
                </a:cubicBezTo>
                <a:close/>
                <a:moveTo>
                  <a:pt x="1373837" y="2729543"/>
                </a:moveTo>
                <a:cubicBezTo>
                  <a:pt x="1403492" y="2776439"/>
                  <a:pt x="1433837" y="2823336"/>
                  <a:pt x="1465561" y="2870232"/>
                </a:cubicBezTo>
                <a:cubicBezTo>
                  <a:pt x="1449699" y="2881956"/>
                  <a:pt x="1434527" y="2894370"/>
                  <a:pt x="1418665" y="2906784"/>
                </a:cubicBezTo>
                <a:cubicBezTo>
                  <a:pt x="1395906" y="2911612"/>
                  <a:pt x="1373837" y="2916439"/>
                  <a:pt x="1351768" y="2921267"/>
                </a:cubicBezTo>
                <a:cubicBezTo>
                  <a:pt x="1317975" y="2928853"/>
                  <a:pt x="1284872" y="2936439"/>
                  <a:pt x="1251768" y="2944715"/>
                </a:cubicBezTo>
                <a:cubicBezTo>
                  <a:pt x="1233837" y="2868853"/>
                  <a:pt x="1218665" y="2793681"/>
                  <a:pt x="1204182" y="2719198"/>
                </a:cubicBezTo>
                <a:cubicBezTo>
                  <a:pt x="1251768" y="2710232"/>
                  <a:pt x="1300734" y="2701957"/>
                  <a:pt x="1351079" y="2694371"/>
                </a:cubicBezTo>
                <a:cubicBezTo>
                  <a:pt x="1358665" y="2706095"/>
                  <a:pt x="1366251" y="2717819"/>
                  <a:pt x="1373837" y="2729543"/>
                </a:cubicBezTo>
                <a:close/>
                <a:moveTo>
                  <a:pt x="1405561" y="2917129"/>
                </a:moveTo>
                <a:cubicBezTo>
                  <a:pt x="1360044" y="2952991"/>
                  <a:pt x="1315217" y="2988853"/>
                  <a:pt x="1271768" y="3025404"/>
                </a:cubicBezTo>
                <a:cubicBezTo>
                  <a:pt x="1265561" y="3000577"/>
                  <a:pt x="1260044" y="2976439"/>
                  <a:pt x="1253837" y="2951611"/>
                </a:cubicBezTo>
                <a:cubicBezTo>
                  <a:pt x="1303492" y="2939198"/>
                  <a:pt x="1353837" y="2928163"/>
                  <a:pt x="1405561" y="2917129"/>
                </a:cubicBezTo>
                <a:close/>
                <a:moveTo>
                  <a:pt x="1265561" y="3030232"/>
                </a:moveTo>
                <a:cubicBezTo>
                  <a:pt x="1170389" y="3109542"/>
                  <a:pt x="1079355" y="3190232"/>
                  <a:pt x="993838" y="3270921"/>
                </a:cubicBezTo>
                <a:cubicBezTo>
                  <a:pt x="935217" y="3209542"/>
                  <a:pt x="880045" y="3148852"/>
                  <a:pt x="830390" y="3088163"/>
                </a:cubicBezTo>
                <a:cubicBezTo>
                  <a:pt x="956596" y="3036439"/>
                  <a:pt x="1095907" y="2991611"/>
                  <a:pt x="1247630" y="2953680"/>
                </a:cubicBezTo>
                <a:cubicBezTo>
                  <a:pt x="1253148" y="2979198"/>
                  <a:pt x="1259355" y="3004715"/>
                  <a:pt x="1265561" y="3030232"/>
                </a:cubicBezTo>
                <a:close/>
                <a:moveTo>
                  <a:pt x="988320" y="3276438"/>
                </a:moveTo>
                <a:cubicBezTo>
                  <a:pt x="966941" y="3296438"/>
                  <a:pt x="946252" y="3316438"/>
                  <a:pt x="925562" y="3336438"/>
                </a:cubicBezTo>
                <a:cubicBezTo>
                  <a:pt x="893838" y="3266094"/>
                  <a:pt x="864183" y="3195749"/>
                  <a:pt x="836597" y="3126783"/>
                </a:cubicBezTo>
                <a:cubicBezTo>
                  <a:pt x="831769" y="3115059"/>
                  <a:pt x="826941" y="3102646"/>
                  <a:pt x="822804" y="3090922"/>
                </a:cubicBezTo>
                <a:cubicBezTo>
                  <a:pt x="873148" y="3152301"/>
                  <a:pt x="928321" y="3214370"/>
                  <a:pt x="988320" y="3276438"/>
                </a:cubicBezTo>
                <a:close/>
                <a:moveTo>
                  <a:pt x="1126251" y="3412300"/>
                </a:moveTo>
                <a:cubicBezTo>
                  <a:pt x="1135907" y="3421266"/>
                  <a:pt x="1146251" y="3430921"/>
                  <a:pt x="1155906" y="3439886"/>
                </a:cubicBezTo>
                <a:cubicBezTo>
                  <a:pt x="1196596" y="3477128"/>
                  <a:pt x="1238665" y="3514369"/>
                  <a:pt x="1282113" y="3550921"/>
                </a:cubicBezTo>
                <a:cubicBezTo>
                  <a:pt x="1270389" y="3566783"/>
                  <a:pt x="1258665" y="3582645"/>
                  <a:pt x="1246941" y="3597817"/>
                </a:cubicBezTo>
                <a:cubicBezTo>
                  <a:pt x="1226251" y="3608162"/>
                  <a:pt x="1206251" y="3619196"/>
                  <a:pt x="1185562" y="3629541"/>
                </a:cubicBezTo>
                <a:cubicBezTo>
                  <a:pt x="1155217" y="3646093"/>
                  <a:pt x="1124872" y="3661955"/>
                  <a:pt x="1095907" y="3678507"/>
                </a:cubicBezTo>
                <a:cubicBezTo>
                  <a:pt x="1058665" y="3610231"/>
                  <a:pt x="1023493" y="3541955"/>
                  <a:pt x="990389" y="3474369"/>
                </a:cubicBezTo>
                <a:cubicBezTo>
                  <a:pt x="1035217" y="3453679"/>
                  <a:pt x="1080044" y="3432990"/>
                  <a:pt x="1126251" y="3412300"/>
                </a:cubicBezTo>
                <a:close/>
                <a:moveTo>
                  <a:pt x="1237286" y="3612300"/>
                </a:moveTo>
                <a:cubicBezTo>
                  <a:pt x="1202803" y="3659196"/>
                  <a:pt x="1169010" y="3706093"/>
                  <a:pt x="1136596" y="3752299"/>
                </a:cubicBezTo>
                <a:cubicBezTo>
                  <a:pt x="1124182" y="3730231"/>
                  <a:pt x="1111769" y="3708162"/>
                  <a:pt x="1100044" y="3686093"/>
                </a:cubicBezTo>
                <a:cubicBezTo>
                  <a:pt x="1144182" y="3660576"/>
                  <a:pt x="1190389" y="3636438"/>
                  <a:pt x="1237286" y="3612300"/>
                </a:cubicBezTo>
                <a:close/>
                <a:moveTo>
                  <a:pt x="1132458" y="3758506"/>
                </a:moveTo>
                <a:cubicBezTo>
                  <a:pt x="1061424" y="3860575"/>
                  <a:pt x="995217" y="3962644"/>
                  <a:pt x="933838" y="4063334"/>
                </a:cubicBezTo>
                <a:cubicBezTo>
                  <a:pt x="860045" y="4019885"/>
                  <a:pt x="791079" y="3975747"/>
                  <a:pt x="726942" y="3930230"/>
                </a:cubicBezTo>
                <a:cubicBezTo>
                  <a:pt x="835217" y="3846782"/>
                  <a:pt x="957976" y="3766092"/>
                  <a:pt x="1093838" y="3689541"/>
                </a:cubicBezTo>
                <a:cubicBezTo>
                  <a:pt x="1106251" y="3712300"/>
                  <a:pt x="1119355" y="3735058"/>
                  <a:pt x="1132458" y="3758506"/>
                </a:cubicBezTo>
                <a:close/>
                <a:moveTo>
                  <a:pt x="930390" y="4069540"/>
                </a:moveTo>
                <a:cubicBezTo>
                  <a:pt x="915217" y="4094368"/>
                  <a:pt x="900734" y="4119195"/>
                  <a:pt x="886252" y="4143333"/>
                </a:cubicBezTo>
                <a:cubicBezTo>
                  <a:pt x="828321" y="4073678"/>
                  <a:pt x="773838" y="4004713"/>
                  <a:pt x="723493" y="3935748"/>
                </a:cubicBezTo>
                <a:cubicBezTo>
                  <a:pt x="787631" y="3981265"/>
                  <a:pt x="856597" y="4025403"/>
                  <a:pt x="930390" y="4069540"/>
                </a:cubicBezTo>
                <a:close/>
                <a:moveTo>
                  <a:pt x="936596" y="4072989"/>
                </a:moveTo>
                <a:cubicBezTo>
                  <a:pt x="999355" y="4110230"/>
                  <a:pt x="1065562" y="4146092"/>
                  <a:pt x="1135217" y="4181954"/>
                </a:cubicBezTo>
                <a:cubicBezTo>
                  <a:pt x="1184182" y="4206782"/>
                  <a:pt x="1234527" y="4231609"/>
                  <a:pt x="1286251" y="4255747"/>
                </a:cubicBezTo>
                <a:cubicBezTo>
                  <a:pt x="1278665" y="4274368"/>
                  <a:pt x="1271768" y="4292299"/>
                  <a:pt x="1264872" y="4310919"/>
                </a:cubicBezTo>
                <a:cubicBezTo>
                  <a:pt x="1247630" y="4326782"/>
                  <a:pt x="1231079" y="4341954"/>
                  <a:pt x="1214527" y="4357816"/>
                </a:cubicBezTo>
                <a:cubicBezTo>
                  <a:pt x="1189699" y="4381264"/>
                  <a:pt x="1165562" y="4404712"/>
                  <a:pt x="1141424" y="4428160"/>
                </a:cubicBezTo>
                <a:cubicBezTo>
                  <a:pt x="1051769" y="4335057"/>
                  <a:pt x="968321" y="4241954"/>
                  <a:pt x="891079" y="4149540"/>
                </a:cubicBezTo>
                <a:cubicBezTo>
                  <a:pt x="906252" y="4124023"/>
                  <a:pt x="921424" y="4098506"/>
                  <a:pt x="936596" y="4072989"/>
                </a:cubicBezTo>
                <a:close/>
                <a:moveTo>
                  <a:pt x="1196596" y="4495747"/>
                </a:moveTo>
                <a:cubicBezTo>
                  <a:pt x="1155217" y="4612988"/>
                  <a:pt x="1118665" y="4728160"/>
                  <a:pt x="1086251" y="4841953"/>
                </a:cubicBezTo>
                <a:cubicBezTo>
                  <a:pt x="1004183" y="4819884"/>
                  <a:pt x="925562" y="4795056"/>
                  <a:pt x="851079" y="4768160"/>
                </a:cubicBezTo>
                <a:cubicBezTo>
                  <a:pt x="932459" y="4659884"/>
                  <a:pt x="1029010" y="4550229"/>
                  <a:pt x="1140734" y="4439195"/>
                </a:cubicBezTo>
                <a:cubicBezTo>
                  <a:pt x="1159355" y="4457816"/>
                  <a:pt x="1177975" y="4477126"/>
                  <a:pt x="1196596" y="4495747"/>
                </a:cubicBezTo>
                <a:close/>
                <a:moveTo>
                  <a:pt x="1084872" y="4849539"/>
                </a:moveTo>
                <a:cubicBezTo>
                  <a:pt x="1077286" y="4877125"/>
                  <a:pt x="1069700" y="4904712"/>
                  <a:pt x="1062113" y="4932298"/>
                </a:cubicBezTo>
                <a:cubicBezTo>
                  <a:pt x="987631" y="4880574"/>
                  <a:pt x="916596" y="4828160"/>
                  <a:pt x="849700" y="4775746"/>
                </a:cubicBezTo>
                <a:cubicBezTo>
                  <a:pt x="923493" y="4801953"/>
                  <a:pt x="1002114" y="4826781"/>
                  <a:pt x="1084872" y="4849539"/>
                </a:cubicBezTo>
                <a:close/>
                <a:moveTo>
                  <a:pt x="1091079" y="4850919"/>
                </a:moveTo>
                <a:cubicBezTo>
                  <a:pt x="1162113" y="4870229"/>
                  <a:pt x="1235906" y="4887470"/>
                  <a:pt x="1312458" y="4903332"/>
                </a:cubicBezTo>
                <a:cubicBezTo>
                  <a:pt x="1366251" y="4914366"/>
                  <a:pt x="1421423" y="4924711"/>
                  <a:pt x="1477975" y="4934367"/>
                </a:cubicBezTo>
                <a:cubicBezTo>
                  <a:pt x="1475906" y="4953677"/>
                  <a:pt x="1473837" y="4973677"/>
                  <a:pt x="1471768" y="4992987"/>
                </a:cubicBezTo>
                <a:cubicBezTo>
                  <a:pt x="1459354" y="5012297"/>
                  <a:pt x="1447630" y="5032298"/>
                  <a:pt x="1435906" y="5051608"/>
                </a:cubicBezTo>
                <a:cubicBezTo>
                  <a:pt x="1417975" y="5081263"/>
                  <a:pt x="1400734" y="5110228"/>
                  <a:pt x="1384182" y="5139194"/>
                </a:cubicBezTo>
                <a:cubicBezTo>
                  <a:pt x="1272458" y="5072987"/>
                  <a:pt x="1166941" y="5005401"/>
                  <a:pt x="1067631" y="4936435"/>
                </a:cubicBezTo>
                <a:cubicBezTo>
                  <a:pt x="1075217" y="4908160"/>
                  <a:pt x="1083493" y="4879884"/>
                  <a:pt x="1091079" y="4850919"/>
                </a:cubicBezTo>
                <a:close/>
                <a:moveTo>
                  <a:pt x="1380734" y="5146090"/>
                </a:moveTo>
                <a:cubicBezTo>
                  <a:pt x="1355216" y="5190918"/>
                  <a:pt x="1331078" y="5235056"/>
                  <a:pt x="1308320" y="5279194"/>
                </a:cubicBezTo>
                <a:cubicBezTo>
                  <a:pt x="1209010" y="5227470"/>
                  <a:pt x="1113837" y="5174366"/>
                  <a:pt x="1023493" y="5119194"/>
                </a:cubicBezTo>
                <a:cubicBezTo>
                  <a:pt x="1036596" y="5061953"/>
                  <a:pt x="1050389" y="5003332"/>
                  <a:pt x="1065562" y="4944711"/>
                </a:cubicBezTo>
                <a:cubicBezTo>
                  <a:pt x="1165562" y="5012987"/>
                  <a:pt x="1270389" y="5080573"/>
                  <a:pt x="1380734" y="5146090"/>
                </a:cubicBezTo>
                <a:close/>
                <a:moveTo>
                  <a:pt x="1386251" y="5149539"/>
                </a:moveTo>
                <a:cubicBezTo>
                  <a:pt x="1409009" y="5163332"/>
                  <a:pt x="1431768" y="5176435"/>
                  <a:pt x="1455216" y="5189539"/>
                </a:cubicBezTo>
                <a:cubicBezTo>
                  <a:pt x="1451768" y="5242642"/>
                  <a:pt x="1448320" y="5295745"/>
                  <a:pt x="1446251" y="5347469"/>
                </a:cubicBezTo>
                <a:cubicBezTo>
                  <a:pt x="1401423" y="5326090"/>
                  <a:pt x="1357975" y="5304021"/>
                  <a:pt x="1314527" y="5281262"/>
                </a:cubicBezTo>
                <a:cubicBezTo>
                  <a:pt x="1337285" y="5238504"/>
                  <a:pt x="1360734" y="5194366"/>
                  <a:pt x="1386251" y="5149539"/>
                </a:cubicBezTo>
                <a:close/>
                <a:moveTo>
                  <a:pt x="1445561" y="5355055"/>
                </a:moveTo>
                <a:cubicBezTo>
                  <a:pt x="1442803" y="5421952"/>
                  <a:pt x="1441423" y="5487469"/>
                  <a:pt x="1440734" y="5552986"/>
                </a:cubicBezTo>
                <a:cubicBezTo>
                  <a:pt x="1355216" y="5552986"/>
                  <a:pt x="1272458" y="5550227"/>
                  <a:pt x="1193837" y="5544021"/>
                </a:cubicBezTo>
                <a:cubicBezTo>
                  <a:pt x="1226941" y="5460572"/>
                  <a:pt x="1265561" y="5375056"/>
                  <a:pt x="1311079" y="5287469"/>
                </a:cubicBezTo>
                <a:cubicBezTo>
                  <a:pt x="1355216" y="5310917"/>
                  <a:pt x="1400044" y="5332986"/>
                  <a:pt x="1445561" y="5355055"/>
                </a:cubicBezTo>
                <a:close/>
                <a:moveTo>
                  <a:pt x="1428320" y="5559883"/>
                </a:moveTo>
                <a:cubicBezTo>
                  <a:pt x="1432458" y="5559883"/>
                  <a:pt x="1436596" y="5559883"/>
                  <a:pt x="1440734" y="5559883"/>
                </a:cubicBezTo>
                <a:cubicBezTo>
                  <a:pt x="1440734" y="5588848"/>
                  <a:pt x="1440734" y="5617813"/>
                  <a:pt x="1440734" y="5646090"/>
                </a:cubicBezTo>
                <a:cubicBezTo>
                  <a:pt x="1355216" y="5615745"/>
                  <a:pt x="1273148" y="5584710"/>
                  <a:pt x="1194527" y="5551607"/>
                </a:cubicBezTo>
                <a:cubicBezTo>
                  <a:pt x="1269699" y="5557124"/>
                  <a:pt x="1346941" y="5559883"/>
                  <a:pt x="1428320" y="5559883"/>
                </a:cubicBezTo>
                <a:close/>
                <a:moveTo>
                  <a:pt x="1447630" y="5559883"/>
                </a:moveTo>
                <a:cubicBezTo>
                  <a:pt x="1520733" y="5559193"/>
                  <a:pt x="1596595" y="5557124"/>
                  <a:pt x="1675216" y="5551607"/>
                </a:cubicBezTo>
                <a:cubicBezTo>
                  <a:pt x="1730388" y="5548159"/>
                  <a:pt x="1786250" y="5543331"/>
                  <a:pt x="1842802" y="5537124"/>
                </a:cubicBezTo>
                <a:cubicBezTo>
                  <a:pt x="1846250" y="5556435"/>
                  <a:pt x="1849009" y="5575745"/>
                  <a:pt x="1852457" y="5595055"/>
                </a:cubicBezTo>
                <a:cubicBezTo>
                  <a:pt x="1845560" y="5617124"/>
                  <a:pt x="1839354" y="5639193"/>
                  <a:pt x="1833147" y="5661262"/>
                </a:cubicBezTo>
                <a:cubicBezTo>
                  <a:pt x="1823491" y="5694365"/>
                  <a:pt x="1815216" y="5726779"/>
                  <a:pt x="1806940" y="5759193"/>
                </a:cubicBezTo>
                <a:cubicBezTo>
                  <a:pt x="1682112" y="5724710"/>
                  <a:pt x="1562113" y="5687469"/>
                  <a:pt x="1448320" y="5647469"/>
                </a:cubicBezTo>
                <a:cubicBezTo>
                  <a:pt x="1447630" y="5619193"/>
                  <a:pt x="1447630" y="5589538"/>
                  <a:pt x="1447630" y="5559883"/>
                </a:cubicBezTo>
                <a:close/>
                <a:moveTo>
                  <a:pt x="1840043" y="5664020"/>
                </a:moveTo>
                <a:cubicBezTo>
                  <a:pt x="1844871" y="5646779"/>
                  <a:pt x="1850388" y="5628848"/>
                  <a:pt x="1855215" y="5611607"/>
                </a:cubicBezTo>
                <a:cubicBezTo>
                  <a:pt x="1864871" y="5668848"/>
                  <a:pt x="1875905" y="5725400"/>
                  <a:pt x="1886940" y="5781262"/>
                </a:cubicBezTo>
                <a:cubicBezTo>
                  <a:pt x="1862112" y="5775055"/>
                  <a:pt x="1837974" y="5768158"/>
                  <a:pt x="1813836" y="5761951"/>
                </a:cubicBezTo>
                <a:cubicBezTo>
                  <a:pt x="1822112" y="5729537"/>
                  <a:pt x="1830388" y="5697124"/>
                  <a:pt x="1840043" y="5664020"/>
                </a:cubicBezTo>
                <a:close/>
                <a:moveTo>
                  <a:pt x="1859353" y="5596434"/>
                </a:moveTo>
                <a:cubicBezTo>
                  <a:pt x="1864871" y="5578504"/>
                  <a:pt x="1870388" y="5561262"/>
                  <a:pt x="1875905" y="5543331"/>
                </a:cubicBezTo>
                <a:cubicBezTo>
                  <a:pt x="1981422" y="5584710"/>
                  <a:pt x="2090388" y="5624710"/>
                  <a:pt x="2201422" y="5662641"/>
                </a:cubicBezTo>
                <a:cubicBezTo>
                  <a:pt x="2229698" y="5733676"/>
                  <a:pt x="2257973" y="5803331"/>
                  <a:pt x="2287629" y="5871606"/>
                </a:cubicBezTo>
                <a:cubicBezTo>
                  <a:pt x="2151767" y="5845399"/>
                  <a:pt x="2020732" y="5815744"/>
                  <a:pt x="1893836" y="5782641"/>
                </a:cubicBezTo>
                <a:cubicBezTo>
                  <a:pt x="1882112" y="5721951"/>
                  <a:pt x="1870388" y="5659193"/>
                  <a:pt x="1859353" y="5596434"/>
                </a:cubicBezTo>
                <a:close/>
                <a:moveTo>
                  <a:pt x="2291767" y="5880572"/>
                </a:moveTo>
                <a:cubicBezTo>
                  <a:pt x="2310387" y="5923331"/>
                  <a:pt x="2329008" y="5965399"/>
                  <a:pt x="2348318" y="6007468"/>
                </a:cubicBezTo>
                <a:cubicBezTo>
                  <a:pt x="2204180" y="5990917"/>
                  <a:pt x="2064870" y="5970916"/>
                  <a:pt x="1929698" y="5946089"/>
                </a:cubicBezTo>
                <a:cubicBezTo>
                  <a:pt x="1917974" y="5895054"/>
                  <a:pt x="1906940" y="5844020"/>
                  <a:pt x="1896595" y="5791606"/>
                </a:cubicBezTo>
                <a:cubicBezTo>
                  <a:pt x="2023491" y="5824710"/>
                  <a:pt x="2155905" y="5854365"/>
                  <a:pt x="2291767" y="5880572"/>
                </a:cubicBezTo>
                <a:close/>
                <a:moveTo>
                  <a:pt x="2351077" y="6015054"/>
                </a:moveTo>
                <a:cubicBezTo>
                  <a:pt x="2351077" y="6015054"/>
                  <a:pt x="2351077" y="6015744"/>
                  <a:pt x="2351077" y="6015054"/>
                </a:cubicBezTo>
                <a:cubicBezTo>
                  <a:pt x="2222801" y="6066089"/>
                  <a:pt x="2097974" y="6108158"/>
                  <a:pt x="1977974" y="6141950"/>
                </a:cubicBezTo>
                <a:cubicBezTo>
                  <a:pt x="1961422" y="6080572"/>
                  <a:pt x="1945560" y="6017813"/>
                  <a:pt x="1931077" y="5953675"/>
                </a:cubicBezTo>
                <a:cubicBezTo>
                  <a:pt x="2066250" y="5977813"/>
                  <a:pt x="2206939" y="5998503"/>
                  <a:pt x="2351077" y="6015054"/>
                </a:cubicBezTo>
                <a:close/>
                <a:moveTo>
                  <a:pt x="2369008" y="6017123"/>
                </a:moveTo>
                <a:cubicBezTo>
                  <a:pt x="2373146" y="6017813"/>
                  <a:pt x="2377284" y="6017813"/>
                  <a:pt x="2381422" y="6018503"/>
                </a:cubicBezTo>
                <a:cubicBezTo>
                  <a:pt x="2380732" y="6032296"/>
                  <a:pt x="2380732" y="6045399"/>
                  <a:pt x="2380042" y="6059192"/>
                </a:cubicBezTo>
                <a:cubicBezTo>
                  <a:pt x="2373835" y="6046089"/>
                  <a:pt x="2368318" y="6032985"/>
                  <a:pt x="2362111" y="6019882"/>
                </a:cubicBezTo>
                <a:cubicBezTo>
                  <a:pt x="2364180" y="6018503"/>
                  <a:pt x="2366249" y="6017813"/>
                  <a:pt x="2369008" y="6017123"/>
                </a:cubicBezTo>
                <a:close/>
                <a:moveTo>
                  <a:pt x="2388318" y="6019192"/>
                </a:moveTo>
                <a:cubicBezTo>
                  <a:pt x="2424870" y="6023330"/>
                  <a:pt x="2461421" y="6026779"/>
                  <a:pt x="2497973" y="6030227"/>
                </a:cubicBezTo>
                <a:cubicBezTo>
                  <a:pt x="2564869" y="6150226"/>
                  <a:pt x="2633145" y="6265399"/>
                  <a:pt x="2703490" y="6376433"/>
                </a:cubicBezTo>
                <a:cubicBezTo>
                  <a:pt x="2650387" y="6382640"/>
                  <a:pt x="2598663" y="6388157"/>
                  <a:pt x="2546939" y="6392295"/>
                </a:cubicBezTo>
                <a:cubicBezTo>
                  <a:pt x="2491766" y="6290226"/>
                  <a:pt x="2438663" y="6183330"/>
                  <a:pt x="2386249" y="6072296"/>
                </a:cubicBezTo>
                <a:cubicBezTo>
                  <a:pt x="2386939" y="6055054"/>
                  <a:pt x="2387628" y="6037123"/>
                  <a:pt x="2388318" y="6019192"/>
                </a:cubicBezTo>
                <a:close/>
                <a:moveTo>
                  <a:pt x="2708318" y="6383329"/>
                </a:moveTo>
                <a:cubicBezTo>
                  <a:pt x="2730386" y="6417812"/>
                  <a:pt x="2753145" y="6452295"/>
                  <a:pt x="2775214" y="6486088"/>
                </a:cubicBezTo>
                <a:cubicBezTo>
                  <a:pt x="2731766" y="6515054"/>
                  <a:pt x="2688318" y="6541950"/>
                  <a:pt x="2645559" y="6568157"/>
                </a:cubicBezTo>
                <a:cubicBezTo>
                  <a:pt x="2613835" y="6513674"/>
                  <a:pt x="2582111" y="6457122"/>
                  <a:pt x="2551076" y="6399192"/>
                </a:cubicBezTo>
                <a:cubicBezTo>
                  <a:pt x="2602800" y="6395054"/>
                  <a:pt x="2655214" y="6389536"/>
                  <a:pt x="2708318" y="6383329"/>
                </a:cubicBezTo>
                <a:close/>
                <a:moveTo>
                  <a:pt x="2715904" y="6382640"/>
                </a:moveTo>
                <a:cubicBezTo>
                  <a:pt x="2800041" y="6372985"/>
                  <a:pt x="2884869" y="6361261"/>
                  <a:pt x="2971076" y="6347468"/>
                </a:cubicBezTo>
                <a:cubicBezTo>
                  <a:pt x="2971076" y="6347468"/>
                  <a:pt x="2971765" y="6348157"/>
                  <a:pt x="2971765" y="6348157"/>
                </a:cubicBezTo>
                <a:cubicBezTo>
                  <a:pt x="2907628" y="6395743"/>
                  <a:pt x="2844179" y="6440571"/>
                  <a:pt x="2780731" y="6482640"/>
                </a:cubicBezTo>
                <a:cubicBezTo>
                  <a:pt x="2759352" y="6449536"/>
                  <a:pt x="2737283" y="6416433"/>
                  <a:pt x="2715904" y="6382640"/>
                </a:cubicBezTo>
                <a:close/>
                <a:moveTo>
                  <a:pt x="2989696" y="6344709"/>
                </a:moveTo>
                <a:cubicBezTo>
                  <a:pt x="2993834" y="6344019"/>
                  <a:pt x="2997972" y="6343330"/>
                  <a:pt x="3001420" y="6342640"/>
                </a:cubicBezTo>
                <a:cubicBezTo>
                  <a:pt x="3004869" y="6355743"/>
                  <a:pt x="3007627" y="6368847"/>
                  <a:pt x="3011076" y="6381950"/>
                </a:cubicBezTo>
                <a:cubicBezTo>
                  <a:pt x="3002110" y="6370916"/>
                  <a:pt x="2992455" y="6359881"/>
                  <a:pt x="2983489" y="6348847"/>
                </a:cubicBezTo>
                <a:cubicBezTo>
                  <a:pt x="2984869" y="6347468"/>
                  <a:pt x="2987627" y="6346088"/>
                  <a:pt x="2989696" y="6344709"/>
                </a:cubicBezTo>
                <a:close/>
                <a:moveTo>
                  <a:pt x="3008317" y="6341950"/>
                </a:moveTo>
                <a:cubicBezTo>
                  <a:pt x="3120041" y="6324019"/>
                  <a:pt x="3233834" y="6301950"/>
                  <a:pt x="3349006" y="6277812"/>
                </a:cubicBezTo>
                <a:cubicBezTo>
                  <a:pt x="3449696" y="6355054"/>
                  <a:pt x="3550385" y="6429536"/>
                  <a:pt x="3651074" y="6499192"/>
                </a:cubicBezTo>
                <a:cubicBezTo>
                  <a:pt x="3519351" y="6558502"/>
                  <a:pt x="3389006" y="6612295"/>
                  <a:pt x="3260730" y="6660570"/>
                </a:cubicBezTo>
                <a:cubicBezTo>
                  <a:pt x="3180731" y="6576432"/>
                  <a:pt x="3100041" y="6487467"/>
                  <a:pt x="3020041" y="6394364"/>
                </a:cubicBezTo>
                <a:cubicBezTo>
                  <a:pt x="3016593" y="6376433"/>
                  <a:pt x="3012455" y="6359191"/>
                  <a:pt x="3008317" y="6341950"/>
                </a:cubicBezTo>
                <a:close/>
                <a:moveTo>
                  <a:pt x="3253144" y="6663329"/>
                </a:moveTo>
                <a:cubicBezTo>
                  <a:pt x="3206937" y="6680570"/>
                  <a:pt x="3160041" y="6697122"/>
                  <a:pt x="3114524" y="6712984"/>
                </a:cubicBezTo>
                <a:cubicBezTo>
                  <a:pt x="3087627" y="6634364"/>
                  <a:pt x="3062110" y="6551605"/>
                  <a:pt x="3038662" y="6464019"/>
                </a:cubicBezTo>
                <a:cubicBezTo>
                  <a:pt x="3033834" y="6446778"/>
                  <a:pt x="3029696" y="6428847"/>
                  <a:pt x="3024869" y="6411605"/>
                </a:cubicBezTo>
                <a:cubicBezTo>
                  <a:pt x="3100731" y="6498502"/>
                  <a:pt x="3176593" y="6582640"/>
                  <a:pt x="3253144" y="6663329"/>
                </a:cubicBezTo>
                <a:close/>
                <a:moveTo>
                  <a:pt x="3257972" y="6668157"/>
                </a:moveTo>
                <a:cubicBezTo>
                  <a:pt x="3304179" y="6716433"/>
                  <a:pt x="3351075" y="6763329"/>
                  <a:pt x="3397282" y="6808846"/>
                </a:cubicBezTo>
                <a:cubicBezTo>
                  <a:pt x="3337972" y="6870915"/>
                  <a:pt x="3279351" y="6928156"/>
                  <a:pt x="3220730" y="6980570"/>
                </a:cubicBezTo>
                <a:cubicBezTo>
                  <a:pt x="3183489" y="6899191"/>
                  <a:pt x="3149006" y="6811605"/>
                  <a:pt x="3116593" y="6718501"/>
                </a:cubicBezTo>
                <a:cubicBezTo>
                  <a:pt x="3163489" y="6702639"/>
                  <a:pt x="3211075" y="6686088"/>
                  <a:pt x="3257972" y="6668157"/>
                </a:cubicBezTo>
                <a:close/>
                <a:moveTo>
                  <a:pt x="3266248" y="6665398"/>
                </a:moveTo>
                <a:cubicBezTo>
                  <a:pt x="3395213" y="6617122"/>
                  <a:pt x="3525557" y="6563329"/>
                  <a:pt x="3657971" y="6503329"/>
                </a:cubicBezTo>
                <a:cubicBezTo>
                  <a:pt x="3658661" y="6503329"/>
                  <a:pt x="3658661" y="6504019"/>
                  <a:pt x="3659350" y="6504019"/>
                </a:cubicBezTo>
                <a:cubicBezTo>
                  <a:pt x="3624178" y="6548846"/>
                  <a:pt x="3589695" y="6592295"/>
                  <a:pt x="3553833" y="6634364"/>
                </a:cubicBezTo>
                <a:cubicBezTo>
                  <a:pt x="3503488" y="6694364"/>
                  <a:pt x="3453144" y="6750225"/>
                  <a:pt x="3403489" y="6803329"/>
                </a:cubicBezTo>
                <a:cubicBezTo>
                  <a:pt x="3357282" y="6759191"/>
                  <a:pt x="3311765" y="6712984"/>
                  <a:pt x="3266248" y="6665398"/>
                </a:cubicBezTo>
                <a:close/>
                <a:moveTo>
                  <a:pt x="3673833" y="6495743"/>
                </a:moveTo>
                <a:cubicBezTo>
                  <a:pt x="3677281" y="6494364"/>
                  <a:pt x="3681419" y="6492295"/>
                  <a:pt x="3684868" y="6490916"/>
                </a:cubicBezTo>
                <a:cubicBezTo>
                  <a:pt x="3691074" y="6502640"/>
                  <a:pt x="3697971" y="6514364"/>
                  <a:pt x="3704178" y="6526088"/>
                </a:cubicBezTo>
                <a:cubicBezTo>
                  <a:pt x="3692454" y="6517812"/>
                  <a:pt x="3680729" y="6510226"/>
                  <a:pt x="3669006" y="6501950"/>
                </a:cubicBezTo>
                <a:cubicBezTo>
                  <a:pt x="3671075" y="6499881"/>
                  <a:pt x="3672454" y="6497812"/>
                  <a:pt x="3673833" y="6495743"/>
                </a:cubicBezTo>
                <a:close/>
                <a:moveTo>
                  <a:pt x="4360729" y="6471605"/>
                </a:moveTo>
                <a:cubicBezTo>
                  <a:pt x="4361418" y="6471605"/>
                  <a:pt x="4361418" y="6471605"/>
                  <a:pt x="4362108" y="6472295"/>
                </a:cubicBezTo>
                <a:cubicBezTo>
                  <a:pt x="4340039" y="6524708"/>
                  <a:pt x="4317970" y="6575743"/>
                  <a:pt x="4295211" y="6626088"/>
                </a:cubicBezTo>
                <a:cubicBezTo>
                  <a:pt x="4262798" y="6697122"/>
                  <a:pt x="4229004" y="6764708"/>
                  <a:pt x="4195212" y="6828846"/>
                </a:cubicBezTo>
                <a:cubicBezTo>
                  <a:pt x="4139349" y="6797812"/>
                  <a:pt x="4083488" y="6766087"/>
                  <a:pt x="4026936" y="6732295"/>
                </a:cubicBezTo>
                <a:cubicBezTo>
                  <a:pt x="4137970" y="6650915"/>
                  <a:pt x="4249694" y="6564019"/>
                  <a:pt x="4360729" y="6471605"/>
                </a:cubicBezTo>
                <a:close/>
                <a:moveTo>
                  <a:pt x="4301418" y="6628157"/>
                </a:moveTo>
                <a:cubicBezTo>
                  <a:pt x="4324177" y="6577812"/>
                  <a:pt x="4346936" y="6526778"/>
                  <a:pt x="4368315" y="6473674"/>
                </a:cubicBezTo>
                <a:cubicBezTo>
                  <a:pt x="4386935" y="6479881"/>
                  <a:pt x="4405556" y="6486088"/>
                  <a:pt x="4424177" y="6492984"/>
                </a:cubicBezTo>
                <a:cubicBezTo>
                  <a:pt x="4440728" y="6509536"/>
                  <a:pt x="4456590" y="6525398"/>
                  <a:pt x="4473142" y="6541260"/>
                </a:cubicBezTo>
                <a:cubicBezTo>
                  <a:pt x="4537970" y="6604019"/>
                  <a:pt x="4602107" y="6662639"/>
                  <a:pt x="4665556" y="6716433"/>
                </a:cubicBezTo>
                <a:cubicBezTo>
                  <a:pt x="4593142" y="6801260"/>
                  <a:pt x="4520038" y="6881949"/>
                  <a:pt x="4446245" y="6957811"/>
                </a:cubicBezTo>
                <a:cubicBezTo>
                  <a:pt x="4365556" y="6919191"/>
                  <a:pt x="4283487" y="6877122"/>
                  <a:pt x="4200729" y="6831604"/>
                </a:cubicBezTo>
                <a:cubicBezTo>
                  <a:pt x="4235211" y="6767467"/>
                  <a:pt x="4269005" y="6699191"/>
                  <a:pt x="4301418" y="6628157"/>
                </a:cubicBezTo>
                <a:close/>
                <a:moveTo>
                  <a:pt x="4440728" y="6498502"/>
                </a:moveTo>
                <a:cubicBezTo>
                  <a:pt x="4549694" y="6535053"/>
                  <a:pt x="4657969" y="6568157"/>
                  <a:pt x="4764176" y="6597812"/>
                </a:cubicBezTo>
                <a:cubicBezTo>
                  <a:pt x="4733142" y="6636432"/>
                  <a:pt x="4702107" y="6673674"/>
                  <a:pt x="4671073" y="6710915"/>
                </a:cubicBezTo>
                <a:cubicBezTo>
                  <a:pt x="4594521" y="6646088"/>
                  <a:pt x="4517970" y="6575743"/>
                  <a:pt x="4440728" y="6498502"/>
                </a:cubicBezTo>
                <a:close/>
                <a:moveTo>
                  <a:pt x="4428315" y="6486088"/>
                </a:moveTo>
                <a:cubicBezTo>
                  <a:pt x="4415211" y="6472984"/>
                  <a:pt x="4402797" y="6459881"/>
                  <a:pt x="4389694" y="6446778"/>
                </a:cubicBezTo>
                <a:cubicBezTo>
                  <a:pt x="4476590" y="6373674"/>
                  <a:pt x="4562797" y="6297123"/>
                  <a:pt x="4649004" y="6217812"/>
                </a:cubicBezTo>
                <a:cubicBezTo>
                  <a:pt x="4775210" y="6232985"/>
                  <a:pt x="4900038" y="6244709"/>
                  <a:pt x="5022106" y="6252985"/>
                </a:cubicBezTo>
                <a:cubicBezTo>
                  <a:pt x="4939348" y="6371606"/>
                  <a:pt x="4855211" y="6484709"/>
                  <a:pt x="4769693" y="6590915"/>
                </a:cubicBezTo>
                <a:cubicBezTo>
                  <a:pt x="4657969" y="6560571"/>
                  <a:pt x="4544176" y="6525398"/>
                  <a:pt x="4428315" y="6486088"/>
                </a:cubicBezTo>
                <a:close/>
                <a:moveTo>
                  <a:pt x="5030382" y="6253674"/>
                </a:moveTo>
                <a:cubicBezTo>
                  <a:pt x="5031072" y="6253674"/>
                  <a:pt x="5031072" y="6253674"/>
                  <a:pt x="5031762" y="6253674"/>
                </a:cubicBezTo>
                <a:cubicBezTo>
                  <a:pt x="5024865" y="6309537"/>
                  <a:pt x="5016589" y="6365399"/>
                  <a:pt x="5008313" y="6419191"/>
                </a:cubicBezTo>
                <a:cubicBezTo>
                  <a:pt x="4995900" y="6496433"/>
                  <a:pt x="4981417" y="6570226"/>
                  <a:pt x="4965555" y="6641260"/>
                </a:cubicBezTo>
                <a:cubicBezTo>
                  <a:pt x="4903486" y="6626778"/>
                  <a:pt x="4840728" y="6610226"/>
                  <a:pt x="4777279" y="6592984"/>
                </a:cubicBezTo>
                <a:cubicBezTo>
                  <a:pt x="4862797" y="6486088"/>
                  <a:pt x="4947624" y="6372985"/>
                  <a:pt x="5030382" y="6253674"/>
                </a:cubicBezTo>
                <a:close/>
                <a:moveTo>
                  <a:pt x="5014520" y="6420571"/>
                </a:moveTo>
                <a:cubicBezTo>
                  <a:pt x="5023486" y="6366088"/>
                  <a:pt x="5031072" y="6310226"/>
                  <a:pt x="5038658" y="6254364"/>
                </a:cubicBezTo>
                <a:cubicBezTo>
                  <a:pt x="5058658" y="6255743"/>
                  <a:pt x="5077969" y="6257123"/>
                  <a:pt x="5097968" y="6257813"/>
                </a:cubicBezTo>
                <a:cubicBezTo>
                  <a:pt x="5117969" y="6269536"/>
                  <a:pt x="5137969" y="6280571"/>
                  <a:pt x="5157968" y="6291605"/>
                </a:cubicBezTo>
                <a:cubicBezTo>
                  <a:pt x="5189693" y="6308847"/>
                  <a:pt x="5220727" y="6325399"/>
                  <a:pt x="5251762" y="6341950"/>
                </a:cubicBezTo>
                <a:cubicBezTo>
                  <a:pt x="5242796" y="6466778"/>
                  <a:pt x="5228313" y="6584019"/>
                  <a:pt x="5209003" y="6694364"/>
                </a:cubicBezTo>
                <a:cubicBezTo>
                  <a:pt x="5131762" y="6679881"/>
                  <a:pt x="5052451" y="6663329"/>
                  <a:pt x="4972452" y="6644019"/>
                </a:cubicBezTo>
                <a:cubicBezTo>
                  <a:pt x="4987624" y="6572295"/>
                  <a:pt x="5002107" y="6497812"/>
                  <a:pt x="5014520" y="6420571"/>
                </a:cubicBezTo>
                <a:close/>
                <a:moveTo>
                  <a:pt x="5099348" y="6250916"/>
                </a:moveTo>
                <a:cubicBezTo>
                  <a:pt x="5083486" y="6241950"/>
                  <a:pt x="5067624" y="6232295"/>
                  <a:pt x="5051072" y="6223330"/>
                </a:cubicBezTo>
                <a:cubicBezTo>
                  <a:pt x="5071762" y="6192985"/>
                  <a:pt x="5092451" y="6162640"/>
                  <a:pt x="5113141" y="6131606"/>
                </a:cubicBezTo>
                <a:cubicBezTo>
                  <a:pt x="5162796" y="6130916"/>
                  <a:pt x="5212451" y="6129537"/>
                  <a:pt x="5261416" y="6128157"/>
                </a:cubicBezTo>
                <a:cubicBezTo>
                  <a:pt x="5260037" y="6172295"/>
                  <a:pt x="5258658" y="6215054"/>
                  <a:pt x="5256589" y="6257813"/>
                </a:cubicBezTo>
                <a:cubicBezTo>
                  <a:pt x="5204865" y="6256433"/>
                  <a:pt x="5152451" y="6254364"/>
                  <a:pt x="5099348" y="6250916"/>
                </a:cubicBezTo>
                <a:close/>
                <a:moveTo>
                  <a:pt x="5269003" y="6128157"/>
                </a:moveTo>
                <a:cubicBezTo>
                  <a:pt x="5353140" y="6125399"/>
                  <a:pt x="5435899" y="6121261"/>
                  <a:pt x="5517278" y="6115054"/>
                </a:cubicBezTo>
                <a:cubicBezTo>
                  <a:pt x="5497278" y="6164709"/>
                  <a:pt x="5476589" y="6213675"/>
                  <a:pt x="5455899" y="6261950"/>
                </a:cubicBezTo>
                <a:cubicBezTo>
                  <a:pt x="5392451" y="6261950"/>
                  <a:pt x="5328313" y="6260571"/>
                  <a:pt x="5263485" y="6258502"/>
                </a:cubicBezTo>
                <a:cubicBezTo>
                  <a:pt x="5265555" y="6215744"/>
                  <a:pt x="5267624" y="6172295"/>
                  <a:pt x="5269003" y="6128157"/>
                </a:cubicBezTo>
                <a:close/>
                <a:moveTo>
                  <a:pt x="5524864" y="6115054"/>
                </a:moveTo>
                <a:cubicBezTo>
                  <a:pt x="5566244" y="6112295"/>
                  <a:pt x="5606933" y="6108847"/>
                  <a:pt x="5646933" y="6104709"/>
                </a:cubicBezTo>
                <a:cubicBezTo>
                  <a:pt x="5651761" y="6157123"/>
                  <a:pt x="5655209" y="6208158"/>
                  <a:pt x="5657278" y="6258502"/>
                </a:cubicBezTo>
                <a:cubicBezTo>
                  <a:pt x="5593830" y="6260571"/>
                  <a:pt x="5529002" y="6261950"/>
                  <a:pt x="5463485" y="6261950"/>
                </a:cubicBezTo>
                <a:cubicBezTo>
                  <a:pt x="5484175" y="6213675"/>
                  <a:pt x="5504864" y="6164709"/>
                  <a:pt x="5524864" y="6115054"/>
                </a:cubicBezTo>
                <a:close/>
                <a:moveTo>
                  <a:pt x="5527623" y="6106778"/>
                </a:moveTo>
                <a:cubicBezTo>
                  <a:pt x="5558658" y="6028158"/>
                  <a:pt x="5589002" y="5948158"/>
                  <a:pt x="5617968" y="5866089"/>
                </a:cubicBezTo>
                <a:cubicBezTo>
                  <a:pt x="5617968" y="5866089"/>
                  <a:pt x="5618657" y="5866089"/>
                  <a:pt x="5618657" y="5866089"/>
                </a:cubicBezTo>
                <a:cubicBezTo>
                  <a:pt x="5630381" y="5944710"/>
                  <a:pt x="5639347" y="6021951"/>
                  <a:pt x="5646243" y="6097123"/>
                </a:cubicBezTo>
                <a:cubicBezTo>
                  <a:pt x="5606933" y="6100571"/>
                  <a:pt x="5567623" y="6104020"/>
                  <a:pt x="5527623" y="6106778"/>
                </a:cubicBezTo>
                <a:close/>
                <a:moveTo>
                  <a:pt x="5623485" y="5849537"/>
                </a:moveTo>
                <a:cubicBezTo>
                  <a:pt x="5624864" y="5845399"/>
                  <a:pt x="5626244" y="5841951"/>
                  <a:pt x="5627623" y="5837813"/>
                </a:cubicBezTo>
                <a:cubicBezTo>
                  <a:pt x="5640726" y="5841262"/>
                  <a:pt x="5653830" y="5844710"/>
                  <a:pt x="5666933" y="5848158"/>
                </a:cubicBezTo>
                <a:cubicBezTo>
                  <a:pt x="5653140" y="5850917"/>
                  <a:pt x="5638657" y="5854365"/>
                  <a:pt x="5624864" y="5857123"/>
                </a:cubicBezTo>
                <a:cubicBezTo>
                  <a:pt x="5624175" y="5854365"/>
                  <a:pt x="5624175" y="5851606"/>
                  <a:pt x="5623485" y="5849537"/>
                </a:cubicBezTo>
                <a:close/>
                <a:moveTo>
                  <a:pt x="5630381" y="5830917"/>
                </a:moveTo>
                <a:cubicBezTo>
                  <a:pt x="5642106" y="5796434"/>
                  <a:pt x="5654519" y="5761262"/>
                  <a:pt x="5665554" y="5726089"/>
                </a:cubicBezTo>
                <a:cubicBezTo>
                  <a:pt x="5797278" y="5688158"/>
                  <a:pt x="5925553" y="5646779"/>
                  <a:pt x="6049001" y="5603331"/>
                </a:cubicBezTo>
                <a:cubicBezTo>
                  <a:pt x="6042794" y="5656434"/>
                  <a:pt x="6036588" y="5708158"/>
                  <a:pt x="6029691" y="5759882"/>
                </a:cubicBezTo>
                <a:cubicBezTo>
                  <a:pt x="5917967" y="5790227"/>
                  <a:pt x="5802105" y="5818503"/>
                  <a:pt x="5682105" y="5844710"/>
                </a:cubicBezTo>
                <a:cubicBezTo>
                  <a:pt x="5664864" y="5840572"/>
                  <a:pt x="5647623" y="5835744"/>
                  <a:pt x="5630381" y="5830917"/>
                </a:cubicBezTo>
                <a:close/>
                <a:moveTo>
                  <a:pt x="6028312" y="5768848"/>
                </a:moveTo>
                <a:cubicBezTo>
                  <a:pt x="6021415" y="5817813"/>
                  <a:pt x="6013829" y="5866089"/>
                  <a:pt x="6006243" y="5913675"/>
                </a:cubicBezTo>
                <a:cubicBezTo>
                  <a:pt x="5924174" y="5899882"/>
                  <a:pt x="5840036" y="5882641"/>
                  <a:pt x="5752450" y="5861951"/>
                </a:cubicBezTo>
                <a:cubicBezTo>
                  <a:pt x="5735209" y="5857813"/>
                  <a:pt x="5717278" y="5852986"/>
                  <a:pt x="5699347" y="5848848"/>
                </a:cubicBezTo>
                <a:cubicBezTo>
                  <a:pt x="5811760" y="5824710"/>
                  <a:pt x="5921415" y="5797813"/>
                  <a:pt x="6028312" y="5768848"/>
                </a:cubicBezTo>
                <a:close/>
                <a:moveTo>
                  <a:pt x="6036588" y="5766089"/>
                </a:moveTo>
                <a:cubicBezTo>
                  <a:pt x="6101415" y="5748158"/>
                  <a:pt x="6164174" y="5729537"/>
                  <a:pt x="6226243" y="5710227"/>
                </a:cubicBezTo>
                <a:cubicBezTo>
                  <a:pt x="6252449" y="5791606"/>
                  <a:pt x="6275208" y="5870917"/>
                  <a:pt x="6293139" y="5947468"/>
                </a:cubicBezTo>
                <a:cubicBezTo>
                  <a:pt x="6204174" y="5941261"/>
                  <a:pt x="6110381" y="5930917"/>
                  <a:pt x="6013139" y="5915055"/>
                </a:cubicBezTo>
                <a:cubicBezTo>
                  <a:pt x="6022105" y="5866089"/>
                  <a:pt x="6029691" y="5816434"/>
                  <a:pt x="6036588" y="5766089"/>
                </a:cubicBezTo>
                <a:close/>
                <a:moveTo>
                  <a:pt x="6037967" y="5757814"/>
                </a:moveTo>
                <a:cubicBezTo>
                  <a:pt x="6044864" y="5706090"/>
                  <a:pt x="6051760" y="5653676"/>
                  <a:pt x="6057967" y="5600572"/>
                </a:cubicBezTo>
                <a:cubicBezTo>
                  <a:pt x="6097277" y="5586779"/>
                  <a:pt x="6135898" y="5572296"/>
                  <a:pt x="6173829" y="5557814"/>
                </a:cubicBezTo>
                <a:cubicBezTo>
                  <a:pt x="6192449" y="5606779"/>
                  <a:pt x="6209001" y="5655055"/>
                  <a:pt x="6224863" y="5702641"/>
                </a:cubicBezTo>
                <a:cubicBezTo>
                  <a:pt x="6163484" y="5721951"/>
                  <a:pt x="6101415" y="5740572"/>
                  <a:pt x="6037967" y="5757814"/>
                </a:cubicBezTo>
                <a:close/>
                <a:moveTo>
                  <a:pt x="6057967" y="5592297"/>
                </a:moveTo>
                <a:cubicBezTo>
                  <a:pt x="6067622" y="5507469"/>
                  <a:pt x="6075208" y="5421262"/>
                  <a:pt x="6081415" y="5333676"/>
                </a:cubicBezTo>
                <a:cubicBezTo>
                  <a:pt x="6104863" y="5386090"/>
                  <a:pt x="6126243" y="5438503"/>
                  <a:pt x="6146932" y="5490917"/>
                </a:cubicBezTo>
                <a:cubicBezTo>
                  <a:pt x="6155208" y="5511607"/>
                  <a:pt x="6162794" y="5531607"/>
                  <a:pt x="6170380" y="5551607"/>
                </a:cubicBezTo>
                <a:cubicBezTo>
                  <a:pt x="6133829" y="5565400"/>
                  <a:pt x="6095898" y="5578504"/>
                  <a:pt x="6057967" y="5592297"/>
                </a:cubicBezTo>
                <a:close/>
                <a:moveTo>
                  <a:pt x="6153829" y="5488159"/>
                </a:moveTo>
                <a:cubicBezTo>
                  <a:pt x="6131760" y="5432297"/>
                  <a:pt x="6107622" y="5375745"/>
                  <a:pt x="6082795" y="5318504"/>
                </a:cubicBezTo>
                <a:cubicBezTo>
                  <a:pt x="6082795" y="5314366"/>
                  <a:pt x="6083484" y="5310228"/>
                  <a:pt x="6083484" y="5306090"/>
                </a:cubicBezTo>
                <a:cubicBezTo>
                  <a:pt x="6126243" y="5306090"/>
                  <a:pt x="6168311" y="5305400"/>
                  <a:pt x="6210381" y="5303331"/>
                </a:cubicBezTo>
                <a:cubicBezTo>
                  <a:pt x="6300036" y="5299883"/>
                  <a:pt x="6386932" y="5294366"/>
                  <a:pt x="6469690" y="5285401"/>
                </a:cubicBezTo>
                <a:cubicBezTo>
                  <a:pt x="6474518" y="5331607"/>
                  <a:pt x="6478656" y="5377814"/>
                  <a:pt x="6482104" y="5422641"/>
                </a:cubicBezTo>
                <a:cubicBezTo>
                  <a:pt x="6384863" y="5466090"/>
                  <a:pt x="6283484" y="5508159"/>
                  <a:pt x="6177967" y="5548159"/>
                </a:cubicBezTo>
                <a:cubicBezTo>
                  <a:pt x="6169691" y="5528848"/>
                  <a:pt x="6161415" y="5508159"/>
                  <a:pt x="6153829" y="5488159"/>
                </a:cubicBezTo>
                <a:close/>
                <a:moveTo>
                  <a:pt x="6209691" y="5297124"/>
                </a:moveTo>
                <a:cubicBezTo>
                  <a:pt x="6168311" y="5298504"/>
                  <a:pt x="6126243" y="5299194"/>
                  <a:pt x="6084174" y="5299883"/>
                </a:cubicBezTo>
                <a:cubicBezTo>
                  <a:pt x="6086243" y="5263332"/>
                  <a:pt x="6089001" y="5226780"/>
                  <a:pt x="6090381" y="5189539"/>
                </a:cubicBezTo>
                <a:cubicBezTo>
                  <a:pt x="6207622" y="5117814"/>
                  <a:pt x="6320035" y="5044022"/>
                  <a:pt x="6427622" y="4969539"/>
                </a:cubicBezTo>
                <a:cubicBezTo>
                  <a:pt x="6444173" y="5075056"/>
                  <a:pt x="6457966" y="5179194"/>
                  <a:pt x="6468311" y="5279883"/>
                </a:cubicBezTo>
                <a:cubicBezTo>
                  <a:pt x="6385552" y="5288159"/>
                  <a:pt x="6299346" y="5293676"/>
                  <a:pt x="6209691" y="5297124"/>
                </a:cubicBezTo>
                <a:close/>
                <a:moveTo>
                  <a:pt x="6434518" y="4964022"/>
                </a:moveTo>
                <a:cubicBezTo>
                  <a:pt x="6468311" y="4940574"/>
                  <a:pt x="6501414" y="4916436"/>
                  <a:pt x="6534518" y="4892987"/>
                </a:cubicBezTo>
                <a:cubicBezTo>
                  <a:pt x="6618655" y="5009539"/>
                  <a:pt x="6692448" y="5124021"/>
                  <a:pt x="6753828" y="5236435"/>
                </a:cubicBezTo>
                <a:cubicBezTo>
                  <a:pt x="6666242" y="5254366"/>
                  <a:pt x="6573828" y="5268849"/>
                  <a:pt x="6475897" y="5279194"/>
                </a:cubicBezTo>
                <a:cubicBezTo>
                  <a:pt x="6465553" y="5175745"/>
                  <a:pt x="6451759" y="5070918"/>
                  <a:pt x="6434518" y="4964022"/>
                </a:cubicBezTo>
                <a:close/>
                <a:moveTo>
                  <a:pt x="6433139" y="4956436"/>
                </a:moveTo>
                <a:cubicBezTo>
                  <a:pt x="6419346" y="4872298"/>
                  <a:pt x="6404173" y="4786780"/>
                  <a:pt x="6386932" y="4701264"/>
                </a:cubicBezTo>
                <a:cubicBezTo>
                  <a:pt x="6437966" y="4764022"/>
                  <a:pt x="6485552" y="4826091"/>
                  <a:pt x="6530380" y="4887470"/>
                </a:cubicBezTo>
                <a:cubicBezTo>
                  <a:pt x="6498656" y="4910229"/>
                  <a:pt x="6466242" y="4933677"/>
                  <a:pt x="6433139" y="4956436"/>
                </a:cubicBezTo>
                <a:close/>
                <a:moveTo>
                  <a:pt x="6497276" y="4829539"/>
                </a:moveTo>
                <a:cubicBezTo>
                  <a:pt x="6460725" y="4781263"/>
                  <a:pt x="6423483" y="4732988"/>
                  <a:pt x="6383484" y="4684712"/>
                </a:cubicBezTo>
                <a:cubicBezTo>
                  <a:pt x="6382794" y="4680574"/>
                  <a:pt x="6382104" y="4677126"/>
                  <a:pt x="6381415" y="4672988"/>
                </a:cubicBezTo>
                <a:cubicBezTo>
                  <a:pt x="6422794" y="4661264"/>
                  <a:pt x="6462794" y="4649540"/>
                  <a:pt x="6502794" y="4637126"/>
                </a:cubicBezTo>
                <a:cubicBezTo>
                  <a:pt x="6588311" y="4610229"/>
                  <a:pt x="6670379" y="4581264"/>
                  <a:pt x="6747621" y="4551609"/>
                </a:cubicBezTo>
                <a:cubicBezTo>
                  <a:pt x="6764862" y="4595057"/>
                  <a:pt x="6780724" y="4638505"/>
                  <a:pt x="6795897" y="4681953"/>
                </a:cubicBezTo>
                <a:cubicBezTo>
                  <a:pt x="6713138" y="4750229"/>
                  <a:pt x="6626931" y="4817125"/>
                  <a:pt x="6536587" y="4883332"/>
                </a:cubicBezTo>
                <a:cubicBezTo>
                  <a:pt x="6523483" y="4864712"/>
                  <a:pt x="6510380" y="4847470"/>
                  <a:pt x="6497276" y="4829539"/>
                </a:cubicBezTo>
                <a:close/>
                <a:moveTo>
                  <a:pt x="6380035" y="4665402"/>
                </a:moveTo>
                <a:cubicBezTo>
                  <a:pt x="6372449" y="4629539"/>
                  <a:pt x="6364863" y="4593677"/>
                  <a:pt x="6357277" y="4557816"/>
                </a:cubicBezTo>
                <a:cubicBezTo>
                  <a:pt x="6451070" y="4457816"/>
                  <a:pt x="6540035" y="4357126"/>
                  <a:pt x="6624173" y="4255747"/>
                </a:cubicBezTo>
                <a:cubicBezTo>
                  <a:pt x="6668311" y="4352988"/>
                  <a:pt x="6709000" y="4448850"/>
                  <a:pt x="6745552" y="4543333"/>
                </a:cubicBezTo>
                <a:cubicBezTo>
                  <a:pt x="6631069" y="4588160"/>
                  <a:pt x="6509690" y="4628850"/>
                  <a:pt x="6380035" y="4665402"/>
                </a:cubicBezTo>
                <a:close/>
                <a:moveTo>
                  <a:pt x="6629000" y="4249540"/>
                </a:moveTo>
                <a:cubicBezTo>
                  <a:pt x="6655207" y="4217816"/>
                  <a:pt x="6681414" y="4186092"/>
                  <a:pt x="6706242" y="4154368"/>
                </a:cubicBezTo>
                <a:cubicBezTo>
                  <a:pt x="6817966" y="4244023"/>
                  <a:pt x="6919345" y="4335057"/>
                  <a:pt x="7008310" y="4426092"/>
                </a:cubicBezTo>
                <a:cubicBezTo>
                  <a:pt x="6929000" y="4466781"/>
                  <a:pt x="6842793" y="4504712"/>
                  <a:pt x="6751759" y="4540574"/>
                </a:cubicBezTo>
                <a:cubicBezTo>
                  <a:pt x="6714517" y="4445402"/>
                  <a:pt x="6673828" y="4348161"/>
                  <a:pt x="6629000" y="4249540"/>
                </a:cubicBezTo>
                <a:close/>
                <a:moveTo>
                  <a:pt x="6625552" y="4242644"/>
                </a:moveTo>
                <a:cubicBezTo>
                  <a:pt x="6590380" y="4165402"/>
                  <a:pt x="6552449" y="4086782"/>
                  <a:pt x="6513138" y="4008851"/>
                </a:cubicBezTo>
                <a:cubicBezTo>
                  <a:pt x="6578656" y="4055747"/>
                  <a:pt x="6641414" y="4102644"/>
                  <a:pt x="6700724" y="4150230"/>
                </a:cubicBezTo>
                <a:cubicBezTo>
                  <a:pt x="6676586" y="4181264"/>
                  <a:pt x="6651759" y="4211609"/>
                  <a:pt x="6625552" y="4242644"/>
                </a:cubicBezTo>
                <a:close/>
                <a:moveTo>
                  <a:pt x="6653828" y="4103333"/>
                </a:moveTo>
                <a:cubicBezTo>
                  <a:pt x="6606242" y="4066782"/>
                  <a:pt x="6556587" y="4030230"/>
                  <a:pt x="6506242" y="3994368"/>
                </a:cubicBezTo>
                <a:cubicBezTo>
                  <a:pt x="6504173" y="3990920"/>
                  <a:pt x="6502794" y="3986782"/>
                  <a:pt x="6500725" y="3983333"/>
                </a:cubicBezTo>
                <a:cubicBezTo>
                  <a:pt x="6537276" y="3961265"/>
                  <a:pt x="6573138" y="3939196"/>
                  <a:pt x="6608311" y="3916437"/>
                </a:cubicBezTo>
                <a:cubicBezTo>
                  <a:pt x="6638656" y="3897127"/>
                  <a:pt x="6668311" y="3877127"/>
                  <a:pt x="6697276" y="3857817"/>
                </a:cubicBezTo>
                <a:cubicBezTo>
                  <a:pt x="6749690" y="3890920"/>
                  <a:pt x="6800035" y="3924713"/>
                  <a:pt x="6847621" y="3959196"/>
                </a:cubicBezTo>
                <a:cubicBezTo>
                  <a:pt x="6802793" y="4021264"/>
                  <a:pt x="6755207" y="4082644"/>
                  <a:pt x="6706242" y="4144713"/>
                </a:cubicBezTo>
                <a:cubicBezTo>
                  <a:pt x="6689000" y="4130920"/>
                  <a:pt x="6671069" y="4117127"/>
                  <a:pt x="6653828" y="4103333"/>
                </a:cubicBezTo>
                <a:close/>
                <a:moveTo>
                  <a:pt x="6827621" y="3764024"/>
                </a:moveTo>
                <a:cubicBezTo>
                  <a:pt x="6906931" y="3704714"/>
                  <a:pt x="6980034" y="3644024"/>
                  <a:pt x="7046931" y="3583334"/>
                </a:cubicBezTo>
                <a:cubicBezTo>
                  <a:pt x="7059344" y="3590231"/>
                  <a:pt x="7071068" y="3597817"/>
                  <a:pt x="7082793" y="3604714"/>
                </a:cubicBezTo>
                <a:cubicBezTo>
                  <a:pt x="7080034" y="3609541"/>
                  <a:pt x="7077275" y="3613679"/>
                  <a:pt x="7074516" y="3618507"/>
                </a:cubicBezTo>
                <a:cubicBezTo>
                  <a:pt x="7023482" y="3703334"/>
                  <a:pt x="6967621" y="3788851"/>
                  <a:pt x="6907621" y="3874368"/>
                </a:cubicBezTo>
                <a:cubicBezTo>
                  <a:pt x="6881414" y="3837817"/>
                  <a:pt x="6854517" y="3800575"/>
                  <a:pt x="6827621" y="3764024"/>
                </a:cubicBezTo>
                <a:close/>
                <a:moveTo>
                  <a:pt x="7052448" y="3577817"/>
                </a:moveTo>
                <a:cubicBezTo>
                  <a:pt x="7089689" y="3543334"/>
                  <a:pt x="7124862" y="3508852"/>
                  <a:pt x="7157275" y="3474369"/>
                </a:cubicBezTo>
                <a:cubicBezTo>
                  <a:pt x="7134517" y="3515059"/>
                  <a:pt x="7111068" y="3556438"/>
                  <a:pt x="7086241" y="3597817"/>
                </a:cubicBezTo>
                <a:cubicBezTo>
                  <a:pt x="7075207" y="3591610"/>
                  <a:pt x="7064172" y="3584714"/>
                  <a:pt x="7052448" y="3577817"/>
                </a:cubicBezTo>
                <a:close/>
                <a:moveTo>
                  <a:pt x="6768310" y="3166783"/>
                </a:moveTo>
                <a:cubicBezTo>
                  <a:pt x="6778655" y="3139887"/>
                  <a:pt x="6788310" y="3112990"/>
                  <a:pt x="6797965" y="3086094"/>
                </a:cubicBezTo>
                <a:cubicBezTo>
                  <a:pt x="6867621" y="3144025"/>
                  <a:pt x="6933827" y="3201956"/>
                  <a:pt x="6996586" y="3259887"/>
                </a:cubicBezTo>
                <a:cubicBezTo>
                  <a:pt x="6924862" y="3227473"/>
                  <a:pt x="6849000" y="3196439"/>
                  <a:pt x="6768310" y="3166783"/>
                </a:cubicBezTo>
                <a:close/>
                <a:moveTo>
                  <a:pt x="6761414" y="3164025"/>
                </a:moveTo>
                <a:cubicBezTo>
                  <a:pt x="6706931" y="3144025"/>
                  <a:pt x="6651069" y="3125404"/>
                  <a:pt x="6592449" y="3107473"/>
                </a:cubicBezTo>
                <a:cubicBezTo>
                  <a:pt x="6624173" y="3069542"/>
                  <a:pt x="6655207" y="3031611"/>
                  <a:pt x="6684172" y="2994370"/>
                </a:cubicBezTo>
                <a:cubicBezTo>
                  <a:pt x="6720724" y="3023335"/>
                  <a:pt x="6756586" y="3051611"/>
                  <a:pt x="6791759" y="3080577"/>
                </a:cubicBezTo>
                <a:cubicBezTo>
                  <a:pt x="6782103" y="3108852"/>
                  <a:pt x="6771759" y="3136439"/>
                  <a:pt x="6761414" y="3164025"/>
                </a:cubicBezTo>
                <a:close/>
                <a:moveTo>
                  <a:pt x="6689000" y="2988163"/>
                </a:moveTo>
                <a:cubicBezTo>
                  <a:pt x="6785552" y="2864025"/>
                  <a:pt x="6865552" y="2741957"/>
                  <a:pt x="6929000" y="2624026"/>
                </a:cubicBezTo>
                <a:cubicBezTo>
                  <a:pt x="6894517" y="2767474"/>
                  <a:pt x="6849689" y="2917818"/>
                  <a:pt x="6794517" y="3072990"/>
                </a:cubicBezTo>
                <a:cubicBezTo>
                  <a:pt x="6760034" y="3044715"/>
                  <a:pt x="6724862" y="3016439"/>
                  <a:pt x="6689000" y="2988163"/>
                </a:cubicBezTo>
                <a:close/>
                <a:moveTo>
                  <a:pt x="6473828" y="2428164"/>
                </a:moveTo>
                <a:cubicBezTo>
                  <a:pt x="6476587" y="2399198"/>
                  <a:pt x="6478656" y="2370233"/>
                  <a:pt x="6480725" y="2341957"/>
                </a:cubicBezTo>
                <a:cubicBezTo>
                  <a:pt x="6551069" y="2373681"/>
                  <a:pt x="6620035" y="2406785"/>
                  <a:pt x="6686242" y="2440578"/>
                </a:cubicBezTo>
                <a:cubicBezTo>
                  <a:pt x="6697966" y="2446785"/>
                  <a:pt x="6709000" y="2452302"/>
                  <a:pt x="6720035" y="2458509"/>
                </a:cubicBezTo>
                <a:cubicBezTo>
                  <a:pt x="6642104" y="2445405"/>
                  <a:pt x="6560035" y="2435061"/>
                  <a:pt x="6473828" y="2428164"/>
                </a:cubicBezTo>
                <a:close/>
                <a:moveTo>
                  <a:pt x="6466932" y="2428164"/>
                </a:moveTo>
                <a:cubicBezTo>
                  <a:pt x="6409001" y="2423336"/>
                  <a:pt x="6349690" y="2420578"/>
                  <a:pt x="6288311" y="2418509"/>
                </a:cubicBezTo>
                <a:cubicBezTo>
                  <a:pt x="6309001" y="2372992"/>
                  <a:pt x="6329001" y="2328164"/>
                  <a:pt x="6346932" y="2284026"/>
                </a:cubicBezTo>
                <a:cubicBezTo>
                  <a:pt x="6390380" y="2301957"/>
                  <a:pt x="6432449" y="2320578"/>
                  <a:pt x="6473828" y="2339199"/>
                </a:cubicBezTo>
                <a:cubicBezTo>
                  <a:pt x="6471759" y="2368164"/>
                  <a:pt x="6469690" y="2397819"/>
                  <a:pt x="6466932" y="2428164"/>
                </a:cubicBezTo>
                <a:close/>
                <a:moveTo>
                  <a:pt x="5993140" y="1795062"/>
                </a:moveTo>
                <a:cubicBezTo>
                  <a:pt x="5988312" y="1766786"/>
                  <a:pt x="5982795" y="1738510"/>
                  <a:pt x="5977277" y="1710234"/>
                </a:cubicBezTo>
                <a:cubicBezTo>
                  <a:pt x="6066932" y="1724027"/>
                  <a:pt x="6153829" y="1739889"/>
                  <a:pt x="6237277" y="1758510"/>
                </a:cubicBezTo>
                <a:cubicBezTo>
                  <a:pt x="6158657" y="1766786"/>
                  <a:pt x="6077277" y="1779200"/>
                  <a:pt x="5993140" y="1795062"/>
                </a:cubicBezTo>
                <a:close/>
                <a:moveTo>
                  <a:pt x="5985553" y="1796441"/>
                </a:moveTo>
                <a:cubicBezTo>
                  <a:pt x="5929001" y="1807475"/>
                  <a:pt x="5871071" y="1819889"/>
                  <a:pt x="5811760" y="1834372"/>
                </a:cubicBezTo>
                <a:cubicBezTo>
                  <a:pt x="5820036" y="1785406"/>
                  <a:pt x="5826933" y="1737131"/>
                  <a:pt x="5832450" y="1690234"/>
                </a:cubicBezTo>
                <a:cubicBezTo>
                  <a:pt x="5878657" y="1695751"/>
                  <a:pt x="5924174" y="1702648"/>
                  <a:pt x="5969002" y="1709544"/>
                </a:cubicBezTo>
                <a:cubicBezTo>
                  <a:pt x="5975208" y="1737820"/>
                  <a:pt x="5980725" y="1766786"/>
                  <a:pt x="5985553" y="1796441"/>
                </a:cubicBezTo>
                <a:close/>
                <a:moveTo>
                  <a:pt x="5833829" y="1682648"/>
                </a:moveTo>
                <a:cubicBezTo>
                  <a:pt x="5852450" y="1526786"/>
                  <a:pt x="5859347" y="1380580"/>
                  <a:pt x="5853139" y="1246787"/>
                </a:cubicBezTo>
                <a:cubicBezTo>
                  <a:pt x="5897278" y="1387476"/>
                  <a:pt x="5935898" y="1539890"/>
                  <a:pt x="5967622" y="1701269"/>
                </a:cubicBezTo>
                <a:cubicBezTo>
                  <a:pt x="5923484" y="1694372"/>
                  <a:pt x="5878657" y="1688165"/>
                  <a:pt x="5833829" y="1682648"/>
                </a:cubicBezTo>
                <a:close/>
                <a:moveTo>
                  <a:pt x="5361416" y="1311614"/>
                </a:moveTo>
                <a:cubicBezTo>
                  <a:pt x="5349003" y="1285407"/>
                  <a:pt x="5336589" y="1259890"/>
                  <a:pt x="5323485" y="1234373"/>
                </a:cubicBezTo>
                <a:cubicBezTo>
                  <a:pt x="5413140" y="1224028"/>
                  <a:pt x="5500726" y="1216442"/>
                  <a:pt x="5586244" y="1211614"/>
                </a:cubicBezTo>
                <a:cubicBezTo>
                  <a:pt x="5513140" y="1240580"/>
                  <a:pt x="5438658" y="1273683"/>
                  <a:pt x="5361416" y="1311614"/>
                </a:cubicBezTo>
                <a:close/>
                <a:moveTo>
                  <a:pt x="5355899" y="1314373"/>
                </a:moveTo>
                <a:cubicBezTo>
                  <a:pt x="5304175" y="1339890"/>
                  <a:pt x="5251072" y="1367476"/>
                  <a:pt x="5197968" y="1397131"/>
                </a:cubicBezTo>
                <a:cubicBezTo>
                  <a:pt x="5192451" y="1347476"/>
                  <a:pt x="5186934" y="1299890"/>
                  <a:pt x="5180037" y="1252994"/>
                </a:cubicBezTo>
                <a:cubicBezTo>
                  <a:pt x="5226244" y="1246097"/>
                  <a:pt x="5272451" y="1240580"/>
                  <a:pt x="5317968" y="1235063"/>
                </a:cubicBezTo>
                <a:cubicBezTo>
                  <a:pt x="5329692" y="1261269"/>
                  <a:pt x="5342796" y="1288166"/>
                  <a:pt x="5355899" y="1314373"/>
                </a:cubicBezTo>
                <a:close/>
                <a:moveTo>
                  <a:pt x="5177969" y="1245407"/>
                </a:moveTo>
                <a:cubicBezTo>
                  <a:pt x="5154520" y="1088856"/>
                  <a:pt x="5122106" y="946098"/>
                  <a:pt x="5080038" y="817132"/>
                </a:cubicBezTo>
                <a:cubicBezTo>
                  <a:pt x="5109693" y="862649"/>
                  <a:pt x="5138658" y="910236"/>
                  <a:pt x="5167624" y="959201"/>
                </a:cubicBezTo>
                <a:cubicBezTo>
                  <a:pt x="5217968" y="1044718"/>
                  <a:pt x="5266244" y="1134373"/>
                  <a:pt x="5313141" y="1227476"/>
                </a:cubicBezTo>
                <a:cubicBezTo>
                  <a:pt x="5268313" y="1232994"/>
                  <a:pt x="5223486" y="1239201"/>
                  <a:pt x="5177969" y="1245407"/>
                </a:cubicBezTo>
                <a:close/>
                <a:moveTo>
                  <a:pt x="4624866" y="1013684"/>
                </a:moveTo>
                <a:cubicBezTo>
                  <a:pt x="4606245" y="991615"/>
                  <a:pt x="4586935" y="970235"/>
                  <a:pt x="4567625" y="949546"/>
                </a:cubicBezTo>
                <a:cubicBezTo>
                  <a:pt x="4651763" y="915753"/>
                  <a:pt x="4733831" y="884718"/>
                  <a:pt x="4815210" y="857822"/>
                </a:cubicBezTo>
                <a:cubicBezTo>
                  <a:pt x="4752452" y="904718"/>
                  <a:pt x="4689004" y="956442"/>
                  <a:pt x="4624866" y="1013684"/>
                </a:cubicBezTo>
                <a:close/>
                <a:moveTo>
                  <a:pt x="4619349" y="1017822"/>
                </a:moveTo>
                <a:cubicBezTo>
                  <a:pt x="4575901" y="1056442"/>
                  <a:pt x="4532452" y="1097132"/>
                  <a:pt x="4489004" y="1139890"/>
                </a:cubicBezTo>
                <a:cubicBezTo>
                  <a:pt x="4471073" y="1093684"/>
                  <a:pt x="4452452" y="1048856"/>
                  <a:pt x="4433142" y="1005408"/>
                </a:cubicBezTo>
                <a:cubicBezTo>
                  <a:pt x="4475901" y="986787"/>
                  <a:pt x="4518659" y="968856"/>
                  <a:pt x="4560728" y="951615"/>
                </a:cubicBezTo>
                <a:cubicBezTo>
                  <a:pt x="4580728" y="973684"/>
                  <a:pt x="4600039" y="995753"/>
                  <a:pt x="4619349" y="1017822"/>
                </a:cubicBezTo>
                <a:close/>
                <a:moveTo>
                  <a:pt x="4429694" y="998511"/>
                </a:moveTo>
                <a:cubicBezTo>
                  <a:pt x="4365556" y="853684"/>
                  <a:pt x="4295901" y="724719"/>
                  <a:pt x="4221418" y="611615"/>
                </a:cubicBezTo>
                <a:cubicBezTo>
                  <a:pt x="4262108" y="647477"/>
                  <a:pt x="4302797" y="685408"/>
                  <a:pt x="4343487" y="725408"/>
                </a:cubicBezTo>
                <a:cubicBezTo>
                  <a:pt x="4414522" y="794374"/>
                  <a:pt x="4484866" y="868167"/>
                  <a:pt x="4555211" y="945408"/>
                </a:cubicBezTo>
                <a:cubicBezTo>
                  <a:pt x="4513832" y="962649"/>
                  <a:pt x="4471763" y="979891"/>
                  <a:pt x="4429694" y="998511"/>
                </a:cubicBezTo>
                <a:close/>
                <a:moveTo>
                  <a:pt x="3835212" y="921960"/>
                </a:moveTo>
                <a:cubicBezTo>
                  <a:pt x="3811074" y="906098"/>
                  <a:pt x="3786936" y="890236"/>
                  <a:pt x="3762798" y="874374"/>
                </a:cubicBezTo>
                <a:cubicBezTo>
                  <a:pt x="3824178" y="827477"/>
                  <a:pt x="3885557" y="782650"/>
                  <a:pt x="3946936" y="740581"/>
                </a:cubicBezTo>
                <a:cubicBezTo>
                  <a:pt x="3957281" y="732995"/>
                  <a:pt x="3968315" y="726098"/>
                  <a:pt x="3978660" y="719201"/>
                </a:cubicBezTo>
                <a:cubicBezTo>
                  <a:pt x="3929695" y="781960"/>
                  <a:pt x="3882108" y="849546"/>
                  <a:pt x="3835212" y="921960"/>
                </a:cubicBezTo>
                <a:close/>
                <a:moveTo>
                  <a:pt x="3831074" y="927477"/>
                </a:moveTo>
                <a:cubicBezTo>
                  <a:pt x="3799350" y="976442"/>
                  <a:pt x="3768316" y="1026787"/>
                  <a:pt x="3737281" y="1079891"/>
                </a:cubicBezTo>
                <a:cubicBezTo>
                  <a:pt x="3707626" y="1039891"/>
                  <a:pt x="3677281" y="1001270"/>
                  <a:pt x="3646937" y="964718"/>
                </a:cubicBezTo>
                <a:cubicBezTo>
                  <a:pt x="3683488" y="935063"/>
                  <a:pt x="3719350" y="906787"/>
                  <a:pt x="3755902" y="879201"/>
                </a:cubicBezTo>
                <a:cubicBezTo>
                  <a:pt x="3781419" y="895063"/>
                  <a:pt x="3806247" y="910925"/>
                  <a:pt x="3831074" y="927477"/>
                </a:cubicBezTo>
                <a:close/>
                <a:moveTo>
                  <a:pt x="3643488" y="959201"/>
                </a:moveTo>
                <a:cubicBezTo>
                  <a:pt x="3543489" y="836443"/>
                  <a:pt x="3442109" y="730926"/>
                  <a:pt x="3340041" y="641960"/>
                </a:cubicBezTo>
                <a:cubicBezTo>
                  <a:pt x="3388316" y="666098"/>
                  <a:pt x="3437971" y="691615"/>
                  <a:pt x="3487627" y="719201"/>
                </a:cubicBezTo>
                <a:cubicBezTo>
                  <a:pt x="3574523" y="766788"/>
                  <a:pt x="3662109" y="819201"/>
                  <a:pt x="3750385" y="875063"/>
                </a:cubicBezTo>
                <a:cubicBezTo>
                  <a:pt x="3714523" y="901960"/>
                  <a:pt x="3678661" y="930235"/>
                  <a:pt x="3643488" y="959201"/>
                </a:cubicBezTo>
                <a:close/>
                <a:moveTo>
                  <a:pt x="3103489" y="834374"/>
                </a:moveTo>
                <a:cubicBezTo>
                  <a:pt x="3055213" y="892305"/>
                  <a:pt x="3006938" y="952305"/>
                  <a:pt x="2959352" y="1014373"/>
                </a:cubicBezTo>
                <a:cubicBezTo>
                  <a:pt x="2858662" y="983339"/>
                  <a:pt x="2759352" y="955753"/>
                  <a:pt x="2662111" y="932994"/>
                </a:cubicBezTo>
                <a:cubicBezTo>
                  <a:pt x="2597973" y="917822"/>
                  <a:pt x="2534525" y="904718"/>
                  <a:pt x="2473146" y="892994"/>
                </a:cubicBezTo>
                <a:cubicBezTo>
                  <a:pt x="2469697" y="891615"/>
                  <a:pt x="2466249" y="889546"/>
                  <a:pt x="2462801" y="888167"/>
                </a:cubicBezTo>
                <a:cubicBezTo>
                  <a:pt x="2537283" y="755753"/>
                  <a:pt x="2615214" y="639202"/>
                  <a:pt x="2695904" y="537822"/>
                </a:cubicBezTo>
                <a:cubicBezTo>
                  <a:pt x="2729697" y="551616"/>
                  <a:pt x="2764180" y="567478"/>
                  <a:pt x="2799352" y="586098"/>
                </a:cubicBezTo>
                <a:cubicBezTo>
                  <a:pt x="2907628" y="641960"/>
                  <a:pt x="3017282" y="715063"/>
                  <a:pt x="3128317" y="805408"/>
                </a:cubicBezTo>
                <a:cubicBezTo>
                  <a:pt x="3120041" y="814374"/>
                  <a:pt x="3111765" y="824718"/>
                  <a:pt x="3103489" y="834374"/>
                </a:cubicBezTo>
                <a:close/>
                <a:moveTo>
                  <a:pt x="2457284" y="897822"/>
                </a:moveTo>
                <a:cubicBezTo>
                  <a:pt x="2461421" y="898511"/>
                  <a:pt x="2466249" y="899201"/>
                  <a:pt x="2470387" y="900580"/>
                </a:cubicBezTo>
                <a:cubicBezTo>
                  <a:pt x="2599352" y="961270"/>
                  <a:pt x="2733145" y="1040580"/>
                  <a:pt x="2869007" y="1137132"/>
                </a:cubicBezTo>
                <a:cubicBezTo>
                  <a:pt x="2809007" y="1221270"/>
                  <a:pt x="2750387" y="1308856"/>
                  <a:pt x="2692455" y="1399890"/>
                </a:cubicBezTo>
                <a:cubicBezTo>
                  <a:pt x="2569007" y="1386097"/>
                  <a:pt x="2447628" y="1376442"/>
                  <a:pt x="2329698" y="1370235"/>
                </a:cubicBezTo>
                <a:cubicBezTo>
                  <a:pt x="2333146" y="1276442"/>
                  <a:pt x="2340732" y="1187476"/>
                  <a:pt x="2351766" y="1102649"/>
                </a:cubicBezTo>
                <a:cubicBezTo>
                  <a:pt x="2386249" y="1030235"/>
                  <a:pt x="2421421" y="961960"/>
                  <a:pt x="2457284" y="897822"/>
                </a:cubicBezTo>
                <a:close/>
                <a:moveTo>
                  <a:pt x="2355215" y="1079891"/>
                </a:moveTo>
                <a:cubicBezTo>
                  <a:pt x="2364180" y="1012304"/>
                  <a:pt x="2375904" y="948167"/>
                  <a:pt x="2389697" y="886787"/>
                </a:cubicBezTo>
                <a:cubicBezTo>
                  <a:pt x="2409697" y="890236"/>
                  <a:pt x="2429697" y="893684"/>
                  <a:pt x="2449697" y="897132"/>
                </a:cubicBezTo>
                <a:cubicBezTo>
                  <a:pt x="2417973" y="955063"/>
                  <a:pt x="2386249" y="1015753"/>
                  <a:pt x="2355215" y="1079891"/>
                </a:cubicBezTo>
                <a:close/>
                <a:moveTo>
                  <a:pt x="2323491" y="1369545"/>
                </a:moveTo>
                <a:cubicBezTo>
                  <a:pt x="2294525" y="1368166"/>
                  <a:pt x="2265560" y="1366786"/>
                  <a:pt x="2236594" y="1366097"/>
                </a:cubicBezTo>
                <a:cubicBezTo>
                  <a:pt x="2265560" y="1294373"/>
                  <a:pt x="2295215" y="1224028"/>
                  <a:pt x="2326249" y="1156442"/>
                </a:cubicBezTo>
                <a:cubicBezTo>
                  <a:pt x="2331766" y="1144718"/>
                  <a:pt x="2337284" y="1132994"/>
                  <a:pt x="2342801" y="1121270"/>
                </a:cubicBezTo>
                <a:cubicBezTo>
                  <a:pt x="2333835" y="1200580"/>
                  <a:pt x="2326939" y="1282649"/>
                  <a:pt x="2323491" y="1369545"/>
                </a:cubicBezTo>
                <a:close/>
                <a:moveTo>
                  <a:pt x="2323491" y="1376442"/>
                </a:moveTo>
                <a:cubicBezTo>
                  <a:pt x="2321422" y="1434373"/>
                  <a:pt x="2320732" y="1493683"/>
                  <a:pt x="2321422" y="1555062"/>
                </a:cubicBezTo>
                <a:cubicBezTo>
                  <a:pt x="2275215" y="1535752"/>
                  <a:pt x="2229698" y="1518510"/>
                  <a:pt x="2184870" y="1501959"/>
                </a:cubicBezTo>
                <a:cubicBezTo>
                  <a:pt x="2200732" y="1457821"/>
                  <a:pt x="2217284" y="1415062"/>
                  <a:pt x="2234525" y="1372304"/>
                </a:cubicBezTo>
                <a:cubicBezTo>
                  <a:pt x="2264180" y="1373683"/>
                  <a:pt x="2293836" y="1374373"/>
                  <a:pt x="2323491" y="1376442"/>
                </a:cubicBezTo>
                <a:close/>
                <a:moveTo>
                  <a:pt x="2177974" y="1499200"/>
                </a:moveTo>
                <a:cubicBezTo>
                  <a:pt x="2029008" y="1445407"/>
                  <a:pt x="1887629" y="1406097"/>
                  <a:pt x="1755216" y="1381959"/>
                </a:cubicBezTo>
                <a:cubicBezTo>
                  <a:pt x="1809009" y="1377821"/>
                  <a:pt x="1864871" y="1374373"/>
                  <a:pt x="1921422" y="1372993"/>
                </a:cubicBezTo>
                <a:cubicBezTo>
                  <a:pt x="2020732" y="1369545"/>
                  <a:pt x="2122112" y="1369545"/>
                  <a:pt x="2226939" y="1372304"/>
                </a:cubicBezTo>
                <a:cubicBezTo>
                  <a:pt x="2210387" y="1413683"/>
                  <a:pt x="2193836" y="1456442"/>
                  <a:pt x="2177974" y="1499200"/>
                </a:cubicBezTo>
                <a:close/>
                <a:moveTo>
                  <a:pt x="1711078" y="1875751"/>
                </a:moveTo>
                <a:cubicBezTo>
                  <a:pt x="1682802" y="1881958"/>
                  <a:pt x="1654526" y="1888855"/>
                  <a:pt x="1626250" y="1895061"/>
                </a:cubicBezTo>
                <a:cubicBezTo>
                  <a:pt x="1635216" y="1817820"/>
                  <a:pt x="1645561" y="1742648"/>
                  <a:pt x="1657285" y="1669545"/>
                </a:cubicBezTo>
                <a:cubicBezTo>
                  <a:pt x="1659354" y="1657131"/>
                  <a:pt x="1661423" y="1644027"/>
                  <a:pt x="1663492" y="1631614"/>
                </a:cubicBezTo>
                <a:cubicBezTo>
                  <a:pt x="1675905" y="1710234"/>
                  <a:pt x="1691078" y="1791613"/>
                  <a:pt x="1711078" y="1875751"/>
                </a:cubicBezTo>
                <a:close/>
                <a:moveTo>
                  <a:pt x="1712457" y="1882648"/>
                </a:moveTo>
                <a:cubicBezTo>
                  <a:pt x="1725561" y="1939199"/>
                  <a:pt x="1740733" y="1997130"/>
                  <a:pt x="1757974" y="2055751"/>
                </a:cubicBezTo>
                <a:cubicBezTo>
                  <a:pt x="1708319" y="2049544"/>
                  <a:pt x="1660044" y="2044716"/>
                  <a:pt x="1612457" y="2040578"/>
                </a:cubicBezTo>
                <a:cubicBezTo>
                  <a:pt x="1616595" y="1993682"/>
                  <a:pt x="1620733" y="1948165"/>
                  <a:pt x="1626250" y="1902648"/>
                </a:cubicBezTo>
                <a:cubicBezTo>
                  <a:pt x="1654526" y="1895751"/>
                  <a:pt x="1683492" y="1888855"/>
                  <a:pt x="1712457" y="1882648"/>
                </a:cubicBezTo>
                <a:close/>
                <a:moveTo>
                  <a:pt x="1605561" y="2039889"/>
                </a:moveTo>
                <a:cubicBezTo>
                  <a:pt x="1549699" y="2035751"/>
                  <a:pt x="1495216" y="2032992"/>
                  <a:pt x="1442113" y="2031613"/>
                </a:cubicBezTo>
                <a:cubicBezTo>
                  <a:pt x="1442803" y="2004027"/>
                  <a:pt x="1444182" y="1977130"/>
                  <a:pt x="1445561" y="1950234"/>
                </a:cubicBezTo>
                <a:cubicBezTo>
                  <a:pt x="1502113" y="1934372"/>
                  <a:pt x="1560044" y="1919199"/>
                  <a:pt x="1619354" y="1904717"/>
                </a:cubicBezTo>
                <a:cubicBezTo>
                  <a:pt x="1613837" y="1949544"/>
                  <a:pt x="1609009" y="1994372"/>
                  <a:pt x="1605561" y="2039889"/>
                </a:cubicBezTo>
                <a:close/>
                <a:moveTo>
                  <a:pt x="1434527" y="2031613"/>
                </a:moveTo>
                <a:cubicBezTo>
                  <a:pt x="1340044" y="2029544"/>
                  <a:pt x="1250389" y="2032303"/>
                  <a:pt x="1165562" y="2039199"/>
                </a:cubicBezTo>
                <a:cubicBezTo>
                  <a:pt x="1216596" y="2020578"/>
                  <a:pt x="1269010" y="2003337"/>
                  <a:pt x="1323492" y="1986096"/>
                </a:cubicBezTo>
                <a:cubicBezTo>
                  <a:pt x="1360734" y="1974372"/>
                  <a:pt x="1398665" y="1963337"/>
                  <a:pt x="1437285" y="1952303"/>
                </a:cubicBezTo>
                <a:cubicBezTo>
                  <a:pt x="1436596" y="1978510"/>
                  <a:pt x="1435906" y="2004716"/>
                  <a:pt x="1434527" y="2031613"/>
                </a:cubicBezTo>
                <a:close/>
                <a:moveTo>
                  <a:pt x="1255217" y="2527474"/>
                </a:moveTo>
                <a:cubicBezTo>
                  <a:pt x="1229699" y="2541267"/>
                  <a:pt x="1204182" y="2555060"/>
                  <a:pt x="1178665" y="2568853"/>
                </a:cubicBezTo>
                <a:cubicBezTo>
                  <a:pt x="1166251" y="2492302"/>
                  <a:pt x="1156596" y="2417130"/>
                  <a:pt x="1148320" y="2343336"/>
                </a:cubicBezTo>
                <a:cubicBezTo>
                  <a:pt x="1146941" y="2330923"/>
                  <a:pt x="1145562" y="2317819"/>
                  <a:pt x="1144872" y="2305406"/>
                </a:cubicBezTo>
                <a:cubicBezTo>
                  <a:pt x="1177286" y="2377130"/>
                  <a:pt x="1213837" y="2451612"/>
                  <a:pt x="1255217" y="2527474"/>
                </a:cubicBezTo>
                <a:close/>
                <a:moveTo>
                  <a:pt x="1258665" y="2532991"/>
                </a:moveTo>
                <a:cubicBezTo>
                  <a:pt x="1286251" y="2584026"/>
                  <a:pt x="1316596" y="2635060"/>
                  <a:pt x="1348320" y="2687474"/>
                </a:cubicBezTo>
                <a:cubicBezTo>
                  <a:pt x="1298665" y="2695060"/>
                  <a:pt x="1251079" y="2702646"/>
                  <a:pt x="1204182" y="2711612"/>
                </a:cubicBezTo>
                <a:cubicBezTo>
                  <a:pt x="1195906" y="2665405"/>
                  <a:pt x="1187631" y="2620577"/>
                  <a:pt x="1180734" y="2575060"/>
                </a:cubicBezTo>
                <a:cubicBezTo>
                  <a:pt x="1205561" y="2561267"/>
                  <a:pt x="1231768" y="2547474"/>
                  <a:pt x="1258665" y="2532991"/>
                </a:cubicBezTo>
                <a:close/>
                <a:moveTo>
                  <a:pt x="1196596" y="2713681"/>
                </a:moveTo>
                <a:cubicBezTo>
                  <a:pt x="1040734" y="2743336"/>
                  <a:pt x="899355" y="2782646"/>
                  <a:pt x="773148" y="2829543"/>
                </a:cubicBezTo>
                <a:cubicBezTo>
                  <a:pt x="817286" y="2798508"/>
                  <a:pt x="863493" y="2767474"/>
                  <a:pt x="911079" y="2736439"/>
                </a:cubicBezTo>
                <a:cubicBezTo>
                  <a:pt x="994527" y="2682646"/>
                  <a:pt x="1082113" y="2630233"/>
                  <a:pt x="1173148" y="2579888"/>
                </a:cubicBezTo>
                <a:cubicBezTo>
                  <a:pt x="1180734" y="2624026"/>
                  <a:pt x="1188320" y="2668164"/>
                  <a:pt x="1196596" y="2713681"/>
                </a:cubicBezTo>
                <a:close/>
                <a:moveTo>
                  <a:pt x="830390" y="3129542"/>
                </a:moveTo>
                <a:cubicBezTo>
                  <a:pt x="857976" y="3199887"/>
                  <a:pt x="888321" y="3270232"/>
                  <a:pt x="920734" y="3341956"/>
                </a:cubicBezTo>
                <a:cubicBezTo>
                  <a:pt x="845562" y="3415748"/>
                  <a:pt x="774528" y="3490231"/>
                  <a:pt x="707631" y="3564714"/>
                </a:cubicBezTo>
                <a:cubicBezTo>
                  <a:pt x="663493" y="3614369"/>
                  <a:pt x="621425" y="3663334"/>
                  <a:pt x="582114" y="3711610"/>
                </a:cubicBezTo>
                <a:cubicBezTo>
                  <a:pt x="579356" y="3713679"/>
                  <a:pt x="576597" y="3715748"/>
                  <a:pt x="573838" y="3717817"/>
                </a:cubicBezTo>
                <a:cubicBezTo>
                  <a:pt x="493149" y="3590231"/>
                  <a:pt x="426942" y="3466093"/>
                  <a:pt x="376597" y="3346093"/>
                </a:cubicBezTo>
                <a:cubicBezTo>
                  <a:pt x="494528" y="3250231"/>
                  <a:pt x="642804" y="3165404"/>
                  <a:pt x="816597" y="3093680"/>
                </a:cubicBezTo>
                <a:cubicBezTo>
                  <a:pt x="820735" y="3105404"/>
                  <a:pt x="825562" y="3117128"/>
                  <a:pt x="830390" y="3129542"/>
                </a:cubicBezTo>
                <a:close/>
                <a:moveTo>
                  <a:pt x="579356" y="3726783"/>
                </a:moveTo>
                <a:cubicBezTo>
                  <a:pt x="582114" y="3723334"/>
                  <a:pt x="584873" y="3720576"/>
                  <a:pt x="586942" y="3717127"/>
                </a:cubicBezTo>
                <a:cubicBezTo>
                  <a:pt x="701424" y="3632300"/>
                  <a:pt x="834528" y="3552300"/>
                  <a:pt x="984183" y="3478507"/>
                </a:cubicBezTo>
                <a:cubicBezTo>
                  <a:pt x="1017286" y="3546093"/>
                  <a:pt x="1052458" y="3614369"/>
                  <a:pt x="1089700" y="3682645"/>
                </a:cubicBezTo>
                <a:cubicBezTo>
                  <a:pt x="951769" y="3760575"/>
                  <a:pt x="828321" y="3841954"/>
                  <a:pt x="720045" y="3925403"/>
                </a:cubicBezTo>
                <a:cubicBezTo>
                  <a:pt x="716597" y="3922644"/>
                  <a:pt x="713149" y="3920575"/>
                  <a:pt x="709700" y="3917816"/>
                </a:cubicBezTo>
                <a:cubicBezTo>
                  <a:pt x="663493" y="3853679"/>
                  <a:pt x="619356" y="3790230"/>
                  <a:pt x="579356" y="3726783"/>
                </a:cubicBezTo>
                <a:close/>
                <a:moveTo>
                  <a:pt x="690390" y="3904023"/>
                </a:moveTo>
                <a:cubicBezTo>
                  <a:pt x="635218" y="3864023"/>
                  <a:pt x="584183" y="3823334"/>
                  <a:pt x="536597" y="3781265"/>
                </a:cubicBezTo>
                <a:cubicBezTo>
                  <a:pt x="549011" y="3765403"/>
                  <a:pt x="561425" y="3749541"/>
                  <a:pt x="574528" y="3732989"/>
                </a:cubicBezTo>
                <a:cubicBezTo>
                  <a:pt x="610390" y="3789541"/>
                  <a:pt x="649011" y="3846093"/>
                  <a:pt x="690390" y="3904023"/>
                </a:cubicBezTo>
                <a:close/>
                <a:moveTo>
                  <a:pt x="738666" y="3969540"/>
                </a:moveTo>
                <a:cubicBezTo>
                  <a:pt x="784183" y="4029540"/>
                  <a:pt x="831769" y="4090230"/>
                  <a:pt x="882114" y="4150230"/>
                </a:cubicBezTo>
                <a:cubicBezTo>
                  <a:pt x="829010" y="4241264"/>
                  <a:pt x="780045" y="4332299"/>
                  <a:pt x="735907" y="4421954"/>
                </a:cubicBezTo>
                <a:cubicBezTo>
                  <a:pt x="704873" y="4484712"/>
                  <a:pt x="675907" y="4546781"/>
                  <a:pt x="649700" y="4607470"/>
                </a:cubicBezTo>
                <a:cubicBezTo>
                  <a:pt x="537287" y="4505402"/>
                  <a:pt x="440046" y="4402644"/>
                  <a:pt x="358666" y="4299885"/>
                </a:cubicBezTo>
                <a:cubicBezTo>
                  <a:pt x="446942" y="4175747"/>
                  <a:pt x="566942" y="4055058"/>
                  <a:pt x="715907" y="3939196"/>
                </a:cubicBezTo>
                <a:cubicBezTo>
                  <a:pt x="723493" y="3948851"/>
                  <a:pt x="731080" y="3959196"/>
                  <a:pt x="738666" y="3969540"/>
                </a:cubicBezTo>
                <a:close/>
                <a:moveTo>
                  <a:pt x="646252" y="4614367"/>
                </a:moveTo>
                <a:cubicBezTo>
                  <a:pt x="637976" y="4633678"/>
                  <a:pt x="629700" y="4652988"/>
                  <a:pt x="622114" y="4672298"/>
                </a:cubicBezTo>
                <a:cubicBezTo>
                  <a:pt x="484183" y="4605402"/>
                  <a:pt x="366253" y="4528850"/>
                  <a:pt x="271770" y="4443333"/>
                </a:cubicBezTo>
                <a:cubicBezTo>
                  <a:pt x="294529" y="4397126"/>
                  <a:pt x="322115" y="4351609"/>
                  <a:pt x="353839" y="4306092"/>
                </a:cubicBezTo>
                <a:cubicBezTo>
                  <a:pt x="435218" y="4408161"/>
                  <a:pt x="533149" y="4511609"/>
                  <a:pt x="646252" y="4614367"/>
                </a:cubicBezTo>
                <a:close/>
                <a:moveTo>
                  <a:pt x="652459" y="4619885"/>
                </a:moveTo>
                <a:cubicBezTo>
                  <a:pt x="701424" y="4664022"/>
                  <a:pt x="752459" y="4707470"/>
                  <a:pt x="806942" y="4751608"/>
                </a:cubicBezTo>
                <a:cubicBezTo>
                  <a:pt x="744183" y="4728160"/>
                  <a:pt x="684873" y="4702643"/>
                  <a:pt x="629011" y="4675746"/>
                </a:cubicBezTo>
                <a:cubicBezTo>
                  <a:pt x="636597" y="4657126"/>
                  <a:pt x="644873" y="4638505"/>
                  <a:pt x="652459" y="4619885"/>
                </a:cubicBezTo>
                <a:close/>
                <a:moveTo>
                  <a:pt x="655907" y="4612298"/>
                </a:moveTo>
                <a:cubicBezTo>
                  <a:pt x="719355" y="4465402"/>
                  <a:pt x="796597" y="4312989"/>
                  <a:pt x="887631" y="4156437"/>
                </a:cubicBezTo>
                <a:cubicBezTo>
                  <a:pt x="964872" y="4248850"/>
                  <a:pt x="1048320" y="4341954"/>
                  <a:pt x="1136596" y="4433678"/>
                </a:cubicBezTo>
                <a:cubicBezTo>
                  <a:pt x="1024182" y="4545402"/>
                  <a:pt x="926941" y="4656436"/>
                  <a:pt x="844872" y="4765401"/>
                </a:cubicBezTo>
                <a:cubicBezTo>
                  <a:pt x="840045" y="4763332"/>
                  <a:pt x="835217" y="4761953"/>
                  <a:pt x="830390" y="4759884"/>
                </a:cubicBezTo>
                <a:cubicBezTo>
                  <a:pt x="769011" y="4710919"/>
                  <a:pt x="710390" y="4661953"/>
                  <a:pt x="655907" y="4612298"/>
                </a:cubicBezTo>
                <a:close/>
                <a:moveTo>
                  <a:pt x="873838" y="4804022"/>
                </a:moveTo>
                <a:cubicBezTo>
                  <a:pt x="933148" y="4850229"/>
                  <a:pt x="995907" y="4895746"/>
                  <a:pt x="1060045" y="4939884"/>
                </a:cubicBezTo>
                <a:cubicBezTo>
                  <a:pt x="1044872" y="4998504"/>
                  <a:pt x="1030389" y="5057125"/>
                  <a:pt x="1017286" y="5114366"/>
                </a:cubicBezTo>
                <a:cubicBezTo>
                  <a:pt x="1006252" y="5107470"/>
                  <a:pt x="994527" y="5100573"/>
                  <a:pt x="983493" y="5093676"/>
                </a:cubicBezTo>
                <a:cubicBezTo>
                  <a:pt x="896596" y="5039194"/>
                  <a:pt x="815907" y="4984711"/>
                  <a:pt x="740045" y="4928849"/>
                </a:cubicBezTo>
                <a:cubicBezTo>
                  <a:pt x="771079" y="4879194"/>
                  <a:pt x="804873" y="4829539"/>
                  <a:pt x="842114" y="4779194"/>
                </a:cubicBezTo>
                <a:cubicBezTo>
                  <a:pt x="853148" y="4788160"/>
                  <a:pt x="863493" y="4795746"/>
                  <a:pt x="873838" y="4804022"/>
                </a:cubicBezTo>
                <a:close/>
                <a:moveTo>
                  <a:pt x="980045" y="5099884"/>
                </a:moveTo>
                <a:cubicBezTo>
                  <a:pt x="991769" y="5107470"/>
                  <a:pt x="1004183" y="5114366"/>
                  <a:pt x="1015907" y="5121953"/>
                </a:cubicBezTo>
                <a:cubicBezTo>
                  <a:pt x="1006941" y="5161952"/>
                  <a:pt x="998665" y="5201263"/>
                  <a:pt x="991079" y="5240573"/>
                </a:cubicBezTo>
                <a:cubicBezTo>
                  <a:pt x="977976" y="5309538"/>
                  <a:pt x="966252" y="5376435"/>
                  <a:pt x="957286" y="5441952"/>
                </a:cubicBezTo>
                <a:cubicBezTo>
                  <a:pt x="822114" y="5372986"/>
                  <a:pt x="700735" y="5299883"/>
                  <a:pt x="594528" y="5222642"/>
                </a:cubicBezTo>
                <a:cubicBezTo>
                  <a:pt x="606942" y="5188159"/>
                  <a:pt x="621425" y="5153676"/>
                  <a:pt x="637976" y="5117814"/>
                </a:cubicBezTo>
                <a:cubicBezTo>
                  <a:pt x="665562" y="5057815"/>
                  <a:pt x="698666" y="4997125"/>
                  <a:pt x="736597" y="4935056"/>
                </a:cubicBezTo>
                <a:cubicBezTo>
                  <a:pt x="811769" y="4990918"/>
                  <a:pt x="893148" y="5046091"/>
                  <a:pt x="980045" y="5099884"/>
                </a:cubicBezTo>
                <a:close/>
                <a:moveTo>
                  <a:pt x="997976" y="5241952"/>
                </a:moveTo>
                <a:cubicBezTo>
                  <a:pt x="1005562" y="5203332"/>
                  <a:pt x="1013838" y="5164711"/>
                  <a:pt x="1022114" y="5125401"/>
                </a:cubicBezTo>
                <a:cubicBezTo>
                  <a:pt x="1112458" y="5179883"/>
                  <a:pt x="1206251" y="5232987"/>
                  <a:pt x="1305561" y="5284711"/>
                </a:cubicBezTo>
                <a:cubicBezTo>
                  <a:pt x="1260044" y="5373676"/>
                  <a:pt x="1220734" y="5459883"/>
                  <a:pt x="1187631" y="5544021"/>
                </a:cubicBezTo>
                <a:cubicBezTo>
                  <a:pt x="1183493" y="5543331"/>
                  <a:pt x="1178665" y="5543331"/>
                  <a:pt x="1174527" y="5542641"/>
                </a:cubicBezTo>
                <a:cubicBezTo>
                  <a:pt x="1101424" y="5511607"/>
                  <a:pt x="1031079" y="5478504"/>
                  <a:pt x="964183" y="5445400"/>
                </a:cubicBezTo>
                <a:cubicBezTo>
                  <a:pt x="973148" y="5379193"/>
                  <a:pt x="984183" y="5311607"/>
                  <a:pt x="997976" y="5241952"/>
                </a:cubicBezTo>
                <a:close/>
                <a:moveTo>
                  <a:pt x="1225562" y="5572296"/>
                </a:moveTo>
                <a:cubicBezTo>
                  <a:pt x="1295217" y="5600572"/>
                  <a:pt x="1366941" y="5628158"/>
                  <a:pt x="1441423" y="5654365"/>
                </a:cubicBezTo>
                <a:cubicBezTo>
                  <a:pt x="1442113" y="5715055"/>
                  <a:pt x="1444182" y="5775055"/>
                  <a:pt x="1446940" y="5834365"/>
                </a:cubicBezTo>
                <a:cubicBezTo>
                  <a:pt x="1434527" y="5830917"/>
                  <a:pt x="1421423" y="5827468"/>
                  <a:pt x="1409009" y="5823331"/>
                </a:cubicBezTo>
                <a:cubicBezTo>
                  <a:pt x="1311079" y="5794365"/>
                  <a:pt x="1217975" y="5762641"/>
                  <a:pt x="1131079" y="5728848"/>
                </a:cubicBezTo>
                <a:cubicBezTo>
                  <a:pt x="1147631" y="5672986"/>
                  <a:pt x="1167631" y="5615745"/>
                  <a:pt x="1190389" y="5557814"/>
                </a:cubicBezTo>
                <a:cubicBezTo>
                  <a:pt x="1201424" y="5562641"/>
                  <a:pt x="1213148" y="5567469"/>
                  <a:pt x="1225562" y="5572296"/>
                </a:cubicBezTo>
                <a:close/>
                <a:moveTo>
                  <a:pt x="1447630" y="5656434"/>
                </a:moveTo>
                <a:cubicBezTo>
                  <a:pt x="1562113" y="5696434"/>
                  <a:pt x="1680733" y="5733676"/>
                  <a:pt x="1804871" y="5767468"/>
                </a:cubicBezTo>
                <a:cubicBezTo>
                  <a:pt x="1792457" y="5817124"/>
                  <a:pt x="1780733" y="5866779"/>
                  <a:pt x="1770388" y="5914365"/>
                </a:cubicBezTo>
                <a:cubicBezTo>
                  <a:pt x="1660733" y="5890917"/>
                  <a:pt x="1555216" y="5864710"/>
                  <a:pt x="1453147" y="5835744"/>
                </a:cubicBezTo>
                <a:cubicBezTo>
                  <a:pt x="1450389" y="5777124"/>
                  <a:pt x="1449009" y="5717124"/>
                  <a:pt x="1447630" y="5656434"/>
                </a:cubicBezTo>
                <a:close/>
                <a:moveTo>
                  <a:pt x="1811767" y="5769537"/>
                </a:moveTo>
                <a:cubicBezTo>
                  <a:pt x="1837284" y="5776434"/>
                  <a:pt x="1862802" y="5783330"/>
                  <a:pt x="1888319" y="5790227"/>
                </a:cubicBezTo>
                <a:cubicBezTo>
                  <a:pt x="1898664" y="5842641"/>
                  <a:pt x="1909698" y="5894365"/>
                  <a:pt x="1921422" y="5945399"/>
                </a:cubicBezTo>
                <a:cubicBezTo>
                  <a:pt x="1872457" y="5936434"/>
                  <a:pt x="1824181" y="5926779"/>
                  <a:pt x="1777285" y="5917123"/>
                </a:cubicBezTo>
                <a:cubicBezTo>
                  <a:pt x="1787629" y="5868158"/>
                  <a:pt x="1798664" y="5819193"/>
                  <a:pt x="1811767" y="5769537"/>
                </a:cubicBezTo>
                <a:close/>
                <a:moveTo>
                  <a:pt x="1923491" y="5952296"/>
                </a:moveTo>
                <a:cubicBezTo>
                  <a:pt x="1938664" y="6017123"/>
                  <a:pt x="1954526" y="6081261"/>
                  <a:pt x="1971077" y="6143330"/>
                </a:cubicBezTo>
                <a:cubicBezTo>
                  <a:pt x="1889008" y="6166088"/>
                  <a:pt x="1809009" y="6185399"/>
                  <a:pt x="1731767" y="6200571"/>
                </a:cubicBezTo>
                <a:cubicBezTo>
                  <a:pt x="1741423" y="6111606"/>
                  <a:pt x="1755905" y="6019192"/>
                  <a:pt x="1775905" y="5923331"/>
                </a:cubicBezTo>
                <a:cubicBezTo>
                  <a:pt x="1824181" y="5932985"/>
                  <a:pt x="1873836" y="5942641"/>
                  <a:pt x="1923491" y="5952296"/>
                </a:cubicBezTo>
                <a:close/>
                <a:moveTo>
                  <a:pt x="1973146" y="6150916"/>
                </a:moveTo>
                <a:cubicBezTo>
                  <a:pt x="1997284" y="6240571"/>
                  <a:pt x="2023491" y="6328157"/>
                  <a:pt x="2051077" y="6412985"/>
                </a:cubicBezTo>
                <a:cubicBezTo>
                  <a:pt x="1935215" y="6411605"/>
                  <a:pt x="1824181" y="6406088"/>
                  <a:pt x="1718664" y="6395054"/>
                </a:cubicBezTo>
                <a:cubicBezTo>
                  <a:pt x="1720043" y="6335054"/>
                  <a:pt x="1724181" y="6272985"/>
                  <a:pt x="1731078" y="6208158"/>
                </a:cubicBezTo>
                <a:cubicBezTo>
                  <a:pt x="1809009" y="6193675"/>
                  <a:pt x="1889698" y="6174364"/>
                  <a:pt x="1973146" y="6150916"/>
                </a:cubicBezTo>
                <a:close/>
                <a:moveTo>
                  <a:pt x="1979353" y="6148847"/>
                </a:moveTo>
                <a:cubicBezTo>
                  <a:pt x="2049698" y="6128847"/>
                  <a:pt x="2122112" y="6106089"/>
                  <a:pt x="2196594" y="6080572"/>
                </a:cubicBezTo>
                <a:cubicBezTo>
                  <a:pt x="2249008" y="6062640"/>
                  <a:pt x="2301422" y="6043330"/>
                  <a:pt x="2354525" y="6022640"/>
                </a:cubicBezTo>
                <a:cubicBezTo>
                  <a:pt x="2362801" y="6040572"/>
                  <a:pt x="2371077" y="6058503"/>
                  <a:pt x="2379353" y="6076433"/>
                </a:cubicBezTo>
                <a:cubicBezTo>
                  <a:pt x="2378663" y="6099192"/>
                  <a:pt x="2378663" y="6122640"/>
                  <a:pt x="2377973" y="6145399"/>
                </a:cubicBezTo>
                <a:cubicBezTo>
                  <a:pt x="2377284" y="6235054"/>
                  <a:pt x="2379353" y="6321950"/>
                  <a:pt x="2384870" y="6404709"/>
                </a:cubicBezTo>
                <a:cubicBezTo>
                  <a:pt x="2286249" y="6410226"/>
                  <a:pt x="2190387" y="6413674"/>
                  <a:pt x="2097974" y="6413674"/>
                </a:cubicBezTo>
                <a:cubicBezTo>
                  <a:pt x="2084870" y="6413674"/>
                  <a:pt x="2071077" y="6413674"/>
                  <a:pt x="2057974" y="6413674"/>
                </a:cubicBezTo>
                <a:cubicBezTo>
                  <a:pt x="2030388" y="6327468"/>
                  <a:pt x="2004181" y="6239192"/>
                  <a:pt x="1979353" y="6148847"/>
                </a:cubicBezTo>
                <a:close/>
                <a:moveTo>
                  <a:pt x="2385559" y="6144709"/>
                </a:moveTo>
                <a:cubicBezTo>
                  <a:pt x="2385559" y="6126778"/>
                  <a:pt x="2386249" y="6108158"/>
                  <a:pt x="2386249" y="6090226"/>
                </a:cubicBezTo>
                <a:cubicBezTo>
                  <a:pt x="2435215" y="6194364"/>
                  <a:pt x="2486249" y="6295744"/>
                  <a:pt x="2538663" y="6392985"/>
                </a:cubicBezTo>
                <a:cubicBezTo>
                  <a:pt x="2489007" y="6397122"/>
                  <a:pt x="2440732" y="6400571"/>
                  <a:pt x="2392456" y="6404019"/>
                </a:cubicBezTo>
                <a:cubicBezTo>
                  <a:pt x="2386939" y="6321260"/>
                  <a:pt x="2384870" y="6234364"/>
                  <a:pt x="2385559" y="6144709"/>
                </a:cubicBezTo>
                <a:close/>
                <a:moveTo>
                  <a:pt x="2542801" y="6400571"/>
                </a:moveTo>
                <a:cubicBezTo>
                  <a:pt x="2574525" y="6459191"/>
                  <a:pt x="2606938" y="6516433"/>
                  <a:pt x="2639352" y="6572295"/>
                </a:cubicBezTo>
                <a:cubicBezTo>
                  <a:pt x="2566249" y="6616433"/>
                  <a:pt x="2493835" y="6655743"/>
                  <a:pt x="2423490" y="6690915"/>
                </a:cubicBezTo>
                <a:cubicBezTo>
                  <a:pt x="2409008" y="6602640"/>
                  <a:pt x="2398663" y="6509536"/>
                  <a:pt x="2392456" y="6411605"/>
                </a:cubicBezTo>
                <a:cubicBezTo>
                  <a:pt x="2442111" y="6408847"/>
                  <a:pt x="2491766" y="6404709"/>
                  <a:pt x="2542801" y="6400571"/>
                </a:cubicBezTo>
                <a:close/>
                <a:moveTo>
                  <a:pt x="2642800" y="6579191"/>
                </a:moveTo>
                <a:cubicBezTo>
                  <a:pt x="2690387" y="6659881"/>
                  <a:pt x="2738662" y="6737122"/>
                  <a:pt x="2787628" y="6811605"/>
                </a:cubicBezTo>
                <a:cubicBezTo>
                  <a:pt x="2775214" y="6815053"/>
                  <a:pt x="2762110" y="6818501"/>
                  <a:pt x="2749697" y="6821950"/>
                </a:cubicBezTo>
                <a:cubicBezTo>
                  <a:pt x="2650387" y="6847467"/>
                  <a:pt x="2554525" y="6867467"/>
                  <a:pt x="2462801" y="6883328"/>
                </a:cubicBezTo>
                <a:cubicBezTo>
                  <a:pt x="2447628" y="6824708"/>
                  <a:pt x="2435215" y="6763329"/>
                  <a:pt x="2424870" y="6699191"/>
                </a:cubicBezTo>
                <a:cubicBezTo>
                  <a:pt x="2495904" y="6663329"/>
                  <a:pt x="2569007" y="6623329"/>
                  <a:pt x="2642800" y="6579191"/>
                </a:cubicBezTo>
                <a:close/>
                <a:moveTo>
                  <a:pt x="2649697" y="6575053"/>
                </a:moveTo>
                <a:cubicBezTo>
                  <a:pt x="2692455" y="6548846"/>
                  <a:pt x="2735904" y="6521950"/>
                  <a:pt x="2780042" y="6492984"/>
                </a:cubicBezTo>
                <a:cubicBezTo>
                  <a:pt x="2842110" y="6586088"/>
                  <a:pt x="2905559" y="6675053"/>
                  <a:pt x="2969696" y="6759881"/>
                </a:cubicBezTo>
                <a:cubicBezTo>
                  <a:pt x="2911076" y="6777811"/>
                  <a:pt x="2853835" y="6794363"/>
                  <a:pt x="2796593" y="6809536"/>
                </a:cubicBezTo>
                <a:cubicBezTo>
                  <a:pt x="2746249" y="6735053"/>
                  <a:pt x="2697283" y="6656433"/>
                  <a:pt x="2649697" y="6575053"/>
                </a:cubicBezTo>
                <a:close/>
                <a:moveTo>
                  <a:pt x="2785559" y="6488847"/>
                </a:moveTo>
                <a:cubicBezTo>
                  <a:pt x="2803490" y="6477123"/>
                  <a:pt x="2822110" y="6464709"/>
                  <a:pt x="2840042" y="6451605"/>
                </a:cubicBezTo>
                <a:cubicBezTo>
                  <a:pt x="2885559" y="6420571"/>
                  <a:pt x="2931076" y="6387468"/>
                  <a:pt x="2976593" y="6353674"/>
                </a:cubicBezTo>
                <a:cubicBezTo>
                  <a:pt x="2989007" y="6368847"/>
                  <a:pt x="3002110" y="6384019"/>
                  <a:pt x="3014524" y="6398502"/>
                </a:cubicBezTo>
                <a:cubicBezTo>
                  <a:pt x="3020041" y="6420571"/>
                  <a:pt x="3025558" y="6442640"/>
                  <a:pt x="3031765" y="6464709"/>
                </a:cubicBezTo>
                <a:cubicBezTo>
                  <a:pt x="3055213" y="6551605"/>
                  <a:pt x="3080731" y="6635053"/>
                  <a:pt x="3107627" y="6713674"/>
                </a:cubicBezTo>
                <a:cubicBezTo>
                  <a:pt x="3063489" y="6728846"/>
                  <a:pt x="3019352" y="6742639"/>
                  <a:pt x="2975903" y="6756432"/>
                </a:cubicBezTo>
                <a:cubicBezTo>
                  <a:pt x="2911765" y="6672295"/>
                  <a:pt x="2847628" y="6582640"/>
                  <a:pt x="2785559" y="6488847"/>
                </a:cubicBezTo>
                <a:close/>
                <a:moveTo>
                  <a:pt x="3110386" y="6721260"/>
                </a:moveTo>
                <a:cubicBezTo>
                  <a:pt x="3142800" y="6815742"/>
                  <a:pt x="3177972" y="6904018"/>
                  <a:pt x="3215903" y="6986087"/>
                </a:cubicBezTo>
                <a:cubicBezTo>
                  <a:pt x="3205558" y="6995742"/>
                  <a:pt x="3195213" y="7004708"/>
                  <a:pt x="3184179" y="7013673"/>
                </a:cubicBezTo>
                <a:cubicBezTo>
                  <a:pt x="3180731" y="7009535"/>
                  <a:pt x="3176593" y="7005397"/>
                  <a:pt x="3173144" y="7000570"/>
                </a:cubicBezTo>
                <a:cubicBezTo>
                  <a:pt x="3108317" y="6925398"/>
                  <a:pt x="3044179" y="6846777"/>
                  <a:pt x="2980731" y="6763329"/>
                </a:cubicBezTo>
                <a:cubicBezTo>
                  <a:pt x="3023489" y="6750225"/>
                  <a:pt x="3066938" y="6735743"/>
                  <a:pt x="3110386" y="6721260"/>
                </a:cubicBezTo>
                <a:close/>
                <a:moveTo>
                  <a:pt x="3218661" y="6992294"/>
                </a:moveTo>
                <a:cubicBezTo>
                  <a:pt x="3240041" y="7038501"/>
                  <a:pt x="3262110" y="7081949"/>
                  <a:pt x="3284868" y="7124018"/>
                </a:cubicBezTo>
                <a:cubicBezTo>
                  <a:pt x="3253144" y="7090225"/>
                  <a:pt x="3220730" y="7055052"/>
                  <a:pt x="3189006" y="7018501"/>
                </a:cubicBezTo>
                <a:cubicBezTo>
                  <a:pt x="3198662" y="7010225"/>
                  <a:pt x="3208317" y="7001260"/>
                  <a:pt x="3218661" y="6992294"/>
                </a:cubicBezTo>
                <a:close/>
                <a:moveTo>
                  <a:pt x="3407627" y="6808156"/>
                </a:moveTo>
                <a:cubicBezTo>
                  <a:pt x="3457971" y="6755053"/>
                  <a:pt x="3508316" y="6698501"/>
                  <a:pt x="3558661" y="6639191"/>
                </a:cubicBezTo>
                <a:cubicBezTo>
                  <a:pt x="3594523" y="6597122"/>
                  <a:pt x="3629695" y="6552984"/>
                  <a:pt x="3664178" y="6508157"/>
                </a:cubicBezTo>
                <a:cubicBezTo>
                  <a:pt x="3680729" y="6519191"/>
                  <a:pt x="3696592" y="6530226"/>
                  <a:pt x="3713143" y="6541260"/>
                </a:cubicBezTo>
                <a:cubicBezTo>
                  <a:pt x="3724178" y="6561260"/>
                  <a:pt x="3735902" y="6581260"/>
                  <a:pt x="3747626" y="6600570"/>
                </a:cubicBezTo>
                <a:cubicBezTo>
                  <a:pt x="3793143" y="6678502"/>
                  <a:pt x="3840040" y="6751605"/>
                  <a:pt x="3886936" y="6820570"/>
                </a:cubicBezTo>
                <a:cubicBezTo>
                  <a:pt x="3794522" y="6883328"/>
                  <a:pt x="3702798" y="6941260"/>
                  <a:pt x="3611075" y="6995052"/>
                </a:cubicBezTo>
                <a:cubicBezTo>
                  <a:pt x="3543489" y="6936432"/>
                  <a:pt x="3475902" y="6874363"/>
                  <a:pt x="3407627" y="6808156"/>
                </a:cubicBezTo>
                <a:close/>
                <a:moveTo>
                  <a:pt x="3891074" y="6826777"/>
                </a:moveTo>
                <a:cubicBezTo>
                  <a:pt x="3947626" y="6908846"/>
                  <a:pt x="4004867" y="6984708"/>
                  <a:pt x="4062798" y="7053673"/>
                </a:cubicBezTo>
                <a:cubicBezTo>
                  <a:pt x="4018660" y="7121949"/>
                  <a:pt x="3973143" y="7185397"/>
                  <a:pt x="3926936" y="7243328"/>
                </a:cubicBezTo>
                <a:cubicBezTo>
                  <a:pt x="3824867" y="7171604"/>
                  <a:pt x="3721419" y="7090225"/>
                  <a:pt x="3617282" y="6999880"/>
                </a:cubicBezTo>
                <a:cubicBezTo>
                  <a:pt x="3707626" y="6946777"/>
                  <a:pt x="3798661" y="6889536"/>
                  <a:pt x="3891074" y="6826777"/>
                </a:cubicBezTo>
                <a:close/>
                <a:moveTo>
                  <a:pt x="3896591" y="6823329"/>
                </a:moveTo>
                <a:cubicBezTo>
                  <a:pt x="3937281" y="6795743"/>
                  <a:pt x="3978660" y="6766777"/>
                  <a:pt x="4020039" y="6737122"/>
                </a:cubicBezTo>
                <a:cubicBezTo>
                  <a:pt x="4077280" y="6771605"/>
                  <a:pt x="4134522" y="6804018"/>
                  <a:pt x="4191763" y="6835743"/>
                </a:cubicBezTo>
                <a:cubicBezTo>
                  <a:pt x="4151074" y="6911605"/>
                  <a:pt x="4109694" y="6982639"/>
                  <a:pt x="4066936" y="7048845"/>
                </a:cubicBezTo>
                <a:cubicBezTo>
                  <a:pt x="4009005" y="6979191"/>
                  <a:pt x="3952453" y="6904708"/>
                  <a:pt x="3896591" y="6823329"/>
                </a:cubicBezTo>
                <a:close/>
                <a:moveTo>
                  <a:pt x="4197281" y="6838501"/>
                </a:moveTo>
                <a:cubicBezTo>
                  <a:pt x="4279350" y="6883328"/>
                  <a:pt x="4360729" y="6925398"/>
                  <a:pt x="4440728" y="6964018"/>
                </a:cubicBezTo>
                <a:cubicBezTo>
                  <a:pt x="4431763" y="6973673"/>
                  <a:pt x="4422108" y="6982639"/>
                  <a:pt x="4413142" y="6992294"/>
                </a:cubicBezTo>
                <a:cubicBezTo>
                  <a:pt x="4340728" y="7064708"/>
                  <a:pt x="4269005" y="7131604"/>
                  <a:pt x="4197970" y="7192294"/>
                </a:cubicBezTo>
                <a:cubicBezTo>
                  <a:pt x="4155212" y="7149535"/>
                  <a:pt x="4113143" y="7103328"/>
                  <a:pt x="4071074" y="7053673"/>
                </a:cubicBezTo>
                <a:cubicBezTo>
                  <a:pt x="4114522" y="6986777"/>
                  <a:pt x="4156591" y="6915053"/>
                  <a:pt x="4197281" y="6838501"/>
                </a:cubicBezTo>
                <a:close/>
                <a:moveTo>
                  <a:pt x="4417970" y="6996432"/>
                </a:moveTo>
                <a:cubicBezTo>
                  <a:pt x="4427625" y="6986777"/>
                  <a:pt x="4437970" y="6976432"/>
                  <a:pt x="4447625" y="6966777"/>
                </a:cubicBezTo>
                <a:cubicBezTo>
                  <a:pt x="4484176" y="6984018"/>
                  <a:pt x="4521418" y="7001260"/>
                  <a:pt x="4557969" y="7017811"/>
                </a:cubicBezTo>
                <a:cubicBezTo>
                  <a:pt x="4645556" y="7056432"/>
                  <a:pt x="4731073" y="7090914"/>
                  <a:pt x="4813831" y="7120570"/>
                </a:cubicBezTo>
                <a:cubicBezTo>
                  <a:pt x="4782107" y="7194362"/>
                  <a:pt x="4746935" y="7262638"/>
                  <a:pt x="4709004" y="7324707"/>
                </a:cubicBezTo>
                <a:cubicBezTo>
                  <a:pt x="4674521" y="7381949"/>
                  <a:pt x="4637970" y="7434362"/>
                  <a:pt x="4599349" y="7480569"/>
                </a:cubicBezTo>
                <a:cubicBezTo>
                  <a:pt x="4520038" y="7445396"/>
                  <a:pt x="4439349" y="7396431"/>
                  <a:pt x="4359349" y="7333673"/>
                </a:cubicBezTo>
                <a:cubicBezTo>
                  <a:pt x="4306936" y="7292983"/>
                  <a:pt x="4255212" y="7247466"/>
                  <a:pt x="4203488" y="7196432"/>
                </a:cubicBezTo>
                <a:cubicBezTo>
                  <a:pt x="4273832" y="7135742"/>
                  <a:pt x="4345556" y="7069535"/>
                  <a:pt x="4417970" y="6996432"/>
                </a:cubicBezTo>
                <a:close/>
                <a:moveTo>
                  <a:pt x="4453142" y="6961260"/>
                </a:moveTo>
                <a:cubicBezTo>
                  <a:pt x="4526246" y="6886087"/>
                  <a:pt x="4599349" y="6806088"/>
                  <a:pt x="4671073" y="6721260"/>
                </a:cubicBezTo>
                <a:cubicBezTo>
                  <a:pt x="4747624" y="6785398"/>
                  <a:pt x="4822797" y="6843329"/>
                  <a:pt x="4897279" y="6894363"/>
                </a:cubicBezTo>
                <a:cubicBezTo>
                  <a:pt x="4872452" y="6971605"/>
                  <a:pt x="4845555" y="7044708"/>
                  <a:pt x="4816590" y="7112984"/>
                </a:cubicBezTo>
                <a:cubicBezTo>
                  <a:pt x="4699349" y="7071604"/>
                  <a:pt x="4577970" y="7020570"/>
                  <a:pt x="4453142" y="6961260"/>
                </a:cubicBezTo>
                <a:close/>
                <a:moveTo>
                  <a:pt x="4676590" y="6715743"/>
                </a:moveTo>
                <a:cubicBezTo>
                  <a:pt x="4708314" y="6677812"/>
                  <a:pt x="4740038" y="6639881"/>
                  <a:pt x="4771762" y="6600570"/>
                </a:cubicBezTo>
                <a:cubicBezTo>
                  <a:pt x="4836590" y="6618502"/>
                  <a:pt x="4900038" y="6635053"/>
                  <a:pt x="4963486" y="6649536"/>
                </a:cubicBezTo>
                <a:cubicBezTo>
                  <a:pt x="4944866" y="6732984"/>
                  <a:pt x="4923486" y="6812294"/>
                  <a:pt x="4900038" y="6886777"/>
                </a:cubicBezTo>
                <a:cubicBezTo>
                  <a:pt x="4826245" y="6835743"/>
                  <a:pt x="4751762" y="6778501"/>
                  <a:pt x="4676590" y="6715743"/>
                </a:cubicBezTo>
                <a:close/>
                <a:moveTo>
                  <a:pt x="5213831" y="6702639"/>
                </a:moveTo>
                <a:cubicBezTo>
                  <a:pt x="5222106" y="6704018"/>
                  <a:pt x="5230382" y="6705398"/>
                  <a:pt x="5237969" y="6706777"/>
                </a:cubicBezTo>
                <a:cubicBezTo>
                  <a:pt x="5231761" y="6718501"/>
                  <a:pt x="5225554" y="6730226"/>
                  <a:pt x="5218658" y="6741260"/>
                </a:cubicBezTo>
                <a:cubicBezTo>
                  <a:pt x="5212451" y="6752294"/>
                  <a:pt x="5206244" y="6763329"/>
                  <a:pt x="5199348" y="6774363"/>
                </a:cubicBezTo>
                <a:cubicBezTo>
                  <a:pt x="5204865" y="6751605"/>
                  <a:pt x="5209692" y="6727467"/>
                  <a:pt x="5213831" y="6702639"/>
                </a:cubicBezTo>
                <a:close/>
                <a:moveTo>
                  <a:pt x="5215210" y="6695053"/>
                </a:moveTo>
                <a:cubicBezTo>
                  <a:pt x="5234520" y="6585398"/>
                  <a:pt x="5249003" y="6468847"/>
                  <a:pt x="5257968" y="6344709"/>
                </a:cubicBezTo>
                <a:cubicBezTo>
                  <a:pt x="5302106" y="6367467"/>
                  <a:pt x="5346244" y="6388847"/>
                  <a:pt x="5389692" y="6408847"/>
                </a:cubicBezTo>
                <a:cubicBezTo>
                  <a:pt x="5342106" y="6510226"/>
                  <a:pt x="5293141" y="6606777"/>
                  <a:pt x="5242106" y="6699881"/>
                </a:cubicBezTo>
                <a:cubicBezTo>
                  <a:pt x="5233141" y="6698501"/>
                  <a:pt x="5224175" y="6697122"/>
                  <a:pt x="5215210" y="6695053"/>
                </a:cubicBezTo>
                <a:close/>
                <a:moveTo>
                  <a:pt x="5258658" y="6337812"/>
                </a:moveTo>
                <a:cubicBezTo>
                  <a:pt x="5259348" y="6324019"/>
                  <a:pt x="5260727" y="6310226"/>
                  <a:pt x="5261416" y="6296433"/>
                </a:cubicBezTo>
                <a:cubicBezTo>
                  <a:pt x="5262106" y="6286088"/>
                  <a:pt x="5262796" y="6275744"/>
                  <a:pt x="5262796" y="6265399"/>
                </a:cubicBezTo>
                <a:cubicBezTo>
                  <a:pt x="5326934" y="6267468"/>
                  <a:pt x="5390382" y="6268847"/>
                  <a:pt x="5452451" y="6268847"/>
                </a:cubicBezTo>
                <a:cubicBezTo>
                  <a:pt x="5432451" y="6314364"/>
                  <a:pt x="5412451" y="6359191"/>
                  <a:pt x="5392451" y="6403329"/>
                </a:cubicBezTo>
                <a:cubicBezTo>
                  <a:pt x="5348313" y="6382640"/>
                  <a:pt x="5304175" y="6360571"/>
                  <a:pt x="5258658" y="6337812"/>
                </a:cubicBezTo>
                <a:close/>
                <a:moveTo>
                  <a:pt x="5460727" y="6268847"/>
                </a:moveTo>
                <a:cubicBezTo>
                  <a:pt x="5461416" y="6268847"/>
                  <a:pt x="5462106" y="6268847"/>
                  <a:pt x="5463485" y="6268847"/>
                </a:cubicBezTo>
                <a:cubicBezTo>
                  <a:pt x="5529002" y="6268847"/>
                  <a:pt x="5593830" y="6267468"/>
                  <a:pt x="5657968" y="6265399"/>
                </a:cubicBezTo>
                <a:cubicBezTo>
                  <a:pt x="5662106" y="6350916"/>
                  <a:pt x="5662106" y="6432985"/>
                  <a:pt x="5659347" y="6511605"/>
                </a:cubicBezTo>
                <a:cubicBezTo>
                  <a:pt x="5575209" y="6482640"/>
                  <a:pt x="5488313" y="6446778"/>
                  <a:pt x="5398658" y="6406088"/>
                </a:cubicBezTo>
                <a:cubicBezTo>
                  <a:pt x="5420037" y="6361261"/>
                  <a:pt x="5440037" y="6315054"/>
                  <a:pt x="5460727" y="6268847"/>
                </a:cubicBezTo>
                <a:close/>
                <a:moveTo>
                  <a:pt x="5665554" y="6265399"/>
                </a:moveTo>
                <a:cubicBezTo>
                  <a:pt x="5758657" y="6261950"/>
                  <a:pt x="5849691" y="6256433"/>
                  <a:pt x="5938657" y="6248157"/>
                </a:cubicBezTo>
                <a:cubicBezTo>
                  <a:pt x="5911071" y="6360571"/>
                  <a:pt x="5880726" y="6467467"/>
                  <a:pt x="5846933" y="6568157"/>
                </a:cubicBezTo>
                <a:cubicBezTo>
                  <a:pt x="5788312" y="6553674"/>
                  <a:pt x="5729002" y="6535743"/>
                  <a:pt x="5667623" y="6514364"/>
                </a:cubicBezTo>
                <a:cubicBezTo>
                  <a:pt x="5669692" y="6435053"/>
                  <a:pt x="5669002" y="6351605"/>
                  <a:pt x="5665554" y="6265399"/>
                </a:cubicBezTo>
                <a:close/>
                <a:moveTo>
                  <a:pt x="5664864" y="6258502"/>
                </a:moveTo>
                <a:cubicBezTo>
                  <a:pt x="5662795" y="6208158"/>
                  <a:pt x="5659347" y="6157123"/>
                  <a:pt x="5654519" y="6104020"/>
                </a:cubicBezTo>
                <a:cubicBezTo>
                  <a:pt x="5765554" y="6093675"/>
                  <a:pt x="5873829" y="6080572"/>
                  <a:pt x="5978657" y="6064020"/>
                </a:cubicBezTo>
                <a:cubicBezTo>
                  <a:pt x="5966932" y="6124020"/>
                  <a:pt x="5953829" y="6183330"/>
                  <a:pt x="5940036" y="6240571"/>
                </a:cubicBezTo>
                <a:cubicBezTo>
                  <a:pt x="5850381" y="6248847"/>
                  <a:pt x="5758657" y="6255054"/>
                  <a:pt x="5664864" y="6258502"/>
                </a:cubicBezTo>
                <a:close/>
                <a:moveTo>
                  <a:pt x="5653830" y="6096433"/>
                </a:moveTo>
                <a:cubicBezTo>
                  <a:pt x="5651761" y="6075054"/>
                  <a:pt x="5649692" y="6053675"/>
                  <a:pt x="5647623" y="6031606"/>
                </a:cubicBezTo>
                <a:cubicBezTo>
                  <a:pt x="5641416" y="5976434"/>
                  <a:pt x="5634520" y="5921261"/>
                  <a:pt x="5626244" y="5864710"/>
                </a:cubicBezTo>
                <a:cubicBezTo>
                  <a:pt x="5645554" y="5860572"/>
                  <a:pt x="5664864" y="5856434"/>
                  <a:pt x="5684174" y="5852296"/>
                </a:cubicBezTo>
                <a:cubicBezTo>
                  <a:pt x="5706243" y="5857813"/>
                  <a:pt x="5729002" y="5863331"/>
                  <a:pt x="5751071" y="5868848"/>
                </a:cubicBezTo>
                <a:cubicBezTo>
                  <a:pt x="5838657" y="5889537"/>
                  <a:pt x="5923484" y="5906779"/>
                  <a:pt x="6005553" y="5920572"/>
                </a:cubicBezTo>
                <a:cubicBezTo>
                  <a:pt x="5997967" y="5966779"/>
                  <a:pt x="5989691" y="6011606"/>
                  <a:pt x="5980725" y="6056434"/>
                </a:cubicBezTo>
                <a:cubicBezTo>
                  <a:pt x="5875209" y="6072296"/>
                  <a:pt x="5766243" y="6086089"/>
                  <a:pt x="5653830" y="6096433"/>
                </a:cubicBezTo>
                <a:close/>
                <a:moveTo>
                  <a:pt x="6012450" y="5921951"/>
                </a:moveTo>
                <a:cubicBezTo>
                  <a:pt x="6111070" y="5937813"/>
                  <a:pt x="6205553" y="5948847"/>
                  <a:pt x="6295208" y="5955054"/>
                </a:cubicBezTo>
                <a:cubicBezTo>
                  <a:pt x="6298656" y="5968847"/>
                  <a:pt x="6301415" y="5981951"/>
                  <a:pt x="6304173" y="5995054"/>
                </a:cubicBezTo>
                <a:cubicBezTo>
                  <a:pt x="6203484" y="6017813"/>
                  <a:pt x="6097277" y="6037813"/>
                  <a:pt x="5987622" y="6055054"/>
                </a:cubicBezTo>
                <a:cubicBezTo>
                  <a:pt x="5996588" y="6011606"/>
                  <a:pt x="6004863" y="5966779"/>
                  <a:pt x="6012450" y="5921951"/>
                </a:cubicBezTo>
                <a:close/>
                <a:moveTo>
                  <a:pt x="6302794" y="5955054"/>
                </a:moveTo>
                <a:cubicBezTo>
                  <a:pt x="6351070" y="5957813"/>
                  <a:pt x="6397966" y="5959882"/>
                  <a:pt x="6444173" y="5959882"/>
                </a:cubicBezTo>
                <a:cubicBezTo>
                  <a:pt x="6445552" y="5959882"/>
                  <a:pt x="6446242" y="5959882"/>
                  <a:pt x="6447621" y="5959882"/>
                </a:cubicBezTo>
                <a:cubicBezTo>
                  <a:pt x="6403484" y="5971606"/>
                  <a:pt x="6357966" y="5982641"/>
                  <a:pt x="6311759" y="5993675"/>
                </a:cubicBezTo>
                <a:cubicBezTo>
                  <a:pt x="6308311" y="5980572"/>
                  <a:pt x="6305553" y="5968158"/>
                  <a:pt x="6302794" y="5955054"/>
                </a:cubicBezTo>
                <a:close/>
                <a:moveTo>
                  <a:pt x="6230380" y="5701262"/>
                </a:moveTo>
                <a:cubicBezTo>
                  <a:pt x="6214518" y="5653676"/>
                  <a:pt x="6197966" y="5605400"/>
                  <a:pt x="6179346" y="5555745"/>
                </a:cubicBezTo>
                <a:cubicBezTo>
                  <a:pt x="6283484" y="5516435"/>
                  <a:pt x="6384173" y="5475055"/>
                  <a:pt x="6481414" y="5431607"/>
                </a:cubicBezTo>
                <a:cubicBezTo>
                  <a:pt x="6485552" y="5492986"/>
                  <a:pt x="6489001" y="5552986"/>
                  <a:pt x="6491069" y="5611607"/>
                </a:cubicBezTo>
                <a:cubicBezTo>
                  <a:pt x="6407621" y="5643331"/>
                  <a:pt x="6320725" y="5672986"/>
                  <a:pt x="6230380" y="5701262"/>
                </a:cubicBezTo>
                <a:close/>
                <a:moveTo>
                  <a:pt x="6489001" y="5428159"/>
                </a:moveTo>
                <a:cubicBezTo>
                  <a:pt x="6585552" y="5384711"/>
                  <a:pt x="6677966" y="5339883"/>
                  <a:pt x="6766241" y="5292987"/>
                </a:cubicBezTo>
                <a:cubicBezTo>
                  <a:pt x="6771069" y="5290228"/>
                  <a:pt x="6775897" y="5288159"/>
                  <a:pt x="6780724" y="5285401"/>
                </a:cubicBezTo>
                <a:cubicBezTo>
                  <a:pt x="6810380" y="5341952"/>
                  <a:pt x="6836586" y="5397814"/>
                  <a:pt x="6860034" y="5452297"/>
                </a:cubicBezTo>
                <a:cubicBezTo>
                  <a:pt x="6748311" y="5507469"/>
                  <a:pt x="6628311" y="5559883"/>
                  <a:pt x="6499345" y="5608848"/>
                </a:cubicBezTo>
                <a:cubicBezTo>
                  <a:pt x="6496587" y="5549538"/>
                  <a:pt x="6493139" y="5489538"/>
                  <a:pt x="6489001" y="5428159"/>
                </a:cubicBezTo>
                <a:close/>
                <a:moveTo>
                  <a:pt x="6488311" y="5420573"/>
                </a:moveTo>
                <a:cubicBezTo>
                  <a:pt x="6484863" y="5375745"/>
                  <a:pt x="6481414" y="5330918"/>
                  <a:pt x="6476587" y="5285401"/>
                </a:cubicBezTo>
                <a:cubicBezTo>
                  <a:pt x="6575207" y="5275056"/>
                  <a:pt x="6669000" y="5260573"/>
                  <a:pt x="6757276" y="5242642"/>
                </a:cubicBezTo>
                <a:cubicBezTo>
                  <a:pt x="6764173" y="5255056"/>
                  <a:pt x="6770379" y="5266780"/>
                  <a:pt x="6776586" y="5279194"/>
                </a:cubicBezTo>
                <a:cubicBezTo>
                  <a:pt x="6685552" y="5327469"/>
                  <a:pt x="6589690" y="5375056"/>
                  <a:pt x="6488311" y="5420573"/>
                </a:cubicBezTo>
                <a:close/>
                <a:moveTo>
                  <a:pt x="6764862" y="5240573"/>
                </a:moveTo>
                <a:cubicBezTo>
                  <a:pt x="6813138" y="5230228"/>
                  <a:pt x="6860034" y="5219194"/>
                  <a:pt x="6905552" y="5206780"/>
                </a:cubicBezTo>
                <a:cubicBezTo>
                  <a:pt x="6866241" y="5230228"/>
                  <a:pt x="6825552" y="5252987"/>
                  <a:pt x="6783483" y="5275056"/>
                </a:cubicBezTo>
                <a:cubicBezTo>
                  <a:pt x="6777276" y="5263332"/>
                  <a:pt x="6771759" y="5252297"/>
                  <a:pt x="6764862" y="5240573"/>
                </a:cubicBezTo>
                <a:close/>
                <a:moveTo>
                  <a:pt x="6761414" y="5234366"/>
                </a:moveTo>
                <a:cubicBezTo>
                  <a:pt x="6700035" y="5121953"/>
                  <a:pt x="6626242" y="5006780"/>
                  <a:pt x="6540035" y="4888160"/>
                </a:cubicBezTo>
                <a:cubicBezTo>
                  <a:pt x="6629690" y="4822643"/>
                  <a:pt x="6715897" y="4755746"/>
                  <a:pt x="6797965" y="4688160"/>
                </a:cubicBezTo>
                <a:cubicBezTo>
                  <a:pt x="6859345" y="4861263"/>
                  <a:pt x="6907621" y="5027470"/>
                  <a:pt x="6941414" y="5184711"/>
                </a:cubicBezTo>
                <a:cubicBezTo>
                  <a:pt x="6937276" y="5187470"/>
                  <a:pt x="6932448" y="5190228"/>
                  <a:pt x="6928310" y="5192987"/>
                </a:cubicBezTo>
                <a:cubicBezTo>
                  <a:pt x="6875207" y="5208159"/>
                  <a:pt x="6820034" y="5221952"/>
                  <a:pt x="6761414" y="5234366"/>
                </a:cubicBezTo>
                <a:close/>
                <a:moveTo>
                  <a:pt x="6949000" y="5180573"/>
                </a:moveTo>
                <a:cubicBezTo>
                  <a:pt x="6929690" y="5090918"/>
                  <a:pt x="6905552" y="4997815"/>
                  <a:pt x="6876586" y="4901953"/>
                </a:cubicBezTo>
                <a:cubicBezTo>
                  <a:pt x="6855207" y="4829539"/>
                  <a:pt x="6831069" y="4756436"/>
                  <a:pt x="6804862" y="4682643"/>
                </a:cubicBezTo>
                <a:cubicBezTo>
                  <a:pt x="6886241" y="4615057"/>
                  <a:pt x="6963482" y="4547471"/>
                  <a:pt x="7035896" y="4478505"/>
                </a:cubicBezTo>
                <a:cubicBezTo>
                  <a:pt x="7040034" y="4475057"/>
                  <a:pt x="7043482" y="4470919"/>
                  <a:pt x="7047620" y="4467471"/>
                </a:cubicBezTo>
                <a:cubicBezTo>
                  <a:pt x="7179344" y="4608850"/>
                  <a:pt x="7281413" y="4750229"/>
                  <a:pt x="7350378" y="4888850"/>
                </a:cubicBezTo>
                <a:cubicBezTo>
                  <a:pt x="7237275" y="4990228"/>
                  <a:pt x="7102793" y="5087470"/>
                  <a:pt x="6949000" y="5180573"/>
                </a:cubicBezTo>
                <a:close/>
                <a:moveTo>
                  <a:pt x="7353826" y="4896436"/>
                </a:moveTo>
                <a:cubicBezTo>
                  <a:pt x="7366240" y="4921953"/>
                  <a:pt x="7377964" y="4947470"/>
                  <a:pt x="7388309" y="4972987"/>
                </a:cubicBezTo>
                <a:cubicBezTo>
                  <a:pt x="7319344" y="5026090"/>
                  <a:pt x="7238654" y="5072987"/>
                  <a:pt x="7145551" y="5114366"/>
                </a:cubicBezTo>
                <a:cubicBezTo>
                  <a:pt x="7087620" y="5139883"/>
                  <a:pt x="7024862" y="5163332"/>
                  <a:pt x="6958655" y="5183331"/>
                </a:cubicBezTo>
                <a:cubicBezTo>
                  <a:pt x="7110379" y="5091608"/>
                  <a:pt x="7242792" y="4995746"/>
                  <a:pt x="7353826" y="4896436"/>
                </a:cubicBezTo>
                <a:close/>
                <a:moveTo>
                  <a:pt x="7031069" y="4473678"/>
                </a:moveTo>
                <a:cubicBezTo>
                  <a:pt x="6959345" y="4541953"/>
                  <a:pt x="6882793" y="4609540"/>
                  <a:pt x="6802104" y="4675746"/>
                </a:cubicBezTo>
                <a:cubicBezTo>
                  <a:pt x="6786931" y="4633678"/>
                  <a:pt x="6771069" y="4590919"/>
                  <a:pt x="6754517" y="4548160"/>
                </a:cubicBezTo>
                <a:cubicBezTo>
                  <a:pt x="6846931" y="4511609"/>
                  <a:pt x="6933138" y="4472988"/>
                  <a:pt x="7013827" y="4432299"/>
                </a:cubicBezTo>
                <a:cubicBezTo>
                  <a:pt x="7023482" y="4442643"/>
                  <a:pt x="7033138" y="4452298"/>
                  <a:pt x="7042793" y="4462643"/>
                </a:cubicBezTo>
                <a:cubicBezTo>
                  <a:pt x="7039344" y="4466781"/>
                  <a:pt x="7035207" y="4470230"/>
                  <a:pt x="7031069" y="4473678"/>
                </a:cubicBezTo>
                <a:close/>
                <a:moveTo>
                  <a:pt x="7021413" y="4428850"/>
                </a:moveTo>
                <a:cubicBezTo>
                  <a:pt x="7066241" y="4405402"/>
                  <a:pt x="7108999" y="4381954"/>
                  <a:pt x="7150378" y="4357126"/>
                </a:cubicBezTo>
                <a:cubicBezTo>
                  <a:pt x="7117965" y="4390229"/>
                  <a:pt x="7084172" y="4424023"/>
                  <a:pt x="7049000" y="4457816"/>
                </a:cubicBezTo>
                <a:cubicBezTo>
                  <a:pt x="7039344" y="4447471"/>
                  <a:pt x="7030379" y="4438505"/>
                  <a:pt x="7021413" y="4428850"/>
                </a:cubicBezTo>
                <a:close/>
                <a:moveTo>
                  <a:pt x="7015896" y="4422643"/>
                </a:moveTo>
                <a:cubicBezTo>
                  <a:pt x="6926931" y="4330919"/>
                  <a:pt x="6825552" y="4239885"/>
                  <a:pt x="6711759" y="4148161"/>
                </a:cubicBezTo>
                <a:cubicBezTo>
                  <a:pt x="6760724" y="4086092"/>
                  <a:pt x="6808310" y="4024023"/>
                  <a:pt x="6853138" y="3961954"/>
                </a:cubicBezTo>
                <a:cubicBezTo>
                  <a:pt x="6929000" y="4015747"/>
                  <a:pt x="6999344" y="4070230"/>
                  <a:pt x="7063482" y="4125402"/>
                </a:cubicBezTo>
                <a:cubicBezTo>
                  <a:pt x="7104861" y="4193678"/>
                  <a:pt x="7143482" y="4261264"/>
                  <a:pt x="7177965" y="4327471"/>
                </a:cubicBezTo>
                <a:cubicBezTo>
                  <a:pt x="7175896" y="4329540"/>
                  <a:pt x="7173827" y="4332299"/>
                  <a:pt x="7171068" y="4334368"/>
                </a:cubicBezTo>
                <a:cubicBezTo>
                  <a:pt x="7122103" y="4365402"/>
                  <a:pt x="7070379" y="4394368"/>
                  <a:pt x="7015896" y="4422643"/>
                </a:cubicBezTo>
                <a:close/>
                <a:moveTo>
                  <a:pt x="7081413" y="4141954"/>
                </a:moveTo>
                <a:cubicBezTo>
                  <a:pt x="7133137" y="4186781"/>
                  <a:pt x="7180723" y="4232299"/>
                  <a:pt x="7224861" y="4277816"/>
                </a:cubicBezTo>
                <a:cubicBezTo>
                  <a:pt x="7211068" y="4292988"/>
                  <a:pt x="7197275" y="4307471"/>
                  <a:pt x="7182793" y="4322643"/>
                </a:cubicBezTo>
                <a:cubicBezTo>
                  <a:pt x="7151758" y="4263333"/>
                  <a:pt x="7117965" y="4203333"/>
                  <a:pt x="7081413" y="4141954"/>
                </a:cubicBezTo>
                <a:close/>
                <a:moveTo>
                  <a:pt x="7070379" y="4123334"/>
                </a:moveTo>
                <a:cubicBezTo>
                  <a:pt x="7060034" y="4106782"/>
                  <a:pt x="7049689" y="4089540"/>
                  <a:pt x="7039344" y="4072989"/>
                </a:cubicBezTo>
                <a:cubicBezTo>
                  <a:pt x="6999344" y="4008851"/>
                  <a:pt x="6956586" y="3945403"/>
                  <a:pt x="6911758" y="3880575"/>
                </a:cubicBezTo>
                <a:cubicBezTo>
                  <a:pt x="6972448" y="3794369"/>
                  <a:pt x="7028310" y="3708162"/>
                  <a:pt x="7080724" y="3622645"/>
                </a:cubicBezTo>
                <a:cubicBezTo>
                  <a:pt x="7083482" y="3617817"/>
                  <a:pt x="7086241" y="3613679"/>
                  <a:pt x="7089000" y="3608851"/>
                </a:cubicBezTo>
                <a:cubicBezTo>
                  <a:pt x="7253826" y="3710231"/>
                  <a:pt x="7389689" y="3819886"/>
                  <a:pt x="7493137" y="3935748"/>
                </a:cubicBezTo>
                <a:cubicBezTo>
                  <a:pt x="7421413" y="4046092"/>
                  <a:pt x="7333827" y="4159195"/>
                  <a:pt x="7229689" y="4272988"/>
                </a:cubicBezTo>
                <a:cubicBezTo>
                  <a:pt x="7180723" y="4222644"/>
                  <a:pt x="7127620" y="4172299"/>
                  <a:pt x="7070379" y="4123334"/>
                </a:cubicBezTo>
                <a:close/>
                <a:moveTo>
                  <a:pt x="7428999" y="3857817"/>
                </a:moveTo>
                <a:cubicBezTo>
                  <a:pt x="7335895" y="3767472"/>
                  <a:pt x="7223482" y="3681955"/>
                  <a:pt x="7092448" y="3601955"/>
                </a:cubicBezTo>
                <a:cubicBezTo>
                  <a:pt x="7122103" y="3552300"/>
                  <a:pt x="7150378" y="3503335"/>
                  <a:pt x="7176586" y="3455059"/>
                </a:cubicBezTo>
                <a:cubicBezTo>
                  <a:pt x="7178655" y="3452300"/>
                  <a:pt x="7181413" y="3450231"/>
                  <a:pt x="7183482" y="3447472"/>
                </a:cubicBezTo>
                <a:cubicBezTo>
                  <a:pt x="7323482" y="3598507"/>
                  <a:pt x="7436585" y="3748851"/>
                  <a:pt x="7517964" y="3895748"/>
                </a:cubicBezTo>
                <a:cubicBezTo>
                  <a:pt x="7511068" y="3906782"/>
                  <a:pt x="7504171" y="3918506"/>
                  <a:pt x="7496585" y="3929541"/>
                </a:cubicBezTo>
                <a:cubicBezTo>
                  <a:pt x="7475896" y="3904713"/>
                  <a:pt x="7453137" y="3881265"/>
                  <a:pt x="7428999" y="3857817"/>
                </a:cubicBezTo>
                <a:close/>
                <a:moveTo>
                  <a:pt x="7188309" y="3441266"/>
                </a:moveTo>
                <a:cubicBezTo>
                  <a:pt x="7203482" y="3424714"/>
                  <a:pt x="7217965" y="3408162"/>
                  <a:pt x="7231758" y="3392300"/>
                </a:cubicBezTo>
                <a:cubicBezTo>
                  <a:pt x="7293827" y="3430231"/>
                  <a:pt x="7351758" y="3470231"/>
                  <a:pt x="7403482" y="3511610"/>
                </a:cubicBezTo>
                <a:cubicBezTo>
                  <a:pt x="7487619" y="3578507"/>
                  <a:pt x="7557274" y="3648162"/>
                  <a:pt x="7611757" y="3720576"/>
                </a:cubicBezTo>
                <a:cubicBezTo>
                  <a:pt x="7586240" y="3775748"/>
                  <a:pt x="7555895" y="3831610"/>
                  <a:pt x="7522102" y="3888161"/>
                </a:cubicBezTo>
                <a:cubicBezTo>
                  <a:pt x="7440723" y="3741955"/>
                  <a:pt x="7328999" y="3592990"/>
                  <a:pt x="7188309" y="3441266"/>
                </a:cubicBezTo>
                <a:close/>
                <a:moveTo>
                  <a:pt x="7189689" y="3430231"/>
                </a:moveTo>
                <a:cubicBezTo>
                  <a:pt x="7197965" y="3414369"/>
                  <a:pt x="7206931" y="3397818"/>
                  <a:pt x="7215206" y="3381955"/>
                </a:cubicBezTo>
                <a:cubicBezTo>
                  <a:pt x="7218654" y="3384024"/>
                  <a:pt x="7222792" y="3386783"/>
                  <a:pt x="7226240" y="3388852"/>
                </a:cubicBezTo>
                <a:cubicBezTo>
                  <a:pt x="7213827" y="3402645"/>
                  <a:pt x="7202102" y="3416438"/>
                  <a:pt x="7189689" y="3430231"/>
                </a:cubicBezTo>
                <a:close/>
                <a:moveTo>
                  <a:pt x="7180034" y="3432300"/>
                </a:moveTo>
                <a:cubicBezTo>
                  <a:pt x="7134517" y="3383335"/>
                  <a:pt x="7085552" y="3334369"/>
                  <a:pt x="7034517" y="3285404"/>
                </a:cubicBezTo>
                <a:cubicBezTo>
                  <a:pt x="7095896" y="3315059"/>
                  <a:pt x="7154517" y="3346093"/>
                  <a:pt x="7208999" y="3377817"/>
                </a:cubicBezTo>
                <a:cubicBezTo>
                  <a:pt x="7199345" y="3396438"/>
                  <a:pt x="7189689" y="3414369"/>
                  <a:pt x="7180034" y="3432300"/>
                </a:cubicBezTo>
                <a:close/>
                <a:moveTo>
                  <a:pt x="7018655" y="3270232"/>
                </a:moveTo>
                <a:cubicBezTo>
                  <a:pt x="7004172" y="3256438"/>
                  <a:pt x="6989690" y="3243335"/>
                  <a:pt x="6975207" y="3229542"/>
                </a:cubicBezTo>
                <a:cubicBezTo>
                  <a:pt x="6920034" y="3178507"/>
                  <a:pt x="6861414" y="3128163"/>
                  <a:pt x="6801414" y="3077818"/>
                </a:cubicBezTo>
                <a:cubicBezTo>
                  <a:pt x="6836586" y="2978508"/>
                  <a:pt x="6868310" y="2880577"/>
                  <a:pt x="6895207" y="2784026"/>
                </a:cubicBezTo>
                <a:cubicBezTo>
                  <a:pt x="6913138" y="2720577"/>
                  <a:pt x="6929000" y="2657819"/>
                  <a:pt x="6943483" y="2597129"/>
                </a:cubicBezTo>
                <a:cubicBezTo>
                  <a:pt x="6945552" y="2593681"/>
                  <a:pt x="6946931" y="2590233"/>
                  <a:pt x="6949000" y="2586784"/>
                </a:cubicBezTo>
                <a:cubicBezTo>
                  <a:pt x="7125551" y="2695750"/>
                  <a:pt x="7273137" y="2810922"/>
                  <a:pt x="7390378" y="2929542"/>
                </a:cubicBezTo>
                <a:cubicBezTo>
                  <a:pt x="7350378" y="3068853"/>
                  <a:pt x="7290378" y="3216438"/>
                  <a:pt x="7212447" y="3370921"/>
                </a:cubicBezTo>
                <a:cubicBezTo>
                  <a:pt x="7151758" y="3336438"/>
                  <a:pt x="7086931" y="3302645"/>
                  <a:pt x="7018655" y="3270232"/>
                </a:cubicBezTo>
                <a:close/>
                <a:moveTo>
                  <a:pt x="6951759" y="2581267"/>
                </a:moveTo>
                <a:cubicBezTo>
                  <a:pt x="6961413" y="2561957"/>
                  <a:pt x="6971069" y="2542647"/>
                  <a:pt x="6980034" y="2522647"/>
                </a:cubicBezTo>
                <a:cubicBezTo>
                  <a:pt x="7162103" y="2574371"/>
                  <a:pt x="7315206" y="2646095"/>
                  <a:pt x="7434516" y="2737819"/>
                </a:cubicBezTo>
                <a:cubicBezTo>
                  <a:pt x="7424172" y="2797819"/>
                  <a:pt x="7410378" y="2859198"/>
                  <a:pt x="7392448" y="2922646"/>
                </a:cubicBezTo>
                <a:cubicBezTo>
                  <a:pt x="7274516" y="2804025"/>
                  <a:pt x="7126931" y="2690233"/>
                  <a:pt x="6951759" y="2581267"/>
                </a:cubicBezTo>
                <a:close/>
                <a:moveTo>
                  <a:pt x="6949000" y="2570922"/>
                </a:moveTo>
                <a:cubicBezTo>
                  <a:pt x="6953138" y="2552991"/>
                  <a:pt x="6956586" y="2535750"/>
                  <a:pt x="6960724" y="2517819"/>
                </a:cubicBezTo>
                <a:cubicBezTo>
                  <a:pt x="6964862" y="2519198"/>
                  <a:pt x="6969000" y="2519888"/>
                  <a:pt x="6973138" y="2521267"/>
                </a:cubicBezTo>
                <a:cubicBezTo>
                  <a:pt x="6965552" y="2537819"/>
                  <a:pt x="6957276" y="2554371"/>
                  <a:pt x="6949000" y="2570922"/>
                </a:cubicBezTo>
                <a:close/>
                <a:moveTo>
                  <a:pt x="6940724" y="2575060"/>
                </a:moveTo>
                <a:cubicBezTo>
                  <a:pt x="6884862" y="2540578"/>
                  <a:pt x="6826241" y="2506785"/>
                  <a:pt x="6764173" y="2473681"/>
                </a:cubicBezTo>
                <a:cubicBezTo>
                  <a:pt x="6830379" y="2485405"/>
                  <a:pt x="6893138" y="2499888"/>
                  <a:pt x="6953138" y="2515750"/>
                </a:cubicBezTo>
                <a:cubicBezTo>
                  <a:pt x="6949000" y="2535060"/>
                  <a:pt x="6944862" y="2555060"/>
                  <a:pt x="6940724" y="2575060"/>
                </a:cubicBezTo>
                <a:close/>
                <a:moveTo>
                  <a:pt x="6742104" y="2461957"/>
                </a:moveTo>
                <a:cubicBezTo>
                  <a:pt x="6724862" y="2452992"/>
                  <a:pt x="6706931" y="2443336"/>
                  <a:pt x="6689690" y="2434371"/>
                </a:cubicBezTo>
                <a:cubicBezTo>
                  <a:pt x="6622794" y="2399888"/>
                  <a:pt x="6553138" y="2366785"/>
                  <a:pt x="6481414" y="2334371"/>
                </a:cubicBezTo>
                <a:cubicBezTo>
                  <a:pt x="6489001" y="2228854"/>
                  <a:pt x="6493139" y="2126095"/>
                  <a:pt x="6493828" y="2026096"/>
                </a:cubicBezTo>
                <a:cubicBezTo>
                  <a:pt x="6494518" y="1959889"/>
                  <a:pt x="6493139" y="1895061"/>
                  <a:pt x="6490380" y="1832992"/>
                </a:cubicBezTo>
                <a:cubicBezTo>
                  <a:pt x="6491069" y="1829544"/>
                  <a:pt x="6491759" y="1826096"/>
                  <a:pt x="6492449" y="1822648"/>
                </a:cubicBezTo>
                <a:cubicBezTo>
                  <a:pt x="6689690" y="1880579"/>
                  <a:pt x="6863483" y="1951613"/>
                  <a:pt x="7009000" y="2035751"/>
                </a:cubicBezTo>
                <a:cubicBezTo>
                  <a:pt x="7006931" y="2181268"/>
                  <a:pt x="6988310" y="2339199"/>
                  <a:pt x="6954517" y="2508164"/>
                </a:cubicBezTo>
                <a:cubicBezTo>
                  <a:pt x="6887620" y="2490233"/>
                  <a:pt x="6816586" y="2474371"/>
                  <a:pt x="6742104" y="2461957"/>
                </a:cubicBezTo>
                <a:close/>
                <a:moveTo>
                  <a:pt x="6482794" y="1812303"/>
                </a:moveTo>
                <a:cubicBezTo>
                  <a:pt x="6419346" y="1793682"/>
                  <a:pt x="6353829" y="1777131"/>
                  <a:pt x="6284863" y="1761269"/>
                </a:cubicBezTo>
                <a:cubicBezTo>
                  <a:pt x="6351760" y="1755062"/>
                  <a:pt x="6416587" y="1752303"/>
                  <a:pt x="6479346" y="1751613"/>
                </a:cubicBezTo>
                <a:cubicBezTo>
                  <a:pt x="6480725" y="1771613"/>
                  <a:pt x="6482104" y="1791613"/>
                  <a:pt x="6482794" y="1812303"/>
                </a:cubicBezTo>
                <a:close/>
                <a:moveTo>
                  <a:pt x="6486242" y="1751613"/>
                </a:moveTo>
                <a:cubicBezTo>
                  <a:pt x="6487621" y="1751613"/>
                  <a:pt x="6488311" y="1751613"/>
                  <a:pt x="6489690" y="1751613"/>
                </a:cubicBezTo>
                <a:cubicBezTo>
                  <a:pt x="6492449" y="1751613"/>
                  <a:pt x="6495897" y="1751613"/>
                  <a:pt x="6498656" y="1751613"/>
                </a:cubicBezTo>
                <a:cubicBezTo>
                  <a:pt x="6495897" y="1768165"/>
                  <a:pt x="6492449" y="1785406"/>
                  <a:pt x="6489001" y="1802648"/>
                </a:cubicBezTo>
                <a:cubicBezTo>
                  <a:pt x="6488311" y="1785406"/>
                  <a:pt x="6487621" y="1768165"/>
                  <a:pt x="6486242" y="1751613"/>
                </a:cubicBezTo>
                <a:close/>
                <a:moveTo>
                  <a:pt x="6261415" y="1755751"/>
                </a:moveTo>
                <a:cubicBezTo>
                  <a:pt x="6242104" y="1751613"/>
                  <a:pt x="6222794" y="1747475"/>
                  <a:pt x="6202794" y="1743338"/>
                </a:cubicBezTo>
                <a:cubicBezTo>
                  <a:pt x="6129001" y="1728165"/>
                  <a:pt x="6053139" y="1714372"/>
                  <a:pt x="5975898" y="1702648"/>
                </a:cubicBezTo>
                <a:cubicBezTo>
                  <a:pt x="5955209" y="1599200"/>
                  <a:pt x="5932450" y="1499200"/>
                  <a:pt x="5906243" y="1401959"/>
                </a:cubicBezTo>
                <a:cubicBezTo>
                  <a:pt x="5889002" y="1337821"/>
                  <a:pt x="5871071" y="1275752"/>
                  <a:pt x="5851761" y="1215752"/>
                </a:cubicBezTo>
                <a:cubicBezTo>
                  <a:pt x="5851761" y="1212304"/>
                  <a:pt x="5851761" y="1208856"/>
                  <a:pt x="5851071" y="1206097"/>
                </a:cubicBezTo>
                <a:cubicBezTo>
                  <a:pt x="6057277" y="1209545"/>
                  <a:pt x="6243484" y="1232304"/>
                  <a:pt x="6406242" y="1274373"/>
                </a:cubicBezTo>
                <a:cubicBezTo>
                  <a:pt x="6442794" y="1414373"/>
                  <a:pt x="6467621" y="1571614"/>
                  <a:pt x="6479346" y="1744027"/>
                </a:cubicBezTo>
                <a:cubicBezTo>
                  <a:pt x="6409001" y="1744717"/>
                  <a:pt x="6336587" y="1748165"/>
                  <a:pt x="6261415" y="1755751"/>
                </a:cubicBezTo>
                <a:close/>
                <a:moveTo>
                  <a:pt x="5837967" y="1198511"/>
                </a:moveTo>
                <a:cubicBezTo>
                  <a:pt x="5772450" y="1197821"/>
                  <a:pt x="5704174" y="1198511"/>
                  <a:pt x="5634520" y="1201959"/>
                </a:cubicBezTo>
                <a:cubicBezTo>
                  <a:pt x="5697278" y="1178511"/>
                  <a:pt x="5758657" y="1158511"/>
                  <a:pt x="5818657" y="1141270"/>
                </a:cubicBezTo>
                <a:cubicBezTo>
                  <a:pt x="5824864" y="1159890"/>
                  <a:pt x="5831071" y="1179201"/>
                  <a:pt x="5837967" y="1198511"/>
                </a:cubicBezTo>
                <a:close/>
                <a:moveTo>
                  <a:pt x="5825553" y="1139201"/>
                </a:moveTo>
                <a:cubicBezTo>
                  <a:pt x="5829692" y="1137821"/>
                  <a:pt x="5833829" y="1137132"/>
                  <a:pt x="5837967" y="1135752"/>
                </a:cubicBezTo>
                <a:cubicBezTo>
                  <a:pt x="5840036" y="1153683"/>
                  <a:pt x="5841416" y="1171614"/>
                  <a:pt x="5842795" y="1189545"/>
                </a:cubicBezTo>
                <a:cubicBezTo>
                  <a:pt x="5837278" y="1172994"/>
                  <a:pt x="5831760" y="1155752"/>
                  <a:pt x="5825553" y="1139201"/>
                </a:cubicBezTo>
                <a:close/>
                <a:moveTo>
                  <a:pt x="5609002" y="1202649"/>
                </a:moveTo>
                <a:cubicBezTo>
                  <a:pt x="5589692" y="1203339"/>
                  <a:pt x="5569692" y="1204718"/>
                  <a:pt x="5549692" y="1206097"/>
                </a:cubicBezTo>
                <a:cubicBezTo>
                  <a:pt x="5474520" y="1210925"/>
                  <a:pt x="5397968" y="1217821"/>
                  <a:pt x="5320037" y="1226787"/>
                </a:cubicBezTo>
                <a:cubicBezTo>
                  <a:pt x="5272451" y="1132304"/>
                  <a:pt x="5223486" y="1041960"/>
                  <a:pt x="5173141" y="955753"/>
                </a:cubicBezTo>
                <a:cubicBezTo>
                  <a:pt x="5139348" y="898511"/>
                  <a:pt x="5105555" y="844029"/>
                  <a:pt x="5071072" y="791615"/>
                </a:cubicBezTo>
                <a:cubicBezTo>
                  <a:pt x="5069693" y="788167"/>
                  <a:pt x="5069003" y="784719"/>
                  <a:pt x="5067624" y="781960"/>
                </a:cubicBezTo>
                <a:cubicBezTo>
                  <a:pt x="5266934" y="730926"/>
                  <a:pt x="5452451" y="702650"/>
                  <a:pt x="5620037" y="700581"/>
                </a:cubicBezTo>
                <a:cubicBezTo>
                  <a:pt x="5693140" y="826787"/>
                  <a:pt x="5757967" y="972304"/>
                  <a:pt x="5815209" y="1134373"/>
                </a:cubicBezTo>
                <a:cubicBezTo>
                  <a:pt x="5749002" y="1152994"/>
                  <a:pt x="5680037" y="1175752"/>
                  <a:pt x="5609002" y="1202649"/>
                </a:cubicBezTo>
                <a:close/>
                <a:moveTo>
                  <a:pt x="5053831" y="777822"/>
                </a:moveTo>
                <a:cubicBezTo>
                  <a:pt x="4989003" y="795063"/>
                  <a:pt x="4922797" y="814374"/>
                  <a:pt x="4855211" y="836443"/>
                </a:cubicBezTo>
                <a:cubicBezTo>
                  <a:pt x="4910383" y="796443"/>
                  <a:pt x="4965555" y="759891"/>
                  <a:pt x="5019348" y="727477"/>
                </a:cubicBezTo>
                <a:cubicBezTo>
                  <a:pt x="5031072" y="743339"/>
                  <a:pt x="5042796" y="760581"/>
                  <a:pt x="5053831" y="777822"/>
                </a:cubicBezTo>
                <a:close/>
                <a:moveTo>
                  <a:pt x="5025555" y="723339"/>
                </a:moveTo>
                <a:cubicBezTo>
                  <a:pt x="5029003" y="721270"/>
                  <a:pt x="5033141" y="718512"/>
                  <a:pt x="5036589" y="716443"/>
                </a:cubicBezTo>
                <a:cubicBezTo>
                  <a:pt x="5043486" y="733684"/>
                  <a:pt x="5049693" y="750926"/>
                  <a:pt x="5055900" y="768167"/>
                </a:cubicBezTo>
                <a:cubicBezTo>
                  <a:pt x="5046244" y="752994"/>
                  <a:pt x="5035900" y="737822"/>
                  <a:pt x="5025555" y="723339"/>
                </a:cubicBezTo>
                <a:close/>
                <a:moveTo>
                  <a:pt x="4186246" y="580581"/>
                </a:moveTo>
                <a:cubicBezTo>
                  <a:pt x="4128315" y="613684"/>
                  <a:pt x="4069694" y="650236"/>
                  <a:pt x="4010384" y="689546"/>
                </a:cubicBezTo>
                <a:cubicBezTo>
                  <a:pt x="4053143" y="636443"/>
                  <a:pt x="4095901" y="586788"/>
                  <a:pt x="4140039" y="540581"/>
                </a:cubicBezTo>
                <a:cubicBezTo>
                  <a:pt x="4155212" y="553684"/>
                  <a:pt x="4170384" y="566788"/>
                  <a:pt x="4186246" y="580581"/>
                </a:cubicBezTo>
                <a:close/>
                <a:moveTo>
                  <a:pt x="4144177" y="535753"/>
                </a:moveTo>
                <a:cubicBezTo>
                  <a:pt x="4146936" y="532305"/>
                  <a:pt x="4150384" y="529547"/>
                  <a:pt x="4153142" y="526098"/>
                </a:cubicBezTo>
                <a:cubicBezTo>
                  <a:pt x="4164177" y="540581"/>
                  <a:pt x="4174522" y="555753"/>
                  <a:pt x="4185556" y="570926"/>
                </a:cubicBezTo>
                <a:cubicBezTo>
                  <a:pt x="4171763" y="559202"/>
                  <a:pt x="4157970" y="546788"/>
                  <a:pt x="4144177" y="535753"/>
                </a:cubicBezTo>
                <a:close/>
                <a:moveTo>
                  <a:pt x="3991764" y="701960"/>
                </a:moveTo>
                <a:cubicBezTo>
                  <a:pt x="3975212" y="712995"/>
                  <a:pt x="3959350" y="724029"/>
                  <a:pt x="3942798" y="735063"/>
                </a:cubicBezTo>
                <a:cubicBezTo>
                  <a:pt x="3880729" y="777822"/>
                  <a:pt x="3818660" y="822650"/>
                  <a:pt x="3755902" y="870236"/>
                </a:cubicBezTo>
                <a:cubicBezTo>
                  <a:pt x="3666936" y="813684"/>
                  <a:pt x="3578661" y="760581"/>
                  <a:pt x="3491075" y="712305"/>
                </a:cubicBezTo>
                <a:cubicBezTo>
                  <a:pt x="3433144" y="680581"/>
                  <a:pt x="3375903" y="650926"/>
                  <a:pt x="3319351" y="623340"/>
                </a:cubicBezTo>
                <a:cubicBezTo>
                  <a:pt x="3316592" y="621271"/>
                  <a:pt x="3313834" y="618512"/>
                  <a:pt x="3311765" y="616443"/>
                </a:cubicBezTo>
                <a:cubicBezTo>
                  <a:pt x="3456592" y="470236"/>
                  <a:pt x="3602109" y="350926"/>
                  <a:pt x="3744868" y="262650"/>
                </a:cubicBezTo>
                <a:cubicBezTo>
                  <a:pt x="3871764" y="332995"/>
                  <a:pt x="4001419" y="424030"/>
                  <a:pt x="4134522" y="535064"/>
                </a:cubicBezTo>
                <a:cubicBezTo>
                  <a:pt x="4086246" y="586788"/>
                  <a:pt x="4038660" y="641960"/>
                  <a:pt x="3991764" y="701960"/>
                </a:cubicBezTo>
                <a:close/>
                <a:moveTo>
                  <a:pt x="3297282" y="620581"/>
                </a:moveTo>
                <a:cubicBezTo>
                  <a:pt x="3251075" y="667477"/>
                  <a:pt x="3204868" y="717822"/>
                  <a:pt x="3158662" y="770236"/>
                </a:cubicBezTo>
                <a:cubicBezTo>
                  <a:pt x="3184868" y="708167"/>
                  <a:pt x="3213144" y="650236"/>
                  <a:pt x="3242799" y="595064"/>
                </a:cubicBezTo>
                <a:cubicBezTo>
                  <a:pt x="3260730" y="603340"/>
                  <a:pt x="3278661" y="612305"/>
                  <a:pt x="3297282" y="620581"/>
                </a:cubicBezTo>
                <a:close/>
                <a:moveTo>
                  <a:pt x="3245558" y="588857"/>
                </a:moveTo>
                <a:cubicBezTo>
                  <a:pt x="3247627" y="584719"/>
                  <a:pt x="3249696" y="581271"/>
                  <a:pt x="3251765" y="577133"/>
                </a:cubicBezTo>
                <a:cubicBezTo>
                  <a:pt x="3266248" y="588167"/>
                  <a:pt x="3280041" y="599891"/>
                  <a:pt x="3294523" y="611615"/>
                </a:cubicBezTo>
                <a:cubicBezTo>
                  <a:pt x="3277972" y="604029"/>
                  <a:pt x="3261420" y="596443"/>
                  <a:pt x="3245558" y="588857"/>
                </a:cubicBezTo>
                <a:close/>
                <a:moveTo>
                  <a:pt x="3142110" y="789546"/>
                </a:moveTo>
                <a:cubicBezTo>
                  <a:pt x="3139351" y="792994"/>
                  <a:pt x="3136593" y="796443"/>
                  <a:pt x="3133144" y="799891"/>
                </a:cubicBezTo>
                <a:cubicBezTo>
                  <a:pt x="3021420" y="708857"/>
                  <a:pt x="2911076" y="635064"/>
                  <a:pt x="2802800" y="579202"/>
                </a:cubicBezTo>
                <a:cubicBezTo>
                  <a:pt x="2768317" y="561271"/>
                  <a:pt x="2734524" y="545409"/>
                  <a:pt x="2700731" y="531616"/>
                </a:cubicBezTo>
                <a:cubicBezTo>
                  <a:pt x="2729007" y="496443"/>
                  <a:pt x="2757973" y="463340"/>
                  <a:pt x="2786938" y="432305"/>
                </a:cubicBezTo>
                <a:cubicBezTo>
                  <a:pt x="2927627" y="466788"/>
                  <a:pt x="3077972" y="519891"/>
                  <a:pt x="3235213" y="591615"/>
                </a:cubicBezTo>
                <a:cubicBezTo>
                  <a:pt x="3202110" y="653684"/>
                  <a:pt x="3171075" y="719201"/>
                  <a:pt x="3142110" y="789546"/>
                </a:cubicBezTo>
                <a:close/>
                <a:moveTo>
                  <a:pt x="2693835" y="529547"/>
                </a:moveTo>
                <a:cubicBezTo>
                  <a:pt x="2641421" y="508167"/>
                  <a:pt x="2590387" y="491616"/>
                  <a:pt x="2540042" y="479202"/>
                </a:cubicBezTo>
                <a:cubicBezTo>
                  <a:pt x="2556594" y="450236"/>
                  <a:pt x="2573835" y="422650"/>
                  <a:pt x="2592456" y="396443"/>
                </a:cubicBezTo>
                <a:cubicBezTo>
                  <a:pt x="2653145" y="404030"/>
                  <a:pt x="2715214" y="415064"/>
                  <a:pt x="2779352" y="430926"/>
                </a:cubicBezTo>
                <a:cubicBezTo>
                  <a:pt x="2750387" y="461960"/>
                  <a:pt x="2722111" y="494374"/>
                  <a:pt x="2693835" y="529547"/>
                </a:cubicBezTo>
                <a:close/>
                <a:moveTo>
                  <a:pt x="2689697" y="535064"/>
                </a:moveTo>
                <a:cubicBezTo>
                  <a:pt x="2608318" y="636443"/>
                  <a:pt x="2531076" y="753684"/>
                  <a:pt x="2456594" y="885408"/>
                </a:cubicBezTo>
                <a:cubicBezTo>
                  <a:pt x="2436594" y="876443"/>
                  <a:pt x="2416594" y="867477"/>
                  <a:pt x="2396594" y="859201"/>
                </a:cubicBezTo>
                <a:cubicBezTo>
                  <a:pt x="2413835" y="788167"/>
                  <a:pt x="2433835" y="721270"/>
                  <a:pt x="2457284" y="659202"/>
                </a:cubicBezTo>
                <a:cubicBezTo>
                  <a:pt x="2480732" y="596443"/>
                  <a:pt x="2507628" y="538512"/>
                  <a:pt x="2536594" y="485409"/>
                </a:cubicBezTo>
                <a:cubicBezTo>
                  <a:pt x="2586249" y="497133"/>
                  <a:pt x="2637283" y="513685"/>
                  <a:pt x="2689697" y="535064"/>
                </a:cubicBezTo>
                <a:close/>
                <a:moveTo>
                  <a:pt x="2442801" y="887477"/>
                </a:moveTo>
                <a:cubicBezTo>
                  <a:pt x="2425559" y="884718"/>
                  <a:pt x="2408318" y="881270"/>
                  <a:pt x="2391766" y="878511"/>
                </a:cubicBezTo>
                <a:cubicBezTo>
                  <a:pt x="2392456" y="874374"/>
                  <a:pt x="2393835" y="870236"/>
                  <a:pt x="2394525" y="866098"/>
                </a:cubicBezTo>
                <a:cubicBezTo>
                  <a:pt x="2410387" y="872994"/>
                  <a:pt x="2426939" y="880580"/>
                  <a:pt x="2442801" y="887477"/>
                </a:cubicBezTo>
                <a:close/>
                <a:moveTo>
                  <a:pt x="2383491" y="885408"/>
                </a:moveTo>
                <a:cubicBezTo>
                  <a:pt x="2368318" y="952994"/>
                  <a:pt x="2355904" y="1024718"/>
                  <a:pt x="2346249" y="1099890"/>
                </a:cubicBezTo>
                <a:cubicBezTo>
                  <a:pt x="2337973" y="1117821"/>
                  <a:pt x="2329698" y="1135752"/>
                  <a:pt x="2320732" y="1153683"/>
                </a:cubicBezTo>
                <a:cubicBezTo>
                  <a:pt x="2289008" y="1221959"/>
                  <a:pt x="2259353" y="1292994"/>
                  <a:pt x="2229698" y="1365407"/>
                </a:cubicBezTo>
                <a:cubicBezTo>
                  <a:pt x="2124181" y="1361959"/>
                  <a:pt x="2021422" y="1361959"/>
                  <a:pt x="1921422" y="1365407"/>
                </a:cubicBezTo>
                <a:cubicBezTo>
                  <a:pt x="1855215" y="1367476"/>
                  <a:pt x="1791078" y="1371614"/>
                  <a:pt x="1728319" y="1377131"/>
                </a:cubicBezTo>
                <a:cubicBezTo>
                  <a:pt x="1724871" y="1376442"/>
                  <a:pt x="1720733" y="1375752"/>
                  <a:pt x="1717285" y="1375062"/>
                </a:cubicBezTo>
                <a:cubicBezTo>
                  <a:pt x="1766940" y="1174373"/>
                  <a:pt x="1831078" y="998511"/>
                  <a:pt x="1908319" y="850236"/>
                </a:cubicBezTo>
                <a:cubicBezTo>
                  <a:pt x="2053836" y="846787"/>
                  <a:pt x="2213146" y="858512"/>
                  <a:pt x="2383491" y="885408"/>
                </a:cubicBezTo>
                <a:close/>
                <a:moveTo>
                  <a:pt x="1710388" y="1374373"/>
                </a:moveTo>
                <a:cubicBezTo>
                  <a:pt x="1689009" y="1370924"/>
                  <a:pt x="1667630" y="1368166"/>
                  <a:pt x="1646250" y="1365407"/>
                </a:cubicBezTo>
                <a:cubicBezTo>
                  <a:pt x="1640043" y="1176442"/>
                  <a:pt x="1661423" y="1008856"/>
                  <a:pt x="1711768" y="867477"/>
                </a:cubicBezTo>
                <a:cubicBezTo>
                  <a:pt x="1771767" y="858512"/>
                  <a:pt x="1834526" y="853684"/>
                  <a:pt x="1900043" y="850925"/>
                </a:cubicBezTo>
                <a:cubicBezTo>
                  <a:pt x="1823491" y="999201"/>
                  <a:pt x="1760043" y="1174373"/>
                  <a:pt x="1710388" y="1374373"/>
                </a:cubicBezTo>
                <a:close/>
                <a:moveTo>
                  <a:pt x="1644181" y="1155063"/>
                </a:moveTo>
                <a:cubicBezTo>
                  <a:pt x="1637974" y="1221270"/>
                  <a:pt x="1636595" y="1290925"/>
                  <a:pt x="1638664" y="1364028"/>
                </a:cubicBezTo>
                <a:cubicBezTo>
                  <a:pt x="1600044" y="1359200"/>
                  <a:pt x="1562113" y="1355752"/>
                  <a:pt x="1524871" y="1354373"/>
                </a:cubicBezTo>
                <a:cubicBezTo>
                  <a:pt x="1558664" y="1212304"/>
                  <a:pt x="1602113" y="1084718"/>
                  <a:pt x="1655216" y="972994"/>
                </a:cubicBezTo>
                <a:cubicBezTo>
                  <a:pt x="1667630" y="946787"/>
                  <a:pt x="1680733" y="921270"/>
                  <a:pt x="1694526" y="896442"/>
                </a:cubicBezTo>
                <a:cubicBezTo>
                  <a:pt x="1669009" y="975063"/>
                  <a:pt x="1652457" y="1061270"/>
                  <a:pt x="1644181" y="1155063"/>
                </a:cubicBezTo>
                <a:close/>
                <a:moveTo>
                  <a:pt x="1638664" y="1371614"/>
                </a:moveTo>
                <a:cubicBezTo>
                  <a:pt x="1638664" y="1376442"/>
                  <a:pt x="1639354" y="1381269"/>
                  <a:pt x="1639354" y="1385407"/>
                </a:cubicBezTo>
                <a:cubicBezTo>
                  <a:pt x="1596595" y="1390235"/>
                  <a:pt x="1554526" y="1395752"/>
                  <a:pt x="1513837" y="1401959"/>
                </a:cubicBezTo>
                <a:cubicBezTo>
                  <a:pt x="1516595" y="1388166"/>
                  <a:pt x="1520044" y="1374373"/>
                  <a:pt x="1522802" y="1361269"/>
                </a:cubicBezTo>
                <a:cubicBezTo>
                  <a:pt x="1560733" y="1363338"/>
                  <a:pt x="1599354" y="1366786"/>
                  <a:pt x="1638664" y="1371614"/>
                </a:cubicBezTo>
                <a:close/>
                <a:moveTo>
                  <a:pt x="1640043" y="1392993"/>
                </a:moveTo>
                <a:cubicBezTo>
                  <a:pt x="1643492" y="1462648"/>
                  <a:pt x="1650388" y="1535062"/>
                  <a:pt x="1660733" y="1610234"/>
                </a:cubicBezTo>
                <a:cubicBezTo>
                  <a:pt x="1657285" y="1629545"/>
                  <a:pt x="1653837" y="1648855"/>
                  <a:pt x="1650388" y="1668855"/>
                </a:cubicBezTo>
                <a:cubicBezTo>
                  <a:pt x="1637974" y="1743338"/>
                  <a:pt x="1627630" y="1819199"/>
                  <a:pt x="1619354" y="1897130"/>
                </a:cubicBezTo>
                <a:cubicBezTo>
                  <a:pt x="1560044" y="1911613"/>
                  <a:pt x="1502113" y="1926785"/>
                  <a:pt x="1445561" y="1942648"/>
                </a:cubicBezTo>
                <a:cubicBezTo>
                  <a:pt x="1446251" y="1929544"/>
                  <a:pt x="1446940" y="1916441"/>
                  <a:pt x="1447630" y="1903337"/>
                </a:cubicBezTo>
                <a:cubicBezTo>
                  <a:pt x="1458664" y="1724027"/>
                  <a:pt x="1480733" y="1559200"/>
                  <a:pt x="1512457" y="1409545"/>
                </a:cubicBezTo>
                <a:cubicBezTo>
                  <a:pt x="1553837" y="1403338"/>
                  <a:pt x="1596595" y="1397821"/>
                  <a:pt x="1640043" y="1392993"/>
                </a:cubicBezTo>
                <a:close/>
                <a:moveTo>
                  <a:pt x="1440734" y="1903337"/>
                </a:moveTo>
                <a:cubicBezTo>
                  <a:pt x="1440044" y="1917130"/>
                  <a:pt x="1439354" y="1931613"/>
                  <a:pt x="1438665" y="1945406"/>
                </a:cubicBezTo>
                <a:cubicBezTo>
                  <a:pt x="1399354" y="1956441"/>
                  <a:pt x="1360734" y="1968165"/>
                  <a:pt x="1322113" y="1979889"/>
                </a:cubicBezTo>
                <a:cubicBezTo>
                  <a:pt x="1258665" y="1999889"/>
                  <a:pt x="1197286" y="2020578"/>
                  <a:pt x="1138665" y="2042647"/>
                </a:cubicBezTo>
                <a:cubicBezTo>
                  <a:pt x="1135217" y="2043337"/>
                  <a:pt x="1131769" y="2043337"/>
                  <a:pt x="1128320" y="2043337"/>
                </a:cubicBezTo>
                <a:cubicBezTo>
                  <a:pt x="1122803" y="1835751"/>
                  <a:pt x="1137975" y="1649545"/>
                  <a:pt x="1173148" y="1486097"/>
                </a:cubicBezTo>
                <a:cubicBezTo>
                  <a:pt x="1274527" y="1455062"/>
                  <a:pt x="1385561" y="1429545"/>
                  <a:pt x="1505561" y="1410924"/>
                </a:cubicBezTo>
                <a:cubicBezTo>
                  <a:pt x="1473147" y="1559890"/>
                  <a:pt x="1451768" y="1724027"/>
                  <a:pt x="1440734" y="1903337"/>
                </a:cubicBezTo>
                <a:close/>
                <a:moveTo>
                  <a:pt x="1121424" y="2043337"/>
                </a:moveTo>
                <a:cubicBezTo>
                  <a:pt x="1099355" y="2046096"/>
                  <a:pt x="1077976" y="2048854"/>
                  <a:pt x="1055907" y="2051613"/>
                </a:cubicBezTo>
                <a:cubicBezTo>
                  <a:pt x="1034527" y="1981958"/>
                  <a:pt x="1017286" y="1914372"/>
                  <a:pt x="1005562" y="1848165"/>
                </a:cubicBezTo>
                <a:cubicBezTo>
                  <a:pt x="986251" y="1742648"/>
                  <a:pt x="980734" y="1644027"/>
                  <a:pt x="987631" y="1553683"/>
                </a:cubicBezTo>
                <a:cubicBezTo>
                  <a:pt x="1043493" y="1528855"/>
                  <a:pt x="1102803" y="1506786"/>
                  <a:pt x="1165562" y="1487476"/>
                </a:cubicBezTo>
                <a:cubicBezTo>
                  <a:pt x="1130389" y="1651614"/>
                  <a:pt x="1115906" y="1837130"/>
                  <a:pt x="1121424" y="2043337"/>
                </a:cubicBezTo>
                <a:close/>
                <a:moveTo>
                  <a:pt x="1112458" y="2051613"/>
                </a:moveTo>
                <a:cubicBezTo>
                  <a:pt x="1095217" y="2057820"/>
                  <a:pt x="1078665" y="2064716"/>
                  <a:pt x="1062113" y="2070923"/>
                </a:cubicBezTo>
                <a:cubicBezTo>
                  <a:pt x="1060734" y="2066785"/>
                  <a:pt x="1059355" y="2062647"/>
                  <a:pt x="1057976" y="2058509"/>
                </a:cubicBezTo>
                <a:cubicBezTo>
                  <a:pt x="1075907" y="2056441"/>
                  <a:pt x="1094527" y="2053682"/>
                  <a:pt x="1112458" y="2051613"/>
                </a:cubicBezTo>
                <a:close/>
                <a:moveTo>
                  <a:pt x="1121424" y="2055751"/>
                </a:moveTo>
                <a:cubicBezTo>
                  <a:pt x="1123493" y="2122647"/>
                  <a:pt x="1127631" y="2191613"/>
                  <a:pt x="1133838" y="2262647"/>
                </a:cubicBezTo>
                <a:cubicBezTo>
                  <a:pt x="1106941" y="2199889"/>
                  <a:pt x="1084182" y="2137820"/>
                  <a:pt x="1064182" y="2077820"/>
                </a:cubicBezTo>
                <a:cubicBezTo>
                  <a:pt x="1083493" y="2070234"/>
                  <a:pt x="1102113" y="2062647"/>
                  <a:pt x="1121424" y="2055751"/>
                </a:cubicBezTo>
                <a:close/>
                <a:moveTo>
                  <a:pt x="1135907" y="2284716"/>
                </a:moveTo>
                <a:cubicBezTo>
                  <a:pt x="1137975" y="2304026"/>
                  <a:pt x="1139355" y="2324026"/>
                  <a:pt x="1141424" y="2343336"/>
                </a:cubicBezTo>
                <a:cubicBezTo>
                  <a:pt x="1149700" y="2418509"/>
                  <a:pt x="1159355" y="2494371"/>
                  <a:pt x="1171768" y="2571612"/>
                </a:cubicBezTo>
                <a:cubicBezTo>
                  <a:pt x="1079355" y="2622646"/>
                  <a:pt x="991079" y="2675750"/>
                  <a:pt x="906941" y="2729543"/>
                </a:cubicBezTo>
                <a:cubicBezTo>
                  <a:pt x="851079" y="2765405"/>
                  <a:pt x="797976" y="2801956"/>
                  <a:pt x="746942" y="2838508"/>
                </a:cubicBezTo>
                <a:cubicBezTo>
                  <a:pt x="743493" y="2839887"/>
                  <a:pt x="740045" y="2841267"/>
                  <a:pt x="736597" y="2842646"/>
                </a:cubicBezTo>
                <a:cubicBezTo>
                  <a:pt x="676597" y="2644026"/>
                  <a:pt x="641425" y="2460578"/>
                  <a:pt x="631769" y="2293682"/>
                </a:cubicBezTo>
                <a:cubicBezTo>
                  <a:pt x="753838" y="2215751"/>
                  <a:pt x="895907" y="2144716"/>
                  <a:pt x="1057286" y="2080578"/>
                </a:cubicBezTo>
                <a:cubicBezTo>
                  <a:pt x="1079355" y="2146785"/>
                  <a:pt x="1105562" y="2215061"/>
                  <a:pt x="1135907" y="2284716"/>
                </a:cubicBezTo>
                <a:close/>
                <a:moveTo>
                  <a:pt x="731080" y="2845405"/>
                </a:moveTo>
                <a:cubicBezTo>
                  <a:pt x="710390" y="2853680"/>
                  <a:pt x="691080" y="2861956"/>
                  <a:pt x="671080" y="2870232"/>
                </a:cubicBezTo>
                <a:cubicBezTo>
                  <a:pt x="569011" y="2711612"/>
                  <a:pt x="501425" y="2555750"/>
                  <a:pt x="472459" y="2408164"/>
                </a:cubicBezTo>
                <a:cubicBezTo>
                  <a:pt x="519356" y="2369543"/>
                  <a:pt x="571080" y="2332992"/>
                  <a:pt x="626252" y="2297130"/>
                </a:cubicBezTo>
                <a:cubicBezTo>
                  <a:pt x="635907" y="2464716"/>
                  <a:pt x="671080" y="2648164"/>
                  <a:pt x="731080" y="2845405"/>
                </a:cubicBezTo>
                <a:close/>
                <a:moveTo>
                  <a:pt x="724873" y="2855060"/>
                </a:moveTo>
                <a:cubicBezTo>
                  <a:pt x="710390" y="2865405"/>
                  <a:pt x="695907" y="2876439"/>
                  <a:pt x="681424" y="2886784"/>
                </a:cubicBezTo>
                <a:cubicBezTo>
                  <a:pt x="679356" y="2883336"/>
                  <a:pt x="676597" y="2879887"/>
                  <a:pt x="674528" y="2875749"/>
                </a:cubicBezTo>
                <a:cubicBezTo>
                  <a:pt x="691080" y="2869543"/>
                  <a:pt x="708321" y="2861956"/>
                  <a:pt x="724873" y="2855060"/>
                </a:cubicBezTo>
                <a:close/>
                <a:moveTo>
                  <a:pt x="734528" y="2857129"/>
                </a:moveTo>
                <a:cubicBezTo>
                  <a:pt x="753838" y="2919887"/>
                  <a:pt x="775907" y="2984715"/>
                  <a:pt x="800045" y="3050232"/>
                </a:cubicBezTo>
                <a:cubicBezTo>
                  <a:pt x="758666" y="2997818"/>
                  <a:pt x="720045" y="2944715"/>
                  <a:pt x="685562" y="2892991"/>
                </a:cubicBezTo>
                <a:cubicBezTo>
                  <a:pt x="701424" y="2881267"/>
                  <a:pt x="717976" y="2868853"/>
                  <a:pt x="734528" y="2857129"/>
                </a:cubicBezTo>
                <a:close/>
                <a:moveTo>
                  <a:pt x="809010" y="3073680"/>
                </a:moveTo>
                <a:cubicBezTo>
                  <a:pt x="810390" y="3077818"/>
                  <a:pt x="812459" y="3081956"/>
                  <a:pt x="813838" y="3086094"/>
                </a:cubicBezTo>
                <a:cubicBezTo>
                  <a:pt x="681424" y="3141266"/>
                  <a:pt x="564183" y="3203335"/>
                  <a:pt x="463494" y="3272300"/>
                </a:cubicBezTo>
                <a:cubicBezTo>
                  <a:pt x="431770" y="3293680"/>
                  <a:pt x="402115" y="3316438"/>
                  <a:pt x="373839" y="3339197"/>
                </a:cubicBezTo>
                <a:cubicBezTo>
                  <a:pt x="356597" y="3297818"/>
                  <a:pt x="340735" y="3256438"/>
                  <a:pt x="326942" y="3215749"/>
                </a:cubicBezTo>
                <a:cubicBezTo>
                  <a:pt x="424184" y="3108163"/>
                  <a:pt x="542114" y="3001956"/>
                  <a:pt x="680045" y="2897818"/>
                </a:cubicBezTo>
                <a:cubicBezTo>
                  <a:pt x="717976" y="2955749"/>
                  <a:pt x="761424" y="3015060"/>
                  <a:pt x="809010" y="3073680"/>
                </a:cubicBezTo>
                <a:close/>
                <a:moveTo>
                  <a:pt x="367632" y="3344024"/>
                </a:moveTo>
                <a:cubicBezTo>
                  <a:pt x="324184" y="3379886"/>
                  <a:pt x="284873" y="3417128"/>
                  <a:pt x="250391" y="3455748"/>
                </a:cubicBezTo>
                <a:cubicBezTo>
                  <a:pt x="232460" y="3427473"/>
                  <a:pt x="216598" y="3399197"/>
                  <a:pt x="202115" y="3370231"/>
                </a:cubicBezTo>
                <a:cubicBezTo>
                  <a:pt x="237287" y="3320576"/>
                  <a:pt x="277287" y="3271611"/>
                  <a:pt x="320735" y="3221956"/>
                </a:cubicBezTo>
                <a:cubicBezTo>
                  <a:pt x="334529" y="3262645"/>
                  <a:pt x="349701" y="3303335"/>
                  <a:pt x="367632" y="3344024"/>
                </a:cubicBezTo>
                <a:close/>
                <a:moveTo>
                  <a:pt x="370391" y="3351611"/>
                </a:moveTo>
                <a:cubicBezTo>
                  <a:pt x="420735" y="3470921"/>
                  <a:pt x="486942" y="3595058"/>
                  <a:pt x="567632" y="3722644"/>
                </a:cubicBezTo>
                <a:cubicBezTo>
                  <a:pt x="549701" y="3735748"/>
                  <a:pt x="532459" y="3749541"/>
                  <a:pt x="515907" y="3763334"/>
                </a:cubicBezTo>
                <a:cubicBezTo>
                  <a:pt x="461425" y="3714368"/>
                  <a:pt x="412459" y="3664714"/>
                  <a:pt x="368322" y="3614369"/>
                </a:cubicBezTo>
                <a:cubicBezTo>
                  <a:pt x="324184" y="3564024"/>
                  <a:pt x="286253" y="3512990"/>
                  <a:pt x="253839" y="3462645"/>
                </a:cubicBezTo>
                <a:cubicBezTo>
                  <a:pt x="288322" y="3424024"/>
                  <a:pt x="327632" y="3386783"/>
                  <a:pt x="370391" y="3351611"/>
                </a:cubicBezTo>
                <a:close/>
                <a:moveTo>
                  <a:pt x="562804" y="3735748"/>
                </a:moveTo>
                <a:cubicBezTo>
                  <a:pt x="551770" y="3749541"/>
                  <a:pt x="541425" y="3762644"/>
                  <a:pt x="531080" y="3776437"/>
                </a:cubicBezTo>
                <a:cubicBezTo>
                  <a:pt x="527632" y="3773679"/>
                  <a:pt x="524873" y="3770920"/>
                  <a:pt x="521425" y="3768162"/>
                </a:cubicBezTo>
                <a:cubicBezTo>
                  <a:pt x="535218" y="3757127"/>
                  <a:pt x="549011" y="3746093"/>
                  <a:pt x="562804" y="3735748"/>
                </a:cubicBezTo>
                <a:close/>
                <a:moveTo>
                  <a:pt x="526942" y="3781955"/>
                </a:moveTo>
                <a:cubicBezTo>
                  <a:pt x="422115" y="3918506"/>
                  <a:pt x="337287" y="4051609"/>
                  <a:pt x="271770" y="4180575"/>
                </a:cubicBezTo>
                <a:cubicBezTo>
                  <a:pt x="253839" y="4153678"/>
                  <a:pt x="237287" y="4127471"/>
                  <a:pt x="221425" y="4101265"/>
                </a:cubicBezTo>
                <a:cubicBezTo>
                  <a:pt x="289701" y="3986092"/>
                  <a:pt x="389701" y="3875748"/>
                  <a:pt x="515907" y="3772300"/>
                </a:cubicBezTo>
                <a:cubicBezTo>
                  <a:pt x="520045" y="3775748"/>
                  <a:pt x="523494" y="3778507"/>
                  <a:pt x="526942" y="3781955"/>
                </a:cubicBezTo>
                <a:close/>
                <a:moveTo>
                  <a:pt x="532459" y="3786782"/>
                </a:moveTo>
                <a:cubicBezTo>
                  <a:pt x="584873" y="3832300"/>
                  <a:pt x="642114" y="3877817"/>
                  <a:pt x="703493" y="3921955"/>
                </a:cubicBezTo>
                <a:cubicBezTo>
                  <a:pt x="706252" y="3925403"/>
                  <a:pt x="709011" y="3928851"/>
                  <a:pt x="711080" y="3932989"/>
                </a:cubicBezTo>
                <a:cubicBezTo>
                  <a:pt x="597976" y="4021264"/>
                  <a:pt x="501425" y="4112299"/>
                  <a:pt x="422804" y="4205402"/>
                </a:cubicBezTo>
                <a:cubicBezTo>
                  <a:pt x="397977" y="4235057"/>
                  <a:pt x="375218" y="4264023"/>
                  <a:pt x="353839" y="4293678"/>
                </a:cubicBezTo>
                <a:cubicBezTo>
                  <a:pt x="326253" y="4258506"/>
                  <a:pt x="300046" y="4223334"/>
                  <a:pt x="276598" y="4188161"/>
                </a:cubicBezTo>
                <a:cubicBezTo>
                  <a:pt x="342115" y="4057816"/>
                  <a:pt x="428321" y="3923334"/>
                  <a:pt x="532459" y="3786782"/>
                </a:cubicBezTo>
                <a:close/>
                <a:moveTo>
                  <a:pt x="349701" y="4299885"/>
                </a:moveTo>
                <a:cubicBezTo>
                  <a:pt x="317287" y="4346092"/>
                  <a:pt x="289701" y="4392299"/>
                  <a:pt x="266253" y="4438505"/>
                </a:cubicBezTo>
                <a:cubicBezTo>
                  <a:pt x="241425" y="4415747"/>
                  <a:pt x="218667" y="4392988"/>
                  <a:pt x="197977" y="4369540"/>
                </a:cubicBezTo>
                <a:cubicBezTo>
                  <a:pt x="218667" y="4312989"/>
                  <a:pt x="244184" y="4255057"/>
                  <a:pt x="273149" y="4195747"/>
                </a:cubicBezTo>
                <a:cubicBezTo>
                  <a:pt x="296598" y="4230230"/>
                  <a:pt x="322115" y="4264713"/>
                  <a:pt x="349701" y="4299885"/>
                </a:cubicBezTo>
                <a:close/>
                <a:moveTo>
                  <a:pt x="262805" y="4444712"/>
                </a:moveTo>
                <a:cubicBezTo>
                  <a:pt x="260736" y="4449540"/>
                  <a:pt x="258667" y="4453678"/>
                  <a:pt x="255908" y="4458505"/>
                </a:cubicBezTo>
                <a:cubicBezTo>
                  <a:pt x="241425" y="4438505"/>
                  <a:pt x="227632" y="4418506"/>
                  <a:pt x="215218" y="4398505"/>
                </a:cubicBezTo>
                <a:cubicBezTo>
                  <a:pt x="230391" y="4414367"/>
                  <a:pt x="246253" y="4429540"/>
                  <a:pt x="262805" y="4444712"/>
                </a:cubicBezTo>
                <a:close/>
                <a:moveTo>
                  <a:pt x="268322" y="4450229"/>
                </a:moveTo>
                <a:cubicBezTo>
                  <a:pt x="313149" y="4490229"/>
                  <a:pt x="362804" y="4528850"/>
                  <a:pt x="418666" y="4565402"/>
                </a:cubicBezTo>
                <a:cubicBezTo>
                  <a:pt x="480046" y="4606091"/>
                  <a:pt x="546942" y="4644022"/>
                  <a:pt x="619356" y="4679195"/>
                </a:cubicBezTo>
                <a:cubicBezTo>
                  <a:pt x="603494" y="4719194"/>
                  <a:pt x="588321" y="4758505"/>
                  <a:pt x="574528" y="4797125"/>
                </a:cubicBezTo>
                <a:cubicBezTo>
                  <a:pt x="449011" y="4689539"/>
                  <a:pt x="344873" y="4579884"/>
                  <a:pt x="264184" y="4468850"/>
                </a:cubicBezTo>
                <a:cubicBezTo>
                  <a:pt x="263494" y="4467471"/>
                  <a:pt x="262115" y="4466091"/>
                  <a:pt x="261425" y="4465402"/>
                </a:cubicBezTo>
                <a:cubicBezTo>
                  <a:pt x="263494" y="4460574"/>
                  <a:pt x="266253" y="4455057"/>
                  <a:pt x="268322" y="4450229"/>
                </a:cubicBezTo>
                <a:close/>
                <a:moveTo>
                  <a:pt x="626252" y="4682643"/>
                </a:moveTo>
                <a:cubicBezTo>
                  <a:pt x="689011" y="4712988"/>
                  <a:pt x="755907" y="4741263"/>
                  <a:pt x="826941" y="4767470"/>
                </a:cubicBezTo>
                <a:cubicBezTo>
                  <a:pt x="830390" y="4770229"/>
                  <a:pt x="833838" y="4772987"/>
                  <a:pt x="837286" y="4775746"/>
                </a:cubicBezTo>
                <a:cubicBezTo>
                  <a:pt x="800045" y="4826091"/>
                  <a:pt x="765562" y="4875746"/>
                  <a:pt x="734528" y="4925401"/>
                </a:cubicBezTo>
                <a:cubicBezTo>
                  <a:pt x="680045" y="4884711"/>
                  <a:pt x="628321" y="4844022"/>
                  <a:pt x="580045" y="4802643"/>
                </a:cubicBezTo>
                <a:cubicBezTo>
                  <a:pt x="594528" y="4763332"/>
                  <a:pt x="610390" y="4723333"/>
                  <a:pt x="626252" y="4682643"/>
                </a:cubicBezTo>
                <a:close/>
                <a:moveTo>
                  <a:pt x="731080" y="4930918"/>
                </a:moveTo>
                <a:cubicBezTo>
                  <a:pt x="692459" y="4992987"/>
                  <a:pt x="659356" y="5054367"/>
                  <a:pt x="631769" y="5114366"/>
                </a:cubicBezTo>
                <a:cubicBezTo>
                  <a:pt x="615907" y="5149539"/>
                  <a:pt x="601425" y="5184021"/>
                  <a:pt x="589011" y="5217814"/>
                </a:cubicBezTo>
                <a:cubicBezTo>
                  <a:pt x="553149" y="5190918"/>
                  <a:pt x="518666" y="5164021"/>
                  <a:pt x="486252" y="5136435"/>
                </a:cubicBezTo>
                <a:cubicBezTo>
                  <a:pt x="506942" y="5032298"/>
                  <a:pt x="537976" y="4922642"/>
                  <a:pt x="577976" y="4809539"/>
                </a:cubicBezTo>
                <a:cubicBezTo>
                  <a:pt x="626252" y="4850229"/>
                  <a:pt x="677287" y="4890918"/>
                  <a:pt x="731080" y="4930918"/>
                </a:cubicBezTo>
                <a:close/>
                <a:moveTo>
                  <a:pt x="586252" y="5225401"/>
                </a:moveTo>
                <a:cubicBezTo>
                  <a:pt x="566942" y="5278504"/>
                  <a:pt x="552459" y="5330918"/>
                  <a:pt x="542804" y="5381262"/>
                </a:cubicBezTo>
                <a:cubicBezTo>
                  <a:pt x="513149" y="5366090"/>
                  <a:pt x="484873" y="5349538"/>
                  <a:pt x="458666" y="5332986"/>
                </a:cubicBezTo>
                <a:cubicBezTo>
                  <a:pt x="463494" y="5272297"/>
                  <a:pt x="472459" y="5209539"/>
                  <a:pt x="484873" y="5145401"/>
                </a:cubicBezTo>
                <a:cubicBezTo>
                  <a:pt x="516597" y="5172297"/>
                  <a:pt x="550390" y="5199194"/>
                  <a:pt x="586252" y="5225401"/>
                </a:cubicBezTo>
                <a:close/>
                <a:moveTo>
                  <a:pt x="591769" y="5230228"/>
                </a:moveTo>
                <a:cubicBezTo>
                  <a:pt x="697287" y="5307469"/>
                  <a:pt x="819355" y="5381262"/>
                  <a:pt x="955907" y="5450228"/>
                </a:cubicBezTo>
                <a:cubicBezTo>
                  <a:pt x="953148" y="5471607"/>
                  <a:pt x="950389" y="5492297"/>
                  <a:pt x="947631" y="5512986"/>
                </a:cubicBezTo>
                <a:cubicBezTo>
                  <a:pt x="869010" y="5498503"/>
                  <a:pt x="794528" y="5479883"/>
                  <a:pt x="724873" y="5457124"/>
                </a:cubicBezTo>
                <a:cubicBezTo>
                  <a:pt x="660735" y="5436435"/>
                  <a:pt x="602114" y="5412297"/>
                  <a:pt x="548321" y="5384711"/>
                </a:cubicBezTo>
                <a:cubicBezTo>
                  <a:pt x="558666" y="5334366"/>
                  <a:pt x="573149" y="5282642"/>
                  <a:pt x="591769" y="5230228"/>
                </a:cubicBezTo>
                <a:close/>
                <a:moveTo>
                  <a:pt x="962803" y="5453676"/>
                </a:moveTo>
                <a:cubicBezTo>
                  <a:pt x="1022803" y="5483331"/>
                  <a:pt x="1084872" y="5512986"/>
                  <a:pt x="1150389" y="5541262"/>
                </a:cubicBezTo>
                <a:cubicBezTo>
                  <a:pt x="1082113" y="5535055"/>
                  <a:pt x="1017286" y="5526090"/>
                  <a:pt x="955217" y="5514365"/>
                </a:cubicBezTo>
                <a:cubicBezTo>
                  <a:pt x="957286" y="5493676"/>
                  <a:pt x="960045" y="5473676"/>
                  <a:pt x="962803" y="5453676"/>
                </a:cubicBezTo>
                <a:close/>
                <a:moveTo>
                  <a:pt x="1170389" y="5549538"/>
                </a:moveTo>
                <a:cubicBezTo>
                  <a:pt x="1174527" y="5551607"/>
                  <a:pt x="1178665" y="5552986"/>
                  <a:pt x="1182803" y="5555055"/>
                </a:cubicBezTo>
                <a:cubicBezTo>
                  <a:pt x="1160044" y="5613676"/>
                  <a:pt x="1140044" y="5670917"/>
                  <a:pt x="1123493" y="5726779"/>
                </a:cubicBezTo>
                <a:cubicBezTo>
                  <a:pt x="1060045" y="5701951"/>
                  <a:pt x="999355" y="5676434"/>
                  <a:pt x="941424" y="5649538"/>
                </a:cubicBezTo>
                <a:cubicBezTo>
                  <a:pt x="944872" y="5607469"/>
                  <a:pt x="948321" y="5565400"/>
                  <a:pt x="953838" y="5521952"/>
                </a:cubicBezTo>
                <a:cubicBezTo>
                  <a:pt x="1022803" y="5533676"/>
                  <a:pt x="1095217" y="5542641"/>
                  <a:pt x="1170389" y="5549538"/>
                </a:cubicBezTo>
                <a:close/>
                <a:moveTo>
                  <a:pt x="1122113" y="5732986"/>
                </a:moveTo>
                <a:cubicBezTo>
                  <a:pt x="1101424" y="5802641"/>
                  <a:pt x="1085562" y="5870917"/>
                  <a:pt x="1075217" y="5936434"/>
                </a:cubicBezTo>
                <a:cubicBezTo>
                  <a:pt x="1058665" y="6036434"/>
                  <a:pt x="1053838" y="6130227"/>
                  <a:pt x="1060045" y="6217123"/>
                </a:cubicBezTo>
                <a:cubicBezTo>
                  <a:pt x="1027631" y="6210226"/>
                  <a:pt x="995907" y="6201950"/>
                  <a:pt x="964872" y="6192985"/>
                </a:cubicBezTo>
                <a:cubicBezTo>
                  <a:pt x="934527" y="6035054"/>
                  <a:pt x="926941" y="5855744"/>
                  <a:pt x="941424" y="5657124"/>
                </a:cubicBezTo>
                <a:cubicBezTo>
                  <a:pt x="998665" y="5682641"/>
                  <a:pt x="1058665" y="5708158"/>
                  <a:pt x="1122113" y="5732986"/>
                </a:cubicBezTo>
                <a:close/>
                <a:moveTo>
                  <a:pt x="1081424" y="5937813"/>
                </a:moveTo>
                <a:cubicBezTo>
                  <a:pt x="1092458" y="5872296"/>
                  <a:pt x="1107631" y="5804710"/>
                  <a:pt x="1128320" y="5735745"/>
                </a:cubicBezTo>
                <a:cubicBezTo>
                  <a:pt x="1215906" y="5769537"/>
                  <a:pt x="1308320" y="5800572"/>
                  <a:pt x="1406251" y="5830227"/>
                </a:cubicBezTo>
                <a:cubicBezTo>
                  <a:pt x="1419354" y="5834365"/>
                  <a:pt x="1433147" y="5837813"/>
                  <a:pt x="1446940" y="5841951"/>
                </a:cubicBezTo>
                <a:cubicBezTo>
                  <a:pt x="1449009" y="5882641"/>
                  <a:pt x="1451078" y="5923331"/>
                  <a:pt x="1454527" y="5962640"/>
                </a:cubicBezTo>
                <a:cubicBezTo>
                  <a:pt x="1462113" y="6057813"/>
                  <a:pt x="1472458" y="6148847"/>
                  <a:pt x="1485561" y="6235744"/>
                </a:cubicBezTo>
                <a:cubicBezTo>
                  <a:pt x="1332458" y="6248847"/>
                  <a:pt x="1191768" y="6243330"/>
                  <a:pt x="1066941" y="6218502"/>
                </a:cubicBezTo>
                <a:cubicBezTo>
                  <a:pt x="1060045" y="6131606"/>
                  <a:pt x="1064872" y="6037813"/>
                  <a:pt x="1081424" y="5937813"/>
                </a:cubicBezTo>
                <a:close/>
                <a:moveTo>
                  <a:pt x="1461423" y="5961951"/>
                </a:moveTo>
                <a:cubicBezTo>
                  <a:pt x="1458664" y="5922641"/>
                  <a:pt x="1455906" y="5883330"/>
                  <a:pt x="1453837" y="5843330"/>
                </a:cubicBezTo>
                <a:cubicBezTo>
                  <a:pt x="1555216" y="5872296"/>
                  <a:pt x="1660733" y="5898503"/>
                  <a:pt x="1769009" y="5921261"/>
                </a:cubicBezTo>
                <a:cubicBezTo>
                  <a:pt x="1749009" y="6018503"/>
                  <a:pt x="1733836" y="6112295"/>
                  <a:pt x="1724181" y="6201261"/>
                </a:cubicBezTo>
                <a:cubicBezTo>
                  <a:pt x="1644181" y="6216433"/>
                  <a:pt x="1566251" y="6227468"/>
                  <a:pt x="1491768" y="6234364"/>
                </a:cubicBezTo>
                <a:cubicBezTo>
                  <a:pt x="1478664" y="6148158"/>
                  <a:pt x="1469009" y="6057123"/>
                  <a:pt x="1461423" y="5961951"/>
                </a:cubicBezTo>
                <a:close/>
                <a:moveTo>
                  <a:pt x="1723492" y="6209537"/>
                </a:moveTo>
                <a:cubicBezTo>
                  <a:pt x="1716595" y="6272985"/>
                  <a:pt x="1713147" y="6335054"/>
                  <a:pt x="1711768" y="6394364"/>
                </a:cubicBezTo>
                <a:cubicBezTo>
                  <a:pt x="1644181" y="6387468"/>
                  <a:pt x="1578664" y="6378502"/>
                  <a:pt x="1515216" y="6368157"/>
                </a:cubicBezTo>
                <a:cubicBezTo>
                  <a:pt x="1506940" y="6327468"/>
                  <a:pt x="1500044" y="6285399"/>
                  <a:pt x="1493147" y="6242640"/>
                </a:cubicBezTo>
                <a:cubicBezTo>
                  <a:pt x="1566940" y="6235744"/>
                  <a:pt x="1644181" y="6224709"/>
                  <a:pt x="1723492" y="6209537"/>
                </a:cubicBezTo>
                <a:close/>
                <a:moveTo>
                  <a:pt x="1711078" y="6401950"/>
                </a:moveTo>
                <a:cubicBezTo>
                  <a:pt x="1709699" y="6475054"/>
                  <a:pt x="1712457" y="6544709"/>
                  <a:pt x="1719354" y="6610915"/>
                </a:cubicBezTo>
                <a:cubicBezTo>
                  <a:pt x="1729698" y="6711605"/>
                  <a:pt x="1749699" y="6803329"/>
                  <a:pt x="1779354" y="6885398"/>
                </a:cubicBezTo>
                <a:cubicBezTo>
                  <a:pt x="1757285" y="6886777"/>
                  <a:pt x="1735216" y="6887467"/>
                  <a:pt x="1713836" y="6887467"/>
                </a:cubicBezTo>
                <a:cubicBezTo>
                  <a:pt x="1702802" y="6887467"/>
                  <a:pt x="1692457" y="6887467"/>
                  <a:pt x="1681423" y="6886777"/>
                </a:cubicBezTo>
                <a:cubicBezTo>
                  <a:pt x="1610388" y="6742639"/>
                  <a:pt x="1555216" y="6571605"/>
                  <a:pt x="1516595" y="6375743"/>
                </a:cubicBezTo>
                <a:cubicBezTo>
                  <a:pt x="1579354" y="6386778"/>
                  <a:pt x="1644181" y="6395054"/>
                  <a:pt x="1711078" y="6401950"/>
                </a:cubicBezTo>
                <a:close/>
                <a:moveTo>
                  <a:pt x="1726940" y="6610226"/>
                </a:moveTo>
                <a:cubicBezTo>
                  <a:pt x="1720043" y="6544019"/>
                  <a:pt x="1717285" y="6475054"/>
                  <a:pt x="1718664" y="6402640"/>
                </a:cubicBezTo>
                <a:cubicBezTo>
                  <a:pt x="1811767" y="6411605"/>
                  <a:pt x="1909698" y="6417812"/>
                  <a:pt x="2011767" y="6419881"/>
                </a:cubicBezTo>
                <a:cubicBezTo>
                  <a:pt x="2025560" y="6419881"/>
                  <a:pt x="2040043" y="6420571"/>
                  <a:pt x="2053836" y="6420571"/>
                </a:cubicBezTo>
                <a:cubicBezTo>
                  <a:pt x="2066939" y="6459191"/>
                  <a:pt x="2080043" y="6497812"/>
                  <a:pt x="2093146" y="6535053"/>
                </a:cubicBezTo>
                <a:cubicBezTo>
                  <a:pt x="2125560" y="6624708"/>
                  <a:pt x="2160043" y="6710225"/>
                  <a:pt x="2195215" y="6790225"/>
                </a:cubicBezTo>
                <a:cubicBezTo>
                  <a:pt x="2051077" y="6844019"/>
                  <a:pt x="1913836" y="6875742"/>
                  <a:pt x="1786940" y="6884708"/>
                </a:cubicBezTo>
                <a:cubicBezTo>
                  <a:pt x="1757285" y="6802639"/>
                  <a:pt x="1737285" y="6711605"/>
                  <a:pt x="1726940" y="6610226"/>
                </a:cubicBezTo>
                <a:close/>
                <a:moveTo>
                  <a:pt x="2099353" y="6532984"/>
                </a:moveTo>
                <a:cubicBezTo>
                  <a:pt x="2086250" y="6496433"/>
                  <a:pt x="2073146" y="6458502"/>
                  <a:pt x="2060732" y="6420571"/>
                </a:cubicBezTo>
                <a:cubicBezTo>
                  <a:pt x="2073146" y="6420571"/>
                  <a:pt x="2086250" y="6420571"/>
                  <a:pt x="2099353" y="6420571"/>
                </a:cubicBezTo>
                <a:cubicBezTo>
                  <a:pt x="2192456" y="6420571"/>
                  <a:pt x="2288318" y="6417812"/>
                  <a:pt x="2385559" y="6411605"/>
                </a:cubicBezTo>
                <a:cubicBezTo>
                  <a:pt x="2391766" y="6510915"/>
                  <a:pt x="2402111" y="6604709"/>
                  <a:pt x="2416594" y="6693674"/>
                </a:cubicBezTo>
                <a:cubicBezTo>
                  <a:pt x="2343491" y="6729536"/>
                  <a:pt x="2271766" y="6761260"/>
                  <a:pt x="2201422" y="6787467"/>
                </a:cubicBezTo>
                <a:cubicBezTo>
                  <a:pt x="2166250" y="6707467"/>
                  <a:pt x="2131767" y="6622639"/>
                  <a:pt x="2099353" y="6532984"/>
                </a:cubicBezTo>
                <a:close/>
                <a:moveTo>
                  <a:pt x="2417973" y="6701950"/>
                </a:moveTo>
                <a:cubicBezTo>
                  <a:pt x="2428318" y="6765398"/>
                  <a:pt x="2441421" y="6826087"/>
                  <a:pt x="2455904" y="6884018"/>
                </a:cubicBezTo>
                <a:cubicBezTo>
                  <a:pt x="2388318" y="6895743"/>
                  <a:pt x="2323491" y="6904018"/>
                  <a:pt x="2260043" y="6910915"/>
                </a:cubicBezTo>
                <a:cubicBezTo>
                  <a:pt x="2241422" y="6873674"/>
                  <a:pt x="2222801" y="6835053"/>
                  <a:pt x="2204870" y="6795053"/>
                </a:cubicBezTo>
                <a:cubicBezTo>
                  <a:pt x="2274525" y="6768846"/>
                  <a:pt x="2345560" y="6737812"/>
                  <a:pt x="2417973" y="6701950"/>
                </a:cubicBezTo>
                <a:close/>
                <a:moveTo>
                  <a:pt x="2457284" y="6890915"/>
                </a:moveTo>
                <a:cubicBezTo>
                  <a:pt x="2475214" y="6961260"/>
                  <a:pt x="2496594" y="7028156"/>
                  <a:pt x="2520732" y="7090225"/>
                </a:cubicBezTo>
                <a:cubicBezTo>
                  <a:pt x="2557973" y="7184708"/>
                  <a:pt x="2601421" y="7268156"/>
                  <a:pt x="2651766" y="7339190"/>
                </a:cubicBezTo>
                <a:cubicBezTo>
                  <a:pt x="2620042" y="7350225"/>
                  <a:pt x="2589007" y="7359190"/>
                  <a:pt x="2557973" y="7366776"/>
                </a:cubicBezTo>
                <a:cubicBezTo>
                  <a:pt x="2451077" y="7246086"/>
                  <a:pt x="2352456" y="7096432"/>
                  <a:pt x="2262801" y="6917811"/>
                </a:cubicBezTo>
                <a:cubicBezTo>
                  <a:pt x="2326249" y="6910915"/>
                  <a:pt x="2391077" y="6901949"/>
                  <a:pt x="2457284" y="6890915"/>
                </a:cubicBezTo>
                <a:close/>
                <a:moveTo>
                  <a:pt x="2527628" y="7087466"/>
                </a:moveTo>
                <a:cubicBezTo>
                  <a:pt x="2503490" y="7026087"/>
                  <a:pt x="2482111" y="6959880"/>
                  <a:pt x="2464180" y="6889536"/>
                </a:cubicBezTo>
                <a:cubicBezTo>
                  <a:pt x="2556594" y="6873674"/>
                  <a:pt x="2652456" y="6852984"/>
                  <a:pt x="2751076" y="6828156"/>
                </a:cubicBezTo>
                <a:cubicBezTo>
                  <a:pt x="2764869" y="6824708"/>
                  <a:pt x="2777973" y="6821260"/>
                  <a:pt x="2791766" y="6817811"/>
                </a:cubicBezTo>
                <a:cubicBezTo>
                  <a:pt x="2814524" y="6851605"/>
                  <a:pt x="2837283" y="6885398"/>
                  <a:pt x="2860041" y="6917811"/>
                </a:cubicBezTo>
                <a:cubicBezTo>
                  <a:pt x="2915214" y="6995742"/>
                  <a:pt x="2971076" y="7068846"/>
                  <a:pt x="3026938" y="7137121"/>
                </a:cubicBezTo>
                <a:cubicBezTo>
                  <a:pt x="2961420" y="7184017"/>
                  <a:pt x="2896593" y="7224707"/>
                  <a:pt x="2832455" y="7259190"/>
                </a:cubicBezTo>
                <a:cubicBezTo>
                  <a:pt x="2773145" y="7290914"/>
                  <a:pt x="2715214" y="7316431"/>
                  <a:pt x="2657973" y="7337121"/>
                </a:cubicBezTo>
                <a:cubicBezTo>
                  <a:pt x="2609007" y="7265397"/>
                  <a:pt x="2564869" y="7181949"/>
                  <a:pt x="2527628" y="7087466"/>
                </a:cubicBezTo>
                <a:close/>
                <a:moveTo>
                  <a:pt x="2800041" y="6815053"/>
                </a:moveTo>
                <a:cubicBezTo>
                  <a:pt x="2857283" y="6799881"/>
                  <a:pt x="2915214" y="6783329"/>
                  <a:pt x="2973834" y="6765398"/>
                </a:cubicBezTo>
                <a:cubicBezTo>
                  <a:pt x="3037282" y="6849536"/>
                  <a:pt x="3102110" y="6929535"/>
                  <a:pt x="3167627" y="7004708"/>
                </a:cubicBezTo>
                <a:cubicBezTo>
                  <a:pt x="3171075" y="7008846"/>
                  <a:pt x="3175213" y="7012984"/>
                  <a:pt x="3178661" y="7017811"/>
                </a:cubicBezTo>
                <a:cubicBezTo>
                  <a:pt x="3130386" y="7059190"/>
                  <a:pt x="3082110" y="7097811"/>
                  <a:pt x="3033834" y="7132293"/>
                </a:cubicBezTo>
                <a:cubicBezTo>
                  <a:pt x="2954524" y="7036432"/>
                  <a:pt x="2876593" y="6930225"/>
                  <a:pt x="2800041" y="6815053"/>
                </a:cubicBezTo>
                <a:close/>
                <a:moveTo>
                  <a:pt x="3183489" y="7023329"/>
                </a:moveTo>
                <a:cubicBezTo>
                  <a:pt x="3221420" y="7066776"/>
                  <a:pt x="3260041" y="7108155"/>
                  <a:pt x="3297972" y="7148156"/>
                </a:cubicBezTo>
                <a:cubicBezTo>
                  <a:pt x="3300041" y="7151604"/>
                  <a:pt x="3301420" y="7154363"/>
                  <a:pt x="3303489" y="7157811"/>
                </a:cubicBezTo>
                <a:cubicBezTo>
                  <a:pt x="3242110" y="7186776"/>
                  <a:pt x="3181420" y="7212294"/>
                  <a:pt x="3122110" y="7235052"/>
                </a:cubicBezTo>
                <a:cubicBezTo>
                  <a:pt x="3093834" y="7204018"/>
                  <a:pt x="3066248" y="7171604"/>
                  <a:pt x="3037972" y="7137811"/>
                </a:cubicBezTo>
                <a:cubicBezTo>
                  <a:pt x="3086248" y="7102639"/>
                  <a:pt x="3134524" y="7064708"/>
                  <a:pt x="3183489" y="7023329"/>
                </a:cubicBezTo>
                <a:close/>
                <a:moveTo>
                  <a:pt x="3306937" y="7164018"/>
                </a:moveTo>
                <a:cubicBezTo>
                  <a:pt x="3343489" y="7227466"/>
                  <a:pt x="3381420" y="7285397"/>
                  <a:pt x="3421420" y="7339190"/>
                </a:cubicBezTo>
                <a:cubicBezTo>
                  <a:pt x="3482109" y="7420569"/>
                  <a:pt x="3546247" y="7488845"/>
                  <a:pt x="3613833" y="7544707"/>
                </a:cubicBezTo>
                <a:cubicBezTo>
                  <a:pt x="3586247" y="7563327"/>
                  <a:pt x="3558661" y="7580568"/>
                  <a:pt x="3531075" y="7595741"/>
                </a:cubicBezTo>
                <a:cubicBezTo>
                  <a:pt x="3395902" y="7508155"/>
                  <a:pt x="3260730" y="7388845"/>
                  <a:pt x="3127627" y="7241259"/>
                </a:cubicBezTo>
                <a:cubicBezTo>
                  <a:pt x="3185558" y="7217811"/>
                  <a:pt x="3245558" y="7192294"/>
                  <a:pt x="3306937" y="7164018"/>
                </a:cubicBezTo>
                <a:close/>
                <a:moveTo>
                  <a:pt x="3426247" y="7334362"/>
                </a:moveTo>
                <a:cubicBezTo>
                  <a:pt x="3388316" y="7283328"/>
                  <a:pt x="3351765" y="7227466"/>
                  <a:pt x="3316592" y="7168156"/>
                </a:cubicBezTo>
                <a:cubicBezTo>
                  <a:pt x="3440730" y="7295742"/>
                  <a:pt x="3564178" y="7402638"/>
                  <a:pt x="3685557" y="7489534"/>
                </a:cubicBezTo>
                <a:cubicBezTo>
                  <a:pt x="3663488" y="7507465"/>
                  <a:pt x="3640730" y="7524707"/>
                  <a:pt x="3618661" y="7539880"/>
                </a:cubicBezTo>
                <a:cubicBezTo>
                  <a:pt x="3551764" y="7484707"/>
                  <a:pt x="3487627" y="7415742"/>
                  <a:pt x="3426247" y="7334362"/>
                </a:cubicBezTo>
                <a:close/>
                <a:moveTo>
                  <a:pt x="3317282" y="7158501"/>
                </a:moveTo>
                <a:cubicBezTo>
                  <a:pt x="3400730" y="7119191"/>
                  <a:pt x="3485557" y="7075053"/>
                  <a:pt x="3573144" y="7025397"/>
                </a:cubicBezTo>
                <a:cubicBezTo>
                  <a:pt x="3585557" y="7018501"/>
                  <a:pt x="3597281" y="7011604"/>
                  <a:pt x="3609695" y="7004708"/>
                </a:cubicBezTo>
                <a:cubicBezTo>
                  <a:pt x="3640730" y="7031604"/>
                  <a:pt x="3671764" y="7057811"/>
                  <a:pt x="3702109" y="7082639"/>
                </a:cubicBezTo>
                <a:cubicBezTo>
                  <a:pt x="3775902" y="7143329"/>
                  <a:pt x="3849005" y="7199190"/>
                  <a:pt x="3921419" y="7249535"/>
                </a:cubicBezTo>
                <a:cubicBezTo>
                  <a:pt x="3871074" y="7312294"/>
                  <a:pt x="3819350" y="7368156"/>
                  <a:pt x="3766247" y="7418500"/>
                </a:cubicBezTo>
                <a:cubicBezTo>
                  <a:pt x="3741419" y="7441948"/>
                  <a:pt x="3716592" y="7464018"/>
                  <a:pt x="3691764" y="7484707"/>
                </a:cubicBezTo>
                <a:cubicBezTo>
                  <a:pt x="3568316" y="7397121"/>
                  <a:pt x="3443489" y="7288156"/>
                  <a:pt x="3317282" y="7158501"/>
                </a:cubicBezTo>
                <a:close/>
                <a:moveTo>
                  <a:pt x="3771074" y="7423328"/>
                </a:moveTo>
                <a:cubicBezTo>
                  <a:pt x="3824178" y="7372983"/>
                  <a:pt x="3875902" y="7315742"/>
                  <a:pt x="3926936" y="7252983"/>
                </a:cubicBezTo>
                <a:cubicBezTo>
                  <a:pt x="3962109" y="7277811"/>
                  <a:pt x="3997281" y="7301259"/>
                  <a:pt x="4031763" y="7323328"/>
                </a:cubicBezTo>
                <a:cubicBezTo>
                  <a:pt x="3929695" y="7398500"/>
                  <a:pt x="3829005" y="7461259"/>
                  <a:pt x="3730385" y="7510914"/>
                </a:cubicBezTo>
                <a:cubicBezTo>
                  <a:pt x="3719350" y="7503328"/>
                  <a:pt x="3708316" y="7495742"/>
                  <a:pt x="3697281" y="7488155"/>
                </a:cubicBezTo>
                <a:cubicBezTo>
                  <a:pt x="3722109" y="7468845"/>
                  <a:pt x="3746936" y="7446776"/>
                  <a:pt x="3771074" y="7423328"/>
                </a:cubicBezTo>
                <a:close/>
                <a:moveTo>
                  <a:pt x="3932453" y="7247466"/>
                </a:moveTo>
                <a:cubicBezTo>
                  <a:pt x="3978660" y="7189535"/>
                  <a:pt x="4023488" y="7127466"/>
                  <a:pt x="4067626" y="7059190"/>
                </a:cubicBezTo>
                <a:cubicBezTo>
                  <a:pt x="4109005" y="7108155"/>
                  <a:pt x="4151074" y="7153673"/>
                  <a:pt x="4193143" y="7195742"/>
                </a:cubicBezTo>
                <a:cubicBezTo>
                  <a:pt x="4141419" y="7239880"/>
                  <a:pt x="4090384" y="7280569"/>
                  <a:pt x="4039349" y="7318500"/>
                </a:cubicBezTo>
                <a:cubicBezTo>
                  <a:pt x="4003488" y="7296431"/>
                  <a:pt x="3967626" y="7272293"/>
                  <a:pt x="3932453" y="7247466"/>
                </a:cubicBezTo>
                <a:close/>
                <a:moveTo>
                  <a:pt x="4197970" y="7201259"/>
                </a:moveTo>
                <a:cubicBezTo>
                  <a:pt x="4249694" y="7252293"/>
                  <a:pt x="4302108" y="7298501"/>
                  <a:pt x="4354522" y="7339880"/>
                </a:cubicBezTo>
                <a:cubicBezTo>
                  <a:pt x="4434522" y="7401949"/>
                  <a:pt x="4515211" y="7450914"/>
                  <a:pt x="4594521" y="7486776"/>
                </a:cubicBezTo>
                <a:cubicBezTo>
                  <a:pt x="4573142" y="7512293"/>
                  <a:pt x="4551073" y="7535741"/>
                  <a:pt x="4528314" y="7558500"/>
                </a:cubicBezTo>
                <a:cubicBezTo>
                  <a:pt x="4375211" y="7509535"/>
                  <a:pt x="4212453" y="7430224"/>
                  <a:pt x="4045557" y="7324018"/>
                </a:cubicBezTo>
                <a:cubicBezTo>
                  <a:pt x="4095901" y="7285397"/>
                  <a:pt x="4146246" y="7244707"/>
                  <a:pt x="4197970" y="7201259"/>
                </a:cubicBezTo>
                <a:close/>
                <a:moveTo>
                  <a:pt x="4600728" y="7489534"/>
                </a:moveTo>
                <a:cubicBezTo>
                  <a:pt x="4605556" y="7491604"/>
                  <a:pt x="4610383" y="7493672"/>
                  <a:pt x="4614521" y="7495742"/>
                </a:cubicBezTo>
                <a:cubicBezTo>
                  <a:pt x="4595211" y="7510914"/>
                  <a:pt x="4575901" y="7525396"/>
                  <a:pt x="4555901" y="7539189"/>
                </a:cubicBezTo>
                <a:cubicBezTo>
                  <a:pt x="4571763" y="7523328"/>
                  <a:pt x="4586246" y="7506776"/>
                  <a:pt x="4600728" y="7489534"/>
                </a:cubicBezTo>
                <a:close/>
                <a:moveTo>
                  <a:pt x="4822797" y="7115742"/>
                </a:moveTo>
                <a:cubicBezTo>
                  <a:pt x="4851762" y="7048156"/>
                  <a:pt x="4878659" y="6975742"/>
                  <a:pt x="4903486" y="6898501"/>
                </a:cubicBezTo>
                <a:cubicBezTo>
                  <a:pt x="4956589" y="6935053"/>
                  <a:pt x="5009003" y="6967466"/>
                  <a:pt x="5060727" y="6997121"/>
                </a:cubicBezTo>
                <a:cubicBezTo>
                  <a:pt x="5022796" y="7052984"/>
                  <a:pt x="4984176" y="7106087"/>
                  <a:pt x="4944866" y="7156431"/>
                </a:cubicBezTo>
                <a:cubicBezTo>
                  <a:pt x="4904865" y="7144018"/>
                  <a:pt x="4864176" y="7130225"/>
                  <a:pt x="4822797" y="7115742"/>
                </a:cubicBezTo>
                <a:close/>
                <a:moveTo>
                  <a:pt x="5066934" y="7000570"/>
                </a:moveTo>
                <a:cubicBezTo>
                  <a:pt x="5086245" y="7011604"/>
                  <a:pt x="5105555" y="7021949"/>
                  <a:pt x="5124865" y="7031604"/>
                </a:cubicBezTo>
                <a:cubicBezTo>
                  <a:pt x="5106244" y="7087466"/>
                  <a:pt x="5086245" y="7139880"/>
                  <a:pt x="5064176" y="7190224"/>
                </a:cubicBezTo>
                <a:cubicBezTo>
                  <a:pt x="5027624" y="7180569"/>
                  <a:pt x="4990383" y="7170224"/>
                  <a:pt x="4952452" y="7158501"/>
                </a:cubicBezTo>
                <a:cubicBezTo>
                  <a:pt x="4991072" y="7108846"/>
                  <a:pt x="5029003" y="7056432"/>
                  <a:pt x="5066934" y="7000570"/>
                </a:cubicBezTo>
                <a:close/>
                <a:moveTo>
                  <a:pt x="5131072" y="7035052"/>
                </a:moveTo>
                <a:cubicBezTo>
                  <a:pt x="5172451" y="7056432"/>
                  <a:pt x="5213831" y="7075742"/>
                  <a:pt x="5255210" y="7092294"/>
                </a:cubicBezTo>
                <a:cubicBezTo>
                  <a:pt x="5349003" y="7130914"/>
                  <a:pt x="5439347" y="7157122"/>
                  <a:pt x="5524864" y="7170224"/>
                </a:cubicBezTo>
                <a:cubicBezTo>
                  <a:pt x="5511071" y="7200569"/>
                  <a:pt x="5495899" y="7229535"/>
                  <a:pt x="5480037" y="7256431"/>
                </a:cubicBezTo>
                <a:cubicBezTo>
                  <a:pt x="5353140" y="7251604"/>
                  <a:pt x="5215899" y="7229535"/>
                  <a:pt x="5071072" y="7192294"/>
                </a:cubicBezTo>
                <a:cubicBezTo>
                  <a:pt x="5092451" y="7142638"/>
                  <a:pt x="5112451" y="7090225"/>
                  <a:pt x="5131072" y="7035052"/>
                </a:cubicBezTo>
                <a:close/>
                <a:moveTo>
                  <a:pt x="5133141" y="7027466"/>
                </a:moveTo>
                <a:cubicBezTo>
                  <a:pt x="5156589" y="6955053"/>
                  <a:pt x="5177969" y="6877811"/>
                  <a:pt x="5195210" y="6796432"/>
                </a:cubicBezTo>
                <a:cubicBezTo>
                  <a:pt x="5204865" y="6779191"/>
                  <a:pt x="5215210" y="6762639"/>
                  <a:pt x="5224865" y="6744708"/>
                </a:cubicBezTo>
                <a:cubicBezTo>
                  <a:pt x="5231761" y="6732295"/>
                  <a:pt x="5238658" y="6720570"/>
                  <a:pt x="5245555" y="6708157"/>
                </a:cubicBezTo>
                <a:cubicBezTo>
                  <a:pt x="5285554" y="6715053"/>
                  <a:pt x="5325554" y="6721950"/>
                  <a:pt x="5365554" y="6728156"/>
                </a:cubicBezTo>
                <a:cubicBezTo>
                  <a:pt x="5460037" y="6742639"/>
                  <a:pt x="5551071" y="6752984"/>
                  <a:pt x="5638657" y="6759191"/>
                </a:cubicBezTo>
                <a:cubicBezTo>
                  <a:pt x="5617278" y="6911605"/>
                  <a:pt x="5580726" y="7046777"/>
                  <a:pt x="5528313" y="7163328"/>
                </a:cubicBezTo>
                <a:cubicBezTo>
                  <a:pt x="5402106" y="7144018"/>
                  <a:pt x="5269692" y="7098501"/>
                  <a:pt x="5133141" y="7027466"/>
                </a:cubicBezTo>
                <a:close/>
                <a:moveTo>
                  <a:pt x="5249003" y="6701260"/>
                </a:moveTo>
                <a:cubicBezTo>
                  <a:pt x="5300037" y="6608846"/>
                  <a:pt x="5349003" y="6512985"/>
                  <a:pt x="5395899" y="6412295"/>
                </a:cubicBezTo>
                <a:cubicBezTo>
                  <a:pt x="5486244" y="6453674"/>
                  <a:pt x="5573830" y="6489536"/>
                  <a:pt x="5658657" y="6519191"/>
                </a:cubicBezTo>
                <a:cubicBezTo>
                  <a:pt x="5655899" y="6600570"/>
                  <a:pt x="5649002" y="6677812"/>
                  <a:pt x="5638657" y="6752294"/>
                </a:cubicBezTo>
                <a:cubicBezTo>
                  <a:pt x="5515209" y="6742639"/>
                  <a:pt x="5384865" y="6725398"/>
                  <a:pt x="5249003" y="6701260"/>
                </a:cubicBezTo>
                <a:close/>
                <a:moveTo>
                  <a:pt x="5666933" y="6521950"/>
                </a:moveTo>
                <a:cubicBezTo>
                  <a:pt x="5727623" y="6542640"/>
                  <a:pt x="5786933" y="6560571"/>
                  <a:pt x="5844174" y="6575053"/>
                </a:cubicBezTo>
                <a:cubicBezTo>
                  <a:pt x="5822105" y="6639191"/>
                  <a:pt x="5799347" y="6700570"/>
                  <a:pt x="5774519" y="6759881"/>
                </a:cubicBezTo>
                <a:cubicBezTo>
                  <a:pt x="5732450" y="6758501"/>
                  <a:pt x="5690381" y="6756432"/>
                  <a:pt x="5646933" y="6752984"/>
                </a:cubicBezTo>
                <a:cubicBezTo>
                  <a:pt x="5656588" y="6679191"/>
                  <a:pt x="5663485" y="6601950"/>
                  <a:pt x="5666933" y="6521950"/>
                </a:cubicBezTo>
                <a:close/>
                <a:moveTo>
                  <a:pt x="5851761" y="6576432"/>
                </a:moveTo>
                <a:cubicBezTo>
                  <a:pt x="5922795" y="6593674"/>
                  <a:pt x="5991070" y="6606777"/>
                  <a:pt x="6057277" y="6615053"/>
                </a:cubicBezTo>
                <a:cubicBezTo>
                  <a:pt x="6112450" y="6621950"/>
                  <a:pt x="6165553" y="6625398"/>
                  <a:pt x="6216587" y="6625398"/>
                </a:cubicBezTo>
                <a:cubicBezTo>
                  <a:pt x="6258656" y="6625398"/>
                  <a:pt x="6299346" y="6622639"/>
                  <a:pt x="6337967" y="6618502"/>
                </a:cubicBezTo>
                <a:cubicBezTo>
                  <a:pt x="6332449" y="6651605"/>
                  <a:pt x="6325552" y="6683329"/>
                  <a:pt x="6317966" y="6713674"/>
                </a:cubicBezTo>
                <a:cubicBezTo>
                  <a:pt x="6183484" y="6745398"/>
                  <a:pt x="6031071" y="6760570"/>
                  <a:pt x="5864864" y="6760570"/>
                </a:cubicBezTo>
                <a:cubicBezTo>
                  <a:pt x="5837967" y="6760570"/>
                  <a:pt x="5810381" y="6759881"/>
                  <a:pt x="5782795" y="6759191"/>
                </a:cubicBezTo>
                <a:cubicBezTo>
                  <a:pt x="5806933" y="6701260"/>
                  <a:pt x="5829692" y="6640571"/>
                  <a:pt x="5851761" y="6576432"/>
                </a:cubicBezTo>
                <a:close/>
                <a:moveTo>
                  <a:pt x="6057967" y="6608157"/>
                </a:moveTo>
                <a:cubicBezTo>
                  <a:pt x="5992450" y="6599881"/>
                  <a:pt x="5924174" y="6587467"/>
                  <a:pt x="5853829" y="6570226"/>
                </a:cubicBezTo>
                <a:cubicBezTo>
                  <a:pt x="5883484" y="6481260"/>
                  <a:pt x="5911071" y="6387468"/>
                  <a:pt x="5935898" y="6288157"/>
                </a:cubicBezTo>
                <a:cubicBezTo>
                  <a:pt x="5939346" y="6274364"/>
                  <a:pt x="5942795" y="6261261"/>
                  <a:pt x="5945553" y="6247468"/>
                </a:cubicBezTo>
                <a:cubicBezTo>
                  <a:pt x="5986243" y="6244020"/>
                  <a:pt x="6026243" y="6239881"/>
                  <a:pt x="6066243" y="6235054"/>
                </a:cubicBezTo>
                <a:cubicBezTo>
                  <a:pt x="6161415" y="6223330"/>
                  <a:pt x="6252449" y="6209537"/>
                  <a:pt x="6338656" y="6192296"/>
                </a:cubicBezTo>
                <a:cubicBezTo>
                  <a:pt x="6349001" y="6272295"/>
                  <a:pt x="6353829" y="6348157"/>
                  <a:pt x="6353829" y="6421260"/>
                </a:cubicBezTo>
                <a:cubicBezTo>
                  <a:pt x="6353829" y="6488157"/>
                  <a:pt x="6348311" y="6551605"/>
                  <a:pt x="6339346" y="6611605"/>
                </a:cubicBezTo>
                <a:cubicBezTo>
                  <a:pt x="6252449" y="6621950"/>
                  <a:pt x="6158657" y="6620570"/>
                  <a:pt x="6057967" y="6608157"/>
                </a:cubicBezTo>
                <a:close/>
                <a:moveTo>
                  <a:pt x="6065553" y="6227468"/>
                </a:moveTo>
                <a:cubicBezTo>
                  <a:pt x="6026932" y="6232295"/>
                  <a:pt x="5986933" y="6236433"/>
                  <a:pt x="5947622" y="6239881"/>
                </a:cubicBezTo>
                <a:cubicBezTo>
                  <a:pt x="5961415" y="6181951"/>
                  <a:pt x="5974519" y="6122640"/>
                  <a:pt x="5986243" y="6062640"/>
                </a:cubicBezTo>
                <a:cubicBezTo>
                  <a:pt x="6090381" y="6046778"/>
                  <a:pt x="6191760" y="6027468"/>
                  <a:pt x="6289001" y="6006089"/>
                </a:cubicBezTo>
                <a:cubicBezTo>
                  <a:pt x="6294518" y="6004710"/>
                  <a:pt x="6300036" y="6003330"/>
                  <a:pt x="6305553" y="6002641"/>
                </a:cubicBezTo>
                <a:cubicBezTo>
                  <a:pt x="6319346" y="6065399"/>
                  <a:pt x="6329691" y="6126089"/>
                  <a:pt x="6337277" y="6185399"/>
                </a:cubicBezTo>
                <a:cubicBezTo>
                  <a:pt x="6251760" y="6201950"/>
                  <a:pt x="6160725" y="6216433"/>
                  <a:pt x="6065553" y="6227468"/>
                </a:cubicBezTo>
                <a:close/>
                <a:moveTo>
                  <a:pt x="6313139" y="6001261"/>
                </a:moveTo>
                <a:cubicBezTo>
                  <a:pt x="6369690" y="5988158"/>
                  <a:pt x="6424173" y="5974365"/>
                  <a:pt x="6477276" y="5959882"/>
                </a:cubicBezTo>
                <a:cubicBezTo>
                  <a:pt x="6480725" y="5959882"/>
                  <a:pt x="6484173" y="5959882"/>
                  <a:pt x="6487621" y="5959882"/>
                </a:cubicBezTo>
                <a:cubicBezTo>
                  <a:pt x="6483483" y="6028158"/>
                  <a:pt x="6477276" y="6093675"/>
                  <a:pt x="6469690" y="6157123"/>
                </a:cubicBezTo>
                <a:cubicBezTo>
                  <a:pt x="6429001" y="6166778"/>
                  <a:pt x="6387621" y="6175744"/>
                  <a:pt x="6345553" y="6184020"/>
                </a:cubicBezTo>
                <a:cubicBezTo>
                  <a:pt x="6337277" y="6124709"/>
                  <a:pt x="6326242" y="6063330"/>
                  <a:pt x="6313139" y="6001261"/>
                </a:cubicBezTo>
                <a:close/>
                <a:moveTo>
                  <a:pt x="6495208" y="5959192"/>
                </a:moveTo>
                <a:cubicBezTo>
                  <a:pt x="6568311" y="5957123"/>
                  <a:pt x="6637276" y="5951606"/>
                  <a:pt x="6703483" y="5941951"/>
                </a:cubicBezTo>
                <a:cubicBezTo>
                  <a:pt x="6804172" y="5926779"/>
                  <a:pt x="6894517" y="5903330"/>
                  <a:pt x="6975207" y="5870227"/>
                </a:cubicBezTo>
                <a:cubicBezTo>
                  <a:pt x="6978655" y="5903330"/>
                  <a:pt x="6980724" y="5935744"/>
                  <a:pt x="6980724" y="5968158"/>
                </a:cubicBezTo>
                <a:cubicBezTo>
                  <a:pt x="6839345" y="6045399"/>
                  <a:pt x="6671069" y="6107468"/>
                  <a:pt x="6477276" y="6154365"/>
                </a:cubicBezTo>
                <a:cubicBezTo>
                  <a:pt x="6485552" y="6092296"/>
                  <a:pt x="6491069" y="6026779"/>
                  <a:pt x="6495208" y="5959192"/>
                </a:cubicBezTo>
                <a:close/>
                <a:moveTo>
                  <a:pt x="6702793" y="5935054"/>
                </a:moveTo>
                <a:cubicBezTo>
                  <a:pt x="6640035" y="5944020"/>
                  <a:pt x="6573828" y="5950227"/>
                  <a:pt x="6504862" y="5952296"/>
                </a:cubicBezTo>
                <a:cubicBezTo>
                  <a:pt x="6675897" y="5904020"/>
                  <a:pt x="6828310" y="5846089"/>
                  <a:pt x="6962103" y="5780572"/>
                </a:cubicBezTo>
                <a:cubicBezTo>
                  <a:pt x="6967621" y="5808848"/>
                  <a:pt x="6971758" y="5836434"/>
                  <a:pt x="6974517" y="5864020"/>
                </a:cubicBezTo>
                <a:cubicBezTo>
                  <a:pt x="6893827" y="5896434"/>
                  <a:pt x="6802793" y="5919882"/>
                  <a:pt x="6702793" y="5935054"/>
                </a:cubicBezTo>
                <a:close/>
                <a:moveTo>
                  <a:pt x="6495897" y="5946089"/>
                </a:moveTo>
                <a:cubicBezTo>
                  <a:pt x="6500725" y="5854365"/>
                  <a:pt x="6502104" y="5758503"/>
                  <a:pt x="6500035" y="5658503"/>
                </a:cubicBezTo>
                <a:cubicBezTo>
                  <a:pt x="6500035" y="5644710"/>
                  <a:pt x="6499345" y="5630228"/>
                  <a:pt x="6498656" y="5616434"/>
                </a:cubicBezTo>
                <a:cubicBezTo>
                  <a:pt x="6536587" y="5601952"/>
                  <a:pt x="6574518" y="5587469"/>
                  <a:pt x="6611759" y="5572296"/>
                </a:cubicBezTo>
                <a:cubicBezTo>
                  <a:pt x="6700035" y="5536434"/>
                  <a:pt x="6783483" y="5498503"/>
                  <a:pt x="6862104" y="5459193"/>
                </a:cubicBezTo>
                <a:cubicBezTo>
                  <a:pt x="6907621" y="5567469"/>
                  <a:pt x="6940724" y="5672296"/>
                  <a:pt x="6960034" y="5772296"/>
                </a:cubicBezTo>
                <a:cubicBezTo>
                  <a:pt x="6824173" y="5839193"/>
                  <a:pt x="6668311" y="5897813"/>
                  <a:pt x="6495897" y="5946089"/>
                </a:cubicBezTo>
                <a:close/>
                <a:moveTo>
                  <a:pt x="6866241" y="5448848"/>
                </a:moveTo>
                <a:cubicBezTo>
                  <a:pt x="6842793" y="5394366"/>
                  <a:pt x="6816586" y="5338504"/>
                  <a:pt x="6786931" y="5281952"/>
                </a:cubicBezTo>
                <a:cubicBezTo>
                  <a:pt x="6837966" y="5254366"/>
                  <a:pt x="6886931" y="5226780"/>
                  <a:pt x="6934517" y="5198504"/>
                </a:cubicBezTo>
                <a:cubicBezTo>
                  <a:pt x="6937965" y="5197814"/>
                  <a:pt x="6941414" y="5196435"/>
                  <a:pt x="6944172" y="5195746"/>
                </a:cubicBezTo>
                <a:cubicBezTo>
                  <a:pt x="6957965" y="5261952"/>
                  <a:pt x="6969689" y="5326780"/>
                  <a:pt x="6978655" y="5389538"/>
                </a:cubicBezTo>
                <a:cubicBezTo>
                  <a:pt x="6942793" y="5409538"/>
                  <a:pt x="6904862" y="5429538"/>
                  <a:pt x="6866241" y="5448848"/>
                </a:cubicBezTo>
                <a:close/>
                <a:moveTo>
                  <a:pt x="6951759" y="5192987"/>
                </a:moveTo>
                <a:cubicBezTo>
                  <a:pt x="7021413" y="5171608"/>
                  <a:pt x="7086931" y="5148159"/>
                  <a:pt x="7147620" y="5120573"/>
                </a:cubicBezTo>
                <a:cubicBezTo>
                  <a:pt x="7240724" y="5079883"/>
                  <a:pt x="7321413" y="5032298"/>
                  <a:pt x="7390378" y="4979884"/>
                </a:cubicBezTo>
                <a:cubicBezTo>
                  <a:pt x="7402792" y="5010918"/>
                  <a:pt x="7413137" y="5041263"/>
                  <a:pt x="7421413" y="5072297"/>
                </a:cubicBezTo>
                <a:cubicBezTo>
                  <a:pt x="7305551" y="5184021"/>
                  <a:pt x="7158655" y="5288849"/>
                  <a:pt x="6985551" y="5385400"/>
                </a:cubicBezTo>
                <a:cubicBezTo>
                  <a:pt x="6977275" y="5323332"/>
                  <a:pt x="6966241" y="5259193"/>
                  <a:pt x="6951759" y="5192987"/>
                </a:cubicBezTo>
                <a:close/>
                <a:moveTo>
                  <a:pt x="7397275" y="4975746"/>
                </a:moveTo>
                <a:cubicBezTo>
                  <a:pt x="7401413" y="4972987"/>
                  <a:pt x="7404861" y="4969539"/>
                  <a:pt x="7408999" y="4966780"/>
                </a:cubicBezTo>
                <a:cubicBezTo>
                  <a:pt x="7413137" y="4990228"/>
                  <a:pt x="7416585" y="5013677"/>
                  <a:pt x="7419343" y="5036435"/>
                </a:cubicBezTo>
                <a:cubicBezTo>
                  <a:pt x="7412447" y="5015746"/>
                  <a:pt x="7404861" y="4995746"/>
                  <a:pt x="7397275" y="4975746"/>
                </a:cubicBezTo>
                <a:close/>
                <a:moveTo>
                  <a:pt x="7394516" y="4968849"/>
                </a:moveTo>
                <a:cubicBezTo>
                  <a:pt x="7384171" y="4943332"/>
                  <a:pt x="7372447" y="4917815"/>
                  <a:pt x="7360033" y="4891608"/>
                </a:cubicBezTo>
                <a:cubicBezTo>
                  <a:pt x="7369689" y="4883332"/>
                  <a:pt x="7378655" y="4874367"/>
                  <a:pt x="7388309" y="4866091"/>
                </a:cubicBezTo>
                <a:cubicBezTo>
                  <a:pt x="7395896" y="4897125"/>
                  <a:pt x="7402102" y="4928160"/>
                  <a:pt x="7407620" y="4958504"/>
                </a:cubicBezTo>
                <a:cubicBezTo>
                  <a:pt x="7402792" y="4961953"/>
                  <a:pt x="7398654" y="4965401"/>
                  <a:pt x="7394516" y="4968849"/>
                </a:cubicBezTo>
                <a:close/>
                <a:moveTo>
                  <a:pt x="7355896" y="4884711"/>
                </a:moveTo>
                <a:cubicBezTo>
                  <a:pt x="7342103" y="4856436"/>
                  <a:pt x="7326240" y="4828160"/>
                  <a:pt x="7308999" y="4799195"/>
                </a:cubicBezTo>
                <a:cubicBezTo>
                  <a:pt x="7243482" y="4687471"/>
                  <a:pt x="7157275" y="4575057"/>
                  <a:pt x="7052448" y="4462643"/>
                </a:cubicBezTo>
                <a:cubicBezTo>
                  <a:pt x="7094517" y="4422643"/>
                  <a:pt x="7134517" y="4382643"/>
                  <a:pt x="7172448" y="4343333"/>
                </a:cubicBezTo>
                <a:cubicBezTo>
                  <a:pt x="7175207" y="4341264"/>
                  <a:pt x="7178655" y="4339885"/>
                  <a:pt x="7181413" y="4337816"/>
                </a:cubicBezTo>
                <a:cubicBezTo>
                  <a:pt x="7275896" y="4520574"/>
                  <a:pt x="7344861" y="4695057"/>
                  <a:pt x="7384861" y="4857815"/>
                </a:cubicBezTo>
                <a:cubicBezTo>
                  <a:pt x="7375896" y="4866091"/>
                  <a:pt x="7366240" y="4875057"/>
                  <a:pt x="7355896" y="4884711"/>
                </a:cubicBezTo>
                <a:close/>
                <a:moveTo>
                  <a:pt x="7188309" y="4332988"/>
                </a:moveTo>
                <a:cubicBezTo>
                  <a:pt x="7206931" y="4321264"/>
                  <a:pt x="7225551" y="4308850"/>
                  <a:pt x="7243482" y="4297126"/>
                </a:cubicBezTo>
                <a:cubicBezTo>
                  <a:pt x="7293137" y="4350230"/>
                  <a:pt x="7337965" y="4404023"/>
                  <a:pt x="7377964" y="4457816"/>
                </a:cubicBezTo>
                <a:cubicBezTo>
                  <a:pt x="7441413" y="4544023"/>
                  <a:pt x="7489689" y="4629539"/>
                  <a:pt x="7523482" y="4714367"/>
                </a:cubicBezTo>
                <a:cubicBezTo>
                  <a:pt x="7484171" y="4760574"/>
                  <a:pt x="7440723" y="4806091"/>
                  <a:pt x="7392448" y="4851608"/>
                </a:cubicBezTo>
                <a:cubicBezTo>
                  <a:pt x="7351758" y="4689539"/>
                  <a:pt x="7283482" y="4516436"/>
                  <a:pt x="7188309" y="4332988"/>
                </a:cubicBezTo>
                <a:close/>
                <a:moveTo>
                  <a:pt x="7194516" y="4320575"/>
                </a:moveTo>
                <a:cubicBezTo>
                  <a:pt x="7206241" y="4308161"/>
                  <a:pt x="7217965" y="4295057"/>
                  <a:pt x="7229689" y="4282644"/>
                </a:cubicBezTo>
                <a:cubicBezTo>
                  <a:pt x="7232447" y="4285402"/>
                  <a:pt x="7235206" y="4288851"/>
                  <a:pt x="7238654" y="4291609"/>
                </a:cubicBezTo>
                <a:cubicBezTo>
                  <a:pt x="7224172" y="4301264"/>
                  <a:pt x="7208999" y="4310919"/>
                  <a:pt x="7194516" y="4320575"/>
                </a:cubicBezTo>
                <a:close/>
                <a:moveTo>
                  <a:pt x="7234517" y="4277816"/>
                </a:moveTo>
                <a:cubicBezTo>
                  <a:pt x="7337965" y="4164023"/>
                  <a:pt x="7426240" y="4051609"/>
                  <a:pt x="7497964" y="3940575"/>
                </a:cubicBezTo>
                <a:cubicBezTo>
                  <a:pt x="7516585" y="3961954"/>
                  <a:pt x="7534516" y="3983333"/>
                  <a:pt x="7551068" y="4005402"/>
                </a:cubicBezTo>
                <a:cubicBezTo>
                  <a:pt x="7474516" y="4106782"/>
                  <a:pt x="7371068" y="4201265"/>
                  <a:pt x="7244172" y="4288161"/>
                </a:cubicBezTo>
                <a:cubicBezTo>
                  <a:pt x="7240724" y="4284023"/>
                  <a:pt x="7237275" y="4281264"/>
                  <a:pt x="7234517" y="4277816"/>
                </a:cubicBezTo>
                <a:close/>
                <a:moveTo>
                  <a:pt x="7569688" y="3977816"/>
                </a:moveTo>
                <a:cubicBezTo>
                  <a:pt x="7556585" y="3950230"/>
                  <a:pt x="7542102" y="3922644"/>
                  <a:pt x="7526240" y="3894368"/>
                </a:cubicBezTo>
                <a:cubicBezTo>
                  <a:pt x="7560722" y="3837817"/>
                  <a:pt x="7591067" y="3781955"/>
                  <a:pt x="7616585" y="3726093"/>
                </a:cubicBezTo>
                <a:cubicBezTo>
                  <a:pt x="7633826" y="3749541"/>
                  <a:pt x="7650378" y="3773679"/>
                  <a:pt x="7664171" y="3797817"/>
                </a:cubicBezTo>
                <a:cubicBezTo>
                  <a:pt x="7642102" y="3860575"/>
                  <a:pt x="7610378" y="3920575"/>
                  <a:pt x="7569688" y="3977816"/>
                </a:cubicBezTo>
                <a:cubicBezTo>
                  <a:pt x="7569688" y="3978506"/>
                  <a:pt x="7569688" y="3978506"/>
                  <a:pt x="7569688" y="3977816"/>
                </a:cubicBezTo>
                <a:close/>
                <a:moveTo>
                  <a:pt x="7408309" y="3505403"/>
                </a:moveTo>
                <a:cubicBezTo>
                  <a:pt x="7355896" y="3464024"/>
                  <a:pt x="7298654" y="3424024"/>
                  <a:pt x="7236585" y="3386093"/>
                </a:cubicBezTo>
                <a:cubicBezTo>
                  <a:pt x="7266930" y="3350231"/>
                  <a:pt x="7294516" y="3314369"/>
                  <a:pt x="7320034" y="3278507"/>
                </a:cubicBezTo>
                <a:cubicBezTo>
                  <a:pt x="7384171" y="3188163"/>
                  <a:pt x="7432447" y="3099197"/>
                  <a:pt x="7464861" y="3011611"/>
                </a:cubicBezTo>
                <a:cubicBezTo>
                  <a:pt x="7596585" y="3164714"/>
                  <a:pt x="7673826" y="3320576"/>
                  <a:pt x="7697274" y="3475059"/>
                </a:cubicBezTo>
                <a:cubicBezTo>
                  <a:pt x="7680033" y="3551610"/>
                  <a:pt x="7653136" y="3630920"/>
                  <a:pt x="7615895" y="3712989"/>
                </a:cubicBezTo>
                <a:cubicBezTo>
                  <a:pt x="7560722" y="3641265"/>
                  <a:pt x="7491757" y="3571610"/>
                  <a:pt x="7408309" y="3505403"/>
                </a:cubicBezTo>
                <a:close/>
                <a:moveTo>
                  <a:pt x="7314516" y="3275059"/>
                </a:moveTo>
                <a:cubicBezTo>
                  <a:pt x="7289000" y="3310921"/>
                  <a:pt x="7260723" y="3347473"/>
                  <a:pt x="7230379" y="3383335"/>
                </a:cubicBezTo>
                <a:cubicBezTo>
                  <a:pt x="7226240" y="3380576"/>
                  <a:pt x="7222103" y="3378507"/>
                  <a:pt x="7217965" y="3375749"/>
                </a:cubicBezTo>
                <a:cubicBezTo>
                  <a:pt x="7295896" y="3221956"/>
                  <a:pt x="7355206" y="3075749"/>
                  <a:pt x="7395896" y="2936439"/>
                </a:cubicBezTo>
                <a:cubicBezTo>
                  <a:pt x="7417275" y="2958508"/>
                  <a:pt x="7437275" y="2979887"/>
                  <a:pt x="7456585" y="3001956"/>
                </a:cubicBezTo>
                <a:cubicBezTo>
                  <a:pt x="7457965" y="3003335"/>
                  <a:pt x="7458654" y="3004715"/>
                  <a:pt x="7460033" y="3006094"/>
                </a:cubicBezTo>
                <a:cubicBezTo>
                  <a:pt x="7427620" y="3094370"/>
                  <a:pt x="7378655" y="3184025"/>
                  <a:pt x="7314516" y="3275059"/>
                </a:cubicBezTo>
                <a:close/>
                <a:moveTo>
                  <a:pt x="7461413" y="2997818"/>
                </a:moveTo>
                <a:cubicBezTo>
                  <a:pt x="7441413" y="2974370"/>
                  <a:pt x="7420034" y="2951611"/>
                  <a:pt x="7397275" y="2928853"/>
                </a:cubicBezTo>
                <a:cubicBezTo>
                  <a:pt x="7415206" y="2865405"/>
                  <a:pt x="7429688" y="2803336"/>
                  <a:pt x="7440033" y="2743336"/>
                </a:cubicBezTo>
                <a:cubicBezTo>
                  <a:pt x="7463481" y="2761267"/>
                  <a:pt x="7484861" y="2780577"/>
                  <a:pt x="7505550" y="2799887"/>
                </a:cubicBezTo>
                <a:cubicBezTo>
                  <a:pt x="7500723" y="2865405"/>
                  <a:pt x="7486240" y="2931611"/>
                  <a:pt x="7462102" y="2998508"/>
                </a:cubicBezTo>
                <a:cubicBezTo>
                  <a:pt x="7462102" y="2998508"/>
                  <a:pt x="7461413" y="2997818"/>
                  <a:pt x="7461413" y="2997818"/>
                </a:cubicBezTo>
                <a:close/>
                <a:moveTo>
                  <a:pt x="7028999" y="2387475"/>
                </a:moveTo>
                <a:cubicBezTo>
                  <a:pt x="7013827" y="2428854"/>
                  <a:pt x="6996586" y="2471612"/>
                  <a:pt x="6976586" y="2514371"/>
                </a:cubicBezTo>
                <a:cubicBezTo>
                  <a:pt x="6971758" y="2512991"/>
                  <a:pt x="6966931" y="2511612"/>
                  <a:pt x="6962103" y="2510233"/>
                </a:cubicBezTo>
                <a:cubicBezTo>
                  <a:pt x="6996586" y="2341957"/>
                  <a:pt x="7014517" y="2184716"/>
                  <a:pt x="7016586" y="2040578"/>
                </a:cubicBezTo>
                <a:cubicBezTo>
                  <a:pt x="7044172" y="2057130"/>
                  <a:pt x="7071068" y="2073682"/>
                  <a:pt x="7096586" y="2090923"/>
                </a:cubicBezTo>
                <a:cubicBezTo>
                  <a:pt x="7089689" y="2184027"/>
                  <a:pt x="7066930" y="2283337"/>
                  <a:pt x="7028999" y="2387475"/>
                </a:cubicBezTo>
                <a:close/>
                <a:moveTo>
                  <a:pt x="7009689" y="2027475"/>
                </a:moveTo>
                <a:cubicBezTo>
                  <a:pt x="6864862" y="1944717"/>
                  <a:pt x="6692448" y="1873682"/>
                  <a:pt x="6494518" y="1815751"/>
                </a:cubicBezTo>
                <a:cubicBezTo>
                  <a:pt x="6498656" y="1794372"/>
                  <a:pt x="6502794" y="1772993"/>
                  <a:pt x="6506242" y="1752303"/>
                </a:cubicBezTo>
                <a:cubicBezTo>
                  <a:pt x="6695207" y="1753682"/>
                  <a:pt x="6862104" y="1781958"/>
                  <a:pt x="7000724" y="1839200"/>
                </a:cubicBezTo>
                <a:cubicBezTo>
                  <a:pt x="7006931" y="1898510"/>
                  <a:pt x="7009689" y="1961958"/>
                  <a:pt x="7009689" y="2027475"/>
                </a:cubicBezTo>
                <a:close/>
                <a:moveTo>
                  <a:pt x="6715897" y="1758510"/>
                </a:moveTo>
                <a:cubicBezTo>
                  <a:pt x="6649690" y="1749544"/>
                  <a:pt x="6580035" y="1744717"/>
                  <a:pt x="6507621" y="1744027"/>
                </a:cubicBezTo>
                <a:cubicBezTo>
                  <a:pt x="6515207" y="1697820"/>
                  <a:pt x="6520725" y="1652303"/>
                  <a:pt x="6524173" y="1608855"/>
                </a:cubicBezTo>
                <a:cubicBezTo>
                  <a:pt x="6533139" y="1499200"/>
                  <a:pt x="6529000" y="1397821"/>
                  <a:pt x="6511759" y="1306097"/>
                </a:cubicBezTo>
                <a:cubicBezTo>
                  <a:pt x="6698655" y="1368855"/>
                  <a:pt x="6846931" y="1461269"/>
                  <a:pt x="6948310" y="1584027"/>
                </a:cubicBezTo>
                <a:cubicBezTo>
                  <a:pt x="6973138" y="1659200"/>
                  <a:pt x="6990379" y="1741269"/>
                  <a:pt x="7000034" y="1830234"/>
                </a:cubicBezTo>
                <a:cubicBezTo>
                  <a:pt x="6915896" y="1796441"/>
                  <a:pt x="6821414" y="1772303"/>
                  <a:pt x="6715897" y="1758510"/>
                </a:cubicBezTo>
                <a:close/>
                <a:moveTo>
                  <a:pt x="6500035" y="1744027"/>
                </a:moveTo>
                <a:cubicBezTo>
                  <a:pt x="6495208" y="1744027"/>
                  <a:pt x="6490380" y="1744027"/>
                  <a:pt x="6485552" y="1744027"/>
                </a:cubicBezTo>
                <a:cubicBezTo>
                  <a:pt x="6473828" y="1572303"/>
                  <a:pt x="6449690" y="1416442"/>
                  <a:pt x="6413139" y="1276442"/>
                </a:cubicBezTo>
                <a:cubicBezTo>
                  <a:pt x="6444173" y="1284718"/>
                  <a:pt x="6474518" y="1293683"/>
                  <a:pt x="6503484" y="1303338"/>
                </a:cubicBezTo>
                <a:cubicBezTo>
                  <a:pt x="6529000" y="1434373"/>
                  <a:pt x="6526931" y="1582648"/>
                  <a:pt x="6500035" y="1744027"/>
                </a:cubicBezTo>
                <a:close/>
                <a:moveTo>
                  <a:pt x="6502104" y="1294373"/>
                </a:moveTo>
                <a:cubicBezTo>
                  <a:pt x="6473139" y="1284718"/>
                  <a:pt x="6442794" y="1276442"/>
                  <a:pt x="6411759" y="1268166"/>
                </a:cubicBezTo>
                <a:cubicBezTo>
                  <a:pt x="6395208" y="1204028"/>
                  <a:pt x="6375208" y="1144028"/>
                  <a:pt x="6353139" y="1086787"/>
                </a:cubicBezTo>
                <a:cubicBezTo>
                  <a:pt x="6382104" y="1090235"/>
                  <a:pt x="6410380" y="1095752"/>
                  <a:pt x="6437966" y="1101959"/>
                </a:cubicBezTo>
                <a:cubicBezTo>
                  <a:pt x="6467621" y="1161270"/>
                  <a:pt x="6488311" y="1225407"/>
                  <a:pt x="6502104" y="1294373"/>
                </a:cubicBezTo>
                <a:cubicBezTo>
                  <a:pt x="6502104" y="1295063"/>
                  <a:pt x="6502104" y="1294373"/>
                  <a:pt x="6502104" y="1294373"/>
                </a:cubicBezTo>
                <a:close/>
                <a:moveTo>
                  <a:pt x="6404173" y="1266097"/>
                </a:moveTo>
                <a:cubicBezTo>
                  <a:pt x="6242104" y="1224028"/>
                  <a:pt x="6057277" y="1201959"/>
                  <a:pt x="5851071" y="1198511"/>
                </a:cubicBezTo>
                <a:cubicBezTo>
                  <a:pt x="5849691" y="1176442"/>
                  <a:pt x="5847622" y="1155063"/>
                  <a:pt x="5845553" y="1133683"/>
                </a:cubicBezTo>
                <a:cubicBezTo>
                  <a:pt x="5980725" y="1097821"/>
                  <a:pt x="6108311" y="1078511"/>
                  <a:pt x="6226243" y="1078511"/>
                </a:cubicBezTo>
                <a:cubicBezTo>
                  <a:pt x="6267622" y="1078511"/>
                  <a:pt x="6307622" y="1081270"/>
                  <a:pt x="6346242" y="1085408"/>
                </a:cubicBezTo>
                <a:cubicBezTo>
                  <a:pt x="6367622" y="1142649"/>
                  <a:pt x="6386932" y="1202649"/>
                  <a:pt x="6404173" y="1266097"/>
                </a:cubicBezTo>
                <a:close/>
                <a:moveTo>
                  <a:pt x="6049001" y="1084718"/>
                </a:moveTo>
                <a:cubicBezTo>
                  <a:pt x="5982795" y="1093684"/>
                  <a:pt x="5914519" y="1107477"/>
                  <a:pt x="5844174" y="1126097"/>
                </a:cubicBezTo>
                <a:cubicBezTo>
                  <a:pt x="5839346" y="1079891"/>
                  <a:pt x="5832450" y="1034373"/>
                  <a:pt x="5824174" y="990925"/>
                </a:cubicBezTo>
                <a:cubicBezTo>
                  <a:pt x="5803485" y="882649"/>
                  <a:pt x="5772450" y="786098"/>
                  <a:pt x="5731761" y="701960"/>
                </a:cubicBezTo>
                <a:cubicBezTo>
                  <a:pt x="5929001" y="712995"/>
                  <a:pt x="6096588" y="762650"/>
                  <a:pt x="6227622" y="855063"/>
                </a:cubicBezTo>
                <a:cubicBezTo>
                  <a:pt x="6271070" y="919891"/>
                  <a:pt x="6309690" y="994373"/>
                  <a:pt x="6342794" y="1077822"/>
                </a:cubicBezTo>
                <a:cubicBezTo>
                  <a:pt x="6252449" y="1068166"/>
                  <a:pt x="6154518" y="1069546"/>
                  <a:pt x="6049001" y="1084718"/>
                </a:cubicBezTo>
                <a:close/>
                <a:moveTo>
                  <a:pt x="5817278" y="992304"/>
                </a:moveTo>
                <a:cubicBezTo>
                  <a:pt x="5825553" y="1035753"/>
                  <a:pt x="5831760" y="1081270"/>
                  <a:pt x="5837278" y="1128166"/>
                </a:cubicBezTo>
                <a:cubicBezTo>
                  <a:pt x="5832450" y="1129546"/>
                  <a:pt x="5827623" y="1130925"/>
                  <a:pt x="5822795" y="1132304"/>
                </a:cubicBezTo>
                <a:cubicBezTo>
                  <a:pt x="5766243" y="970235"/>
                  <a:pt x="5701416" y="826098"/>
                  <a:pt x="5629002" y="700581"/>
                </a:cubicBezTo>
                <a:cubicBezTo>
                  <a:pt x="5661416" y="700581"/>
                  <a:pt x="5692450" y="700581"/>
                  <a:pt x="5723485" y="702650"/>
                </a:cubicBezTo>
                <a:cubicBezTo>
                  <a:pt x="5765554" y="786098"/>
                  <a:pt x="5796588" y="883339"/>
                  <a:pt x="5817278" y="992304"/>
                </a:cubicBezTo>
                <a:close/>
                <a:moveTo>
                  <a:pt x="5719347" y="694374"/>
                </a:moveTo>
                <a:cubicBezTo>
                  <a:pt x="5689002" y="692995"/>
                  <a:pt x="5657278" y="692305"/>
                  <a:pt x="5625554" y="692995"/>
                </a:cubicBezTo>
                <a:cubicBezTo>
                  <a:pt x="5592450" y="635753"/>
                  <a:pt x="5557278" y="582650"/>
                  <a:pt x="5520727" y="533685"/>
                </a:cubicBezTo>
                <a:cubicBezTo>
                  <a:pt x="5549692" y="529547"/>
                  <a:pt x="5578657" y="526788"/>
                  <a:pt x="5606933" y="526098"/>
                </a:cubicBezTo>
                <a:cubicBezTo>
                  <a:pt x="5650381" y="575064"/>
                  <a:pt x="5688312" y="631615"/>
                  <a:pt x="5720726" y="695064"/>
                </a:cubicBezTo>
                <a:cubicBezTo>
                  <a:pt x="5720036" y="694374"/>
                  <a:pt x="5719347" y="694374"/>
                  <a:pt x="5719347" y="694374"/>
                </a:cubicBezTo>
                <a:close/>
                <a:moveTo>
                  <a:pt x="5616588" y="692995"/>
                </a:moveTo>
                <a:cubicBezTo>
                  <a:pt x="5449692" y="695753"/>
                  <a:pt x="5265555" y="723339"/>
                  <a:pt x="5065555" y="774374"/>
                </a:cubicBezTo>
                <a:cubicBezTo>
                  <a:pt x="5057969" y="753684"/>
                  <a:pt x="5050383" y="732995"/>
                  <a:pt x="5042796" y="712995"/>
                </a:cubicBezTo>
                <a:cubicBezTo>
                  <a:pt x="5105555" y="676443"/>
                  <a:pt x="5168313" y="644719"/>
                  <a:pt x="5229693" y="618512"/>
                </a:cubicBezTo>
                <a:cubicBezTo>
                  <a:pt x="5328313" y="576443"/>
                  <a:pt x="5422106" y="548167"/>
                  <a:pt x="5512451" y="534374"/>
                </a:cubicBezTo>
                <a:cubicBezTo>
                  <a:pt x="5548313" y="582650"/>
                  <a:pt x="5583485" y="635753"/>
                  <a:pt x="5616588" y="692995"/>
                </a:cubicBezTo>
                <a:close/>
                <a:moveTo>
                  <a:pt x="5226934" y="611615"/>
                </a:moveTo>
                <a:cubicBezTo>
                  <a:pt x="5165555" y="637822"/>
                  <a:pt x="5103486" y="669546"/>
                  <a:pt x="5040727" y="706098"/>
                </a:cubicBezTo>
                <a:cubicBezTo>
                  <a:pt x="5023486" y="662650"/>
                  <a:pt x="5005555" y="620581"/>
                  <a:pt x="4985555" y="581271"/>
                </a:cubicBezTo>
                <a:cubicBezTo>
                  <a:pt x="4936590" y="481960"/>
                  <a:pt x="4881417" y="397133"/>
                  <a:pt x="4819348" y="327478"/>
                </a:cubicBezTo>
                <a:cubicBezTo>
                  <a:pt x="4906935" y="308168"/>
                  <a:pt x="4990383" y="299202"/>
                  <a:pt x="5068313" y="299202"/>
                </a:cubicBezTo>
                <a:cubicBezTo>
                  <a:pt x="5165555" y="299202"/>
                  <a:pt x="5255210" y="313685"/>
                  <a:pt x="5336589" y="343340"/>
                </a:cubicBezTo>
                <a:cubicBezTo>
                  <a:pt x="5396589" y="395064"/>
                  <a:pt x="5453830" y="457133"/>
                  <a:pt x="5507623" y="528857"/>
                </a:cubicBezTo>
                <a:cubicBezTo>
                  <a:pt x="5417968" y="541960"/>
                  <a:pt x="5324175" y="570236"/>
                  <a:pt x="5226934" y="611615"/>
                </a:cubicBezTo>
                <a:close/>
                <a:moveTo>
                  <a:pt x="4979348" y="584719"/>
                </a:moveTo>
                <a:cubicBezTo>
                  <a:pt x="4998659" y="624719"/>
                  <a:pt x="5017279" y="666098"/>
                  <a:pt x="5034521" y="710236"/>
                </a:cubicBezTo>
                <a:cubicBezTo>
                  <a:pt x="5030382" y="712995"/>
                  <a:pt x="5026245" y="715063"/>
                  <a:pt x="5022106" y="717822"/>
                </a:cubicBezTo>
                <a:cubicBezTo>
                  <a:pt x="4924176" y="576443"/>
                  <a:pt x="4823486" y="454374"/>
                  <a:pt x="4720038" y="352995"/>
                </a:cubicBezTo>
                <a:cubicBezTo>
                  <a:pt x="4749004" y="344719"/>
                  <a:pt x="4777969" y="337133"/>
                  <a:pt x="4806935" y="330926"/>
                </a:cubicBezTo>
                <a:cubicBezTo>
                  <a:pt x="4808314" y="330237"/>
                  <a:pt x="4810383" y="330237"/>
                  <a:pt x="4811762" y="329547"/>
                </a:cubicBezTo>
                <a:cubicBezTo>
                  <a:pt x="4873831" y="399202"/>
                  <a:pt x="4930383" y="484719"/>
                  <a:pt x="4979348" y="584719"/>
                </a:cubicBezTo>
                <a:close/>
                <a:moveTo>
                  <a:pt x="4805555" y="323340"/>
                </a:moveTo>
                <a:cubicBezTo>
                  <a:pt x="4775900" y="330237"/>
                  <a:pt x="4745555" y="337823"/>
                  <a:pt x="4714521" y="346788"/>
                </a:cubicBezTo>
                <a:cubicBezTo>
                  <a:pt x="4666935" y="300581"/>
                  <a:pt x="4619349" y="258513"/>
                  <a:pt x="4571073" y="220582"/>
                </a:cubicBezTo>
                <a:cubicBezTo>
                  <a:pt x="4597969" y="208857"/>
                  <a:pt x="4624866" y="198513"/>
                  <a:pt x="4651763" y="190237"/>
                </a:cubicBezTo>
                <a:cubicBezTo>
                  <a:pt x="4706935" y="226099"/>
                  <a:pt x="4758659" y="270237"/>
                  <a:pt x="4806245" y="323340"/>
                </a:cubicBezTo>
                <a:cubicBezTo>
                  <a:pt x="4806245" y="323340"/>
                  <a:pt x="4805555" y="323340"/>
                  <a:pt x="4805555" y="323340"/>
                </a:cubicBezTo>
                <a:close/>
                <a:moveTo>
                  <a:pt x="4706935" y="348857"/>
                </a:moveTo>
                <a:cubicBezTo>
                  <a:pt x="4546245" y="395754"/>
                  <a:pt x="4375901" y="470926"/>
                  <a:pt x="4197281" y="574374"/>
                </a:cubicBezTo>
                <a:cubicBezTo>
                  <a:pt x="4184867" y="556443"/>
                  <a:pt x="4171763" y="538512"/>
                  <a:pt x="4158660" y="521271"/>
                </a:cubicBezTo>
                <a:cubicBezTo>
                  <a:pt x="4209694" y="468857"/>
                  <a:pt x="4261418" y="421961"/>
                  <a:pt x="4313142" y="380581"/>
                </a:cubicBezTo>
                <a:cubicBezTo>
                  <a:pt x="4396591" y="313685"/>
                  <a:pt x="4480728" y="261271"/>
                  <a:pt x="4563487" y="224720"/>
                </a:cubicBezTo>
                <a:cubicBezTo>
                  <a:pt x="4611762" y="261271"/>
                  <a:pt x="4659349" y="303340"/>
                  <a:pt x="4706935" y="348857"/>
                </a:cubicBezTo>
                <a:close/>
                <a:moveTo>
                  <a:pt x="4309005" y="375064"/>
                </a:moveTo>
                <a:cubicBezTo>
                  <a:pt x="4256591" y="416443"/>
                  <a:pt x="4205556" y="463340"/>
                  <a:pt x="4154522" y="515754"/>
                </a:cubicBezTo>
                <a:cubicBezTo>
                  <a:pt x="4126246" y="478512"/>
                  <a:pt x="4097970" y="442650"/>
                  <a:pt x="4068315" y="410236"/>
                </a:cubicBezTo>
                <a:cubicBezTo>
                  <a:pt x="3995212" y="328168"/>
                  <a:pt x="3919350" y="260582"/>
                  <a:pt x="3841419" y="209547"/>
                </a:cubicBezTo>
                <a:cubicBezTo>
                  <a:pt x="3997281" y="128168"/>
                  <a:pt x="4148315" y="84720"/>
                  <a:pt x="4291763" y="84720"/>
                </a:cubicBezTo>
                <a:cubicBezTo>
                  <a:pt x="4309694" y="84720"/>
                  <a:pt x="4327625" y="85409"/>
                  <a:pt x="4344867" y="86789"/>
                </a:cubicBezTo>
                <a:cubicBezTo>
                  <a:pt x="4415211" y="120582"/>
                  <a:pt x="4486246" y="164720"/>
                  <a:pt x="4557969" y="219202"/>
                </a:cubicBezTo>
                <a:cubicBezTo>
                  <a:pt x="4475211" y="256444"/>
                  <a:pt x="4391763" y="308168"/>
                  <a:pt x="4309005" y="375064"/>
                </a:cubicBezTo>
                <a:close/>
                <a:moveTo>
                  <a:pt x="4062798" y="414374"/>
                </a:moveTo>
                <a:cubicBezTo>
                  <a:pt x="4092453" y="447478"/>
                  <a:pt x="4121418" y="482650"/>
                  <a:pt x="4149005" y="520581"/>
                </a:cubicBezTo>
                <a:cubicBezTo>
                  <a:pt x="4145556" y="524029"/>
                  <a:pt x="4142108" y="527478"/>
                  <a:pt x="4138660" y="530926"/>
                </a:cubicBezTo>
                <a:cubicBezTo>
                  <a:pt x="4006936" y="420581"/>
                  <a:pt x="3877281" y="330237"/>
                  <a:pt x="3751074" y="259202"/>
                </a:cubicBezTo>
                <a:cubicBezTo>
                  <a:pt x="3778660" y="242651"/>
                  <a:pt x="3806247" y="226788"/>
                  <a:pt x="3833143" y="212306"/>
                </a:cubicBezTo>
                <a:cubicBezTo>
                  <a:pt x="3912453" y="264030"/>
                  <a:pt x="3989005" y="330926"/>
                  <a:pt x="4062798" y="414374"/>
                </a:cubicBezTo>
                <a:close/>
                <a:moveTo>
                  <a:pt x="3825557" y="208857"/>
                </a:moveTo>
                <a:cubicBezTo>
                  <a:pt x="3798661" y="223340"/>
                  <a:pt x="3771074" y="239202"/>
                  <a:pt x="3744178" y="255754"/>
                </a:cubicBezTo>
                <a:cubicBezTo>
                  <a:pt x="3686247" y="224030"/>
                  <a:pt x="3629005" y="195754"/>
                  <a:pt x="3573144" y="172306"/>
                </a:cubicBezTo>
                <a:cubicBezTo>
                  <a:pt x="3595902" y="153685"/>
                  <a:pt x="3619350" y="137133"/>
                  <a:pt x="3643488" y="121271"/>
                </a:cubicBezTo>
                <a:cubicBezTo>
                  <a:pt x="3706247" y="140582"/>
                  <a:pt x="3766936" y="170237"/>
                  <a:pt x="3827626" y="208168"/>
                </a:cubicBezTo>
                <a:cubicBezTo>
                  <a:pt x="3826247" y="208168"/>
                  <a:pt x="3826247" y="208168"/>
                  <a:pt x="3825557" y="208857"/>
                </a:cubicBezTo>
                <a:close/>
                <a:moveTo>
                  <a:pt x="3737281" y="259892"/>
                </a:moveTo>
                <a:cubicBezTo>
                  <a:pt x="3595213" y="347478"/>
                  <a:pt x="3451075" y="466098"/>
                  <a:pt x="3305558" y="612305"/>
                </a:cubicBezTo>
                <a:cubicBezTo>
                  <a:pt x="3289006" y="598512"/>
                  <a:pt x="3271765" y="584719"/>
                  <a:pt x="3255213" y="571615"/>
                </a:cubicBezTo>
                <a:cubicBezTo>
                  <a:pt x="3346247" y="406099"/>
                  <a:pt x="3451075" y="272995"/>
                  <a:pt x="3566937" y="177133"/>
                </a:cubicBezTo>
                <a:cubicBezTo>
                  <a:pt x="3622799" y="200582"/>
                  <a:pt x="3680040" y="227478"/>
                  <a:pt x="3737281" y="259892"/>
                </a:cubicBezTo>
                <a:close/>
                <a:moveTo>
                  <a:pt x="3360730" y="390236"/>
                </a:moveTo>
                <a:cubicBezTo>
                  <a:pt x="3321420" y="444029"/>
                  <a:pt x="3284179" y="503340"/>
                  <a:pt x="3249006" y="566788"/>
                </a:cubicBezTo>
                <a:cubicBezTo>
                  <a:pt x="3211765" y="537822"/>
                  <a:pt x="3175213" y="511616"/>
                  <a:pt x="3137972" y="487478"/>
                </a:cubicBezTo>
                <a:cubicBezTo>
                  <a:pt x="3045558" y="427478"/>
                  <a:pt x="2954524" y="382650"/>
                  <a:pt x="2864869" y="354374"/>
                </a:cubicBezTo>
                <a:cubicBezTo>
                  <a:pt x="3012455" y="216444"/>
                  <a:pt x="3164179" y="132306"/>
                  <a:pt x="3317972" y="102651"/>
                </a:cubicBezTo>
                <a:cubicBezTo>
                  <a:pt x="3395213" y="116444"/>
                  <a:pt x="3475213" y="139892"/>
                  <a:pt x="3558661" y="174375"/>
                </a:cubicBezTo>
                <a:cubicBezTo>
                  <a:pt x="3489695" y="231616"/>
                  <a:pt x="3422799" y="304030"/>
                  <a:pt x="3360730" y="390236"/>
                </a:cubicBezTo>
                <a:close/>
                <a:moveTo>
                  <a:pt x="3133834" y="493685"/>
                </a:moveTo>
                <a:cubicBezTo>
                  <a:pt x="3171075" y="517822"/>
                  <a:pt x="3208317" y="544029"/>
                  <a:pt x="3245558" y="572995"/>
                </a:cubicBezTo>
                <a:cubicBezTo>
                  <a:pt x="3243489" y="577133"/>
                  <a:pt x="3240730" y="581960"/>
                  <a:pt x="3238661" y="586098"/>
                </a:cubicBezTo>
                <a:cubicBezTo>
                  <a:pt x="3082110" y="515064"/>
                  <a:pt x="2933145" y="461271"/>
                  <a:pt x="2792455" y="426788"/>
                </a:cubicBezTo>
                <a:cubicBezTo>
                  <a:pt x="2813145" y="404719"/>
                  <a:pt x="2834524" y="383340"/>
                  <a:pt x="2855903" y="363340"/>
                </a:cubicBezTo>
                <a:cubicBezTo>
                  <a:pt x="2857283" y="361961"/>
                  <a:pt x="2857972" y="361271"/>
                  <a:pt x="2859352" y="359892"/>
                </a:cubicBezTo>
                <a:cubicBezTo>
                  <a:pt x="2949007" y="388168"/>
                  <a:pt x="3040731" y="432995"/>
                  <a:pt x="3133834" y="493685"/>
                </a:cubicBezTo>
                <a:close/>
                <a:moveTo>
                  <a:pt x="2851076" y="358512"/>
                </a:moveTo>
                <a:cubicBezTo>
                  <a:pt x="2829007" y="379892"/>
                  <a:pt x="2806938" y="401961"/>
                  <a:pt x="2784869" y="425409"/>
                </a:cubicBezTo>
                <a:cubicBezTo>
                  <a:pt x="2720731" y="409547"/>
                  <a:pt x="2657973" y="398512"/>
                  <a:pt x="2597283" y="390236"/>
                </a:cubicBezTo>
                <a:cubicBezTo>
                  <a:pt x="2614525" y="366099"/>
                  <a:pt x="2632456" y="344030"/>
                  <a:pt x="2651076" y="322650"/>
                </a:cubicBezTo>
                <a:cubicBezTo>
                  <a:pt x="2716593" y="324719"/>
                  <a:pt x="2783490" y="336443"/>
                  <a:pt x="2851766" y="357823"/>
                </a:cubicBezTo>
                <a:cubicBezTo>
                  <a:pt x="2851076" y="357823"/>
                  <a:pt x="2851076" y="357823"/>
                  <a:pt x="2851076" y="358512"/>
                </a:cubicBezTo>
                <a:close/>
                <a:moveTo>
                  <a:pt x="2533146" y="477133"/>
                </a:moveTo>
                <a:cubicBezTo>
                  <a:pt x="2419353" y="450926"/>
                  <a:pt x="2311077" y="447478"/>
                  <a:pt x="2209008" y="468857"/>
                </a:cubicBezTo>
                <a:cubicBezTo>
                  <a:pt x="2249008" y="437823"/>
                  <a:pt x="2290387" y="411616"/>
                  <a:pt x="2333146" y="390926"/>
                </a:cubicBezTo>
                <a:cubicBezTo>
                  <a:pt x="2364870" y="388168"/>
                  <a:pt x="2397973" y="386099"/>
                  <a:pt x="2431766" y="386099"/>
                </a:cubicBezTo>
                <a:cubicBezTo>
                  <a:pt x="2480732" y="386099"/>
                  <a:pt x="2531766" y="389547"/>
                  <a:pt x="2584180" y="395754"/>
                </a:cubicBezTo>
                <a:cubicBezTo>
                  <a:pt x="2566249" y="421271"/>
                  <a:pt x="2549697" y="448857"/>
                  <a:pt x="2533146" y="477133"/>
                </a:cubicBezTo>
                <a:close/>
                <a:moveTo>
                  <a:pt x="2347628" y="461960"/>
                </a:moveTo>
                <a:cubicBezTo>
                  <a:pt x="2406939" y="461960"/>
                  <a:pt x="2467628" y="469547"/>
                  <a:pt x="2529697" y="484029"/>
                </a:cubicBezTo>
                <a:cubicBezTo>
                  <a:pt x="2500732" y="536443"/>
                  <a:pt x="2473835" y="594374"/>
                  <a:pt x="2450387" y="656443"/>
                </a:cubicBezTo>
                <a:cubicBezTo>
                  <a:pt x="2426939" y="719201"/>
                  <a:pt x="2406939" y="785408"/>
                  <a:pt x="2389697" y="856443"/>
                </a:cubicBezTo>
                <a:cubicBezTo>
                  <a:pt x="2346249" y="838512"/>
                  <a:pt x="2303491" y="823339"/>
                  <a:pt x="2261422" y="809546"/>
                </a:cubicBezTo>
                <a:cubicBezTo>
                  <a:pt x="2155905" y="776443"/>
                  <a:pt x="2056595" y="757822"/>
                  <a:pt x="1962802" y="753684"/>
                </a:cubicBezTo>
                <a:cubicBezTo>
                  <a:pt x="2033146" y="639891"/>
                  <a:pt x="2111077" y="548167"/>
                  <a:pt x="2196594" y="478512"/>
                </a:cubicBezTo>
                <a:cubicBezTo>
                  <a:pt x="2245560" y="467478"/>
                  <a:pt x="2295904" y="461960"/>
                  <a:pt x="2347628" y="461960"/>
                </a:cubicBezTo>
                <a:close/>
                <a:moveTo>
                  <a:pt x="1955215" y="753684"/>
                </a:moveTo>
                <a:cubicBezTo>
                  <a:pt x="1893146" y="751615"/>
                  <a:pt x="1833836" y="755753"/>
                  <a:pt x="1777285" y="766788"/>
                </a:cubicBezTo>
                <a:cubicBezTo>
                  <a:pt x="1876595" y="633684"/>
                  <a:pt x="1995215" y="543340"/>
                  <a:pt x="2131767" y="497133"/>
                </a:cubicBezTo>
                <a:cubicBezTo>
                  <a:pt x="2148318" y="491616"/>
                  <a:pt x="2164870" y="486788"/>
                  <a:pt x="2182111" y="482650"/>
                </a:cubicBezTo>
                <a:cubicBezTo>
                  <a:pt x="2099353" y="551616"/>
                  <a:pt x="2023491" y="641960"/>
                  <a:pt x="1955215" y="753684"/>
                </a:cubicBezTo>
                <a:close/>
                <a:moveTo>
                  <a:pt x="1924181" y="760581"/>
                </a:moveTo>
                <a:cubicBezTo>
                  <a:pt x="1933147" y="760581"/>
                  <a:pt x="1942112" y="760581"/>
                  <a:pt x="1951077" y="761270"/>
                </a:cubicBezTo>
                <a:cubicBezTo>
                  <a:pt x="1951077" y="761270"/>
                  <a:pt x="1951077" y="761960"/>
                  <a:pt x="1950388" y="761960"/>
                </a:cubicBezTo>
                <a:cubicBezTo>
                  <a:pt x="1934526" y="788167"/>
                  <a:pt x="1919353" y="815753"/>
                  <a:pt x="1904181" y="844029"/>
                </a:cubicBezTo>
                <a:cubicBezTo>
                  <a:pt x="1838664" y="846098"/>
                  <a:pt x="1775216" y="851615"/>
                  <a:pt x="1715216" y="859891"/>
                </a:cubicBezTo>
                <a:cubicBezTo>
                  <a:pt x="1733147" y="830236"/>
                  <a:pt x="1751767" y="801960"/>
                  <a:pt x="1771078" y="775753"/>
                </a:cubicBezTo>
                <a:cubicBezTo>
                  <a:pt x="1820733" y="765408"/>
                  <a:pt x="1871078" y="760581"/>
                  <a:pt x="1924181" y="760581"/>
                </a:cubicBezTo>
                <a:close/>
                <a:moveTo>
                  <a:pt x="1727630" y="827477"/>
                </a:moveTo>
                <a:cubicBezTo>
                  <a:pt x="1734526" y="811615"/>
                  <a:pt x="1741423" y="795753"/>
                  <a:pt x="1749009" y="780581"/>
                </a:cubicBezTo>
                <a:cubicBezTo>
                  <a:pt x="1753147" y="779891"/>
                  <a:pt x="1757285" y="778512"/>
                  <a:pt x="1761423" y="777822"/>
                </a:cubicBezTo>
                <a:cubicBezTo>
                  <a:pt x="1749699" y="792994"/>
                  <a:pt x="1738664" y="810236"/>
                  <a:pt x="1727630" y="827477"/>
                </a:cubicBezTo>
                <a:close/>
                <a:moveTo>
                  <a:pt x="1649009" y="970235"/>
                </a:moveTo>
                <a:cubicBezTo>
                  <a:pt x="1595906" y="1082649"/>
                  <a:pt x="1551768" y="1210925"/>
                  <a:pt x="1517975" y="1353683"/>
                </a:cubicBezTo>
                <a:cubicBezTo>
                  <a:pt x="1513147" y="1353683"/>
                  <a:pt x="1507630" y="1352993"/>
                  <a:pt x="1502802" y="1352993"/>
                </a:cubicBezTo>
                <a:cubicBezTo>
                  <a:pt x="1392458" y="1348856"/>
                  <a:pt x="1291768" y="1357131"/>
                  <a:pt x="1200044" y="1378511"/>
                </a:cubicBezTo>
                <a:cubicBezTo>
                  <a:pt x="1255906" y="1184718"/>
                  <a:pt x="1342803" y="1035063"/>
                  <a:pt x="1459354" y="930925"/>
                </a:cubicBezTo>
                <a:cubicBezTo>
                  <a:pt x="1533147" y="902649"/>
                  <a:pt x="1614526" y="881960"/>
                  <a:pt x="1702112" y="868856"/>
                </a:cubicBezTo>
                <a:cubicBezTo>
                  <a:pt x="1683492" y="900580"/>
                  <a:pt x="1665561" y="934373"/>
                  <a:pt x="1649009" y="970235"/>
                </a:cubicBezTo>
                <a:close/>
                <a:moveTo>
                  <a:pt x="1449009" y="1359200"/>
                </a:moveTo>
                <a:cubicBezTo>
                  <a:pt x="1471078" y="1359200"/>
                  <a:pt x="1493837" y="1359890"/>
                  <a:pt x="1516595" y="1360580"/>
                </a:cubicBezTo>
                <a:cubicBezTo>
                  <a:pt x="1513147" y="1374373"/>
                  <a:pt x="1510389" y="1388855"/>
                  <a:pt x="1506940" y="1402648"/>
                </a:cubicBezTo>
                <a:cubicBezTo>
                  <a:pt x="1387630" y="1421269"/>
                  <a:pt x="1276596" y="1446097"/>
                  <a:pt x="1175217" y="1477131"/>
                </a:cubicBezTo>
                <a:cubicBezTo>
                  <a:pt x="1182113" y="1447476"/>
                  <a:pt x="1189010" y="1418511"/>
                  <a:pt x="1196596" y="1390235"/>
                </a:cubicBezTo>
                <a:cubicBezTo>
                  <a:pt x="1197286" y="1388855"/>
                  <a:pt x="1197286" y="1387476"/>
                  <a:pt x="1197975" y="1386097"/>
                </a:cubicBezTo>
                <a:cubicBezTo>
                  <a:pt x="1275217" y="1368166"/>
                  <a:pt x="1359354" y="1359200"/>
                  <a:pt x="1449009" y="1359200"/>
                </a:cubicBezTo>
                <a:close/>
                <a:moveTo>
                  <a:pt x="1189699" y="1388855"/>
                </a:moveTo>
                <a:cubicBezTo>
                  <a:pt x="1181424" y="1418511"/>
                  <a:pt x="1173837" y="1448855"/>
                  <a:pt x="1166941" y="1479890"/>
                </a:cubicBezTo>
                <a:cubicBezTo>
                  <a:pt x="1103493" y="1499200"/>
                  <a:pt x="1043493" y="1521269"/>
                  <a:pt x="987631" y="1546097"/>
                </a:cubicBezTo>
                <a:cubicBezTo>
                  <a:pt x="990389" y="1517131"/>
                  <a:pt x="993838" y="1488166"/>
                  <a:pt x="999355" y="1460579"/>
                </a:cubicBezTo>
                <a:cubicBezTo>
                  <a:pt x="1057286" y="1428855"/>
                  <a:pt x="1121424" y="1404717"/>
                  <a:pt x="1189699" y="1388855"/>
                </a:cubicBezTo>
                <a:cubicBezTo>
                  <a:pt x="1189699" y="1388855"/>
                  <a:pt x="1189699" y="1388855"/>
                  <a:pt x="1189699" y="1388855"/>
                </a:cubicBezTo>
                <a:close/>
                <a:moveTo>
                  <a:pt x="998665" y="1850234"/>
                </a:moveTo>
                <a:cubicBezTo>
                  <a:pt x="1010389" y="1915751"/>
                  <a:pt x="1027631" y="1983337"/>
                  <a:pt x="1049010" y="2052992"/>
                </a:cubicBezTo>
                <a:cubicBezTo>
                  <a:pt x="1002803" y="2059889"/>
                  <a:pt x="957976" y="2068165"/>
                  <a:pt x="915217" y="2078509"/>
                </a:cubicBezTo>
                <a:cubicBezTo>
                  <a:pt x="807631" y="2104027"/>
                  <a:pt x="712459" y="2139199"/>
                  <a:pt x="630390" y="2183337"/>
                </a:cubicBezTo>
                <a:cubicBezTo>
                  <a:pt x="633149" y="1981268"/>
                  <a:pt x="677287" y="1813682"/>
                  <a:pt x="762114" y="1681958"/>
                </a:cubicBezTo>
                <a:cubicBezTo>
                  <a:pt x="825562" y="1635752"/>
                  <a:pt x="897976" y="1594372"/>
                  <a:pt x="980734" y="1557131"/>
                </a:cubicBezTo>
                <a:cubicBezTo>
                  <a:pt x="973838" y="1647476"/>
                  <a:pt x="980045" y="1745407"/>
                  <a:pt x="998665" y="1850234"/>
                </a:cubicBezTo>
                <a:close/>
                <a:moveTo>
                  <a:pt x="916596" y="2085406"/>
                </a:moveTo>
                <a:cubicBezTo>
                  <a:pt x="960045" y="2075061"/>
                  <a:pt x="1004872" y="2066785"/>
                  <a:pt x="1051079" y="2059889"/>
                </a:cubicBezTo>
                <a:cubicBezTo>
                  <a:pt x="1052458" y="2064716"/>
                  <a:pt x="1053838" y="2068854"/>
                  <a:pt x="1055217" y="2073682"/>
                </a:cubicBezTo>
                <a:cubicBezTo>
                  <a:pt x="895217" y="2137130"/>
                  <a:pt x="753838" y="2208164"/>
                  <a:pt x="631769" y="2286095"/>
                </a:cubicBezTo>
                <a:cubicBezTo>
                  <a:pt x="630390" y="2255751"/>
                  <a:pt x="629700" y="2226095"/>
                  <a:pt x="629700" y="2196440"/>
                </a:cubicBezTo>
                <a:cubicBezTo>
                  <a:pt x="629700" y="2195061"/>
                  <a:pt x="629700" y="2192992"/>
                  <a:pt x="629700" y="2191613"/>
                </a:cubicBezTo>
                <a:cubicBezTo>
                  <a:pt x="712459" y="2146096"/>
                  <a:pt x="808321" y="2110923"/>
                  <a:pt x="916596" y="2085406"/>
                </a:cubicBezTo>
                <a:close/>
                <a:moveTo>
                  <a:pt x="625562" y="2290233"/>
                </a:moveTo>
                <a:cubicBezTo>
                  <a:pt x="569701" y="2326095"/>
                  <a:pt x="517976" y="2362647"/>
                  <a:pt x="471080" y="2401268"/>
                </a:cubicBezTo>
                <a:cubicBezTo>
                  <a:pt x="465563" y="2372302"/>
                  <a:pt x="462115" y="2344026"/>
                  <a:pt x="459356" y="2315750"/>
                </a:cubicBezTo>
                <a:cubicBezTo>
                  <a:pt x="506252" y="2270233"/>
                  <a:pt x="560735" y="2230233"/>
                  <a:pt x="623494" y="2195751"/>
                </a:cubicBezTo>
                <a:cubicBezTo>
                  <a:pt x="623494" y="2196440"/>
                  <a:pt x="623494" y="2196440"/>
                  <a:pt x="623494" y="2197130"/>
                </a:cubicBezTo>
                <a:cubicBezTo>
                  <a:pt x="622804" y="2226785"/>
                  <a:pt x="623494" y="2258509"/>
                  <a:pt x="625562" y="2290233"/>
                </a:cubicBezTo>
                <a:close/>
                <a:moveTo>
                  <a:pt x="561425" y="2691612"/>
                </a:moveTo>
                <a:cubicBezTo>
                  <a:pt x="590390" y="2751612"/>
                  <a:pt x="624183" y="2812301"/>
                  <a:pt x="663493" y="2873681"/>
                </a:cubicBezTo>
                <a:cubicBezTo>
                  <a:pt x="620735" y="2892991"/>
                  <a:pt x="580045" y="2912991"/>
                  <a:pt x="540735" y="2933680"/>
                </a:cubicBezTo>
                <a:cubicBezTo>
                  <a:pt x="444184" y="2986784"/>
                  <a:pt x="361425" y="3045404"/>
                  <a:pt x="294529" y="3110232"/>
                </a:cubicBezTo>
                <a:cubicBezTo>
                  <a:pt x="244874" y="2919198"/>
                  <a:pt x="240736" y="2744025"/>
                  <a:pt x="288322" y="2591612"/>
                </a:cubicBezTo>
                <a:cubicBezTo>
                  <a:pt x="337287" y="2530233"/>
                  <a:pt x="395908" y="2470922"/>
                  <a:pt x="465563" y="2413681"/>
                </a:cubicBezTo>
                <a:cubicBezTo>
                  <a:pt x="483494" y="2503336"/>
                  <a:pt x="515218" y="2595750"/>
                  <a:pt x="561425" y="2691612"/>
                </a:cubicBezTo>
                <a:close/>
                <a:moveTo>
                  <a:pt x="544873" y="2939887"/>
                </a:moveTo>
                <a:cubicBezTo>
                  <a:pt x="583494" y="2918508"/>
                  <a:pt x="624873" y="2898508"/>
                  <a:pt x="667631" y="2879198"/>
                </a:cubicBezTo>
                <a:cubicBezTo>
                  <a:pt x="670390" y="2883336"/>
                  <a:pt x="673149" y="2887474"/>
                  <a:pt x="675907" y="2891611"/>
                </a:cubicBezTo>
                <a:cubicBezTo>
                  <a:pt x="538666" y="2995749"/>
                  <a:pt x="421425" y="3101266"/>
                  <a:pt x="324184" y="3208163"/>
                </a:cubicBezTo>
                <a:cubicBezTo>
                  <a:pt x="313839" y="3177818"/>
                  <a:pt x="304873" y="3147473"/>
                  <a:pt x="297287" y="3117818"/>
                </a:cubicBezTo>
                <a:cubicBezTo>
                  <a:pt x="364873" y="3052991"/>
                  <a:pt x="447632" y="2993680"/>
                  <a:pt x="544873" y="2939887"/>
                </a:cubicBezTo>
                <a:close/>
                <a:moveTo>
                  <a:pt x="291080" y="3124715"/>
                </a:moveTo>
                <a:cubicBezTo>
                  <a:pt x="299356" y="3154370"/>
                  <a:pt x="308322" y="3184025"/>
                  <a:pt x="318666" y="3214370"/>
                </a:cubicBezTo>
                <a:cubicBezTo>
                  <a:pt x="274529" y="3263335"/>
                  <a:pt x="234529" y="3312990"/>
                  <a:pt x="198667" y="3362645"/>
                </a:cubicBezTo>
                <a:cubicBezTo>
                  <a:pt x="185563" y="3336438"/>
                  <a:pt x="174529" y="3309542"/>
                  <a:pt x="164874" y="3283335"/>
                </a:cubicBezTo>
                <a:cubicBezTo>
                  <a:pt x="197977" y="3226783"/>
                  <a:pt x="240046" y="3173680"/>
                  <a:pt x="291080" y="3123335"/>
                </a:cubicBezTo>
                <a:cubicBezTo>
                  <a:pt x="291080" y="3124025"/>
                  <a:pt x="291080" y="3124715"/>
                  <a:pt x="291080" y="3124715"/>
                </a:cubicBezTo>
                <a:close/>
                <a:moveTo>
                  <a:pt x="249011" y="3467472"/>
                </a:moveTo>
                <a:cubicBezTo>
                  <a:pt x="281425" y="3517817"/>
                  <a:pt x="319356" y="3568852"/>
                  <a:pt x="363494" y="3618507"/>
                </a:cubicBezTo>
                <a:cubicBezTo>
                  <a:pt x="407632" y="3668851"/>
                  <a:pt x="456597" y="3718507"/>
                  <a:pt x="510390" y="3766782"/>
                </a:cubicBezTo>
                <a:cubicBezTo>
                  <a:pt x="473839" y="3796437"/>
                  <a:pt x="440046" y="3826782"/>
                  <a:pt x="408321" y="3857127"/>
                </a:cubicBezTo>
                <a:cubicBezTo>
                  <a:pt x="329011" y="3933679"/>
                  <a:pt x="265563" y="4012299"/>
                  <a:pt x="217287" y="4092299"/>
                </a:cubicBezTo>
                <a:cubicBezTo>
                  <a:pt x="151081" y="3978506"/>
                  <a:pt x="106943" y="3865403"/>
                  <a:pt x="86253" y="3755748"/>
                </a:cubicBezTo>
                <a:cubicBezTo>
                  <a:pt x="115908" y="3652989"/>
                  <a:pt x="171081" y="3556438"/>
                  <a:pt x="249011" y="3467472"/>
                </a:cubicBezTo>
                <a:close/>
                <a:moveTo>
                  <a:pt x="213149" y="4100575"/>
                </a:moveTo>
                <a:cubicBezTo>
                  <a:pt x="181425" y="4154368"/>
                  <a:pt x="157287" y="4208161"/>
                  <a:pt x="140046" y="4263333"/>
                </a:cubicBezTo>
                <a:cubicBezTo>
                  <a:pt x="70391" y="4112989"/>
                  <a:pt x="46943" y="3965403"/>
                  <a:pt x="71081" y="3823334"/>
                </a:cubicBezTo>
                <a:cubicBezTo>
                  <a:pt x="73839" y="3806093"/>
                  <a:pt x="77977" y="3789541"/>
                  <a:pt x="82115" y="3772300"/>
                </a:cubicBezTo>
                <a:cubicBezTo>
                  <a:pt x="104184" y="3878506"/>
                  <a:pt x="147632" y="3988161"/>
                  <a:pt x="213149" y="4100575"/>
                </a:cubicBezTo>
                <a:close/>
                <a:moveTo>
                  <a:pt x="217287" y="4108161"/>
                </a:moveTo>
                <a:cubicBezTo>
                  <a:pt x="217977" y="4108161"/>
                  <a:pt x="217977" y="4108161"/>
                  <a:pt x="217287" y="4108161"/>
                </a:cubicBezTo>
                <a:cubicBezTo>
                  <a:pt x="233149" y="4135057"/>
                  <a:pt x="249701" y="4161954"/>
                  <a:pt x="267632" y="4188161"/>
                </a:cubicBezTo>
                <a:cubicBezTo>
                  <a:pt x="237977" y="4246782"/>
                  <a:pt x="213149" y="4304713"/>
                  <a:pt x="191770" y="4361954"/>
                </a:cubicBezTo>
                <a:cubicBezTo>
                  <a:pt x="173839" y="4332299"/>
                  <a:pt x="157977" y="4302644"/>
                  <a:pt x="144184" y="4272988"/>
                </a:cubicBezTo>
                <a:cubicBezTo>
                  <a:pt x="162115" y="4217126"/>
                  <a:pt x="186253" y="4161954"/>
                  <a:pt x="217287" y="4108161"/>
                </a:cubicBezTo>
                <a:close/>
                <a:moveTo>
                  <a:pt x="169701" y="4336437"/>
                </a:moveTo>
                <a:cubicBezTo>
                  <a:pt x="158667" y="4322643"/>
                  <a:pt x="148322" y="4309540"/>
                  <a:pt x="138667" y="4295747"/>
                </a:cubicBezTo>
                <a:cubicBezTo>
                  <a:pt x="140046" y="4291609"/>
                  <a:pt x="140736" y="4287471"/>
                  <a:pt x="142115" y="4283333"/>
                </a:cubicBezTo>
                <a:cubicBezTo>
                  <a:pt x="150391" y="4300574"/>
                  <a:pt x="160046" y="4318506"/>
                  <a:pt x="169701" y="4336437"/>
                </a:cubicBezTo>
                <a:close/>
                <a:moveTo>
                  <a:pt x="253149" y="4466091"/>
                </a:moveTo>
                <a:cubicBezTo>
                  <a:pt x="208322" y="4563333"/>
                  <a:pt x="184874" y="4661264"/>
                  <a:pt x="182115" y="4757815"/>
                </a:cubicBezTo>
                <a:cubicBezTo>
                  <a:pt x="161425" y="4712988"/>
                  <a:pt x="144874" y="4666781"/>
                  <a:pt x="133839" y="4620574"/>
                </a:cubicBezTo>
                <a:cubicBezTo>
                  <a:pt x="144184" y="4542643"/>
                  <a:pt x="164874" y="4461264"/>
                  <a:pt x="194529" y="4378506"/>
                </a:cubicBezTo>
                <a:cubicBezTo>
                  <a:pt x="211770" y="4407471"/>
                  <a:pt x="231770" y="4436436"/>
                  <a:pt x="253149" y="4466091"/>
                </a:cubicBezTo>
                <a:close/>
                <a:moveTo>
                  <a:pt x="257977" y="4472988"/>
                </a:moveTo>
                <a:cubicBezTo>
                  <a:pt x="257977" y="4472988"/>
                  <a:pt x="257977" y="4472988"/>
                  <a:pt x="257977" y="4472988"/>
                </a:cubicBezTo>
                <a:cubicBezTo>
                  <a:pt x="340046" y="4585402"/>
                  <a:pt x="445563" y="4695746"/>
                  <a:pt x="571770" y="4804712"/>
                </a:cubicBezTo>
                <a:cubicBezTo>
                  <a:pt x="531080" y="4917815"/>
                  <a:pt x="500735" y="5027470"/>
                  <a:pt x="479356" y="5130918"/>
                </a:cubicBezTo>
                <a:cubicBezTo>
                  <a:pt x="348322" y="5017815"/>
                  <a:pt x="249701" y="4897815"/>
                  <a:pt x="188322" y="4771608"/>
                </a:cubicBezTo>
                <a:cubicBezTo>
                  <a:pt x="189012" y="4671609"/>
                  <a:pt x="213149" y="4571609"/>
                  <a:pt x="257977" y="4472988"/>
                </a:cubicBezTo>
                <a:close/>
                <a:moveTo>
                  <a:pt x="408321" y="5076435"/>
                </a:moveTo>
                <a:cubicBezTo>
                  <a:pt x="430390" y="5097815"/>
                  <a:pt x="453839" y="5119194"/>
                  <a:pt x="477977" y="5139883"/>
                </a:cubicBezTo>
                <a:cubicBezTo>
                  <a:pt x="465563" y="5204711"/>
                  <a:pt x="456597" y="5266780"/>
                  <a:pt x="451080" y="5327469"/>
                </a:cubicBezTo>
                <a:cubicBezTo>
                  <a:pt x="295908" y="5178504"/>
                  <a:pt x="209012" y="5015056"/>
                  <a:pt x="191770" y="4840574"/>
                </a:cubicBezTo>
                <a:cubicBezTo>
                  <a:pt x="189701" y="4823332"/>
                  <a:pt x="189012" y="4806091"/>
                  <a:pt x="189012" y="4788850"/>
                </a:cubicBezTo>
                <a:cubicBezTo>
                  <a:pt x="238667" y="4886780"/>
                  <a:pt x="311770" y="4982642"/>
                  <a:pt x="408321" y="5076435"/>
                </a:cubicBezTo>
                <a:close/>
                <a:moveTo>
                  <a:pt x="541425" y="5388849"/>
                </a:moveTo>
                <a:cubicBezTo>
                  <a:pt x="540735" y="5393676"/>
                  <a:pt x="539356" y="5399194"/>
                  <a:pt x="538666" y="5404021"/>
                </a:cubicBezTo>
                <a:cubicBezTo>
                  <a:pt x="519356" y="5388159"/>
                  <a:pt x="500735" y="5372986"/>
                  <a:pt x="482804" y="5357124"/>
                </a:cubicBezTo>
                <a:cubicBezTo>
                  <a:pt x="501425" y="5367469"/>
                  <a:pt x="520735" y="5378504"/>
                  <a:pt x="541425" y="5388849"/>
                </a:cubicBezTo>
                <a:close/>
                <a:moveTo>
                  <a:pt x="547632" y="5391607"/>
                </a:moveTo>
                <a:cubicBezTo>
                  <a:pt x="601425" y="5418504"/>
                  <a:pt x="660045" y="5442642"/>
                  <a:pt x="723493" y="5463331"/>
                </a:cubicBezTo>
                <a:cubicBezTo>
                  <a:pt x="793148" y="5486090"/>
                  <a:pt x="867631" y="5504710"/>
                  <a:pt x="947631" y="5519193"/>
                </a:cubicBezTo>
                <a:cubicBezTo>
                  <a:pt x="942803" y="5561952"/>
                  <a:pt x="938665" y="5604020"/>
                  <a:pt x="935217" y="5645400"/>
                </a:cubicBezTo>
                <a:cubicBezTo>
                  <a:pt x="785562" y="5575055"/>
                  <a:pt x="656597" y="5497124"/>
                  <a:pt x="548321" y="5411607"/>
                </a:cubicBezTo>
                <a:cubicBezTo>
                  <a:pt x="546942" y="5410228"/>
                  <a:pt x="545563" y="5409538"/>
                  <a:pt x="544183" y="5408159"/>
                </a:cubicBezTo>
                <a:cubicBezTo>
                  <a:pt x="545563" y="5403331"/>
                  <a:pt x="546252" y="5397814"/>
                  <a:pt x="547632" y="5391607"/>
                </a:cubicBezTo>
                <a:close/>
                <a:moveTo>
                  <a:pt x="544183" y="5417124"/>
                </a:moveTo>
                <a:cubicBezTo>
                  <a:pt x="653149" y="5503331"/>
                  <a:pt x="783493" y="5581952"/>
                  <a:pt x="934527" y="5652986"/>
                </a:cubicBezTo>
                <a:cubicBezTo>
                  <a:pt x="920045" y="5851606"/>
                  <a:pt x="927631" y="6030227"/>
                  <a:pt x="956596" y="6188847"/>
                </a:cubicBezTo>
                <a:cubicBezTo>
                  <a:pt x="772459" y="6088847"/>
                  <a:pt x="641425" y="5955744"/>
                  <a:pt x="577287" y="5788848"/>
                </a:cubicBezTo>
                <a:cubicBezTo>
                  <a:pt x="533149" y="5675055"/>
                  <a:pt x="522114" y="5550227"/>
                  <a:pt x="542804" y="5416435"/>
                </a:cubicBezTo>
                <a:cubicBezTo>
                  <a:pt x="543494" y="5417124"/>
                  <a:pt x="544183" y="5417124"/>
                  <a:pt x="544183" y="5417124"/>
                </a:cubicBezTo>
                <a:close/>
                <a:moveTo>
                  <a:pt x="1060045" y="6224709"/>
                </a:moveTo>
                <a:cubicBezTo>
                  <a:pt x="1060734" y="6229537"/>
                  <a:pt x="1060734" y="6234364"/>
                  <a:pt x="1061424" y="6239192"/>
                </a:cubicBezTo>
                <a:cubicBezTo>
                  <a:pt x="1039355" y="6229537"/>
                  <a:pt x="1018665" y="6219882"/>
                  <a:pt x="997976" y="6209537"/>
                </a:cubicBezTo>
                <a:cubicBezTo>
                  <a:pt x="1017976" y="6215054"/>
                  <a:pt x="1038665" y="6219882"/>
                  <a:pt x="1060045" y="6224709"/>
                </a:cubicBezTo>
                <a:close/>
                <a:moveTo>
                  <a:pt x="1066941" y="6226088"/>
                </a:moveTo>
                <a:cubicBezTo>
                  <a:pt x="1126251" y="6237813"/>
                  <a:pt x="1189010" y="6245399"/>
                  <a:pt x="1255217" y="6248157"/>
                </a:cubicBezTo>
                <a:cubicBezTo>
                  <a:pt x="1279354" y="6249537"/>
                  <a:pt x="1304182" y="6250226"/>
                  <a:pt x="1329699" y="6250226"/>
                </a:cubicBezTo>
                <a:cubicBezTo>
                  <a:pt x="1380044" y="6250226"/>
                  <a:pt x="1432458" y="6247468"/>
                  <a:pt x="1486251" y="6243330"/>
                </a:cubicBezTo>
                <a:cubicBezTo>
                  <a:pt x="1492458" y="6285399"/>
                  <a:pt x="1500044" y="6326778"/>
                  <a:pt x="1507630" y="6366778"/>
                </a:cubicBezTo>
                <a:cubicBezTo>
                  <a:pt x="1343492" y="6338502"/>
                  <a:pt x="1195906" y="6297123"/>
                  <a:pt x="1068320" y="6242640"/>
                </a:cubicBezTo>
                <a:cubicBezTo>
                  <a:pt x="1068320" y="6237123"/>
                  <a:pt x="1067631" y="6231605"/>
                  <a:pt x="1066941" y="6226088"/>
                </a:cubicBezTo>
                <a:close/>
                <a:moveTo>
                  <a:pt x="1070389" y="6251606"/>
                </a:moveTo>
                <a:cubicBezTo>
                  <a:pt x="1197975" y="6305399"/>
                  <a:pt x="1344872" y="6346778"/>
                  <a:pt x="1509009" y="6375054"/>
                </a:cubicBezTo>
                <a:cubicBezTo>
                  <a:pt x="1547630" y="6570226"/>
                  <a:pt x="1602802" y="6741260"/>
                  <a:pt x="1673147" y="6886087"/>
                </a:cubicBezTo>
                <a:cubicBezTo>
                  <a:pt x="1464182" y="6837811"/>
                  <a:pt x="1305561" y="6741949"/>
                  <a:pt x="1200734" y="6600570"/>
                </a:cubicBezTo>
                <a:cubicBezTo>
                  <a:pt x="1127631" y="6501950"/>
                  <a:pt x="1084182" y="6385399"/>
                  <a:pt x="1069010" y="6250916"/>
                </a:cubicBezTo>
                <a:cubicBezTo>
                  <a:pt x="1069700" y="6250916"/>
                  <a:pt x="1070389" y="6250916"/>
                  <a:pt x="1070389" y="6251606"/>
                </a:cubicBezTo>
                <a:close/>
                <a:moveTo>
                  <a:pt x="1782112" y="6892294"/>
                </a:moveTo>
                <a:cubicBezTo>
                  <a:pt x="1784181" y="6897122"/>
                  <a:pt x="1785560" y="6901949"/>
                  <a:pt x="1787629" y="6906777"/>
                </a:cubicBezTo>
                <a:cubicBezTo>
                  <a:pt x="1762802" y="6903329"/>
                  <a:pt x="1739354" y="6899191"/>
                  <a:pt x="1715905" y="6894363"/>
                </a:cubicBezTo>
                <a:cubicBezTo>
                  <a:pt x="1737974" y="6895053"/>
                  <a:pt x="1760043" y="6893673"/>
                  <a:pt x="1782112" y="6892294"/>
                </a:cubicBezTo>
                <a:close/>
                <a:moveTo>
                  <a:pt x="1789698" y="6891604"/>
                </a:moveTo>
                <a:cubicBezTo>
                  <a:pt x="1849698" y="6887467"/>
                  <a:pt x="1912457" y="6877811"/>
                  <a:pt x="1977284" y="6863329"/>
                </a:cubicBezTo>
                <a:cubicBezTo>
                  <a:pt x="2049008" y="6847467"/>
                  <a:pt x="2122801" y="6825398"/>
                  <a:pt x="2197974" y="6797122"/>
                </a:cubicBezTo>
                <a:cubicBezTo>
                  <a:pt x="2215905" y="6836432"/>
                  <a:pt x="2233836" y="6874363"/>
                  <a:pt x="2251767" y="6911605"/>
                </a:cubicBezTo>
                <a:cubicBezTo>
                  <a:pt x="2087629" y="6927466"/>
                  <a:pt x="1936595" y="6926777"/>
                  <a:pt x="1800043" y="6908846"/>
                </a:cubicBezTo>
                <a:cubicBezTo>
                  <a:pt x="1798664" y="6908846"/>
                  <a:pt x="1796595" y="6908156"/>
                  <a:pt x="1795216" y="6908156"/>
                </a:cubicBezTo>
                <a:cubicBezTo>
                  <a:pt x="1793836" y="6902639"/>
                  <a:pt x="1791767" y="6897122"/>
                  <a:pt x="1789698" y="6891604"/>
                </a:cubicBezTo>
                <a:close/>
                <a:moveTo>
                  <a:pt x="1800043" y="6915742"/>
                </a:moveTo>
                <a:cubicBezTo>
                  <a:pt x="1872457" y="6925398"/>
                  <a:pt x="1948319" y="6930225"/>
                  <a:pt x="2028319" y="6930225"/>
                </a:cubicBezTo>
                <a:cubicBezTo>
                  <a:pt x="2100732" y="6930225"/>
                  <a:pt x="2176594" y="6926087"/>
                  <a:pt x="2255905" y="6918501"/>
                </a:cubicBezTo>
                <a:cubicBezTo>
                  <a:pt x="2344870" y="7096432"/>
                  <a:pt x="2443490" y="7246777"/>
                  <a:pt x="2549697" y="7367466"/>
                </a:cubicBezTo>
                <a:cubicBezTo>
                  <a:pt x="2335215" y="7376431"/>
                  <a:pt x="2156594" y="7326087"/>
                  <a:pt x="2018664" y="7217811"/>
                </a:cubicBezTo>
                <a:cubicBezTo>
                  <a:pt x="1922112" y="7142638"/>
                  <a:pt x="1849009" y="7041259"/>
                  <a:pt x="1798664" y="6915742"/>
                </a:cubicBezTo>
                <a:cubicBezTo>
                  <a:pt x="1798664" y="6915742"/>
                  <a:pt x="1799353" y="6915742"/>
                  <a:pt x="1800043" y="6915742"/>
                </a:cubicBezTo>
                <a:close/>
                <a:moveTo>
                  <a:pt x="2656594" y="7344707"/>
                </a:moveTo>
                <a:cubicBezTo>
                  <a:pt x="2659352" y="7348845"/>
                  <a:pt x="2662800" y="7352983"/>
                  <a:pt x="2665559" y="7357121"/>
                </a:cubicBezTo>
                <a:cubicBezTo>
                  <a:pt x="2640731" y="7360570"/>
                  <a:pt x="2616593" y="7362638"/>
                  <a:pt x="2593145" y="7364707"/>
                </a:cubicBezTo>
                <a:cubicBezTo>
                  <a:pt x="2613835" y="7358500"/>
                  <a:pt x="2635214" y="7352293"/>
                  <a:pt x="2656594" y="7344707"/>
                </a:cubicBezTo>
                <a:close/>
                <a:moveTo>
                  <a:pt x="2662800" y="7341948"/>
                </a:moveTo>
                <a:cubicBezTo>
                  <a:pt x="2719352" y="7321948"/>
                  <a:pt x="2777283" y="7295742"/>
                  <a:pt x="2836593" y="7264707"/>
                </a:cubicBezTo>
                <a:cubicBezTo>
                  <a:pt x="2901421" y="7230225"/>
                  <a:pt x="2966248" y="7189535"/>
                  <a:pt x="3031765" y="7141949"/>
                </a:cubicBezTo>
                <a:cubicBezTo>
                  <a:pt x="3059351" y="7175052"/>
                  <a:pt x="3086938" y="7207466"/>
                  <a:pt x="3114524" y="7237811"/>
                </a:cubicBezTo>
                <a:cubicBezTo>
                  <a:pt x="2960041" y="7297121"/>
                  <a:pt x="2814524" y="7336432"/>
                  <a:pt x="2677973" y="7355052"/>
                </a:cubicBezTo>
                <a:cubicBezTo>
                  <a:pt x="2676593" y="7355052"/>
                  <a:pt x="2674525" y="7355741"/>
                  <a:pt x="2673145" y="7355741"/>
                </a:cubicBezTo>
                <a:cubicBezTo>
                  <a:pt x="2669697" y="7351604"/>
                  <a:pt x="2666249" y="7346776"/>
                  <a:pt x="2662800" y="7341948"/>
                </a:cubicBezTo>
                <a:close/>
                <a:moveTo>
                  <a:pt x="2679352" y="7361948"/>
                </a:moveTo>
                <a:cubicBezTo>
                  <a:pt x="2816593" y="7342638"/>
                  <a:pt x="2964179" y="7303328"/>
                  <a:pt x="3119351" y="7243328"/>
                </a:cubicBezTo>
                <a:cubicBezTo>
                  <a:pt x="3252454" y="7390914"/>
                  <a:pt x="3387627" y="7510224"/>
                  <a:pt x="3522109" y="7597810"/>
                </a:cubicBezTo>
                <a:cubicBezTo>
                  <a:pt x="3317282" y="7663327"/>
                  <a:pt x="3132455" y="7662637"/>
                  <a:pt x="2970386" y="7594362"/>
                </a:cubicBezTo>
                <a:cubicBezTo>
                  <a:pt x="2857283" y="7547466"/>
                  <a:pt x="2760042" y="7469534"/>
                  <a:pt x="2677973" y="7361259"/>
                </a:cubicBezTo>
                <a:cubicBezTo>
                  <a:pt x="2678662" y="7362638"/>
                  <a:pt x="2678662" y="7362638"/>
                  <a:pt x="2679352" y="7361948"/>
                </a:cubicBezTo>
                <a:close/>
                <a:moveTo>
                  <a:pt x="3618661" y="7548155"/>
                </a:moveTo>
                <a:cubicBezTo>
                  <a:pt x="3622799" y="7551603"/>
                  <a:pt x="3626937" y="7554362"/>
                  <a:pt x="3630385" y="7557810"/>
                </a:cubicBezTo>
                <a:cubicBezTo>
                  <a:pt x="3607626" y="7567466"/>
                  <a:pt x="3584868" y="7576431"/>
                  <a:pt x="3562109" y="7584017"/>
                </a:cubicBezTo>
                <a:cubicBezTo>
                  <a:pt x="3581420" y="7573672"/>
                  <a:pt x="3600040" y="7561259"/>
                  <a:pt x="3618661" y="7548155"/>
                </a:cubicBezTo>
                <a:close/>
                <a:moveTo>
                  <a:pt x="3624868" y="7544707"/>
                </a:moveTo>
                <a:cubicBezTo>
                  <a:pt x="3647626" y="7528844"/>
                  <a:pt x="3669695" y="7511603"/>
                  <a:pt x="3692454" y="7493672"/>
                </a:cubicBezTo>
                <a:cubicBezTo>
                  <a:pt x="3702798" y="7501258"/>
                  <a:pt x="3713833" y="7508155"/>
                  <a:pt x="3724178" y="7515742"/>
                </a:cubicBezTo>
                <a:cubicBezTo>
                  <a:pt x="3696592" y="7529535"/>
                  <a:pt x="3669695" y="7541948"/>
                  <a:pt x="3642798" y="7553673"/>
                </a:cubicBezTo>
                <a:cubicBezTo>
                  <a:pt x="3641419" y="7554362"/>
                  <a:pt x="3639350" y="7555052"/>
                  <a:pt x="3637971" y="7555741"/>
                </a:cubicBezTo>
                <a:cubicBezTo>
                  <a:pt x="3633833" y="7551603"/>
                  <a:pt x="3629005" y="7548155"/>
                  <a:pt x="3624868" y="7544707"/>
                </a:cubicBezTo>
                <a:close/>
                <a:moveTo>
                  <a:pt x="3645557" y="7559189"/>
                </a:moveTo>
                <a:cubicBezTo>
                  <a:pt x="3673833" y="7546776"/>
                  <a:pt x="3702109" y="7533672"/>
                  <a:pt x="3730385" y="7519190"/>
                </a:cubicBezTo>
                <a:cubicBezTo>
                  <a:pt x="3786936" y="7557121"/>
                  <a:pt x="3843488" y="7590913"/>
                  <a:pt x="3899350" y="7619190"/>
                </a:cubicBezTo>
                <a:cubicBezTo>
                  <a:pt x="3975902" y="7658500"/>
                  <a:pt x="4050384" y="7688155"/>
                  <a:pt x="4122798" y="7708845"/>
                </a:cubicBezTo>
                <a:cubicBezTo>
                  <a:pt x="4077280" y="7712293"/>
                  <a:pt x="4032453" y="7711603"/>
                  <a:pt x="3988315" y="7705396"/>
                </a:cubicBezTo>
                <a:cubicBezTo>
                  <a:pt x="3866936" y="7690224"/>
                  <a:pt x="3751764" y="7640569"/>
                  <a:pt x="3644868" y="7558500"/>
                </a:cubicBezTo>
                <a:cubicBezTo>
                  <a:pt x="3644868" y="7559879"/>
                  <a:pt x="3644868" y="7559189"/>
                  <a:pt x="3645557" y="7559189"/>
                </a:cubicBezTo>
                <a:close/>
                <a:moveTo>
                  <a:pt x="3902798" y="7613672"/>
                </a:moveTo>
                <a:cubicBezTo>
                  <a:pt x="3848316" y="7585397"/>
                  <a:pt x="3793143" y="7552982"/>
                  <a:pt x="3737971" y="7516431"/>
                </a:cubicBezTo>
                <a:cubicBezTo>
                  <a:pt x="3836591" y="7466776"/>
                  <a:pt x="3936591" y="7404017"/>
                  <a:pt x="4038660" y="7328155"/>
                </a:cubicBezTo>
                <a:cubicBezTo>
                  <a:pt x="4206246" y="7435052"/>
                  <a:pt x="4367625" y="7514362"/>
                  <a:pt x="4520728" y="7563327"/>
                </a:cubicBezTo>
                <a:cubicBezTo>
                  <a:pt x="4393832" y="7646086"/>
                  <a:pt x="4266935" y="7695052"/>
                  <a:pt x="4142108" y="7708154"/>
                </a:cubicBezTo>
                <a:cubicBezTo>
                  <a:pt x="4064867" y="7687465"/>
                  <a:pt x="3984867" y="7655741"/>
                  <a:pt x="3902798" y="7613672"/>
                </a:cubicBezTo>
                <a:close/>
                <a:moveTo>
                  <a:pt x="4497969" y="7585397"/>
                </a:moveTo>
                <a:cubicBezTo>
                  <a:pt x="4423487" y="7651603"/>
                  <a:pt x="4342797" y="7700568"/>
                  <a:pt x="4256591" y="7730913"/>
                </a:cubicBezTo>
                <a:cubicBezTo>
                  <a:pt x="4224867" y="7726776"/>
                  <a:pt x="4193143" y="7720569"/>
                  <a:pt x="4160729" y="7712983"/>
                </a:cubicBezTo>
                <a:cubicBezTo>
                  <a:pt x="4272453" y="7697810"/>
                  <a:pt x="4384866" y="7655051"/>
                  <a:pt x="4497969" y="7585397"/>
                </a:cubicBezTo>
                <a:close/>
                <a:moveTo>
                  <a:pt x="4622107" y="7498500"/>
                </a:moveTo>
                <a:cubicBezTo>
                  <a:pt x="4688314" y="7525396"/>
                  <a:pt x="4753831" y="7543328"/>
                  <a:pt x="4818659" y="7551603"/>
                </a:cubicBezTo>
                <a:cubicBezTo>
                  <a:pt x="4796590" y="7572293"/>
                  <a:pt x="4774521" y="7590913"/>
                  <a:pt x="4751073" y="7607465"/>
                </a:cubicBezTo>
                <a:cubicBezTo>
                  <a:pt x="4682107" y="7599190"/>
                  <a:pt x="4610383" y="7583327"/>
                  <a:pt x="4536590" y="7560569"/>
                </a:cubicBezTo>
                <a:cubicBezTo>
                  <a:pt x="4565556" y="7541259"/>
                  <a:pt x="4593832" y="7520569"/>
                  <a:pt x="4622107" y="7498500"/>
                </a:cubicBezTo>
                <a:close/>
                <a:moveTo>
                  <a:pt x="4628314" y="7493672"/>
                </a:moveTo>
                <a:cubicBezTo>
                  <a:pt x="4628314" y="7493672"/>
                  <a:pt x="4629004" y="7492983"/>
                  <a:pt x="4629004" y="7492983"/>
                </a:cubicBezTo>
                <a:cubicBezTo>
                  <a:pt x="4737279" y="7406086"/>
                  <a:pt x="4843486" y="7297121"/>
                  <a:pt x="4946245" y="7165397"/>
                </a:cubicBezTo>
                <a:cubicBezTo>
                  <a:pt x="4984865" y="7177121"/>
                  <a:pt x="5022106" y="7188156"/>
                  <a:pt x="5059348" y="7197810"/>
                </a:cubicBezTo>
                <a:cubicBezTo>
                  <a:pt x="5055210" y="7207466"/>
                  <a:pt x="5050383" y="7217121"/>
                  <a:pt x="5046244" y="7226087"/>
                </a:cubicBezTo>
                <a:cubicBezTo>
                  <a:pt x="4984176" y="7357121"/>
                  <a:pt x="4909693" y="7464018"/>
                  <a:pt x="4824866" y="7545396"/>
                </a:cubicBezTo>
                <a:cubicBezTo>
                  <a:pt x="4760728" y="7537810"/>
                  <a:pt x="4694521" y="7519879"/>
                  <a:pt x="4628314" y="7493672"/>
                </a:cubicBezTo>
                <a:close/>
                <a:moveTo>
                  <a:pt x="5053141" y="7229535"/>
                </a:moveTo>
                <a:cubicBezTo>
                  <a:pt x="5057969" y="7219880"/>
                  <a:pt x="5062107" y="7209535"/>
                  <a:pt x="5066934" y="7199880"/>
                </a:cubicBezTo>
                <a:cubicBezTo>
                  <a:pt x="5211761" y="7237121"/>
                  <a:pt x="5347623" y="7259190"/>
                  <a:pt x="5473830" y="7264018"/>
                </a:cubicBezTo>
                <a:cubicBezTo>
                  <a:pt x="5335210" y="7421259"/>
                  <a:pt x="5175900" y="7518500"/>
                  <a:pt x="4998659" y="7544017"/>
                </a:cubicBezTo>
                <a:cubicBezTo>
                  <a:pt x="4944176" y="7551603"/>
                  <a:pt x="4889693" y="7552293"/>
                  <a:pt x="4834521" y="7546776"/>
                </a:cubicBezTo>
                <a:cubicBezTo>
                  <a:pt x="4918658" y="7464707"/>
                  <a:pt x="4991762" y="7359190"/>
                  <a:pt x="5053141" y="7229535"/>
                </a:cubicBezTo>
                <a:close/>
                <a:moveTo>
                  <a:pt x="5531761" y="7171604"/>
                </a:moveTo>
                <a:cubicBezTo>
                  <a:pt x="5536589" y="7172294"/>
                  <a:pt x="5541416" y="7172983"/>
                  <a:pt x="5546243" y="7173673"/>
                </a:cubicBezTo>
                <a:cubicBezTo>
                  <a:pt x="5531761" y="7192983"/>
                  <a:pt x="5517968" y="7211604"/>
                  <a:pt x="5502795" y="7229535"/>
                </a:cubicBezTo>
                <a:cubicBezTo>
                  <a:pt x="5513140" y="7210225"/>
                  <a:pt x="5522796" y="7190914"/>
                  <a:pt x="5531761" y="7171604"/>
                </a:cubicBezTo>
                <a:close/>
                <a:moveTo>
                  <a:pt x="5535209" y="7164018"/>
                </a:moveTo>
                <a:cubicBezTo>
                  <a:pt x="5560037" y="7109535"/>
                  <a:pt x="5581416" y="7049535"/>
                  <a:pt x="5599347" y="6985398"/>
                </a:cubicBezTo>
                <a:cubicBezTo>
                  <a:pt x="5619347" y="6915053"/>
                  <a:pt x="5634520" y="6839191"/>
                  <a:pt x="5646243" y="6759191"/>
                </a:cubicBezTo>
                <a:cubicBezTo>
                  <a:pt x="5689002" y="6762639"/>
                  <a:pt x="5731071" y="6764708"/>
                  <a:pt x="5771760" y="6766087"/>
                </a:cubicBezTo>
                <a:cubicBezTo>
                  <a:pt x="5706933" y="6919880"/>
                  <a:pt x="5633830" y="7053673"/>
                  <a:pt x="5552451" y="7166087"/>
                </a:cubicBezTo>
                <a:cubicBezTo>
                  <a:pt x="5546243" y="7166087"/>
                  <a:pt x="5540726" y="7165397"/>
                  <a:pt x="5535209" y="7164018"/>
                </a:cubicBezTo>
                <a:close/>
                <a:moveTo>
                  <a:pt x="5560726" y="7166776"/>
                </a:moveTo>
                <a:cubicBezTo>
                  <a:pt x="5642106" y="7054363"/>
                  <a:pt x="5715209" y="6920570"/>
                  <a:pt x="5780036" y="6766777"/>
                </a:cubicBezTo>
                <a:cubicBezTo>
                  <a:pt x="5809002" y="6767467"/>
                  <a:pt x="5837278" y="6768157"/>
                  <a:pt x="5864864" y="6768157"/>
                </a:cubicBezTo>
                <a:cubicBezTo>
                  <a:pt x="6029691" y="6768157"/>
                  <a:pt x="6180036" y="6752984"/>
                  <a:pt x="6313829" y="6721950"/>
                </a:cubicBezTo>
                <a:cubicBezTo>
                  <a:pt x="6221415" y="6910225"/>
                  <a:pt x="6093829" y="7046777"/>
                  <a:pt x="5930381" y="7117811"/>
                </a:cubicBezTo>
                <a:cubicBezTo>
                  <a:pt x="5844864" y="7155052"/>
                  <a:pt x="5753140" y="7172983"/>
                  <a:pt x="5655899" y="7172983"/>
                </a:cubicBezTo>
                <a:cubicBezTo>
                  <a:pt x="5624864" y="7172983"/>
                  <a:pt x="5592450" y="7171604"/>
                  <a:pt x="5560726" y="7166776"/>
                </a:cubicBezTo>
                <a:cubicBezTo>
                  <a:pt x="5560037" y="7167466"/>
                  <a:pt x="5560726" y="7167466"/>
                  <a:pt x="5560726" y="7166776"/>
                </a:cubicBezTo>
                <a:close/>
                <a:moveTo>
                  <a:pt x="6345553" y="6617122"/>
                </a:moveTo>
                <a:cubicBezTo>
                  <a:pt x="6350380" y="6616433"/>
                  <a:pt x="6355208" y="6615743"/>
                  <a:pt x="6360035" y="6615053"/>
                </a:cubicBezTo>
                <a:cubicBezTo>
                  <a:pt x="6351760" y="6637122"/>
                  <a:pt x="6342794" y="6659191"/>
                  <a:pt x="6333139" y="6679881"/>
                </a:cubicBezTo>
                <a:cubicBezTo>
                  <a:pt x="6337967" y="6659881"/>
                  <a:pt x="6342104" y="6639191"/>
                  <a:pt x="6345553" y="6617122"/>
                </a:cubicBezTo>
                <a:close/>
                <a:moveTo>
                  <a:pt x="6346242" y="6610226"/>
                </a:moveTo>
                <a:cubicBezTo>
                  <a:pt x="6355208" y="6550916"/>
                  <a:pt x="6360035" y="6487467"/>
                  <a:pt x="6360725" y="6420571"/>
                </a:cubicBezTo>
                <a:cubicBezTo>
                  <a:pt x="6361415" y="6347468"/>
                  <a:pt x="6355897" y="6270226"/>
                  <a:pt x="6345553" y="6190226"/>
                </a:cubicBezTo>
                <a:cubicBezTo>
                  <a:pt x="6387621" y="6181951"/>
                  <a:pt x="6428311" y="6172985"/>
                  <a:pt x="6468311" y="6163330"/>
                </a:cubicBezTo>
                <a:cubicBezTo>
                  <a:pt x="6446932" y="6328847"/>
                  <a:pt x="6411759" y="6477812"/>
                  <a:pt x="6362794" y="6607467"/>
                </a:cubicBezTo>
                <a:cubicBezTo>
                  <a:pt x="6357277" y="6608846"/>
                  <a:pt x="6351760" y="6609536"/>
                  <a:pt x="6346242" y="6610226"/>
                </a:cubicBezTo>
                <a:close/>
                <a:moveTo>
                  <a:pt x="6371759" y="6606088"/>
                </a:moveTo>
                <a:cubicBezTo>
                  <a:pt x="6420725" y="6476433"/>
                  <a:pt x="6455208" y="6327468"/>
                  <a:pt x="6476587" y="6162640"/>
                </a:cubicBezTo>
                <a:cubicBezTo>
                  <a:pt x="6669690" y="6115744"/>
                  <a:pt x="6837966" y="6053675"/>
                  <a:pt x="6979345" y="5977123"/>
                </a:cubicBezTo>
                <a:cubicBezTo>
                  <a:pt x="6940724" y="6183330"/>
                  <a:pt x="6853828" y="6348847"/>
                  <a:pt x="6714517" y="6460571"/>
                </a:cubicBezTo>
                <a:cubicBezTo>
                  <a:pt x="6619345" y="6537123"/>
                  <a:pt x="6504173" y="6586088"/>
                  <a:pt x="6370380" y="6607467"/>
                </a:cubicBezTo>
                <a:cubicBezTo>
                  <a:pt x="6371070" y="6606777"/>
                  <a:pt x="6371759" y="6606088"/>
                  <a:pt x="6371759" y="6606088"/>
                </a:cubicBezTo>
                <a:close/>
                <a:moveTo>
                  <a:pt x="6982103" y="5867468"/>
                </a:moveTo>
                <a:cubicBezTo>
                  <a:pt x="6986931" y="5865399"/>
                  <a:pt x="6991069" y="5863331"/>
                  <a:pt x="6995896" y="5861951"/>
                </a:cubicBezTo>
                <a:cubicBezTo>
                  <a:pt x="6993827" y="5885400"/>
                  <a:pt x="6990379" y="5908848"/>
                  <a:pt x="6986931" y="5931606"/>
                </a:cubicBezTo>
                <a:cubicBezTo>
                  <a:pt x="6986241" y="5910916"/>
                  <a:pt x="6984862" y="5889537"/>
                  <a:pt x="6982103" y="5867468"/>
                </a:cubicBezTo>
                <a:close/>
                <a:moveTo>
                  <a:pt x="6981414" y="5860572"/>
                </a:moveTo>
                <a:cubicBezTo>
                  <a:pt x="6977965" y="5832986"/>
                  <a:pt x="6973827" y="5805399"/>
                  <a:pt x="6968310" y="5777124"/>
                </a:cubicBezTo>
                <a:cubicBezTo>
                  <a:pt x="6980034" y="5771607"/>
                  <a:pt x="6991069" y="5765400"/>
                  <a:pt x="7002103" y="5759882"/>
                </a:cubicBezTo>
                <a:cubicBezTo>
                  <a:pt x="7001413" y="5792296"/>
                  <a:pt x="6999344" y="5823331"/>
                  <a:pt x="6996586" y="5854365"/>
                </a:cubicBezTo>
                <a:cubicBezTo>
                  <a:pt x="6991758" y="5856434"/>
                  <a:pt x="6986241" y="5858503"/>
                  <a:pt x="6981414" y="5860572"/>
                </a:cubicBezTo>
                <a:close/>
                <a:moveTo>
                  <a:pt x="7004172" y="5849537"/>
                </a:moveTo>
                <a:cubicBezTo>
                  <a:pt x="7006931" y="5819193"/>
                  <a:pt x="7009000" y="5787469"/>
                  <a:pt x="7009689" y="5755744"/>
                </a:cubicBezTo>
                <a:cubicBezTo>
                  <a:pt x="7070379" y="5724020"/>
                  <a:pt x="7126241" y="5690227"/>
                  <a:pt x="7177965" y="5655055"/>
                </a:cubicBezTo>
                <a:cubicBezTo>
                  <a:pt x="7248999" y="5606779"/>
                  <a:pt x="7310379" y="5555745"/>
                  <a:pt x="7362792" y="5501952"/>
                </a:cubicBezTo>
                <a:cubicBezTo>
                  <a:pt x="7344861" y="5543331"/>
                  <a:pt x="7322792" y="5581952"/>
                  <a:pt x="7296586" y="5618503"/>
                </a:cubicBezTo>
                <a:cubicBezTo>
                  <a:pt x="7225551" y="5717813"/>
                  <a:pt x="7127620" y="5795745"/>
                  <a:pt x="7004172" y="5850917"/>
                </a:cubicBezTo>
                <a:cubicBezTo>
                  <a:pt x="7004172" y="5850227"/>
                  <a:pt x="7004172" y="5849537"/>
                  <a:pt x="7004172" y="5849537"/>
                </a:cubicBezTo>
                <a:close/>
                <a:moveTo>
                  <a:pt x="7010379" y="5746779"/>
                </a:moveTo>
                <a:cubicBezTo>
                  <a:pt x="7013138" y="5637124"/>
                  <a:pt x="7005551" y="5519193"/>
                  <a:pt x="6987620" y="5393676"/>
                </a:cubicBezTo>
                <a:cubicBezTo>
                  <a:pt x="7161414" y="5297124"/>
                  <a:pt x="7307620" y="5192987"/>
                  <a:pt x="7423482" y="5081263"/>
                </a:cubicBezTo>
                <a:cubicBezTo>
                  <a:pt x="7435895" y="5229538"/>
                  <a:pt x="7419343" y="5364711"/>
                  <a:pt x="7371758" y="5481952"/>
                </a:cubicBezTo>
                <a:cubicBezTo>
                  <a:pt x="7278655" y="5580572"/>
                  <a:pt x="7157275" y="5669538"/>
                  <a:pt x="7010379" y="5746779"/>
                </a:cubicBezTo>
                <a:close/>
                <a:moveTo>
                  <a:pt x="7415206" y="4960573"/>
                </a:moveTo>
                <a:cubicBezTo>
                  <a:pt x="7470378" y="4915056"/>
                  <a:pt x="7517275" y="4866091"/>
                  <a:pt x="7555206" y="4812988"/>
                </a:cubicBezTo>
                <a:cubicBezTo>
                  <a:pt x="7562792" y="4841953"/>
                  <a:pt x="7568309" y="4870918"/>
                  <a:pt x="7572447" y="4899194"/>
                </a:cubicBezTo>
                <a:cubicBezTo>
                  <a:pt x="7532447" y="4955746"/>
                  <a:pt x="7484171" y="5011608"/>
                  <a:pt x="7428999" y="5065401"/>
                </a:cubicBezTo>
                <a:cubicBezTo>
                  <a:pt x="7426240" y="5031608"/>
                  <a:pt x="7421413" y="4996435"/>
                  <a:pt x="7415206" y="4960573"/>
                </a:cubicBezTo>
                <a:close/>
                <a:moveTo>
                  <a:pt x="7413827" y="4952987"/>
                </a:moveTo>
                <a:cubicBezTo>
                  <a:pt x="7413827" y="4952297"/>
                  <a:pt x="7413827" y="4952297"/>
                  <a:pt x="7413827" y="4951608"/>
                </a:cubicBezTo>
                <a:cubicBezTo>
                  <a:pt x="7408309" y="4921263"/>
                  <a:pt x="7402102" y="4890918"/>
                  <a:pt x="7394516" y="4859884"/>
                </a:cubicBezTo>
                <a:cubicBezTo>
                  <a:pt x="7442792" y="4814367"/>
                  <a:pt x="7486930" y="4768850"/>
                  <a:pt x="7526240" y="4721953"/>
                </a:cubicBezTo>
                <a:cubicBezTo>
                  <a:pt x="7536585" y="4749539"/>
                  <a:pt x="7546240" y="4777126"/>
                  <a:pt x="7553136" y="4804022"/>
                </a:cubicBezTo>
                <a:cubicBezTo>
                  <a:pt x="7515206" y="4857815"/>
                  <a:pt x="7468999" y="4907470"/>
                  <a:pt x="7413827" y="4952987"/>
                </a:cubicBezTo>
                <a:close/>
                <a:moveTo>
                  <a:pt x="7531068" y="4715746"/>
                </a:moveTo>
                <a:cubicBezTo>
                  <a:pt x="7585551" y="4650919"/>
                  <a:pt x="7631068" y="4586091"/>
                  <a:pt x="7666929" y="4520574"/>
                </a:cubicBezTo>
                <a:cubicBezTo>
                  <a:pt x="7660033" y="4564712"/>
                  <a:pt x="7649688" y="4608160"/>
                  <a:pt x="7633826" y="4650229"/>
                </a:cubicBezTo>
                <a:cubicBezTo>
                  <a:pt x="7614516" y="4701953"/>
                  <a:pt x="7589688" y="4750229"/>
                  <a:pt x="7557965" y="4796436"/>
                </a:cubicBezTo>
                <a:cubicBezTo>
                  <a:pt x="7551068" y="4770229"/>
                  <a:pt x="7541413" y="4743332"/>
                  <a:pt x="7531068" y="4715746"/>
                </a:cubicBezTo>
                <a:close/>
                <a:moveTo>
                  <a:pt x="7528309" y="4708160"/>
                </a:moveTo>
                <a:cubicBezTo>
                  <a:pt x="7494516" y="4624022"/>
                  <a:pt x="7446240" y="4539195"/>
                  <a:pt x="7383482" y="4453678"/>
                </a:cubicBezTo>
                <a:cubicBezTo>
                  <a:pt x="7344172" y="4399885"/>
                  <a:pt x="7299344" y="4346092"/>
                  <a:pt x="7249689" y="4292988"/>
                </a:cubicBezTo>
                <a:cubicBezTo>
                  <a:pt x="7288309" y="4266782"/>
                  <a:pt x="7324861" y="4239195"/>
                  <a:pt x="7359344" y="4211609"/>
                </a:cubicBezTo>
                <a:cubicBezTo>
                  <a:pt x="7437965" y="4147471"/>
                  <a:pt x="7503482" y="4080575"/>
                  <a:pt x="7555895" y="4010920"/>
                </a:cubicBezTo>
                <a:cubicBezTo>
                  <a:pt x="7576585" y="4037816"/>
                  <a:pt x="7595205" y="4065402"/>
                  <a:pt x="7611757" y="4093678"/>
                </a:cubicBezTo>
                <a:cubicBezTo>
                  <a:pt x="7664861" y="4235747"/>
                  <a:pt x="7685551" y="4372299"/>
                  <a:pt x="7670378" y="4500574"/>
                </a:cubicBezTo>
                <a:cubicBezTo>
                  <a:pt x="7633136" y="4570919"/>
                  <a:pt x="7585551" y="4639884"/>
                  <a:pt x="7528309" y="4708160"/>
                </a:cubicBezTo>
                <a:close/>
                <a:moveTo>
                  <a:pt x="7631757" y="4128851"/>
                </a:moveTo>
                <a:cubicBezTo>
                  <a:pt x="7678654" y="4214368"/>
                  <a:pt x="7707619" y="4303333"/>
                  <a:pt x="7717964" y="4393678"/>
                </a:cubicBezTo>
                <a:cubicBezTo>
                  <a:pt x="7706930" y="4423333"/>
                  <a:pt x="7693826" y="4453678"/>
                  <a:pt x="7679343" y="4483333"/>
                </a:cubicBezTo>
                <a:cubicBezTo>
                  <a:pt x="7688999" y="4372299"/>
                  <a:pt x="7673136" y="4253678"/>
                  <a:pt x="7631757" y="4128851"/>
                </a:cubicBezTo>
                <a:close/>
                <a:moveTo>
                  <a:pt x="7702102" y="3629541"/>
                </a:moveTo>
                <a:cubicBezTo>
                  <a:pt x="7697274" y="3684024"/>
                  <a:pt x="7685551" y="3737817"/>
                  <a:pt x="7667619" y="3790230"/>
                </a:cubicBezTo>
                <a:cubicBezTo>
                  <a:pt x="7653136" y="3766092"/>
                  <a:pt x="7637275" y="3742645"/>
                  <a:pt x="7620033" y="3719886"/>
                </a:cubicBezTo>
                <a:cubicBezTo>
                  <a:pt x="7655895" y="3642645"/>
                  <a:pt x="7682102" y="3567472"/>
                  <a:pt x="7699344" y="3495059"/>
                </a:cubicBezTo>
                <a:cubicBezTo>
                  <a:pt x="7705550" y="3539886"/>
                  <a:pt x="7706240" y="3584714"/>
                  <a:pt x="7702102" y="3629541"/>
                </a:cubicBezTo>
                <a:close/>
                <a:moveTo>
                  <a:pt x="7673136" y="3047473"/>
                </a:moveTo>
                <a:cubicBezTo>
                  <a:pt x="7721412" y="3172301"/>
                  <a:pt x="7730378" y="3308852"/>
                  <a:pt x="7700723" y="3456438"/>
                </a:cubicBezTo>
                <a:cubicBezTo>
                  <a:pt x="7673826" y="3305404"/>
                  <a:pt x="7595896" y="3153680"/>
                  <a:pt x="7466930" y="3004025"/>
                </a:cubicBezTo>
                <a:cubicBezTo>
                  <a:pt x="7491068" y="2937129"/>
                  <a:pt x="7506241" y="2870922"/>
                  <a:pt x="7511757" y="2805405"/>
                </a:cubicBezTo>
                <a:cubicBezTo>
                  <a:pt x="7584171" y="2877129"/>
                  <a:pt x="7638654" y="2957818"/>
                  <a:pt x="7673136" y="3047473"/>
                </a:cubicBezTo>
                <a:close/>
                <a:moveTo>
                  <a:pt x="7496585" y="2626095"/>
                </a:moveTo>
                <a:cubicBezTo>
                  <a:pt x="7506930" y="2679888"/>
                  <a:pt x="7509689" y="2735060"/>
                  <a:pt x="7506241" y="2790232"/>
                </a:cubicBezTo>
                <a:cubicBezTo>
                  <a:pt x="7486240" y="2770922"/>
                  <a:pt x="7464171" y="2752301"/>
                  <a:pt x="7441413" y="2735060"/>
                </a:cubicBezTo>
                <a:cubicBezTo>
                  <a:pt x="7455206" y="2651612"/>
                  <a:pt x="7460723" y="2572302"/>
                  <a:pt x="7458654" y="2498509"/>
                </a:cubicBezTo>
                <a:cubicBezTo>
                  <a:pt x="7475896" y="2539198"/>
                  <a:pt x="7488309" y="2581957"/>
                  <a:pt x="7496585" y="2626095"/>
                </a:cubicBezTo>
                <a:close/>
                <a:moveTo>
                  <a:pt x="7314516" y="2072992"/>
                </a:moveTo>
                <a:cubicBezTo>
                  <a:pt x="7393827" y="2180578"/>
                  <a:pt x="7439344" y="2309543"/>
                  <a:pt x="7449688" y="2459888"/>
                </a:cubicBezTo>
                <a:cubicBezTo>
                  <a:pt x="7383482" y="2321268"/>
                  <a:pt x="7268310" y="2195751"/>
                  <a:pt x="7104172" y="2086096"/>
                </a:cubicBezTo>
                <a:cubicBezTo>
                  <a:pt x="7109689" y="2015061"/>
                  <a:pt x="7106241" y="1947475"/>
                  <a:pt x="7094517" y="1882648"/>
                </a:cubicBezTo>
                <a:cubicBezTo>
                  <a:pt x="7182793" y="1932303"/>
                  <a:pt x="7256585" y="1995751"/>
                  <a:pt x="7314516" y="2072992"/>
                </a:cubicBezTo>
                <a:close/>
                <a:moveTo>
                  <a:pt x="7032448" y="1713682"/>
                </a:moveTo>
                <a:cubicBezTo>
                  <a:pt x="7056586" y="1762648"/>
                  <a:pt x="7073827" y="1815062"/>
                  <a:pt x="7085552" y="1869544"/>
                </a:cubicBezTo>
                <a:cubicBezTo>
                  <a:pt x="7060724" y="1856441"/>
                  <a:pt x="7035207" y="1844027"/>
                  <a:pt x="7008310" y="1832992"/>
                </a:cubicBezTo>
                <a:cubicBezTo>
                  <a:pt x="6999344" y="1748855"/>
                  <a:pt x="6983482" y="1670924"/>
                  <a:pt x="6961413" y="1599890"/>
                </a:cubicBezTo>
                <a:cubicBezTo>
                  <a:pt x="6989000" y="1635752"/>
                  <a:pt x="7012448" y="1673682"/>
                  <a:pt x="7032448" y="1713682"/>
                </a:cubicBezTo>
                <a:close/>
                <a:moveTo>
                  <a:pt x="6709690" y="1228856"/>
                </a:moveTo>
                <a:cubicBezTo>
                  <a:pt x="6815897" y="1311614"/>
                  <a:pt x="6892448" y="1426097"/>
                  <a:pt x="6942103" y="1565407"/>
                </a:cubicBezTo>
                <a:cubicBezTo>
                  <a:pt x="6841414" y="1449545"/>
                  <a:pt x="6697276" y="1359890"/>
                  <a:pt x="6510380" y="1297821"/>
                </a:cubicBezTo>
                <a:cubicBezTo>
                  <a:pt x="6496587" y="1228166"/>
                  <a:pt x="6475897" y="1163339"/>
                  <a:pt x="6446932" y="1104718"/>
                </a:cubicBezTo>
                <a:cubicBezTo>
                  <a:pt x="6545552" y="1128166"/>
                  <a:pt x="6633138" y="1169546"/>
                  <a:pt x="6709690" y="1228856"/>
                </a:cubicBezTo>
                <a:close/>
                <a:moveTo>
                  <a:pt x="6342104" y="957822"/>
                </a:moveTo>
                <a:cubicBezTo>
                  <a:pt x="6378656" y="999201"/>
                  <a:pt x="6409001" y="1044718"/>
                  <a:pt x="6434518" y="1093684"/>
                </a:cubicBezTo>
                <a:cubicBezTo>
                  <a:pt x="6407621" y="1087477"/>
                  <a:pt x="6379346" y="1082649"/>
                  <a:pt x="6351070" y="1079201"/>
                </a:cubicBezTo>
                <a:cubicBezTo>
                  <a:pt x="6320035" y="1000580"/>
                  <a:pt x="6284173" y="929546"/>
                  <a:pt x="6244173" y="866787"/>
                </a:cubicBezTo>
                <a:cubicBezTo>
                  <a:pt x="6279346" y="893684"/>
                  <a:pt x="6312449" y="924029"/>
                  <a:pt x="6342104" y="957822"/>
                </a:cubicBezTo>
                <a:close/>
                <a:moveTo>
                  <a:pt x="5637968" y="524719"/>
                </a:moveTo>
                <a:cubicBezTo>
                  <a:pt x="5731761" y="524719"/>
                  <a:pt x="5820036" y="541960"/>
                  <a:pt x="5902105" y="576443"/>
                </a:cubicBezTo>
                <a:cubicBezTo>
                  <a:pt x="6025553" y="628167"/>
                  <a:pt x="6130380" y="715753"/>
                  <a:pt x="6216587" y="839201"/>
                </a:cubicBezTo>
                <a:cubicBezTo>
                  <a:pt x="6089001" y="753684"/>
                  <a:pt x="5925553" y="705408"/>
                  <a:pt x="5728312" y="695064"/>
                </a:cubicBezTo>
                <a:cubicBezTo>
                  <a:pt x="5696588" y="630926"/>
                  <a:pt x="5658657" y="574374"/>
                  <a:pt x="5615899" y="525409"/>
                </a:cubicBezTo>
                <a:cubicBezTo>
                  <a:pt x="5622795" y="524719"/>
                  <a:pt x="5630381" y="524719"/>
                  <a:pt x="5637968" y="524719"/>
                </a:cubicBezTo>
                <a:close/>
                <a:moveTo>
                  <a:pt x="5475899" y="411616"/>
                </a:moveTo>
                <a:cubicBezTo>
                  <a:pt x="5521416" y="441961"/>
                  <a:pt x="5563485" y="477133"/>
                  <a:pt x="5600726" y="518512"/>
                </a:cubicBezTo>
                <a:cubicBezTo>
                  <a:pt x="5573140" y="519891"/>
                  <a:pt x="5544865" y="522650"/>
                  <a:pt x="5515899" y="526788"/>
                </a:cubicBezTo>
                <a:cubicBezTo>
                  <a:pt x="5464864" y="459202"/>
                  <a:pt x="5411761" y="399892"/>
                  <a:pt x="5355899" y="350237"/>
                </a:cubicBezTo>
                <a:cubicBezTo>
                  <a:pt x="5397968" y="366788"/>
                  <a:pt x="5437968" y="387478"/>
                  <a:pt x="5475899" y="411616"/>
                </a:cubicBezTo>
                <a:close/>
                <a:moveTo>
                  <a:pt x="4867624" y="155754"/>
                </a:moveTo>
                <a:cubicBezTo>
                  <a:pt x="4895210" y="155754"/>
                  <a:pt x="4922797" y="157823"/>
                  <a:pt x="4950383" y="161271"/>
                </a:cubicBezTo>
                <a:cubicBezTo>
                  <a:pt x="5084175" y="178513"/>
                  <a:pt x="5208313" y="236444"/>
                  <a:pt x="5322106" y="330926"/>
                </a:cubicBezTo>
                <a:cubicBezTo>
                  <a:pt x="5176589" y="282650"/>
                  <a:pt x="5006934" y="279892"/>
                  <a:pt x="4814521" y="321961"/>
                </a:cubicBezTo>
                <a:cubicBezTo>
                  <a:pt x="4766935" y="268857"/>
                  <a:pt x="4715900" y="224030"/>
                  <a:pt x="4660728" y="188168"/>
                </a:cubicBezTo>
                <a:cubicBezTo>
                  <a:pt x="4729693" y="166099"/>
                  <a:pt x="4798659" y="155754"/>
                  <a:pt x="4867624" y="155754"/>
                </a:cubicBezTo>
                <a:close/>
                <a:moveTo>
                  <a:pt x="4495211" y="115754"/>
                </a:moveTo>
                <a:cubicBezTo>
                  <a:pt x="4547625" y="132306"/>
                  <a:pt x="4597280" y="155754"/>
                  <a:pt x="4644176" y="185409"/>
                </a:cubicBezTo>
                <a:cubicBezTo>
                  <a:pt x="4617969" y="194375"/>
                  <a:pt x="4591073" y="204030"/>
                  <a:pt x="4564866" y="215754"/>
                </a:cubicBezTo>
                <a:cubicBezTo>
                  <a:pt x="4497969" y="164030"/>
                  <a:pt x="4431073" y="121271"/>
                  <a:pt x="4364177" y="88168"/>
                </a:cubicBezTo>
                <a:cubicBezTo>
                  <a:pt x="4409004" y="92996"/>
                  <a:pt x="4452452" y="101961"/>
                  <a:pt x="4495211" y="115754"/>
                </a:cubicBezTo>
                <a:close/>
                <a:moveTo>
                  <a:pt x="3922108" y="13685"/>
                </a:moveTo>
                <a:cubicBezTo>
                  <a:pt x="4054522" y="-4935"/>
                  <a:pt x="4189694" y="16444"/>
                  <a:pt x="4326935" y="78513"/>
                </a:cubicBezTo>
                <a:cubicBezTo>
                  <a:pt x="4173832" y="70927"/>
                  <a:pt x="4008315" y="112996"/>
                  <a:pt x="3833833" y="204720"/>
                </a:cubicBezTo>
                <a:cubicBezTo>
                  <a:pt x="3773833" y="166099"/>
                  <a:pt x="3713143" y="136444"/>
                  <a:pt x="3650385" y="116444"/>
                </a:cubicBezTo>
                <a:cubicBezTo>
                  <a:pt x="3735902" y="61961"/>
                  <a:pt x="3826247" y="26789"/>
                  <a:pt x="3922108" y="13685"/>
                </a:cubicBezTo>
                <a:close/>
                <a:moveTo>
                  <a:pt x="3471764" y="90927"/>
                </a:moveTo>
                <a:cubicBezTo>
                  <a:pt x="3526247" y="92996"/>
                  <a:pt x="3580730" y="102651"/>
                  <a:pt x="3633833" y="118513"/>
                </a:cubicBezTo>
                <a:cubicBezTo>
                  <a:pt x="3610385" y="133685"/>
                  <a:pt x="3587626" y="150927"/>
                  <a:pt x="3564868" y="168858"/>
                </a:cubicBezTo>
                <a:cubicBezTo>
                  <a:pt x="3486247" y="136444"/>
                  <a:pt x="3410385" y="112996"/>
                  <a:pt x="3337282" y="99202"/>
                </a:cubicBezTo>
                <a:cubicBezTo>
                  <a:pt x="3382109" y="91616"/>
                  <a:pt x="3426937" y="88858"/>
                  <a:pt x="3471764" y="90927"/>
                </a:cubicBezTo>
                <a:close/>
                <a:moveTo>
                  <a:pt x="2891766" y="144030"/>
                </a:moveTo>
                <a:cubicBezTo>
                  <a:pt x="2976593" y="106789"/>
                  <a:pt x="3069007" y="88168"/>
                  <a:pt x="3166937" y="88168"/>
                </a:cubicBezTo>
                <a:cubicBezTo>
                  <a:pt x="3209696" y="88168"/>
                  <a:pt x="3253834" y="91616"/>
                  <a:pt x="3299351" y="99202"/>
                </a:cubicBezTo>
                <a:cubicBezTo>
                  <a:pt x="3149696" y="132306"/>
                  <a:pt x="3001420" y="217133"/>
                  <a:pt x="2857283" y="351616"/>
                </a:cubicBezTo>
                <a:cubicBezTo>
                  <a:pt x="2789007" y="330237"/>
                  <a:pt x="2722111" y="317823"/>
                  <a:pt x="2656594" y="315064"/>
                </a:cubicBezTo>
                <a:cubicBezTo>
                  <a:pt x="2725559" y="239892"/>
                  <a:pt x="2803490" y="182651"/>
                  <a:pt x="2891766" y="144030"/>
                </a:cubicBezTo>
                <a:close/>
                <a:moveTo>
                  <a:pt x="2477973" y="338512"/>
                </a:moveTo>
                <a:cubicBezTo>
                  <a:pt x="2526249" y="327478"/>
                  <a:pt x="2575904" y="321961"/>
                  <a:pt x="2626249" y="321961"/>
                </a:cubicBezTo>
                <a:cubicBezTo>
                  <a:pt x="2631076" y="321961"/>
                  <a:pt x="2636594" y="321961"/>
                  <a:pt x="2641421" y="321961"/>
                </a:cubicBezTo>
                <a:cubicBezTo>
                  <a:pt x="2622801" y="342650"/>
                  <a:pt x="2605559" y="365409"/>
                  <a:pt x="2589007" y="388857"/>
                </a:cubicBezTo>
                <a:cubicBezTo>
                  <a:pt x="2504870" y="378512"/>
                  <a:pt x="2424870" y="376443"/>
                  <a:pt x="2351077" y="381961"/>
                </a:cubicBezTo>
                <a:cubicBezTo>
                  <a:pt x="2391766" y="363340"/>
                  <a:pt x="2434525" y="348857"/>
                  <a:pt x="2477973" y="338512"/>
                </a:cubicBezTo>
                <a:close/>
                <a:moveTo>
                  <a:pt x="1933147" y="544029"/>
                </a:moveTo>
                <a:cubicBezTo>
                  <a:pt x="2036595" y="459892"/>
                  <a:pt x="2164181" y="409547"/>
                  <a:pt x="2313835" y="392305"/>
                </a:cubicBezTo>
                <a:cubicBezTo>
                  <a:pt x="2272456" y="414374"/>
                  <a:pt x="2232456" y="440581"/>
                  <a:pt x="2193836" y="471616"/>
                </a:cubicBezTo>
                <a:cubicBezTo>
                  <a:pt x="2171767" y="476443"/>
                  <a:pt x="2150388" y="482650"/>
                  <a:pt x="2129698" y="489547"/>
                </a:cubicBezTo>
                <a:cubicBezTo>
                  <a:pt x="1989698" y="537133"/>
                  <a:pt x="1868319" y="630236"/>
                  <a:pt x="1767630" y="767477"/>
                </a:cubicBezTo>
                <a:cubicBezTo>
                  <a:pt x="1762802" y="768167"/>
                  <a:pt x="1757974" y="769546"/>
                  <a:pt x="1753147" y="770925"/>
                </a:cubicBezTo>
                <a:cubicBezTo>
                  <a:pt x="1797974" y="681270"/>
                  <a:pt x="1857974" y="604719"/>
                  <a:pt x="1933147" y="544029"/>
                </a:cubicBezTo>
                <a:close/>
                <a:moveTo>
                  <a:pt x="1586250" y="841270"/>
                </a:moveTo>
                <a:cubicBezTo>
                  <a:pt x="1634526" y="815063"/>
                  <a:pt x="1685561" y="795753"/>
                  <a:pt x="1739354" y="781960"/>
                </a:cubicBezTo>
                <a:cubicBezTo>
                  <a:pt x="1727630" y="806787"/>
                  <a:pt x="1716595" y="832994"/>
                  <a:pt x="1706250" y="860581"/>
                </a:cubicBezTo>
                <a:cubicBezTo>
                  <a:pt x="1622113" y="872994"/>
                  <a:pt x="1544871" y="892305"/>
                  <a:pt x="1474527" y="917132"/>
                </a:cubicBezTo>
                <a:cubicBezTo>
                  <a:pt x="1509699" y="888167"/>
                  <a:pt x="1546940" y="862649"/>
                  <a:pt x="1586250" y="841270"/>
                </a:cubicBezTo>
                <a:close/>
                <a:moveTo>
                  <a:pt x="1115906" y="1184028"/>
                </a:moveTo>
                <a:cubicBezTo>
                  <a:pt x="1194527" y="1074373"/>
                  <a:pt x="1304872" y="992994"/>
                  <a:pt x="1442113" y="937822"/>
                </a:cubicBezTo>
                <a:cubicBezTo>
                  <a:pt x="1330389" y="1042649"/>
                  <a:pt x="1246941" y="1190925"/>
                  <a:pt x="1192458" y="1380580"/>
                </a:cubicBezTo>
                <a:cubicBezTo>
                  <a:pt x="1122803" y="1397131"/>
                  <a:pt x="1059355" y="1421269"/>
                  <a:pt x="1001424" y="1452304"/>
                </a:cubicBezTo>
                <a:cubicBezTo>
                  <a:pt x="1021424" y="1351614"/>
                  <a:pt x="1059355" y="1262649"/>
                  <a:pt x="1115906" y="1184028"/>
                </a:cubicBezTo>
                <a:close/>
                <a:moveTo>
                  <a:pt x="860045" y="1562648"/>
                </a:moveTo>
                <a:cubicBezTo>
                  <a:pt x="900045" y="1524717"/>
                  <a:pt x="944183" y="1492303"/>
                  <a:pt x="991769" y="1464717"/>
                </a:cubicBezTo>
                <a:cubicBezTo>
                  <a:pt x="986941" y="1492303"/>
                  <a:pt x="983493" y="1519890"/>
                  <a:pt x="980734" y="1548855"/>
                </a:cubicBezTo>
                <a:cubicBezTo>
                  <a:pt x="902803" y="1583338"/>
                  <a:pt x="833838" y="1621958"/>
                  <a:pt x="772459" y="1664717"/>
                </a:cubicBezTo>
                <a:cubicBezTo>
                  <a:pt x="798666" y="1628165"/>
                  <a:pt x="827631" y="1594372"/>
                  <a:pt x="860045" y="1562648"/>
                </a:cubicBezTo>
                <a:close/>
                <a:moveTo>
                  <a:pt x="497287" y="2018510"/>
                </a:moveTo>
                <a:cubicBezTo>
                  <a:pt x="543494" y="1892992"/>
                  <a:pt x="626942" y="1784717"/>
                  <a:pt x="746942" y="1692993"/>
                </a:cubicBezTo>
                <a:cubicBezTo>
                  <a:pt x="666942" y="1824027"/>
                  <a:pt x="625562" y="1989544"/>
                  <a:pt x="623494" y="2186785"/>
                </a:cubicBezTo>
                <a:cubicBezTo>
                  <a:pt x="561425" y="2221268"/>
                  <a:pt x="506252" y="2261268"/>
                  <a:pt x="458666" y="2306095"/>
                </a:cubicBezTo>
                <a:cubicBezTo>
                  <a:pt x="451080" y="2206095"/>
                  <a:pt x="463494" y="2109544"/>
                  <a:pt x="497287" y="2018510"/>
                </a:cubicBezTo>
                <a:close/>
                <a:moveTo>
                  <a:pt x="351080" y="2451612"/>
                </a:moveTo>
                <a:cubicBezTo>
                  <a:pt x="379356" y="2404716"/>
                  <a:pt x="413149" y="2361268"/>
                  <a:pt x="452459" y="2321957"/>
                </a:cubicBezTo>
                <a:cubicBezTo>
                  <a:pt x="455218" y="2349544"/>
                  <a:pt x="458666" y="2377819"/>
                  <a:pt x="464183" y="2406095"/>
                </a:cubicBezTo>
                <a:cubicBezTo>
                  <a:pt x="398666" y="2459888"/>
                  <a:pt x="342115" y="2515750"/>
                  <a:pt x="294529" y="2572991"/>
                </a:cubicBezTo>
                <a:cubicBezTo>
                  <a:pt x="309701" y="2530922"/>
                  <a:pt x="328322" y="2490233"/>
                  <a:pt x="351080" y="2451612"/>
                </a:cubicBezTo>
                <a:close/>
                <a:moveTo>
                  <a:pt x="122805" y="2986784"/>
                </a:moveTo>
                <a:cubicBezTo>
                  <a:pt x="133839" y="2853680"/>
                  <a:pt x="185563" y="2726784"/>
                  <a:pt x="277287" y="2606784"/>
                </a:cubicBezTo>
                <a:cubicBezTo>
                  <a:pt x="235218" y="2754370"/>
                  <a:pt x="239356" y="2924715"/>
                  <a:pt x="289701" y="3115749"/>
                </a:cubicBezTo>
                <a:cubicBezTo>
                  <a:pt x="238667" y="3165404"/>
                  <a:pt x="195908" y="3218508"/>
                  <a:pt x="162115" y="3275059"/>
                </a:cubicBezTo>
                <a:cubicBezTo>
                  <a:pt x="127632" y="3179197"/>
                  <a:pt x="114529" y="3082646"/>
                  <a:pt x="122805" y="2986784"/>
                </a:cubicBezTo>
                <a:close/>
                <a:moveTo>
                  <a:pt x="96598" y="3443335"/>
                </a:moveTo>
                <a:cubicBezTo>
                  <a:pt x="111081" y="3390231"/>
                  <a:pt x="132460" y="3339886"/>
                  <a:pt x="160046" y="3291611"/>
                </a:cubicBezTo>
                <a:cubicBezTo>
                  <a:pt x="169701" y="3317818"/>
                  <a:pt x="181425" y="3344024"/>
                  <a:pt x="193839" y="3369542"/>
                </a:cubicBezTo>
                <a:cubicBezTo>
                  <a:pt x="144874" y="3438507"/>
                  <a:pt x="104874" y="3507472"/>
                  <a:pt x="74529" y="3575059"/>
                </a:cubicBezTo>
                <a:cubicBezTo>
                  <a:pt x="77977" y="3530921"/>
                  <a:pt x="84874" y="3486783"/>
                  <a:pt x="96598" y="3443335"/>
                </a:cubicBezTo>
                <a:close/>
                <a:moveTo>
                  <a:pt x="18667" y="4020575"/>
                </a:moveTo>
                <a:cubicBezTo>
                  <a:pt x="-5471" y="3889541"/>
                  <a:pt x="10391" y="3752989"/>
                  <a:pt x="66253" y="3613679"/>
                </a:cubicBezTo>
                <a:cubicBezTo>
                  <a:pt x="65563" y="3660576"/>
                  <a:pt x="70391" y="3708851"/>
                  <a:pt x="79357" y="3757817"/>
                </a:cubicBezTo>
                <a:cubicBezTo>
                  <a:pt x="73150" y="3779196"/>
                  <a:pt x="68322" y="3801265"/>
                  <a:pt x="64874" y="3823334"/>
                </a:cubicBezTo>
                <a:cubicBezTo>
                  <a:pt x="40046" y="3968851"/>
                  <a:pt x="64184" y="4119885"/>
                  <a:pt x="137287" y="4273678"/>
                </a:cubicBezTo>
                <a:cubicBezTo>
                  <a:pt x="135908" y="4278506"/>
                  <a:pt x="134529" y="4283333"/>
                  <a:pt x="133150" y="4288161"/>
                </a:cubicBezTo>
                <a:cubicBezTo>
                  <a:pt x="75219" y="4204713"/>
                  <a:pt x="36598" y="4115747"/>
                  <a:pt x="18667" y="4020575"/>
                </a:cubicBezTo>
                <a:close/>
                <a:moveTo>
                  <a:pt x="115219" y="4467471"/>
                </a:moveTo>
                <a:cubicBezTo>
                  <a:pt x="115219" y="4412298"/>
                  <a:pt x="122115" y="4357816"/>
                  <a:pt x="135908" y="4304713"/>
                </a:cubicBezTo>
                <a:cubicBezTo>
                  <a:pt x="152460" y="4327471"/>
                  <a:pt x="169701" y="4349540"/>
                  <a:pt x="189012" y="4370919"/>
                </a:cubicBezTo>
                <a:cubicBezTo>
                  <a:pt x="160046" y="4450919"/>
                  <a:pt x="140046" y="4527471"/>
                  <a:pt x="129012" y="4601264"/>
                </a:cubicBezTo>
                <a:cubicBezTo>
                  <a:pt x="120046" y="4556436"/>
                  <a:pt x="115219" y="4512298"/>
                  <a:pt x="115219" y="4467471"/>
                </a:cubicBezTo>
                <a:close/>
                <a:moveTo>
                  <a:pt x="193149" y="5044022"/>
                </a:moveTo>
                <a:cubicBezTo>
                  <a:pt x="133839" y="4922642"/>
                  <a:pt x="114529" y="4786780"/>
                  <a:pt x="131081" y="4639884"/>
                </a:cubicBezTo>
                <a:cubicBezTo>
                  <a:pt x="142805" y="4684712"/>
                  <a:pt x="160046" y="4729539"/>
                  <a:pt x="181425" y="4773677"/>
                </a:cubicBezTo>
                <a:cubicBezTo>
                  <a:pt x="181425" y="4795746"/>
                  <a:pt x="182115" y="4818505"/>
                  <a:pt x="184874" y="4840574"/>
                </a:cubicBezTo>
                <a:cubicBezTo>
                  <a:pt x="201425" y="5008160"/>
                  <a:pt x="282115" y="5165401"/>
                  <a:pt x="424184" y="5309538"/>
                </a:cubicBezTo>
                <a:cubicBezTo>
                  <a:pt x="320735" y="5237125"/>
                  <a:pt x="243494" y="5148159"/>
                  <a:pt x="193149" y="5044022"/>
                </a:cubicBezTo>
                <a:close/>
                <a:moveTo>
                  <a:pt x="633149" y="5984709"/>
                </a:moveTo>
                <a:cubicBezTo>
                  <a:pt x="493149" y="5825400"/>
                  <a:pt x="437977" y="5605400"/>
                  <a:pt x="457287" y="5342642"/>
                </a:cubicBezTo>
                <a:cubicBezTo>
                  <a:pt x="482114" y="5366090"/>
                  <a:pt x="509011" y="5388849"/>
                  <a:pt x="537287" y="5411607"/>
                </a:cubicBezTo>
                <a:cubicBezTo>
                  <a:pt x="515218" y="5548159"/>
                  <a:pt x="526252" y="5675055"/>
                  <a:pt x="571080" y="5791606"/>
                </a:cubicBezTo>
                <a:cubicBezTo>
                  <a:pt x="631769" y="5948158"/>
                  <a:pt x="750390" y="6078503"/>
                  <a:pt x="924183" y="6179192"/>
                </a:cubicBezTo>
                <a:cubicBezTo>
                  <a:pt x="808321" y="6136433"/>
                  <a:pt x="709700" y="6072296"/>
                  <a:pt x="633149" y="5984709"/>
                </a:cubicBezTo>
                <a:close/>
                <a:moveTo>
                  <a:pt x="966252" y="6201950"/>
                </a:moveTo>
                <a:cubicBezTo>
                  <a:pt x="996596" y="6217812"/>
                  <a:pt x="1028320" y="6232985"/>
                  <a:pt x="1062113" y="6247468"/>
                </a:cubicBezTo>
                <a:cubicBezTo>
                  <a:pt x="1076596" y="6384709"/>
                  <a:pt x="1121424" y="6504019"/>
                  <a:pt x="1195906" y="6604709"/>
                </a:cubicBezTo>
                <a:cubicBezTo>
                  <a:pt x="1295906" y="6739881"/>
                  <a:pt x="1444871" y="6832984"/>
                  <a:pt x="1639354" y="6884708"/>
                </a:cubicBezTo>
                <a:cubicBezTo>
                  <a:pt x="1515906" y="6874363"/>
                  <a:pt x="1404182" y="6838501"/>
                  <a:pt x="1306941" y="6775053"/>
                </a:cubicBezTo>
                <a:cubicBezTo>
                  <a:pt x="1133838" y="6661260"/>
                  <a:pt x="1019355" y="6468847"/>
                  <a:pt x="966252" y="6201950"/>
                </a:cubicBezTo>
                <a:close/>
                <a:moveTo>
                  <a:pt x="2166939" y="7357811"/>
                </a:moveTo>
                <a:cubicBezTo>
                  <a:pt x="1969698" y="7294362"/>
                  <a:pt x="1807629" y="7139190"/>
                  <a:pt x="1686250" y="6895743"/>
                </a:cubicBezTo>
                <a:cubicBezTo>
                  <a:pt x="1720043" y="6903329"/>
                  <a:pt x="1754526" y="6909536"/>
                  <a:pt x="1790388" y="6914363"/>
                </a:cubicBezTo>
                <a:cubicBezTo>
                  <a:pt x="1841422" y="7042639"/>
                  <a:pt x="1915905" y="7146086"/>
                  <a:pt x="2013836" y="7223328"/>
                </a:cubicBezTo>
                <a:cubicBezTo>
                  <a:pt x="2142801" y="7324707"/>
                  <a:pt x="2306249" y="7375052"/>
                  <a:pt x="2501421" y="7375052"/>
                </a:cubicBezTo>
                <a:cubicBezTo>
                  <a:pt x="2506939" y="7375052"/>
                  <a:pt x="2512456" y="7375052"/>
                  <a:pt x="2517973" y="7375052"/>
                </a:cubicBezTo>
                <a:cubicBezTo>
                  <a:pt x="2394525" y="7398500"/>
                  <a:pt x="2276594" y="7392983"/>
                  <a:pt x="2166939" y="7357811"/>
                </a:cubicBezTo>
                <a:close/>
                <a:moveTo>
                  <a:pt x="3150386" y="7690913"/>
                </a:moveTo>
                <a:cubicBezTo>
                  <a:pt x="2942800" y="7681948"/>
                  <a:pt x="2746249" y="7575052"/>
                  <a:pt x="2564180" y="7372983"/>
                </a:cubicBezTo>
                <a:cubicBezTo>
                  <a:pt x="2598663" y="7370914"/>
                  <a:pt x="2633835" y="7368156"/>
                  <a:pt x="2669697" y="7363327"/>
                </a:cubicBezTo>
                <a:cubicBezTo>
                  <a:pt x="2752455" y="7473672"/>
                  <a:pt x="2852455" y="7553673"/>
                  <a:pt x="2967627" y="7601258"/>
                </a:cubicBezTo>
                <a:cubicBezTo>
                  <a:pt x="3051075" y="7635741"/>
                  <a:pt x="3140041" y="7652982"/>
                  <a:pt x="3234523" y="7652982"/>
                </a:cubicBezTo>
                <a:cubicBezTo>
                  <a:pt x="3317282" y="7652982"/>
                  <a:pt x="3404178" y="7639879"/>
                  <a:pt x="3494523" y="7612983"/>
                </a:cubicBezTo>
                <a:cubicBezTo>
                  <a:pt x="3380730" y="7670223"/>
                  <a:pt x="3266248" y="7695741"/>
                  <a:pt x="3150386" y="7690913"/>
                </a:cubicBezTo>
                <a:close/>
                <a:moveTo>
                  <a:pt x="4186936" y="7750913"/>
                </a:moveTo>
                <a:cubicBezTo>
                  <a:pt x="4138660" y="7761948"/>
                  <a:pt x="4089695" y="7767465"/>
                  <a:pt x="4040039" y="7767465"/>
                </a:cubicBezTo>
                <a:cubicBezTo>
                  <a:pt x="3877281" y="7767465"/>
                  <a:pt x="3708316" y="7708845"/>
                  <a:pt x="3538661" y="7599879"/>
                </a:cubicBezTo>
                <a:cubicBezTo>
                  <a:pt x="3571075" y="7588845"/>
                  <a:pt x="3604178" y="7576431"/>
                  <a:pt x="3637281" y="7562638"/>
                </a:cubicBezTo>
                <a:cubicBezTo>
                  <a:pt x="3746936" y="7646776"/>
                  <a:pt x="3863488" y="7697120"/>
                  <a:pt x="3987625" y="7712983"/>
                </a:cubicBezTo>
                <a:cubicBezTo>
                  <a:pt x="4015212" y="7716431"/>
                  <a:pt x="4043488" y="7718499"/>
                  <a:pt x="4071074" y="7718499"/>
                </a:cubicBezTo>
                <a:cubicBezTo>
                  <a:pt x="4094522" y="7718499"/>
                  <a:pt x="4117970" y="7717120"/>
                  <a:pt x="4142108" y="7715051"/>
                </a:cubicBezTo>
                <a:cubicBezTo>
                  <a:pt x="4175901" y="7724017"/>
                  <a:pt x="4209694" y="7730913"/>
                  <a:pt x="4242798" y="7735741"/>
                </a:cubicBezTo>
                <a:cubicBezTo>
                  <a:pt x="4224177" y="7741948"/>
                  <a:pt x="4205556" y="7746776"/>
                  <a:pt x="4186936" y="7750913"/>
                </a:cubicBezTo>
                <a:close/>
                <a:moveTo>
                  <a:pt x="4570383" y="7702638"/>
                </a:moveTo>
                <a:cubicBezTo>
                  <a:pt x="4476590" y="7734362"/>
                  <a:pt x="4376591" y="7744706"/>
                  <a:pt x="4271763" y="7732983"/>
                </a:cubicBezTo>
                <a:cubicBezTo>
                  <a:pt x="4364177" y="7698500"/>
                  <a:pt x="4450384" y="7642637"/>
                  <a:pt x="4529694" y="7566086"/>
                </a:cubicBezTo>
                <a:cubicBezTo>
                  <a:pt x="4603487" y="7589534"/>
                  <a:pt x="4674521" y="7605397"/>
                  <a:pt x="4742797" y="7614362"/>
                </a:cubicBezTo>
                <a:cubicBezTo>
                  <a:pt x="4689004" y="7652293"/>
                  <a:pt x="4631763" y="7681948"/>
                  <a:pt x="4570383" y="7702638"/>
                </a:cubicBezTo>
                <a:close/>
                <a:moveTo>
                  <a:pt x="5202796" y="7533672"/>
                </a:moveTo>
                <a:cubicBezTo>
                  <a:pt x="5073831" y="7603327"/>
                  <a:pt x="4924865" y="7626776"/>
                  <a:pt x="4761417" y="7608845"/>
                </a:cubicBezTo>
                <a:cubicBezTo>
                  <a:pt x="4784176" y="7591604"/>
                  <a:pt x="4806935" y="7572982"/>
                  <a:pt x="4828314" y="7552293"/>
                </a:cubicBezTo>
                <a:cubicBezTo>
                  <a:pt x="4854521" y="7555052"/>
                  <a:pt x="4880727" y="7557121"/>
                  <a:pt x="4906245" y="7557121"/>
                </a:cubicBezTo>
                <a:cubicBezTo>
                  <a:pt x="4937969" y="7557121"/>
                  <a:pt x="4969003" y="7555052"/>
                  <a:pt x="5000038" y="7550224"/>
                </a:cubicBezTo>
                <a:cubicBezTo>
                  <a:pt x="5166244" y="7526776"/>
                  <a:pt x="5319348" y="7439880"/>
                  <a:pt x="5457278" y="7292983"/>
                </a:cubicBezTo>
                <a:cubicBezTo>
                  <a:pt x="5389692" y="7397121"/>
                  <a:pt x="5304865" y="7478500"/>
                  <a:pt x="5202796" y="7533672"/>
                </a:cubicBezTo>
                <a:close/>
                <a:moveTo>
                  <a:pt x="6124174" y="7054363"/>
                </a:moveTo>
                <a:cubicBezTo>
                  <a:pt x="5980036" y="7192294"/>
                  <a:pt x="5778657" y="7257811"/>
                  <a:pt x="5535209" y="7257811"/>
                </a:cubicBezTo>
                <a:cubicBezTo>
                  <a:pt x="5520037" y="7257811"/>
                  <a:pt x="5504864" y="7257811"/>
                  <a:pt x="5489692" y="7257121"/>
                </a:cubicBezTo>
                <a:cubicBezTo>
                  <a:pt x="5511761" y="7230914"/>
                  <a:pt x="5533830" y="7204018"/>
                  <a:pt x="5555209" y="7174363"/>
                </a:cubicBezTo>
                <a:cubicBezTo>
                  <a:pt x="5589002" y="7178501"/>
                  <a:pt x="5622795" y="7180569"/>
                  <a:pt x="5655209" y="7180569"/>
                </a:cubicBezTo>
                <a:cubicBezTo>
                  <a:pt x="5754519" y="7180569"/>
                  <a:pt x="5846933" y="7161949"/>
                  <a:pt x="5933140" y="7124707"/>
                </a:cubicBezTo>
                <a:cubicBezTo>
                  <a:pt x="6087622" y="7057121"/>
                  <a:pt x="6213139" y="6932294"/>
                  <a:pt x="6306242" y="6752984"/>
                </a:cubicBezTo>
                <a:cubicBezTo>
                  <a:pt x="6268311" y="6873674"/>
                  <a:pt x="6207622" y="6974363"/>
                  <a:pt x="6124174" y="7054363"/>
                </a:cubicBezTo>
                <a:close/>
                <a:moveTo>
                  <a:pt x="6884862" y="6347468"/>
                </a:moveTo>
                <a:cubicBezTo>
                  <a:pt x="6776586" y="6529536"/>
                  <a:pt x="6583483" y="6649536"/>
                  <a:pt x="6326932" y="6711605"/>
                </a:cubicBezTo>
                <a:cubicBezTo>
                  <a:pt x="6341415" y="6680570"/>
                  <a:pt x="6355208" y="6648157"/>
                  <a:pt x="6368311" y="6614363"/>
                </a:cubicBezTo>
                <a:cubicBezTo>
                  <a:pt x="6504862" y="6593674"/>
                  <a:pt x="6622104" y="6544019"/>
                  <a:pt x="6719345" y="6466088"/>
                </a:cubicBezTo>
                <a:cubicBezTo>
                  <a:pt x="6849689" y="6360571"/>
                  <a:pt x="6937276" y="6208158"/>
                  <a:pt x="6980034" y="6010916"/>
                </a:cubicBezTo>
                <a:cubicBezTo>
                  <a:pt x="6975207" y="6134364"/>
                  <a:pt x="6944172" y="6247468"/>
                  <a:pt x="6884862" y="6347468"/>
                </a:cubicBezTo>
                <a:close/>
                <a:moveTo>
                  <a:pt x="7430379" y="5464021"/>
                </a:moveTo>
                <a:cubicBezTo>
                  <a:pt x="7375206" y="5664020"/>
                  <a:pt x="7226931" y="5832296"/>
                  <a:pt x="6989000" y="5963330"/>
                </a:cubicBezTo>
                <a:cubicBezTo>
                  <a:pt x="6995207" y="5929537"/>
                  <a:pt x="6999344" y="5894365"/>
                  <a:pt x="7002793" y="5858503"/>
                </a:cubicBezTo>
                <a:cubicBezTo>
                  <a:pt x="7128999" y="5802641"/>
                  <a:pt x="7228999" y="5723331"/>
                  <a:pt x="7301413" y="5621952"/>
                </a:cubicBezTo>
                <a:cubicBezTo>
                  <a:pt x="7331758" y="5579883"/>
                  <a:pt x="7356585" y="5535055"/>
                  <a:pt x="7375896" y="5486779"/>
                </a:cubicBezTo>
                <a:cubicBezTo>
                  <a:pt x="7400034" y="5461262"/>
                  <a:pt x="7422102" y="5435055"/>
                  <a:pt x="7442102" y="5408159"/>
                </a:cubicBezTo>
                <a:cubicBezTo>
                  <a:pt x="7440033" y="5426780"/>
                  <a:pt x="7435895" y="5445400"/>
                  <a:pt x="7430379" y="5464021"/>
                </a:cubicBezTo>
                <a:close/>
                <a:moveTo>
                  <a:pt x="7569688" y="5103332"/>
                </a:moveTo>
                <a:cubicBezTo>
                  <a:pt x="7553136" y="5201263"/>
                  <a:pt x="7513827" y="5293676"/>
                  <a:pt x="7454516" y="5379193"/>
                </a:cubicBezTo>
                <a:cubicBezTo>
                  <a:pt x="7467619" y="5281952"/>
                  <a:pt x="7460033" y="5179883"/>
                  <a:pt x="7430379" y="5074366"/>
                </a:cubicBezTo>
                <a:cubicBezTo>
                  <a:pt x="7486240" y="5020573"/>
                  <a:pt x="7533827" y="4965401"/>
                  <a:pt x="7573826" y="4909539"/>
                </a:cubicBezTo>
                <a:cubicBezTo>
                  <a:pt x="7582102" y="4975056"/>
                  <a:pt x="7580723" y="5039884"/>
                  <a:pt x="7569688" y="5103332"/>
                </a:cubicBezTo>
                <a:close/>
                <a:moveTo>
                  <a:pt x="7560722" y="4805401"/>
                </a:moveTo>
                <a:cubicBezTo>
                  <a:pt x="7593826" y="4757815"/>
                  <a:pt x="7620723" y="4706781"/>
                  <a:pt x="7640723" y="4652988"/>
                </a:cubicBezTo>
                <a:cubicBezTo>
                  <a:pt x="7658654" y="4604712"/>
                  <a:pt x="7670378" y="4554367"/>
                  <a:pt x="7676585" y="4502643"/>
                </a:cubicBezTo>
                <a:cubicBezTo>
                  <a:pt x="7693137" y="4471609"/>
                  <a:pt x="7706930" y="4440575"/>
                  <a:pt x="7719343" y="4409540"/>
                </a:cubicBezTo>
                <a:cubicBezTo>
                  <a:pt x="7720723" y="4428850"/>
                  <a:pt x="7722102" y="4447471"/>
                  <a:pt x="7722102" y="4466781"/>
                </a:cubicBezTo>
                <a:cubicBezTo>
                  <a:pt x="7722102" y="4613677"/>
                  <a:pt x="7671757" y="4755746"/>
                  <a:pt x="7578654" y="4890918"/>
                </a:cubicBezTo>
                <a:cubicBezTo>
                  <a:pt x="7574516" y="4862642"/>
                  <a:pt x="7568309" y="4834367"/>
                  <a:pt x="7560722" y="480540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Blinker ExtraLight"/>
              <a:ea typeface="Blinker ExtraLight"/>
              <a:cs typeface="Blinker ExtraLight"/>
              <a:sym typeface="Blinker ExtraLight"/>
            </a:endParaRPr>
          </a:p>
        </p:txBody>
      </p:sp>
      <p:sp>
        <p:nvSpPr>
          <p:cNvPr id="186" name="Google Shape;186;p17"/>
          <p:cNvSpPr txBox="1"/>
          <p:nvPr/>
        </p:nvSpPr>
        <p:spPr>
          <a:xfrm>
            <a:off x="297762" y="11600539"/>
            <a:ext cx="17229000" cy="569400"/>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b="1" lang="en-US" sz="3100">
                <a:solidFill>
                  <a:schemeClr val="dk2"/>
                </a:solidFill>
                <a:latin typeface="Major Mono Display"/>
                <a:ea typeface="Major Mono Display"/>
                <a:cs typeface="Major Mono Display"/>
                <a:sym typeface="Major Mono Display"/>
              </a:rPr>
              <a:t>Fonts:</a:t>
            </a:r>
            <a:endParaRPr sz="100"/>
          </a:p>
        </p:txBody>
      </p:sp>
      <p:sp>
        <p:nvSpPr>
          <p:cNvPr id="187" name="Google Shape;187;p17"/>
          <p:cNvSpPr txBox="1"/>
          <p:nvPr/>
        </p:nvSpPr>
        <p:spPr>
          <a:xfrm>
            <a:off x="297762" y="12627782"/>
            <a:ext cx="17229000" cy="783300"/>
          </a:xfrm>
          <a:prstGeom prst="rect">
            <a:avLst/>
          </a:prstGeom>
          <a:noFill/>
          <a:ln>
            <a:noFill/>
          </a:ln>
        </p:spPr>
        <p:txBody>
          <a:bodyPr anchorCtr="0" anchor="t" bIns="45700" lIns="91425" spcFirstLastPara="1" rIns="91425" wrap="square" tIns="45700">
            <a:spAutoFit/>
          </a:bodyPr>
          <a:lstStyle/>
          <a:p>
            <a:pPr indent="-234950" lvl="0" marL="342900" marR="0" rtl="0" algn="l">
              <a:lnSpc>
                <a:spcPct val="110000"/>
              </a:lnSpc>
              <a:spcBef>
                <a:spcPts val="0"/>
              </a:spcBef>
              <a:spcAft>
                <a:spcPts val="0"/>
              </a:spcAft>
              <a:buClr>
                <a:schemeClr val="dk1"/>
              </a:buClr>
              <a:buSzPts val="1900"/>
              <a:buFont typeface="Arial"/>
              <a:buChar char="•"/>
            </a:pPr>
            <a:r>
              <a:rPr b="0" i="0" lang="en-US" sz="1900" u="none" cap="none" strike="noStrike">
                <a:solidFill>
                  <a:schemeClr val="dk1"/>
                </a:solidFill>
                <a:latin typeface="Blinker ExtraLight"/>
                <a:ea typeface="Blinker ExtraLight"/>
                <a:cs typeface="Blinker ExtraLight"/>
                <a:sym typeface="Blinker ExtraLight"/>
              </a:rPr>
              <a:t>Major Mono Display: </a:t>
            </a:r>
            <a:r>
              <a:rPr b="0" i="0" lang="en-US" sz="1900" u="sng" cap="none" strike="noStrike">
                <a:solidFill>
                  <a:schemeClr val="dk1"/>
                </a:solidFill>
                <a:latin typeface="Blinker ExtraLight"/>
                <a:ea typeface="Blinker ExtraLight"/>
                <a:cs typeface="Blinker ExtraLight"/>
                <a:sym typeface="Blinker ExtraLight"/>
                <a:hlinkClick r:id="rId3">
                  <a:extLst>
                    <a:ext uri="{A12FA001-AC4F-418D-AE19-62706E023703}">
                      <ahyp:hlinkClr val="tx"/>
                    </a:ext>
                  </a:extLst>
                </a:hlinkClick>
              </a:rPr>
              <a:t>https://fonts.google.com/specimen/Major+Mono+Display</a:t>
            </a:r>
            <a:endParaRPr b="0" i="0" sz="1900" u="none" cap="none" strike="noStrike">
              <a:solidFill>
                <a:schemeClr val="dk1"/>
              </a:solidFill>
              <a:latin typeface="Blinker ExtraLight"/>
              <a:ea typeface="Blinker ExtraLight"/>
              <a:cs typeface="Blinker ExtraLight"/>
              <a:sym typeface="Blinker ExtraLight"/>
            </a:endParaRPr>
          </a:p>
          <a:p>
            <a:pPr indent="-234950" lvl="0" marL="342900" marR="0" rtl="0" algn="l">
              <a:lnSpc>
                <a:spcPct val="110000"/>
              </a:lnSpc>
              <a:spcBef>
                <a:spcPts val="600"/>
              </a:spcBef>
              <a:spcAft>
                <a:spcPts val="0"/>
              </a:spcAft>
              <a:buClr>
                <a:schemeClr val="dk1"/>
              </a:buClr>
              <a:buSzPts val="1900"/>
              <a:buFont typeface="Arial"/>
              <a:buChar char="•"/>
            </a:pPr>
            <a:r>
              <a:rPr b="0" i="0" lang="en-US" sz="1900" u="none" cap="none" strike="noStrike">
                <a:solidFill>
                  <a:schemeClr val="dk1"/>
                </a:solidFill>
                <a:latin typeface="Blinker ExtraLight"/>
                <a:ea typeface="Blinker ExtraLight"/>
                <a:cs typeface="Blinker ExtraLight"/>
                <a:sym typeface="Blinker ExtraLight"/>
              </a:rPr>
              <a:t>Blinker: </a:t>
            </a:r>
            <a:r>
              <a:rPr b="0" i="0" lang="en-US" sz="1900" u="sng" cap="none" strike="noStrike">
                <a:solidFill>
                  <a:schemeClr val="dk1"/>
                </a:solidFill>
                <a:latin typeface="Blinker ExtraLight"/>
                <a:ea typeface="Blinker ExtraLight"/>
                <a:cs typeface="Blinker ExtraLight"/>
                <a:sym typeface="Blinker ExtraLight"/>
                <a:hlinkClick r:id="rId4">
                  <a:extLst>
                    <a:ext uri="{A12FA001-AC4F-418D-AE19-62706E023703}">
                      <ahyp:hlinkClr val="tx"/>
                    </a:ext>
                  </a:extLst>
                </a:hlinkClick>
              </a:rPr>
              <a:t>https://fonts.google.com/specimen/Blinker</a:t>
            </a:r>
            <a:endParaRPr b="0" i="0" sz="1900" u="none" cap="none" strike="noStrike">
              <a:solidFill>
                <a:schemeClr val="dk1"/>
              </a:solidFill>
              <a:latin typeface="Blinker ExtraLight"/>
              <a:ea typeface="Blinker ExtraLight"/>
              <a:cs typeface="Blinker ExtraLight"/>
              <a:sym typeface="Blinker ExtraLight"/>
            </a:endParaRPr>
          </a:p>
        </p:txBody>
      </p:sp>
      <p:sp>
        <p:nvSpPr>
          <p:cNvPr id="188" name="Google Shape;188;p17"/>
          <p:cNvSpPr txBox="1"/>
          <p:nvPr/>
        </p:nvSpPr>
        <p:spPr>
          <a:xfrm>
            <a:off x="3574362" y="3008755"/>
            <a:ext cx="17229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Clr>
                <a:schemeClr val="dk1"/>
              </a:buClr>
              <a:buSzPts val="3600"/>
              <a:buFont typeface="Blinker ExtraLight"/>
              <a:buNone/>
            </a:pPr>
            <a:r>
              <a:rPr lang="en-US" sz="3600" u="sng">
                <a:solidFill>
                  <a:schemeClr val="lt1"/>
                </a:solidFill>
                <a:latin typeface="Blinker ExtraLight"/>
                <a:ea typeface="Blinker ExtraLight"/>
                <a:cs typeface="Blinker ExtraLight"/>
                <a:sym typeface="Blinker ExtraLight"/>
                <a:hlinkClick r:id="rId5">
                  <a:extLst>
                    <a:ext uri="{A12FA001-AC4F-418D-AE19-62706E023703}">
                      <ahyp:hlinkClr val="tx"/>
                    </a:ext>
                  </a:extLst>
                </a:hlinkClick>
              </a:rPr>
              <a:t>RESEARCH PAPER</a:t>
            </a:r>
            <a:endParaRPr>
              <a:solidFill>
                <a:schemeClr val="lt1"/>
              </a:solidFill>
            </a:endParaRPr>
          </a:p>
        </p:txBody>
      </p:sp>
      <p:sp>
        <p:nvSpPr>
          <p:cNvPr id="189" name="Google Shape;189;p17"/>
          <p:cNvSpPr txBox="1"/>
          <p:nvPr/>
        </p:nvSpPr>
        <p:spPr>
          <a:xfrm>
            <a:off x="1520825" y="785763"/>
            <a:ext cx="21336000" cy="1446550"/>
          </a:xfrm>
          <a:prstGeom prst="rect">
            <a:avLst/>
          </a:prstGeom>
          <a:noFill/>
          <a:ln>
            <a:noFill/>
          </a:ln>
        </p:spPr>
        <p:txBody>
          <a:bodyPr anchorCtr="0" anchor="b" bIns="45700" lIns="91425" spcFirstLastPara="1" rIns="91425" wrap="square" tIns="45700">
            <a:spAutoFit/>
          </a:bodyPr>
          <a:lstStyle/>
          <a:p>
            <a:pPr indent="0" lvl="0" marL="0" marR="0" rtl="0" algn="ctr">
              <a:spcBef>
                <a:spcPts val="0"/>
              </a:spcBef>
              <a:spcAft>
                <a:spcPts val="0"/>
              </a:spcAft>
              <a:buNone/>
            </a:pPr>
            <a:r>
              <a:rPr lang="en-US" sz="8800">
                <a:solidFill>
                  <a:schemeClr val="dk2"/>
                </a:solidFill>
                <a:latin typeface="Major Mono Display"/>
                <a:ea typeface="Major Mono Display"/>
                <a:cs typeface="Major Mono Display"/>
                <a:sym typeface="Major Mono Display"/>
              </a:rPr>
              <a:t>Credits</a:t>
            </a:r>
            <a:endParaRPr/>
          </a:p>
        </p:txBody>
      </p:sp>
      <p:sp>
        <p:nvSpPr>
          <p:cNvPr id="190" name="Google Shape;190;p17"/>
          <p:cNvSpPr txBox="1"/>
          <p:nvPr/>
        </p:nvSpPr>
        <p:spPr>
          <a:xfrm>
            <a:off x="3726762" y="6066505"/>
            <a:ext cx="17229000" cy="1806900"/>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lang="en-US" sz="3600">
                <a:solidFill>
                  <a:schemeClr val="dk1"/>
                </a:solidFill>
                <a:latin typeface="Blinker ExtraLight"/>
                <a:ea typeface="Blinker ExtraLight"/>
                <a:cs typeface="Blinker ExtraLight"/>
                <a:sym typeface="Blinker ExtraLight"/>
              </a:rPr>
              <a:t>Forecasting earnings and returns: A review of recent advancements</a:t>
            </a:r>
            <a:endParaRPr sz="3600">
              <a:solidFill>
                <a:schemeClr val="dk1"/>
              </a:solidFill>
              <a:latin typeface="Blinker ExtraLight"/>
              <a:ea typeface="Blinker ExtraLight"/>
              <a:cs typeface="Blinker ExtraLight"/>
              <a:sym typeface="Blinker ExtraLight"/>
            </a:endParaRPr>
          </a:p>
          <a:p>
            <a:pPr indent="0" lvl="0" marL="0" marR="0" rtl="0" algn="l">
              <a:lnSpc>
                <a:spcPct val="110000"/>
              </a:lnSpc>
              <a:spcBef>
                <a:spcPts val="0"/>
              </a:spcBef>
              <a:spcAft>
                <a:spcPts val="0"/>
              </a:spcAft>
              <a:buNone/>
            </a:pPr>
            <a:r>
              <a:rPr b="1" lang="en-US" sz="2800">
                <a:solidFill>
                  <a:schemeClr val="dk1"/>
                </a:solidFill>
                <a:latin typeface="Blinker"/>
                <a:ea typeface="Blinker"/>
                <a:cs typeface="Blinker"/>
                <a:sym typeface="Blinker"/>
              </a:rPr>
              <a:t>Jeremiah Green , Wanjia Zhao </a:t>
            </a:r>
            <a:endParaRPr b="1" sz="2800">
              <a:solidFill>
                <a:schemeClr val="dk1"/>
              </a:solidFill>
              <a:latin typeface="Blinker"/>
              <a:ea typeface="Blinker"/>
              <a:cs typeface="Blinker"/>
              <a:sym typeface="Blinker"/>
            </a:endParaRPr>
          </a:p>
          <a:p>
            <a:pPr indent="0" lvl="0" marL="0" marR="0" rtl="0" algn="l">
              <a:lnSpc>
                <a:spcPct val="110000"/>
              </a:lnSpc>
              <a:spcBef>
                <a:spcPts val="600"/>
              </a:spcBef>
              <a:spcAft>
                <a:spcPts val="0"/>
              </a:spcAft>
              <a:buNone/>
            </a:pPr>
            <a:r>
              <a:rPr lang="en-US" sz="3600">
                <a:solidFill>
                  <a:schemeClr val="dk1"/>
                </a:solidFill>
                <a:latin typeface="Blinker ExtraLight"/>
                <a:ea typeface="Blinker ExtraLight"/>
                <a:cs typeface="Blinker ExtraLight"/>
                <a:sym typeface="Blinker ExtraLight"/>
              </a:rPr>
              <a:t>https://www.sciencedirect.com/science/article/pii/S2405918822000046</a:t>
            </a:r>
            <a:endParaRPr b="0" i="0" sz="3600" u="none" cap="none" strike="noStrike">
              <a:solidFill>
                <a:schemeClr val="dk1"/>
              </a:solidFill>
              <a:latin typeface="Blinker ExtraLight"/>
              <a:ea typeface="Blinker ExtraLight"/>
              <a:cs typeface="Blinker ExtraLight"/>
              <a:sym typeface="Blinker Extra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grpSp>
        <p:nvGrpSpPr>
          <p:cNvPr id="27" name="Google Shape;27;p4"/>
          <p:cNvGrpSpPr/>
          <p:nvPr/>
        </p:nvGrpSpPr>
        <p:grpSpPr>
          <a:xfrm>
            <a:off x="2975157" y="4455818"/>
            <a:ext cx="18427337" cy="3742229"/>
            <a:chOff x="2969118" y="4455818"/>
            <a:chExt cx="18427337" cy="3742229"/>
          </a:xfrm>
        </p:grpSpPr>
        <p:sp>
          <p:nvSpPr>
            <p:cNvPr id="28" name="Google Shape;28;p4"/>
            <p:cNvSpPr/>
            <p:nvPr/>
          </p:nvSpPr>
          <p:spPr>
            <a:xfrm rot="2788003">
              <a:off x="14653677" y="5166368"/>
              <a:ext cx="1500053" cy="1500053"/>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Blinker ExtraLight"/>
                <a:ea typeface="Blinker ExtraLight"/>
                <a:cs typeface="Blinker ExtraLight"/>
                <a:sym typeface="Blinker ExtraLight"/>
              </a:endParaRPr>
            </a:p>
          </p:txBody>
        </p:sp>
        <p:sp>
          <p:nvSpPr>
            <p:cNvPr id="29" name="Google Shape;29;p4"/>
            <p:cNvSpPr/>
            <p:nvPr/>
          </p:nvSpPr>
          <p:spPr>
            <a:xfrm rot="2788003">
              <a:off x="11436006" y="5763605"/>
              <a:ext cx="1500053" cy="150005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Blinker ExtraLight"/>
                <a:ea typeface="Blinker ExtraLight"/>
                <a:cs typeface="Blinker ExtraLight"/>
                <a:sym typeface="Blinker ExtraLight"/>
              </a:endParaRPr>
            </a:p>
          </p:txBody>
        </p:sp>
        <p:sp>
          <p:nvSpPr>
            <p:cNvPr id="30" name="Google Shape;30;p4"/>
            <p:cNvSpPr/>
            <p:nvPr/>
          </p:nvSpPr>
          <p:spPr>
            <a:xfrm rot="2788003">
              <a:off x="17818876" y="5763605"/>
              <a:ext cx="1500053" cy="1500053"/>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Blinker ExtraLight"/>
                <a:ea typeface="Blinker ExtraLight"/>
                <a:cs typeface="Blinker ExtraLight"/>
                <a:sym typeface="Blinker ExtraLight"/>
              </a:endParaRPr>
            </a:p>
          </p:txBody>
        </p:sp>
        <p:sp>
          <p:nvSpPr>
            <p:cNvPr id="31" name="Google Shape;31;p4"/>
            <p:cNvSpPr/>
            <p:nvPr/>
          </p:nvSpPr>
          <p:spPr>
            <a:xfrm rot="2788003">
              <a:off x="8300242" y="5166368"/>
              <a:ext cx="1500053" cy="150005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Blinker ExtraLight"/>
                <a:ea typeface="Blinker ExtraLight"/>
                <a:cs typeface="Blinker ExtraLight"/>
                <a:sym typeface="Blinker ExtraLight"/>
              </a:endParaRPr>
            </a:p>
          </p:txBody>
        </p:sp>
        <p:sp>
          <p:nvSpPr>
            <p:cNvPr id="32" name="Google Shape;32;p4"/>
            <p:cNvSpPr/>
            <p:nvPr/>
          </p:nvSpPr>
          <p:spPr>
            <a:xfrm rot="2788003">
              <a:off x="5082571" y="5763605"/>
              <a:ext cx="1500053" cy="150005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Blinker ExtraLight"/>
                <a:ea typeface="Blinker ExtraLight"/>
                <a:cs typeface="Blinker ExtraLight"/>
                <a:sym typeface="Blinker ExtraLight"/>
              </a:endParaRPr>
            </a:p>
          </p:txBody>
        </p:sp>
        <p:sp>
          <p:nvSpPr>
            <p:cNvPr id="33" name="Google Shape;33;p4"/>
            <p:cNvSpPr/>
            <p:nvPr/>
          </p:nvSpPr>
          <p:spPr>
            <a:xfrm>
              <a:off x="3962522" y="4455818"/>
              <a:ext cx="3747723" cy="1873861"/>
            </a:xfrm>
            <a:custGeom>
              <a:rect b="b" l="l" r="r" t="t"/>
              <a:pathLst>
                <a:path extrusionOk="0" h="1503" w="3006">
                  <a:moveTo>
                    <a:pt x="1503" y="0"/>
                  </a:moveTo>
                  <a:cubicBezTo>
                    <a:pt x="672" y="0"/>
                    <a:pt x="0" y="673"/>
                    <a:pt x="0" y="1502"/>
                  </a:cubicBezTo>
                  <a:lnTo>
                    <a:pt x="455" y="1502"/>
                  </a:lnTo>
                  <a:cubicBezTo>
                    <a:pt x="455" y="924"/>
                    <a:pt x="924" y="455"/>
                    <a:pt x="1503" y="455"/>
                  </a:cubicBezTo>
                  <a:cubicBezTo>
                    <a:pt x="2081" y="455"/>
                    <a:pt x="2549" y="924"/>
                    <a:pt x="2549" y="1502"/>
                  </a:cubicBezTo>
                  <a:lnTo>
                    <a:pt x="3005" y="1502"/>
                  </a:lnTo>
                  <a:cubicBezTo>
                    <a:pt x="3005" y="673"/>
                    <a:pt x="2332" y="0"/>
                    <a:pt x="1503" y="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Blinker ExtraLight"/>
                <a:ea typeface="Blinker ExtraLight"/>
                <a:cs typeface="Blinker ExtraLight"/>
                <a:sym typeface="Blinker ExtraLight"/>
              </a:endParaRPr>
            </a:p>
          </p:txBody>
        </p:sp>
        <p:sp>
          <p:nvSpPr>
            <p:cNvPr id="34" name="Google Shape;34;p4"/>
            <p:cNvSpPr/>
            <p:nvPr/>
          </p:nvSpPr>
          <p:spPr>
            <a:xfrm>
              <a:off x="7138743" y="6324183"/>
              <a:ext cx="3747723" cy="1873864"/>
            </a:xfrm>
            <a:custGeom>
              <a:rect b="b" l="l" r="r" t="t"/>
              <a:pathLst>
                <a:path extrusionOk="0" h="1504" w="3006">
                  <a:moveTo>
                    <a:pt x="2550" y="0"/>
                  </a:moveTo>
                  <a:cubicBezTo>
                    <a:pt x="2550" y="578"/>
                    <a:pt x="2081" y="1047"/>
                    <a:pt x="1503" y="1047"/>
                  </a:cubicBezTo>
                  <a:cubicBezTo>
                    <a:pt x="924" y="1047"/>
                    <a:pt x="456" y="578"/>
                    <a:pt x="456" y="0"/>
                  </a:cubicBezTo>
                  <a:lnTo>
                    <a:pt x="0" y="0"/>
                  </a:lnTo>
                  <a:cubicBezTo>
                    <a:pt x="0" y="830"/>
                    <a:pt x="673" y="1503"/>
                    <a:pt x="1503" y="1503"/>
                  </a:cubicBezTo>
                  <a:cubicBezTo>
                    <a:pt x="2333" y="1503"/>
                    <a:pt x="3005" y="830"/>
                    <a:pt x="3005" y="0"/>
                  </a:cubicBezTo>
                  <a:lnTo>
                    <a:pt x="2550"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Blinker ExtraLight"/>
                <a:ea typeface="Blinker ExtraLight"/>
                <a:cs typeface="Blinker ExtraLight"/>
                <a:sym typeface="Blinker ExtraLight"/>
              </a:endParaRPr>
            </a:p>
          </p:txBody>
        </p:sp>
        <p:sp>
          <p:nvSpPr>
            <p:cNvPr id="35" name="Google Shape;35;p4"/>
            <p:cNvSpPr/>
            <p:nvPr/>
          </p:nvSpPr>
          <p:spPr>
            <a:xfrm>
              <a:off x="10314964" y="4455818"/>
              <a:ext cx="3747723" cy="1873861"/>
            </a:xfrm>
            <a:custGeom>
              <a:rect b="b" l="l" r="r" t="t"/>
              <a:pathLst>
                <a:path extrusionOk="0" h="1503" w="3006">
                  <a:moveTo>
                    <a:pt x="1502" y="0"/>
                  </a:moveTo>
                  <a:cubicBezTo>
                    <a:pt x="673" y="0"/>
                    <a:pt x="0" y="673"/>
                    <a:pt x="0" y="1502"/>
                  </a:cubicBezTo>
                  <a:lnTo>
                    <a:pt x="456" y="1502"/>
                  </a:lnTo>
                  <a:cubicBezTo>
                    <a:pt x="456" y="924"/>
                    <a:pt x="924" y="455"/>
                    <a:pt x="1503" y="455"/>
                  </a:cubicBezTo>
                  <a:cubicBezTo>
                    <a:pt x="2081" y="455"/>
                    <a:pt x="2550" y="924"/>
                    <a:pt x="2550" y="1502"/>
                  </a:cubicBezTo>
                  <a:lnTo>
                    <a:pt x="3005" y="1502"/>
                  </a:lnTo>
                  <a:cubicBezTo>
                    <a:pt x="3005" y="673"/>
                    <a:pt x="2332" y="0"/>
                    <a:pt x="1502" y="0"/>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Blinker ExtraLight"/>
                <a:ea typeface="Blinker ExtraLight"/>
                <a:cs typeface="Blinker ExtraLight"/>
                <a:sym typeface="Blinker ExtraLight"/>
              </a:endParaRPr>
            </a:p>
          </p:txBody>
        </p:sp>
        <p:sp>
          <p:nvSpPr>
            <p:cNvPr id="36" name="Google Shape;36;p4"/>
            <p:cNvSpPr/>
            <p:nvPr/>
          </p:nvSpPr>
          <p:spPr>
            <a:xfrm>
              <a:off x="13491185" y="6324183"/>
              <a:ext cx="3747723" cy="1873864"/>
            </a:xfrm>
            <a:custGeom>
              <a:rect b="b" l="l" r="r" t="t"/>
              <a:pathLst>
                <a:path extrusionOk="0" h="1504" w="3006">
                  <a:moveTo>
                    <a:pt x="2550" y="0"/>
                  </a:moveTo>
                  <a:cubicBezTo>
                    <a:pt x="2550" y="578"/>
                    <a:pt x="2081" y="1047"/>
                    <a:pt x="1503" y="1047"/>
                  </a:cubicBezTo>
                  <a:cubicBezTo>
                    <a:pt x="924" y="1047"/>
                    <a:pt x="456" y="578"/>
                    <a:pt x="456" y="0"/>
                  </a:cubicBezTo>
                  <a:lnTo>
                    <a:pt x="0" y="0"/>
                  </a:lnTo>
                  <a:cubicBezTo>
                    <a:pt x="0" y="830"/>
                    <a:pt x="673" y="1503"/>
                    <a:pt x="1503" y="1503"/>
                  </a:cubicBezTo>
                  <a:cubicBezTo>
                    <a:pt x="2333" y="1503"/>
                    <a:pt x="3005" y="830"/>
                    <a:pt x="3005" y="0"/>
                  </a:cubicBezTo>
                  <a:lnTo>
                    <a:pt x="2550" y="0"/>
                  </a:lnTo>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Blinker ExtraLight"/>
                <a:ea typeface="Blinker ExtraLight"/>
                <a:cs typeface="Blinker ExtraLight"/>
                <a:sym typeface="Blinker ExtraLight"/>
              </a:endParaRPr>
            </a:p>
          </p:txBody>
        </p:sp>
        <p:sp>
          <p:nvSpPr>
            <p:cNvPr id="37" name="Google Shape;37;p4"/>
            <p:cNvSpPr/>
            <p:nvPr/>
          </p:nvSpPr>
          <p:spPr>
            <a:xfrm>
              <a:off x="16672900" y="4455818"/>
              <a:ext cx="3742232" cy="1873861"/>
            </a:xfrm>
            <a:custGeom>
              <a:rect b="b" l="l" r="r" t="t"/>
              <a:pathLst>
                <a:path extrusionOk="0" h="1503" w="3005">
                  <a:moveTo>
                    <a:pt x="1502" y="0"/>
                  </a:moveTo>
                  <a:cubicBezTo>
                    <a:pt x="673" y="0"/>
                    <a:pt x="0" y="673"/>
                    <a:pt x="0" y="1502"/>
                  </a:cubicBezTo>
                  <a:lnTo>
                    <a:pt x="455" y="1502"/>
                  </a:lnTo>
                  <a:cubicBezTo>
                    <a:pt x="455" y="924"/>
                    <a:pt x="924" y="455"/>
                    <a:pt x="1502" y="455"/>
                  </a:cubicBezTo>
                  <a:cubicBezTo>
                    <a:pt x="2080" y="455"/>
                    <a:pt x="2549" y="924"/>
                    <a:pt x="2549" y="1502"/>
                  </a:cubicBezTo>
                  <a:lnTo>
                    <a:pt x="3004" y="1502"/>
                  </a:lnTo>
                  <a:cubicBezTo>
                    <a:pt x="3004" y="673"/>
                    <a:pt x="2332" y="0"/>
                    <a:pt x="1502" y="0"/>
                  </a:cubicBez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Blinker ExtraLight"/>
                <a:ea typeface="Blinker ExtraLight"/>
                <a:cs typeface="Blinker ExtraLight"/>
                <a:sym typeface="Blinker ExtraLight"/>
              </a:endParaRPr>
            </a:p>
          </p:txBody>
        </p:sp>
        <p:sp>
          <p:nvSpPr>
            <p:cNvPr id="38" name="Google Shape;38;p4"/>
            <p:cNvSpPr/>
            <p:nvPr/>
          </p:nvSpPr>
          <p:spPr>
            <a:xfrm>
              <a:off x="19846811" y="6307699"/>
              <a:ext cx="1329836" cy="38465"/>
            </a:xfrm>
            <a:custGeom>
              <a:rect b="b" l="l" r="r" t="t"/>
              <a:pathLst>
                <a:path extrusionOk="0" h="31" w="1065">
                  <a:moveTo>
                    <a:pt x="1064" y="30"/>
                  </a:moveTo>
                  <a:lnTo>
                    <a:pt x="0" y="30"/>
                  </a:lnTo>
                  <a:lnTo>
                    <a:pt x="0" y="0"/>
                  </a:lnTo>
                  <a:lnTo>
                    <a:pt x="1064" y="0"/>
                  </a:lnTo>
                  <a:lnTo>
                    <a:pt x="1064" y="30"/>
                  </a:ln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Blinker ExtraLight"/>
                <a:ea typeface="Blinker ExtraLight"/>
                <a:cs typeface="Blinker ExtraLight"/>
                <a:sym typeface="Blinker ExtraLight"/>
              </a:endParaRPr>
            </a:p>
          </p:txBody>
        </p:sp>
        <p:sp>
          <p:nvSpPr>
            <p:cNvPr id="39" name="Google Shape;39;p4"/>
            <p:cNvSpPr/>
            <p:nvPr/>
          </p:nvSpPr>
          <p:spPr>
            <a:xfrm>
              <a:off x="20951343" y="6104376"/>
              <a:ext cx="445112" cy="439615"/>
            </a:xfrm>
            <a:custGeom>
              <a:rect b="b" l="l" r="r" t="t"/>
              <a:pathLst>
                <a:path extrusionOk="0" h="354" w="355">
                  <a:moveTo>
                    <a:pt x="177" y="0"/>
                  </a:moveTo>
                  <a:cubicBezTo>
                    <a:pt x="275" y="0"/>
                    <a:pt x="354" y="78"/>
                    <a:pt x="354" y="176"/>
                  </a:cubicBezTo>
                  <a:cubicBezTo>
                    <a:pt x="354" y="274"/>
                    <a:pt x="275" y="353"/>
                    <a:pt x="177" y="353"/>
                  </a:cubicBezTo>
                  <a:cubicBezTo>
                    <a:pt x="80" y="353"/>
                    <a:pt x="0" y="274"/>
                    <a:pt x="0" y="176"/>
                  </a:cubicBezTo>
                  <a:cubicBezTo>
                    <a:pt x="0" y="78"/>
                    <a:pt x="80" y="0"/>
                    <a:pt x="177" y="0"/>
                  </a:cubicBezTo>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Blinker ExtraLight"/>
                <a:ea typeface="Blinker ExtraLight"/>
                <a:cs typeface="Blinker ExtraLight"/>
                <a:sym typeface="Blinker ExtraLight"/>
              </a:endParaRPr>
            </a:p>
          </p:txBody>
        </p:sp>
        <p:sp>
          <p:nvSpPr>
            <p:cNvPr id="40" name="Google Shape;40;p4"/>
            <p:cNvSpPr/>
            <p:nvPr/>
          </p:nvSpPr>
          <p:spPr>
            <a:xfrm>
              <a:off x="3188925" y="6302202"/>
              <a:ext cx="1329838" cy="49458"/>
            </a:xfrm>
            <a:custGeom>
              <a:rect b="b" l="l" r="r" t="t"/>
              <a:pathLst>
                <a:path extrusionOk="0" h="40" w="1066">
                  <a:moveTo>
                    <a:pt x="1064" y="39"/>
                  </a:moveTo>
                  <a:lnTo>
                    <a:pt x="0" y="31"/>
                  </a:lnTo>
                  <a:lnTo>
                    <a:pt x="0" y="0"/>
                  </a:lnTo>
                  <a:lnTo>
                    <a:pt x="1065" y="8"/>
                  </a:lnTo>
                  <a:lnTo>
                    <a:pt x="1064" y="39"/>
                  </a:ln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Blinker ExtraLight"/>
                <a:ea typeface="Blinker ExtraLight"/>
                <a:cs typeface="Blinker ExtraLight"/>
                <a:sym typeface="Blinker ExtraLight"/>
              </a:endParaRPr>
            </a:p>
          </p:txBody>
        </p:sp>
        <p:sp>
          <p:nvSpPr>
            <p:cNvPr id="41" name="Google Shape;41;p4"/>
            <p:cNvSpPr/>
            <p:nvPr/>
          </p:nvSpPr>
          <p:spPr>
            <a:xfrm>
              <a:off x="2969118" y="6104376"/>
              <a:ext cx="445109" cy="439615"/>
            </a:xfrm>
            <a:custGeom>
              <a:rect b="b" l="l" r="r" t="t"/>
              <a:pathLst>
                <a:path extrusionOk="0" h="354" w="355">
                  <a:moveTo>
                    <a:pt x="177" y="353"/>
                  </a:moveTo>
                  <a:cubicBezTo>
                    <a:pt x="80" y="353"/>
                    <a:pt x="0" y="274"/>
                    <a:pt x="0" y="176"/>
                  </a:cubicBezTo>
                  <a:cubicBezTo>
                    <a:pt x="0" y="78"/>
                    <a:pt x="80" y="0"/>
                    <a:pt x="177" y="0"/>
                  </a:cubicBezTo>
                  <a:cubicBezTo>
                    <a:pt x="275" y="0"/>
                    <a:pt x="354" y="78"/>
                    <a:pt x="354" y="176"/>
                  </a:cubicBezTo>
                  <a:cubicBezTo>
                    <a:pt x="354" y="274"/>
                    <a:pt x="275" y="353"/>
                    <a:pt x="177" y="35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Blinker ExtraLight"/>
                <a:ea typeface="Blinker ExtraLight"/>
                <a:cs typeface="Blinker ExtraLight"/>
                <a:sym typeface="Blinker ExtraLight"/>
              </a:endParaRPr>
            </a:p>
          </p:txBody>
        </p:sp>
      </p:grpSp>
      <p:sp>
        <p:nvSpPr>
          <p:cNvPr id="42" name="Google Shape;42;p4"/>
          <p:cNvSpPr/>
          <p:nvPr/>
        </p:nvSpPr>
        <p:spPr>
          <a:xfrm>
            <a:off x="-2600749" y="-2530928"/>
            <a:ext cx="7382314" cy="7386953"/>
          </a:xfrm>
          <a:custGeom>
            <a:rect b="b" l="l" r="r" t="t"/>
            <a:pathLst>
              <a:path extrusionOk="0" h="7775740" w="7770857">
                <a:moveTo>
                  <a:pt x="7724860" y="4395747"/>
                </a:moveTo>
                <a:cubicBezTo>
                  <a:pt x="7763481" y="4290920"/>
                  <a:pt x="7777963" y="4186092"/>
                  <a:pt x="7767619" y="4081954"/>
                </a:cubicBezTo>
                <a:cubicBezTo>
                  <a:pt x="7757964" y="3983333"/>
                  <a:pt x="7726239" y="3888851"/>
                  <a:pt x="7672447" y="3797817"/>
                </a:cubicBezTo>
                <a:cubicBezTo>
                  <a:pt x="7691757" y="3743334"/>
                  <a:pt x="7704171" y="3686782"/>
                  <a:pt x="7708998" y="3630231"/>
                </a:cubicBezTo>
                <a:cubicBezTo>
                  <a:pt x="7713137" y="3579196"/>
                  <a:pt x="7711757" y="3527472"/>
                  <a:pt x="7704171" y="3475748"/>
                </a:cubicBezTo>
                <a:cubicBezTo>
                  <a:pt x="7738654" y="3319887"/>
                  <a:pt x="7730378" y="3175749"/>
                  <a:pt x="7680033" y="3045404"/>
                </a:cubicBezTo>
                <a:cubicBezTo>
                  <a:pt x="7644171" y="2952991"/>
                  <a:pt x="7588309" y="2870232"/>
                  <a:pt x="7513137" y="2796439"/>
                </a:cubicBezTo>
                <a:cubicBezTo>
                  <a:pt x="7517275" y="2738508"/>
                  <a:pt x="7514516" y="2681267"/>
                  <a:pt x="7503482" y="2624715"/>
                </a:cubicBezTo>
                <a:cubicBezTo>
                  <a:pt x="7493826" y="2574371"/>
                  <a:pt x="7478654" y="2524716"/>
                  <a:pt x="7457965" y="2477130"/>
                </a:cubicBezTo>
                <a:cubicBezTo>
                  <a:pt x="7449688" y="2317819"/>
                  <a:pt x="7403482" y="2181268"/>
                  <a:pt x="7320034" y="2068854"/>
                </a:cubicBezTo>
                <a:cubicBezTo>
                  <a:pt x="7261413" y="1989544"/>
                  <a:pt x="7185551" y="1924027"/>
                  <a:pt x="7093138" y="1873682"/>
                </a:cubicBezTo>
                <a:cubicBezTo>
                  <a:pt x="7082103" y="1816441"/>
                  <a:pt x="7063482" y="1761958"/>
                  <a:pt x="7038655" y="1710924"/>
                </a:cubicBezTo>
                <a:cubicBezTo>
                  <a:pt x="7015896" y="1664717"/>
                  <a:pt x="6988310" y="1621269"/>
                  <a:pt x="6955207" y="1581269"/>
                </a:cubicBezTo>
                <a:cubicBezTo>
                  <a:pt x="6904862" y="1430235"/>
                  <a:pt x="6824173" y="1310235"/>
                  <a:pt x="6713828" y="1224028"/>
                </a:cubicBezTo>
                <a:cubicBezTo>
                  <a:pt x="6635897" y="1162649"/>
                  <a:pt x="6545552" y="1120580"/>
                  <a:pt x="6442794" y="1095752"/>
                </a:cubicBezTo>
                <a:cubicBezTo>
                  <a:pt x="6416587" y="1044028"/>
                  <a:pt x="6384863" y="996442"/>
                  <a:pt x="6346932" y="952994"/>
                </a:cubicBezTo>
                <a:cubicBezTo>
                  <a:pt x="6313139" y="914374"/>
                  <a:pt x="6274518" y="879891"/>
                  <a:pt x="6232449" y="849546"/>
                </a:cubicBezTo>
                <a:cubicBezTo>
                  <a:pt x="6143484" y="717132"/>
                  <a:pt x="6034519" y="623340"/>
                  <a:pt x="5904864" y="569547"/>
                </a:cubicBezTo>
                <a:cubicBezTo>
                  <a:pt x="5813830" y="531616"/>
                  <a:pt x="5715209" y="514374"/>
                  <a:pt x="5609692" y="517822"/>
                </a:cubicBezTo>
                <a:cubicBezTo>
                  <a:pt x="5571071" y="474374"/>
                  <a:pt x="5527623" y="437133"/>
                  <a:pt x="5479347" y="406099"/>
                </a:cubicBezTo>
                <a:cubicBezTo>
                  <a:pt x="5436589" y="377823"/>
                  <a:pt x="5390382" y="355064"/>
                  <a:pt x="5341417" y="337133"/>
                </a:cubicBezTo>
                <a:cubicBezTo>
                  <a:pt x="5220727" y="232995"/>
                  <a:pt x="5090382" y="171616"/>
                  <a:pt x="4951072" y="153685"/>
                </a:cubicBezTo>
                <a:cubicBezTo>
                  <a:pt x="4853141" y="141271"/>
                  <a:pt x="4753141" y="150927"/>
                  <a:pt x="4653142" y="182651"/>
                </a:cubicBezTo>
                <a:cubicBezTo>
                  <a:pt x="4604176" y="151616"/>
                  <a:pt x="4552452" y="126789"/>
                  <a:pt x="4497969" y="109547"/>
                </a:cubicBezTo>
                <a:cubicBezTo>
                  <a:pt x="4449004" y="93685"/>
                  <a:pt x="4398660" y="84030"/>
                  <a:pt x="4346246" y="79892"/>
                </a:cubicBezTo>
                <a:cubicBezTo>
                  <a:pt x="4202108" y="10927"/>
                  <a:pt x="4060039" y="-13211"/>
                  <a:pt x="3921419" y="6789"/>
                </a:cubicBezTo>
                <a:cubicBezTo>
                  <a:pt x="3823488" y="20582"/>
                  <a:pt x="3729695" y="56444"/>
                  <a:pt x="3641419" y="113685"/>
                </a:cubicBezTo>
                <a:cubicBezTo>
                  <a:pt x="3585557" y="96444"/>
                  <a:pt x="3529695" y="86789"/>
                  <a:pt x="3472454" y="84030"/>
                </a:cubicBezTo>
                <a:cubicBezTo>
                  <a:pt x="3420730" y="81961"/>
                  <a:pt x="3369696" y="85409"/>
                  <a:pt x="3318661" y="95754"/>
                </a:cubicBezTo>
                <a:cubicBezTo>
                  <a:pt x="3161420" y="68168"/>
                  <a:pt x="3017972" y="81961"/>
                  <a:pt x="2889696" y="138513"/>
                </a:cubicBezTo>
                <a:cubicBezTo>
                  <a:pt x="2798662" y="177823"/>
                  <a:pt x="2718662" y="237133"/>
                  <a:pt x="2648318" y="315754"/>
                </a:cubicBezTo>
                <a:cubicBezTo>
                  <a:pt x="2590387" y="313685"/>
                  <a:pt x="2533146" y="319202"/>
                  <a:pt x="2477283" y="332306"/>
                </a:cubicBezTo>
                <a:cubicBezTo>
                  <a:pt x="2426939" y="344030"/>
                  <a:pt x="2378663" y="361271"/>
                  <a:pt x="2331766" y="384030"/>
                </a:cubicBezTo>
                <a:cubicBezTo>
                  <a:pt x="2173146" y="399202"/>
                  <a:pt x="2038663" y="450926"/>
                  <a:pt x="1929698" y="539202"/>
                </a:cubicBezTo>
                <a:cubicBezTo>
                  <a:pt x="1852457" y="601271"/>
                  <a:pt x="1791078" y="679891"/>
                  <a:pt x="1744181" y="774374"/>
                </a:cubicBezTo>
                <a:cubicBezTo>
                  <a:pt x="1687630" y="788167"/>
                  <a:pt x="1633837" y="808856"/>
                  <a:pt x="1583492" y="835753"/>
                </a:cubicBezTo>
                <a:cubicBezTo>
                  <a:pt x="1537975" y="859891"/>
                  <a:pt x="1495906" y="889546"/>
                  <a:pt x="1457285" y="924718"/>
                </a:cubicBezTo>
                <a:cubicBezTo>
                  <a:pt x="1308320" y="981270"/>
                  <a:pt x="1192458" y="1066787"/>
                  <a:pt x="1110389" y="1180580"/>
                </a:cubicBezTo>
                <a:cubicBezTo>
                  <a:pt x="1052458" y="1261269"/>
                  <a:pt x="1013838" y="1352993"/>
                  <a:pt x="993838" y="1456442"/>
                </a:cubicBezTo>
                <a:cubicBezTo>
                  <a:pt x="942803" y="1484717"/>
                  <a:pt x="896596" y="1518510"/>
                  <a:pt x="855217" y="1558510"/>
                </a:cubicBezTo>
                <a:cubicBezTo>
                  <a:pt x="817976" y="1594372"/>
                  <a:pt x="785562" y="1633683"/>
                  <a:pt x="757286" y="1677820"/>
                </a:cubicBezTo>
                <a:cubicBezTo>
                  <a:pt x="628321" y="1770924"/>
                  <a:pt x="539356" y="1884717"/>
                  <a:pt x="490390" y="2016440"/>
                </a:cubicBezTo>
                <a:cubicBezTo>
                  <a:pt x="455908" y="2109544"/>
                  <a:pt x="442804" y="2208854"/>
                  <a:pt x="451080" y="2313681"/>
                </a:cubicBezTo>
                <a:cubicBezTo>
                  <a:pt x="409701" y="2354371"/>
                  <a:pt x="373839" y="2399198"/>
                  <a:pt x="344873" y="2448854"/>
                </a:cubicBezTo>
                <a:cubicBezTo>
                  <a:pt x="318666" y="2492991"/>
                  <a:pt x="297287" y="2539888"/>
                  <a:pt x="282115" y="2589543"/>
                </a:cubicBezTo>
                <a:cubicBezTo>
                  <a:pt x="183494" y="2714370"/>
                  <a:pt x="127632" y="2847474"/>
                  <a:pt x="115219" y="2987473"/>
                </a:cubicBezTo>
                <a:cubicBezTo>
                  <a:pt x="106943" y="3086094"/>
                  <a:pt x="120736" y="3185404"/>
                  <a:pt x="156598" y="3284025"/>
                </a:cubicBezTo>
                <a:cubicBezTo>
                  <a:pt x="127632" y="3334369"/>
                  <a:pt x="104874" y="3386783"/>
                  <a:pt x="89701" y="3442645"/>
                </a:cubicBezTo>
                <a:cubicBezTo>
                  <a:pt x="75908" y="3492300"/>
                  <a:pt x="68322" y="3543334"/>
                  <a:pt x="66253" y="3595058"/>
                </a:cubicBezTo>
                <a:cubicBezTo>
                  <a:pt x="4184" y="3741955"/>
                  <a:pt x="-14436" y="3884713"/>
                  <a:pt x="11081" y="4022644"/>
                </a:cubicBezTo>
                <a:cubicBezTo>
                  <a:pt x="29012" y="4119885"/>
                  <a:pt x="69012" y="4211609"/>
                  <a:pt x="129701" y="4297816"/>
                </a:cubicBezTo>
                <a:cubicBezTo>
                  <a:pt x="115219" y="4354368"/>
                  <a:pt x="107632" y="4410919"/>
                  <a:pt x="107632" y="4468161"/>
                </a:cubicBezTo>
                <a:cubicBezTo>
                  <a:pt x="107632" y="4519885"/>
                  <a:pt x="113839" y="4570919"/>
                  <a:pt x="125563" y="4621264"/>
                </a:cubicBezTo>
                <a:cubicBezTo>
                  <a:pt x="104874" y="4779194"/>
                  <a:pt x="124874" y="4921953"/>
                  <a:pt x="186253" y="5048159"/>
                </a:cubicBezTo>
                <a:cubicBezTo>
                  <a:pt x="242115" y="5163332"/>
                  <a:pt x="330391" y="5259883"/>
                  <a:pt x="449701" y="5337125"/>
                </a:cubicBezTo>
                <a:cubicBezTo>
                  <a:pt x="428321" y="5612296"/>
                  <a:pt x="487632" y="5832296"/>
                  <a:pt x="626942" y="5990227"/>
                </a:cubicBezTo>
                <a:cubicBezTo>
                  <a:pt x="711769" y="6086089"/>
                  <a:pt x="822114" y="6155744"/>
                  <a:pt x="957976" y="6199192"/>
                </a:cubicBezTo>
                <a:cubicBezTo>
                  <a:pt x="1010389" y="6470226"/>
                  <a:pt x="1126251" y="6666087"/>
                  <a:pt x="1302803" y="6781950"/>
                </a:cubicBezTo>
                <a:cubicBezTo>
                  <a:pt x="1409699" y="6852294"/>
                  <a:pt x="1535216" y="6889536"/>
                  <a:pt x="1677285" y="6895053"/>
                </a:cubicBezTo>
                <a:cubicBezTo>
                  <a:pt x="1800043" y="7142638"/>
                  <a:pt x="1963491" y="7300569"/>
                  <a:pt x="2164181" y="7365397"/>
                </a:cubicBezTo>
                <a:cubicBezTo>
                  <a:pt x="2230387" y="7386776"/>
                  <a:pt x="2300042" y="7397121"/>
                  <a:pt x="2371766" y="7397121"/>
                </a:cubicBezTo>
                <a:cubicBezTo>
                  <a:pt x="2431077" y="7397121"/>
                  <a:pt x="2492456" y="7389535"/>
                  <a:pt x="2555904" y="7375052"/>
                </a:cubicBezTo>
                <a:cubicBezTo>
                  <a:pt x="2740042" y="7581259"/>
                  <a:pt x="2939352" y="7690224"/>
                  <a:pt x="3150386" y="7699189"/>
                </a:cubicBezTo>
                <a:cubicBezTo>
                  <a:pt x="3160041" y="7699879"/>
                  <a:pt x="3169006" y="7699879"/>
                  <a:pt x="3178661" y="7699879"/>
                </a:cubicBezTo>
                <a:cubicBezTo>
                  <a:pt x="3297282" y="7699879"/>
                  <a:pt x="3414523" y="7668155"/>
                  <a:pt x="3530385" y="7604706"/>
                </a:cubicBezTo>
                <a:cubicBezTo>
                  <a:pt x="3706937" y="7718499"/>
                  <a:pt x="3877281" y="7775741"/>
                  <a:pt x="4039349" y="7775741"/>
                </a:cubicBezTo>
                <a:cubicBezTo>
                  <a:pt x="4090384" y="7775741"/>
                  <a:pt x="4140039" y="7770223"/>
                  <a:pt x="4189004" y="7758499"/>
                </a:cubicBezTo>
                <a:cubicBezTo>
                  <a:pt x="4212453" y="7752982"/>
                  <a:pt x="4235211" y="7746085"/>
                  <a:pt x="4257970" y="7738499"/>
                </a:cubicBezTo>
                <a:cubicBezTo>
                  <a:pt x="4291073" y="7742637"/>
                  <a:pt x="4323487" y="7744706"/>
                  <a:pt x="4355211" y="7744706"/>
                </a:cubicBezTo>
                <a:cubicBezTo>
                  <a:pt x="4431073" y="7744706"/>
                  <a:pt x="4503487" y="7732983"/>
                  <a:pt x="4573142" y="7709534"/>
                </a:cubicBezTo>
                <a:cubicBezTo>
                  <a:pt x="4637280" y="7688155"/>
                  <a:pt x="4697280" y="7656430"/>
                  <a:pt x="4753141" y="7615741"/>
                </a:cubicBezTo>
                <a:cubicBezTo>
                  <a:pt x="4791072" y="7620569"/>
                  <a:pt x="4828314" y="7622638"/>
                  <a:pt x="4864865" y="7622638"/>
                </a:cubicBezTo>
                <a:cubicBezTo>
                  <a:pt x="4990383" y="7622638"/>
                  <a:pt x="5104865" y="7595052"/>
                  <a:pt x="5206244" y="7540569"/>
                </a:cubicBezTo>
                <a:cubicBezTo>
                  <a:pt x="5318658" y="7479879"/>
                  <a:pt x="5411761" y="7387465"/>
                  <a:pt x="5484175" y="7264707"/>
                </a:cubicBezTo>
                <a:cubicBezTo>
                  <a:pt x="5501416" y="7265397"/>
                  <a:pt x="5518657" y="7265397"/>
                  <a:pt x="5535209" y="7265397"/>
                </a:cubicBezTo>
                <a:cubicBezTo>
                  <a:pt x="5786933" y="7265397"/>
                  <a:pt x="5986243" y="7196432"/>
                  <a:pt x="6129001" y="7059880"/>
                </a:cubicBezTo>
                <a:cubicBezTo>
                  <a:pt x="6221415" y="6971605"/>
                  <a:pt x="6286243" y="6857812"/>
                  <a:pt x="6323484" y="6720570"/>
                </a:cubicBezTo>
                <a:cubicBezTo>
                  <a:pt x="6591759" y="6657122"/>
                  <a:pt x="6782793" y="6532984"/>
                  <a:pt x="6891069" y="6351605"/>
                </a:cubicBezTo>
                <a:cubicBezTo>
                  <a:pt x="6956586" y="6241950"/>
                  <a:pt x="6989000" y="6115054"/>
                  <a:pt x="6988310" y="5972985"/>
                </a:cubicBezTo>
                <a:cubicBezTo>
                  <a:pt x="7230379" y="5839882"/>
                  <a:pt x="7381412" y="5669538"/>
                  <a:pt x="7437275" y="5466780"/>
                </a:cubicBezTo>
                <a:cubicBezTo>
                  <a:pt x="7443481" y="5443331"/>
                  <a:pt x="7448999" y="5420573"/>
                  <a:pt x="7452447" y="5396435"/>
                </a:cubicBezTo>
                <a:cubicBezTo>
                  <a:pt x="7517275" y="5305400"/>
                  <a:pt x="7559344" y="5208159"/>
                  <a:pt x="7576585" y="5105401"/>
                </a:cubicBezTo>
                <a:cubicBezTo>
                  <a:pt x="7588309" y="5038504"/>
                  <a:pt x="7588999" y="4970918"/>
                  <a:pt x="7580033" y="4902643"/>
                </a:cubicBezTo>
                <a:cubicBezTo>
                  <a:pt x="7678654" y="4762643"/>
                  <a:pt x="7728998" y="4617126"/>
                  <a:pt x="7728998" y="4468161"/>
                </a:cubicBezTo>
                <a:cubicBezTo>
                  <a:pt x="7728998" y="4443333"/>
                  <a:pt x="7727619" y="4419195"/>
                  <a:pt x="7724860" y="4395747"/>
                </a:cubicBezTo>
                <a:close/>
                <a:moveTo>
                  <a:pt x="7760722" y="4082644"/>
                </a:moveTo>
                <a:cubicBezTo>
                  <a:pt x="7770377" y="4181954"/>
                  <a:pt x="7757274" y="4281264"/>
                  <a:pt x="7722791" y="4379195"/>
                </a:cubicBezTo>
                <a:cubicBezTo>
                  <a:pt x="7709688" y="4281264"/>
                  <a:pt x="7674515" y="4184713"/>
                  <a:pt x="7617275" y="4090230"/>
                </a:cubicBezTo>
                <a:cubicBezTo>
                  <a:pt x="7604171" y="4055747"/>
                  <a:pt x="7589688" y="4021264"/>
                  <a:pt x="7573137" y="3986092"/>
                </a:cubicBezTo>
                <a:cubicBezTo>
                  <a:pt x="7614516" y="3927472"/>
                  <a:pt x="7646240" y="3867472"/>
                  <a:pt x="7668999" y="3806093"/>
                </a:cubicBezTo>
                <a:cubicBezTo>
                  <a:pt x="7720723" y="3895058"/>
                  <a:pt x="7751068" y="3986782"/>
                  <a:pt x="7760722" y="4082644"/>
                </a:cubicBezTo>
                <a:close/>
                <a:moveTo>
                  <a:pt x="7446240" y="5392297"/>
                </a:moveTo>
                <a:cubicBezTo>
                  <a:pt x="7427620" y="5417814"/>
                  <a:pt x="7406930" y="5443331"/>
                  <a:pt x="7384861" y="5468159"/>
                </a:cubicBezTo>
                <a:cubicBezTo>
                  <a:pt x="7424172" y="5364021"/>
                  <a:pt x="7440033" y="5245400"/>
                  <a:pt x="7433137" y="5114366"/>
                </a:cubicBezTo>
                <a:cubicBezTo>
                  <a:pt x="7455206" y="5208849"/>
                  <a:pt x="7460033" y="5301952"/>
                  <a:pt x="7446240" y="5392297"/>
                </a:cubicBezTo>
                <a:close/>
                <a:moveTo>
                  <a:pt x="73839" y="3595058"/>
                </a:moveTo>
                <a:cubicBezTo>
                  <a:pt x="104184" y="3523334"/>
                  <a:pt x="145563" y="3450231"/>
                  <a:pt x="197287" y="3377128"/>
                </a:cubicBezTo>
                <a:cubicBezTo>
                  <a:pt x="211080" y="3405404"/>
                  <a:pt x="226942" y="3433679"/>
                  <a:pt x="244874" y="3461266"/>
                </a:cubicBezTo>
                <a:cubicBezTo>
                  <a:pt x="167632" y="3548162"/>
                  <a:pt x="113839" y="3641955"/>
                  <a:pt x="83494" y="3741265"/>
                </a:cubicBezTo>
                <a:cubicBezTo>
                  <a:pt x="75908" y="3691610"/>
                  <a:pt x="72460" y="3643334"/>
                  <a:pt x="73839" y="3595058"/>
                </a:cubicBezTo>
                <a:close/>
                <a:moveTo>
                  <a:pt x="7097965" y="2081958"/>
                </a:moveTo>
                <a:cubicBezTo>
                  <a:pt x="7097965" y="2081958"/>
                  <a:pt x="7097275" y="2081268"/>
                  <a:pt x="7097275" y="2081268"/>
                </a:cubicBezTo>
                <a:cubicBezTo>
                  <a:pt x="7071759" y="2064027"/>
                  <a:pt x="7044862" y="2047475"/>
                  <a:pt x="7017276" y="2031613"/>
                </a:cubicBezTo>
                <a:cubicBezTo>
                  <a:pt x="7017965" y="1965406"/>
                  <a:pt x="7015206" y="1901958"/>
                  <a:pt x="7009000" y="1841268"/>
                </a:cubicBezTo>
                <a:cubicBezTo>
                  <a:pt x="7035896" y="1852303"/>
                  <a:pt x="7062103" y="1865406"/>
                  <a:pt x="7086931" y="1878510"/>
                </a:cubicBezTo>
                <a:cubicBezTo>
                  <a:pt x="7099345" y="1943337"/>
                  <a:pt x="7102793" y="2010923"/>
                  <a:pt x="7097965" y="2081958"/>
                </a:cubicBezTo>
                <a:close/>
                <a:moveTo>
                  <a:pt x="7435206" y="2730232"/>
                </a:moveTo>
                <a:cubicBezTo>
                  <a:pt x="7363482" y="2675060"/>
                  <a:pt x="7277964" y="2626784"/>
                  <a:pt x="7180034" y="2585405"/>
                </a:cubicBezTo>
                <a:cubicBezTo>
                  <a:pt x="7118654" y="2559198"/>
                  <a:pt x="7053137" y="2536440"/>
                  <a:pt x="6982793" y="2516440"/>
                </a:cubicBezTo>
                <a:cubicBezTo>
                  <a:pt x="7002103" y="2473681"/>
                  <a:pt x="7020034" y="2431612"/>
                  <a:pt x="7035207" y="2390233"/>
                </a:cubicBezTo>
                <a:cubicBezTo>
                  <a:pt x="7073137" y="2286785"/>
                  <a:pt x="7095896" y="2188164"/>
                  <a:pt x="7103482" y="2095061"/>
                </a:cubicBezTo>
                <a:cubicBezTo>
                  <a:pt x="7266930" y="2205406"/>
                  <a:pt x="7386241" y="2334371"/>
                  <a:pt x="7451068" y="2479888"/>
                </a:cubicBezTo>
                <a:cubicBezTo>
                  <a:pt x="7455206" y="2557819"/>
                  <a:pt x="7449688" y="2641267"/>
                  <a:pt x="7435206" y="2730232"/>
                </a:cubicBezTo>
                <a:close/>
                <a:moveTo>
                  <a:pt x="7555206" y="3999196"/>
                </a:moveTo>
                <a:cubicBezTo>
                  <a:pt x="7538654" y="3977127"/>
                  <a:pt x="7520723" y="3955747"/>
                  <a:pt x="7501412" y="3934368"/>
                </a:cubicBezTo>
                <a:cubicBezTo>
                  <a:pt x="7508309" y="3923334"/>
                  <a:pt x="7515206" y="3912989"/>
                  <a:pt x="7521413" y="3901954"/>
                </a:cubicBezTo>
                <a:cubicBezTo>
                  <a:pt x="7536585" y="3930230"/>
                  <a:pt x="7551068" y="3957817"/>
                  <a:pt x="7564861" y="3985403"/>
                </a:cubicBezTo>
                <a:cubicBezTo>
                  <a:pt x="7562102" y="3990230"/>
                  <a:pt x="7558654" y="3994368"/>
                  <a:pt x="7555206" y="3999196"/>
                </a:cubicBezTo>
                <a:close/>
                <a:moveTo>
                  <a:pt x="7568999" y="3992989"/>
                </a:moveTo>
                <a:cubicBezTo>
                  <a:pt x="7579344" y="4014368"/>
                  <a:pt x="7588309" y="4035747"/>
                  <a:pt x="7597274" y="4057127"/>
                </a:cubicBezTo>
                <a:cubicBezTo>
                  <a:pt x="7585551" y="4039885"/>
                  <a:pt x="7573137" y="4021954"/>
                  <a:pt x="7560033" y="4004713"/>
                </a:cubicBezTo>
                <a:cubicBezTo>
                  <a:pt x="7562792" y="4001265"/>
                  <a:pt x="7565551" y="3997127"/>
                  <a:pt x="7568999" y="3992989"/>
                </a:cubicBezTo>
                <a:close/>
                <a:moveTo>
                  <a:pt x="7002793" y="5750917"/>
                </a:moveTo>
                <a:cubicBezTo>
                  <a:pt x="6991069" y="5757124"/>
                  <a:pt x="6979345" y="5763331"/>
                  <a:pt x="6966931" y="5768848"/>
                </a:cubicBezTo>
                <a:cubicBezTo>
                  <a:pt x="6960724" y="5737813"/>
                  <a:pt x="6953138" y="5706090"/>
                  <a:pt x="6944862" y="5673676"/>
                </a:cubicBezTo>
                <a:cubicBezTo>
                  <a:pt x="6925551" y="5602641"/>
                  <a:pt x="6900724" y="5530228"/>
                  <a:pt x="6869000" y="5455745"/>
                </a:cubicBezTo>
                <a:cubicBezTo>
                  <a:pt x="6906931" y="5436435"/>
                  <a:pt x="6944172" y="5417124"/>
                  <a:pt x="6980034" y="5397124"/>
                </a:cubicBezTo>
                <a:cubicBezTo>
                  <a:pt x="6997965" y="5522641"/>
                  <a:pt x="7005551" y="5640572"/>
                  <a:pt x="7002793" y="5750917"/>
                </a:cubicBezTo>
                <a:close/>
                <a:moveTo>
                  <a:pt x="4621418" y="7490224"/>
                </a:moveTo>
                <a:cubicBezTo>
                  <a:pt x="4615901" y="7488155"/>
                  <a:pt x="4611073" y="7486086"/>
                  <a:pt x="4605556" y="7483327"/>
                </a:cubicBezTo>
                <a:cubicBezTo>
                  <a:pt x="4644176" y="7437121"/>
                  <a:pt x="4680728" y="7385397"/>
                  <a:pt x="4715210" y="7328155"/>
                </a:cubicBezTo>
                <a:cubicBezTo>
                  <a:pt x="4753141" y="7265397"/>
                  <a:pt x="4788314" y="7197121"/>
                  <a:pt x="4820038" y="7122639"/>
                </a:cubicBezTo>
                <a:cubicBezTo>
                  <a:pt x="4860728" y="7137121"/>
                  <a:pt x="4900728" y="7150225"/>
                  <a:pt x="4940038" y="7162638"/>
                </a:cubicBezTo>
                <a:cubicBezTo>
                  <a:pt x="4837969" y="7292294"/>
                  <a:pt x="4732452" y="7401258"/>
                  <a:pt x="4625555" y="7486776"/>
                </a:cubicBezTo>
                <a:cubicBezTo>
                  <a:pt x="4624176" y="7488155"/>
                  <a:pt x="4622797" y="7489534"/>
                  <a:pt x="4621418" y="7490224"/>
                </a:cubicBezTo>
                <a:close/>
                <a:moveTo>
                  <a:pt x="1958664" y="761270"/>
                </a:moveTo>
                <a:cubicBezTo>
                  <a:pt x="2092456" y="766788"/>
                  <a:pt x="2236594" y="801960"/>
                  <a:pt x="2387628" y="864029"/>
                </a:cubicBezTo>
                <a:cubicBezTo>
                  <a:pt x="2386249" y="868856"/>
                  <a:pt x="2385559" y="872994"/>
                  <a:pt x="2384180" y="877822"/>
                </a:cubicBezTo>
                <a:cubicBezTo>
                  <a:pt x="2213836" y="850925"/>
                  <a:pt x="2056595" y="839201"/>
                  <a:pt x="1911767" y="843339"/>
                </a:cubicBezTo>
                <a:cubicBezTo>
                  <a:pt x="1926250" y="816443"/>
                  <a:pt x="1940733" y="790236"/>
                  <a:pt x="1955905" y="765408"/>
                </a:cubicBezTo>
                <a:cubicBezTo>
                  <a:pt x="1957284" y="763339"/>
                  <a:pt x="1957974" y="761960"/>
                  <a:pt x="1958664" y="761270"/>
                </a:cubicBezTo>
                <a:close/>
                <a:moveTo>
                  <a:pt x="5015900" y="721270"/>
                </a:moveTo>
                <a:cubicBezTo>
                  <a:pt x="4955900" y="757132"/>
                  <a:pt x="4895900" y="797822"/>
                  <a:pt x="4834521" y="843339"/>
                </a:cubicBezTo>
                <a:cubicBezTo>
                  <a:pt x="4815900" y="849546"/>
                  <a:pt x="4797279" y="855753"/>
                  <a:pt x="4777969" y="862649"/>
                </a:cubicBezTo>
                <a:cubicBezTo>
                  <a:pt x="4706935" y="887477"/>
                  <a:pt x="4634521" y="914374"/>
                  <a:pt x="4562108" y="944029"/>
                </a:cubicBezTo>
                <a:cubicBezTo>
                  <a:pt x="4491763" y="865408"/>
                  <a:pt x="4420039" y="791615"/>
                  <a:pt x="4348315" y="721960"/>
                </a:cubicBezTo>
                <a:cubicBezTo>
                  <a:pt x="4300729" y="675753"/>
                  <a:pt x="4253832" y="632305"/>
                  <a:pt x="4206246" y="590926"/>
                </a:cubicBezTo>
                <a:cubicBezTo>
                  <a:pt x="4204177" y="588167"/>
                  <a:pt x="4202108" y="584719"/>
                  <a:pt x="4200039" y="581960"/>
                </a:cubicBezTo>
                <a:cubicBezTo>
                  <a:pt x="4380039" y="478512"/>
                  <a:pt x="4551073" y="403340"/>
                  <a:pt x="4711762" y="356443"/>
                </a:cubicBezTo>
                <a:cubicBezTo>
                  <a:pt x="4815900" y="456443"/>
                  <a:pt x="4917279" y="578512"/>
                  <a:pt x="5015900" y="721270"/>
                </a:cubicBezTo>
                <a:close/>
                <a:moveTo>
                  <a:pt x="6488311" y="5948847"/>
                </a:moveTo>
                <a:cubicBezTo>
                  <a:pt x="6483483" y="5950227"/>
                  <a:pt x="6478656" y="5951606"/>
                  <a:pt x="6473828" y="5952986"/>
                </a:cubicBezTo>
                <a:cubicBezTo>
                  <a:pt x="6417966" y="5953675"/>
                  <a:pt x="6360725" y="5952296"/>
                  <a:pt x="6301415" y="5948847"/>
                </a:cubicBezTo>
                <a:cubicBezTo>
                  <a:pt x="6282794" y="5871606"/>
                  <a:pt x="6260725" y="5791606"/>
                  <a:pt x="6233829" y="5708848"/>
                </a:cubicBezTo>
                <a:cubicBezTo>
                  <a:pt x="6322794" y="5680572"/>
                  <a:pt x="6409001" y="5650917"/>
                  <a:pt x="6492449" y="5619883"/>
                </a:cubicBezTo>
                <a:cubicBezTo>
                  <a:pt x="6495208" y="5733676"/>
                  <a:pt x="6493828" y="5844020"/>
                  <a:pt x="6488311" y="5948847"/>
                </a:cubicBezTo>
                <a:close/>
                <a:moveTo>
                  <a:pt x="5064865" y="6990915"/>
                </a:moveTo>
                <a:cubicBezTo>
                  <a:pt x="5012452" y="6961260"/>
                  <a:pt x="4959348" y="6927466"/>
                  <a:pt x="4905555" y="6890915"/>
                </a:cubicBezTo>
                <a:cubicBezTo>
                  <a:pt x="4929003" y="6815053"/>
                  <a:pt x="4951072" y="6735053"/>
                  <a:pt x="4969693" y="6650915"/>
                </a:cubicBezTo>
                <a:cubicBezTo>
                  <a:pt x="5049693" y="6670226"/>
                  <a:pt x="5129003" y="6686777"/>
                  <a:pt x="5206934" y="6701260"/>
                </a:cubicBezTo>
                <a:cubicBezTo>
                  <a:pt x="5201417" y="6732984"/>
                  <a:pt x="5195210" y="6763329"/>
                  <a:pt x="5189003" y="6793673"/>
                </a:cubicBezTo>
                <a:cubicBezTo>
                  <a:pt x="5148313" y="6863329"/>
                  <a:pt x="5106934" y="6928846"/>
                  <a:pt x="5064865" y="6990915"/>
                </a:cubicBezTo>
                <a:close/>
                <a:moveTo>
                  <a:pt x="5184175" y="6815742"/>
                </a:moveTo>
                <a:cubicBezTo>
                  <a:pt x="5167624" y="6889536"/>
                  <a:pt x="5148313" y="6959190"/>
                  <a:pt x="5126934" y="7024708"/>
                </a:cubicBezTo>
                <a:cubicBezTo>
                  <a:pt x="5108313" y="7015053"/>
                  <a:pt x="5089693" y="7004708"/>
                  <a:pt x="5071072" y="6994363"/>
                </a:cubicBezTo>
                <a:cubicBezTo>
                  <a:pt x="5109003" y="6937811"/>
                  <a:pt x="5146934" y="6878501"/>
                  <a:pt x="5184175" y="6815742"/>
                </a:cubicBezTo>
                <a:close/>
                <a:moveTo>
                  <a:pt x="3303489" y="7144018"/>
                </a:moveTo>
                <a:cubicBezTo>
                  <a:pt x="3275903" y="7095053"/>
                  <a:pt x="3249696" y="7042639"/>
                  <a:pt x="3224179" y="6988156"/>
                </a:cubicBezTo>
                <a:cubicBezTo>
                  <a:pt x="3283489" y="6935053"/>
                  <a:pt x="3343489" y="6877122"/>
                  <a:pt x="3402799" y="6814363"/>
                </a:cubicBezTo>
                <a:cubicBezTo>
                  <a:pt x="3469695" y="6879191"/>
                  <a:pt x="3537281" y="6941260"/>
                  <a:pt x="3604178" y="6999880"/>
                </a:cubicBezTo>
                <a:cubicBezTo>
                  <a:pt x="3592454" y="7006777"/>
                  <a:pt x="3581420" y="7012984"/>
                  <a:pt x="3569695" y="7019880"/>
                </a:cubicBezTo>
                <a:cubicBezTo>
                  <a:pt x="3482109" y="7070225"/>
                  <a:pt x="3395902" y="7114363"/>
                  <a:pt x="3312454" y="7154363"/>
                </a:cubicBezTo>
                <a:cubicBezTo>
                  <a:pt x="3309696" y="7150225"/>
                  <a:pt x="3306247" y="7146777"/>
                  <a:pt x="3303489" y="7144018"/>
                </a:cubicBezTo>
                <a:close/>
                <a:moveTo>
                  <a:pt x="751080" y="2845405"/>
                </a:moveTo>
                <a:cubicBezTo>
                  <a:pt x="883493" y="2794370"/>
                  <a:pt x="1032458" y="2752301"/>
                  <a:pt x="1197975" y="2720577"/>
                </a:cubicBezTo>
                <a:cubicBezTo>
                  <a:pt x="1211768" y="2795060"/>
                  <a:pt x="1227630" y="2870232"/>
                  <a:pt x="1245561" y="2946094"/>
                </a:cubicBezTo>
                <a:cubicBezTo>
                  <a:pt x="1091769" y="2984715"/>
                  <a:pt x="951769" y="3030232"/>
                  <a:pt x="824873" y="3081956"/>
                </a:cubicBezTo>
                <a:cubicBezTo>
                  <a:pt x="821424" y="3077128"/>
                  <a:pt x="817286" y="3072990"/>
                  <a:pt x="813838" y="3068163"/>
                </a:cubicBezTo>
                <a:cubicBezTo>
                  <a:pt x="786252" y="2995059"/>
                  <a:pt x="761424" y="2923335"/>
                  <a:pt x="740045" y="2852991"/>
                </a:cubicBezTo>
                <a:cubicBezTo>
                  <a:pt x="744183" y="2850232"/>
                  <a:pt x="747631" y="2847474"/>
                  <a:pt x="751080" y="2845405"/>
                </a:cubicBezTo>
                <a:close/>
                <a:moveTo>
                  <a:pt x="1140734" y="2048854"/>
                </a:moveTo>
                <a:cubicBezTo>
                  <a:pt x="1213837" y="2041268"/>
                  <a:pt x="1291079" y="2037820"/>
                  <a:pt x="1371768" y="2037820"/>
                </a:cubicBezTo>
                <a:cubicBezTo>
                  <a:pt x="1392458" y="2037820"/>
                  <a:pt x="1413837" y="2037820"/>
                  <a:pt x="1434527" y="2038510"/>
                </a:cubicBezTo>
                <a:cubicBezTo>
                  <a:pt x="1430389" y="2166096"/>
                  <a:pt x="1431768" y="2298509"/>
                  <a:pt x="1437285" y="2434371"/>
                </a:cubicBezTo>
                <a:cubicBezTo>
                  <a:pt x="1377285" y="2463336"/>
                  <a:pt x="1317975" y="2493681"/>
                  <a:pt x="1260734" y="2524026"/>
                </a:cubicBezTo>
                <a:cubicBezTo>
                  <a:pt x="1215906" y="2441957"/>
                  <a:pt x="1176596" y="2361268"/>
                  <a:pt x="1142113" y="2282647"/>
                </a:cubicBezTo>
                <a:cubicBezTo>
                  <a:pt x="1134527" y="2203337"/>
                  <a:pt x="1130389" y="2126785"/>
                  <a:pt x="1127631" y="2052992"/>
                </a:cubicBezTo>
                <a:cubicBezTo>
                  <a:pt x="1132458" y="2051613"/>
                  <a:pt x="1136596" y="2050233"/>
                  <a:pt x="1140734" y="2048854"/>
                </a:cubicBezTo>
                <a:close/>
                <a:moveTo>
                  <a:pt x="1707630" y="1386097"/>
                </a:moveTo>
                <a:cubicBezTo>
                  <a:pt x="1691768" y="1450235"/>
                  <a:pt x="1677974" y="1516441"/>
                  <a:pt x="1664871" y="1586096"/>
                </a:cubicBezTo>
                <a:cubicBezTo>
                  <a:pt x="1655906" y="1519200"/>
                  <a:pt x="1650388" y="1455062"/>
                  <a:pt x="1646940" y="1392304"/>
                </a:cubicBezTo>
                <a:cubicBezTo>
                  <a:pt x="1667630" y="1389545"/>
                  <a:pt x="1687630" y="1387476"/>
                  <a:pt x="1707630" y="1386097"/>
                </a:cubicBezTo>
                <a:close/>
                <a:moveTo>
                  <a:pt x="1646940" y="1384718"/>
                </a:moveTo>
                <a:cubicBezTo>
                  <a:pt x="1646940" y="1380580"/>
                  <a:pt x="1646250" y="1376442"/>
                  <a:pt x="1646250" y="1372304"/>
                </a:cubicBezTo>
                <a:cubicBezTo>
                  <a:pt x="1662802" y="1374373"/>
                  <a:pt x="1680043" y="1377131"/>
                  <a:pt x="1697285" y="1379890"/>
                </a:cubicBezTo>
                <a:cubicBezTo>
                  <a:pt x="1680733" y="1381269"/>
                  <a:pt x="1663492" y="1383338"/>
                  <a:pt x="1646940" y="1384718"/>
                </a:cubicBezTo>
                <a:close/>
                <a:moveTo>
                  <a:pt x="1715216" y="1385407"/>
                </a:moveTo>
                <a:cubicBezTo>
                  <a:pt x="1718664" y="1385407"/>
                  <a:pt x="1722112" y="1384718"/>
                  <a:pt x="1725561" y="1384718"/>
                </a:cubicBezTo>
                <a:cubicBezTo>
                  <a:pt x="1866940" y="1408855"/>
                  <a:pt x="2017974" y="1449545"/>
                  <a:pt x="2175905" y="1506786"/>
                </a:cubicBezTo>
                <a:cubicBezTo>
                  <a:pt x="2140732" y="1603338"/>
                  <a:pt x="2106939" y="1704027"/>
                  <a:pt x="2075905" y="1806786"/>
                </a:cubicBezTo>
                <a:cubicBezTo>
                  <a:pt x="1953146" y="1826096"/>
                  <a:pt x="1834526" y="1848855"/>
                  <a:pt x="1719354" y="1874372"/>
                </a:cubicBezTo>
                <a:cubicBezTo>
                  <a:pt x="1697974" y="1782648"/>
                  <a:pt x="1680733" y="1693683"/>
                  <a:pt x="1669009" y="1607476"/>
                </a:cubicBezTo>
                <a:cubicBezTo>
                  <a:pt x="1682112" y="1530234"/>
                  <a:pt x="1697285" y="1456442"/>
                  <a:pt x="1715216" y="1385407"/>
                </a:cubicBezTo>
                <a:close/>
                <a:moveTo>
                  <a:pt x="3315903" y="629546"/>
                </a:moveTo>
                <a:cubicBezTo>
                  <a:pt x="3424178" y="721960"/>
                  <a:pt x="3531764" y="832994"/>
                  <a:pt x="3637971" y="963339"/>
                </a:cubicBezTo>
                <a:cubicBezTo>
                  <a:pt x="3579351" y="1010925"/>
                  <a:pt x="3520730" y="1060580"/>
                  <a:pt x="3462109" y="1112304"/>
                </a:cubicBezTo>
                <a:cubicBezTo>
                  <a:pt x="3355213" y="995753"/>
                  <a:pt x="3248317" y="893684"/>
                  <a:pt x="3142800" y="806787"/>
                </a:cubicBezTo>
                <a:cubicBezTo>
                  <a:pt x="3144868" y="801960"/>
                  <a:pt x="3146938" y="797132"/>
                  <a:pt x="3149006" y="792305"/>
                </a:cubicBezTo>
                <a:cubicBezTo>
                  <a:pt x="3200730" y="732995"/>
                  <a:pt x="3252454" y="676443"/>
                  <a:pt x="3304868" y="623340"/>
                </a:cubicBezTo>
                <a:cubicBezTo>
                  <a:pt x="3308317" y="626098"/>
                  <a:pt x="3311765" y="628167"/>
                  <a:pt x="3315903" y="629546"/>
                </a:cubicBezTo>
                <a:close/>
                <a:moveTo>
                  <a:pt x="4201418" y="593684"/>
                </a:moveTo>
                <a:cubicBezTo>
                  <a:pt x="4280728" y="710926"/>
                  <a:pt x="4355211" y="847477"/>
                  <a:pt x="4423487" y="1001270"/>
                </a:cubicBezTo>
                <a:cubicBezTo>
                  <a:pt x="4329004" y="1042649"/>
                  <a:pt x="4233143" y="1088166"/>
                  <a:pt x="4136591" y="1137132"/>
                </a:cubicBezTo>
                <a:cubicBezTo>
                  <a:pt x="4037281" y="1061959"/>
                  <a:pt x="3938660" y="991615"/>
                  <a:pt x="3840040" y="926098"/>
                </a:cubicBezTo>
                <a:cubicBezTo>
                  <a:pt x="3891074" y="847477"/>
                  <a:pt x="3942798" y="774374"/>
                  <a:pt x="3995901" y="707477"/>
                </a:cubicBezTo>
                <a:cubicBezTo>
                  <a:pt x="4062108" y="663339"/>
                  <a:pt x="4126936" y="622650"/>
                  <a:pt x="4191073" y="586098"/>
                </a:cubicBezTo>
                <a:cubicBezTo>
                  <a:pt x="4195212" y="588167"/>
                  <a:pt x="4198660" y="590926"/>
                  <a:pt x="4201418" y="593684"/>
                </a:cubicBezTo>
                <a:close/>
                <a:moveTo>
                  <a:pt x="5065555" y="795063"/>
                </a:moveTo>
                <a:cubicBezTo>
                  <a:pt x="5111072" y="929546"/>
                  <a:pt x="5146244" y="1080580"/>
                  <a:pt x="5171072" y="1246787"/>
                </a:cubicBezTo>
                <a:cubicBezTo>
                  <a:pt x="5069003" y="1261959"/>
                  <a:pt x="4964865" y="1279890"/>
                  <a:pt x="4858659" y="1301269"/>
                </a:cubicBezTo>
                <a:cubicBezTo>
                  <a:pt x="4783486" y="1202649"/>
                  <a:pt x="4706935" y="1108166"/>
                  <a:pt x="4629004" y="1019201"/>
                </a:cubicBezTo>
                <a:cubicBezTo>
                  <a:pt x="4698659" y="957822"/>
                  <a:pt x="4767624" y="901270"/>
                  <a:pt x="4835900" y="850925"/>
                </a:cubicBezTo>
                <a:cubicBezTo>
                  <a:pt x="4911762" y="826098"/>
                  <a:pt x="4986245" y="804029"/>
                  <a:pt x="5058658" y="784719"/>
                </a:cubicBezTo>
                <a:cubicBezTo>
                  <a:pt x="5060727" y="787477"/>
                  <a:pt x="5063486" y="791615"/>
                  <a:pt x="5065555" y="795063"/>
                </a:cubicBezTo>
                <a:close/>
                <a:moveTo>
                  <a:pt x="5844864" y="1220580"/>
                </a:moveTo>
                <a:cubicBezTo>
                  <a:pt x="5853139" y="1361959"/>
                  <a:pt x="5846933" y="1515752"/>
                  <a:pt x="5826933" y="1681958"/>
                </a:cubicBezTo>
                <a:cubicBezTo>
                  <a:pt x="5724175" y="1668855"/>
                  <a:pt x="5619347" y="1659200"/>
                  <a:pt x="5511071" y="1651614"/>
                </a:cubicBezTo>
                <a:cubicBezTo>
                  <a:pt x="5464864" y="1536441"/>
                  <a:pt x="5415899" y="1425407"/>
                  <a:pt x="5364865" y="1319200"/>
                </a:cubicBezTo>
                <a:cubicBezTo>
                  <a:pt x="5449002" y="1277821"/>
                  <a:pt x="5531071" y="1241959"/>
                  <a:pt x="5611071" y="1210925"/>
                </a:cubicBezTo>
                <a:cubicBezTo>
                  <a:pt x="5673829" y="1207476"/>
                  <a:pt x="5735209" y="1206097"/>
                  <a:pt x="5794519" y="1206097"/>
                </a:cubicBezTo>
                <a:cubicBezTo>
                  <a:pt x="5809691" y="1206097"/>
                  <a:pt x="5824864" y="1206097"/>
                  <a:pt x="5840036" y="1206097"/>
                </a:cubicBezTo>
                <a:cubicBezTo>
                  <a:pt x="5842105" y="1210925"/>
                  <a:pt x="5843485" y="1215752"/>
                  <a:pt x="5844864" y="1220580"/>
                </a:cubicBezTo>
                <a:close/>
                <a:moveTo>
                  <a:pt x="6483483" y="1829544"/>
                </a:moveTo>
                <a:cubicBezTo>
                  <a:pt x="6453828" y="1969544"/>
                  <a:pt x="6406242" y="2118509"/>
                  <a:pt x="6342104" y="2274371"/>
                </a:cubicBezTo>
                <a:cubicBezTo>
                  <a:pt x="6246932" y="2235061"/>
                  <a:pt x="6148312" y="2197130"/>
                  <a:pt x="6046243" y="2161268"/>
                </a:cubicBezTo>
                <a:cubicBezTo>
                  <a:pt x="6031760" y="2037820"/>
                  <a:pt x="6014519" y="1918510"/>
                  <a:pt x="5993829" y="1801958"/>
                </a:cubicBezTo>
                <a:cubicBezTo>
                  <a:pt x="6085553" y="1784717"/>
                  <a:pt x="6174518" y="1771613"/>
                  <a:pt x="6260035" y="1763338"/>
                </a:cubicBezTo>
                <a:cubicBezTo>
                  <a:pt x="6337277" y="1780579"/>
                  <a:pt x="6411070" y="1799199"/>
                  <a:pt x="6482794" y="1819889"/>
                </a:cubicBezTo>
                <a:cubicBezTo>
                  <a:pt x="6483483" y="1823337"/>
                  <a:pt x="6483483" y="1826786"/>
                  <a:pt x="6483483" y="1829544"/>
                </a:cubicBezTo>
                <a:close/>
                <a:moveTo>
                  <a:pt x="6486932" y="2026785"/>
                </a:moveTo>
                <a:cubicBezTo>
                  <a:pt x="6486242" y="2126095"/>
                  <a:pt x="6482104" y="2227475"/>
                  <a:pt x="6474518" y="2332302"/>
                </a:cubicBezTo>
                <a:cubicBezTo>
                  <a:pt x="6433828" y="2313681"/>
                  <a:pt x="6391759" y="2295750"/>
                  <a:pt x="6349690" y="2278509"/>
                </a:cubicBezTo>
                <a:cubicBezTo>
                  <a:pt x="6409690" y="2132303"/>
                  <a:pt x="6455208" y="1992303"/>
                  <a:pt x="6484863" y="1860579"/>
                </a:cubicBezTo>
                <a:cubicBezTo>
                  <a:pt x="6486932" y="1913682"/>
                  <a:pt x="6487621" y="1969544"/>
                  <a:pt x="6486932" y="2026785"/>
                </a:cubicBezTo>
                <a:close/>
                <a:moveTo>
                  <a:pt x="6935207" y="2597819"/>
                </a:moveTo>
                <a:cubicBezTo>
                  <a:pt x="6869690" y="2722646"/>
                  <a:pt x="6785552" y="2851612"/>
                  <a:pt x="6683483" y="2984025"/>
                </a:cubicBezTo>
                <a:cubicBezTo>
                  <a:pt x="6602104" y="2920577"/>
                  <a:pt x="6516587" y="2857818"/>
                  <a:pt x="6427622" y="2796439"/>
                </a:cubicBezTo>
                <a:cubicBezTo>
                  <a:pt x="6446932" y="2673681"/>
                  <a:pt x="6461414" y="2553681"/>
                  <a:pt x="6472449" y="2436440"/>
                </a:cubicBezTo>
                <a:cubicBezTo>
                  <a:pt x="6566242" y="2444026"/>
                  <a:pt x="6656586" y="2455061"/>
                  <a:pt x="6742104" y="2470233"/>
                </a:cubicBezTo>
                <a:cubicBezTo>
                  <a:pt x="6811069" y="2506785"/>
                  <a:pt x="6876586" y="2544026"/>
                  <a:pt x="6938655" y="2582646"/>
                </a:cubicBezTo>
                <a:cubicBezTo>
                  <a:pt x="6937965" y="2587474"/>
                  <a:pt x="6936586" y="2592302"/>
                  <a:pt x="6935207" y="2597819"/>
                </a:cubicBezTo>
                <a:close/>
                <a:moveTo>
                  <a:pt x="7170379" y="3450921"/>
                </a:moveTo>
                <a:cubicBezTo>
                  <a:pt x="7131758" y="3492300"/>
                  <a:pt x="7090379" y="3533679"/>
                  <a:pt x="7046241" y="3574369"/>
                </a:cubicBezTo>
                <a:cubicBezTo>
                  <a:pt x="6935896" y="3509541"/>
                  <a:pt x="6813138" y="3448162"/>
                  <a:pt x="6679345" y="3390231"/>
                </a:cubicBezTo>
                <a:cubicBezTo>
                  <a:pt x="6710380" y="3317128"/>
                  <a:pt x="6739345" y="3245404"/>
                  <a:pt x="6766241" y="3173680"/>
                </a:cubicBezTo>
                <a:cubicBezTo>
                  <a:pt x="6853828" y="3205404"/>
                  <a:pt x="6935896" y="3239197"/>
                  <a:pt x="7012448" y="3275749"/>
                </a:cubicBezTo>
                <a:cubicBezTo>
                  <a:pt x="7070379" y="3330921"/>
                  <a:pt x="7125551" y="3385404"/>
                  <a:pt x="7176586" y="3440576"/>
                </a:cubicBezTo>
                <a:cubicBezTo>
                  <a:pt x="7174516" y="3443335"/>
                  <a:pt x="7172448" y="3446783"/>
                  <a:pt x="7170379" y="3450921"/>
                </a:cubicBezTo>
                <a:close/>
                <a:moveTo>
                  <a:pt x="6851069" y="3952989"/>
                </a:moveTo>
                <a:cubicBezTo>
                  <a:pt x="6803483" y="3919196"/>
                  <a:pt x="6754517" y="3886092"/>
                  <a:pt x="6702793" y="3852989"/>
                </a:cubicBezTo>
                <a:cubicBezTo>
                  <a:pt x="6743483" y="3824713"/>
                  <a:pt x="6783483" y="3796437"/>
                  <a:pt x="6821414" y="3768162"/>
                </a:cubicBezTo>
                <a:cubicBezTo>
                  <a:pt x="6849689" y="3806093"/>
                  <a:pt x="6876586" y="3843334"/>
                  <a:pt x="6902793" y="3880575"/>
                </a:cubicBezTo>
                <a:cubicBezTo>
                  <a:pt x="6885552" y="3904713"/>
                  <a:pt x="6868310" y="3928851"/>
                  <a:pt x="6851069" y="3952989"/>
                </a:cubicBezTo>
                <a:close/>
                <a:moveTo>
                  <a:pt x="6906931" y="3886782"/>
                </a:moveTo>
                <a:cubicBezTo>
                  <a:pt x="6958655" y="3961265"/>
                  <a:pt x="7006931" y="4034368"/>
                  <a:pt x="7051758" y="4107471"/>
                </a:cubicBezTo>
                <a:cubicBezTo>
                  <a:pt x="6991758" y="4057127"/>
                  <a:pt x="6926241" y="4006782"/>
                  <a:pt x="6856586" y="3957127"/>
                </a:cubicBezTo>
                <a:cubicBezTo>
                  <a:pt x="6873827" y="3933679"/>
                  <a:pt x="6890379" y="3910230"/>
                  <a:pt x="6906931" y="3886782"/>
                </a:cubicBezTo>
                <a:close/>
                <a:moveTo>
                  <a:pt x="5251762" y="6334364"/>
                </a:moveTo>
                <a:cubicBezTo>
                  <a:pt x="5221417" y="6318502"/>
                  <a:pt x="5191072" y="6302640"/>
                  <a:pt x="5160727" y="6285399"/>
                </a:cubicBezTo>
                <a:cubicBezTo>
                  <a:pt x="5144865" y="6276433"/>
                  <a:pt x="5129003" y="6267468"/>
                  <a:pt x="5113141" y="6258502"/>
                </a:cubicBezTo>
                <a:cubicBezTo>
                  <a:pt x="5161417" y="6261261"/>
                  <a:pt x="5209003" y="6263330"/>
                  <a:pt x="5256589" y="6264709"/>
                </a:cubicBezTo>
                <a:cubicBezTo>
                  <a:pt x="5255899" y="6275054"/>
                  <a:pt x="5255899" y="6285399"/>
                  <a:pt x="5255210" y="6295054"/>
                </a:cubicBezTo>
                <a:cubicBezTo>
                  <a:pt x="5253830" y="6308847"/>
                  <a:pt x="5253141" y="6321260"/>
                  <a:pt x="5251762" y="6334364"/>
                </a:cubicBezTo>
                <a:close/>
                <a:moveTo>
                  <a:pt x="3717281" y="6535053"/>
                </a:moveTo>
                <a:cubicBezTo>
                  <a:pt x="3708316" y="6519881"/>
                  <a:pt x="3700040" y="6504019"/>
                  <a:pt x="3691074" y="6488157"/>
                </a:cubicBezTo>
                <a:cubicBezTo>
                  <a:pt x="3794522" y="6440571"/>
                  <a:pt x="3897970" y="6390226"/>
                  <a:pt x="4002798" y="6335743"/>
                </a:cubicBezTo>
                <a:cubicBezTo>
                  <a:pt x="4120729" y="6384019"/>
                  <a:pt x="4237280" y="6428157"/>
                  <a:pt x="4353142" y="6468847"/>
                </a:cubicBezTo>
                <a:cubicBezTo>
                  <a:pt x="4242108" y="6561260"/>
                  <a:pt x="4131074" y="6647467"/>
                  <a:pt x="4020039" y="6728156"/>
                </a:cubicBezTo>
                <a:cubicBezTo>
                  <a:pt x="3920039" y="6668157"/>
                  <a:pt x="3819350" y="6603329"/>
                  <a:pt x="3717281" y="6535053"/>
                </a:cubicBezTo>
                <a:close/>
                <a:moveTo>
                  <a:pt x="4013143" y="6732984"/>
                </a:moveTo>
                <a:cubicBezTo>
                  <a:pt x="3973143" y="6761950"/>
                  <a:pt x="3932453" y="6790225"/>
                  <a:pt x="3892453" y="6817811"/>
                </a:cubicBezTo>
                <a:cubicBezTo>
                  <a:pt x="3845557" y="6748846"/>
                  <a:pt x="3799350" y="6675743"/>
                  <a:pt x="3753833" y="6597812"/>
                </a:cubicBezTo>
                <a:cubicBezTo>
                  <a:pt x="3744868" y="6581950"/>
                  <a:pt x="3735902" y="6566088"/>
                  <a:pt x="3726936" y="6550226"/>
                </a:cubicBezTo>
                <a:cubicBezTo>
                  <a:pt x="3822108" y="6615053"/>
                  <a:pt x="3917971" y="6675743"/>
                  <a:pt x="4013143" y="6732984"/>
                </a:cubicBezTo>
                <a:close/>
                <a:moveTo>
                  <a:pt x="929010" y="3344024"/>
                </a:moveTo>
                <a:cubicBezTo>
                  <a:pt x="950389" y="3323335"/>
                  <a:pt x="971769" y="3302645"/>
                  <a:pt x="993838" y="3281956"/>
                </a:cubicBezTo>
                <a:cubicBezTo>
                  <a:pt x="1033838" y="3323335"/>
                  <a:pt x="1076596" y="3364714"/>
                  <a:pt x="1120734" y="3406783"/>
                </a:cubicBezTo>
                <a:cubicBezTo>
                  <a:pt x="1075217" y="3426783"/>
                  <a:pt x="1031079" y="3447472"/>
                  <a:pt x="988320" y="3468852"/>
                </a:cubicBezTo>
                <a:cubicBezTo>
                  <a:pt x="967631" y="3426783"/>
                  <a:pt x="947631" y="3385404"/>
                  <a:pt x="929010" y="3344024"/>
                </a:cubicBezTo>
                <a:close/>
                <a:moveTo>
                  <a:pt x="981424" y="3471610"/>
                </a:moveTo>
                <a:cubicBezTo>
                  <a:pt x="840735" y="3541265"/>
                  <a:pt x="715218" y="3615748"/>
                  <a:pt x="606252" y="3693679"/>
                </a:cubicBezTo>
                <a:cubicBezTo>
                  <a:pt x="700045" y="3579886"/>
                  <a:pt x="806252" y="3464024"/>
                  <a:pt x="923493" y="3348852"/>
                </a:cubicBezTo>
                <a:cubicBezTo>
                  <a:pt x="942114" y="3389542"/>
                  <a:pt x="961424" y="3430231"/>
                  <a:pt x="981424" y="3471610"/>
                </a:cubicBezTo>
                <a:close/>
                <a:moveTo>
                  <a:pt x="1441423" y="2038510"/>
                </a:moveTo>
                <a:cubicBezTo>
                  <a:pt x="1494527" y="2039889"/>
                  <a:pt x="1549009" y="2042647"/>
                  <a:pt x="1604871" y="2046785"/>
                </a:cubicBezTo>
                <a:cubicBezTo>
                  <a:pt x="1596595" y="2149544"/>
                  <a:pt x="1590388" y="2255751"/>
                  <a:pt x="1587630" y="2363337"/>
                </a:cubicBezTo>
                <a:cubicBezTo>
                  <a:pt x="1539354" y="2385405"/>
                  <a:pt x="1491078" y="2407474"/>
                  <a:pt x="1444182" y="2430923"/>
                </a:cubicBezTo>
                <a:cubicBezTo>
                  <a:pt x="1438665" y="2296440"/>
                  <a:pt x="1437285" y="2165406"/>
                  <a:pt x="1441423" y="2038510"/>
                </a:cubicBezTo>
                <a:close/>
                <a:moveTo>
                  <a:pt x="2330387" y="1376442"/>
                </a:moveTo>
                <a:cubicBezTo>
                  <a:pt x="2447628" y="1381959"/>
                  <a:pt x="2566939" y="1392304"/>
                  <a:pt x="2689007" y="1405407"/>
                </a:cubicBezTo>
                <a:cubicBezTo>
                  <a:pt x="2638662" y="1485407"/>
                  <a:pt x="2589007" y="1567476"/>
                  <a:pt x="2540732" y="1652303"/>
                </a:cubicBezTo>
                <a:cubicBezTo>
                  <a:pt x="2502111" y="1633683"/>
                  <a:pt x="2464180" y="1615752"/>
                  <a:pt x="2425559" y="1599200"/>
                </a:cubicBezTo>
                <a:cubicBezTo>
                  <a:pt x="2392456" y="1584717"/>
                  <a:pt x="2360042" y="1570924"/>
                  <a:pt x="2327629" y="1557131"/>
                </a:cubicBezTo>
                <a:cubicBezTo>
                  <a:pt x="2327629" y="1495752"/>
                  <a:pt x="2328318" y="1435062"/>
                  <a:pt x="2330387" y="1376442"/>
                </a:cubicBezTo>
                <a:close/>
                <a:moveTo>
                  <a:pt x="2962110" y="1023339"/>
                </a:moveTo>
                <a:cubicBezTo>
                  <a:pt x="2990386" y="1032304"/>
                  <a:pt x="3018662" y="1041270"/>
                  <a:pt x="3046938" y="1050235"/>
                </a:cubicBezTo>
                <a:cubicBezTo>
                  <a:pt x="3029696" y="1105408"/>
                  <a:pt x="3013144" y="1161959"/>
                  <a:pt x="2997283" y="1221270"/>
                </a:cubicBezTo>
                <a:cubicBezTo>
                  <a:pt x="2957972" y="1190925"/>
                  <a:pt x="2919352" y="1161959"/>
                  <a:pt x="2880041" y="1134373"/>
                </a:cubicBezTo>
                <a:cubicBezTo>
                  <a:pt x="2907628" y="1097132"/>
                  <a:pt x="2934524" y="1059890"/>
                  <a:pt x="2962110" y="1023339"/>
                </a:cubicBezTo>
                <a:close/>
                <a:moveTo>
                  <a:pt x="2874524" y="1130235"/>
                </a:moveTo>
                <a:cubicBezTo>
                  <a:pt x="2746249" y="1039201"/>
                  <a:pt x="2621421" y="964718"/>
                  <a:pt x="2500732" y="906098"/>
                </a:cubicBezTo>
                <a:cubicBezTo>
                  <a:pt x="2645559" y="934373"/>
                  <a:pt x="2797283" y="972994"/>
                  <a:pt x="2955214" y="1021270"/>
                </a:cubicBezTo>
                <a:cubicBezTo>
                  <a:pt x="2927627" y="1057132"/>
                  <a:pt x="2900731" y="1092994"/>
                  <a:pt x="2874524" y="1130235"/>
                </a:cubicBezTo>
                <a:close/>
                <a:moveTo>
                  <a:pt x="5613140" y="5859192"/>
                </a:moveTo>
                <a:cubicBezTo>
                  <a:pt x="5501416" y="5881951"/>
                  <a:pt x="5386934" y="5902641"/>
                  <a:pt x="5269692" y="5920572"/>
                </a:cubicBezTo>
                <a:cubicBezTo>
                  <a:pt x="5269692" y="5909537"/>
                  <a:pt x="5269003" y="5898503"/>
                  <a:pt x="5269003" y="5887468"/>
                </a:cubicBezTo>
                <a:cubicBezTo>
                  <a:pt x="5282796" y="5864710"/>
                  <a:pt x="5296589" y="5841951"/>
                  <a:pt x="5310382" y="5819193"/>
                </a:cubicBezTo>
                <a:cubicBezTo>
                  <a:pt x="5356589" y="5808158"/>
                  <a:pt x="5402796" y="5796434"/>
                  <a:pt x="5449002" y="5784710"/>
                </a:cubicBezTo>
                <a:cubicBezTo>
                  <a:pt x="5504864" y="5801951"/>
                  <a:pt x="5560037" y="5817813"/>
                  <a:pt x="5614519" y="5832986"/>
                </a:cubicBezTo>
                <a:cubicBezTo>
                  <a:pt x="5615209" y="5838503"/>
                  <a:pt x="5615899" y="5843330"/>
                  <a:pt x="5617278" y="5848848"/>
                </a:cubicBezTo>
                <a:cubicBezTo>
                  <a:pt x="5615209" y="5852986"/>
                  <a:pt x="5613830" y="5856434"/>
                  <a:pt x="5613140" y="5859192"/>
                </a:cubicBezTo>
                <a:close/>
                <a:moveTo>
                  <a:pt x="3659350" y="6495053"/>
                </a:moveTo>
                <a:cubicBezTo>
                  <a:pt x="3559351" y="6426088"/>
                  <a:pt x="3459351" y="6352985"/>
                  <a:pt x="3358661" y="6275744"/>
                </a:cubicBezTo>
                <a:cubicBezTo>
                  <a:pt x="3422799" y="6261950"/>
                  <a:pt x="3487627" y="6247468"/>
                  <a:pt x="3553143" y="6231605"/>
                </a:cubicBezTo>
                <a:cubicBezTo>
                  <a:pt x="3593833" y="6317123"/>
                  <a:pt x="3635902" y="6399881"/>
                  <a:pt x="3678661" y="6479191"/>
                </a:cubicBezTo>
                <a:cubicBezTo>
                  <a:pt x="3675902" y="6483329"/>
                  <a:pt x="3672454" y="6486777"/>
                  <a:pt x="3669695" y="6490916"/>
                </a:cubicBezTo>
                <a:cubicBezTo>
                  <a:pt x="3666247" y="6492295"/>
                  <a:pt x="3662799" y="6493674"/>
                  <a:pt x="3659350" y="6495053"/>
                </a:cubicBezTo>
                <a:close/>
                <a:moveTo>
                  <a:pt x="2974524" y="6339192"/>
                </a:moveTo>
                <a:cubicBezTo>
                  <a:pt x="2896593" y="6246088"/>
                  <a:pt x="2820041" y="6149537"/>
                  <a:pt x="2743490" y="6048158"/>
                </a:cubicBezTo>
                <a:cubicBezTo>
                  <a:pt x="2809007" y="6052295"/>
                  <a:pt x="2875214" y="6055054"/>
                  <a:pt x="2942800" y="6057123"/>
                </a:cubicBezTo>
                <a:cubicBezTo>
                  <a:pt x="2959352" y="6150226"/>
                  <a:pt x="2977972" y="6240571"/>
                  <a:pt x="2997972" y="6328157"/>
                </a:cubicBezTo>
                <a:cubicBezTo>
                  <a:pt x="2993834" y="6330916"/>
                  <a:pt x="2990386" y="6333675"/>
                  <a:pt x="2986248" y="6336433"/>
                </a:cubicBezTo>
                <a:cubicBezTo>
                  <a:pt x="2982800" y="6337812"/>
                  <a:pt x="2978662" y="6338502"/>
                  <a:pt x="2974524" y="6339192"/>
                </a:cubicBezTo>
                <a:close/>
                <a:moveTo>
                  <a:pt x="2356594" y="6008847"/>
                </a:moveTo>
                <a:cubicBezTo>
                  <a:pt x="2337973" y="5967468"/>
                  <a:pt x="2318663" y="5925399"/>
                  <a:pt x="2300732" y="5882641"/>
                </a:cubicBezTo>
                <a:cubicBezTo>
                  <a:pt x="2329698" y="5888158"/>
                  <a:pt x="2357973" y="5893675"/>
                  <a:pt x="2386939" y="5898503"/>
                </a:cubicBezTo>
                <a:cubicBezTo>
                  <a:pt x="2384870" y="5933675"/>
                  <a:pt x="2382801" y="5968847"/>
                  <a:pt x="2381422" y="6004020"/>
                </a:cubicBezTo>
                <a:cubicBezTo>
                  <a:pt x="2376594" y="6006089"/>
                  <a:pt x="2371766" y="6008158"/>
                  <a:pt x="2366249" y="6010227"/>
                </a:cubicBezTo>
                <a:cubicBezTo>
                  <a:pt x="2363491" y="6009537"/>
                  <a:pt x="2360042" y="6008847"/>
                  <a:pt x="2356594" y="6008847"/>
                </a:cubicBezTo>
                <a:close/>
                <a:moveTo>
                  <a:pt x="1478664" y="4995056"/>
                </a:moveTo>
                <a:cubicBezTo>
                  <a:pt x="1490389" y="4976435"/>
                  <a:pt x="1502113" y="4958504"/>
                  <a:pt x="1513837" y="4939884"/>
                </a:cubicBezTo>
                <a:cubicBezTo>
                  <a:pt x="1580044" y="4950229"/>
                  <a:pt x="1647630" y="4959884"/>
                  <a:pt x="1715905" y="4968160"/>
                </a:cubicBezTo>
                <a:cubicBezTo>
                  <a:pt x="1735905" y="4984711"/>
                  <a:pt x="1756595" y="5001953"/>
                  <a:pt x="1777285" y="5018504"/>
                </a:cubicBezTo>
                <a:cubicBezTo>
                  <a:pt x="1788319" y="5139194"/>
                  <a:pt x="1802112" y="5257814"/>
                  <a:pt x="1817974" y="5374366"/>
                </a:cubicBezTo>
                <a:cubicBezTo>
                  <a:pt x="1693837" y="5312987"/>
                  <a:pt x="1575216" y="5249539"/>
                  <a:pt x="1462113" y="5184021"/>
                </a:cubicBezTo>
                <a:cubicBezTo>
                  <a:pt x="1466940" y="5121953"/>
                  <a:pt x="1472458" y="5059194"/>
                  <a:pt x="1478664" y="4995056"/>
                </a:cubicBezTo>
                <a:close/>
                <a:moveTo>
                  <a:pt x="1455906" y="5180573"/>
                </a:moveTo>
                <a:cubicBezTo>
                  <a:pt x="1433837" y="5168159"/>
                  <a:pt x="1411768" y="5155056"/>
                  <a:pt x="1390389" y="5141952"/>
                </a:cubicBezTo>
                <a:cubicBezTo>
                  <a:pt x="1406940" y="5112987"/>
                  <a:pt x="1424182" y="5084022"/>
                  <a:pt x="1442113" y="5054367"/>
                </a:cubicBezTo>
                <a:cubicBezTo>
                  <a:pt x="1451768" y="5039194"/>
                  <a:pt x="1461423" y="5023332"/>
                  <a:pt x="1471078" y="5007470"/>
                </a:cubicBezTo>
                <a:cubicBezTo>
                  <a:pt x="1464871" y="5066780"/>
                  <a:pt x="1460044" y="5124021"/>
                  <a:pt x="1455906" y="5180573"/>
                </a:cubicBezTo>
                <a:close/>
                <a:moveTo>
                  <a:pt x="1271079" y="4315057"/>
                </a:moveTo>
                <a:cubicBezTo>
                  <a:pt x="1286941" y="4300574"/>
                  <a:pt x="1303492" y="4286092"/>
                  <a:pt x="1319354" y="4271609"/>
                </a:cubicBezTo>
                <a:cubicBezTo>
                  <a:pt x="1380044" y="4299195"/>
                  <a:pt x="1442803" y="4326092"/>
                  <a:pt x="1506940" y="4352298"/>
                </a:cubicBezTo>
                <a:cubicBezTo>
                  <a:pt x="1522113" y="4373678"/>
                  <a:pt x="1537285" y="4395747"/>
                  <a:pt x="1552457" y="4417126"/>
                </a:cubicBezTo>
                <a:cubicBezTo>
                  <a:pt x="1531078" y="4536436"/>
                  <a:pt x="1512457" y="4655057"/>
                  <a:pt x="1497285" y="4770919"/>
                </a:cubicBezTo>
                <a:cubicBezTo>
                  <a:pt x="1394527" y="4678505"/>
                  <a:pt x="1296596" y="4586091"/>
                  <a:pt x="1204872" y="4492988"/>
                </a:cubicBezTo>
                <a:cubicBezTo>
                  <a:pt x="1226251" y="4433678"/>
                  <a:pt x="1248320" y="4374367"/>
                  <a:pt x="1271079" y="4315057"/>
                </a:cubicBezTo>
                <a:close/>
                <a:moveTo>
                  <a:pt x="1200044" y="4487471"/>
                </a:moveTo>
                <a:cubicBezTo>
                  <a:pt x="1182113" y="4469540"/>
                  <a:pt x="1164182" y="4450919"/>
                  <a:pt x="1146941" y="4432988"/>
                </a:cubicBezTo>
                <a:cubicBezTo>
                  <a:pt x="1170389" y="4409540"/>
                  <a:pt x="1194527" y="4386092"/>
                  <a:pt x="1220044" y="4362643"/>
                </a:cubicBezTo>
                <a:cubicBezTo>
                  <a:pt x="1233148" y="4350230"/>
                  <a:pt x="1246251" y="4337816"/>
                  <a:pt x="1260044" y="4325402"/>
                </a:cubicBezTo>
                <a:cubicBezTo>
                  <a:pt x="1238665" y="4379885"/>
                  <a:pt x="1218665" y="4433678"/>
                  <a:pt x="1200044" y="4487471"/>
                </a:cubicBezTo>
                <a:close/>
                <a:moveTo>
                  <a:pt x="1594526" y="2368164"/>
                </a:moveTo>
                <a:cubicBezTo>
                  <a:pt x="1669699" y="2334371"/>
                  <a:pt x="1746940" y="2301268"/>
                  <a:pt x="1825560" y="2268854"/>
                </a:cubicBezTo>
                <a:cubicBezTo>
                  <a:pt x="1850388" y="2341268"/>
                  <a:pt x="1877285" y="2414371"/>
                  <a:pt x="1906250" y="2488164"/>
                </a:cubicBezTo>
                <a:cubicBezTo>
                  <a:pt x="1901422" y="2513681"/>
                  <a:pt x="1895905" y="2539888"/>
                  <a:pt x="1891078" y="2566095"/>
                </a:cubicBezTo>
                <a:cubicBezTo>
                  <a:pt x="1851078" y="2592302"/>
                  <a:pt x="1811767" y="2619198"/>
                  <a:pt x="1773147" y="2646095"/>
                </a:cubicBezTo>
                <a:cubicBezTo>
                  <a:pt x="1712457" y="2649543"/>
                  <a:pt x="1652457" y="2653681"/>
                  <a:pt x="1593837" y="2659198"/>
                </a:cubicBezTo>
                <a:cubicBezTo>
                  <a:pt x="1591768" y="2560577"/>
                  <a:pt x="1591768" y="2463336"/>
                  <a:pt x="1594526" y="2368164"/>
                </a:cubicBezTo>
                <a:close/>
                <a:moveTo>
                  <a:pt x="2179353" y="2135061"/>
                </a:moveTo>
                <a:cubicBezTo>
                  <a:pt x="2211767" y="2141958"/>
                  <a:pt x="2244870" y="2149544"/>
                  <a:pt x="2277284" y="2157820"/>
                </a:cubicBezTo>
                <a:cubicBezTo>
                  <a:pt x="2241422" y="2232992"/>
                  <a:pt x="2206939" y="2308854"/>
                  <a:pt x="2173146" y="2386095"/>
                </a:cubicBezTo>
                <a:cubicBezTo>
                  <a:pt x="2091767" y="2435750"/>
                  <a:pt x="2011767" y="2486095"/>
                  <a:pt x="1933836" y="2537129"/>
                </a:cubicBezTo>
                <a:cubicBezTo>
                  <a:pt x="1926939" y="2519888"/>
                  <a:pt x="1920043" y="2502647"/>
                  <a:pt x="1913146" y="2485405"/>
                </a:cubicBezTo>
                <a:cubicBezTo>
                  <a:pt x="1931767" y="2392302"/>
                  <a:pt x="1951767" y="2299888"/>
                  <a:pt x="1973146" y="2209544"/>
                </a:cubicBezTo>
                <a:cubicBezTo>
                  <a:pt x="2041422" y="2184716"/>
                  <a:pt x="2109698" y="2159889"/>
                  <a:pt x="2179353" y="2135061"/>
                </a:cubicBezTo>
                <a:close/>
                <a:moveTo>
                  <a:pt x="1975215" y="2202647"/>
                </a:moveTo>
                <a:cubicBezTo>
                  <a:pt x="1983491" y="2168164"/>
                  <a:pt x="1991767" y="2133682"/>
                  <a:pt x="2000733" y="2099889"/>
                </a:cubicBezTo>
                <a:cubicBezTo>
                  <a:pt x="2055215" y="2109544"/>
                  <a:pt x="2111077" y="2120578"/>
                  <a:pt x="2166939" y="2132992"/>
                </a:cubicBezTo>
                <a:cubicBezTo>
                  <a:pt x="2102112" y="2155061"/>
                  <a:pt x="2037974" y="2178509"/>
                  <a:pt x="1975215" y="2202647"/>
                </a:cubicBezTo>
                <a:close/>
                <a:moveTo>
                  <a:pt x="2489007" y="1761269"/>
                </a:moveTo>
                <a:cubicBezTo>
                  <a:pt x="2560042" y="1754372"/>
                  <a:pt x="2632456" y="1748855"/>
                  <a:pt x="2704869" y="1743338"/>
                </a:cubicBezTo>
                <a:cubicBezTo>
                  <a:pt x="2734524" y="1759200"/>
                  <a:pt x="2764180" y="1775062"/>
                  <a:pt x="2794524" y="1791613"/>
                </a:cubicBezTo>
                <a:cubicBezTo>
                  <a:pt x="2740731" y="1854372"/>
                  <a:pt x="2686938" y="1918510"/>
                  <a:pt x="2633835" y="1984027"/>
                </a:cubicBezTo>
                <a:cubicBezTo>
                  <a:pt x="2542111" y="2010234"/>
                  <a:pt x="2451766" y="2037820"/>
                  <a:pt x="2362801" y="2066096"/>
                </a:cubicBezTo>
                <a:cubicBezTo>
                  <a:pt x="2360732" y="2048165"/>
                  <a:pt x="2358663" y="2030923"/>
                  <a:pt x="2356594" y="2012992"/>
                </a:cubicBezTo>
                <a:cubicBezTo>
                  <a:pt x="2400042" y="1927475"/>
                  <a:pt x="2444180" y="1843337"/>
                  <a:pt x="2489007" y="1761269"/>
                </a:cubicBezTo>
                <a:close/>
                <a:moveTo>
                  <a:pt x="2355215" y="1999889"/>
                </a:moveTo>
                <a:cubicBezTo>
                  <a:pt x="2346939" y="1924717"/>
                  <a:pt x="2340732" y="1850924"/>
                  <a:pt x="2336594" y="1777820"/>
                </a:cubicBezTo>
                <a:cubicBezTo>
                  <a:pt x="2384180" y="1772303"/>
                  <a:pt x="2431766" y="1766786"/>
                  <a:pt x="2480042" y="1762648"/>
                </a:cubicBezTo>
                <a:cubicBezTo>
                  <a:pt x="2437283" y="1839889"/>
                  <a:pt x="2395904" y="1919199"/>
                  <a:pt x="2355215" y="1999889"/>
                </a:cubicBezTo>
                <a:close/>
                <a:moveTo>
                  <a:pt x="2493145" y="1754372"/>
                </a:moveTo>
                <a:cubicBezTo>
                  <a:pt x="2510387" y="1723338"/>
                  <a:pt x="2526938" y="1692993"/>
                  <a:pt x="2544180" y="1662648"/>
                </a:cubicBezTo>
                <a:cubicBezTo>
                  <a:pt x="2593145" y="1686096"/>
                  <a:pt x="2643490" y="1711613"/>
                  <a:pt x="2693145" y="1737820"/>
                </a:cubicBezTo>
                <a:cubicBezTo>
                  <a:pt x="2626249" y="1742648"/>
                  <a:pt x="2559352" y="1747475"/>
                  <a:pt x="2493145" y="1754372"/>
                </a:cubicBezTo>
                <a:close/>
                <a:moveTo>
                  <a:pt x="3972453" y="1440579"/>
                </a:moveTo>
                <a:cubicBezTo>
                  <a:pt x="3989695" y="1468855"/>
                  <a:pt x="4006246" y="1497131"/>
                  <a:pt x="4023488" y="1526097"/>
                </a:cubicBezTo>
                <a:cubicBezTo>
                  <a:pt x="3963488" y="1546097"/>
                  <a:pt x="3902798" y="1566786"/>
                  <a:pt x="3842109" y="1588855"/>
                </a:cubicBezTo>
                <a:cubicBezTo>
                  <a:pt x="3793833" y="1520579"/>
                  <a:pt x="3745557" y="1454373"/>
                  <a:pt x="3695902" y="1390924"/>
                </a:cubicBezTo>
                <a:cubicBezTo>
                  <a:pt x="3722109" y="1375062"/>
                  <a:pt x="3749005" y="1359200"/>
                  <a:pt x="3775212" y="1344028"/>
                </a:cubicBezTo>
                <a:cubicBezTo>
                  <a:pt x="3840729" y="1375062"/>
                  <a:pt x="3906246" y="1406786"/>
                  <a:pt x="3972453" y="1440579"/>
                </a:cubicBezTo>
                <a:close/>
                <a:moveTo>
                  <a:pt x="3782799" y="1339200"/>
                </a:moveTo>
                <a:cubicBezTo>
                  <a:pt x="3813143" y="1321269"/>
                  <a:pt x="3844177" y="1304028"/>
                  <a:pt x="3874522" y="1286787"/>
                </a:cubicBezTo>
                <a:cubicBezTo>
                  <a:pt x="3904867" y="1332993"/>
                  <a:pt x="3935212" y="1379890"/>
                  <a:pt x="3964867" y="1428855"/>
                </a:cubicBezTo>
                <a:cubicBezTo>
                  <a:pt x="3904177" y="1397821"/>
                  <a:pt x="3843488" y="1367476"/>
                  <a:pt x="3782799" y="1339200"/>
                </a:cubicBezTo>
                <a:close/>
                <a:moveTo>
                  <a:pt x="4455901" y="1404028"/>
                </a:moveTo>
                <a:cubicBezTo>
                  <a:pt x="4510384" y="1450924"/>
                  <a:pt x="4564866" y="1499200"/>
                  <a:pt x="4619349" y="1548855"/>
                </a:cubicBezTo>
                <a:cubicBezTo>
                  <a:pt x="4628314" y="1581269"/>
                  <a:pt x="4637280" y="1613683"/>
                  <a:pt x="4646245" y="1646096"/>
                </a:cubicBezTo>
                <a:cubicBezTo>
                  <a:pt x="4563487" y="1650234"/>
                  <a:pt x="4480039" y="1655752"/>
                  <a:pt x="4395211" y="1662648"/>
                </a:cubicBezTo>
                <a:cubicBezTo>
                  <a:pt x="4312453" y="1614372"/>
                  <a:pt x="4230384" y="1568165"/>
                  <a:pt x="4147625" y="1524028"/>
                </a:cubicBezTo>
                <a:cubicBezTo>
                  <a:pt x="4158660" y="1510235"/>
                  <a:pt x="4170384" y="1496441"/>
                  <a:pt x="4181418" y="1483338"/>
                </a:cubicBezTo>
                <a:cubicBezTo>
                  <a:pt x="4274522" y="1455062"/>
                  <a:pt x="4365556" y="1428166"/>
                  <a:pt x="4455901" y="1404028"/>
                </a:cubicBezTo>
                <a:close/>
                <a:moveTo>
                  <a:pt x="4191073" y="1472304"/>
                </a:moveTo>
                <a:cubicBezTo>
                  <a:pt x="4240039" y="1414373"/>
                  <a:pt x="4289004" y="1358511"/>
                  <a:pt x="4338660" y="1304718"/>
                </a:cubicBezTo>
                <a:cubicBezTo>
                  <a:pt x="4375211" y="1335062"/>
                  <a:pt x="4412453" y="1366097"/>
                  <a:pt x="4449004" y="1397131"/>
                </a:cubicBezTo>
                <a:cubicBezTo>
                  <a:pt x="4363487" y="1421269"/>
                  <a:pt x="4277280" y="1446097"/>
                  <a:pt x="4191073" y="1472304"/>
                </a:cubicBezTo>
                <a:close/>
                <a:moveTo>
                  <a:pt x="4464177" y="1401959"/>
                </a:moveTo>
                <a:cubicBezTo>
                  <a:pt x="4498659" y="1392993"/>
                  <a:pt x="4532452" y="1384028"/>
                  <a:pt x="4566245" y="1375752"/>
                </a:cubicBezTo>
                <a:cubicBezTo>
                  <a:pt x="4583487" y="1428166"/>
                  <a:pt x="4600039" y="1481959"/>
                  <a:pt x="4615901" y="1536441"/>
                </a:cubicBezTo>
                <a:cubicBezTo>
                  <a:pt x="4564866" y="1490235"/>
                  <a:pt x="4514521" y="1445407"/>
                  <a:pt x="4464177" y="1401959"/>
                </a:cubicBezTo>
                <a:close/>
                <a:moveTo>
                  <a:pt x="5044175" y="1643338"/>
                </a:moveTo>
                <a:cubicBezTo>
                  <a:pt x="5061417" y="1643338"/>
                  <a:pt x="5077969" y="1643338"/>
                  <a:pt x="5095210" y="1643338"/>
                </a:cubicBezTo>
                <a:cubicBezTo>
                  <a:pt x="5135210" y="1703338"/>
                  <a:pt x="5175210" y="1764027"/>
                  <a:pt x="5214520" y="1826096"/>
                </a:cubicBezTo>
                <a:cubicBezTo>
                  <a:pt x="5214520" y="1859199"/>
                  <a:pt x="5214520" y="1892992"/>
                  <a:pt x="5214520" y="1926785"/>
                </a:cubicBezTo>
                <a:cubicBezTo>
                  <a:pt x="5133831" y="1908854"/>
                  <a:pt x="5051762" y="1892303"/>
                  <a:pt x="4968314" y="1876441"/>
                </a:cubicBezTo>
                <a:cubicBezTo>
                  <a:pt x="4902107" y="1808165"/>
                  <a:pt x="4834521" y="1741958"/>
                  <a:pt x="4767624" y="1677131"/>
                </a:cubicBezTo>
                <a:cubicBezTo>
                  <a:pt x="4782107" y="1666786"/>
                  <a:pt x="4797279" y="1656441"/>
                  <a:pt x="4811762" y="1646096"/>
                </a:cubicBezTo>
                <a:cubicBezTo>
                  <a:pt x="4890383" y="1644717"/>
                  <a:pt x="4967624" y="1643338"/>
                  <a:pt x="5044175" y="1643338"/>
                </a:cubicBezTo>
                <a:close/>
                <a:moveTo>
                  <a:pt x="4823486" y="1639200"/>
                </a:moveTo>
                <a:cubicBezTo>
                  <a:pt x="4885555" y="1596441"/>
                  <a:pt x="4947624" y="1555752"/>
                  <a:pt x="5009003" y="1517821"/>
                </a:cubicBezTo>
                <a:cubicBezTo>
                  <a:pt x="5036589" y="1556441"/>
                  <a:pt x="5063486" y="1595752"/>
                  <a:pt x="5090382" y="1635752"/>
                </a:cubicBezTo>
                <a:cubicBezTo>
                  <a:pt x="5002107" y="1635062"/>
                  <a:pt x="4913141" y="1636441"/>
                  <a:pt x="4823486" y="1639200"/>
                </a:cubicBezTo>
                <a:close/>
                <a:moveTo>
                  <a:pt x="5103486" y="1643338"/>
                </a:moveTo>
                <a:cubicBezTo>
                  <a:pt x="5138658" y="1643338"/>
                  <a:pt x="5173830" y="1644027"/>
                  <a:pt x="5209003" y="1644717"/>
                </a:cubicBezTo>
                <a:cubicBezTo>
                  <a:pt x="5211761" y="1699889"/>
                  <a:pt x="5213141" y="1755751"/>
                  <a:pt x="5213831" y="1812993"/>
                </a:cubicBezTo>
                <a:cubicBezTo>
                  <a:pt x="5177969" y="1755751"/>
                  <a:pt x="5140727" y="1699200"/>
                  <a:pt x="5103486" y="1643338"/>
                </a:cubicBezTo>
                <a:close/>
                <a:moveTo>
                  <a:pt x="5647623" y="2042647"/>
                </a:moveTo>
                <a:cubicBezTo>
                  <a:pt x="5670381" y="2111613"/>
                  <a:pt x="5692450" y="2181268"/>
                  <a:pt x="5713830" y="2251613"/>
                </a:cubicBezTo>
                <a:cubicBezTo>
                  <a:pt x="5705554" y="2284026"/>
                  <a:pt x="5696588" y="2316440"/>
                  <a:pt x="5686933" y="2348854"/>
                </a:cubicBezTo>
                <a:cubicBezTo>
                  <a:pt x="5613830" y="2310233"/>
                  <a:pt x="5538657" y="2272302"/>
                  <a:pt x="5462796" y="2235061"/>
                </a:cubicBezTo>
                <a:cubicBezTo>
                  <a:pt x="5416589" y="2151613"/>
                  <a:pt x="5369692" y="2070234"/>
                  <a:pt x="5322106" y="1989544"/>
                </a:cubicBezTo>
                <a:cubicBezTo>
                  <a:pt x="5339347" y="1983337"/>
                  <a:pt x="5357279" y="1977130"/>
                  <a:pt x="5374520" y="1970923"/>
                </a:cubicBezTo>
                <a:cubicBezTo>
                  <a:pt x="5467623" y="1993682"/>
                  <a:pt x="5558658" y="2017820"/>
                  <a:pt x="5647623" y="2042647"/>
                </a:cubicBezTo>
                <a:close/>
                <a:moveTo>
                  <a:pt x="5386934" y="1967475"/>
                </a:moveTo>
                <a:cubicBezTo>
                  <a:pt x="5458658" y="1942648"/>
                  <a:pt x="5529002" y="1920579"/>
                  <a:pt x="5597968" y="1899889"/>
                </a:cubicBezTo>
                <a:cubicBezTo>
                  <a:pt x="5613830" y="1944717"/>
                  <a:pt x="5629692" y="1989544"/>
                  <a:pt x="5644864" y="2035061"/>
                </a:cubicBezTo>
                <a:cubicBezTo>
                  <a:pt x="5560726" y="2010923"/>
                  <a:pt x="5474520" y="1988854"/>
                  <a:pt x="5386934" y="1967475"/>
                </a:cubicBezTo>
                <a:close/>
                <a:moveTo>
                  <a:pt x="5655899" y="2045406"/>
                </a:moveTo>
                <a:cubicBezTo>
                  <a:pt x="5690381" y="2055061"/>
                  <a:pt x="5724175" y="2065406"/>
                  <a:pt x="5757967" y="2075061"/>
                </a:cubicBezTo>
                <a:cubicBezTo>
                  <a:pt x="5745554" y="2129544"/>
                  <a:pt x="5732450" y="2184027"/>
                  <a:pt x="5717967" y="2239199"/>
                </a:cubicBezTo>
                <a:cubicBezTo>
                  <a:pt x="5697967" y="2173682"/>
                  <a:pt x="5677278" y="2108854"/>
                  <a:pt x="5655899" y="2045406"/>
                </a:cubicBezTo>
                <a:close/>
                <a:moveTo>
                  <a:pt x="6073829" y="2576440"/>
                </a:moveTo>
                <a:cubicBezTo>
                  <a:pt x="6077967" y="2648164"/>
                  <a:pt x="6080725" y="2721267"/>
                  <a:pt x="6082795" y="2795060"/>
                </a:cubicBezTo>
                <a:cubicBezTo>
                  <a:pt x="6066243" y="2824025"/>
                  <a:pt x="6049001" y="2852301"/>
                  <a:pt x="6031071" y="2881267"/>
                </a:cubicBezTo>
                <a:cubicBezTo>
                  <a:pt x="5971071" y="2824715"/>
                  <a:pt x="5909002" y="2768163"/>
                  <a:pt x="5845553" y="2712301"/>
                </a:cubicBezTo>
                <a:cubicBezTo>
                  <a:pt x="5823484" y="2619888"/>
                  <a:pt x="5800036" y="2528164"/>
                  <a:pt x="5775209" y="2438509"/>
                </a:cubicBezTo>
                <a:cubicBezTo>
                  <a:pt x="5793140" y="2437129"/>
                  <a:pt x="5811760" y="2435750"/>
                  <a:pt x="5829692" y="2434371"/>
                </a:cubicBezTo>
                <a:cubicBezTo>
                  <a:pt x="5913139" y="2481267"/>
                  <a:pt x="5994519" y="2528164"/>
                  <a:pt x="6073829" y="2576440"/>
                </a:cubicBezTo>
                <a:close/>
                <a:moveTo>
                  <a:pt x="5843485" y="2433681"/>
                </a:moveTo>
                <a:cubicBezTo>
                  <a:pt x="5918657" y="2428854"/>
                  <a:pt x="5991760" y="2426095"/>
                  <a:pt x="6064174" y="2424716"/>
                </a:cubicBezTo>
                <a:cubicBezTo>
                  <a:pt x="6067622" y="2471612"/>
                  <a:pt x="6071070" y="2519198"/>
                  <a:pt x="6073829" y="2567474"/>
                </a:cubicBezTo>
                <a:cubicBezTo>
                  <a:pt x="5998657" y="2521957"/>
                  <a:pt x="5922105" y="2477130"/>
                  <a:pt x="5843485" y="2433681"/>
                </a:cubicBezTo>
                <a:close/>
                <a:moveTo>
                  <a:pt x="6082105" y="2581267"/>
                </a:moveTo>
                <a:cubicBezTo>
                  <a:pt x="6112450" y="2599198"/>
                  <a:pt x="6142105" y="2617819"/>
                  <a:pt x="6171070" y="2636439"/>
                </a:cubicBezTo>
                <a:cubicBezTo>
                  <a:pt x="6145553" y="2684715"/>
                  <a:pt x="6117967" y="2733681"/>
                  <a:pt x="6089691" y="2782646"/>
                </a:cubicBezTo>
                <a:cubicBezTo>
                  <a:pt x="6088312" y="2714370"/>
                  <a:pt x="6085553" y="2647474"/>
                  <a:pt x="6082105" y="2581267"/>
                </a:cubicBezTo>
                <a:close/>
                <a:moveTo>
                  <a:pt x="6344863" y="3204025"/>
                </a:moveTo>
                <a:cubicBezTo>
                  <a:pt x="6340725" y="3221956"/>
                  <a:pt x="6336587" y="3239887"/>
                  <a:pt x="6332449" y="3257818"/>
                </a:cubicBezTo>
                <a:cubicBezTo>
                  <a:pt x="6253829" y="3231611"/>
                  <a:pt x="6173139" y="3206094"/>
                  <a:pt x="6090381" y="3182645"/>
                </a:cubicBezTo>
                <a:cubicBezTo>
                  <a:pt x="6091760" y="3117818"/>
                  <a:pt x="6092449" y="3053680"/>
                  <a:pt x="6092449" y="2989542"/>
                </a:cubicBezTo>
                <a:cubicBezTo>
                  <a:pt x="6109691" y="2992991"/>
                  <a:pt x="6127622" y="2996439"/>
                  <a:pt x="6144863" y="2999887"/>
                </a:cubicBezTo>
                <a:cubicBezTo>
                  <a:pt x="6213829" y="3068163"/>
                  <a:pt x="6280725" y="3136439"/>
                  <a:pt x="6344863" y="3204025"/>
                </a:cubicBezTo>
                <a:close/>
                <a:moveTo>
                  <a:pt x="6158657" y="3003335"/>
                </a:moveTo>
                <a:cubicBezTo>
                  <a:pt x="6232449" y="3018508"/>
                  <a:pt x="6304863" y="3035749"/>
                  <a:pt x="6375898" y="3053680"/>
                </a:cubicBezTo>
                <a:cubicBezTo>
                  <a:pt x="6366932" y="3100577"/>
                  <a:pt x="6357277" y="3147473"/>
                  <a:pt x="6346932" y="3194370"/>
                </a:cubicBezTo>
                <a:cubicBezTo>
                  <a:pt x="6285553" y="3130921"/>
                  <a:pt x="6223484" y="3066784"/>
                  <a:pt x="6158657" y="3003335"/>
                </a:cubicBezTo>
                <a:close/>
                <a:moveTo>
                  <a:pt x="6332449" y="4072299"/>
                </a:moveTo>
                <a:cubicBezTo>
                  <a:pt x="6303484" y="4088161"/>
                  <a:pt x="6274518" y="4104023"/>
                  <a:pt x="6244863" y="4119885"/>
                </a:cubicBezTo>
                <a:cubicBezTo>
                  <a:pt x="6222104" y="4039885"/>
                  <a:pt x="6197966" y="3959886"/>
                  <a:pt x="6172450" y="3879196"/>
                </a:cubicBezTo>
                <a:cubicBezTo>
                  <a:pt x="6180725" y="3852989"/>
                  <a:pt x="6189001" y="3826782"/>
                  <a:pt x="6196587" y="3799886"/>
                </a:cubicBezTo>
                <a:cubicBezTo>
                  <a:pt x="6269691" y="3844713"/>
                  <a:pt x="6340035" y="3889541"/>
                  <a:pt x="6407621" y="3935058"/>
                </a:cubicBezTo>
                <a:cubicBezTo>
                  <a:pt x="6383484" y="3981265"/>
                  <a:pt x="6357966" y="4026782"/>
                  <a:pt x="6332449" y="4072299"/>
                </a:cubicBezTo>
                <a:close/>
                <a:moveTo>
                  <a:pt x="6413828" y="3939885"/>
                </a:moveTo>
                <a:cubicBezTo>
                  <a:pt x="6436587" y="3955058"/>
                  <a:pt x="6459345" y="3970920"/>
                  <a:pt x="6481414" y="3986782"/>
                </a:cubicBezTo>
                <a:cubicBezTo>
                  <a:pt x="6436587" y="4013678"/>
                  <a:pt x="6391070" y="4039885"/>
                  <a:pt x="6344173" y="4066092"/>
                </a:cubicBezTo>
                <a:cubicBezTo>
                  <a:pt x="6368311" y="4024023"/>
                  <a:pt x="6391759" y="3981955"/>
                  <a:pt x="6413828" y="3939885"/>
                </a:cubicBezTo>
                <a:close/>
                <a:moveTo>
                  <a:pt x="6197966" y="4712988"/>
                </a:moveTo>
                <a:cubicBezTo>
                  <a:pt x="6165553" y="4720574"/>
                  <a:pt x="6132449" y="4728160"/>
                  <a:pt x="6098657" y="4735746"/>
                </a:cubicBezTo>
                <a:cubicBezTo>
                  <a:pt x="6097967" y="4652988"/>
                  <a:pt x="6095898" y="4569539"/>
                  <a:pt x="6092449" y="4485402"/>
                </a:cubicBezTo>
                <a:cubicBezTo>
                  <a:pt x="6107622" y="4461954"/>
                  <a:pt x="6122105" y="4439195"/>
                  <a:pt x="6136588" y="4415747"/>
                </a:cubicBezTo>
                <a:cubicBezTo>
                  <a:pt x="6195208" y="4478505"/>
                  <a:pt x="6251760" y="4540574"/>
                  <a:pt x="6304863" y="4602643"/>
                </a:cubicBezTo>
                <a:cubicBezTo>
                  <a:pt x="6270380" y="4639884"/>
                  <a:pt x="6234518" y="4676436"/>
                  <a:pt x="6197966" y="4712988"/>
                </a:cubicBezTo>
                <a:close/>
                <a:moveTo>
                  <a:pt x="6309690" y="4608160"/>
                </a:moveTo>
                <a:cubicBezTo>
                  <a:pt x="6327622" y="4628850"/>
                  <a:pt x="6344863" y="4649540"/>
                  <a:pt x="6362104" y="4670919"/>
                </a:cubicBezTo>
                <a:cubicBezTo>
                  <a:pt x="6312449" y="4684712"/>
                  <a:pt x="6262105" y="4697815"/>
                  <a:pt x="6210381" y="4710229"/>
                </a:cubicBezTo>
                <a:cubicBezTo>
                  <a:pt x="6244173" y="4676436"/>
                  <a:pt x="6277277" y="4641953"/>
                  <a:pt x="6309690" y="4608160"/>
                </a:cubicBezTo>
                <a:close/>
                <a:moveTo>
                  <a:pt x="5894519" y="5297124"/>
                </a:moveTo>
                <a:cubicBezTo>
                  <a:pt x="5861415" y="5295745"/>
                  <a:pt x="5827623" y="5294366"/>
                  <a:pt x="5793829" y="5292987"/>
                </a:cubicBezTo>
                <a:cubicBezTo>
                  <a:pt x="5815209" y="5212987"/>
                  <a:pt x="5835209" y="5131607"/>
                  <a:pt x="5854519" y="5048849"/>
                </a:cubicBezTo>
                <a:cubicBezTo>
                  <a:pt x="5875209" y="5030229"/>
                  <a:pt x="5895898" y="5011608"/>
                  <a:pt x="5916588" y="4992987"/>
                </a:cubicBezTo>
                <a:cubicBezTo>
                  <a:pt x="5956588" y="5068849"/>
                  <a:pt x="5993829" y="5144022"/>
                  <a:pt x="6029001" y="5218504"/>
                </a:cubicBezTo>
                <a:cubicBezTo>
                  <a:pt x="5984864" y="5244711"/>
                  <a:pt x="5940036" y="5270918"/>
                  <a:pt x="5894519" y="5297124"/>
                </a:cubicBezTo>
                <a:close/>
                <a:moveTo>
                  <a:pt x="6032450" y="5224711"/>
                </a:moveTo>
                <a:cubicBezTo>
                  <a:pt x="6044174" y="5249539"/>
                  <a:pt x="6055898" y="5275056"/>
                  <a:pt x="6066932" y="5299883"/>
                </a:cubicBezTo>
                <a:cubicBezTo>
                  <a:pt x="6062105" y="5299883"/>
                  <a:pt x="6057277" y="5299883"/>
                  <a:pt x="6052450" y="5299883"/>
                </a:cubicBezTo>
                <a:cubicBezTo>
                  <a:pt x="6004863" y="5299883"/>
                  <a:pt x="5956588" y="5299194"/>
                  <a:pt x="5908312" y="5297814"/>
                </a:cubicBezTo>
                <a:cubicBezTo>
                  <a:pt x="5949691" y="5273676"/>
                  <a:pt x="5991070" y="5248849"/>
                  <a:pt x="6032450" y="5224711"/>
                </a:cubicBezTo>
                <a:close/>
                <a:moveTo>
                  <a:pt x="5446934" y="5778503"/>
                </a:moveTo>
                <a:cubicBezTo>
                  <a:pt x="5415209" y="5768848"/>
                  <a:pt x="5384175" y="5758503"/>
                  <a:pt x="5352451" y="5748158"/>
                </a:cubicBezTo>
                <a:cubicBezTo>
                  <a:pt x="5394520" y="5676434"/>
                  <a:pt x="5435209" y="5603331"/>
                  <a:pt x="5475899" y="5528848"/>
                </a:cubicBezTo>
                <a:cubicBezTo>
                  <a:pt x="5500726" y="5516435"/>
                  <a:pt x="5525554" y="5504021"/>
                  <a:pt x="5549692" y="5491607"/>
                </a:cubicBezTo>
                <a:cubicBezTo>
                  <a:pt x="5568312" y="5575055"/>
                  <a:pt x="5584174" y="5657124"/>
                  <a:pt x="5597968" y="5737813"/>
                </a:cubicBezTo>
                <a:cubicBezTo>
                  <a:pt x="5548313" y="5751607"/>
                  <a:pt x="5497968" y="5765400"/>
                  <a:pt x="5446934" y="5778503"/>
                </a:cubicBezTo>
                <a:close/>
                <a:moveTo>
                  <a:pt x="5599347" y="5745399"/>
                </a:moveTo>
                <a:cubicBezTo>
                  <a:pt x="5604175" y="5772986"/>
                  <a:pt x="5608312" y="5799882"/>
                  <a:pt x="5612451" y="5826779"/>
                </a:cubicBezTo>
                <a:cubicBezTo>
                  <a:pt x="5562106" y="5812986"/>
                  <a:pt x="5511761" y="5798503"/>
                  <a:pt x="5460727" y="5782641"/>
                </a:cubicBezTo>
                <a:cubicBezTo>
                  <a:pt x="5507623" y="5770227"/>
                  <a:pt x="5553830" y="5757814"/>
                  <a:pt x="5599347" y="5745399"/>
                </a:cubicBezTo>
                <a:close/>
                <a:moveTo>
                  <a:pt x="5237279" y="5926089"/>
                </a:moveTo>
                <a:cubicBezTo>
                  <a:pt x="5181417" y="5934365"/>
                  <a:pt x="5124865" y="5942641"/>
                  <a:pt x="5067624" y="5950227"/>
                </a:cubicBezTo>
                <a:cubicBezTo>
                  <a:pt x="5069003" y="5924709"/>
                  <a:pt x="5071072" y="5899193"/>
                  <a:pt x="5072452" y="5872985"/>
                </a:cubicBezTo>
                <a:cubicBezTo>
                  <a:pt x="5135899" y="5859882"/>
                  <a:pt x="5198658" y="5846089"/>
                  <a:pt x="5260727" y="5831606"/>
                </a:cubicBezTo>
                <a:cubicBezTo>
                  <a:pt x="5261416" y="5850227"/>
                  <a:pt x="5262106" y="5868158"/>
                  <a:pt x="5262106" y="5886089"/>
                </a:cubicBezTo>
                <a:cubicBezTo>
                  <a:pt x="5253830" y="5899193"/>
                  <a:pt x="5245555" y="5912986"/>
                  <a:pt x="5237279" y="5926089"/>
                </a:cubicBezTo>
                <a:close/>
                <a:moveTo>
                  <a:pt x="5262106" y="5898503"/>
                </a:moveTo>
                <a:cubicBezTo>
                  <a:pt x="5262106" y="5906089"/>
                  <a:pt x="5262796" y="5913675"/>
                  <a:pt x="5262796" y="5921951"/>
                </a:cubicBezTo>
                <a:cubicBezTo>
                  <a:pt x="5257279" y="5922641"/>
                  <a:pt x="5251762" y="5923331"/>
                  <a:pt x="5246244" y="5924709"/>
                </a:cubicBezTo>
                <a:cubicBezTo>
                  <a:pt x="5251762" y="5915744"/>
                  <a:pt x="5256589" y="5907468"/>
                  <a:pt x="5262106" y="5898503"/>
                </a:cubicBezTo>
                <a:close/>
                <a:moveTo>
                  <a:pt x="5018658" y="6124709"/>
                </a:moveTo>
                <a:cubicBezTo>
                  <a:pt x="4975900" y="6124709"/>
                  <a:pt x="4932451" y="6124020"/>
                  <a:pt x="4888314" y="6123330"/>
                </a:cubicBezTo>
                <a:cubicBezTo>
                  <a:pt x="4860728" y="6105399"/>
                  <a:pt x="4833142" y="6087468"/>
                  <a:pt x="4805555" y="6068847"/>
                </a:cubicBezTo>
                <a:cubicBezTo>
                  <a:pt x="4836590" y="6038502"/>
                  <a:pt x="4867624" y="6008158"/>
                  <a:pt x="4897969" y="5977123"/>
                </a:cubicBezTo>
                <a:cubicBezTo>
                  <a:pt x="4952452" y="5970916"/>
                  <a:pt x="5006245" y="5964710"/>
                  <a:pt x="5059348" y="5957813"/>
                </a:cubicBezTo>
                <a:cubicBezTo>
                  <a:pt x="5055900" y="6014364"/>
                  <a:pt x="5051072" y="6069537"/>
                  <a:pt x="5045555" y="6124020"/>
                </a:cubicBezTo>
                <a:cubicBezTo>
                  <a:pt x="5037279" y="6124709"/>
                  <a:pt x="5028314" y="6124709"/>
                  <a:pt x="5018658" y="6124709"/>
                </a:cubicBezTo>
                <a:close/>
                <a:moveTo>
                  <a:pt x="5045555" y="6132296"/>
                </a:moveTo>
                <a:cubicBezTo>
                  <a:pt x="5042796" y="6159882"/>
                  <a:pt x="5040038" y="6187468"/>
                  <a:pt x="5036589" y="6214364"/>
                </a:cubicBezTo>
                <a:cubicBezTo>
                  <a:pt x="4991762" y="6187468"/>
                  <a:pt x="4946245" y="6159882"/>
                  <a:pt x="4901417" y="6130916"/>
                </a:cubicBezTo>
                <a:cubicBezTo>
                  <a:pt x="4942107" y="6131606"/>
                  <a:pt x="4982797" y="6132296"/>
                  <a:pt x="5023486" y="6132296"/>
                </a:cubicBezTo>
                <a:cubicBezTo>
                  <a:pt x="5030382" y="6132296"/>
                  <a:pt x="5037969" y="6132296"/>
                  <a:pt x="5045555" y="6132296"/>
                </a:cubicBezTo>
                <a:close/>
                <a:moveTo>
                  <a:pt x="3686247" y="6198502"/>
                </a:moveTo>
                <a:cubicBezTo>
                  <a:pt x="3735902" y="6221261"/>
                  <a:pt x="3785557" y="6243330"/>
                  <a:pt x="3834523" y="6264709"/>
                </a:cubicBezTo>
                <a:cubicBezTo>
                  <a:pt x="3784867" y="6336433"/>
                  <a:pt x="3734523" y="6406088"/>
                  <a:pt x="3682799" y="6472984"/>
                </a:cubicBezTo>
                <a:cubicBezTo>
                  <a:pt x="3640040" y="6395054"/>
                  <a:pt x="3599350" y="6313674"/>
                  <a:pt x="3559351" y="6230227"/>
                </a:cubicBezTo>
                <a:cubicBezTo>
                  <a:pt x="3601419" y="6219882"/>
                  <a:pt x="3643488" y="6209537"/>
                  <a:pt x="3686247" y="6198502"/>
                </a:cubicBezTo>
                <a:close/>
                <a:moveTo>
                  <a:pt x="3556592" y="6223330"/>
                </a:moveTo>
                <a:cubicBezTo>
                  <a:pt x="3539350" y="6187468"/>
                  <a:pt x="3522799" y="6150916"/>
                  <a:pt x="3505558" y="6113675"/>
                </a:cubicBezTo>
                <a:cubicBezTo>
                  <a:pt x="3562109" y="6141261"/>
                  <a:pt x="3618661" y="6168158"/>
                  <a:pt x="3675212" y="6193675"/>
                </a:cubicBezTo>
                <a:cubicBezTo>
                  <a:pt x="3635212" y="6203330"/>
                  <a:pt x="3595902" y="6213675"/>
                  <a:pt x="3556592" y="6223330"/>
                </a:cubicBezTo>
                <a:close/>
                <a:moveTo>
                  <a:pt x="3697281" y="6195744"/>
                </a:moveTo>
                <a:cubicBezTo>
                  <a:pt x="3771764" y="6176433"/>
                  <a:pt x="3846936" y="6155744"/>
                  <a:pt x="3922798" y="6134364"/>
                </a:cubicBezTo>
                <a:cubicBezTo>
                  <a:pt x="3895212" y="6176433"/>
                  <a:pt x="3867626" y="6218502"/>
                  <a:pt x="3839350" y="6259192"/>
                </a:cubicBezTo>
                <a:cubicBezTo>
                  <a:pt x="3791764" y="6237813"/>
                  <a:pt x="3744868" y="6217123"/>
                  <a:pt x="3697281" y="6195744"/>
                </a:cubicBezTo>
                <a:close/>
                <a:moveTo>
                  <a:pt x="3686247" y="6190226"/>
                </a:moveTo>
                <a:cubicBezTo>
                  <a:pt x="3624868" y="6161951"/>
                  <a:pt x="3562799" y="6132985"/>
                  <a:pt x="3500730" y="6102641"/>
                </a:cubicBezTo>
                <a:cubicBezTo>
                  <a:pt x="3493833" y="6087468"/>
                  <a:pt x="3487627" y="6072985"/>
                  <a:pt x="3480730" y="6057813"/>
                </a:cubicBezTo>
                <a:cubicBezTo>
                  <a:pt x="3553143" y="6055744"/>
                  <a:pt x="3625557" y="6052985"/>
                  <a:pt x="3698661" y="6048847"/>
                </a:cubicBezTo>
                <a:cubicBezTo>
                  <a:pt x="3780040" y="6068158"/>
                  <a:pt x="3861419" y="6086089"/>
                  <a:pt x="3942108" y="6102641"/>
                </a:cubicBezTo>
                <a:cubicBezTo>
                  <a:pt x="3937281" y="6110227"/>
                  <a:pt x="3932453" y="6117123"/>
                  <a:pt x="3928315" y="6124709"/>
                </a:cubicBezTo>
                <a:cubicBezTo>
                  <a:pt x="3846936" y="6148158"/>
                  <a:pt x="3766247" y="6170227"/>
                  <a:pt x="3686247" y="6190226"/>
                </a:cubicBezTo>
                <a:close/>
                <a:moveTo>
                  <a:pt x="2430387" y="5906089"/>
                </a:moveTo>
                <a:cubicBezTo>
                  <a:pt x="2441421" y="5927468"/>
                  <a:pt x="2453146" y="5948847"/>
                  <a:pt x="2464870" y="5970227"/>
                </a:cubicBezTo>
                <a:cubicBezTo>
                  <a:pt x="2439353" y="5981261"/>
                  <a:pt x="2413835" y="5991606"/>
                  <a:pt x="2388318" y="6001261"/>
                </a:cubicBezTo>
                <a:cubicBezTo>
                  <a:pt x="2389697" y="5967468"/>
                  <a:pt x="2391766" y="5933675"/>
                  <a:pt x="2393146" y="5899882"/>
                </a:cubicBezTo>
                <a:cubicBezTo>
                  <a:pt x="2406249" y="5901951"/>
                  <a:pt x="2417973" y="5904020"/>
                  <a:pt x="2430387" y="5906089"/>
                </a:cubicBezTo>
                <a:close/>
                <a:moveTo>
                  <a:pt x="2394525" y="5891606"/>
                </a:moveTo>
                <a:cubicBezTo>
                  <a:pt x="2395215" y="5875055"/>
                  <a:pt x="2396594" y="5859192"/>
                  <a:pt x="2397973" y="5842641"/>
                </a:cubicBezTo>
                <a:cubicBezTo>
                  <a:pt x="2407628" y="5860572"/>
                  <a:pt x="2417284" y="5879192"/>
                  <a:pt x="2426249" y="5897123"/>
                </a:cubicBezTo>
                <a:cubicBezTo>
                  <a:pt x="2415215" y="5895744"/>
                  <a:pt x="2404870" y="5893675"/>
                  <a:pt x="2394525" y="5891606"/>
                </a:cubicBezTo>
                <a:close/>
                <a:moveTo>
                  <a:pt x="2439353" y="5907468"/>
                </a:moveTo>
                <a:cubicBezTo>
                  <a:pt x="2480042" y="5914365"/>
                  <a:pt x="2521421" y="5921261"/>
                  <a:pt x="2562801" y="5927468"/>
                </a:cubicBezTo>
                <a:cubicBezTo>
                  <a:pt x="2532456" y="5941261"/>
                  <a:pt x="2502111" y="5954365"/>
                  <a:pt x="2471766" y="5966779"/>
                </a:cubicBezTo>
                <a:cubicBezTo>
                  <a:pt x="2460732" y="5947468"/>
                  <a:pt x="2449697" y="5927468"/>
                  <a:pt x="2439353" y="5907468"/>
                </a:cubicBezTo>
                <a:close/>
                <a:moveTo>
                  <a:pt x="2434525" y="5899193"/>
                </a:moveTo>
                <a:cubicBezTo>
                  <a:pt x="2422111" y="5876434"/>
                  <a:pt x="2410387" y="5853675"/>
                  <a:pt x="2398663" y="5830227"/>
                </a:cubicBezTo>
                <a:cubicBezTo>
                  <a:pt x="2401422" y="5797123"/>
                  <a:pt x="2404180" y="5763331"/>
                  <a:pt x="2406939" y="5729537"/>
                </a:cubicBezTo>
                <a:cubicBezTo>
                  <a:pt x="2448318" y="5742641"/>
                  <a:pt x="2489697" y="5755055"/>
                  <a:pt x="2531076" y="5766779"/>
                </a:cubicBezTo>
                <a:cubicBezTo>
                  <a:pt x="2562111" y="5811606"/>
                  <a:pt x="2593145" y="5855744"/>
                  <a:pt x="2624180" y="5899193"/>
                </a:cubicBezTo>
                <a:cubicBezTo>
                  <a:pt x="2607628" y="5906779"/>
                  <a:pt x="2591076" y="5914365"/>
                  <a:pt x="2574525" y="5921261"/>
                </a:cubicBezTo>
                <a:cubicBezTo>
                  <a:pt x="2527628" y="5915055"/>
                  <a:pt x="2480732" y="5906779"/>
                  <a:pt x="2434525" y="5899193"/>
                </a:cubicBezTo>
                <a:close/>
                <a:moveTo>
                  <a:pt x="1859353" y="5528848"/>
                </a:moveTo>
                <a:cubicBezTo>
                  <a:pt x="1855215" y="5527469"/>
                  <a:pt x="1851767" y="5526090"/>
                  <a:pt x="1847629" y="5524021"/>
                </a:cubicBezTo>
                <a:cubicBezTo>
                  <a:pt x="1840733" y="5479193"/>
                  <a:pt x="1833836" y="5432986"/>
                  <a:pt x="1826940" y="5387469"/>
                </a:cubicBezTo>
                <a:cubicBezTo>
                  <a:pt x="1853147" y="5400572"/>
                  <a:pt x="1880043" y="5413676"/>
                  <a:pt x="1906940" y="5426090"/>
                </a:cubicBezTo>
                <a:cubicBezTo>
                  <a:pt x="1895216" y="5459883"/>
                  <a:pt x="1884181" y="5493676"/>
                  <a:pt x="1873836" y="5526779"/>
                </a:cubicBezTo>
                <a:cubicBezTo>
                  <a:pt x="1869009" y="5528158"/>
                  <a:pt x="1864181" y="5528848"/>
                  <a:pt x="1859353" y="5528848"/>
                </a:cubicBezTo>
                <a:close/>
                <a:moveTo>
                  <a:pt x="1579354" y="4842643"/>
                </a:moveTo>
                <a:cubicBezTo>
                  <a:pt x="1624181" y="4776436"/>
                  <a:pt x="1672457" y="4710229"/>
                  <a:pt x="1722112" y="4644022"/>
                </a:cubicBezTo>
                <a:cubicBezTo>
                  <a:pt x="1732457" y="4657816"/>
                  <a:pt x="1743492" y="4671609"/>
                  <a:pt x="1753836" y="4685402"/>
                </a:cubicBezTo>
                <a:cubicBezTo>
                  <a:pt x="1758664" y="4780574"/>
                  <a:pt x="1764871" y="4874367"/>
                  <a:pt x="1773147" y="4967470"/>
                </a:cubicBezTo>
                <a:cubicBezTo>
                  <a:pt x="1755216" y="4965401"/>
                  <a:pt x="1737285" y="4963332"/>
                  <a:pt x="1719354" y="4961263"/>
                </a:cubicBezTo>
                <a:cubicBezTo>
                  <a:pt x="1671078" y="4921953"/>
                  <a:pt x="1624871" y="4881953"/>
                  <a:pt x="1579354" y="4842643"/>
                </a:cubicBezTo>
                <a:close/>
                <a:moveTo>
                  <a:pt x="1704871" y="4959884"/>
                </a:moveTo>
                <a:cubicBezTo>
                  <a:pt x="1641423" y="4952297"/>
                  <a:pt x="1579354" y="4943332"/>
                  <a:pt x="1517975" y="4933677"/>
                </a:cubicBezTo>
                <a:cubicBezTo>
                  <a:pt x="1536595" y="4905401"/>
                  <a:pt x="1555216" y="4877125"/>
                  <a:pt x="1574526" y="4849539"/>
                </a:cubicBezTo>
                <a:cubicBezTo>
                  <a:pt x="1617285" y="4886091"/>
                  <a:pt x="1660733" y="4922642"/>
                  <a:pt x="1704871" y="4959884"/>
                </a:cubicBezTo>
                <a:close/>
                <a:moveTo>
                  <a:pt x="1407630" y="4194368"/>
                </a:moveTo>
                <a:cubicBezTo>
                  <a:pt x="1469009" y="4142644"/>
                  <a:pt x="1532458" y="4090920"/>
                  <a:pt x="1598664" y="4040575"/>
                </a:cubicBezTo>
                <a:cubicBezTo>
                  <a:pt x="1605561" y="4056437"/>
                  <a:pt x="1611768" y="4072989"/>
                  <a:pt x="1618664" y="4088851"/>
                </a:cubicBezTo>
                <a:cubicBezTo>
                  <a:pt x="1597975" y="4181954"/>
                  <a:pt x="1579354" y="4275058"/>
                  <a:pt x="1562113" y="4366781"/>
                </a:cubicBezTo>
                <a:cubicBezTo>
                  <a:pt x="1544871" y="4359885"/>
                  <a:pt x="1528320" y="4352988"/>
                  <a:pt x="1511768" y="4346092"/>
                </a:cubicBezTo>
                <a:cubicBezTo>
                  <a:pt x="1475906" y="4295747"/>
                  <a:pt x="1441423" y="4245402"/>
                  <a:pt x="1407630" y="4194368"/>
                </a:cubicBezTo>
                <a:close/>
                <a:moveTo>
                  <a:pt x="1500044" y="4341954"/>
                </a:moveTo>
                <a:cubicBezTo>
                  <a:pt x="1440734" y="4317816"/>
                  <a:pt x="1382113" y="4292299"/>
                  <a:pt x="1325561" y="4266092"/>
                </a:cubicBezTo>
                <a:cubicBezTo>
                  <a:pt x="1351079" y="4243333"/>
                  <a:pt x="1376596" y="4221264"/>
                  <a:pt x="1402803" y="4199196"/>
                </a:cubicBezTo>
                <a:cubicBezTo>
                  <a:pt x="1434527" y="4246782"/>
                  <a:pt x="1466940" y="4294368"/>
                  <a:pt x="1500044" y="4341954"/>
                </a:cubicBezTo>
                <a:close/>
                <a:moveTo>
                  <a:pt x="1415906" y="3524714"/>
                </a:moveTo>
                <a:cubicBezTo>
                  <a:pt x="1464871" y="3501955"/>
                  <a:pt x="1514526" y="3479886"/>
                  <a:pt x="1565561" y="3458507"/>
                </a:cubicBezTo>
                <a:cubicBezTo>
                  <a:pt x="1573837" y="3500576"/>
                  <a:pt x="1582802" y="3542645"/>
                  <a:pt x="1591768" y="3585403"/>
                </a:cubicBezTo>
                <a:cubicBezTo>
                  <a:pt x="1566940" y="3633679"/>
                  <a:pt x="1542802" y="3681955"/>
                  <a:pt x="1519354" y="3730231"/>
                </a:cubicBezTo>
                <a:cubicBezTo>
                  <a:pt x="1504182" y="3719196"/>
                  <a:pt x="1489699" y="3708162"/>
                  <a:pt x="1475216" y="3696438"/>
                </a:cubicBezTo>
                <a:cubicBezTo>
                  <a:pt x="1454527" y="3639196"/>
                  <a:pt x="1434527" y="3581955"/>
                  <a:pt x="1415906" y="3524714"/>
                </a:cubicBezTo>
                <a:close/>
                <a:moveTo>
                  <a:pt x="1464871" y="3688852"/>
                </a:moveTo>
                <a:cubicBezTo>
                  <a:pt x="1414527" y="3649541"/>
                  <a:pt x="1365561" y="3610231"/>
                  <a:pt x="1318665" y="3570921"/>
                </a:cubicBezTo>
                <a:cubicBezTo>
                  <a:pt x="1348320" y="3556438"/>
                  <a:pt x="1379354" y="3541955"/>
                  <a:pt x="1409699" y="3527472"/>
                </a:cubicBezTo>
                <a:cubicBezTo>
                  <a:pt x="1426940" y="3581265"/>
                  <a:pt x="1445561" y="3635058"/>
                  <a:pt x="1464871" y="3688852"/>
                </a:cubicBezTo>
                <a:close/>
                <a:moveTo>
                  <a:pt x="1524182" y="3259887"/>
                </a:moveTo>
                <a:cubicBezTo>
                  <a:pt x="1525561" y="3259197"/>
                  <a:pt x="1526940" y="3259197"/>
                  <a:pt x="1529009" y="3258507"/>
                </a:cubicBezTo>
                <a:cubicBezTo>
                  <a:pt x="1540044" y="3322645"/>
                  <a:pt x="1551768" y="3386783"/>
                  <a:pt x="1564182" y="3450921"/>
                </a:cubicBezTo>
                <a:cubicBezTo>
                  <a:pt x="1513147" y="3472300"/>
                  <a:pt x="1462802" y="3495059"/>
                  <a:pt x="1413837" y="3517817"/>
                </a:cubicBezTo>
                <a:cubicBezTo>
                  <a:pt x="1404182" y="3488852"/>
                  <a:pt x="1395216" y="3459886"/>
                  <a:pt x="1385561" y="3430921"/>
                </a:cubicBezTo>
                <a:cubicBezTo>
                  <a:pt x="1430389" y="3373680"/>
                  <a:pt x="1476596" y="3316438"/>
                  <a:pt x="1524182" y="3259887"/>
                </a:cubicBezTo>
                <a:close/>
                <a:moveTo>
                  <a:pt x="1382803" y="3421266"/>
                </a:moveTo>
                <a:cubicBezTo>
                  <a:pt x="1372458" y="3387473"/>
                  <a:pt x="1362113" y="3353680"/>
                  <a:pt x="1352458" y="3320576"/>
                </a:cubicBezTo>
                <a:cubicBezTo>
                  <a:pt x="1404182" y="3301266"/>
                  <a:pt x="1456596" y="3282645"/>
                  <a:pt x="1511078" y="3264714"/>
                </a:cubicBezTo>
                <a:cubicBezTo>
                  <a:pt x="1466940" y="3316438"/>
                  <a:pt x="1424182" y="3368852"/>
                  <a:pt x="1382803" y="3421266"/>
                </a:cubicBezTo>
                <a:close/>
                <a:moveTo>
                  <a:pt x="1486251" y="2900577"/>
                </a:moveTo>
                <a:cubicBezTo>
                  <a:pt x="1524182" y="2955749"/>
                  <a:pt x="1564182" y="3010922"/>
                  <a:pt x="1605561" y="3065404"/>
                </a:cubicBezTo>
                <a:cubicBezTo>
                  <a:pt x="1607630" y="3091611"/>
                  <a:pt x="1609699" y="3117818"/>
                  <a:pt x="1611768" y="3144025"/>
                </a:cubicBezTo>
                <a:cubicBezTo>
                  <a:pt x="1584871" y="3175059"/>
                  <a:pt x="1557975" y="3206094"/>
                  <a:pt x="1531768" y="3237818"/>
                </a:cubicBezTo>
                <a:cubicBezTo>
                  <a:pt x="1512457" y="3124025"/>
                  <a:pt x="1496595" y="3011611"/>
                  <a:pt x="1483492" y="2900577"/>
                </a:cubicBezTo>
                <a:cubicBezTo>
                  <a:pt x="1484871" y="2901267"/>
                  <a:pt x="1485561" y="2900577"/>
                  <a:pt x="1486251" y="2900577"/>
                </a:cubicBezTo>
                <a:close/>
                <a:moveTo>
                  <a:pt x="1930388" y="2548853"/>
                </a:moveTo>
                <a:cubicBezTo>
                  <a:pt x="1942802" y="2579198"/>
                  <a:pt x="1955215" y="2608853"/>
                  <a:pt x="1968319" y="2639198"/>
                </a:cubicBezTo>
                <a:cubicBezTo>
                  <a:pt x="1940043" y="2639888"/>
                  <a:pt x="1911767" y="2640577"/>
                  <a:pt x="1884181" y="2641267"/>
                </a:cubicBezTo>
                <a:cubicBezTo>
                  <a:pt x="1888319" y="2617819"/>
                  <a:pt x="1892457" y="2594371"/>
                  <a:pt x="1897284" y="2570922"/>
                </a:cubicBezTo>
                <a:cubicBezTo>
                  <a:pt x="1908319" y="2563336"/>
                  <a:pt x="1919353" y="2556440"/>
                  <a:pt x="1930388" y="2548853"/>
                </a:cubicBezTo>
                <a:close/>
                <a:moveTo>
                  <a:pt x="1899353" y="2560577"/>
                </a:moveTo>
                <a:cubicBezTo>
                  <a:pt x="1903491" y="2540578"/>
                  <a:pt x="1906940" y="2519888"/>
                  <a:pt x="1911078" y="2499888"/>
                </a:cubicBezTo>
                <a:cubicBezTo>
                  <a:pt x="1916595" y="2513681"/>
                  <a:pt x="1922112" y="2527474"/>
                  <a:pt x="1927629" y="2541957"/>
                </a:cubicBezTo>
                <a:cubicBezTo>
                  <a:pt x="1917974" y="2548164"/>
                  <a:pt x="1909009" y="2554371"/>
                  <a:pt x="1899353" y="2560577"/>
                </a:cubicBezTo>
                <a:close/>
                <a:moveTo>
                  <a:pt x="3463489" y="1537131"/>
                </a:moveTo>
                <a:cubicBezTo>
                  <a:pt x="3475902" y="1539890"/>
                  <a:pt x="3488316" y="1542648"/>
                  <a:pt x="3501420" y="1545407"/>
                </a:cubicBezTo>
                <a:cubicBezTo>
                  <a:pt x="3488316" y="1575062"/>
                  <a:pt x="3475213" y="1605407"/>
                  <a:pt x="3462109" y="1635752"/>
                </a:cubicBezTo>
                <a:cubicBezTo>
                  <a:pt x="3442109" y="1615752"/>
                  <a:pt x="3422799" y="1596441"/>
                  <a:pt x="3402799" y="1577131"/>
                </a:cubicBezTo>
                <a:cubicBezTo>
                  <a:pt x="3422799" y="1564028"/>
                  <a:pt x="3443489" y="1550234"/>
                  <a:pt x="3463489" y="1537131"/>
                </a:cubicBezTo>
                <a:close/>
                <a:moveTo>
                  <a:pt x="3397282" y="1571614"/>
                </a:moveTo>
                <a:cubicBezTo>
                  <a:pt x="3375213" y="1550234"/>
                  <a:pt x="3353834" y="1529545"/>
                  <a:pt x="3331765" y="1508855"/>
                </a:cubicBezTo>
                <a:cubicBezTo>
                  <a:pt x="3372454" y="1517131"/>
                  <a:pt x="3412454" y="1526097"/>
                  <a:pt x="3453834" y="1535062"/>
                </a:cubicBezTo>
                <a:cubicBezTo>
                  <a:pt x="3434523" y="1546786"/>
                  <a:pt x="3415903" y="1559200"/>
                  <a:pt x="3397282" y="1571614"/>
                </a:cubicBezTo>
                <a:close/>
                <a:moveTo>
                  <a:pt x="3689695" y="1394373"/>
                </a:moveTo>
                <a:cubicBezTo>
                  <a:pt x="3738661" y="1457821"/>
                  <a:pt x="3786936" y="1523338"/>
                  <a:pt x="3835212" y="1590924"/>
                </a:cubicBezTo>
                <a:cubicBezTo>
                  <a:pt x="3818660" y="1597131"/>
                  <a:pt x="3802798" y="1602648"/>
                  <a:pt x="3786247" y="1608855"/>
                </a:cubicBezTo>
                <a:cubicBezTo>
                  <a:pt x="3693833" y="1584027"/>
                  <a:pt x="3602109" y="1561269"/>
                  <a:pt x="3511075" y="1540579"/>
                </a:cubicBezTo>
                <a:cubicBezTo>
                  <a:pt x="3518661" y="1524028"/>
                  <a:pt x="3525557" y="1508166"/>
                  <a:pt x="3533144" y="1492303"/>
                </a:cubicBezTo>
                <a:cubicBezTo>
                  <a:pt x="3585557" y="1458510"/>
                  <a:pt x="3637971" y="1426097"/>
                  <a:pt x="3689695" y="1394373"/>
                </a:cubicBezTo>
                <a:close/>
                <a:moveTo>
                  <a:pt x="3538661" y="1479890"/>
                </a:moveTo>
                <a:cubicBezTo>
                  <a:pt x="3565558" y="1421269"/>
                  <a:pt x="3593144" y="1364718"/>
                  <a:pt x="3621419" y="1308856"/>
                </a:cubicBezTo>
                <a:cubicBezTo>
                  <a:pt x="3642798" y="1335062"/>
                  <a:pt x="3664178" y="1361959"/>
                  <a:pt x="3684868" y="1388855"/>
                </a:cubicBezTo>
                <a:cubicBezTo>
                  <a:pt x="3636592" y="1417821"/>
                  <a:pt x="3587626" y="1448166"/>
                  <a:pt x="3538661" y="1479890"/>
                </a:cubicBezTo>
                <a:close/>
                <a:moveTo>
                  <a:pt x="6083484" y="3181266"/>
                </a:moveTo>
                <a:cubicBezTo>
                  <a:pt x="6060726" y="3174369"/>
                  <a:pt x="6037277" y="3168163"/>
                  <a:pt x="6013829" y="3161956"/>
                </a:cubicBezTo>
                <a:cubicBezTo>
                  <a:pt x="5988312" y="3124025"/>
                  <a:pt x="5962105" y="3085404"/>
                  <a:pt x="5935208" y="3047473"/>
                </a:cubicBezTo>
                <a:cubicBezTo>
                  <a:pt x="5951760" y="3021956"/>
                  <a:pt x="5968312" y="2995749"/>
                  <a:pt x="5984864" y="2970232"/>
                </a:cubicBezTo>
                <a:cubicBezTo>
                  <a:pt x="6018656" y="2976439"/>
                  <a:pt x="6051760" y="2982646"/>
                  <a:pt x="6084863" y="2988853"/>
                </a:cubicBezTo>
                <a:cubicBezTo>
                  <a:pt x="6085553" y="3052301"/>
                  <a:pt x="6084863" y="3116439"/>
                  <a:pt x="6083484" y="3181266"/>
                </a:cubicBezTo>
                <a:close/>
                <a:moveTo>
                  <a:pt x="6294518" y="3416438"/>
                </a:moveTo>
                <a:cubicBezTo>
                  <a:pt x="6270380" y="3439886"/>
                  <a:pt x="6246242" y="3462645"/>
                  <a:pt x="6222104" y="3486093"/>
                </a:cubicBezTo>
                <a:cubicBezTo>
                  <a:pt x="6178656" y="3415059"/>
                  <a:pt x="6134519" y="3344024"/>
                  <a:pt x="6088312" y="3272990"/>
                </a:cubicBezTo>
                <a:cubicBezTo>
                  <a:pt x="6089001" y="3245404"/>
                  <a:pt x="6089691" y="3217818"/>
                  <a:pt x="6090381" y="3190232"/>
                </a:cubicBezTo>
                <a:cubicBezTo>
                  <a:pt x="6173139" y="3213680"/>
                  <a:pt x="6253139" y="3238507"/>
                  <a:pt x="6331070" y="3264714"/>
                </a:cubicBezTo>
                <a:cubicBezTo>
                  <a:pt x="6319346" y="3315749"/>
                  <a:pt x="6307622" y="3366093"/>
                  <a:pt x="6294518" y="3416438"/>
                </a:cubicBezTo>
                <a:close/>
                <a:moveTo>
                  <a:pt x="6337277" y="3267473"/>
                </a:moveTo>
                <a:cubicBezTo>
                  <a:pt x="6363483" y="3276438"/>
                  <a:pt x="6389691" y="3285404"/>
                  <a:pt x="6415207" y="3294369"/>
                </a:cubicBezTo>
                <a:cubicBezTo>
                  <a:pt x="6379346" y="3332300"/>
                  <a:pt x="6342104" y="3369542"/>
                  <a:pt x="6304173" y="3406783"/>
                </a:cubicBezTo>
                <a:cubicBezTo>
                  <a:pt x="6315898" y="3360576"/>
                  <a:pt x="6326932" y="3314369"/>
                  <a:pt x="6337277" y="3267473"/>
                </a:cubicBezTo>
                <a:close/>
                <a:moveTo>
                  <a:pt x="6247622" y="3597127"/>
                </a:moveTo>
                <a:cubicBezTo>
                  <a:pt x="6218656" y="3582645"/>
                  <a:pt x="6189001" y="3568162"/>
                  <a:pt x="6159346" y="3554369"/>
                </a:cubicBezTo>
                <a:cubicBezTo>
                  <a:pt x="6180036" y="3535748"/>
                  <a:pt x="6200725" y="3516438"/>
                  <a:pt x="6220725" y="3497817"/>
                </a:cubicBezTo>
                <a:cubicBezTo>
                  <a:pt x="6233139" y="3518507"/>
                  <a:pt x="6245553" y="3539197"/>
                  <a:pt x="6257966" y="3559886"/>
                </a:cubicBezTo>
                <a:cubicBezTo>
                  <a:pt x="6254518" y="3572300"/>
                  <a:pt x="6251070" y="3584714"/>
                  <a:pt x="6247622" y="3597127"/>
                </a:cubicBezTo>
                <a:close/>
                <a:moveTo>
                  <a:pt x="6262794" y="3568162"/>
                </a:moveTo>
                <a:cubicBezTo>
                  <a:pt x="6273139" y="3585403"/>
                  <a:pt x="6283484" y="3602645"/>
                  <a:pt x="6293139" y="3619886"/>
                </a:cubicBezTo>
                <a:cubicBezTo>
                  <a:pt x="6280035" y="3612990"/>
                  <a:pt x="6266932" y="3606783"/>
                  <a:pt x="6253829" y="3599886"/>
                </a:cubicBezTo>
                <a:cubicBezTo>
                  <a:pt x="6256587" y="3589541"/>
                  <a:pt x="6260035" y="3579196"/>
                  <a:pt x="6262794" y="3568162"/>
                </a:cubicBezTo>
                <a:close/>
                <a:moveTo>
                  <a:pt x="4690383" y="5990227"/>
                </a:moveTo>
                <a:cubicBezTo>
                  <a:pt x="4677280" y="5980572"/>
                  <a:pt x="4663486" y="5971606"/>
                  <a:pt x="4650383" y="5961951"/>
                </a:cubicBezTo>
                <a:cubicBezTo>
                  <a:pt x="4658659" y="5956434"/>
                  <a:pt x="4667625" y="5950917"/>
                  <a:pt x="4675901" y="5945399"/>
                </a:cubicBezTo>
                <a:cubicBezTo>
                  <a:pt x="4775210" y="5929537"/>
                  <a:pt x="4873831" y="5912296"/>
                  <a:pt x="4970382" y="5892986"/>
                </a:cubicBezTo>
                <a:cubicBezTo>
                  <a:pt x="4945555" y="5919192"/>
                  <a:pt x="4920038" y="5944710"/>
                  <a:pt x="4894521" y="5970227"/>
                </a:cubicBezTo>
                <a:cubicBezTo>
                  <a:pt x="4828314" y="5977813"/>
                  <a:pt x="4759348" y="5984020"/>
                  <a:pt x="4690383" y="5990227"/>
                </a:cubicBezTo>
                <a:close/>
                <a:moveTo>
                  <a:pt x="4887624" y="5978503"/>
                </a:moveTo>
                <a:cubicBezTo>
                  <a:pt x="4858659" y="6007468"/>
                  <a:pt x="4829003" y="6036434"/>
                  <a:pt x="4800038" y="6065399"/>
                </a:cubicBezTo>
                <a:cubicBezTo>
                  <a:pt x="4766935" y="6043330"/>
                  <a:pt x="4733142" y="6019882"/>
                  <a:pt x="4700038" y="5996434"/>
                </a:cubicBezTo>
                <a:cubicBezTo>
                  <a:pt x="4762797" y="5990917"/>
                  <a:pt x="4825555" y="5985399"/>
                  <a:pt x="4887624" y="5978503"/>
                </a:cubicBezTo>
                <a:close/>
                <a:moveTo>
                  <a:pt x="4056591" y="6067468"/>
                </a:moveTo>
                <a:cubicBezTo>
                  <a:pt x="4046246" y="6054365"/>
                  <a:pt x="4035901" y="6041261"/>
                  <a:pt x="4025556" y="6028158"/>
                </a:cubicBezTo>
                <a:cubicBezTo>
                  <a:pt x="4102798" y="6027468"/>
                  <a:pt x="4179350" y="6025399"/>
                  <a:pt x="4255901" y="6022640"/>
                </a:cubicBezTo>
                <a:cubicBezTo>
                  <a:pt x="4204177" y="6039882"/>
                  <a:pt x="4152453" y="6056434"/>
                  <a:pt x="4101418" y="6072296"/>
                </a:cubicBezTo>
                <a:cubicBezTo>
                  <a:pt x="4086246" y="6070916"/>
                  <a:pt x="4071763" y="6069537"/>
                  <a:pt x="4056591" y="6067468"/>
                </a:cubicBezTo>
                <a:close/>
                <a:moveTo>
                  <a:pt x="4084867" y="6077813"/>
                </a:moveTo>
                <a:cubicBezTo>
                  <a:pt x="4079350" y="6079192"/>
                  <a:pt x="4074522" y="6081261"/>
                  <a:pt x="4069005" y="6082640"/>
                </a:cubicBezTo>
                <a:cubicBezTo>
                  <a:pt x="4066936" y="6079882"/>
                  <a:pt x="4064867" y="6077813"/>
                  <a:pt x="4062798" y="6075054"/>
                </a:cubicBezTo>
                <a:cubicBezTo>
                  <a:pt x="4070384" y="6076433"/>
                  <a:pt x="4077280" y="6077123"/>
                  <a:pt x="4084867" y="6077813"/>
                </a:cubicBezTo>
                <a:close/>
                <a:moveTo>
                  <a:pt x="3300041" y="6001951"/>
                </a:moveTo>
                <a:cubicBezTo>
                  <a:pt x="3252454" y="5977123"/>
                  <a:pt x="3204868" y="5951606"/>
                  <a:pt x="3156593" y="5926089"/>
                </a:cubicBezTo>
                <a:cubicBezTo>
                  <a:pt x="3242110" y="5944710"/>
                  <a:pt x="3328316" y="5961951"/>
                  <a:pt x="3415903" y="5977813"/>
                </a:cubicBezTo>
                <a:cubicBezTo>
                  <a:pt x="3405558" y="5987468"/>
                  <a:pt x="3394523" y="5997123"/>
                  <a:pt x="3384178" y="6006778"/>
                </a:cubicBezTo>
                <a:cubicBezTo>
                  <a:pt x="3355903" y="6005399"/>
                  <a:pt x="3327627" y="6003330"/>
                  <a:pt x="3300041" y="6001951"/>
                </a:cubicBezTo>
                <a:close/>
                <a:moveTo>
                  <a:pt x="3376592" y="6013675"/>
                </a:moveTo>
                <a:cubicBezTo>
                  <a:pt x="3370385" y="6019882"/>
                  <a:pt x="3363489" y="6025399"/>
                  <a:pt x="3357282" y="6031606"/>
                </a:cubicBezTo>
                <a:cubicBezTo>
                  <a:pt x="3343489" y="6024709"/>
                  <a:pt x="3329696" y="6017123"/>
                  <a:pt x="3315213" y="6010227"/>
                </a:cubicBezTo>
                <a:cubicBezTo>
                  <a:pt x="3335903" y="6010916"/>
                  <a:pt x="3356592" y="6012296"/>
                  <a:pt x="3376592" y="6013675"/>
                </a:cubicBezTo>
                <a:close/>
                <a:moveTo>
                  <a:pt x="2926938" y="5919882"/>
                </a:moveTo>
                <a:cubicBezTo>
                  <a:pt x="2924179" y="5904020"/>
                  <a:pt x="2922110" y="5887468"/>
                  <a:pt x="2920041" y="5871606"/>
                </a:cubicBezTo>
                <a:cubicBezTo>
                  <a:pt x="2990386" y="5888848"/>
                  <a:pt x="3061420" y="5904710"/>
                  <a:pt x="3132455" y="5920572"/>
                </a:cubicBezTo>
                <a:cubicBezTo>
                  <a:pt x="3182799" y="5948158"/>
                  <a:pt x="3232455" y="5974365"/>
                  <a:pt x="3282799" y="6000571"/>
                </a:cubicBezTo>
                <a:cubicBezTo>
                  <a:pt x="3184179" y="5993675"/>
                  <a:pt x="3086938" y="5985399"/>
                  <a:pt x="2991076" y="5975744"/>
                </a:cubicBezTo>
                <a:cubicBezTo>
                  <a:pt x="2969007" y="5957123"/>
                  <a:pt x="2948317" y="5938503"/>
                  <a:pt x="2926938" y="5919882"/>
                </a:cubicBezTo>
                <a:close/>
                <a:moveTo>
                  <a:pt x="2977972" y="5974365"/>
                </a:moveTo>
                <a:cubicBezTo>
                  <a:pt x="2963490" y="5972985"/>
                  <a:pt x="2949007" y="5971606"/>
                  <a:pt x="2934524" y="5969537"/>
                </a:cubicBezTo>
                <a:cubicBezTo>
                  <a:pt x="2932455" y="5956434"/>
                  <a:pt x="2930386" y="5944020"/>
                  <a:pt x="2928317" y="5930917"/>
                </a:cubicBezTo>
                <a:cubicBezTo>
                  <a:pt x="2944869" y="5945399"/>
                  <a:pt x="2961420" y="5959882"/>
                  <a:pt x="2977972" y="5974365"/>
                </a:cubicBezTo>
                <a:close/>
                <a:moveTo>
                  <a:pt x="2536594" y="5761262"/>
                </a:moveTo>
                <a:cubicBezTo>
                  <a:pt x="2515904" y="5731606"/>
                  <a:pt x="2495904" y="5701951"/>
                  <a:pt x="2475904" y="5671607"/>
                </a:cubicBezTo>
                <a:cubicBezTo>
                  <a:pt x="2567628" y="5707468"/>
                  <a:pt x="2661421" y="5741262"/>
                  <a:pt x="2756593" y="5774365"/>
                </a:cubicBezTo>
                <a:cubicBezTo>
                  <a:pt x="2771076" y="5788158"/>
                  <a:pt x="2786248" y="5801951"/>
                  <a:pt x="2801421" y="5815055"/>
                </a:cubicBezTo>
                <a:cubicBezTo>
                  <a:pt x="2793145" y="5819193"/>
                  <a:pt x="2784869" y="5823331"/>
                  <a:pt x="2777283" y="5827468"/>
                </a:cubicBezTo>
                <a:cubicBezTo>
                  <a:pt x="2695214" y="5806779"/>
                  <a:pt x="2615214" y="5784710"/>
                  <a:pt x="2536594" y="5761262"/>
                </a:cubicBezTo>
                <a:close/>
                <a:moveTo>
                  <a:pt x="2766248" y="5832296"/>
                </a:moveTo>
                <a:cubicBezTo>
                  <a:pt x="2720731" y="5854365"/>
                  <a:pt x="2675904" y="5875744"/>
                  <a:pt x="2631076" y="5896434"/>
                </a:cubicBezTo>
                <a:cubicBezTo>
                  <a:pt x="2601421" y="5855055"/>
                  <a:pt x="2571766" y="5812986"/>
                  <a:pt x="2542111" y="5770227"/>
                </a:cubicBezTo>
                <a:cubicBezTo>
                  <a:pt x="2616593" y="5792296"/>
                  <a:pt x="2691076" y="5812986"/>
                  <a:pt x="2766248" y="5832296"/>
                </a:cubicBezTo>
                <a:close/>
                <a:moveTo>
                  <a:pt x="2022112" y="5139194"/>
                </a:moveTo>
                <a:cubicBezTo>
                  <a:pt x="2030388" y="5118504"/>
                  <a:pt x="2038663" y="5098504"/>
                  <a:pt x="2047629" y="5077815"/>
                </a:cubicBezTo>
                <a:cubicBezTo>
                  <a:pt x="2075215" y="5146090"/>
                  <a:pt x="2102801" y="5214366"/>
                  <a:pt x="2131767" y="5281262"/>
                </a:cubicBezTo>
                <a:cubicBezTo>
                  <a:pt x="2103491" y="5260573"/>
                  <a:pt x="2075905" y="5240573"/>
                  <a:pt x="2048319" y="5219883"/>
                </a:cubicBezTo>
                <a:cubicBezTo>
                  <a:pt x="2039353" y="5192987"/>
                  <a:pt x="2031077" y="5166090"/>
                  <a:pt x="2022112" y="5139194"/>
                </a:cubicBezTo>
                <a:close/>
                <a:moveTo>
                  <a:pt x="2037974" y="5212297"/>
                </a:moveTo>
                <a:cubicBezTo>
                  <a:pt x="2026250" y="5203332"/>
                  <a:pt x="2014526" y="5195056"/>
                  <a:pt x="2002801" y="5186090"/>
                </a:cubicBezTo>
                <a:cubicBezTo>
                  <a:pt x="2007629" y="5173677"/>
                  <a:pt x="2012457" y="5161952"/>
                  <a:pt x="2017284" y="5149539"/>
                </a:cubicBezTo>
                <a:cubicBezTo>
                  <a:pt x="2024870" y="5170228"/>
                  <a:pt x="2031767" y="5191607"/>
                  <a:pt x="2037974" y="5212297"/>
                </a:cubicBezTo>
                <a:close/>
                <a:moveTo>
                  <a:pt x="1756595" y="4598505"/>
                </a:moveTo>
                <a:cubicBezTo>
                  <a:pt x="1775216" y="4574367"/>
                  <a:pt x="1794526" y="4549540"/>
                  <a:pt x="1813836" y="4525402"/>
                </a:cubicBezTo>
                <a:cubicBezTo>
                  <a:pt x="1832457" y="4564022"/>
                  <a:pt x="1851767" y="4603333"/>
                  <a:pt x="1871078" y="4641953"/>
                </a:cubicBezTo>
                <a:cubicBezTo>
                  <a:pt x="1894526" y="4732298"/>
                  <a:pt x="1919353" y="4822643"/>
                  <a:pt x="1944871" y="4910918"/>
                </a:cubicBezTo>
                <a:cubicBezTo>
                  <a:pt x="1881422" y="4835056"/>
                  <a:pt x="1820043" y="4759194"/>
                  <a:pt x="1760733" y="4682643"/>
                </a:cubicBezTo>
                <a:cubicBezTo>
                  <a:pt x="1759354" y="4654367"/>
                  <a:pt x="1757974" y="4626781"/>
                  <a:pt x="1756595" y="4598505"/>
                </a:cubicBezTo>
                <a:close/>
                <a:moveTo>
                  <a:pt x="1753147" y="4672988"/>
                </a:moveTo>
                <a:cubicBezTo>
                  <a:pt x="1744181" y="4661264"/>
                  <a:pt x="1735216" y="4649540"/>
                  <a:pt x="1726250" y="4637815"/>
                </a:cubicBezTo>
                <a:cubicBezTo>
                  <a:pt x="1734526" y="4627471"/>
                  <a:pt x="1742112" y="4617126"/>
                  <a:pt x="1750388" y="4606091"/>
                </a:cubicBezTo>
                <a:cubicBezTo>
                  <a:pt x="1751078" y="4628850"/>
                  <a:pt x="1751767" y="4650919"/>
                  <a:pt x="1753147" y="4672988"/>
                </a:cubicBezTo>
                <a:close/>
                <a:moveTo>
                  <a:pt x="1644871" y="4006092"/>
                </a:moveTo>
                <a:cubicBezTo>
                  <a:pt x="1657975" y="3996437"/>
                  <a:pt x="1671078" y="3986092"/>
                  <a:pt x="1684181" y="3976437"/>
                </a:cubicBezTo>
                <a:cubicBezTo>
                  <a:pt x="1702802" y="4046092"/>
                  <a:pt x="1722112" y="4116437"/>
                  <a:pt x="1742112" y="4186781"/>
                </a:cubicBezTo>
                <a:cubicBezTo>
                  <a:pt x="1742112" y="4244023"/>
                  <a:pt x="1742112" y="4300574"/>
                  <a:pt x="1742802" y="4357126"/>
                </a:cubicBezTo>
                <a:cubicBezTo>
                  <a:pt x="1702112" y="4267471"/>
                  <a:pt x="1662802" y="4177816"/>
                  <a:pt x="1625561" y="4088161"/>
                </a:cubicBezTo>
                <a:cubicBezTo>
                  <a:pt x="1631768" y="4060575"/>
                  <a:pt x="1637974" y="4032989"/>
                  <a:pt x="1644871" y="4006092"/>
                </a:cubicBezTo>
                <a:close/>
                <a:moveTo>
                  <a:pt x="1621423" y="4077127"/>
                </a:moveTo>
                <a:cubicBezTo>
                  <a:pt x="1615906" y="4063334"/>
                  <a:pt x="1610388" y="4049541"/>
                  <a:pt x="1604871" y="4036437"/>
                </a:cubicBezTo>
                <a:cubicBezTo>
                  <a:pt x="1615216" y="4028161"/>
                  <a:pt x="1625561" y="4020575"/>
                  <a:pt x="1636595" y="4012299"/>
                </a:cubicBezTo>
                <a:cubicBezTo>
                  <a:pt x="1631078" y="4033679"/>
                  <a:pt x="1626250" y="4055747"/>
                  <a:pt x="1621423" y="4077127"/>
                </a:cubicBezTo>
                <a:close/>
                <a:moveTo>
                  <a:pt x="1598664" y="3586093"/>
                </a:moveTo>
                <a:cubicBezTo>
                  <a:pt x="1615216" y="3553679"/>
                  <a:pt x="1631768" y="3521955"/>
                  <a:pt x="1648319" y="3489541"/>
                </a:cubicBezTo>
                <a:cubicBezTo>
                  <a:pt x="1660733" y="3587472"/>
                  <a:pt x="1675216" y="3686093"/>
                  <a:pt x="1691078" y="3785403"/>
                </a:cubicBezTo>
                <a:cubicBezTo>
                  <a:pt x="1686250" y="3804713"/>
                  <a:pt x="1681423" y="3824713"/>
                  <a:pt x="1675905" y="3844024"/>
                </a:cubicBezTo>
                <a:cubicBezTo>
                  <a:pt x="1668319" y="3838506"/>
                  <a:pt x="1660733" y="3833679"/>
                  <a:pt x="1653837" y="3828161"/>
                </a:cubicBezTo>
                <a:cubicBezTo>
                  <a:pt x="1634526" y="3747472"/>
                  <a:pt x="1615906" y="3666783"/>
                  <a:pt x="1598664" y="3586093"/>
                </a:cubicBezTo>
                <a:close/>
                <a:moveTo>
                  <a:pt x="1645561" y="3823334"/>
                </a:moveTo>
                <a:cubicBezTo>
                  <a:pt x="1604181" y="3793679"/>
                  <a:pt x="1564182" y="3764714"/>
                  <a:pt x="1524871" y="3735058"/>
                </a:cubicBezTo>
                <a:cubicBezTo>
                  <a:pt x="1546940" y="3688852"/>
                  <a:pt x="1570388" y="3642645"/>
                  <a:pt x="1593837" y="3596438"/>
                </a:cubicBezTo>
                <a:cubicBezTo>
                  <a:pt x="1609699" y="3671610"/>
                  <a:pt x="1626940" y="3746782"/>
                  <a:pt x="1645561" y="3823334"/>
                </a:cubicBezTo>
                <a:close/>
                <a:moveTo>
                  <a:pt x="1645561" y="3117818"/>
                </a:moveTo>
                <a:cubicBezTo>
                  <a:pt x="1665561" y="3143335"/>
                  <a:pt x="1685561" y="3169542"/>
                  <a:pt x="1706250" y="3195059"/>
                </a:cubicBezTo>
                <a:cubicBezTo>
                  <a:pt x="1679354" y="3202645"/>
                  <a:pt x="1652457" y="3210921"/>
                  <a:pt x="1625561" y="3219197"/>
                </a:cubicBezTo>
                <a:cubicBezTo>
                  <a:pt x="1623492" y="3195059"/>
                  <a:pt x="1621423" y="3171611"/>
                  <a:pt x="1619354" y="3148163"/>
                </a:cubicBezTo>
                <a:cubicBezTo>
                  <a:pt x="1627630" y="3137818"/>
                  <a:pt x="1636595" y="3128163"/>
                  <a:pt x="1645561" y="3117818"/>
                </a:cubicBezTo>
                <a:close/>
                <a:moveTo>
                  <a:pt x="1618664" y="3137818"/>
                </a:moveTo>
                <a:cubicBezTo>
                  <a:pt x="1617285" y="3117128"/>
                  <a:pt x="1615216" y="3097128"/>
                  <a:pt x="1613837" y="3076439"/>
                </a:cubicBezTo>
                <a:cubicBezTo>
                  <a:pt x="1622802" y="3088163"/>
                  <a:pt x="1631768" y="3100577"/>
                  <a:pt x="1641423" y="3112301"/>
                </a:cubicBezTo>
                <a:cubicBezTo>
                  <a:pt x="1633147" y="3120577"/>
                  <a:pt x="1625561" y="3128852"/>
                  <a:pt x="1618664" y="3137818"/>
                </a:cubicBezTo>
                <a:close/>
                <a:moveTo>
                  <a:pt x="2446249" y="2235061"/>
                </a:moveTo>
                <a:cubicBezTo>
                  <a:pt x="2460042" y="2227475"/>
                  <a:pt x="2473146" y="2219888"/>
                  <a:pt x="2486939" y="2212302"/>
                </a:cubicBezTo>
                <a:cubicBezTo>
                  <a:pt x="2504180" y="2217130"/>
                  <a:pt x="2520732" y="2221958"/>
                  <a:pt x="2537973" y="2226785"/>
                </a:cubicBezTo>
                <a:cubicBezTo>
                  <a:pt x="2510387" y="2250923"/>
                  <a:pt x="2482801" y="2274371"/>
                  <a:pt x="2455214" y="2298509"/>
                </a:cubicBezTo>
                <a:cubicBezTo>
                  <a:pt x="2437283" y="2314371"/>
                  <a:pt x="2420042" y="2329543"/>
                  <a:pt x="2402801" y="2345406"/>
                </a:cubicBezTo>
                <a:cubicBezTo>
                  <a:pt x="2400732" y="2330923"/>
                  <a:pt x="2397973" y="2317130"/>
                  <a:pt x="2395904" y="2302647"/>
                </a:cubicBezTo>
                <a:cubicBezTo>
                  <a:pt x="2412456" y="2280578"/>
                  <a:pt x="2429008" y="2257819"/>
                  <a:pt x="2446249" y="2235061"/>
                </a:cubicBezTo>
                <a:close/>
                <a:moveTo>
                  <a:pt x="2393835" y="2293682"/>
                </a:moveTo>
                <a:cubicBezTo>
                  <a:pt x="2392456" y="2284716"/>
                  <a:pt x="2391077" y="2275750"/>
                  <a:pt x="2389697" y="2266785"/>
                </a:cubicBezTo>
                <a:cubicBezTo>
                  <a:pt x="2403490" y="2259199"/>
                  <a:pt x="2417284" y="2250923"/>
                  <a:pt x="2431077" y="2243337"/>
                </a:cubicBezTo>
                <a:cubicBezTo>
                  <a:pt x="2418663" y="2260578"/>
                  <a:pt x="2406249" y="2277130"/>
                  <a:pt x="2393835" y="2293682"/>
                </a:cubicBezTo>
                <a:close/>
                <a:moveTo>
                  <a:pt x="2457284" y="2221268"/>
                </a:moveTo>
                <a:cubicBezTo>
                  <a:pt x="2460732" y="2216440"/>
                  <a:pt x="2464180" y="2211613"/>
                  <a:pt x="2468318" y="2206785"/>
                </a:cubicBezTo>
                <a:cubicBezTo>
                  <a:pt x="2471766" y="2207475"/>
                  <a:pt x="2474525" y="2208854"/>
                  <a:pt x="2477973" y="2209544"/>
                </a:cubicBezTo>
                <a:cubicBezTo>
                  <a:pt x="2470387" y="2213682"/>
                  <a:pt x="2463490" y="2217130"/>
                  <a:pt x="2457284" y="2221268"/>
                </a:cubicBezTo>
                <a:close/>
                <a:moveTo>
                  <a:pt x="2937972" y="1910234"/>
                </a:moveTo>
                <a:cubicBezTo>
                  <a:pt x="2952455" y="1906786"/>
                  <a:pt x="2966938" y="1903337"/>
                  <a:pt x="2981421" y="1899889"/>
                </a:cubicBezTo>
                <a:cubicBezTo>
                  <a:pt x="2996593" y="1908854"/>
                  <a:pt x="3011765" y="1918510"/>
                  <a:pt x="3026938" y="1927475"/>
                </a:cubicBezTo>
                <a:cubicBezTo>
                  <a:pt x="2994524" y="1942648"/>
                  <a:pt x="2961420" y="1958510"/>
                  <a:pt x="2929007" y="1974372"/>
                </a:cubicBezTo>
                <a:cubicBezTo>
                  <a:pt x="2908317" y="1984716"/>
                  <a:pt x="2887628" y="1995061"/>
                  <a:pt x="2866938" y="2004716"/>
                </a:cubicBezTo>
                <a:cubicBezTo>
                  <a:pt x="2868317" y="1990234"/>
                  <a:pt x="2869697" y="1975751"/>
                  <a:pt x="2871765" y="1961958"/>
                </a:cubicBezTo>
                <a:cubicBezTo>
                  <a:pt x="2893145" y="1944717"/>
                  <a:pt x="2915903" y="1927475"/>
                  <a:pt x="2937972" y="1910234"/>
                </a:cubicBezTo>
                <a:close/>
                <a:moveTo>
                  <a:pt x="2871765" y="1952303"/>
                </a:moveTo>
                <a:cubicBezTo>
                  <a:pt x="2872455" y="1943337"/>
                  <a:pt x="2873835" y="1935061"/>
                  <a:pt x="2874524" y="1926096"/>
                </a:cubicBezTo>
                <a:cubicBezTo>
                  <a:pt x="2889696" y="1921958"/>
                  <a:pt x="2904869" y="1918510"/>
                  <a:pt x="2920731" y="1914372"/>
                </a:cubicBezTo>
                <a:cubicBezTo>
                  <a:pt x="2904869" y="1927475"/>
                  <a:pt x="2888317" y="1939889"/>
                  <a:pt x="2871765" y="1952303"/>
                </a:cubicBezTo>
                <a:close/>
                <a:moveTo>
                  <a:pt x="2951765" y="1899889"/>
                </a:moveTo>
                <a:cubicBezTo>
                  <a:pt x="2955903" y="1896441"/>
                  <a:pt x="2960731" y="1892992"/>
                  <a:pt x="2964869" y="1889544"/>
                </a:cubicBezTo>
                <a:cubicBezTo>
                  <a:pt x="2967627" y="1890924"/>
                  <a:pt x="2970386" y="1892992"/>
                  <a:pt x="2973145" y="1894372"/>
                </a:cubicBezTo>
                <a:cubicBezTo>
                  <a:pt x="2965558" y="1896441"/>
                  <a:pt x="2958662" y="1898510"/>
                  <a:pt x="2951765" y="1899889"/>
                </a:cubicBezTo>
                <a:close/>
                <a:moveTo>
                  <a:pt x="4129004" y="1715062"/>
                </a:moveTo>
                <a:cubicBezTo>
                  <a:pt x="4137280" y="1730924"/>
                  <a:pt x="4145556" y="1746096"/>
                  <a:pt x="4153832" y="1761958"/>
                </a:cubicBezTo>
                <a:cubicBezTo>
                  <a:pt x="4117281" y="1758510"/>
                  <a:pt x="4080729" y="1755062"/>
                  <a:pt x="4044177" y="1752303"/>
                </a:cubicBezTo>
                <a:cubicBezTo>
                  <a:pt x="4020729" y="1750234"/>
                  <a:pt x="3997281" y="1748165"/>
                  <a:pt x="3973832" y="1746786"/>
                </a:cubicBezTo>
                <a:cubicBezTo>
                  <a:pt x="3982108" y="1735062"/>
                  <a:pt x="3991074" y="1724027"/>
                  <a:pt x="3999350" y="1712303"/>
                </a:cubicBezTo>
                <a:cubicBezTo>
                  <a:pt x="4027626" y="1708855"/>
                  <a:pt x="4056591" y="1705407"/>
                  <a:pt x="4084867" y="1701958"/>
                </a:cubicBezTo>
                <a:cubicBezTo>
                  <a:pt x="4099349" y="1706096"/>
                  <a:pt x="4114522" y="1710234"/>
                  <a:pt x="4129004" y="1715062"/>
                </a:cubicBezTo>
                <a:close/>
                <a:moveTo>
                  <a:pt x="4102108" y="1699200"/>
                </a:moveTo>
                <a:cubicBezTo>
                  <a:pt x="4107625" y="1698510"/>
                  <a:pt x="4113832" y="1697820"/>
                  <a:pt x="4119350" y="1697131"/>
                </a:cubicBezTo>
                <a:cubicBezTo>
                  <a:pt x="4120729" y="1699889"/>
                  <a:pt x="4122108" y="1702648"/>
                  <a:pt x="4124177" y="1706096"/>
                </a:cubicBezTo>
                <a:cubicBezTo>
                  <a:pt x="4117281" y="1704027"/>
                  <a:pt x="4109694" y="1701958"/>
                  <a:pt x="4102108" y="1699200"/>
                </a:cubicBezTo>
                <a:close/>
                <a:moveTo>
                  <a:pt x="4658659" y="1830924"/>
                </a:moveTo>
                <a:cubicBezTo>
                  <a:pt x="4671762" y="1839200"/>
                  <a:pt x="4684866" y="1847475"/>
                  <a:pt x="4697969" y="1855751"/>
                </a:cubicBezTo>
                <a:cubicBezTo>
                  <a:pt x="4702107" y="1872993"/>
                  <a:pt x="4705556" y="1890234"/>
                  <a:pt x="4709693" y="1907475"/>
                </a:cubicBezTo>
                <a:cubicBezTo>
                  <a:pt x="4675901" y="1894372"/>
                  <a:pt x="4641418" y="1881268"/>
                  <a:pt x="4606935" y="1868855"/>
                </a:cubicBezTo>
                <a:cubicBezTo>
                  <a:pt x="4584866" y="1860579"/>
                  <a:pt x="4563487" y="1852993"/>
                  <a:pt x="4541418" y="1845406"/>
                </a:cubicBezTo>
                <a:cubicBezTo>
                  <a:pt x="4553142" y="1836441"/>
                  <a:pt x="4564177" y="1827475"/>
                  <a:pt x="4575901" y="1819199"/>
                </a:cubicBezTo>
                <a:cubicBezTo>
                  <a:pt x="4602797" y="1822648"/>
                  <a:pt x="4631073" y="1826786"/>
                  <a:pt x="4658659" y="1830924"/>
                </a:cubicBezTo>
                <a:close/>
                <a:moveTo>
                  <a:pt x="4582797" y="1812993"/>
                </a:moveTo>
                <a:cubicBezTo>
                  <a:pt x="4589694" y="1807475"/>
                  <a:pt x="4596590" y="1802648"/>
                  <a:pt x="4603487" y="1797131"/>
                </a:cubicBezTo>
                <a:cubicBezTo>
                  <a:pt x="4616590" y="1805406"/>
                  <a:pt x="4630383" y="1813682"/>
                  <a:pt x="4643487" y="1821958"/>
                </a:cubicBezTo>
                <a:cubicBezTo>
                  <a:pt x="4623487" y="1819199"/>
                  <a:pt x="4603487" y="1815751"/>
                  <a:pt x="4582797" y="1812993"/>
                </a:cubicBezTo>
                <a:close/>
                <a:moveTo>
                  <a:pt x="4675211" y="1833682"/>
                </a:moveTo>
                <a:cubicBezTo>
                  <a:pt x="4681418" y="1834372"/>
                  <a:pt x="4686935" y="1835751"/>
                  <a:pt x="4693142" y="1836441"/>
                </a:cubicBezTo>
                <a:cubicBezTo>
                  <a:pt x="4693831" y="1839889"/>
                  <a:pt x="4694521" y="1843337"/>
                  <a:pt x="4695211" y="1846096"/>
                </a:cubicBezTo>
                <a:cubicBezTo>
                  <a:pt x="4689004" y="1841958"/>
                  <a:pt x="4682107" y="1837820"/>
                  <a:pt x="4675211" y="1833682"/>
                </a:cubicBezTo>
                <a:close/>
                <a:moveTo>
                  <a:pt x="5177969" y="2109544"/>
                </a:moveTo>
                <a:cubicBezTo>
                  <a:pt x="5188313" y="2120578"/>
                  <a:pt x="5198658" y="2132303"/>
                  <a:pt x="5208313" y="2143337"/>
                </a:cubicBezTo>
                <a:cubicBezTo>
                  <a:pt x="5207624" y="2161268"/>
                  <a:pt x="5206934" y="2178509"/>
                  <a:pt x="5205555" y="2196440"/>
                </a:cubicBezTo>
                <a:cubicBezTo>
                  <a:pt x="5175900" y="2175061"/>
                  <a:pt x="5146244" y="2152992"/>
                  <a:pt x="5116589" y="2131613"/>
                </a:cubicBezTo>
                <a:cubicBezTo>
                  <a:pt x="5097968" y="2117820"/>
                  <a:pt x="5078658" y="2104716"/>
                  <a:pt x="5060037" y="2091613"/>
                </a:cubicBezTo>
                <a:cubicBezTo>
                  <a:pt x="5073141" y="2086096"/>
                  <a:pt x="5086934" y="2080578"/>
                  <a:pt x="5100038" y="2075061"/>
                </a:cubicBezTo>
                <a:cubicBezTo>
                  <a:pt x="5126244" y="2086096"/>
                  <a:pt x="5151762" y="2097820"/>
                  <a:pt x="5177969" y="2109544"/>
                </a:cubicBezTo>
                <a:close/>
                <a:moveTo>
                  <a:pt x="5109003" y="2071613"/>
                </a:moveTo>
                <a:cubicBezTo>
                  <a:pt x="5117279" y="2068165"/>
                  <a:pt x="5125555" y="2064716"/>
                  <a:pt x="5133831" y="2061958"/>
                </a:cubicBezTo>
                <a:cubicBezTo>
                  <a:pt x="5144175" y="2073682"/>
                  <a:pt x="5155210" y="2085406"/>
                  <a:pt x="5165555" y="2096440"/>
                </a:cubicBezTo>
                <a:cubicBezTo>
                  <a:pt x="5146934" y="2088164"/>
                  <a:pt x="5128313" y="2079889"/>
                  <a:pt x="5109003" y="2071613"/>
                </a:cubicBezTo>
                <a:close/>
                <a:moveTo>
                  <a:pt x="5193141" y="2116440"/>
                </a:moveTo>
                <a:cubicBezTo>
                  <a:pt x="5198658" y="2118509"/>
                  <a:pt x="5203486" y="2121268"/>
                  <a:pt x="5209003" y="2123337"/>
                </a:cubicBezTo>
                <a:cubicBezTo>
                  <a:pt x="5209003" y="2126785"/>
                  <a:pt x="5209003" y="2130233"/>
                  <a:pt x="5208313" y="2132992"/>
                </a:cubicBezTo>
                <a:cubicBezTo>
                  <a:pt x="5203486" y="2127475"/>
                  <a:pt x="5198658" y="2121958"/>
                  <a:pt x="5193141" y="2116440"/>
                </a:cubicBezTo>
                <a:close/>
                <a:moveTo>
                  <a:pt x="5603485" y="2515060"/>
                </a:moveTo>
                <a:cubicBezTo>
                  <a:pt x="5610382" y="2528854"/>
                  <a:pt x="5617278" y="2541957"/>
                  <a:pt x="5624175" y="2555750"/>
                </a:cubicBezTo>
                <a:cubicBezTo>
                  <a:pt x="5618657" y="2572302"/>
                  <a:pt x="5613140" y="2589543"/>
                  <a:pt x="5607623" y="2606095"/>
                </a:cubicBezTo>
                <a:cubicBezTo>
                  <a:pt x="5584864" y="2577129"/>
                  <a:pt x="5562106" y="2548853"/>
                  <a:pt x="5539347" y="2520578"/>
                </a:cubicBezTo>
                <a:cubicBezTo>
                  <a:pt x="5524864" y="2502647"/>
                  <a:pt x="5510382" y="2484716"/>
                  <a:pt x="5495209" y="2466785"/>
                </a:cubicBezTo>
                <a:cubicBezTo>
                  <a:pt x="5509692" y="2464716"/>
                  <a:pt x="5524175" y="2463336"/>
                  <a:pt x="5537968" y="2461957"/>
                </a:cubicBezTo>
                <a:cubicBezTo>
                  <a:pt x="5560037" y="2479198"/>
                  <a:pt x="5582106" y="2497129"/>
                  <a:pt x="5603485" y="2515060"/>
                </a:cubicBezTo>
                <a:close/>
                <a:moveTo>
                  <a:pt x="5548313" y="2460578"/>
                </a:moveTo>
                <a:cubicBezTo>
                  <a:pt x="5557278" y="2459888"/>
                  <a:pt x="5565554" y="2458509"/>
                  <a:pt x="5574520" y="2457819"/>
                </a:cubicBezTo>
                <a:cubicBezTo>
                  <a:pt x="5581416" y="2471612"/>
                  <a:pt x="5589002" y="2486095"/>
                  <a:pt x="5595899" y="2499888"/>
                </a:cubicBezTo>
                <a:cubicBezTo>
                  <a:pt x="5580037" y="2486095"/>
                  <a:pt x="5564175" y="2472992"/>
                  <a:pt x="5548313" y="2460578"/>
                </a:cubicBezTo>
                <a:close/>
                <a:moveTo>
                  <a:pt x="5617278" y="2526095"/>
                </a:moveTo>
                <a:cubicBezTo>
                  <a:pt x="5621416" y="2529543"/>
                  <a:pt x="5626244" y="2533681"/>
                  <a:pt x="5630381" y="2537129"/>
                </a:cubicBezTo>
                <a:cubicBezTo>
                  <a:pt x="5629692" y="2540578"/>
                  <a:pt x="5628312" y="2543336"/>
                  <a:pt x="5627623" y="2546784"/>
                </a:cubicBezTo>
                <a:cubicBezTo>
                  <a:pt x="5624175" y="2539888"/>
                  <a:pt x="5620726" y="2532991"/>
                  <a:pt x="5617278" y="2526095"/>
                </a:cubicBezTo>
                <a:close/>
                <a:moveTo>
                  <a:pt x="5906933" y="3019197"/>
                </a:moveTo>
                <a:cubicBezTo>
                  <a:pt x="5909691" y="3033680"/>
                  <a:pt x="5912450" y="3048163"/>
                  <a:pt x="5915898" y="3062646"/>
                </a:cubicBezTo>
                <a:cubicBezTo>
                  <a:pt x="5906243" y="3077128"/>
                  <a:pt x="5895898" y="3092301"/>
                  <a:pt x="5886243" y="3106783"/>
                </a:cubicBezTo>
                <a:cubicBezTo>
                  <a:pt x="5872450" y="3073680"/>
                  <a:pt x="5857967" y="3039887"/>
                  <a:pt x="5843485" y="3006784"/>
                </a:cubicBezTo>
                <a:cubicBezTo>
                  <a:pt x="5833829" y="2985404"/>
                  <a:pt x="5824864" y="2963336"/>
                  <a:pt x="5815209" y="2941956"/>
                </a:cubicBezTo>
                <a:cubicBezTo>
                  <a:pt x="5829692" y="2944025"/>
                  <a:pt x="5843485" y="2946094"/>
                  <a:pt x="5857967" y="2948163"/>
                </a:cubicBezTo>
                <a:cubicBezTo>
                  <a:pt x="5873829" y="2972301"/>
                  <a:pt x="5890381" y="2995749"/>
                  <a:pt x="5906933" y="3019197"/>
                </a:cubicBezTo>
                <a:close/>
                <a:moveTo>
                  <a:pt x="5866933" y="2950232"/>
                </a:moveTo>
                <a:cubicBezTo>
                  <a:pt x="5875898" y="2951611"/>
                  <a:pt x="5884864" y="2952991"/>
                  <a:pt x="5893829" y="2954370"/>
                </a:cubicBezTo>
                <a:cubicBezTo>
                  <a:pt x="5897278" y="2970232"/>
                  <a:pt x="5900726" y="2986094"/>
                  <a:pt x="5903485" y="3001956"/>
                </a:cubicBezTo>
                <a:cubicBezTo>
                  <a:pt x="5891070" y="2984715"/>
                  <a:pt x="5879347" y="2967473"/>
                  <a:pt x="5866933" y="2950232"/>
                </a:cubicBezTo>
                <a:close/>
                <a:moveTo>
                  <a:pt x="5191072" y="5657124"/>
                </a:moveTo>
                <a:cubicBezTo>
                  <a:pt x="5177279" y="5663331"/>
                  <a:pt x="5162796" y="5669538"/>
                  <a:pt x="5149003" y="5676434"/>
                </a:cubicBezTo>
                <a:cubicBezTo>
                  <a:pt x="5132451" y="5670227"/>
                  <a:pt x="5115900" y="5664020"/>
                  <a:pt x="5099348" y="5657814"/>
                </a:cubicBezTo>
                <a:cubicBezTo>
                  <a:pt x="5129003" y="5636434"/>
                  <a:pt x="5158658" y="5615055"/>
                  <a:pt x="5188313" y="5592986"/>
                </a:cubicBezTo>
                <a:cubicBezTo>
                  <a:pt x="5206934" y="5579193"/>
                  <a:pt x="5226244" y="5564710"/>
                  <a:pt x="5244865" y="5550917"/>
                </a:cubicBezTo>
                <a:cubicBezTo>
                  <a:pt x="5246244" y="5565400"/>
                  <a:pt x="5246934" y="5579883"/>
                  <a:pt x="5248313" y="5593676"/>
                </a:cubicBezTo>
                <a:cubicBezTo>
                  <a:pt x="5228313" y="5614365"/>
                  <a:pt x="5209692" y="5635745"/>
                  <a:pt x="5191072" y="5657124"/>
                </a:cubicBezTo>
                <a:close/>
                <a:moveTo>
                  <a:pt x="5248313" y="5602641"/>
                </a:moveTo>
                <a:cubicBezTo>
                  <a:pt x="5249003" y="5611607"/>
                  <a:pt x="5249692" y="5620572"/>
                  <a:pt x="5250382" y="5629538"/>
                </a:cubicBezTo>
                <a:cubicBezTo>
                  <a:pt x="5235899" y="5636434"/>
                  <a:pt x="5221417" y="5642641"/>
                  <a:pt x="5206934" y="5649538"/>
                </a:cubicBezTo>
                <a:cubicBezTo>
                  <a:pt x="5220037" y="5634365"/>
                  <a:pt x="5234520" y="5618503"/>
                  <a:pt x="5248313" y="5602641"/>
                </a:cubicBezTo>
                <a:close/>
                <a:moveTo>
                  <a:pt x="4628314" y="5945399"/>
                </a:moveTo>
                <a:cubicBezTo>
                  <a:pt x="4613832" y="5935054"/>
                  <a:pt x="4600039" y="5924709"/>
                  <a:pt x="4585556" y="5914365"/>
                </a:cubicBezTo>
                <a:cubicBezTo>
                  <a:pt x="4620038" y="5901261"/>
                  <a:pt x="4653832" y="5888848"/>
                  <a:pt x="4688314" y="5875744"/>
                </a:cubicBezTo>
                <a:cubicBezTo>
                  <a:pt x="4757280" y="5849537"/>
                  <a:pt x="4824866" y="5821951"/>
                  <a:pt x="4892452" y="5794365"/>
                </a:cubicBezTo>
                <a:cubicBezTo>
                  <a:pt x="4820038" y="5844020"/>
                  <a:pt x="4746935" y="5892296"/>
                  <a:pt x="4674521" y="5939192"/>
                </a:cubicBezTo>
                <a:cubicBezTo>
                  <a:pt x="4659349" y="5940572"/>
                  <a:pt x="4643487" y="5943330"/>
                  <a:pt x="4628314" y="5945399"/>
                </a:cubicBezTo>
                <a:close/>
                <a:moveTo>
                  <a:pt x="4660038" y="5947468"/>
                </a:moveTo>
                <a:cubicBezTo>
                  <a:pt x="4655211" y="5950917"/>
                  <a:pt x="4650383" y="5953675"/>
                  <a:pt x="4644866" y="5957123"/>
                </a:cubicBezTo>
                <a:cubicBezTo>
                  <a:pt x="4642107" y="5955054"/>
                  <a:pt x="4639349" y="5952986"/>
                  <a:pt x="4636590" y="5950917"/>
                </a:cubicBezTo>
                <a:cubicBezTo>
                  <a:pt x="4644176" y="5950227"/>
                  <a:pt x="4651763" y="5948847"/>
                  <a:pt x="4660038" y="5947468"/>
                </a:cubicBezTo>
                <a:close/>
                <a:moveTo>
                  <a:pt x="2759352" y="5768848"/>
                </a:moveTo>
                <a:cubicBezTo>
                  <a:pt x="2695904" y="5710227"/>
                  <a:pt x="2633145" y="5650227"/>
                  <a:pt x="2570387" y="5588158"/>
                </a:cubicBezTo>
                <a:cubicBezTo>
                  <a:pt x="2651766" y="5639882"/>
                  <a:pt x="2733835" y="5690917"/>
                  <a:pt x="2817973" y="5741262"/>
                </a:cubicBezTo>
                <a:cubicBezTo>
                  <a:pt x="2837972" y="5752986"/>
                  <a:pt x="2857972" y="5764710"/>
                  <a:pt x="2877972" y="5776434"/>
                </a:cubicBezTo>
                <a:cubicBezTo>
                  <a:pt x="2864869" y="5783330"/>
                  <a:pt x="2852455" y="5789537"/>
                  <a:pt x="2839352" y="5796434"/>
                </a:cubicBezTo>
                <a:cubicBezTo>
                  <a:pt x="2812455" y="5787469"/>
                  <a:pt x="2786248" y="5777813"/>
                  <a:pt x="2759352" y="5768848"/>
                </a:cubicBezTo>
                <a:close/>
                <a:moveTo>
                  <a:pt x="2830386" y="5800572"/>
                </a:moveTo>
                <a:cubicBezTo>
                  <a:pt x="2822800" y="5804710"/>
                  <a:pt x="2814524" y="5808158"/>
                  <a:pt x="2806938" y="5812296"/>
                </a:cubicBezTo>
                <a:cubicBezTo>
                  <a:pt x="2795214" y="5801951"/>
                  <a:pt x="2784180" y="5790917"/>
                  <a:pt x="2772455" y="5780572"/>
                </a:cubicBezTo>
                <a:cubicBezTo>
                  <a:pt x="2791766" y="5787469"/>
                  <a:pt x="2811076" y="5793675"/>
                  <a:pt x="2830386" y="5800572"/>
                </a:cubicBezTo>
                <a:close/>
                <a:moveTo>
                  <a:pt x="1697974" y="3786782"/>
                </a:moveTo>
                <a:cubicBezTo>
                  <a:pt x="1719354" y="3702645"/>
                  <a:pt x="1742802" y="3618507"/>
                  <a:pt x="1766940" y="3534369"/>
                </a:cubicBezTo>
                <a:cubicBezTo>
                  <a:pt x="1760043" y="3630920"/>
                  <a:pt x="1754526" y="3727472"/>
                  <a:pt x="1750388" y="3825403"/>
                </a:cubicBezTo>
                <a:cubicBezTo>
                  <a:pt x="1749699" y="3848851"/>
                  <a:pt x="1748319" y="3871610"/>
                  <a:pt x="1747630" y="3895058"/>
                </a:cubicBezTo>
                <a:cubicBezTo>
                  <a:pt x="1735905" y="3886782"/>
                  <a:pt x="1723492" y="3878506"/>
                  <a:pt x="1711768" y="3870230"/>
                </a:cubicBezTo>
                <a:cubicBezTo>
                  <a:pt x="1707630" y="3841954"/>
                  <a:pt x="1702802" y="3814368"/>
                  <a:pt x="1697974" y="3786782"/>
                </a:cubicBezTo>
                <a:close/>
                <a:moveTo>
                  <a:pt x="1704181" y="3864023"/>
                </a:moveTo>
                <a:cubicBezTo>
                  <a:pt x="1696595" y="3859196"/>
                  <a:pt x="1689699" y="3853679"/>
                  <a:pt x="1682802" y="3848851"/>
                </a:cubicBezTo>
                <a:cubicBezTo>
                  <a:pt x="1686940" y="3833679"/>
                  <a:pt x="1690388" y="3818506"/>
                  <a:pt x="1694526" y="3802644"/>
                </a:cubicBezTo>
                <a:cubicBezTo>
                  <a:pt x="1697285" y="3823334"/>
                  <a:pt x="1700733" y="3844024"/>
                  <a:pt x="1704181" y="3864023"/>
                </a:cubicBezTo>
                <a:close/>
                <a:moveTo>
                  <a:pt x="1693147" y="3406093"/>
                </a:moveTo>
                <a:cubicBezTo>
                  <a:pt x="1722112" y="3395059"/>
                  <a:pt x="1751078" y="3383335"/>
                  <a:pt x="1780043" y="3372300"/>
                </a:cubicBezTo>
                <a:cubicBezTo>
                  <a:pt x="1775905" y="3415059"/>
                  <a:pt x="1772457" y="3457817"/>
                  <a:pt x="1769009" y="3500576"/>
                </a:cubicBezTo>
                <a:cubicBezTo>
                  <a:pt x="1742802" y="3590231"/>
                  <a:pt x="1717974" y="3679886"/>
                  <a:pt x="1694526" y="3769541"/>
                </a:cubicBezTo>
                <a:cubicBezTo>
                  <a:pt x="1678664" y="3672300"/>
                  <a:pt x="1664871" y="3575059"/>
                  <a:pt x="1653147" y="3479197"/>
                </a:cubicBezTo>
                <a:cubicBezTo>
                  <a:pt x="1666940" y="3455059"/>
                  <a:pt x="1680043" y="3430231"/>
                  <a:pt x="1693147" y="3406093"/>
                </a:cubicBezTo>
                <a:close/>
                <a:moveTo>
                  <a:pt x="1652457" y="3467472"/>
                </a:moveTo>
                <a:cubicBezTo>
                  <a:pt x="1650388" y="3452990"/>
                  <a:pt x="1649009" y="3438507"/>
                  <a:pt x="1647630" y="3424714"/>
                </a:cubicBezTo>
                <a:cubicBezTo>
                  <a:pt x="1659354" y="3419886"/>
                  <a:pt x="1671768" y="3415059"/>
                  <a:pt x="1683492" y="3410231"/>
                </a:cubicBezTo>
                <a:cubicBezTo>
                  <a:pt x="1673147" y="3428852"/>
                  <a:pt x="1662802" y="3448162"/>
                  <a:pt x="1652457" y="3467472"/>
                </a:cubicBezTo>
                <a:close/>
                <a:moveTo>
                  <a:pt x="2020732" y="2757819"/>
                </a:moveTo>
                <a:cubicBezTo>
                  <a:pt x="2012457" y="2779198"/>
                  <a:pt x="2004181" y="2800577"/>
                  <a:pt x="1995905" y="2821956"/>
                </a:cubicBezTo>
                <a:cubicBezTo>
                  <a:pt x="1966940" y="2824715"/>
                  <a:pt x="1937284" y="2827474"/>
                  <a:pt x="1908319" y="2830922"/>
                </a:cubicBezTo>
                <a:cubicBezTo>
                  <a:pt x="1940733" y="2797129"/>
                  <a:pt x="1973836" y="2763336"/>
                  <a:pt x="2007629" y="2729543"/>
                </a:cubicBezTo>
                <a:cubicBezTo>
                  <a:pt x="2012457" y="2739198"/>
                  <a:pt x="2016594" y="2748163"/>
                  <a:pt x="2020732" y="2757819"/>
                </a:cubicBezTo>
                <a:close/>
                <a:moveTo>
                  <a:pt x="2013836" y="2723336"/>
                </a:moveTo>
                <a:cubicBezTo>
                  <a:pt x="2024870" y="2712301"/>
                  <a:pt x="2035905" y="2701267"/>
                  <a:pt x="2046939" y="2690233"/>
                </a:cubicBezTo>
                <a:cubicBezTo>
                  <a:pt x="2039353" y="2709543"/>
                  <a:pt x="2031767" y="2728164"/>
                  <a:pt x="2024181" y="2747474"/>
                </a:cubicBezTo>
                <a:cubicBezTo>
                  <a:pt x="2021422" y="2739198"/>
                  <a:pt x="2017284" y="2731612"/>
                  <a:pt x="2013836" y="2723336"/>
                </a:cubicBezTo>
                <a:close/>
                <a:moveTo>
                  <a:pt x="2024870" y="2766784"/>
                </a:moveTo>
                <a:cubicBezTo>
                  <a:pt x="2030388" y="2779198"/>
                  <a:pt x="2035905" y="2791612"/>
                  <a:pt x="2042112" y="2803336"/>
                </a:cubicBezTo>
                <a:cubicBezTo>
                  <a:pt x="2038663" y="2808853"/>
                  <a:pt x="2035215" y="2813681"/>
                  <a:pt x="2031767" y="2818508"/>
                </a:cubicBezTo>
                <a:cubicBezTo>
                  <a:pt x="2022112" y="2819198"/>
                  <a:pt x="2013146" y="2819887"/>
                  <a:pt x="2004181" y="2821267"/>
                </a:cubicBezTo>
                <a:cubicBezTo>
                  <a:pt x="2011077" y="2803336"/>
                  <a:pt x="2017974" y="2784715"/>
                  <a:pt x="2024870" y="2766784"/>
                </a:cubicBezTo>
                <a:close/>
                <a:moveTo>
                  <a:pt x="3791764" y="1740579"/>
                </a:moveTo>
                <a:cubicBezTo>
                  <a:pt x="3842109" y="1743338"/>
                  <a:pt x="3893143" y="1746786"/>
                  <a:pt x="3943488" y="1750234"/>
                </a:cubicBezTo>
                <a:cubicBezTo>
                  <a:pt x="3946246" y="1754372"/>
                  <a:pt x="3949005" y="1759200"/>
                  <a:pt x="3951764" y="1763338"/>
                </a:cubicBezTo>
                <a:cubicBezTo>
                  <a:pt x="3896591" y="1837820"/>
                  <a:pt x="3842798" y="1914372"/>
                  <a:pt x="3789005" y="1993682"/>
                </a:cubicBezTo>
                <a:cubicBezTo>
                  <a:pt x="3724178" y="1917130"/>
                  <a:pt x="3658661" y="1843337"/>
                  <a:pt x="3593144" y="1772303"/>
                </a:cubicBezTo>
                <a:cubicBezTo>
                  <a:pt x="3660040" y="1761269"/>
                  <a:pt x="3726247" y="1750924"/>
                  <a:pt x="3791764" y="1740579"/>
                </a:cubicBezTo>
                <a:close/>
                <a:moveTo>
                  <a:pt x="3587626" y="1766786"/>
                </a:moveTo>
                <a:cubicBezTo>
                  <a:pt x="3575902" y="1754372"/>
                  <a:pt x="3564178" y="1741958"/>
                  <a:pt x="3552454" y="1729545"/>
                </a:cubicBezTo>
                <a:cubicBezTo>
                  <a:pt x="3620730" y="1731613"/>
                  <a:pt x="3689005" y="1735062"/>
                  <a:pt x="3757971" y="1738510"/>
                </a:cubicBezTo>
                <a:cubicBezTo>
                  <a:pt x="3701419" y="1747475"/>
                  <a:pt x="3644868" y="1757131"/>
                  <a:pt x="3587626" y="1766786"/>
                </a:cubicBezTo>
                <a:close/>
                <a:moveTo>
                  <a:pt x="6064863" y="3585403"/>
                </a:moveTo>
                <a:cubicBezTo>
                  <a:pt x="6063484" y="3600576"/>
                  <a:pt x="6062794" y="3616438"/>
                  <a:pt x="6061415" y="3631610"/>
                </a:cubicBezTo>
                <a:cubicBezTo>
                  <a:pt x="6048312" y="3643334"/>
                  <a:pt x="6034519" y="3655058"/>
                  <a:pt x="6021415" y="3666093"/>
                </a:cubicBezTo>
                <a:cubicBezTo>
                  <a:pt x="6016588" y="3629541"/>
                  <a:pt x="6011760" y="3593679"/>
                  <a:pt x="6006243" y="3557127"/>
                </a:cubicBezTo>
                <a:cubicBezTo>
                  <a:pt x="6002794" y="3533679"/>
                  <a:pt x="5999346" y="3510921"/>
                  <a:pt x="5995898" y="3487473"/>
                </a:cubicBezTo>
                <a:cubicBezTo>
                  <a:pt x="6009002" y="3492990"/>
                  <a:pt x="6022105" y="3499197"/>
                  <a:pt x="6035208" y="3504714"/>
                </a:cubicBezTo>
                <a:cubicBezTo>
                  <a:pt x="6045553" y="3531610"/>
                  <a:pt x="6055208" y="3558507"/>
                  <a:pt x="6064863" y="3585403"/>
                </a:cubicBezTo>
                <a:close/>
                <a:moveTo>
                  <a:pt x="6044864" y="3508852"/>
                </a:moveTo>
                <a:cubicBezTo>
                  <a:pt x="6053139" y="3512300"/>
                  <a:pt x="6061415" y="3516438"/>
                  <a:pt x="6069691" y="3519886"/>
                </a:cubicBezTo>
                <a:cubicBezTo>
                  <a:pt x="6069002" y="3535748"/>
                  <a:pt x="6067622" y="3551610"/>
                  <a:pt x="6066932" y="3567472"/>
                </a:cubicBezTo>
                <a:cubicBezTo>
                  <a:pt x="6059346" y="3548162"/>
                  <a:pt x="6051760" y="3528852"/>
                  <a:pt x="6044864" y="3508852"/>
                </a:cubicBezTo>
                <a:close/>
                <a:moveTo>
                  <a:pt x="6005553" y="3679886"/>
                </a:moveTo>
                <a:cubicBezTo>
                  <a:pt x="5883484" y="3611610"/>
                  <a:pt x="5755209" y="3545403"/>
                  <a:pt x="5622795" y="3481955"/>
                </a:cubicBezTo>
                <a:cubicBezTo>
                  <a:pt x="5651761" y="3444714"/>
                  <a:pt x="5680726" y="3406783"/>
                  <a:pt x="5709002" y="3369542"/>
                </a:cubicBezTo>
                <a:cubicBezTo>
                  <a:pt x="5804864" y="3406783"/>
                  <a:pt x="5897967" y="3444714"/>
                  <a:pt x="5989001" y="3484714"/>
                </a:cubicBezTo>
                <a:cubicBezTo>
                  <a:pt x="5992450" y="3509541"/>
                  <a:pt x="5996588" y="3533679"/>
                  <a:pt x="6000036" y="3558507"/>
                </a:cubicBezTo>
                <a:cubicBezTo>
                  <a:pt x="6005553" y="3596438"/>
                  <a:pt x="6010381" y="3634369"/>
                  <a:pt x="6015208" y="3671610"/>
                </a:cubicBezTo>
                <a:cubicBezTo>
                  <a:pt x="6012450" y="3674369"/>
                  <a:pt x="6009002" y="3677127"/>
                  <a:pt x="6005553" y="3679886"/>
                </a:cubicBezTo>
                <a:close/>
                <a:moveTo>
                  <a:pt x="6016588" y="3679886"/>
                </a:moveTo>
                <a:cubicBezTo>
                  <a:pt x="6016588" y="3681955"/>
                  <a:pt x="6017277" y="3684713"/>
                  <a:pt x="6017277" y="3686782"/>
                </a:cubicBezTo>
                <a:cubicBezTo>
                  <a:pt x="6015208" y="3686093"/>
                  <a:pt x="6013829" y="3684713"/>
                  <a:pt x="6011760" y="3684024"/>
                </a:cubicBezTo>
                <a:cubicBezTo>
                  <a:pt x="6013829" y="3681955"/>
                  <a:pt x="6015208" y="3681265"/>
                  <a:pt x="6016588" y="3679886"/>
                </a:cubicBezTo>
                <a:close/>
                <a:moveTo>
                  <a:pt x="5079348" y="5649538"/>
                </a:moveTo>
                <a:cubicBezTo>
                  <a:pt x="5081417" y="5509538"/>
                  <a:pt x="5078658" y="5365400"/>
                  <a:pt x="5071762" y="5219194"/>
                </a:cubicBezTo>
                <a:cubicBezTo>
                  <a:pt x="5118658" y="5226780"/>
                  <a:pt x="5165555" y="5234366"/>
                  <a:pt x="5211761" y="5241263"/>
                </a:cubicBezTo>
                <a:cubicBezTo>
                  <a:pt x="5224865" y="5343331"/>
                  <a:pt x="5235210" y="5443331"/>
                  <a:pt x="5243486" y="5542641"/>
                </a:cubicBezTo>
                <a:cubicBezTo>
                  <a:pt x="5223486" y="5557814"/>
                  <a:pt x="5203486" y="5572296"/>
                  <a:pt x="5183486" y="5587469"/>
                </a:cubicBezTo>
                <a:cubicBezTo>
                  <a:pt x="5152451" y="5610227"/>
                  <a:pt x="5122106" y="5632296"/>
                  <a:pt x="5091072" y="5655055"/>
                </a:cubicBezTo>
                <a:cubicBezTo>
                  <a:pt x="5086934" y="5652296"/>
                  <a:pt x="5083486" y="5650917"/>
                  <a:pt x="5079348" y="5649538"/>
                </a:cubicBezTo>
                <a:close/>
                <a:moveTo>
                  <a:pt x="5084865" y="5659193"/>
                </a:moveTo>
                <a:cubicBezTo>
                  <a:pt x="5082796" y="5660572"/>
                  <a:pt x="5081417" y="5661951"/>
                  <a:pt x="5079348" y="5663331"/>
                </a:cubicBezTo>
                <a:cubicBezTo>
                  <a:pt x="5079348" y="5661262"/>
                  <a:pt x="5079348" y="5659193"/>
                  <a:pt x="5079348" y="5657124"/>
                </a:cubicBezTo>
                <a:cubicBezTo>
                  <a:pt x="5080727" y="5657124"/>
                  <a:pt x="5082796" y="5658503"/>
                  <a:pt x="5084865" y="5659193"/>
                </a:cubicBezTo>
                <a:close/>
                <a:moveTo>
                  <a:pt x="4556590" y="5917813"/>
                </a:moveTo>
                <a:cubicBezTo>
                  <a:pt x="4497969" y="5939192"/>
                  <a:pt x="4439349" y="5960572"/>
                  <a:pt x="4381418" y="5980572"/>
                </a:cubicBezTo>
                <a:cubicBezTo>
                  <a:pt x="4298660" y="5990917"/>
                  <a:pt x="4215211" y="6000571"/>
                  <a:pt x="4131074" y="6008847"/>
                </a:cubicBezTo>
                <a:cubicBezTo>
                  <a:pt x="4093143" y="6012296"/>
                  <a:pt x="4055901" y="6015744"/>
                  <a:pt x="4018660" y="6019192"/>
                </a:cubicBezTo>
                <a:cubicBezTo>
                  <a:pt x="4015901" y="6015744"/>
                  <a:pt x="4013143" y="6011606"/>
                  <a:pt x="4010384" y="6008158"/>
                </a:cubicBezTo>
                <a:cubicBezTo>
                  <a:pt x="4083488" y="5888848"/>
                  <a:pt x="4155212" y="5764710"/>
                  <a:pt x="4224177" y="5635055"/>
                </a:cubicBezTo>
                <a:cubicBezTo>
                  <a:pt x="4336591" y="5730227"/>
                  <a:pt x="4449004" y="5819882"/>
                  <a:pt x="4561418" y="5904020"/>
                </a:cubicBezTo>
                <a:cubicBezTo>
                  <a:pt x="4559349" y="5908848"/>
                  <a:pt x="4557969" y="5912986"/>
                  <a:pt x="4556590" y="5917813"/>
                </a:cubicBezTo>
                <a:close/>
                <a:moveTo>
                  <a:pt x="4566245" y="5908848"/>
                </a:moveTo>
                <a:cubicBezTo>
                  <a:pt x="4567625" y="5910227"/>
                  <a:pt x="4569694" y="5910916"/>
                  <a:pt x="4571073" y="5912296"/>
                </a:cubicBezTo>
                <a:cubicBezTo>
                  <a:pt x="4569004" y="5912986"/>
                  <a:pt x="4566935" y="5913675"/>
                  <a:pt x="4564866" y="5914365"/>
                </a:cubicBezTo>
                <a:cubicBezTo>
                  <a:pt x="4565556" y="5912986"/>
                  <a:pt x="4566245" y="5910916"/>
                  <a:pt x="4566245" y="5908848"/>
                </a:cubicBezTo>
                <a:close/>
                <a:moveTo>
                  <a:pt x="4002108" y="6020572"/>
                </a:moveTo>
                <a:cubicBezTo>
                  <a:pt x="4003488" y="6018503"/>
                  <a:pt x="4004177" y="6017123"/>
                  <a:pt x="4005557" y="6015054"/>
                </a:cubicBezTo>
                <a:cubicBezTo>
                  <a:pt x="4006936" y="6016434"/>
                  <a:pt x="4007626" y="6017813"/>
                  <a:pt x="4009005" y="6019882"/>
                </a:cubicBezTo>
                <a:cubicBezTo>
                  <a:pt x="4006936" y="6020572"/>
                  <a:pt x="4004867" y="6020572"/>
                  <a:pt x="4002108" y="6020572"/>
                </a:cubicBezTo>
                <a:close/>
                <a:moveTo>
                  <a:pt x="3431765" y="5973675"/>
                </a:moveTo>
                <a:cubicBezTo>
                  <a:pt x="3433144" y="5972296"/>
                  <a:pt x="3434523" y="5970916"/>
                  <a:pt x="3436592" y="5969537"/>
                </a:cubicBezTo>
                <a:cubicBezTo>
                  <a:pt x="3437282" y="5971606"/>
                  <a:pt x="3437971" y="5972985"/>
                  <a:pt x="3438661" y="5975055"/>
                </a:cubicBezTo>
                <a:cubicBezTo>
                  <a:pt x="3435902" y="5974365"/>
                  <a:pt x="3433833" y="5974365"/>
                  <a:pt x="3431765" y="5973675"/>
                </a:cubicBezTo>
                <a:close/>
                <a:moveTo>
                  <a:pt x="3422109" y="5972296"/>
                </a:moveTo>
                <a:cubicBezTo>
                  <a:pt x="3420730" y="5972296"/>
                  <a:pt x="3419351" y="5971606"/>
                  <a:pt x="3417971" y="5971606"/>
                </a:cubicBezTo>
                <a:cubicBezTo>
                  <a:pt x="3395902" y="5965399"/>
                  <a:pt x="3373144" y="5959882"/>
                  <a:pt x="3351075" y="5953675"/>
                </a:cubicBezTo>
                <a:cubicBezTo>
                  <a:pt x="3246248" y="5924709"/>
                  <a:pt x="3142110" y="5894365"/>
                  <a:pt x="3040731" y="5861951"/>
                </a:cubicBezTo>
                <a:cubicBezTo>
                  <a:pt x="2996593" y="5837124"/>
                  <a:pt x="2952455" y="5812296"/>
                  <a:pt x="2909007" y="5786779"/>
                </a:cubicBezTo>
                <a:cubicBezTo>
                  <a:pt x="2908317" y="5781951"/>
                  <a:pt x="2907628" y="5776434"/>
                  <a:pt x="2906938" y="5771607"/>
                </a:cubicBezTo>
                <a:cubicBezTo>
                  <a:pt x="3031076" y="5706779"/>
                  <a:pt x="3156593" y="5636434"/>
                  <a:pt x="3282110" y="5559883"/>
                </a:cubicBezTo>
                <a:cubicBezTo>
                  <a:pt x="3329696" y="5699193"/>
                  <a:pt x="3380040" y="5833675"/>
                  <a:pt x="3433833" y="5962640"/>
                </a:cubicBezTo>
                <a:cubicBezTo>
                  <a:pt x="3429696" y="5965399"/>
                  <a:pt x="3425558" y="5968847"/>
                  <a:pt x="3422109" y="5972296"/>
                </a:cubicBezTo>
                <a:close/>
                <a:moveTo>
                  <a:pt x="2900731" y="5781951"/>
                </a:moveTo>
                <a:cubicBezTo>
                  <a:pt x="2897972" y="5780572"/>
                  <a:pt x="2895903" y="5779193"/>
                  <a:pt x="2893145" y="5777813"/>
                </a:cubicBezTo>
                <a:cubicBezTo>
                  <a:pt x="2895214" y="5776434"/>
                  <a:pt x="2897283" y="5775744"/>
                  <a:pt x="2900041" y="5774365"/>
                </a:cubicBezTo>
                <a:cubicBezTo>
                  <a:pt x="2900041" y="5776434"/>
                  <a:pt x="2900041" y="5779193"/>
                  <a:pt x="2900731" y="5781951"/>
                </a:cubicBezTo>
                <a:close/>
                <a:moveTo>
                  <a:pt x="2421421" y="5438503"/>
                </a:moveTo>
                <a:cubicBezTo>
                  <a:pt x="2404180" y="5420573"/>
                  <a:pt x="2386939" y="5402642"/>
                  <a:pt x="2369697" y="5384711"/>
                </a:cubicBezTo>
                <a:cubicBezTo>
                  <a:pt x="2294525" y="5306090"/>
                  <a:pt x="2221422" y="5226780"/>
                  <a:pt x="2149698" y="5146780"/>
                </a:cubicBezTo>
                <a:cubicBezTo>
                  <a:pt x="2124870" y="5103332"/>
                  <a:pt x="2099353" y="5059194"/>
                  <a:pt x="2075215" y="5014366"/>
                </a:cubicBezTo>
                <a:cubicBezTo>
                  <a:pt x="2077284" y="5009539"/>
                  <a:pt x="2079353" y="5004711"/>
                  <a:pt x="2081422" y="4999884"/>
                </a:cubicBezTo>
                <a:cubicBezTo>
                  <a:pt x="2207629" y="5006780"/>
                  <a:pt x="2336594" y="5010918"/>
                  <a:pt x="2468318" y="5010918"/>
                </a:cubicBezTo>
                <a:cubicBezTo>
                  <a:pt x="2482801" y="5010918"/>
                  <a:pt x="2497283" y="5010918"/>
                  <a:pt x="2511766" y="5010918"/>
                </a:cubicBezTo>
                <a:cubicBezTo>
                  <a:pt x="2481421" y="5155056"/>
                  <a:pt x="2455904" y="5297124"/>
                  <a:pt x="2435904" y="5435745"/>
                </a:cubicBezTo>
                <a:cubicBezTo>
                  <a:pt x="2430387" y="5436435"/>
                  <a:pt x="2426249" y="5437814"/>
                  <a:pt x="2421421" y="5438503"/>
                </a:cubicBezTo>
                <a:close/>
                <a:moveTo>
                  <a:pt x="2434525" y="5442642"/>
                </a:moveTo>
                <a:cubicBezTo>
                  <a:pt x="2433835" y="5445400"/>
                  <a:pt x="2433835" y="5448159"/>
                  <a:pt x="2433146" y="5450228"/>
                </a:cubicBezTo>
                <a:cubicBezTo>
                  <a:pt x="2431077" y="5448159"/>
                  <a:pt x="2429008" y="5446090"/>
                  <a:pt x="2426939" y="5444021"/>
                </a:cubicBezTo>
                <a:cubicBezTo>
                  <a:pt x="2429697" y="5444021"/>
                  <a:pt x="2431766" y="5443331"/>
                  <a:pt x="2434525" y="5442642"/>
                </a:cubicBezTo>
                <a:close/>
                <a:moveTo>
                  <a:pt x="2126939" y="5121953"/>
                </a:moveTo>
                <a:cubicBezTo>
                  <a:pt x="2104870" y="5097125"/>
                  <a:pt x="2082801" y="5071608"/>
                  <a:pt x="2060732" y="5046780"/>
                </a:cubicBezTo>
                <a:cubicBezTo>
                  <a:pt x="2064181" y="5038504"/>
                  <a:pt x="2067629" y="5030918"/>
                  <a:pt x="2071077" y="5022642"/>
                </a:cubicBezTo>
                <a:cubicBezTo>
                  <a:pt x="2089698" y="5056435"/>
                  <a:pt x="2108319" y="5089539"/>
                  <a:pt x="2126939" y="5121953"/>
                </a:cubicBezTo>
                <a:close/>
                <a:moveTo>
                  <a:pt x="2026250" y="4926781"/>
                </a:moveTo>
                <a:cubicBezTo>
                  <a:pt x="1991767" y="4863332"/>
                  <a:pt x="1958664" y="4799195"/>
                  <a:pt x="1925560" y="4735746"/>
                </a:cubicBezTo>
                <a:cubicBezTo>
                  <a:pt x="1909698" y="4690229"/>
                  <a:pt x="1893146" y="4644712"/>
                  <a:pt x="1877974" y="4598505"/>
                </a:cubicBezTo>
                <a:cubicBezTo>
                  <a:pt x="1865560" y="4562643"/>
                  <a:pt x="1853836" y="4526091"/>
                  <a:pt x="1842112" y="4490229"/>
                </a:cubicBezTo>
                <a:cubicBezTo>
                  <a:pt x="1844871" y="4486781"/>
                  <a:pt x="1847629" y="4483333"/>
                  <a:pt x="1850388" y="4480574"/>
                </a:cubicBezTo>
                <a:cubicBezTo>
                  <a:pt x="1982801" y="4525402"/>
                  <a:pt x="2120732" y="4566781"/>
                  <a:pt x="2262801" y="4605402"/>
                </a:cubicBezTo>
                <a:cubicBezTo>
                  <a:pt x="2195215" y="4735746"/>
                  <a:pt x="2133146" y="4865401"/>
                  <a:pt x="2077284" y="4993677"/>
                </a:cubicBezTo>
                <a:cubicBezTo>
                  <a:pt x="2072456" y="4993677"/>
                  <a:pt x="2066939" y="4992987"/>
                  <a:pt x="2062112" y="4992987"/>
                </a:cubicBezTo>
                <a:cubicBezTo>
                  <a:pt x="2049698" y="4970229"/>
                  <a:pt x="2037974" y="4948849"/>
                  <a:pt x="2026250" y="4926781"/>
                </a:cubicBezTo>
                <a:close/>
                <a:moveTo>
                  <a:pt x="2053146" y="4990918"/>
                </a:moveTo>
                <a:cubicBezTo>
                  <a:pt x="2042112" y="4990228"/>
                  <a:pt x="2031077" y="4989539"/>
                  <a:pt x="2019353" y="4988849"/>
                </a:cubicBezTo>
                <a:cubicBezTo>
                  <a:pt x="1993146" y="4921263"/>
                  <a:pt x="1967629" y="4853677"/>
                  <a:pt x="1942802" y="4784712"/>
                </a:cubicBezTo>
                <a:cubicBezTo>
                  <a:pt x="1967629" y="4832987"/>
                  <a:pt x="1993836" y="4881953"/>
                  <a:pt x="2019353" y="4930229"/>
                </a:cubicBezTo>
                <a:cubicBezTo>
                  <a:pt x="2031077" y="4950229"/>
                  <a:pt x="2042112" y="4970918"/>
                  <a:pt x="2053146" y="4990918"/>
                </a:cubicBezTo>
                <a:close/>
                <a:moveTo>
                  <a:pt x="1817285" y="4394368"/>
                </a:moveTo>
                <a:cubicBezTo>
                  <a:pt x="1793147" y="4288161"/>
                  <a:pt x="1770388" y="4182644"/>
                  <a:pt x="1750388" y="4077816"/>
                </a:cubicBezTo>
                <a:cubicBezTo>
                  <a:pt x="1751078" y="4027472"/>
                  <a:pt x="1752457" y="3976437"/>
                  <a:pt x="1753836" y="3926092"/>
                </a:cubicBezTo>
                <a:cubicBezTo>
                  <a:pt x="1757974" y="3923334"/>
                  <a:pt x="1762112" y="3919886"/>
                  <a:pt x="1766250" y="3917127"/>
                </a:cubicBezTo>
                <a:cubicBezTo>
                  <a:pt x="1882112" y="3995748"/>
                  <a:pt x="2004181" y="4072299"/>
                  <a:pt x="2130387" y="4146782"/>
                </a:cubicBezTo>
                <a:cubicBezTo>
                  <a:pt x="2030388" y="4255057"/>
                  <a:pt x="1935905" y="4363333"/>
                  <a:pt x="1847629" y="4472298"/>
                </a:cubicBezTo>
                <a:cubicBezTo>
                  <a:pt x="1843491" y="4470919"/>
                  <a:pt x="1838664" y="4469540"/>
                  <a:pt x="1834526" y="4467471"/>
                </a:cubicBezTo>
                <a:cubicBezTo>
                  <a:pt x="1833836" y="4466091"/>
                  <a:pt x="1833147" y="4464022"/>
                  <a:pt x="1833147" y="4462643"/>
                </a:cubicBezTo>
                <a:cubicBezTo>
                  <a:pt x="1827629" y="4439885"/>
                  <a:pt x="1822802" y="4417126"/>
                  <a:pt x="1817285" y="4394368"/>
                </a:cubicBezTo>
                <a:close/>
                <a:moveTo>
                  <a:pt x="2829697" y="2690233"/>
                </a:moveTo>
                <a:cubicBezTo>
                  <a:pt x="2920731" y="2700577"/>
                  <a:pt x="3013144" y="2712301"/>
                  <a:pt x="3105558" y="2726094"/>
                </a:cubicBezTo>
                <a:cubicBezTo>
                  <a:pt x="3098662" y="2752991"/>
                  <a:pt x="3092455" y="2780577"/>
                  <a:pt x="3086248" y="2808163"/>
                </a:cubicBezTo>
                <a:cubicBezTo>
                  <a:pt x="3000041" y="2803336"/>
                  <a:pt x="2914524" y="2799198"/>
                  <a:pt x="2829697" y="2797129"/>
                </a:cubicBezTo>
                <a:cubicBezTo>
                  <a:pt x="2829697" y="2761957"/>
                  <a:pt x="2829697" y="2726094"/>
                  <a:pt x="2829697" y="2690233"/>
                </a:cubicBezTo>
                <a:close/>
                <a:moveTo>
                  <a:pt x="4873141" y="3643334"/>
                </a:moveTo>
                <a:cubicBezTo>
                  <a:pt x="4854521" y="3606783"/>
                  <a:pt x="4835900" y="3570921"/>
                  <a:pt x="4816590" y="3535058"/>
                </a:cubicBezTo>
                <a:cubicBezTo>
                  <a:pt x="4806935" y="3495748"/>
                  <a:pt x="4796590" y="3456438"/>
                  <a:pt x="4786245" y="3417128"/>
                </a:cubicBezTo>
                <a:cubicBezTo>
                  <a:pt x="4815210" y="3448852"/>
                  <a:pt x="4844176" y="3481265"/>
                  <a:pt x="4872452" y="3513679"/>
                </a:cubicBezTo>
                <a:cubicBezTo>
                  <a:pt x="4873141" y="3556438"/>
                  <a:pt x="4873141" y="3599886"/>
                  <a:pt x="4873141" y="3643334"/>
                </a:cubicBezTo>
                <a:close/>
                <a:moveTo>
                  <a:pt x="4876590" y="3822644"/>
                </a:moveTo>
                <a:cubicBezTo>
                  <a:pt x="4884176" y="3857817"/>
                  <a:pt x="4891762" y="3892300"/>
                  <a:pt x="4898659" y="3927472"/>
                </a:cubicBezTo>
                <a:cubicBezTo>
                  <a:pt x="4889003" y="3961954"/>
                  <a:pt x="4878659" y="3996437"/>
                  <a:pt x="4868314" y="4030230"/>
                </a:cubicBezTo>
                <a:cubicBezTo>
                  <a:pt x="4869693" y="4006092"/>
                  <a:pt x="4871073" y="3981265"/>
                  <a:pt x="4871762" y="3957127"/>
                </a:cubicBezTo>
                <a:cubicBezTo>
                  <a:pt x="4873831" y="3911610"/>
                  <a:pt x="4875210" y="3866782"/>
                  <a:pt x="4876590" y="3822644"/>
                </a:cubicBezTo>
                <a:close/>
                <a:moveTo>
                  <a:pt x="4864865" y="3956437"/>
                </a:moveTo>
                <a:cubicBezTo>
                  <a:pt x="4863486" y="3990230"/>
                  <a:pt x="4862107" y="4023334"/>
                  <a:pt x="4860038" y="4057127"/>
                </a:cubicBezTo>
                <a:cubicBezTo>
                  <a:pt x="4844176" y="4108851"/>
                  <a:pt x="4828314" y="4160575"/>
                  <a:pt x="4811762" y="4212299"/>
                </a:cubicBezTo>
                <a:cubicBezTo>
                  <a:pt x="4801417" y="4244023"/>
                  <a:pt x="4791072" y="4276437"/>
                  <a:pt x="4780038" y="4308161"/>
                </a:cubicBezTo>
                <a:cubicBezTo>
                  <a:pt x="4751073" y="4353678"/>
                  <a:pt x="4722107" y="4399885"/>
                  <a:pt x="4691762" y="4445402"/>
                </a:cubicBezTo>
                <a:cubicBezTo>
                  <a:pt x="4673142" y="4473678"/>
                  <a:pt x="4654521" y="4501953"/>
                  <a:pt x="4635900" y="4529540"/>
                </a:cubicBezTo>
                <a:cubicBezTo>
                  <a:pt x="4595900" y="4566091"/>
                  <a:pt x="4555901" y="4601953"/>
                  <a:pt x="4515211" y="4637815"/>
                </a:cubicBezTo>
                <a:cubicBezTo>
                  <a:pt x="4489694" y="4659884"/>
                  <a:pt x="4464177" y="4681953"/>
                  <a:pt x="4439349" y="4704022"/>
                </a:cubicBezTo>
                <a:cubicBezTo>
                  <a:pt x="4391073" y="4728160"/>
                  <a:pt x="4342797" y="4752988"/>
                  <a:pt x="4293832" y="4776436"/>
                </a:cubicBezTo>
                <a:cubicBezTo>
                  <a:pt x="4263487" y="4790919"/>
                  <a:pt x="4233143" y="4805401"/>
                  <a:pt x="4202798" y="4819884"/>
                </a:cubicBezTo>
                <a:cubicBezTo>
                  <a:pt x="4149694" y="4830918"/>
                  <a:pt x="4096591" y="4841263"/>
                  <a:pt x="4042798" y="4850919"/>
                </a:cubicBezTo>
                <a:cubicBezTo>
                  <a:pt x="4009694" y="4857125"/>
                  <a:pt x="3976591" y="4863332"/>
                  <a:pt x="3943488" y="4868849"/>
                </a:cubicBezTo>
                <a:cubicBezTo>
                  <a:pt x="3889695" y="4865401"/>
                  <a:pt x="3835212" y="4861263"/>
                  <a:pt x="3780729" y="4856436"/>
                </a:cubicBezTo>
                <a:cubicBezTo>
                  <a:pt x="3746936" y="4853677"/>
                  <a:pt x="3713833" y="4850229"/>
                  <a:pt x="3680040" y="4847470"/>
                </a:cubicBezTo>
                <a:cubicBezTo>
                  <a:pt x="3629005" y="4829539"/>
                  <a:pt x="3577971" y="4811608"/>
                  <a:pt x="3526937" y="4792298"/>
                </a:cubicBezTo>
                <a:cubicBezTo>
                  <a:pt x="3495213" y="4780574"/>
                  <a:pt x="3464178" y="4768850"/>
                  <a:pt x="3432454" y="4757125"/>
                </a:cubicBezTo>
                <a:cubicBezTo>
                  <a:pt x="3387627" y="4726091"/>
                  <a:pt x="3343489" y="4695057"/>
                  <a:pt x="3299351" y="4663333"/>
                </a:cubicBezTo>
                <a:cubicBezTo>
                  <a:pt x="3271765" y="4643333"/>
                  <a:pt x="3244868" y="4624022"/>
                  <a:pt x="3217282" y="4604022"/>
                </a:cubicBezTo>
                <a:cubicBezTo>
                  <a:pt x="3182799" y="4562643"/>
                  <a:pt x="3148317" y="4520574"/>
                  <a:pt x="3113834" y="4478505"/>
                </a:cubicBezTo>
                <a:cubicBezTo>
                  <a:pt x="3092455" y="4452298"/>
                  <a:pt x="3071765" y="4426092"/>
                  <a:pt x="3051075" y="4399885"/>
                </a:cubicBezTo>
                <a:cubicBezTo>
                  <a:pt x="3029007" y="4350920"/>
                  <a:pt x="3006248" y="4301264"/>
                  <a:pt x="2984869" y="4251609"/>
                </a:cubicBezTo>
                <a:cubicBezTo>
                  <a:pt x="2971076" y="4220575"/>
                  <a:pt x="2957972" y="4189540"/>
                  <a:pt x="2944869" y="4159195"/>
                </a:cubicBezTo>
                <a:cubicBezTo>
                  <a:pt x="2936593" y="4106092"/>
                  <a:pt x="2928317" y="4052299"/>
                  <a:pt x="2920041" y="3998506"/>
                </a:cubicBezTo>
                <a:cubicBezTo>
                  <a:pt x="2915214" y="3965403"/>
                  <a:pt x="2910386" y="3931609"/>
                  <a:pt x="2906248" y="3898506"/>
                </a:cubicBezTo>
                <a:cubicBezTo>
                  <a:pt x="2912455" y="3844713"/>
                  <a:pt x="2918662" y="3790920"/>
                  <a:pt x="2925559" y="3736437"/>
                </a:cubicBezTo>
                <a:cubicBezTo>
                  <a:pt x="2929697" y="3703334"/>
                  <a:pt x="2934524" y="3669541"/>
                  <a:pt x="2938662" y="3636438"/>
                </a:cubicBezTo>
                <a:cubicBezTo>
                  <a:pt x="2958662" y="3586093"/>
                  <a:pt x="2979351" y="3535748"/>
                  <a:pt x="3000041" y="3485403"/>
                </a:cubicBezTo>
                <a:cubicBezTo>
                  <a:pt x="3013144" y="3454369"/>
                  <a:pt x="3026248" y="3423335"/>
                  <a:pt x="3039351" y="3392300"/>
                </a:cubicBezTo>
                <a:cubicBezTo>
                  <a:pt x="3071765" y="3348852"/>
                  <a:pt x="3104869" y="3306093"/>
                  <a:pt x="3138662" y="3263335"/>
                </a:cubicBezTo>
                <a:cubicBezTo>
                  <a:pt x="3159351" y="3236438"/>
                  <a:pt x="3180731" y="3210232"/>
                  <a:pt x="3201420" y="3184025"/>
                </a:cubicBezTo>
                <a:cubicBezTo>
                  <a:pt x="3244179" y="3150921"/>
                  <a:pt x="3287627" y="3118508"/>
                  <a:pt x="3331075" y="3086094"/>
                </a:cubicBezTo>
                <a:cubicBezTo>
                  <a:pt x="3357971" y="3066094"/>
                  <a:pt x="3385558" y="3046094"/>
                  <a:pt x="3413144" y="3026094"/>
                </a:cubicBezTo>
                <a:cubicBezTo>
                  <a:pt x="3462799" y="3006094"/>
                  <a:pt x="3513144" y="2986094"/>
                  <a:pt x="3564178" y="2966094"/>
                </a:cubicBezTo>
                <a:cubicBezTo>
                  <a:pt x="3595902" y="2953680"/>
                  <a:pt x="3626937" y="2941956"/>
                  <a:pt x="3658661" y="2930232"/>
                </a:cubicBezTo>
                <a:cubicBezTo>
                  <a:pt x="3712454" y="2924025"/>
                  <a:pt x="3766247" y="2917818"/>
                  <a:pt x="3820040" y="2912301"/>
                </a:cubicBezTo>
                <a:cubicBezTo>
                  <a:pt x="3826247" y="2911612"/>
                  <a:pt x="3832453" y="2910922"/>
                  <a:pt x="3838660" y="2910232"/>
                </a:cubicBezTo>
                <a:cubicBezTo>
                  <a:pt x="3864867" y="2910232"/>
                  <a:pt x="3891074" y="2909542"/>
                  <a:pt x="3917281" y="2909542"/>
                </a:cubicBezTo>
                <a:cubicBezTo>
                  <a:pt x="3934522" y="2909542"/>
                  <a:pt x="3951764" y="2909542"/>
                  <a:pt x="3969005" y="2909542"/>
                </a:cubicBezTo>
                <a:cubicBezTo>
                  <a:pt x="4006246" y="2915749"/>
                  <a:pt x="4043488" y="2921267"/>
                  <a:pt x="4081419" y="2928163"/>
                </a:cubicBezTo>
                <a:cubicBezTo>
                  <a:pt x="4087625" y="2929542"/>
                  <a:pt x="4093832" y="2930232"/>
                  <a:pt x="4099349" y="2931611"/>
                </a:cubicBezTo>
                <a:cubicBezTo>
                  <a:pt x="4124867" y="2938508"/>
                  <a:pt x="4150384" y="2945405"/>
                  <a:pt x="4175211" y="2952301"/>
                </a:cubicBezTo>
                <a:cubicBezTo>
                  <a:pt x="4207625" y="2961266"/>
                  <a:pt x="4240039" y="2970232"/>
                  <a:pt x="4272453" y="2979887"/>
                </a:cubicBezTo>
                <a:cubicBezTo>
                  <a:pt x="4319349" y="3006784"/>
                  <a:pt x="4366246" y="3034370"/>
                  <a:pt x="4413142" y="3061956"/>
                </a:cubicBezTo>
                <a:cubicBezTo>
                  <a:pt x="4442108" y="3079197"/>
                  <a:pt x="4471073" y="3096439"/>
                  <a:pt x="4499349" y="3114370"/>
                </a:cubicBezTo>
                <a:cubicBezTo>
                  <a:pt x="4537280" y="3152990"/>
                  <a:pt x="4575211" y="3191611"/>
                  <a:pt x="4613142" y="3230921"/>
                </a:cubicBezTo>
                <a:cubicBezTo>
                  <a:pt x="4636590" y="3255059"/>
                  <a:pt x="4659349" y="3279887"/>
                  <a:pt x="4682797" y="3304025"/>
                </a:cubicBezTo>
                <a:cubicBezTo>
                  <a:pt x="4709004" y="3350921"/>
                  <a:pt x="4735211" y="3398507"/>
                  <a:pt x="4761417" y="3446093"/>
                </a:cubicBezTo>
                <a:cubicBezTo>
                  <a:pt x="4769693" y="3461266"/>
                  <a:pt x="4777969" y="3476438"/>
                  <a:pt x="4785555" y="3491610"/>
                </a:cubicBezTo>
                <a:cubicBezTo>
                  <a:pt x="4797969" y="3527472"/>
                  <a:pt x="4810383" y="3563334"/>
                  <a:pt x="4822797" y="3599197"/>
                </a:cubicBezTo>
                <a:cubicBezTo>
                  <a:pt x="4824866" y="3604714"/>
                  <a:pt x="4826245" y="3610920"/>
                  <a:pt x="4828314" y="3616438"/>
                </a:cubicBezTo>
                <a:cubicBezTo>
                  <a:pt x="4834521" y="3641955"/>
                  <a:pt x="4840728" y="3668162"/>
                  <a:pt x="4846245" y="3693679"/>
                </a:cubicBezTo>
                <a:cubicBezTo>
                  <a:pt x="4853831" y="3726783"/>
                  <a:pt x="4861417" y="3759196"/>
                  <a:pt x="4868314" y="3792300"/>
                </a:cubicBezTo>
                <a:cubicBezTo>
                  <a:pt x="4869004" y="3848161"/>
                  <a:pt x="4866934" y="3901954"/>
                  <a:pt x="4864865" y="3956437"/>
                </a:cubicBezTo>
                <a:close/>
                <a:moveTo>
                  <a:pt x="4858659" y="4086092"/>
                </a:moveTo>
                <a:cubicBezTo>
                  <a:pt x="4856590" y="4121954"/>
                  <a:pt x="4854521" y="4157816"/>
                  <a:pt x="4851762" y="4192988"/>
                </a:cubicBezTo>
                <a:cubicBezTo>
                  <a:pt x="4833142" y="4223334"/>
                  <a:pt x="4814521" y="4253678"/>
                  <a:pt x="4795211" y="4284023"/>
                </a:cubicBezTo>
                <a:cubicBezTo>
                  <a:pt x="4802797" y="4260575"/>
                  <a:pt x="4810383" y="4237816"/>
                  <a:pt x="4817969" y="4214368"/>
                </a:cubicBezTo>
                <a:cubicBezTo>
                  <a:pt x="4831762" y="4172299"/>
                  <a:pt x="4845555" y="4129540"/>
                  <a:pt x="4858659" y="4086092"/>
                </a:cubicBezTo>
                <a:close/>
                <a:moveTo>
                  <a:pt x="4771073" y="4336437"/>
                </a:moveTo>
                <a:cubicBezTo>
                  <a:pt x="4759348" y="4370230"/>
                  <a:pt x="4748314" y="4404023"/>
                  <a:pt x="4736590" y="4437816"/>
                </a:cubicBezTo>
                <a:cubicBezTo>
                  <a:pt x="4710383" y="4461954"/>
                  <a:pt x="4684866" y="4486092"/>
                  <a:pt x="4657969" y="4510919"/>
                </a:cubicBezTo>
                <a:cubicBezTo>
                  <a:pt x="4671762" y="4490919"/>
                  <a:pt x="4684866" y="4470230"/>
                  <a:pt x="4697969" y="4450229"/>
                </a:cubicBezTo>
                <a:cubicBezTo>
                  <a:pt x="4722797" y="4411609"/>
                  <a:pt x="4746935" y="4374367"/>
                  <a:pt x="4771073" y="4336437"/>
                </a:cubicBezTo>
                <a:close/>
                <a:moveTo>
                  <a:pt x="4620038" y="4553678"/>
                </a:moveTo>
                <a:cubicBezTo>
                  <a:pt x="4600039" y="4583333"/>
                  <a:pt x="4580038" y="4612988"/>
                  <a:pt x="4559349" y="4641953"/>
                </a:cubicBezTo>
                <a:cubicBezTo>
                  <a:pt x="4527625" y="4658505"/>
                  <a:pt x="4495901" y="4675057"/>
                  <a:pt x="4464177" y="4691608"/>
                </a:cubicBezTo>
                <a:cubicBezTo>
                  <a:pt x="4482797" y="4675746"/>
                  <a:pt x="4501418" y="4659884"/>
                  <a:pt x="4519349" y="4643333"/>
                </a:cubicBezTo>
                <a:cubicBezTo>
                  <a:pt x="4553832" y="4613677"/>
                  <a:pt x="4586935" y="4584022"/>
                  <a:pt x="4620038" y="4553678"/>
                </a:cubicBezTo>
                <a:close/>
                <a:moveTo>
                  <a:pt x="4175901" y="4832987"/>
                </a:moveTo>
                <a:cubicBezTo>
                  <a:pt x="4143487" y="4848160"/>
                  <a:pt x="4111074" y="4863332"/>
                  <a:pt x="4078660" y="4877815"/>
                </a:cubicBezTo>
                <a:cubicBezTo>
                  <a:pt x="4042798" y="4875746"/>
                  <a:pt x="4007626" y="4873677"/>
                  <a:pt x="3971763" y="4871608"/>
                </a:cubicBezTo>
                <a:cubicBezTo>
                  <a:pt x="3995901" y="4867470"/>
                  <a:pt x="4020039" y="4863332"/>
                  <a:pt x="4044177" y="4858505"/>
                </a:cubicBezTo>
                <a:cubicBezTo>
                  <a:pt x="4088315" y="4850919"/>
                  <a:pt x="4132453" y="4841953"/>
                  <a:pt x="4175901" y="4832987"/>
                </a:cubicBezTo>
                <a:close/>
                <a:moveTo>
                  <a:pt x="3651764" y="4846091"/>
                </a:moveTo>
                <a:cubicBezTo>
                  <a:pt x="3615902" y="4842643"/>
                  <a:pt x="3580730" y="4839194"/>
                  <a:pt x="3544868" y="4835056"/>
                </a:cubicBezTo>
                <a:cubicBezTo>
                  <a:pt x="3515213" y="4815057"/>
                  <a:pt x="3485557" y="4795056"/>
                  <a:pt x="3455902" y="4775057"/>
                </a:cubicBezTo>
                <a:cubicBezTo>
                  <a:pt x="3478661" y="4783332"/>
                  <a:pt x="3501420" y="4792298"/>
                  <a:pt x="3524178" y="4800574"/>
                </a:cubicBezTo>
                <a:cubicBezTo>
                  <a:pt x="3566937" y="4815746"/>
                  <a:pt x="3609695" y="4830918"/>
                  <a:pt x="3651764" y="4846091"/>
                </a:cubicBezTo>
                <a:close/>
                <a:moveTo>
                  <a:pt x="2933145" y="3635058"/>
                </a:moveTo>
                <a:cubicBezTo>
                  <a:pt x="2917972" y="3672989"/>
                  <a:pt x="2903490" y="3710920"/>
                  <a:pt x="2889007" y="3748162"/>
                </a:cubicBezTo>
                <a:cubicBezTo>
                  <a:pt x="2884179" y="3704714"/>
                  <a:pt x="2879352" y="3661955"/>
                  <a:pt x="2875214" y="3619196"/>
                </a:cubicBezTo>
                <a:cubicBezTo>
                  <a:pt x="2900041" y="3584024"/>
                  <a:pt x="2925559" y="3548851"/>
                  <a:pt x="2951076" y="3513679"/>
                </a:cubicBezTo>
                <a:cubicBezTo>
                  <a:pt x="2944869" y="3554369"/>
                  <a:pt x="2938662" y="3595058"/>
                  <a:pt x="2933145" y="3635058"/>
                </a:cubicBezTo>
                <a:close/>
                <a:moveTo>
                  <a:pt x="2959352" y="3501955"/>
                </a:moveTo>
                <a:cubicBezTo>
                  <a:pt x="2980731" y="3472990"/>
                  <a:pt x="3001420" y="3444714"/>
                  <a:pt x="3022800" y="3415748"/>
                </a:cubicBezTo>
                <a:cubicBezTo>
                  <a:pt x="3013144" y="3438507"/>
                  <a:pt x="3003489" y="3460576"/>
                  <a:pt x="2994524" y="3483335"/>
                </a:cubicBezTo>
                <a:cubicBezTo>
                  <a:pt x="2977283" y="3524714"/>
                  <a:pt x="2960041" y="3566093"/>
                  <a:pt x="2943490" y="3608162"/>
                </a:cubicBezTo>
                <a:cubicBezTo>
                  <a:pt x="2949007" y="3572989"/>
                  <a:pt x="2953834" y="3537128"/>
                  <a:pt x="2959352" y="3501955"/>
                </a:cubicBezTo>
                <a:close/>
                <a:moveTo>
                  <a:pt x="2929007" y="3663334"/>
                </a:moveTo>
                <a:cubicBezTo>
                  <a:pt x="2925559" y="3687472"/>
                  <a:pt x="2922800" y="3711610"/>
                  <a:pt x="2919352" y="3736437"/>
                </a:cubicBezTo>
                <a:cubicBezTo>
                  <a:pt x="2913834" y="3781265"/>
                  <a:pt x="2908317" y="3826092"/>
                  <a:pt x="2903490" y="3870230"/>
                </a:cubicBezTo>
                <a:cubicBezTo>
                  <a:pt x="2898662" y="3834368"/>
                  <a:pt x="2894524" y="3799196"/>
                  <a:pt x="2890386" y="3763334"/>
                </a:cubicBezTo>
                <a:cubicBezTo>
                  <a:pt x="2903490" y="3730231"/>
                  <a:pt x="2915903" y="3697127"/>
                  <a:pt x="2929007" y="3663334"/>
                </a:cubicBezTo>
                <a:close/>
                <a:moveTo>
                  <a:pt x="2900731" y="3899196"/>
                </a:moveTo>
                <a:cubicBezTo>
                  <a:pt x="2896593" y="3939885"/>
                  <a:pt x="2891766" y="3979885"/>
                  <a:pt x="2888317" y="4019885"/>
                </a:cubicBezTo>
                <a:cubicBezTo>
                  <a:pt x="2871765" y="3979885"/>
                  <a:pt x="2855903" y="3939885"/>
                  <a:pt x="2840731" y="3899196"/>
                </a:cubicBezTo>
                <a:cubicBezTo>
                  <a:pt x="2855214" y="3858506"/>
                  <a:pt x="2870386" y="3817817"/>
                  <a:pt x="2886248" y="3777127"/>
                </a:cubicBezTo>
                <a:cubicBezTo>
                  <a:pt x="2890386" y="3817817"/>
                  <a:pt x="2895214" y="3858506"/>
                  <a:pt x="2900731" y="3899196"/>
                </a:cubicBezTo>
                <a:close/>
                <a:moveTo>
                  <a:pt x="2904179" y="3926782"/>
                </a:moveTo>
                <a:cubicBezTo>
                  <a:pt x="2907628" y="3950920"/>
                  <a:pt x="2911076" y="3975058"/>
                  <a:pt x="2914524" y="3999196"/>
                </a:cubicBezTo>
                <a:cubicBezTo>
                  <a:pt x="2920731" y="4044023"/>
                  <a:pt x="2927627" y="4088161"/>
                  <a:pt x="2934524" y="4132299"/>
                </a:cubicBezTo>
                <a:cubicBezTo>
                  <a:pt x="2920731" y="4099196"/>
                  <a:pt x="2906938" y="4066092"/>
                  <a:pt x="2893834" y="4032989"/>
                </a:cubicBezTo>
                <a:cubicBezTo>
                  <a:pt x="2896593" y="3997816"/>
                  <a:pt x="2900731" y="3962644"/>
                  <a:pt x="2904179" y="3926782"/>
                </a:cubicBezTo>
                <a:close/>
                <a:moveTo>
                  <a:pt x="2938662" y="4161265"/>
                </a:moveTo>
                <a:cubicBezTo>
                  <a:pt x="2944869" y="4201265"/>
                  <a:pt x="2951765" y="4241264"/>
                  <a:pt x="2958662" y="4281264"/>
                </a:cubicBezTo>
                <a:cubicBezTo>
                  <a:pt x="2932455" y="4246782"/>
                  <a:pt x="2906248" y="4212299"/>
                  <a:pt x="2880731" y="4177816"/>
                </a:cubicBezTo>
                <a:cubicBezTo>
                  <a:pt x="2884179" y="4135057"/>
                  <a:pt x="2887628" y="4091609"/>
                  <a:pt x="2891766" y="4048161"/>
                </a:cubicBezTo>
                <a:cubicBezTo>
                  <a:pt x="2907628" y="4086092"/>
                  <a:pt x="2922800" y="4124023"/>
                  <a:pt x="2938662" y="4161265"/>
                </a:cubicBezTo>
                <a:close/>
                <a:moveTo>
                  <a:pt x="2950386" y="4187471"/>
                </a:moveTo>
                <a:cubicBezTo>
                  <a:pt x="2960041" y="4210230"/>
                  <a:pt x="2969696" y="4232299"/>
                  <a:pt x="2979351" y="4255057"/>
                </a:cubicBezTo>
                <a:cubicBezTo>
                  <a:pt x="2997283" y="4296437"/>
                  <a:pt x="3015214" y="4337126"/>
                  <a:pt x="3033834" y="4377816"/>
                </a:cubicBezTo>
                <a:cubicBezTo>
                  <a:pt x="3011765" y="4349540"/>
                  <a:pt x="2989696" y="4321264"/>
                  <a:pt x="2968317" y="4292988"/>
                </a:cubicBezTo>
                <a:cubicBezTo>
                  <a:pt x="2962110" y="4258506"/>
                  <a:pt x="2955903" y="4223334"/>
                  <a:pt x="2950386" y="4187471"/>
                </a:cubicBezTo>
                <a:close/>
                <a:moveTo>
                  <a:pt x="3045558" y="4404712"/>
                </a:moveTo>
                <a:cubicBezTo>
                  <a:pt x="3062800" y="4441953"/>
                  <a:pt x="3079351" y="4478505"/>
                  <a:pt x="3096593" y="4515747"/>
                </a:cubicBezTo>
                <a:cubicBezTo>
                  <a:pt x="3062110" y="4489540"/>
                  <a:pt x="3027627" y="4463333"/>
                  <a:pt x="2993834" y="4436436"/>
                </a:cubicBezTo>
                <a:cubicBezTo>
                  <a:pt x="2985558" y="4393678"/>
                  <a:pt x="2977972" y="4351609"/>
                  <a:pt x="2970386" y="4308850"/>
                </a:cubicBezTo>
                <a:cubicBezTo>
                  <a:pt x="2995214" y="4340575"/>
                  <a:pt x="3020041" y="4372299"/>
                  <a:pt x="3045558" y="4404712"/>
                </a:cubicBezTo>
                <a:close/>
                <a:moveTo>
                  <a:pt x="3063489" y="4426781"/>
                </a:moveTo>
                <a:cubicBezTo>
                  <a:pt x="3078662" y="4446092"/>
                  <a:pt x="3093834" y="4464712"/>
                  <a:pt x="3109007" y="4484023"/>
                </a:cubicBezTo>
                <a:cubicBezTo>
                  <a:pt x="3137282" y="4519195"/>
                  <a:pt x="3165558" y="4553678"/>
                  <a:pt x="3194524" y="4588160"/>
                </a:cubicBezTo>
                <a:cubicBezTo>
                  <a:pt x="3165558" y="4566781"/>
                  <a:pt x="3137282" y="4545402"/>
                  <a:pt x="3109007" y="4524022"/>
                </a:cubicBezTo>
                <a:cubicBezTo>
                  <a:pt x="3093834" y="4492299"/>
                  <a:pt x="3078662" y="4459885"/>
                  <a:pt x="3063489" y="4426781"/>
                </a:cubicBezTo>
                <a:close/>
                <a:moveTo>
                  <a:pt x="3051765" y="3366783"/>
                </a:moveTo>
                <a:cubicBezTo>
                  <a:pt x="3066248" y="3333680"/>
                  <a:pt x="3080731" y="3301266"/>
                  <a:pt x="3095213" y="3268162"/>
                </a:cubicBezTo>
                <a:cubicBezTo>
                  <a:pt x="3123489" y="3246094"/>
                  <a:pt x="3151075" y="3224025"/>
                  <a:pt x="3180041" y="3201956"/>
                </a:cubicBezTo>
                <a:cubicBezTo>
                  <a:pt x="3164868" y="3221266"/>
                  <a:pt x="3149696" y="3239887"/>
                  <a:pt x="3134524" y="3259197"/>
                </a:cubicBezTo>
                <a:cubicBezTo>
                  <a:pt x="3106248" y="3295749"/>
                  <a:pt x="3079351" y="3331611"/>
                  <a:pt x="3051765" y="3366783"/>
                </a:cubicBezTo>
                <a:close/>
                <a:moveTo>
                  <a:pt x="3971074" y="2905404"/>
                </a:moveTo>
                <a:cubicBezTo>
                  <a:pt x="3964177" y="2904025"/>
                  <a:pt x="3957281" y="2903336"/>
                  <a:pt x="3950384" y="2901956"/>
                </a:cubicBezTo>
                <a:cubicBezTo>
                  <a:pt x="3957281" y="2901267"/>
                  <a:pt x="3964867" y="2900577"/>
                  <a:pt x="3971763" y="2899887"/>
                </a:cubicBezTo>
                <a:cubicBezTo>
                  <a:pt x="3978660" y="2901267"/>
                  <a:pt x="3984867" y="2903336"/>
                  <a:pt x="3991764" y="2904715"/>
                </a:cubicBezTo>
                <a:cubicBezTo>
                  <a:pt x="3984867" y="2905404"/>
                  <a:pt x="3977971" y="2905404"/>
                  <a:pt x="3971074" y="2905404"/>
                </a:cubicBezTo>
                <a:close/>
                <a:moveTo>
                  <a:pt x="4019350" y="2912301"/>
                </a:moveTo>
                <a:cubicBezTo>
                  <a:pt x="4021419" y="2912991"/>
                  <a:pt x="4024177" y="2913680"/>
                  <a:pt x="4026246" y="2914370"/>
                </a:cubicBezTo>
                <a:cubicBezTo>
                  <a:pt x="4022798" y="2913680"/>
                  <a:pt x="4019350" y="2912991"/>
                  <a:pt x="4015212" y="2912301"/>
                </a:cubicBezTo>
                <a:cubicBezTo>
                  <a:pt x="4016591" y="2912301"/>
                  <a:pt x="4017970" y="2912301"/>
                  <a:pt x="4019350" y="2912301"/>
                </a:cubicBezTo>
                <a:close/>
                <a:moveTo>
                  <a:pt x="3924867" y="2905404"/>
                </a:moveTo>
                <a:cubicBezTo>
                  <a:pt x="3922798" y="2905404"/>
                  <a:pt x="3920729" y="2905404"/>
                  <a:pt x="3918660" y="2905404"/>
                </a:cubicBezTo>
                <a:cubicBezTo>
                  <a:pt x="3917971" y="2905404"/>
                  <a:pt x="3917281" y="2905404"/>
                  <a:pt x="3917281" y="2905404"/>
                </a:cubicBezTo>
                <a:cubicBezTo>
                  <a:pt x="3918660" y="2905404"/>
                  <a:pt x="3920729" y="2905404"/>
                  <a:pt x="3922108" y="2904715"/>
                </a:cubicBezTo>
                <a:cubicBezTo>
                  <a:pt x="3922798" y="2904715"/>
                  <a:pt x="3923488" y="2904715"/>
                  <a:pt x="3924867" y="2905404"/>
                </a:cubicBezTo>
                <a:close/>
                <a:moveTo>
                  <a:pt x="4175901" y="2946784"/>
                </a:moveTo>
                <a:cubicBezTo>
                  <a:pt x="4194522" y="2950232"/>
                  <a:pt x="4212453" y="2953680"/>
                  <a:pt x="4231074" y="2957128"/>
                </a:cubicBezTo>
                <a:cubicBezTo>
                  <a:pt x="4237280" y="2960577"/>
                  <a:pt x="4243487" y="2964025"/>
                  <a:pt x="4249694" y="2967473"/>
                </a:cubicBezTo>
                <a:cubicBezTo>
                  <a:pt x="4226246" y="2960577"/>
                  <a:pt x="4202798" y="2954370"/>
                  <a:pt x="4178660" y="2947473"/>
                </a:cubicBezTo>
                <a:cubicBezTo>
                  <a:pt x="4177970" y="2947473"/>
                  <a:pt x="4176591" y="2947473"/>
                  <a:pt x="4175901" y="2946784"/>
                </a:cubicBezTo>
                <a:close/>
                <a:moveTo>
                  <a:pt x="4301418" y="2989542"/>
                </a:moveTo>
                <a:cubicBezTo>
                  <a:pt x="4335901" y="2999887"/>
                  <a:pt x="4370384" y="3009542"/>
                  <a:pt x="4404177" y="3019887"/>
                </a:cubicBezTo>
                <a:cubicBezTo>
                  <a:pt x="4429694" y="3044715"/>
                  <a:pt x="4454521" y="3069542"/>
                  <a:pt x="4480039" y="3095059"/>
                </a:cubicBezTo>
                <a:cubicBezTo>
                  <a:pt x="4459349" y="3082646"/>
                  <a:pt x="4438659" y="3070232"/>
                  <a:pt x="4417280" y="3057818"/>
                </a:cubicBezTo>
                <a:cubicBezTo>
                  <a:pt x="4379349" y="3035060"/>
                  <a:pt x="4340728" y="3012301"/>
                  <a:pt x="4301418" y="2989542"/>
                </a:cubicBezTo>
                <a:close/>
                <a:moveTo>
                  <a:pt x="4525556" y="3130921"/>
                </a:moveTo>
                <a:cubicBezTo>
                  <a:pt x="4555901" y="3149542"/>
                  <a:pt x="4586246" y="3168852"/>
                  <a:pt x="4616590" y="3187473"/>
                </a:cubicBezTo>
                <a:cubicBezTo>
                  <a:pt x="4634521" y="3218508"/>
                  <a:pt x="4652452" y="3249542"/>
                  <a:pt x="4670383" y="3280576"/>
                </a:cubicBezTo>
                <a:cubicBezTo>
                  <a:pt x="4653832" y="3262645"/>
                  <a:pt x="4636590" y="3245404"/>
                  <a:pt x="4620038" y="3227473"/>
                </a:cubicBezTo>
                <a:cubicBezTo>
                  <a:pt x="4588314" y="3195059"/>
                  <a:pt x="4556590" y="3162645"/>
                  <a:pt x="4525556" y="3130921"/>
                </a:cubicBezTo>
                <a:close/>
                <a:moveTo>
                  <a:pt x="4793831" y="3491610"/>
                </a:moveTo>
                <a:cubicBezTo>
                  <a:pt x="4780728" y="3454369"/>
                  <a:pt x="4767624" y="3417817"/>
                  <a:pt x="4754521" y="3381266"/>
                </a:cubicBezTo>
                <a:cubicBezTo>
                  <a:pt x="4762107" y="3389542"/>
                  <a:pt x="4769693" y="3397818"/>
                  <a:pt x="4777279" y="3406093"/>
                </a:cubicBezTo>
                <a:cubicBezTo>
                  <a:pt x="4786245" y="3440576"/>
                  <a:pt x="4795211" y="3475059"/>
                  <a:pt x="4804176" y="3510231"/>
                </a:cubicBezTo>
                <a:cubicBezTo>
                  <a:pt x="4800038" y="3503335"/>
                  <a:pt x="4796590" y="3497817"/>
                  <a:pt x="4793831" y="3491610"/>
                </a:cubicBezTo>
                <a:close/>
                <a:moveTo>
                  <a:pt x="4810383" y="3537128"/>
                </a:moveTo>
                <a:cubicBezTo>
                  <a:pt x="4811073" y="3539197"/>
                  <a:pt x="4811073" y="3541265"/>
                  <a:pt x="4811762" y="3543334"/>
                </a:cubicBezTo>
                <a:cubicBezTo>
                  <a:pt x="4810383" y="3539886"/>
                  <a:pt x="4809693" y="3537128"/>
                  <a:pt x="4808314" y="3533679"/>
                </a:cubicBezTo>
                <a:cubicBezTo>
                  <a:pt x="4809004" y="3535058"/>
                  <a:pt x="4809693" y="3535748"/>
                  <a:pt x="4810383" y="3537128"/>
                </a:cubicBezTo>
                <a:close/>
                <a:moveTo>
                  <a:pt x="4771762" y="3450231"/>
                </a:moveTo>
                <a:cubicBezTo>
                  <a:pt x="4771073" y="3448162"/>
                  <a:pt x="4769693" y="3446783"/>
                  <a:pt x="4769004" y="3444714"/>
                </a:cubicBezTo>
                <a:cubicBezTo>
                  <a:pt x="4747624" y="3405404"/>
                  <a:pt x="4726245" y="3366093"/>
                  <a:pt x="4704176" y="3326783"/>
                </a:cubicBezTo>
                <a:cubicBezTo>
                  <a:pt x="4716590" y="3340576"/>
                  <a:pt x="4729004" y="3353680"/>
                  <a:pt x="4742107" y="3367473"/>
                </a:cubicBezTo>
                <a:cubicBezTo>
                  <a:pt x="4751762" y="3395059"/>
                  <a:pt x="4762107" y="3422645"/>
                  <a:pt x="4771762" y="3450231"/>
                </a:cubicBezTo>
                <a:close/>
                <a:moveTo>
                  <a:pt x="4855211" y="3693679"/>
                </a:moveTo>
                <a:cubicBezTo>
                  <a:pt x="4855211" y="3692989"/>
                  <a:pt x="4854521" y="3691610"/>
                  <a:pt x="4854521" y="3690920"/>
                </a:cubicBezTo>
                <a:cubicBezTo>
                  <a:pt x="4860038" y="3708851"/>
                  <a:pt x="4866245" y="3726093"/>
                  <a:pt x="4871762" y="3744024"/>
                </a:cubicBezTo>
                <a:cubicBezTo>
                  <a:pt x="4871762" y="3750920"/>
                  <a:pt x="4871762" y="3757817"/>
                  <a:pt x="4871073" y="3765403"/>
                </a:cubicBezTo>
                <a:cubicBezTo>
                  <a:pt x="4865555" y="3741955"/>
                  <a:pt x="4860038" y="3717817"/>
                  <a:pt x="4855211" y="3693679"/>
                </a:cubicBezTo>
                <a:close/>
                <a:moveTo>
                  <a:pt x="4836590" y="3616438"/>
                </a:moveTo>
                <a:cubicBezTo>
                  <a:pt x="4832452" y="3598507"/>
                  <a:pt x="4827624" y="3580576"/>
                  <a:pt x="4823486" y="3562645"/>
                </a:cubicBezTo>
                <a:cubicBezTo>
                  <a:pt x="4840038" y="3594369"/>
                  <a:pt x="4856590" y="3626093"/>
                  <a:pt x="4872452" y="3657817"/>
                </a:cubicBezTo>
                <a:cubicBezTo>
                  <a:pt x="4872452" y="3679196"/>
                  <a:pt x="4871762" y="3701265"/>
                  <a:pt x="4871762" y="3722644"/>
                </a:cubicBezTo>
                <a:cubicBezTo>
                  <a:pt x="4860038" y="3687472"/>
                  <a:pt x="4848314" y="3652300"/>
                  <a:pt x="4836590" y="3616438"/>
                </a:cubicBezTo>
                <a:close/>
                <a:moveTo>
                  <a:pt x="4782797" y="3402645"/>
                </a:moveTo>
                <a:cubicBezTo>
                  <a:pt x="4771073" y="3358507"/>
                  <a:pt x="4759348" y="3315059"/>
                  <a:pt x="4746935" y="3272300"/>
                </a:cubicBezTo>
                <a:cubicBezTo>
                  <a:pt x="4788314" y="3299887"/>
                  <a:pt x="4829693" y="3327473"/>
                  <a:pt x="4871073" y="3355059"/>
                </a:cubicBezTo>
                <a:cubicBezTo>
                  <a:pt x="4872452" y="3404714"/>
                  <a:pt x="4873141" y="3453679"/>
                  <a:pt x="4873141" y="3503335"/>
                </a:cubicBezTo>
                <a:cubicBezTo>
                  <a:pt x="4843486" y="3469542"/>
                  <a:pt x="4813141" y="3435749"/>
                  <a:pt x="4782797" y="3402645"/>
                </a:cubicBezTo>
                <a:close/>
                <a:moveTo>
                  <a:pt x="4772452" y="3391610"/>
                </a:moveTo>
                <a:cubicBezTo>
                  <a:pt x="4764176" y="3382645"/>
                  <a:pt x="4755900" y="3373680"/>
                  <a:pt x="4747624" y="3364024"/>
                </a:cubicBezTo>
                <a:cubicBezTo>
                  <a:pt x="4732452" y="3323335"/>
                  <a:pt x="4717280" y="3282645"/>
                  <a:pt x="4702107" y="3242645"/>
                </a:cubicBezTo>
                <a:cubicBezTo>
                  <a:pt x="4714521" y="3250231"/>
                  <a:pt x="4726245" y="3258507"/>
                  <a:pt x="4738659" y="3266094"/>
                </a:cubicBezTo>
                <a:cubicBezTo>
                  <a:pt x="4749693" y="3307473"/>
                  <a:pt x="4761417" y="3349542"/>
                  <a:pt x="4772452" y="3391610"/>
                </a:cubicBezTo>
                <a:close/>
                <a:moveTo>
                  <a:pt x="4735900" y="3350921"/>
                </a:moveTo>
                <a:cubicBezTo>
                  <a:pt x="4720728" y="3334369"/>
                  <a:pt x="4705556" y="3317818"/>
                  <a:pt x="4690383" y="3301955"/>
                </a:cubicBezTo>
                <a:cubicBezTo>
                  <a:pt x="4670383" y="3266094"/>
                  <a:pt x="4650383" y="3230921"/>
                  <a:pt x="4629694" y="3195749"/>
                </a:cubicBezTo>
                <a:cubicBezTo>
                  <a:pt x="4651073" y="3208852"/>
                  <a:pt x="4671762" y="3222645"/>
                  <a:pt x="4692452" y="3235749"/>
                </a:cubicBezTo>
                <a:cubicBezTo>
                  <a:pt x="4706935" y="3274369"/>
                  <a:pt x="4721418" y="3312300"/>
                  <a:pt x="4735900" y="3350921"/>
                </a:cubicBezTo>
                <a:close/>
                <a:moveTo>
                  <a:pt x="4621418" y="3182645"/>
                </a:moveTo>
                <a:cubicBezTo>
                  <a:pt x="4598659" y="3143335"/>
                  <a:pt x="4575901" y="3104715"/>
                  <a:pt x="4552452" y="3066094"/>
                </a:cubicBezTo>
                <a:cubicBezTo>
                  <a:pt x="4580038" y="3075059"/>
                  <a:pt x="4608314" y="3084025"/>
                  <a:pt x="4635900" y="3092990"/>
                </a:cubicBezTo>
                <a:cubicBezTo>
                  <a:pt x="4653142" y="3136439"/>
                  <a:pt x="4671073" y="3180577"/>
                  <a:pt x="4687624" y="3224025"/>
                </a:cubicBezTo>
                <a:cubicBezTo>
                  <a:pt x="4666245" y="3210921"/>
                  <a:pt x="4644176" y="3197128"/>
                  <a:pt x="4621418" y="3182645"/>
                </a:cubicBezTo>
                <a:close/>
                <a:moveTo>
                  <a:pt x="4609004" y="3175059"/>
                </a:moveTo>
                <a:cubicBezTo>
                  <a:pt x="4574521" y="3153680"/>
                  <a:pt x="4540039" y="3132301"/>
                  <a:pt x="4504866" y="3110921"/>
                </a:cubicBezTo>
                <a:cubicBezTo>
                  <a:pt x="4475901" y="3081956"/>
                  <a:pt x="4447625" y="3053680"/>
                  <a:pt x="4418659" y="3025404"/>
                </a:cubicBezTo>
                <a:cubicBezTo>
                  <a:pt x="4460039" y="3037818"/>
                  <a:pt x="4501418" y="3050921"/>
                  <a:pt x="4542108" y="3064025"/>
                </a:cubicBezTo>
                <a:cubicBezTo>
                  <a:pt x="4564866" y="3099887"/>
                  <a:pt x="4586935" y="3137128"/>
                  <a:pt x="4609004" y="3175059"/>
                </a:cubicBezTo>
                <a:close/>
                <a:moveTo>
                  <a:pt x="4408314" y="3014370"/>
                </a:moveTo>
                <a:cubicBezTo>
                  <a:pt x="4398660" y="3004715"/>
                  <a:pt x="4389004" y="2995749"/>
                  <a:pt x="4379349" y="2986094"/>
                </a:cubicBezTo>
                <a:cubicBezTo>
                  <a:pt x="4424177" y="2995059"/>
                  <a:pt x="4468314" y="3004715"/>
                  <a:pt x="4513142" y="3014370"/>
                </a:cubicBezTo>
                <a:cubicBezTo>
                  <a:pt x="4521418" y="3027473"/>
                  <a:pt x="4529004" y="3040577"/>
                  <a:pt x="4537280" y="3054370"/>
                </a:cubicBezTo>
                <a:cubicBezTo>
                  <a:pt x="4494521" y="3040577"/>
                  <a:pt x="4451763" y="3027473"/>
                  <a:pt x="4408314" y="3014370"/>
                </a:cubicBezTo>
                <a:close/>
                <a:moveTo>
                  <a:pt x="4393832" y="3009542"/>
                </a:moveTo>
                <a:cubicBezTo>
                  <a:pt x="4355211" y="2997818"/>
                  <a:pt x="4315901" y="2986094"/>
                  <a:pt x="4276591" y="2975060"/>
                </a:cubicBezTo>
                <a:cubicBezTo>
                  <a:pt x="4268315" y="2970232"/>
                  <a:pt x="4260039" y="2965404"/>
                  <a:pt x="4251763" y="2960577"/>
                </a:cubicBezTo>
                <a:cubicBezTo>
                  <a:pt x="4290384" y="2968163"/>
                  <a:pt x="4328315" y="2975060"/>
                  <a:pt x="4366935" y="2983335"/>
                </a:cubicBezTo>
                <a:cubicBezTo>
                  <a:pt x="4375901" y="2992301"/>
                  <a:pt x="4384866" y="3001267"/>
                  <a:pt x="4393832" y="3009542"/>
                </a:cubicBezTo>
                <a:close/>
                <a:moveTo>
                  <a:pt x="4233143" y="2950922"/>
                </a:moveTo>
                <a:cubicBezTo>
                  <a:pt x="4212453" y="2939198"/>
                  <a:pt x="4191073" y="2927473"/>
                  <a:pt x="4170384" y="2915749"/>
                </a:cubicBezTo>
                <a:cubicBezTo>
                  <a:pt x="4213832" y="2917129"/>
                  <a:pt x="4257281" y="2918508"/>
                  <a:pt x="4300039" y="2919887"/>
                </a:cubicBezTo>
                <a:cubicBezTo>
                  <a:pt x="4319349" y="2937818"/>
                  <a:pt x="4338660" y="2956439"/>
                  <a:pt x="4357280" y="2975060"/>
                </a:cubicBezTo>
                <a:cubicBezTo>
                  <a:pt x="4316591" y="2966094"/>
                  <a:pt x="4275211" y="2958508"/>
                  <a:pt x="4233143" y="2950922"/>
                </a:cubicBezTo>
                <a:close/>
                <a:moveTo>
                  <a:pt x="4212453" y="2946784"/>
                </a:moveTo>
                <a:cubicBezTo>
                  <a:pt x="4175901" y="2939887"/>
                  <a:pt x="4138660" y="2933680"/>
                  <a:pt x="4102108" y="2926784"/>
                </a:cubicBezTo>
                <a:cubicBezTo>
                  <a:pt x="4084177" y="2921956"/>
                  <a:pt x="4066246" y="2917129"/>
                  <a:pt x="4049005" y="2912991"/>
                </a:cubicBezTo>
                <a:cubicBezTo>
                  <a:pt x="4084867" y="2913680"/>
                  <a:pt x="4120729" y="2914370"/>
                  <a:pt x="4156591" y="2915060"/>
                </a:cubicBezTo>
                <a:cubicBezTo>
                  <a:pt x="4174522" y="2925405"/>
                  <a:pt x="4193143" y="2935749"/>
                  <a:pt x="4212453" y="2946784"/>
                </a:cubicBezTo>
                <a:close/>
                <a:moveTo>
                  <a:pt x="4020039" y="2905404"/>
                </a:moveTo>
                <a:cubicBezTo>
                  <a:pt x="4011074" y="2903336"/>
                  <a:pt x="4002108" y="2900577"/>
                  <a:pt x="3993143" y="2898508"/>
                </a:cubicBezTo>
                <a:cubicBezTo>
                  <a:pt x="4032453" y="2895060"/>
                  <a:pt x="4071074" y="2892301"/>
                  <a:pt x="4109694" y="2889542"/>
                </a:cubicBezTo>
                <a:cubicBezTo>
                  <a:pt x="4120729" y="2895749"/>
                  <a:pt x="4131763" y="2901267"/>
                  <a:pt x="4142798" y="2907474"/>
                </a:cubicBezTo>
                <a:cubicBezTo>
                  <a:pt x="4102108" y="2906784"/>
                  <a:pt x="4061418" y="2906094"/>
                  <a:pt x="4020039" y="2905404"/>
                </a:cubicBezTo>
                <a:close/>
                <a:moveTo>
                  <a:pt x="3972453" y="2893680"/>
                </a:moveTo>
                <a:cubicBezTo>
                  <a:pt x="3931074" y="2883336"/>
                  <a:pt x="3890384" y="2872991"/>
                  <a:pt x="3849005" y="2863336"/>
                </a:cubicBezTo>
                <a:cubicBezTo>
                  <a:pt x="3892453" y="2848163"/>
                  <a:pt x="3935212" y="2833680"/>
                  <a:pt x="3978660" y="2819198"/>
                </a:cubicBezTo>
                <a:cubicBezTo>
                  <a:pt x="4018660" y="2840577"/>
                  <a:pt x="4058660" y="2861956"/>
                  <a:pt x="4098660" y="2883336"/>
                </a:cubicBezTo>
                <a:cubicBezTo>
                  <a:pt x="4056591" y="2886784"/>
                  <a:pt x="4014522" y="2889542"/>
                  <a:pt x="3972453" y="2893680"/>
                </a:cubicBezTo>
                <a:close/>
                <a:moveTo>
                  <a:pt x="3951074" y="2895060"/>
                </a:moveTo>
                <a:cubicBezTo>
                  <a:pt x="3941419" y="2895749"/>
                  <a:pt x="3931764" y="2896439"/>
                  <a:pt x="3922108" y="2897818"/>
                </a:cubicBezTo>
                <a:cubicBezTo>
                  <a:pt x="3882108" y="2891611"/>
                  <a:pt x="3842109" y="2885405"/>
                  <a:pt x="3802109" y="2879887"/>
                </a:cubicBezTo>
                <a:cubicBezTo>
                  <a:pt x="3813833" y="2875749"/>
                  <a:pt x="3825557" y="2871611"/>
                  <a:pt x="3837281" y="2867473"/>
                </a:cubicBezTo>
                <a:cubicBezTo>
                  <a:pt x="3875212" y="2876439"/>
                  <a:pt x="3913143" y="2885405"/>
                  <a:pt x="3951074" y="2895060"/>
                </a:cubicBezTo>
                <a:close/>
                <a:moveTo>
                  <a:pt x="3893833" y="2900577"/>
                </a:moveTo>
                <a:cubicBezTo>
                  <a:pt x="3875902" y="2901956"/>
                  <a:pt x="3857281" y="2904025"/>
                  <a:pt x="3839350" y="2906094"/>
                </a:cubicBezTo>
                <a:cubicBezTo>
                  <a:pt x="3802109" y="2906094"/>
                  <a:pt x="3764178" y="2906784"/>
                  <a:pt x="3726936" y="2907474"/>
                </a:cubicBezTo>
                <a:cubicBezTo>
                  <a:pt x="3747626" y="2899887"/>
                  <a:pt x="3767626" y="2892991"/>
                  <a:pt x="3787626" y="2885405"/>
                </a:cubicBezTo>
                <a:cubicBezTo>
                  <a:pt x="3822798" y="2890232"/>
                  <a:pt x="3857971" y="2895060"/>
                  <a:pt x="3893833" y="2900577"/>
                </a:cubicBezTo>
                <a:close/>
                <a:moveTo>
                  <a:pt x="3762798" y="2912991"/>
                </a:moveTo>
                <a:cubicBezTo>
                  <a:pt x="3737281" y="2915749"/>
                  <a:pt x="3711764" y="2918508"/>
                  <a:pt x="3686936" y="2921267"/>
                </a:cubicBezTo>
                <a:cubicBezTo>
                  <a:pt x="3693833" y="2918508"/>
                  <a:pt x="3700040" y="2916439"/>
                  <a:pt x="3706937" y="2913680"/>
                </a:cubicBezTo>
                <a:cubicBezTo>
                  <a:pt x="3725557" y="2913680"/>
                  <a:pt x="3744178" y="2913680"/>
                  <a:pt x="3762798" y="2912991"/>
                </a:cubicBezTo>
                <a:close/>
                <a:moveTo>
                  <a:pt x="3657971" y="2924715"/>
                </a:moveTo>
                <a:cubicBezTo>
                  <a:pt x="3617282" y="2929542"/>
                  <a:pt x="3577281" y="2934370"/>
                  <a:pt x="3537281" y="2939887"/>
                </a:cubicBezTo>
                <a:cubicBezTo>
                  <a:pt x="3547626" y="2932991"/>
                  <a:pt x="3557971" y="2925405"/>
                  <a:pt x="3567626" y="2918508"/>
                </a:cubicBezTo>
                <a:cubicBezTo>
                  <a:pt x="3606937" y="2917129"/>
                  <a:pt x="3645557" y="2915749"/>
                  <a:pt x="3684868" y="2915060"/>
                </a:cubicBezTo>
                <a:cubicBezTo>
                  <a:pt x="3675902" y="2918508"/>
                  <a:pt x="3666936" y="2921267"/>
                  <a:pt x="3657971" y="2924715"/>
                </a:cubicBezTo>
                <a:close/>
                <a:moveTo>
                  <a:pt x="3631075" y="2935060"/>
                </a:moveTo>
                <a:cubicBezTo>
                  <a:pt x="3608316" y="2944025"/>
                  <a:pt x="3585557" y="2952301"/>
                  <a:pt x="3562799" y="2961266"/>
                </a:cubicBezTo>
                <a:cubicBezTo>
                  <a:pt x="3520730" y="2977818"/>
                  <a:pt x="3479351" y="2993680"/>
                  <a:pt x="3437282" y="3010922"/>
                </a:cubicBezTo>
                <a:cubicBezTo>
                  <a:pt x="3466247" y="2990232"/>
                  <a:pt x="3495213" y="2969542"/>
                  <a:pt x="3524868" y="2948853"/>
                </a:cubicBezTo>
                <a:cubicBezTo>
                  <a:pt x="3560040" y="2944025"/>
                  <a:pt x="3595213" y="2939198"/>
                  <a:pt x="3631075" y="2935060"/>
                </a:cubicBezTo>
                <a:close/>
                <a:moveTo>
                  <a:pt x="3410385" y="3021266"/>
                </a:moveTo>
                <a:cubicBezTo>
                  <a:pt x="3372454" y="3036439"/>
                  <a:pt x="3335213" y="3052301"/>
                  <a:pt x="3297972" y="3068163"/>
                </a:cubicBezTo>
                <a:cubicBezTo>
                  <a:pt x="3325558" y="3035060"/>
                  <a:pt x="3353144" y="3001956"/>
                  <a:pt x="3381420" y="2968853"/>
                </a:cubicBezTo>
                <a:cubicBezTo>
                  <a:pt x="3424178" y="2962646"/>
                  <a:pt x="3466937" y="2956439"/>
                  <a:pt x="3510385" y="2950922"/>
                </a:cubicBezTo>
                <a:cubicBezTo>
                  <a:pt x="3476592" y="2973680"/>
                  <a:pt x="3443489" y="2997818"/>
                  <a:pt x="3410385" y="3021266"/>
                </a:cubicBezTo>
                <a:close/>
                <a:moveTo>
                  <a:pt x="3387627" y="3038508"/>
                </a:moveTo>
                <a:cubicBezTo>
                  <a:pt x="3367627" y="3052991"/>
                  <a:pt x="3348316" y="3067473"/>
                  <a:pt x="3328316" y="3081956"/>
                </a:cubicBezTo>
                <a:cubicBezTo>
                  <a:pt x="3292454" y="3108852"/>
                  <a:pt x="3256592" y="3135749"/>
                  <a:pt x="3220730" y="3162645"/>
                </a:cubicBezTo>
                <a:cubicBezTo>
                  <a:pt x="3242799" y="3135059"/>
                  <a:pt x="3265558" y="3107473"/>
                  <a:pt x="3288317" y="3079887"/>
                </a:cubicBezTo>
                <a:cubicBezTo>
                  <a:pt x="3321420" y="3065404"/>
                  <a:pt x="3354523" y="3051611"/>
                  <a:pt x="3387627" y="3038508"/>
                </a:cubicBezTo>
                <a:close/>
                <a:moveTo>
                  <a:pt x="3197972" y="3179887"/>
                </a:moveTo>
                <a:cubicBezTo>
                  <a:pt x="3165558" y="3204714"/>
                  <a:pt x="3133834" y="3229542"/>
                  <a:pt x="3101420" y="3255059"/>
                </a:cubicBezTo>
                <a:cubicBezTo>
                  <a:pt x="3119351" y="3215749"/>
                  <a:pt x="3137282" y="3176439"/>
                  <a:pt x="3155213" y="3137128"/>
                </a:cubicBezTo>
                <a:cubicBezTo>
                  <a:pt x="3194524" y="3119887"/>
                  <a:pt x="3234523" y="3102646"/>
                  <a:pt x="3274524" y="3085404"/>
                </a:cubicBezTo>
                <a:cubicBezTo>
                  <a:pt x="3249006" y="3116439"/>
                  <a:pt x="3223489" y="3148163"/>
                  <a:pt x="3197972" y="3179887"/>
                </a:cubicBezTo>
                <a:close/>
                <a:moveTo>
                  <a:pt x="3089696" y="3264025"/>
                </a:moveTo>
                <a:cubicBezTo>
                  <a:pt x="3054524" y="3292300"/>
                  <a:pt x="3019352" y="3320576"/>
                  <a:pt x="2984179" y="3348852"/>
                </a:cubicBezTo>
                <a:cubicBezTo>
                  <a:pt x="2992455" y="3299887"/>
                  <a:pt x="3001420" y="3250921"/>
                  <a:pt x="3010386" y="3202645"/>
                </a:cubicBezTo>
                <a:cubicBezTo>
                  <a:pt x="3055213" y="3181956"/>
                  <a:pt x="3100041" y="3161266"/>
                  <a:pt x="3145558" y="3141266"/>
                </a:cubicBezTo>
                <a:cubicBezTo>
                  <a:pt x="3126937" y="3181956"/>
                  <a:pt x="3108317" y="3223335"/>
                  <a:pt x="3089696" y="3264025"/>
                </a:cubicBezTo>
                <a:close/>
                <a:moveTo>
                  <a:pt x="3083489" y="3277818"/>
                </a:moveTo>
                <a:cubicBezTo>
                  <a:pt x="3066938" y="3315059"/>
                  <a:pt x="3050386" y="3352300"/>
                  <a:pt x="3034524" y="3390231"/>
                </a:cubicBezTo>
                <a:cubicBezTo>
                  <a:pt x="3009696" y="3422645"/>
                  <a:pt x="2985558" y="3455059"/>
                  <a:pt x="2962110" y="3487473"/>
                </a:cubicBezTo>
                <a:cubicBezTo>
                  <a:pt x="2969007" y="3444714"/>
                  <a:pt x="2975214" y="3401955"/>
                  <a:pt x="2982800" y="3359197"/>
                </a:cubicBezTo>
                <a:cubicBezTo>
                  <a:pt x="3015903" y="3332300"/>
                  <a:pt x="3049696" y="3304714"/>
                  <a:pt x="3083489" y="3277818"/>
                </a:cubicBezTo>
                <a:close/>
                <a:moveTo>
                  <a:pt x="2953145" y="3499197"/>
                </a:moveTo>
                <a:cubicBezTo>
                  <a:pt x="2926248" y="3535748"/>
                  <a:pt x="2900041" y="3572300"/>
                  <a:pt x="2873835" y="3608851"/>
                </a:cubicBezTo>
                <a:cubicBezTo>
                  <a:pt x="2869007" y="3559196"/>
                  <a:pt x="2864179" y="3509541"/>
                  <a:pt x="2860041" y="3460576"/>
                </a:cubicBezTo>
                <a:cubicBezTo>
                  <a:pt x="2897972" y="3428852"/>
                  <a:pt x="2935903" y="3397128"/>
                  <a:pt x="2974524" y="3365404"/>
                </a:cubicBezTo>
                <a:cubicBezTo>
                  <a:pt x="2966938" y="3410231"/>
                  <a:pt x="2960041" y="3455059"/>
                  <a:pt x="2953145" y="3499197"/>
                </a:cubicBezTo>
                <a:close/>
                <a:moveTo>
                  <a:pt x="2867628" y="3617817"/>
                </a:moveTo>
                <a:cubicBezTo>
                  <a:pt x="2837972" y="3659196"/>
                  <a:pt x="2809007" y="3700575"/>
                  <a:pt x="2780731" y="3742645"/>
                </a:cubicBezTo>
                <a:cubicBezTo>
                  <a:pt x="2760731" y="3688162"/>
                  <a:pt x="2741421" y="3633679"/>
                  <a:pt x="2722800" y="3579886"/>
                </a:cubicBezTo>
                <a:cubicBezTo>
                  <a:pt x="2765559" y="3541955"/>
                  <a:pt x="2809697" y="3504024"/>
                  <a:pt x="2853835" y="3466783"/>
                </a:cubicBezTo>
                <a:cubicBezTo>
                  <a:pt x="2857972" y="3517128"/>
                  <a:pt x="2862110" y="3567472"/>
                  <a:pt x="2867628" y="3617817"/>
                </a:cubicBezTo>
                <a:close/>
                <a:moveTo>
                  <a:pt x="2868317" y="3628162"/>
                </a:moveTo>
                <a:cubicBezTo>
                  <a:pt x="2873145" y="3672989"/>
                  <a:pt x="2877972" y="3717817"/>
                  <a:pt x="2883490" y="3762644"/>
                </a:cubicBezTo>
                <a:cubicBezTo>
                  <a:pt x="2867628" y="3804713"/>
                  <a:pt x="2851766" y="3847472"/>
                  <a:pt x="2835904" y="3889541"/>
                </a:cubicBezTo>
                <a:cubicBezTo>
                  <a:pt x="2817973" y="3843334"/>
                  <a:pt x="2800731" y="3796437"/>
                  <a:pt x="2783490" y="3750231"/>
                </a:cubicBezTo>
                <a:cubicBezTo>
                  <a:pt x="2811766" y="3709541"/>
                  <a:pt x="2840042" y="3668851"/>
                  <a:pt x="2868317" y="3628162"/>
                </a:cubicBezTo>
                <a:close/>
                <a:moveTo>
                  <a:pt x="2832455" y="3899196"/>
                </a:moveTo>
                <a:cubicBezTo>
                  <a:pt x="2815214" y="3946782"/>
                  <a:pt x="2797973" y="3994368"/>
                  <a:pt x="2782110" y="4041954"/>
                </a:cubicBezTo>
                <a:cubicBezTo>
                  <a:pt x="2748317" y="3995058"/>
                  <a:pt x="2715214" y="3947472"/>
                  <a:pt x="2682800" y="3900575"/>
                </a:cubicBezTo>
                <a:cubicBezTo>
                  <a:pt x="2713835" y="3852989"/>
                  <a:pt x="2746249" y="3804713"/>
                  <a:pt x="2778662" y="3757127"/>
                </a:cubicBezTo>
                <a:cubicBezTo>
                  <a:pt x="2796593" y="3804713"/>
                  <a:pt x="2814524" y="3852299"/>
                  <a:pt x="2832455" y="3899196"/>
                </a:cubicBezTo>
                <a:close/>
                <a:moveTo>
                  <a:pt x="2836593" y="3908851"/>
                </a:moveTo>
                <a:cubicBezTo>
                  <a:pt x="2853145" y="3950920"/>
                  <a:pt x="2869697" y="3992299"/>
                  <a:pt x="2886938" y="4034368"/>
                </a:cubicBezTo>
                <a:cubicBezTo>
                  <a:pt x="2882800" y="4079196"/>
                  <a:pt x="2878662" y="4124713"/>
                  <a:pt x="2875214" y="4169540"/>
                </a:cubicBezTo>
                <a:cubicBezTo>
                  <a:pt x="2845559" y="4129540"/>
                  <a:pt x="2816593" y="4089540"/>
                  <a:pt x="2787628" y="4049541"/>
                </a:cubicBezTo>
                <a:cubicBezTo>
                  <a:pt x="2802800" y="4002644"/>
                  <a:pt x="2819352" y="3955747"/>
                  <a:pt x="2836593" y="3908851"/>
                </a:cubicBezTo>
                <a:close/>
                <a:moveTo>
                  <a:pt x="2873835" y="4179885"/>
                </a:moveTo>
                <a:cubicBezTo>
                  <a:pt x="2869697" y="4230230"/>
                  <a:pt x="2866248" y="4281264"/>
                  <a:pt x="2862800" y="4331609"/>
                </a:cubicBezTo>
                <a:cubicBezTo>
                  <a:pt x="2817973" y="4295057"/>
                  <a:pt x="2773145" y="4258506"/>
                  <a:pt x="2729697" y="4221264"/>
                </a:cubicBezTo>
                <a:cubicBezTo>
                  <a:pt x="2746938" y="4166782"/>
                  <a:pt x="2765559" y="4112299"/>
                  <a:pt x="2784180" y="4057127"/>
                </a:cubicBezTo>
                <a:cubicBezTo>
                  <a:pt x="2813835" y="4098506"/>
                  <a:pt x="2843490" y="4139196"/>
                  <a:pt x="2873835" y="4179885"/>
                </a:cubicBezTo>
                <a:close/>
                <a:moveTo>
                  <a:pt x="2880041" y="4188851"/>
                </a:moveTo>
                <a:cubicBezTo>
                  <a:pt x="2906938" y="4224712"/>
                  <a:pt x="2933834" y="4260575"/>
                  <a:pt x="2961420" y="4296437"/>
                </a:cubicBezTo>
                <a:cubicBezTo>
                  <a:pt x="2969007" y="4341264"/>
                  <a:pt x="2977283" y="4385402"/>
                  <a:pt x="2985558" y="4429540"/>
                </a:cubicBezTo>
                <a:cubicBezTo>
                  <a:pt x="2946248" y="4399195"/>
                  <a:pt x="2907628" y="4368161"/>
                  <a:pt x="2869007" y="4337126"/>
                </a:cubicBezTo>
                <a:cubicBezTo>
                  <a:pt x="2872455" y="4287471"/>
                  <a:pt x="2875903" y="4238506"/>
                  <a:pt x="2880041" y="4188851"/>
                </a:cubicBezTo>
                <a:close/>
                <a:moveTo>
                  <a:pt x="2987627" y="4439885"/>
                </a:moveTo>
                <a:cubicBezTo>
                  <a:pt x="2997283" y="4489540"/>
                  <a:pt x="3006938" y="4539195"/>
                  <a:pt x="3017282" y="4588850"/>
                </a:cubicBezTo>
                <a:cubicBezTo>
                  <a:pt x="2964179" y="4565402"/>
                  <a:pt x="2911765" y="4541953"/>
                  <a:pt x="2859352" y="4517815"/>
                </a:cubicBezTo>
                <a:cubicBezTo>
                  <a:pt x="2861421" y="4460574"/>
                  <a:pt x="2864869" y="4403333"/>
                  <a:pt x="2868317" y="4345402"/>
                </a:cubicBezTo>
                <a:cubicBezTo>
                  <a:pt x="2908317" y="4377126"/>
                  <a:pt x="2947627" y="4408850"/>
                  <a:pt x="2987627" y="4439885"/>
                </a:cubicBezTo>
                <a:close/>
                <a:moveTo>
                  <a:pt x="2995903" y="4446092"/>
                </a:moveTo>
                <a:cubicBezTo>
                  <a:pt x="3031076" y="4473678"/>
                  <a:pt x="3066938" y="4501264"/>
                  <a:pt x="3103489" y="4528160"/>
                </a:cubicBezTo>
                <a:cubicBezTo>
                  <a:pt x="3122800" y="4568850"/>
                  <a:pt x="3142110" y="4609540"/>
                  <a:pt x="3162110" y="4649540"/>
                </a:cubicBezTo>
                <a:cubicBezTo>
                  <a:pt x="3115903" y="4630229"/>
                  <a:pt x="3070386" y="4610919"/>
                  <a:pt x="3025558" y="4590919"/>
                </a:cubicBezTo>
                <a:cubicBezTo>
                  <a:pt x="3015214" y="4544023"/>
                  <a:pt x="3005558" y="4495057"/>
                  <a:pt x="2995903" y="4446092"/>
                </a:cubicBezTo>
                <a:close/>
                <a:moveTo>
                  <a:pt x="3115213" y="4537816"/>
                </a:moveTo>
                <a:cubicBezTo>
                  <a:pt x="3147627" y="4561953"/>
                  <a:pt x="3180041" y="4586781"/>
                  <a:pt x="3213144" y="4610919"/>
                </a:cubicBezTo>
                <a:cubicBezTo>
                  <a:pt x="3239351" y="4641953"/>
                  <a:pt x="3265558" y="4672988"/>
                  <a:pt x="3291765" y="4704022"/>
                </a:cubicBezTo>
                <a:cubicBezTo>
                  <a:pt x="3251765" y="4688160"/>
                  <a:pt x="3211765" y="4671609"/>
                  <a:pt x="3171765" y="4655057"/>
                </a:cubicBezTo>
                <a:cubicBezTo>
                  <a:pt x="3153144" y="4615746"/>
                  <a:pt x="3133834" y="4577126"/>
                  <a:pt x="3115213" y="4537816"/>
                </a:cubicBezTo>
                <a:close/>
                <a:moveTo>
                  <a:pt x="3236593" y="4627471"/>
                </a:moveTo>
                <a:cubicBezTo>
                  <a:pt x="3256592" y="4641953"/>
                  <a:pt x="3275903" y="4656436"/>
                  <a:pt x="3295903" y="4670229"/>
                </a:cubicBezTo>
                <a:cubicBezTo>
                  <a:pt x="3332454" y="4696436"/>
                  <a:pt x="3369696" y="4722643"/>
                  <a:pt x="3406247" y="4748160"/>
                </a:cubicBezTo>
                <a:cubicBezTo>
                  <a:pt x="3372454" y="4735056"/>
                  <a:pt x="3339351" y="4721953"/>
                  <a:pt x="3306247" y="4708850"/>
                </a:cubicBezTo>
                <a:cubicBezTo>
                  <a:pt x="3282799" y="4681953"/>
                  <a:pt x="3259351" y="4655057"/>
                  <a:pt x="3236593" y="4627471"/>
                </a:cubicBezTo>
                <a:close/>
                <a:moveTo>
                  <a:pt x="3429696" y="4764712"/>
                </a:moveTo>
                <a:cubicBezTo>
                  <a:pt x="3462799" y="4787470"/>
                  <a:pt x="3496592" y="4810918"/>
                  <a:pt x="3529695" y="4832987"/>
                </a:cubicBezTo>
                <a:cubicBezTo>
                  <a:pt x="3486937" y="4828160"/>
                  <a:pt x="3443489" y="4823332"/>
                  <a:pt x="3400730" y="4817815"/>
                </a:cubicBezTo>
                <a:cubicBezTo>
                  <a:pt x="3371765" y="4785401"/>
                  <a:pt x="3343489" y="4752988"/>
                  <a:pt x="3315213" y="4719884"/>
                </a:cubicBezTo>
                <a:cubicBezTo>
                  <a:pt x="3353834" y="4735056"/>
                  <a:pt x="3391765" y="4750229"/>
                  <a:pt x="3429696" y="4764712"/>
                </a:cubicBezTo>
                <a:close/>
                <a:moveTo>
                  <a:pt x="3542799" y="4841263"/>
                </a:moveTo>
                <a:cubicBezTo>
                  <a:pt x="3580730" y="4866781"/>
                  <a:pt x="3617971" y="4890918"/>
                  <a:pt x="3655902" y="4915746"/>
                </a:cubicBezTo>
                <a:cubicBezTo>
                  <a:pt x="3606247" y="4922642"/>
                  <a:pt x="3557282" y="4929539"/>
                  <a:pt x="3508316" y="4935746"/>
                </a:cubicBezTo>
                <a:cubicBezTo>
                  <a:pt x="3475213" y="4899194"/>
                  <a:pt x="3441420" y="4862642"/>
                  <a:pt x="3408316" y="4825401"/>
                </a:cubicBezTo>
                <a:cubicBezTo>
                  <a:pt x="3453144" y="4831608"/>
                  <a:pt x="3497971" y="4836436"/>
                  <a:pt x="3542799" y="4841263"/>
                </a:cubicBezTo>
                <a:close/>
                <a:moveTo>
                  <a:pt x="3557282" y="4843332"/>
                </a:moveTo>
                <a:cubicBezTo>
                  <a:pt x="3597971" y="4847470"/>
                  <a:pt x="3637971" y="4851608"/>
                  <a:pt x="3678661" y="4855746"/>
                </a:cubicBezTo>
                <a:cubicBezTo>
                  <a:pt x="3717281" y="4868849"/>
                  <a:pt x="3755212" y="4881953"/>
                  <a:pt x="3793833" y="4895056"/>
                </a:cubicBezTo>
                <a:cubicBezTo>
                  <a:pt x="3751074" y="4901953"/>
                  <a:pt x="3708316" y="4908160"/>
                  <a:pt x="3665557" y="4914366"/>
                </a:cubicBezTo>
                <a:cubicBezTo>
                  <a:pt x="3629695" y="4890918"/>
                  <a:pt x="3593833" y="4867470"/>
                  <a:pt x="3557282" y="4843332"/>
                </a:cubicBezTo>
                <a:close/>
                <a:moveTo>
                  <a:pt x="3707626" y="4858505"/>
                </a:moveTo>
                <a:cubicBezTo>
                  <a:pt x="3731764" y="4860574"/>
                  <a:pt x="3755902" y="4862642"/>
                  <a:pt x="3780729" y="4864712"/>
                </a:cubicBezTo>
                <a:cubicBezTo>
                  <a:pt x="3825557" y="4868849"/>
                  <a:pt x="3870384" y="4871608"/>
                  <a:pt x="3915212" y="4875057"/>
                </a:cubicBezTo>
                <a:cubicBezTo>
                  <a:pt x="3880040" y="4881263"/>
                  <a:pt x="3844867" y="4886780"/>
                  <a:pt x="3809695" y="4892298"/>
                </a:cubicBezTo>
                <a:cubicBezTo>
                  <a:pt x="3775212" y="4881263"/>
                  <a:pt x="3741419" y="4870229"/>
                  <a:pt x="3707626" y="4858505"/>
                </a:cubicBezTo>
                <a:close/>
                <a:moveTo>
                  <a:pt x="3944177" y="4877125"/>
                </a:moveTo>
                <a:cubicBezTo>
                  <a:pt x="3984867" y="4879884"/>
                  <a:pt x="4024867" y="4882643"/>
                  <a:pt x="4065557" y="4884711"/>
                </a:cubicBezTo>
                <a:cubicBezTo>
                  <a:pt x="4026246" y="4902643"/>
                  <a:pt x="3986246" y="4920573"/>
                  <a:pt x="3946936" y="4937815"/>
                </a:cubicBezTo>
                <a:cubicBezTo>
                  <a:pt x="3905557" y="4924711"/>
                  <a:pt x="3864867" y="4911608"/>
                  <a:pt x="3823488" y="4897815"/>
                </a:cubicBezTo>
                <a:cubicBezTo>
                  <a:pt x="3863488" y="4890918"/>
                  <a:pt x="3903488" y="4884022"/>
                  <a:pt x="3944177" y="4877125"/>
                </a:cubicBezTo>
                <a:close/>
                <a:moveTo>
                  <a:pt x="4080039" y="4885401"/>
                </a:moveTo>
                <a:cubicBezTo>
                  <a:pt x="4125556" y="4887470"/>
                  <a:pt x="4170384" y="4889539"/>
                  <a:pt x="4215211" y="4891608"/>
                </a:cubicBezTo>
                <a:cubicBezTo>
                  <a:pt x="4176591" y="4923332"/>
                  <a:pt x="4137280" y="4953677"/>
                  <a:pt x="4098660" y="4984022"/>
                </a:cubicBezTo>
                <a:cubicBezTo>
                  <a:pt x="4051074" y="4970229"/>
                  <a:pt x="4004177" y="4955746"/>
                  <a:pt x="3956591" y="4940574"/>
                </a:cubicBezTo>
                <a:cubicBezTo>
                  <a:pt x="3997970" y="4922642"/>
                  <a:pt x="4039349" y="4904022"/>
                  <a:pt x="4080039" y="4885401"/>
                </a:cubicBezTo>
                <a:close/>
                <a:moveTo>
                  <a:pt x="4093832" y="4879194"/>
                </a:moveTo>
                <a:cubicBezTo>
                  <a:pt x="4131074" y="4861953"/>
                  <a:pt x="4167625" y="4845401"/>
                  <a:pt x="4204867" y="4827470"/>
                </a:cubicBezTo>
                <a:cubicBezTo>
                  <a:pt x="4244867" y="4819194"/>
                  <a:pt x="4284177" y="4810918"/>
                  <a:pt x="4324177" y="4802643"/>
                </a:cubicBezTo>
                <a:cubicBezTo>
                  <a:pt x="4291073" y="4830229"/>
                  <a:pt x="4257281" y="4857815"/>
                  <a:pt x="4224177" y="4884711"/>
                </a:cubicBezTo>
                <a:cubicBezTo>
                  <a:pt x="4180729" y="4883332"/>
                  <a:pt x="4137280" y="4881263"/>
                  <a:pt x="4093832" y="4879194"/>
                </a:cubicBezTo>
                <a:close/>
                <a:moveTo>
                  <a:pt x="4230384" y="4815057"/>
                </a:moveTo>
                <a:cubicBezTo>
                  <a:pt x="4252453" y="4804712"/>
                  <a:pt x="4274522" y="4793677"/>
                  <a:pt x="4296591" y="4783332"/>
                </a:cubicBezTo>
                <a:cubicBezTo>
                  <a:pt x="4337280" y="4763332"/>
                  <a:pt x="4377280" y="4744022"/>
                  <a:pt x="4417280" y="4723333"/>
                </a:cubicBezTo>
                <a:cubicBezTo>
                  <a:pt x="4390384" y="4746781"/>
                  <a:pt x="4362797" y="4769539"/>
                  <a:pt x="4335901" y="4792298"/>
                </a:cubicBezTo>
                <a:cubicBezTo>
                  <a:pt x="4300729" y="4800574"/>
                  <a:pt x="4265556" y="4808160"/>
                  <a:pt x="4230384" y="4815057"/>
                </a:cubicBezTo>
                <a:close/>
                <a:moveTo>
                  <a:pt x="4442797" y="4710919"/>
                </a:moveTo>
                <a:cubicBezTo>
                  <a:pt x="4479349" y="4692298"/>
                  <a:pt x="4515211" y="4673677"/>
                  <a:pt x="4551073" y="4655057"/>
                </a:cubicBezTo>
                <a:cubicBezTo>
                  <a:pt x="4526246" y="4690919"/>
                  <a:pt x="4501418" y="4726091"/>
                  <a:pt x="4476590" y="4761264"/>
                </a:cubicBezTo>
                <a:cubicBezTo>
                  <a:pt x="4434522" y="4770919"/>
                  <a:pt x="4392453" y="4780574"/>
                  <a:pt x="4349694" y="4790229"/>
                </a:cubicBezTo>
                <a:cubicBezTo>
                  <a:pt x="4380728" y="4763332"/>
                  <a:pt x="4411763" y="4737126"/>
                  <a:pt x="4442797" y="4710919"/>
                </a:cubicBezTo>
                <a:close/>
                <a:moveTo>
                  <a:pt x="4564866" y="4647471"/>
                </a:moveTo>
                <a:cubicBezTo>
                  <a:pt x="4604866" y="4626091"/>
                  <a:pt x="4644866" y="4605402"/>
                  <a:pt x="4684176" y="4583333"/>
                </a:cubicBezTo>
                <a:cubicBezTo>
                  <a:pt x="4666935" y="4630229"/>
                  <a:pt x="4649693" y="4676436"/>
                  <a:pt x="4631763" y="4722643"/>
                </a:cubicBezTo>
                <a:cubicBezTo>
                  <a:pt x="4584176" y="4735056"/>
                  <a:pt x="4535900" y="4746781"/>
                  <a:pt x="4487625" y="4757815"/>
                </a:cubicBezTo>
                <a:cubicBezTo>
                  <a:pt x="4513142" y="4721953"/>
                  <a:pt x="4538659" y="4684712"/>
                  <a:pt x="4564866" y="4647471"/>
                </a:cubicBezTo>
                <a:close/>
                <a:moveTo>
                  <a:pt x="4573142" y="4635057"/>
                </a:moveTo>
                <a:cubicBezTo>
                  <a:pt x="4595900" y="4601264"/>
                  <a:pt x="4619349" y="4568160"/>
                  <a:pt x="4642107" y="4533678"/>
                </a:cubicBezTo>
                <a:cubicBezTo>
                  <a:pt x="4672452" y="4506092"/>
                  <a:pt x="4702107" y="4479195"/>
                  <a:pt x="4731762" y="4451609"/>
                </a:cubicBezTo>
                <a:cubicBezTo>
                  <a:pt x="4717280" y="4492299"/>
                  <a:pt x="4702797" y="4532988"/>
                  <a:pt x="4688314" y="4573678"/>
                </a:cubicBezTo>
                <a:cubicBezTo>
                  <a:pt x="4649693" y="4594367"/>
                  <a:pt x="4611073" y="4615057"/>
                  <a:pt x="4573142" y="4635057"/>
                </a:cubicBezTo>
                <a:close/>
                <a:moveTo>
                  <a:pt x="4742107" y="4441264"/>
                </a:moveTo>
                <a:cubicBezTo>
                  <a:pt x="4775210" y="4410230"/>
                  <a:pt x="4807624" y="4379195"/>
                  <a:pt x="4840038" y="4347471"/>
                </a:cubicBezTo>
                <a:cubicBezTo>
                  <a:pt x="4835900" y="4397126"/>
                  <a:pt x="4831073" y="4446781"/>
                  <a:pt x="4826245" y="4495747"/>
                </a:cubicBezTo>
                <a:cubicBezTo>
                  <a:pt x="4783486" y="4519885"/>
                  <a:pt x="4740038" y="4544023"/>
                  <a:pt x="4696590" y="4568160"/>
                </a:cubicBezTo>
                <a:cubicBezTo>
                  <a:pt x="4711762" y="4526781"/>
                  <a:pt x="4726935" y="4484023"/>
                  <a:pt x="4742107" y="4441264"/>
                </a:cubicBezTo>
                <a:close/>
                <a:moveTo>
                  <a:pt x="4746935" y="4427471"/>
                </a:moveTo>
                <a:cubicBezTo>
                  <a:pt x="4760038" y="4388850"/>
                  <a:pt x="4773831" y="4350230"/>
                  <a:pt x="4786245" y="4311609"/>
                </a:cubicBezTo>
                <a:cubicBezTo>
                  <a:pt x="4807624" y="4277126"/>
                  <a:pt x="4829693" y="4242644"/>
                  <a:pt x="4850383" y="4208161"/>
                </a:cubicBezTo>
                <a:cubicBezTo>
                  <a:pt x="4847624" y="4251609"/>
                  <a:pt x="4844176" y="4294368"/>
                  <a:pt x="4840728" y="4337126"/>
                </a:cubicBezTo>
                <a:cubicBezTo>
                  <a:pt x="4810383" y="4367471"/>
                  <a:pt x="4778659" y="4397816"/>
                  <a:pt x="4746935" y="4427471"/>
                </a:cubicBezTo>
                <a:close/>
                <a:moveTo>
                  <a:pt x="4858659" y="4195747"/>
                </a:moveTo>
                <a:cubicBezTo>
                  <a:pt x="4882107" y="4157126"/>
                  <a:pt x="4905555" y="4118506"/>
                  <a:pt x="4928314" y="4079885"/>
                </a:cubicBezTo>
                <a:cubicBezTo>
                  <a:pt x="4937279" y="4128851"/>
                  <a:pt x="4946245" y="4177816"/>
                  <a:pt x="4954520" y="4226092"/>
                </a:cubicBezTo>
                <a:cubicBezTo>
                  <a:pt x="4920038" y="4261264"/>
                  <a:pt x="4884176" y="4295747"/>
                  <a:pt x="4849004" y="4330919"/>
                </a:cubicBezTo>
                <a:cubicBezTo>
                  <a:pt x="4852452" y="4285402"/>
                  <a:pt x="4855211" y="4240575"/>
                  <a:pt x="4858659" y="4195747"/>
                </a:cubicBezTo>
                <a:close/>
                <a:moveTo>
                  <a:pt x="4859348" y="4180575"/>
                </a:moveTo>
                <a:cubicBezTo>
                  <a:pt x="4862107" y="4139885"/>
                  <a:pt x="4864865" y="4099196"/>
                  <a:pt x="4866934" y="4058506"/>
                </a:cubicBezTo>
                <a:cubicBezTo>
                  <a:pt x="4878659" y="4019885"/>
                  <a:pt x="4890383" y="3980575"/>
                  <a:pt x="4901417" y="3941954"/>
                </a:cubicBezTo>
                <a:cubicBezTo>
                  <a:pt x="4909693" y="3984713"/>
                  <a:pt x="4918658" y="4026782"/>
                  <a:pt x="4926245" y="4068851"/>
                </a:cubicBezTo>
                <a:cubicBezTo>
                  <a:pt x="4904176" y="4106092"/>
                  <a:pt x="4882107" y="4143333"/>
                  <a:pt x="4859348" y="4180575"/>
                </a:cubicBezTo>
                <a:close/>
                <a:moveTo>
                  <a:pt x="4905555" y="3927472"/>
                </a:moveTo>
                <a:cubicBezTo>
                  <a:pt x="4909003" y="3914368"/>
                  <a:pt x="4913141" y="3901954"/>
                  <a:pt x="4916590" y="3888851"/>
                </a:cubicBezTo>
                <a:cubicBezTo>
                  <a:pt x="4929693" y="3932299"/>
                  <a:pt x="4942796" y="3976437"/>
                  <a:pt x="4955210" y="4019885"/>
                </a:cubicBezTo>
                <a:cubicBezTo>
                  <a:pt x="4947624" y="4032989"/>
                  <a:pt x="4939348" y="4046782"/>
                  <a:pt x="4931762" y="4059885"/>
                </a:cubicBezTo>
                <a:cubicBezTo>
                  <a:pt x="4923486" y="4015747"/>
                  <a:pt x="4914521" y="3971610"/>
                  <a:pt x="4905555" y="3927472"/>
                </a:cubicBezTo>
                <a:close/>
                <a:moveTo>
                  <a:pt x="4902796" y="3912989"/>
                </a:moveTo>
                <a:cubicBezTo>
                  <a:pt x="4894521" y="3872989"/>
                  <a:pt x="4886245" y="3832989"/>
                  <a:pt x="4877279" y="3793679"/>
                </a:cubicBezTo>
                <a:cubicBezTo>
                  <a:pt x="4877279" y="3784024"/>
                  <a:pt x="4877969" y="3775058"/>
                  <a:pt x="4877969" y="3765403"/>
                </a:cubicBezTo>
                <a:cubicBezTo>
                  <a:pt x="4889693" y="3802644"/>
                  <a:pt x="4901417" y="3839886"/>
                  <a:pt x="4913141" y="3877127"/>
                </a:cubicBezTo>
                <a:cubicBezTo>
                  <a:pt x="4909693" y="3888851"/>
                  <a:pt x="4906245" y="3900575"/>
                  <a:pt x="4902796" y="3912989"/>
                </a:cubicBezTo>
                <a:close/>
                <a:moveTo>
                  <a:pt x="4877969" y="3743334"/>
                </a:moveTo>
                <a:cubicBezTo>
                  <a:pt x="4878659" y="3719196"/>
                  <a:pt x="4878659" y="3695058"/>
                  <a:pt x="4879348" y="3671610"/>
                </a:cubicBezTo>
                <a:cubicBezTo>
                  <a:pt x="4898659" y="3710231"/>
                  <a:pt x="4917969" y="3748851"/>
                  <a:pt x="4937279" y="3787472"/>
                </a:cubicBezTo>
                <a:cubicBezTo>
                  <a:pt x="4930383" y="3812989"/>
                  <a:pt x="4923486" y="3838506"/>
                  <a:pt x="4916590" y="3864023"/>
                </a:cubicBezTo>
                <a:cubicBezTo>
                  <a:pt x="4904176" y="3824024"/>
                  <a:pt x="4891072" y="3784024"/>
                  <a:pt x="4877969" y="3743334"/>
                </a:cubicBezTo>
                <a:close/>
                <a:moveTo>
                  <a:pt x="4879348" y="3656438"/>
                </a:moveTo>
                <a:cubicBezTo>
                  <a:pt x="4880038" y="3610920"/>
                  <a:pt x="4880038" y="3566093"/>
                  <a:pt x="4880038" y="3521266"/>
                </a:cubicBezTo>
                <a:cubicBezTo>
                  <a:pt x="4913141" y="3558507"/>
                  <a:pt x="4945555" y="3595748"/>
                  <a:pt x="4977279" y="3633679"/>
                </a:cubicBezTo>
                <a:cubicBezTo>
                  <a:pt x="4965555" y="3681265"/>
                  <a:pt x="4952452" y="3729541"/>
                  <a:pt x="4940038" y="3777817"/>
                </a:cubicBezTo>
                <a:cubicBezTo>
                  <a:pt x="4920038" y="3737127"/>
                  <a:pt x="4900038" y="3697127"/>
                  <a:pt x="4879348" y="3656438"/>
                </a:cubicBezTo>
                <a:close/>
                <a:moveTo>
                  <a:pt x="4880038" y="3510921"/>
                </a:moveTo>
                <a:cubicBezTo>
                  <a:pt x="4880038" y="3459886"/>
                  <a:pt x="4879348" y="3409542"/>
                  <a:pt x="4877969" y="3359197"/>
                </a:cubicBezTo>
                <a:cubicBezTo>
                  <a:pt x="4926245" y="3391610"/>
                  <a:pt x="4973141" y="3424714"/>
                  <a:pt x="5020038" y="3457817"/>
                </a:cubicBezTo>
                <a:cubicBezTo>
                  <a:pt x="5006934" y="3513679"/>
                  <a:pt x="4993831" y="3569541"/>
                  <a:pt x="4979348" y="3625403"/>
                </a:cubicBezTo>
                <a:cubicBezTo>
                  <a:pt x="4946934" y="3586782"/>
                  <a:pt x="4913831" y="3548851"/>
                  <a:pt x="4880038" y="3510921"/>
                </a:cubicBezTo>
                <a:close/>
                <a:moveTo>
                  <a:pt x="4877969" y="3350231"/>
                </a:moveTo>
                <a:cubicBezTo>
                  <a:pt x="4876590" y="3291611"/>
                  <a:pt x="4874521" y="3233680"/>
                  <a:pt x="4872452" y="3175749"/>
                </a:cubicBezTo>
                <a:cubicBezTo>
                  <a:pt x="4937969" y="3199197"/>
                  <a:pt x="5002107" y="3224025"/>
                  <a:pt x="5065555" y="3248852"/>
                </a:cubicBezTo>
                <a:cubicBezTo>
                  <a:pt x="5051762" y="3315749"/>
                  <a:pt x="5037279" y="3382645"/>
                  <a:pt x="5022106" y="3450231"/>
                </a:cubicBezTo>
                <a:cubicBezTo>
                  <a:pt x="4974521" y="3416438"/>
                  <a:pt x="4926245" y="3383335"/>
                  <a:pt x="4877969" y="3350231"/>
                </a:cubicBezTo>
                <a:close/>
                <a:moveTo>
                  <a:pt x="4871073" y="3345404"/>
                </a:moveTo>
                <a:cubicBezTo>
                  <a:pt x="4829003" y="3317128"/>
                  <a:pt x="4786935" y="3288852"/>
                  <a:pt x="4744866" y="3261266"/>
                </a:cubicBezTo>
                <a:cubicBezTo>
                  <a:pt x="4731073" y="3212300"/>
                  <a:pt x="4717280" y="3164025"/>
                  <a:pt x="4702797" y="3115749"/>
                </a:cubicBezTo>
                <a:cubicBezTo>
                  <a:pt x="4757969" y="3134370"/>
                  <a:pt x="4811762" y="3153680"/>
                  <a:pt x="4865555" y="3172990"/>
                </a:cubicBezTo>
                <a:cubicBezTo>
                  <a:pt x="4867624" y="3230232"/>
                  <a:pt x="4869693" y="3287473"/>
                  <a:pt x="4871073" y="3345404"/>
                </a:cubicBezTo>
                <a:close/>
                <a:moveTo>
                  <a:pt x="4735211" y="3255749"/>
                </a:moveTo>
                <a:cubicBezTo>
                  <a:pt x="4722797" y="3247473"/>
                  <a:pt x="4710383" y="3239197"/>
                  <a:pt x="4697280" y="3231611"/>
                </a:cubicBezTo>
                <a:cubicBezTo>
                  <a:pt x="4680038" y="3186094"/>
                  <a:pt x="4662107" y="3141266"/>
                  <a:pt x="4644176" y="3096439"/>
                </a:cubicBezTo>
                <a:cubicBezTo>
                  <a:pt x="4660728" y="3101956"/>
                  <a:pt x="4677280" y="3107473"/>
                  <a:pt x="4693831" y="3112990"/>
                </a:cubicBezTo>
                <a:cubicBezTo>
                  <a:pt x="4708314" y="3160576"/>
                  <a:pt x="4722107" y="3208163"/>
                  <a:pt x="4735211" y="3255749"/>
                </a:cubicBezTo>
                <a:close/>
                <a:moveTo>
                  <a:pt x="4641418" y="3088163"/>
                </a:moveTo>
                <a:cubicBezTo>
                  <a:pt x="4634521" y="3071611"/>
                  <a:pt x="4628314" y="3055059"/>
                  <a:pt x="4621418" y="3039197"/>
                </a:cubicBezTo>
                <a:cubicBezTo>
                  <a:pt x="4639349" y="3043335"/>
                  <a:pt x="4657969" y="3047473"/>
                  <a:pt x="4675901" y="3052301"/>
                </a:cubicBezTo>
                <a:cubicBezTo>
                  <a:pt x="4681418" y="3070232"/>
                  <a:pt x="4686935" y="3088163"/>
                  <a:pt x="4691762" y="3105404"/>
                </a:cubicBezTo>
                <a:cubicBezTo>
                  <a:pt x="4674521" y="3099197"/>
                  <a:pt x="4657969" y="3093680"/>
                  <a:pt x="4641418" y="3088163"/>
                </a:cubicBezTo>
                <a:close/>
                <a:moveTo>
                  <a:pt x="4632452" y="3085404"/>
                </a:moveTo>
                <a:cubicBezTo>
                  <a:pt x="4604176" y="3075749"/>
                  <a:pt x="4575901" y="3066784"/>
                  <a:pt x="4546935" y="3057818"/>
                </a:cubicBezTo>
                <a:cubicBezTo>
                  <a:pt x="4538659" y="3044025"/>
                  <a:pt x="4530383" y="3030232"/>
                  <a:pt x="4522107" y="3017128"/>
                </a:cubicBezTo>
                <a:cubicBezTo>
                  <a:pt x="4552452" y="3024025"/>
                  <a:pt x="4582107" y="3030232"/>
                  <a:pt x="4612452" y="3037818"/>
                </a:cubicBezTo>
                <a:cubicBezTo>
                  <a:pt x="4619349" y="3052991"/>
                  <a:pt x="4626245" y="3068853"/>
                  <a:pt x="4632452" y="3085404"/>
                </a:cubicBezTo>
                <a:close/>
                <a:moveTo>
                  <a:pt x="4517280" y="3008163"/>
                </a:moveTo>
                <a:cubicBezTo>
                  <a:pt x="4500728" y="2981266"/>
                  <a:pt x="4484176" y="2954370"/>
                  <a:pt x="4467625" y="2928163"/>
                </a:cubicBezTo>
                <a:cubicBezTo>
                  <a:pt x="4502108" y="2930232"/>
                  <a:pt x="4535900" y="2932301"/>
                  <a:pt x="4569694" y="2935060"/>
                </a:cubicBezTo>
                <a:cubicBezTo>
                  <a:pt x="4582797" y="2966094"/>
                  <a:pt x="4595900" y="2997818"/>
                  <a:pt x="4609004" y="3029542"/>
                </a:cubicBezTo>
                <a:cubicBezTo>
                  <a:pt x="4579349" y="3021956"/>
                  <a:pt x="4548315" y="3015060"/>
                  <a:pt x="4517280" y="3008163"/>
                </a:cubicBezTo>
                <a:close/>
                <a:moveTo>
                  <a:pt x="4508314" y="3006094"/>
                </a:moveTo>
                <a:cubicBezTo>
                  <a:pt x="4462797" y="2996439"/>
                  <a:pt x="4416590" y="2986094"/>
                  <a:pt x="4370384" y="2977129"/>
                </a:cubicBezTo>
                <a:cubicBezTo>
                  <a:pt x="4350384" y="2957818"/>
                  <a:pt x="4331074" y="2939198"/>
                  <a:pt x="4311073" y="2919887"/>
                </a:cubicBezTo>
                <a:cubicBezTo>
                  <a:pt x="4360729" y="2921956"/>
                  <a:pt x="4410384" y="2924715"/>
                  <a:pt x="4459349" y="2927473"/>
                </a:cubicBezTo>
                <a:cubicBezTo>
                  <a:pt x="4475901" y="2953680"/>
                  <a:pt x="4491763" y="2979887"/>
                  <a:pt x="4508314" y="3006094"/>
                </a:cubicBezTo>
                <a:close/>
                <a:moveTo>
                  <a:pt x="4302797" y="2912991"/>
                </a:moveTo>
                <a:cubicBezTo>
                  <a:pt x="4291073" y="2901956"/>
                  <a:pt x="4279350" y="2890922"/>
                  <a:pt x="4268315" y="2879887"/>
                </a:cubicBezTo>
                <a:cubicBezTo>
                  <a:pt x="4320729" y="2877129"/>
                  <a:pt x="4373142" y="2875060"/>
                  <a:pt x="4424866" y="2872991"/>
                </a:cubicBezTo>
                <a:cubicBezTo>
                  <a:pt x="4434522" y="2888853"/>
                  <a:pt x="4444866" y="2904025"/>
                  <a:pt x="4454521" y="2919887"/>
                </a:cubicBezTo>
                <a:cubicBezTo>
                  <a:pt x="4404177" y="2917818"/>
                  <a:pt x="4353832" y="2915060"/>
                  <a:pt x="4302797" y="2912991"/>
                </a:cubicBezTo>
                <a:close/>
                <a:moveTo>
                  <a:pt x="4292453" y="2912301"/>
                </a:moveTo>
                <a:cubicBezTo>
                  <a:pt x="4247625" y="2910232"/>
                  <a:pt x="4202798" y="2908853"/>
                  <a:pt x="4157281" y="2908163"/>
                </a:cubicBezTo>
                <a:cubicBezTo>
                  <a:pt x="4145556" y="2901956"/>
                  <a:pt x="4133832" y="2895060"/>
                  <a:pt x="4122108" y="2888853"/>
                </a:cubicBezTo>
                <a:cubicBezTo>
                  <a:pt x="4167625" y="2886094"/>
                  <a:pt x="4213142" y="2882646"/>
                  <a:pt x="4257970" y="2880577"/>
                </a:cubicBezTo>
                <a:cubicBezTo>
                  <a:pt x="4269694" y="2890922"/>
                  <a:pt x="4281418" y="2901956"/>
                  <a:pt x="4292453" y="2912301"/>
                </a:cubicBezTo>
                <a:close/>
                <a:moveTo>
                  <a:pt x="4111074" y="2882646"/>
                </a:moveTo>
                <a:cubicBezTo>
                  <a:pt x="4069694" y="2859887"/>
                  <a:pt x="4028315" y="2837818"/>
                  <a:pt x="3986936" y="2816439"/>
                </a:cubicBezTo>
                <a:cubicBezTo>
                  <a:pt x="4036591" y="2799887"/>
                  <a:pt x="4086246" y="2784026"/>
                  <a:pt x="4135901" y="2768163"/>
                </a:cubicBezTo>
                <a:cubicBezTo>
                  <a:pt x="4174522" y="2802646"/>
                  <a:pt x="4213142" y="2838508"/>
                  <a:pt x="4251073" y="2874370"/>
                </a:cubicBezTo>
                <a:cubicBezTo>
                  <a:pt x="4204867" y="2876439"/>
                  <a:pt x="4157970" y="2879198"/>
                  <a:pt x="4111074" y="2882646"/>
                </a:cubicBezTo>
                <a:close/>
                <a:moveTo>
                  <a:pt x="3978660" y="2811612"/>
                </a:moveTo>
                <a:cubicBezTo>
                  <a:pt x="3931764" y="2786784"/>
                  <a:pt x="3884177" y="2762646"/>
                  <a:pt x="3837281" y="2738508"/>
                </a:cubicBezTo>
                <a:cubicBezTo>
                  <a:pt x="3889005" y="2705405"/>
                  <a:pt x="3940729" y="2672991"/>
                  <a:pt x="3992453" y="2641267"/>
                </a:cubicBezTo>
                <a:cubicBezTo>
                  <a:pt x="4038660" y="2681267"/>
                  <a:pt x="4084177" y="2721267"/>
                  <a:pt x="4130384" y="2762646"/>
                </a:cubicBezTo>
                <a:cubicBezTo>
                  <a:pt x="4080039" y="2778508"/>
                  <a:pt x="4029005" y="2795060"/>
                  <a:pt x="3978660" y="2811612"/>
                </a:cubicBezTo>
                <a:close/>
                <a:moveTo>
                  <a:pt x="3969695" y="2814370"/>
                </a:moveTo>
                <a:cubicBezTo>
                  <a:pt x="3925557" y="2829543"/>
                  <a:pt x="3880729" y="2844025"/>
                  <a:pt x="3836591" y="2859887"/>
                </a:cubicBezTo>
                <a:cubicBezTo>
                  <a:pt x="3791074" y="2848853"/>
                  <a:pt x="3744868" y="2838508"/>
                  <a:pt x="3699350" y="2828853"/>
                </a:cubicBezTo>
                <a:cubicBezTo>
                  <a:pt x="3742798" y="2799887"/>
                  <a:pt x="3786936" y="2770922"/>
                  <a:pt x="3830384" y="2742646"/>
                </a:cubicBezTo>
                <a:cubicBezTo>
                  <a:pt x="3876591" y="2766094"/>
                  <a:pt x="3923488" y="2790232"/>
                  <a:pt x="3969695" y="2814370"/>
                </a:cubicBezTo>
                <a:close/>
                <a:moveTo>
                  <a:pt x="3824178" y="2864715"/>
                </a:moveTo>
                <a:cubicBezTo>
                  <a:pt x="3811764" y="2868853"/>
                  <a:pt x="3799350" y="2873681"/>
                  <a:pt x="3786936" y="2878508"/>
                </a:cubicBezTo>
                <a:cubicBezTo>
                  <a:pt x="3742109" y="2872301"/>
                  <a:pt x="3697281" y="2866784"/>
                  <a:pt x="3652454" y="2861267"/>
                </a:cubicBezTo>
                <a:cubicBezTo>
                  <a:pt x="3665557" y="2852301"/>
                  <a:pt x="3678661" y="2844025"/>
                  <a:pt x="3691074" y="2835060"/>
                </a:cubicBezTo>
                <a:cubicBezTo>
                  <a:pt x="3735212" y="2844025"/>
                  <a:pt x="3780040" y="2854370"/>
                  <a:pt x="3824178" y="2864715"/>
                </a:cubicBezTo>
                <a:close/>
                <a:moveTo>
                  <a:pt x="3772454" y="2883336"/>
                </a:moveTo>
                <a:cubicBezTo>
                  <a:pt x="3749695" y="2891611"/>
                  <a:pt x="3727626" y="2899887"/>
                  <a:pt x="3704867" y="2908163"/>
                </a:cubicBezTo>
                <a:cubicBezTo>
                  <a:pt x="3662109" y="2908853"/>
                  <a:pt x="3620040" y="2910232"/>
                  <a:pt x="3577971" y="2911612"/>
                </a:cubicBezTo>
                <a:cubicBezTo>
                  <a:pt x="3600040" y="2896439"/>
                  <a:pt x="3621419" y="2881267"/>
                  <a:pt x="3643488" y="2866784"/>
                </a:cubicBezTo>
                <a:cubicBezTo>
                  <a:pt x="3686247" y="2871611"/>
                  <a:pt x="3729695" y="2877129"/>
                  <a:pt x="3772454" y="2883336"/>
                </a:cubicBezTo>
                <a:close/>
                <a:moveTo>
                  <a:pt x="3565558" y="2911612"/>
                </a:moveTo>
                <a:cubicBezTo>
                  <a:pt x="3518661" y="2913680"/>
                  <a:pt x="3471764" y="2915749"/>
                  <a:pt x="3424868" y="2917818"/>
                </a:cubicBezTo>
                <a:cubicBezTo>
                  <a:pt x="3444868" y="2894370"/>
                  <a:pt x="3465558" y="2870922"/>
                  <a:pt x="3485557" y="2848163"/>
                </a:cubicBezTo>
                <a:cubicBezTo>
                  <a:pt x="3534523" y="2852991"/>
                  <a:pt x="3583488" y="2858508"/>
                  <a:pt x="3633144" y="2864715"/>
                </a:cubicBezTo>
                <a:cubicBezTo>
                  <a:pt x="3610385" y="2880577"/>
                  <a:pt x="3587626" y="2895749"/>
                  <a:pt x="3565558" y="2911612"/>
                </a:cubicBezTo>
                <a:close/>
                <a:moveTo>
                  <a:pt x="3554523" y="2919198"/>
                </a:moveTo>
                <a:cubicBezTo>
                  <a:pt x="3543489" y="2926784"/>
                  <a:pt x="3533144" y="2934370"/>
                  <a:pt x="3522109" y="2941956"/>
                </a:cubicBezTo>
                <a:cubicBezTo>
                  <a:pt x="3477282" y="2948163"/>
                  <a:pt x="3432454" y="2954370"/>
                  <a:pt x="3387627" y="2960577"/>
                </a:cubicBezTo>
                <a:cubicBezTo>
                  <a:pt x="3397972" y="2948853"/>
                  <a:pt x="3407627" y="2937129"/>
                  <a:pt x="3417971" y="2925405"/>
                </a:cubicBezTo>
                <a:cubicBezTo>
                  <a:pt x="3463489" y="2922646"/>
                  <a:pt x="3509006" y="2920577"/>
                  <a:pt x="3554523" y="2919198"/>
                </a:cubicBezTo>
                <a:close/>
                <a:moveTo>
                  <a:pt x="3377972" y="2961956"/>
                </a:moveTo>
                <a:cubicBezTo>
                  <a:pt x="3327627" y="2969542"/>
                  <a:pt x="3277972" y="2977129"/>
                  <a:pt x="3227627" y="2985404"/>
                </a:cubicBezTo>
                <a:cubicBezTo>
                  <a:pt x="3235903" y="2968853"/>
                  <a:pt x="3244179" y="2952301"/>
                  <a:pt x="3252454" y="2935749"/>
                </a:cubicBezTo>
                <a:cubicBezTo>
                  <a:pt x="3304179" y="2932301"/>
                  <a:pt x="3356592" y="2928853"/>
                  <a:pt x="3409006" y="2926094"/>
                </a:cubicBezTo>
                <a:cubicBezTo>
                  <a:pt x="3398661" y="2937818"/>
                  <a:pt x="3387627" y="2950232"/>
                  <a:pt x="3377972" y="2961956"/>
                </a:cubicBezTo>
                <a:close/>
                <a:moveTo>
                  <a:pt x="3371075" y="2970232"/>
                </a:moveTo>
                <a:cubicBezTo>
                  <a:pt x="3342110" y="3004715"/>
                  <a:pt x="3313144" y="3039197"/>
                  <a:pt x="3284179" y="3073680"/>
                </a:cubicBezTo>
                <a:cubicBezTo>
                  <a:pt x="3242799" y="3091611"/>
                  <a:pt x="3201420" y="3108852"/>
                  <a:pt x="3160041" y="3127473"/>
                </a:cubicBezTo>
                <a:cubicBezTo>
                  <a:pt x="3181420" y="3082646"/>
                  <a:pt x="3202110" y="3037818"/>
                  <a:pt x="3224179" y="2993680"/>
                </a:cubicBezTo>
                <a:cubicBezTo>
                  <a:pt x="3272454" y="2985404"/>
                  <a:pt x="3321420" y="2977818"/>
                  <a:pt x="3371075" y="2970232"/>
                </a:cubicBezTo>
                <a:close/>
                <a:moveTo>
                  <a:pt x="3150386" y="3131611"/>
                </a:moveTo>
                <a:cubicBezTo>
                  <a:pt x="3104179" y="3152301"/>
                  <a:pt x="3057972" y="3172990"/>
                  <a:pt x="3011765" y="3194370"/>
                </a:cubicBezTo>
                <a:cubicBezTo>
                  <a:pt x="3022110" y="3137818"/>
                  <a:pt x="3033834" y="3081266"/>
                  <a:pt x="3045558" y="3025404"/>
                </a:cubicBezTo>
                <a:cubicBezTo>
                  <a:pt x="3101420" y="3015060"/>
                  <a:pt x="3158662" y="3004715"/>
                  <a:pt x="3215903" y="2995059"/>
                </a:cubicBezTo>
                <a:cubicBezTo>
                  <a:pt x="3193144" y="3039887"/>
                  <a:pt x="3171765" y="3086094"/>
                  <a:pt x="3150386" y="3131611"/>
                </a:cubicBezTo>
                <a:close/>
                <a:moveTo>
                  <a:pt x="3004179" y="3197818"/>
                </a:moveTo>
                <a:cubicBezTo>
                  <a:pt x="2951076" y="3222645"/>
                  <a:pt x="2898662" y="3247473"/>
                  <a:pt x="2846248" y="3272990"/>
                </a:cubicBezTo>
                <a:cubicBezTo>
                  <a:pt x="2842110" y="3204025"/>
                  <a:pt x="2838662" y="3135059"/>
                  <a:pt x="2835904" y="3067473"/>
                </a:cubicBezTo>
                <a:cubicBezTo>
                  <a:pt x="2902800" y="3052991"/>
                  <a:pt x="2969696" y="3039887"/>
                  <a:pt x="3037972" y="3026784"/>
                </a:cubicBezTo>
                <a:cubicBezTo>
                  <a:pt x="3026248" y="3083335"/>
                  <a:pt x="3015214" y="3140576"/>
                  <a:pt x="3004179" y="3197818"/>
                </a:cubicBezTo>
                <a:close/>
                <a:moveTo>
                  <a:pt x="3002800" y="3206094"/>
                </a:moveTo>
                <a:cubicBezTo>
                  <a:pt x="2993834" y="3255749"/>
                  <a:pt x="2984869" y="3305404"/>
                  <a:pt x="2975903" y="3355749"/>
                </a:cubicBezTo>
                <a:cubicBezTo>
                  <a:pt x="2936593" y="3388162"/>
                  <a:pt x="2897972" y="3419886"/>
                  <a:pt x="2859352" y="3452990"/>
                </a:cubicBezTo>
                <a:cubicBezTo>
                  <a:pt x="2854524" y="3395059"/>
                  <a:pt x="2850386" y="3337818"/>
                  <a:pt x="2846938" y="3280576"/>
                </a:cubicBezTo>
                <a:cubicBezTo>
                  <a:pt x="2897972" y="3255059"/>
                  <a:pt x="2950386" y="3230232"/>
                  <a:pt x="3002800" y="3206094"/>
                </a:cubicBezTo>
                <a:close/>
                <a:moveTo>
                  <a:pt x="2852455" y="3457817"/>
                </a:moveTo>
                <a:cubicBezTo>
                  <a:pt x="2807628" y="3495748"/>
                  <a:pt x="2763490" y="3533679"/>
                  <a:pt x="2720042" y="3572300"/>
                </a:cubicBezTo>
                <a:cubicBezTo>
                  <a:pt x="2697283" y="3506783"/>
                  <a:pt x="2675904" y="3441266"/>
                  <a:pt x="2655214" y="3376438"/>
                </a:cubicBezTo>
                <a:cubicBezTo>
                  <a:pt x="2715904" y="3344714"/>
                  <a:pt x="2777283" y="3313680"/>
                  <a:pt x="2840042" y="3283335"/>
                </a:cubicBezTo>
                <a:cubicBezTo>
                  <a:pt x="2843490" y="3341266"/>
                  <a:pt x="2847628" y="3399886"/>
                  <a:pt x="2852455" y="3457817"/>
                </a:cubicBezTo>
                <a:close/>
                <a:moveTo>
                  <a:pt x="2714524" y="3577817"/>
                </a:moveTo>
                <a:cubicBezTo>
                  <a:pt x="2662111" y="3624024"/>
                  <a:pt x="2610387" y="3670920"/>
                  <a:pt x="2560042" y="3717127"/>
                </a:cubicBezTo>
                <a:cubicBezTo>
                  <a:pt x="2513145" y="3644714"/>
                  <a:pt x="2467628" y="3572989"/>
                  <a:pt x="2424180" y="3500576"/>
                </a:cubicBezTo>
                <a:cubicBezTo>
                  <a:pt x="2497283" y="3459197"/>
                  <a:pt x="2572456" y="3419197"/>
                  <a:pt x="2648318" y="3379886"/>
                </a:cubicBezTo>
                <a:cubicBezTo>
                  <a:pt x="2669697" y="3445404"/>
                  <a:pt x="2691766" y="3511610"/>
                  <a:pt x="2714524" y="3577817"/>
                </a:cubicBezTo>
                <a:close/>
                <a:moveTo>
                  <a:pt x="2717283" y="3584714"/>
                </a:moveTo>
                <a:cubicBezTo>
                  <a:pt x="2736593" y="3639886"/>
                  <a:pt x="2755904" y="3694369"/>
                  <a:pt x="2775904" y="3749541"/>
                </a:cubicBezTo>
                <a:cubicBezTo>
                  <a:pt x="2742800" y="3797817"/>
                  <a:pt x="2710386" y="3846093"/>
                  <a:pt x="2678662" y="3895058"/>
                </a:cubicBezTo>
                <a:cubicBezTo>
                  <a:pt x="2639352" y="3837817"/>
                  <a:pt x="2601421" y="3780575"/>
                  <a:pt x="2564180" y="3723334"/>
                </a:cubicBezTo>
                <a:cubicBezTo>
                  <a:pt x="2614525" y="3676437"/>
                  <a:pt x="2664869" y="3630231"/>
                  <a:pt x="2717283" y="3584714"/>
                </a:cubicBezTo>
                <a:close/>
                <a:moveTo>
                  <a:pt x="2674525" y="3901265"/>
                </a:moveTo>
                <a:cubicBezTo>
                  <a:pt x="2635904" y="3959886"/>
                  <a:pt x="2598663" y="4018506"/>
                  <a:pt x="2562801" y="4077127"/>
                </a:cubicBezTo>
                <a:cubicBezTo>
                  <a:pt x="2498663" y="4019885"/>
                  <a:pt x="2435904" y="3962644"/>
                  <a:pt x="2374525" y="3904713"/>
                </a:cubicBezTo>
                <a:cubicBezTo>
                  <a:pt x="2434525" y="3845403"/>
                  <a:pt x="2495904" y="3786782"/>
                  <a:pt x="2559352" y="3728162"/>
                </a:cubicBezTo>
                <a:cubicBezTo>
                  <a:pt x="2596594" y="3786093"/>
                  <a:pt x="2635214" y="3843334"/>
                  <a:pt x="2674525" y="3901265"/>
                </a:cubicBezTo>
                <a:close/>
                <a:moveTo>
                  <a:pt x="2678662" y="3907472"/>
                </a:moveTo>
                <a:cubicBezTo>
                  <a:pt x="2711766" y="3955058"/>
                  <a:pt x="2744869" y="4003334"/>
                  <a:pt x="2779352" y="4050920"/>
                </a:cubicBezTo>
                <a:cubicBezTo>
                  <a:pt x="2760042" y="4106092"/>
                  <a:pt x="2742111" y="4161954"/>
                  <a:pt x="2724180" y="4217126"/>
                </a:cubicBezTo>
                <a:cubicBezTo>
                  <a:pt x="2671076" y="4172299"/>
                  <a:pt x="2619352" y="4127471"/>
                  <a:pt x="2567628" y="4081954"/>
                </a:cubicBezTo>
                <a:cubicBezTo>
                  <a:pt x="2603490" y="4023334"/>
                  <a:pt x="2640731" y="3965403"/>
                  <a:pt x="2678662" y="3907472"/>
                </a:cubicBezTo>
                <a:close/>
                <a:moveTo>
                  <a:pt x="2722111" y="4224023"/>
                </a:moveTo>
                <a:cubicBezTo>
                  <a:pt x="2700731" y="4290230"/>
                  <a:pt x="2680731" y="4357126"/>
                  <a:pt x="2660731" y="4422643"/>
                </a:cubicBezTo>
                <a:cubicBezTo>
                  <a:pt x="2583490" y="4384712"/>
                  <a:pt x="2507628" y="4346092"/>
                  <a:pt x="2433146" y="4306092"/>
                </a:cubicBezTo>
                <a:cubicBezTo>
                  <a:pt x="2475214" y="4232988"/>
                  <a:pt x="2518663" y="4160575"/>
                  <a:pt x="2563490" y="4087471"/>
                </a:cubicBezTo>
                <a:cubicBezTo>
                  <a:pt x="2615904" y="4133678"/>
                  <a:pt x="2668318" y="4178506"/>
                  <a:pt x="2722111" y="4224023"/>
                </a:cubicBezTo>
                <a:close/>
                <a:moveTo>
                  <a:pt x="2727628" y="4228851"/>
                </a:moveTo>
                <a:cubicBezTo>
                  <a:pt x="2771766" y="4266092"/>
                  <a:pt x="2817283" y="4303333"/>
                  <a:pt x="2862800" y="4340575"/>
                </a:cubicBezTo>
                <a:cubicBezTo>
                  <a:pt x="2859352" y="4399195"/>
                  <a:pt x="2855903" y="4457126"/>
                  <a:pt x="2853835" y="4515057"/>
                </a:cubicBezTo>
                <a:cubicBezTo>
                  <a:pt x="2791076" y="4486092"/>
                  <a:pt x="2728317" y="4456436"/>
                  <a:pt x="2667628" y="4426092"/>
                </a:cubicBezTo>
                <a:cubicBezTo>
                  <a:pt x="2686249" y="4360574"/>
                  <a:pt x="2706248" y="4294368"/>
                  <a:pt x="2727628" y="4228851"/>
                </a:cubicBezTo>
                <a:close/>
                <a:moveTo>
                  <a:pt x="2853145" y="4522643"/>
                </a:moveTo>
                <a:cubicBezTo>
                  <a:pt x="2850386" y="4592298"/>
                  <a:pt x="2848317" y="4661953"/>
                  <a:pt x="2846938" y="4730919"/>
                </a:cubicBezTo>
                <a:cubicBezTo>
                  <a:pt x="2762800" y="4715057"/>
                  <a:pt x="2679352" y="4697815"/>
                  <a:pt x="2596594" y="4679195"/>
                </a:cubicBezTo>
                <a:cubicBezTo>
                  <a:pt x="2617973" y="4597816"/>
                  <a:pt x="2640731" y="4515747"/>
                  <a:pt x="2664869" y="4432988"/>
                </a:cubicBezTo>
                <a:cubicBezTo>
                  <a:pt x="2726938" y="4463333"/>
                  <a:pt x="2789697" y="4492988"/>
                  <a:pt x="2853145" y="4522643"/>
                </a:cubicBezTo>
                <a:close/>
                <a:moveTo>
                  <a:pt x="2860041" y="4525402"/>
                </a:moveTo>
                <a:cubicBezTo>
                  <a:pt x="2912455" y="4549540"/>
                  <a:pt x="2966248" y="4573678"/>
                  <a:pt x="3020041" y="4597126"/>
                </a:cubicBezTo>
                <a:cubicBezTo>
                  <a:pt x="3031765" y="4654367"/>
                  <a:pt x="3044869" y="4711608"/>
                  <a:pt x="3057972" y="4768160"/>
                </a:cubicBezTo>
                <a:cubicBezTo>
                  <a:pt x="2989696" y="4757125"/>
                  <a:pt x="2921421" y="4744712"/>
                  <a:pt x="2854524" y="4732298"/>
                </a:cubicBezTo>
                <a:cubicBezTo>
                  <a:pt x="2855214" y="4664022"/>
                  <a:pt x="2857283" y="4595057"/>
                  <a:pt x="2860041" y="4525402"/>
                </a:cubicBezTo>
                <a:close/>
                <a:moveTo>
                  <a:pt x="3027627" y="4600574"/>
                </a:moveTo>
                <a:cubicBezTo>
                  <a:pt x="3073834" y="4620574"/>
                  <a:pt x="3120041" y="4640574"/>
                  <a:pt x="3166937" y="4659884"/>
                </a:cubicBezTo>
                <a:cubicBezTo>
                  <a:pt x="3189696" y="4705401"/>
                  <a:pt x="3212455" y="4750919"/>
                  <a:pt x="3235213" y="4795746"/>
                </a:cubicBezTo>
                <a:cubicBezTo>
                  <a:pt x="3177972" y="4787470"/>
                  <a:pt x="3120731" y="4778505"/>
                  <a:pt x="3064869" y="4769539"/>
                </a:cubicBezTo>
                <a:cubicBezTo>
                  <a:pt x="3051765" y="4713677"/>
                  <a:pt x="3039351" y="4657126"/>
                  <a:pt x="3027627" y="4600574"/>
                </a:cubicBezTo>
                <a:close/>
                <a:moveTo>
                  <a:pt x="3176593" y="4664022"/>
                </a:moveTo>
                <a:cubicBezTo>
                  <a:pt x="3217972" y="4681263"/>
                  <a:pt x="3260041" y="4698505"/>
                  <a:pt x="3302110" y="4715057"/>
                </a:cubicBezTo>
                <a:cubicBezTo>
                  <a:pt x="3331765" y="4749539"/>
                  <a:pt x="3361420" y="4783332"/>
                  <a:pt x="3391075" y="4817125"/>
                </a:cubicBezTo>
                <a:cubicBezTo>
                  <a:pt x="3341420" y="4810918"/>
                  <a:pt x="3292454" y="4804022"/>
                  <a:pt x="3244179" y="4797125"/>
                </a:cubicBezTo>
                <a:cubicBezTo>
                  <a:pt x="3221420" y="4752988"/>
                  <a:pt x="3198662" y="4708850"/>
                  <a:pt x="3176593" y="4664022"/>
                </a:cubicBezTo>
                <a:close/>
                <a:moveTo>
                  <a:pt x="3397972" y="4824711"/>
                </a:moveTo>
                <a:cubicBezTo>
                  <a:pt x="3431765" y="4862642"/>
                  <a:pt x="3465558" y="4899884"/>
                  <a:pt x="3499351" y="4937125"/>
                </a:cubicBezTo>
                <a:cubicBezTo>
                  <a:pt x="3442109" y="4944022"/>
                  <a:pt x="3384868" y="4950918"/>
                  <a:pt x="3328316" y="4957125"/>
                </a:cubicBezTo>
                <a:cubicBezTo>
                  <a:pt x="3301420" y="4906780"/>
                  <a:pt x="3273834" y="4855746"/>
                  <a:pt x="3247627" y="4804712"/>
                </a:cubicBezTo>
                <a:cubicBezTo>
                  <a:pt x="3297282" y="4811608"/>
                  <a:pt x="3347627" y="4817815"/>
                  <a:pt x="3397972" y="4824711"/>
                </a:cubicBezTo>
                <a:close/>
                <a:moveTo>
                  <a:pt x="3505558" y="4943332"/>
                </a:moveTo>
                <a:cubicBezTo>
                  <a:pt x="3545557" y="4986780"/>
                  <a:pt x="3585557" y="5028849"/>
                  <a:pt x="3625557" y="5070918"/>
                </a:cubicBezTo>
                <a:cubicBezTo>
                  <a:pt x="3561419" y="5096435"/>
                  <a:pt x="3497282" y="5120573"/>
                  <a:pt x="3433144" y="5144022"/>
                </a:cubicBezTo>
                <a:cubicBezTo>
                  <a:pt x="3399351" y="5084711"/>
                  <a:pt x="3365558" y="5024711"/>
                  <a:pt x="3332454" y="4963332"/>
                </a:cubicBezTo>
                <a:cubicBezTo>
                  <a:pt x="3389696" y="4957125"/>
                  <a:pt x="3447626" y="4950918"/>
                  <a:pt x="3505558" y="4943332"/>
                </a:cubicBezTo>
                <a:close/>
                <a:moveTo>
                  <a:pt x="3513833" y="4941953"/>
                </a:moveTo>
                <a:cubicBezTo>
                  <a:pt x="3564178" y="4935746"/>
                  <a:pt x="3613833" y="4928849"/>
                  <a:pt x="3664178" y="4921263"/>
                </a:cubicBezTo>
                <a:cubicBezTo>
                  <a:pt x="3706937" y="4948849"/>
                  <a:pt x="3749695" y="4976435"/>
                  <a:pt x="3792453" y="5002642"/>
                </a:cubicBezTo>
                <a:cubicBezTo>
                  <a:pt x="3738661" y="5024711"/>
                  <a:pt x="3685557" y="5046780"/>
                  <a:pt x="3632454" y="5067470"/>
                </a:cubicBezTo>
                <a:cubicBezTo>
                  <a:pt x="3592454" y="5026780"/>
                  <a:pt x="3553143" y="4984711"/>
                  <a:pt x="3513833" y="4941953"/>
                </a:cubicBezTo>
                <a:close/>
                <a:moveTo>
                  <a:pt x="3674523" y="4919884"/>
                </a:moveTo>
                <a:cubicBezTo>
                  <a:pt x="3719350" y="4913677"/>
                  <a:pt x="3763488" y="4906780"/>
                  <a:pt x="3808315" y="4899194"/>
                </a:cubicBezTo>
                <a:cubicBezTo>
                  <a:pt x="3851074" y="4913677"/>
                  <a:pt x="3893833" y="4927470"/>
                  <a:pt x="3937281" y="4941263"/>
                </a:cubicBezTo>
                <a:cubicBezTo>
                  <a:pt x="3891764" y="4961263"/>
                  <a:pt x="3846246" y="4980573"/>
                  <a:pt x="3800729" y="4999884"/>
                </a:cubicBezTo>
                <a:cubicBezTo>
                  <a:pt x="3758661" y="4973677"/>
                  <a:pt x="3716592" y="4947470"/>
                  <a:pt x="3674523" y="4919884"/>
                </a:cubicBezTo>
                <a:close/>
                <a:moveTo>
                  <a:pt x="3946936" y="4944711"/>
                </a:moveTo>
                <a:cubicBezTo>
                  <a:pt x="3995212" y="4959884"/>
                  <a:pt x="4043488" y="4975056"/>
                  <a:pt x="4091763" y="4988849"/>
                </a:cubicBezTo>
                <a:cubicBezTo>
                  <a:pt x="4046246" y="5024711"/>
                  <a:pt x="4000040" y="5059194"/>
                  <a:pt x="3954522" y="5093676"/>
                </a:cubicBezTo>
                <a:cubicBezTo>
                  <a:pt x="3905557" y="5064711"/>
                  <a:pt x="3855902" y="5034366"/>
                  <a:pt x="3806936" y="5004021"/>
                </a:cubicBezTo>
                <a:cubicBezTo>
                  <a:pt x="3854522" y="4984711"/>
                  <a:pt x="3900729" y="4965401"/>
                  <a:pt x="3946936" y="4944711"/>
                </a:cubicBezTo>
                <a:close/>
                <a:moveTo>
                  <a:pt x="4100729" y="4991608"/>
                </a:moveTo>
                <a:cubicBezTo>
                  <a:pt x="4156591" y="5008160"/>
                  <a:pt x="4213142" y="5024022"/>
                  <a:pt x="4269005" y="5039884"/>
                </a:cubicBezTo>
                <a:cubicBezTo>
                  <a:pt x="4226246" y="5095056"/>
                  <a:pt x="4183487" y="5148849"/>
                  <a:pt x="4140729" y="5201263"/>
                </a:cubicBezTo>
                <a:cubicBezTo>
                  <a:pt x="4081419" y="5167470"/>
                  <a:pt x="4021419" y="5133677"/>
                  <a:pt x="3962109" y="5097815"/>
                </a:cubicBezTo>
                <a:cubicBezTo>
                  <a:pt x="4008315" y="5063332"/>
                  <a:pt x="4054522" y="5028159"/>
                  <a:pt x="4100729" y="4991608"/>
                </a:cubicBezTo>
                <a:close/>
                <a:moveTo>
                  <a:pt x="4106936" y="4986780"/>
                </a:moveTo>
                <a:cubicBezTo>
                  <a:pt x="4146936" y="4955746"/>
                  <a:pt x="4186246" y="4924022"/>
                  <a:pt x="4225556" y="4892298"/>
                </a:cubicBezTo>
                <a:cubicBezTo>
                  <a:pt x="4275901" y="4894367"/>
                  <a:pt x="4326935" y="4895746"/>
                  <a:pt x="4377280" y="4896436"/>
                </a:cubicBezTo>
                <a:cubicBezTo>
                  <a:pt x="4342797" y="4942643"/>
                  <a:pt x="4307625" y="4988849"/>
                  <a:pt x="4273142" y="5034366"/>
                </a:cubicBezTo>
                <a:cubicBezTo>
                  <a:pt x="4217970" y="5018504"/>
                  <a:pt x="4162798" y="5002642"/>
                  <a:pt x="4106936" y="4986780"/>
                </a:cubicBezTo>
                <a:close/>
                <a:moveTo>
                  <a:pt x="4234522" y="4885401"/>
                </a:moveTo>
                <a:cubicBezTo>
                  <a:pt x="4269005" y="4857125"/>
                  <a:pt x="4304177" y="4828160"/>
                  <a:pt x="4338660" y="4799195"/>
                </a:cubicBezTo>
                <a:cubicBezTo>
                  <a:pt x="4382798" y="4789539"/>
                  <a:pt x="4426935" y="4779194"/>
                  <a:pt x="4470383" y="4768850"/>
                </a:cubicBezTo>
                <a:cubicBezTo>
                  <a:pt x="4441418" y="4809539"/>
                  <a:pt x="4412453" y="4849539"/>
                  <a:pt x="4382798" y="4888850"/>
                </a:cubicBezTo>
                <a:cubicBezTo>
                  <a:pt x="4333832" y="4888160"/>
                  <a:pt x="4284177" y="4886780"/>
                  <a:pt x="4234522" y="4885401"/>
                </a:cubicBezTo>
                <a:close/>
                <a:moveTo>
                  <a:pt x="4480728" y="4766781"/>
                </a:moveTo>
                <a:cubicBezTo>
                  <a:pt x="4530383" y="4755057"/>
                  <a:pt x="4579349" y="4743332"/>
                  <a:pt x="4628314" y="4730919"/>
                </a:cubicBezTo>
                <a:cubicBezTo>
                  <a:pt x="4607625" y="4784712"/>
                  <a:pt x="4586246" y="4838505"/>
                  <a:pt x="4564177" y="4890918"/>
                </a:cubicBezTo>
                <a:cubicBezTo>
                  <a:pt x="4560728" y="4890918"/>
                  <a:pt x="4557280" y="4890918"/>
                  <a:pt x="4553832" y="4890918"/>
                </a:cubicBezTo>
                <a:cubicBezTo>
                  <a:pt x="4500039" y="4890918"/>
                  <a:pt x="4445556" y="4890229"/>
                  <a:pt x="4391073" y="4889539"/>
                </a:cubicBezTo>
                <a:cubicBezTo>
                  <a:pt x="4421418" y="4848849"/>
                  <a:pt x="4451073" y="4808160"/>
                  <a:pt x="4480728" y="4766781"/>
                </a:cubicBezTo>
                <a:close/>
                <a:moveTo>
                  <a:pt x="4636590" y="4728850"/>
                </a:moveTo>
                <a:cubicBezTo>
                  <a:pt x="4693142" y="4714367"/>
                  <a:pt x="4749693" y="4699195"/>
                  <a:pt x="4805555" y="4684022"/>
                </a:cubicBezTo>
                <a:cubicBezTo>
                  <a:pt x="4797279" y="4752988"/>
                  <a:pt x="4788314" y="4820574"/>
                  <a:pt x="4777969" y="4888160"/>
                </a:cubicBezTo>
                <a:cubicBezTo>
                  <a:pt x="4709693" y="4890229"/>
                  <a:pt x="4640728" y="4890918"/>
                  <a:pt x="4571073" y="4890918"/>
                </a:cubicBezTo>
                <a:cubicBezTo>
                  <a:pt x="4593832" y="4837126"/>
                  <a:pt x="4615211" y="4783332"/>
                  <a:pt x="4636590" y="4728850"/>
                </a:cubicBezTo>
                <a:close/>
                <a:moveTo>
                  <a:pt x="4639349" y="4720574"/>
                </a:moveTo>
                <a:cubicBezTo>
                  <a:pt x="4657280" y="4673677"/>
                  <a:pt x="4675211" y="4626091"/>
                  <a:pt x="4693142" y="4578505"/>
                </a:cubicBezTo>
                <a:cubicBezTo>
                  <a:pt x="4737969" y="4554367"/>
                  <a:pt x="4782107" y="4529540"/>
                  <a:pt x="4825555" y="4504712"/>
                </a:cubicBezTo>
                <a:cubicBezTo>
                  <a:pt x="4820038" y="4561953"/>
                  <a:pt x="4813141" y="4619195"/>
                  <a:pt x="4806245" y="4676436"/>
                </a:cubicBezTo>
                <a:cubicBezTo>
                  <a:pt x="4751073" y="4691608"/>
                  <a:pt x="4695211" y="4706091"/>
                  <a:pt x="4639349" y="4720574"/>
                </a:cubicBezTo>
                <a:close/>
                <a:moveTo>
                  <a:pt x="4833142" y="4500574"/>
                </a:moveTo>
                <a:cubicBezTo>
                  <a:pt x="4884176" y="4471609"/>
                  <a:pt x="4934521" y="4441953"/>
                  <a:pt x="4984176" y="4412298"/>
                </a:cubicBezTo>
                <a:cubicBezTo>
                  <a:pt x="4994520" y="4480574"/>
                  <a:pt x="5003486" y="4548850"/>
                  <a:pt x="5012452" y="4617126"/>
                </a:cubicBezTo>
                <a:cubicBezTo>
                  <a:pt x="4946934" y="4637126"/>
                  <a:pt x="4880727" y="4656436"/>
                  <a:pt x="4813831" y="4674367"/>
                </a:cubicBezTo>
                <a:cubicBezTo>
                  <a:pt x="4820728" y="4616436"/>
                  <a:pt x="4826934" y="4558505"/>
                  <a:pt x="4833142" y="4500574"/>
                </a:cubicBezTo>
                <a:close/>
                <a:moveTo>
                  <a:pt x="4833831" y="4492299"/>
                </a:moveTo>
                <a:cubicBezTo>
                  <a:pt x="4838659" y="4441953"/>
                  <a:pt x="4843486" y="4391609"/>
                  <a:pt x="4847624" y="4340575"/>
                </a:cubicBezTo>
                <a:cubicBezTo>
                  <a:pt x="4884176" y="4305402"/>
                  <a:pt x="4920038" y="4269540"/>
                  <a:pt x="4955900" y="4233678"/>
                </a:cubicBezTo>
                <a:cubicBezTo>
                  <a:pt x="4965555" y="4290920"/>
                  <a:pt x="4974521" y="4347471"/>
                  <a:pt x="4982797" y="4404712"/>
                </a:cubicBezTo>
                <a:cubicBezTo>
                  <a:pt x="4933831" y="4434367"/>
                  <a:pt x="4884176" y="4463333"/>
                  <a:pt x="4833831" y="4492299"/>
                </a:cubicBezTo>
                <a:close/>
                <a:moveTo>
                  <a:pt x="4962107" y="4228161"/>
                </a:moveTo>
                <a:cubicBezTo>
                  <a:pt x="4975210" y="4215058"/>
                  <a:pt x="4989003" y="4201265"/>
                  <a:pt x="5002107" y="4188161"/>
                </a:cubicBezTo>
                <a:cubicBezTo>
                  <a:pt x="5017969" y="4247471"/>
                  <a:pt x="5033141" y="4307471"/>
                  <a:pt x="5047624" y="4366092"/>
                </a:cubicBezTo>
                <a:cubicBezTo>
                  <a:pt x="5028314" y="4377816"/>
                  <a:pt x="5009003" y="4389540"/>
                  <a:pt x="4989693" y="4401264"/>
                </a:cubicBezTo>
                <a:cubicBezTo>
                  <a:pt x="4980727" y="4344023"/>
                  <a:pt x="4971762" y="4286092"/>
                  <a:pt x="4962107" y="4228161"/>
                </a:cubicBezTo>
                <a:close/>
                <a:moveTo>
                  <a:pt x="4960038" y="4219885"/>
                </a:moveTo>
                <a:cubicBezTo>
                  <a:pt x="4951762" y="4170230"/>
                  <a:pt x="4942796" y="4120575"/>
                  <a:pt x="4933141" y="4070230"/>
                </a:cubicBezTo>
                <a:cubicBezTo>
                  <a:pt x="4941417" y="4056437"/>
                  <a:pt x="4949003" y="4042644"/>
                  <a:pt x="4957279" y="4028851"/>
                </a:cubicBezTo>
                <a:cubicBezTo>
                  <a:pt x="4971762" y="4079196"/>
                  <a:pt x="4985555" y="4129540"/>
                  <a:pt x="4999348" y="4179885"/>
                </a:cubicBezTo>
                <a:cubicBezTo>
                  <a:pt x="4986245" y="4192988"/>
                  <a:pt x="4973141" y="4206782"/>
                  <a:pt x="4960038" y="4219885"/>
                </a:cubicBezTo>
                <a:close/>
                <a:moveTo>
                  <a:pt x="4962796" y="4020575"/>
                </a:moveTo>
                <a:cubicBezTo>
                  <a:pt x="4978658" y="3992989"/>
                  <a:pt x="4994520" y="3966092"/>
                  <a:pt x="5009693" y="3938506"/>
                </a:cubicBezTo>
                <a:cubicBezTo>
                  <a:pt x="5033831" y="3990920"/>
                  <a:pt x="5057969" y="4043333"/>
                  <a:pt x="5081417" y="4095747"/>
                </a:cubicBezTo>
                <a:cubicBezTo>
                  <a:pt x="5056589" y="4121954"/>
                  <a:pt x="5031072" y="4148161"/>
                  <a:pt x="5005555" y="4173678"/>
                </a:cubicBezTo>
                <a:cubicBezTo>
                  <a:pt x="4991762" y="4123334"/>
                  <a:pt x="4977279" y="4072299"/>
                  <a:pt x="4962796" y="4020575"/>
                </a:cubicBezTo>
                <a:close/>
                <a:moveTo>
                  <a:pt x="4960038" y="4011610"/>
                </a:moveTo>
                <a:cubicBezTo>
                  <a:pt x="4946934" y="3966782"/>
                  <a:pt x="4933831" y="3921265"/>
                  <a:pt x="4920038" y="3876437"/>
                </a:cubicBezTo>
                <a:cubicBezTo>
                  <a:pt x="4927624" y="3850230"/>
                  <a:pt x="4934521" y="3823334"/>
                  <a:pt x="4942107" y="3797127"/>
                </a:cubicBezTo>
                <a:cubicBezTo>
                  <a:pt x="4964176" y="3841954"/>
                  <a:pt x="4985555" y="3886782"/>
                  <a:pt x="5006245" y="3931609"/>
                </a:cubicBezTo>
                <a:cubicBezTo>
                  <a:pt x="4991072" y="3957817"/>
                  <a:pt x="4975210" y="3984713"/>
                  <a:pt x="4960038" y="4011610"/>
                </a:cubicBezTo>
                <a:close/>
                <a:moveTo>
                  <a:pt x="4944866" y="3786782"/>
                </a:moveTo>
                <a:cubicBezTo>
                  <a:pt x="4957969" y="3737817"/>
                  <a:pt x="4971072" y="3688852"/>
                  <a:pt x="4983486" y="3639886"/>
                </a:cubicBezTo>
                <a:cubicBezTo>
                  <a:pt x="5020728" y="3684024"/>
                  <a:pt x="5057969" y="3728162"/>
                  <a:pt x="5094520" y="3772300"/>
                </a:cubicBezTo>
                <a:cubicBezTo>
                  <a:pt x="5067624" y="3822644"/>
                  <a:pt x="5039348" y="3872989"/>
                  <a:pt x="5011072" y="3923334"/>
                </a:cubicBezTo>
                <a:cubicBezTo>
                  <a:pt x="4989003" y="3878506"/>
                  <a:pt x="4966934" y="3832300"/>
                  <a:pt x="4944866" y="3786782"/>
                </a:cubicBezTo>
                <a:close/>
                <a:moveTo>
                  <a:pt x="4984865" y="3631610"/>
                </a:moveTo>
                <a:cubicBezTo>
                  <a:pt x="4999348" y="3575059"/>
                  <a:pt x="5012452" y="3517817"/>
                  <a:pt x="5025555" y="3461955"/>
                </a:cubicBezTo>
                <a:cubicBezTo>
                  <a:pt x="5082106" y="3501955"/>
                  <a:pt x="5137969" y="3542645"/>
                  <a:pt x="5192451" y="3583334"/>
                </a:cubicBezTo>
                <a:cubicBezTo>
                  <a:pt x="5161417" y="3644024"/>
                  <a:pt x="5129693" y="3705403"/>
                  <a:pt x="5096589" y="3766092"/>
                </a:cubicBezTo>
                <a:cubicBezTo>
                  <a:pt x="5060727" y="3721265"/>
                  <a:pt x="5022796" y="3676437"/>
                  <a:pt x="4984865" y="3631610"/>
                </a:cubicBezTo>
                <a:close/>
                <a:moveTo>
                  <a:pt x="5027624" y="3454369"/>
                </a:moveTo>
                <a:cubicBezTo>
                  <a:pt x="5043486" y="3386093"/>
                  <a:pt x="5057969" y="3318507"/>
                  <a:pt x="5071762" y="3250921"/>
                </a:cubicBezTo>
                <a:cubicBezTo>
                  <a:pt x="5151762" y="3282645"/>
                  <a:pt x="5231072" y="3314369"/>
                  <a:pt x="5308313" y="3347473"/>
                </a:cubicBezTo>
                <a:cubicBezTo>
                  <a:pt x="5272451" y="3423335"/>
                  <a:pt x="5235210" y="3499886"/>
                  <a:pt x="5196589" y="3576438"/>
                </a:cubicBezTo>
                <a:cubicBezTo>
                  <a:pt x="5140727" y="3535748"/>
                  <a:pt x="5084865" y="3494369"/>
                  <a:pt x="5027624" y="3454369"/>
                </a:cubicBezTo>
                <a:close/>
                <a:moveTo>
                  <a:pt x="5073141" y="3244025"/>
                </a:moveTo>
                <a:cubicBezTo>
                  <a:pt x="5078658" y="3216438"/>
                  <a:pt x="5084175" y="3188852"/>
                  <a:pt x="5089693" y="3161266"/>
                </a:cubicBezTo>
                <a:cubicBezTo>
                  <a:pt x="5180037" y="3187473"/>
                  <a:pt x="5269003" y="3215059"/>
                  <a:pt x="5355899" y="3244025"/>
                </a:cubicBezTo>
                <a:cubicBezTo>
                  <a:pt x="5341417" y="3276438"/>
                  <a:pt x="5326244" y="3308852"/>
                  <a:pt x="5311072" y="3341266"/>
                </a:cubicBezTo>
                <a:cubicBezTo>
                  <a:pt x="5233141" y="3307473"/>
                  <a:pt x="5153831" y="3275059"/>
                  <a:pt x="5073141" y="3244025"/>
                </a:cubicBezTo>
                <a:close/>
                <a:moveTo>
                  <a:pt x="5066934" y="3241266"/>
                </a:moveTo>
                <a:cubicBezTo>
                  <a:pt x="5002796" y="3216438"/>
                  <a:pt x="4937279" y="3191611"/>
                  <a:pt x="4871762" y="3168163"/>
                </a:cubicBezTo>
                <a:cubicBezTo>
                  <a:pt x="4871073" y="3145404"/>
                  <a:pt x="4869693" y="3122645"/>
                  <a:pt x="4868314" y="3099887"/>
                </a:cubicBezTo>
                <a:cubicBezTo>
                  <a:pt x="4940727" y="3118508"/>
                  <a:pt x="5012452" y="3138508"/>
                  <a:pt x="5082796" y="3159197"/>
                </a:cubicBezTo>
                <a:cubicBezTo>
                  <a:pt x="5077969" y="3186094"/>
                  <a:pt x="5072452" y="3213680"/>
                  <a:pt x="5066934" y="3241266"/>
                </a:cubicBezTo>
                <a:close/>
                <a:moveTo>
                  <a:pt x="4864865" y="3165404"/>
                </a:moveTo>
                <a:cubicBezTo>
                  <a:pt x="4810383" y="3145404"/>
                  <a:pt x="4755211" y="3126094"/>
                  <a:pt x="4699349" y="3107473"/>
                </a:cubicBezTo>
                <a:cubicBezTo>
                  <a:pt x="4693831" y="3089542"/>
                  <a:pt x="4688314" y="3071611"/>
                  <a:pt x="4682797" y="3052991"/>
                </a:cubicBezTo>
                <a:cubicBezTo>
                  <a:pt x="4742797" y="3067473"/>
                  <a:pt x="4802107" y="3081956"/>
                  <a:pt x="4861417" y="3097818"/>
                </a:cubicBezTo>
                <a:cubicBezTo>
                  <a:pt x="4862797" y="3120577"/>
                  <a:pt x="4863486" y="3142646"/>
                  <a:pt x="4864865" y="3165404"/>
                </a:cubicBezTo>
                <a:close/>
                <a:moveTo>
                  <a:pt x="4680728" y="3046094"/>
                </a:moveTo>
                <a:cubicBezTo>
                  <a:pt x="4669693" y="3010922"/>
                  <a:pt x="4658659" y="2975749"/>
                  <a:pt x="4647624" y="2941267"/>
                </a:cubicBezTo>
                <a:cubicBezTo>
                  <a:pt x="4716590" y="2946784"/>
                  <a:pt x="4785555" y="2952991"/>
                  <a:pt x="4853141" y="2959887"/>
                </a:cubicBezTo>
                <a:cubicBezTo>
                  <a:pt x="4855900" y="3003335"/>
                  <a:pt x="4858659" y="3047473"/>
                  <a:pt x="4860728" y="3090922"/>
                </a:cubicBezTo>
                <a:cubicBezTo>
                  <a:pt x="4801417" y="3075059"/>
                  <a:pt x="4741418" y="3060577"/>
                  <a:pt x="4680728" y="3046094"/>
                </a:cubicBezTo>
                <a:close/>
                <a:moveTo>
                  <a:pt x="4673142" y="3044025"/>
                </a:moveTo>
                <a:cubicBezTo>
                  <a:pt x="4654521" y="3039887"/>
                  <a:pt x="4636590" y="3035060"/>
                  <a:pt x="4617969" y="3030922"/>
                </a:cubicBezTo>
                <a:cubicBezTo>
                  <a:pt x="4604866" y="2999197"/>
                  <a:pt x="4591073" y="2966784"/>
                  <a:pt x="4577970" y="2935060"/>
                </a:cubicBezTo>
                <a:cubicBezTo>
                  <a:pt x="4598659" y="2936439"/>
                  <a:pt x="4620038" y="2937818"/>
                  <a:pt x="4640728" y="2939887"/>
                </a:cubicBezTo>
                <a:cubicBezTo>
                  <a:pt x="4651073" y="2974370"/>
                  <a:pt x="4662107" y="3008853"/>
                  <a:pt x="4673142" y="3044025"/>
                </a:cubicBezTo>
                <a:close/>
                <a:moveTo>
                  <a:pt x="4574521" y="2928163"/>
                </a:moveTo>
                <a:cubicBezTo>
                  <a:pt x="4566245" y="2908853"/>
                  <a:pt x="4557969" y="2889542"/>
                  <a:pt x="4549694" y="2870232"/>
                </a:cubicBezTo>
                <a:cubicBezTo>
                  <a:pt x="4572452" y="2869543"/>
                  <a:pt x="4594521" y="2869543"/>
                  <a:pt x="4617280" y="2868853"/>
                </a:cubicBezTo>
                <a:cubicBezTo>
                  <a:pt x="4624176" y="2890232"/>
                  <a:pt x="4631073" y="2911612"/>
                  <a:pt x="4637970" y="2932991"/>
                </a:cubicBezTo>
                <a:cubicBezTo>
                  <a:pt x="4616590" y="2930922"/>
                  <a:pt x="4595900" y="2929542"/>
                  <a:pt x="4574521" y="2928163"/>
                </a:cubicBezTo>
                <a:close/>
                <a:moveTo>
                  <a:pt x="4566935" y="2927473"/>
                </a:moveTo>
                <a:cubicBezTo>
                  <a:pt x="4532452" y="2925405"/>
                  <a:pt x="4497969" y="2922646"/>
                  <a:pt x="4463487" y="2920577"/>
                </a:cubicBezTo>
                <a:cubicBezTo>
                  <a:pt x="4453142" y="2904715"/>
                  <a:pt x="4443487" y="2888853"/>
                  <a:pt x="4433142" y="2872991"/>
                </a:cubicBezTo>
                <a:cubicBezTo>
                  <a:pt x="4469694" y="2871611"/>
                  <a:pt x="4505556" y="2870922"/>
                  <a:pt x="4542108" y="2870232"/>
                </a:cubicBezTo>
                <a:cubicBezTo>
                  <a:pt x="4550383" y="2888853"/>
                  <a:pt x="4558659" y="2908163"/>
                  <a:pt x="4566935" y="2927473"/>
                </a:cubicBezTo>
                <a:close/>
                <a:moveTo>
                  <a:pt x="4429004" y="2866094"/>
                </a:moveTo>
                <a:cubicBezTo>
                  <a:pt x="4395211" y="2813681"/>
                  <a:pt x="4361418" y="2761957"/>
                  <a:pt x="4327625" y="2710232"/>
                </a:cubicBezTo>
                <a:cubicBezTo>
                  <a:pt x="4370384" y="2697819"/>
                  <a:pt x="4412453" y="2686095"/>
                  <a:pt x="4454521" y="2674370"/>
                </a:cubicBezTo>
                <a:cubicBezTo>
                  <a:pt x="4483487" y="2736439"/>
                  <a:pt x="4511763" y="2799198"/>
                  <a:pt x="4539349" y="2862646"/>
                </a:cubicBezTo>
                <a:cubicBezTo>
                  <a:pt x="4502108" y="2864025"/>
                  <a:pt x="4465556" y="2864715"/>
                  <a:pt x="4429004" y="2866094"/>
                </a:cubicBezTo>
                <a:close/>
                <a:moveTo>
                  <a:pt x="4420729" y="2866784"/>
                </a:moveTo>
                <a:cubicBezTo>
                  <a:pt x="4367625" y="2868853"/>
                  <a:pt x="4314522" y="2870922"/>
                  <a:pt x="4261418" y="2873681"/>
                </a:cubicBezTo>
                <a:cubicBezTo>
                  <a:pt x="4222798" y="2837129"/>
                  <a:pt x="4183487" y="2801267"/>
                  <a:pt x="4144177" y="2766094"/>
                </a:cubicBezTo>
                <a:cubicBezTo>
                  <a:pt x="4202798" y="2747474"/>
                  <a:pt x="4261418" y="2730232"/>
                  <a:pt x="4320039" y="2712991"/>
                </a:cubicBezTo>
                <a:cubicBezTo>
                  <a:pt x="4353832" y="2763336"/>
                  <a:pt x="4387625" y="2814370"/>
                  <a:pt x="4420729" y="2866784"/>
                </a:cubicBezTo>
                <a:close/>
                <a:moveTo>
                  <a:pt x="4137970" y="2759888"/>
                </a:moveTo>
                <a:cubicBezTo>
                  <a:pt x="4091763" y="2717819"/>
                  <a:pt x="4045557" y="2677129"/>
                  <a:pt x="3998660" y="2637129"/>
                </a:cubicBezTo>
                <a:cubicBezTo>
                  <a:pt x="4062108" y="2597819"/>
                  <a:pt x="4126246" y="2560577"/>
                  <a:pt x="4189694" y="2523336"/>
                </a:cubicBezTo>
                <a:cubicBezTo>
                  <a:pt x="4231763" y="2583336"/>
                  <a:pt x="4273832" y="2644026"/>
                  <a:pt x="4315901" y="2706095"/>
                </a:cubicBezTo>
                <a:cubicBezTo>
                  <a:pt x="4256591" y="2724026"/>
                  <a:pt x="4197281" y="2741267"/>
                  <a:pt x="4137970" y="2759888"/>
                </a:cubicBezTo>
                <a:close/>
                <a:moveTo>
                  <a:pt x="3993143" y="2632302"/>
                </a:moveTo>
                <a:cubicBezTo>
                  <a:pt x="3935901" y="2583336"/>
                  <a:pt x="3879350" y="2535060"/>
                  <a:pt x="3821419" y="2488164"/>
                </a:cubicBezTo>
                <a:cubicBezTo>
                  <a:pt x="3887626" y="2421268"/>
                  <a:pt x="3953833" y="2356440"/>
                  <a:pt x="4020039" y="2293682"/>
                </a:cubicBezTo>
                <a:cubicBezTo>
                  <a:pt x="4075212" y="2366095"/>
                  <a:pt x="4130384" y="2440578"/>
                  <a:pt x="4184867" y="2517819"/>
                </a:cubicBezTo>
                <a:cubicBezTo>
                  <a:pt x="4121418" y="2554371"/>
                  <a:pt x="4057281" y="2592991"/>
                  <a:pt x="3993143" y="2632302"/>
                </a:cubicBezTo>
                <a:close/>
                <a:moveTo>
                  <a:pt x="3986936" y="2636439"/>
                </a:moveTo>
                <a:cubicBezTo>
                  <a:pt x="3934522" y="2668853"/>
                  <a:pt x="3882108" y="2701267"/>
                  <a:pt x="3829695" y="2735060"/>
                </a:cubicBezTo>
                <a:cubicBezTo>
                  <a:pt x="3773833" y="2706784"/>
                  <a:pt x="3718660" y="2679888"/>
                  <a:pt x="3662799" y="2653681"/>
                </a:cubicBezTo>
                <a:cubicBezTo>
                  <a:pt x="3713833" y="2599198"/>
                  <a:pt x="3764867" y="2546095"/>
                  <a:pt x="3816591" y="2493681"/>
                </a:cubicBezTo>
                <a:cubicBezTo>
                  <a:pt x="3873143" y="2539888"/>
                  <a:pt x="3930384" y="2587474"/>
                  <a:pt x="3986936" y="2636439"/>
                </a:cubicBezTo>
                <a:close/>
                <a:moveTo>
                  <a:pt x="3822798" y="2739198"/>
                </a:moveTo>
                <a:cubicBezTo>
                  <a:pt x="3777971" y="2768163"/>
                  <a:pt x="3733833" y="2797129"/>
                  <a:pt x="3689695" y="2826784"/>
                </a:cubicBezTo>
                <a:cubicBezTo>
                  <a:pt x="3637281" y="2815060"/>
                  <a:pt x="3585557" y="2804715"/>
                  <a:pt x="3533833" y="2794370"/>
                </a:cubicBezTo>
                <a:cubicBezTo>
                  <a:pt x="3575212" y="2748163"/>
                  <a:pt x="3616592" y="2703336"/>
                  <a:pt x="3657971" y="2658508"/>
                </a:cubicBezTo>
                <a:cubicBezTo>
                  <a:pt x="3713143" y="2684715"/>
                  <a:pt x="3767626" y="2711612"/>
                  <a:pt x="3822798" y="2739198"/>
                </a:cubicBezTo>
                <a:close/>
                <a:moveTo>
                  <a:pt x="3682109" y="2832301"/>
                </a:moveTo>
                <a:cubicBezTo>
                  <a:pt x="3669006" y="2841267"/>
                  <a:pt x="3655213" y="2850232"/>
                  <a:pt x="3642109" y="2859198"/>
                </a:cubicBezTo>
                <a:cubicBezTo>
                  <a:pt x="3591764" y="2852991"/>
                  <a:pt x="3541420" y="2847474"/>
                  <a:pt x="3491075" y="2841956"/>
                </a:cubicBezTo>
                <a:cubicBezTo>
                  <a:pt x="3503488" y="2828163"/>
                  <a:pt x="3515902" y="2814370"/>
                  <a:pt x="3528316" y="2800577"/>
                </a:cubicBezTo>
                <a:cubicBezTo>
                  <a:pt x="3579351" y="2810232"/>
                  <a:pt x="3630385" y="2821267"/>
                  <a:pt x="3682109" y="2832301"/>
                </a:cubicBezTo>
                <a:close/>
                <a:moveTo>
                  <a:pt x="3482799" y="2841267"/>
                </a:moveTo>
                <a:cubicBezTo>
                  <a:pt x="3424178" y="2835060"/>
                  <a:pt x="3366247" y="2829543"/>
                  <a:pt x="3308317" y="2824715"/>
                </a:cubicBezTo>
                <a:cubicBezTo>
                  <a:pt x="3318661" y="2804715"/>
                  <a:pt x="3329006" y="2784715"/>
                  <a:pt x="3339351" y="2764715"/>
                </a:cubicBezTo>
                <a:cubicBezTo>
                  <a:pt x="3399351" y="2775060"/>
                  <a:pt x="3459351" y="2786784"/>
                  <a:pt x="3520040" y="2798508"/>
                </a:cubicBezTo>
                <a:cubicBezTo>
                  <a:pt x="3507626" y="2812991"/>
                  <a:pt x="3495213" y="2826784"/>
                  <a:pt x="3482799" y="2841267"/>
                </a:cubicBezTo>
                <a:close/>
                <a:moveTo>
                  <a:pt x="3476592" y="2847474"/>
                </a:moveTo>
                <a:cubicBezTo>
                  <a:pt x="3455902" y="2870922"/>
                  <a:pt x="3435213" y="2894370"/>
                  <a:pt x="3414523" y="2918508"/>
                </a:cubicBezTo>
                <a:cubicBezTo>
                  <a:pt x="3361420" y="2921267"/>
                  <a:pt x="3308317" y="2924715"/>
                  <a:pt x="3255213" y="2928163"/>
                </a:cubicBezTo>
                <a:cubicBezTo>
                  <a:pt x="3271075" y="2895749"/>
                  <a:pt x="3287627" y="2863336"/>
                  <a:pt x="3304179" y="2830922"/>
                </a:cubicBezTo>
                <a:cubicBezTo>
                  <a:pt x="3362109" y="2836439"/>
                  <a:pt x="3419351" y="2841956"/>
                  <a:pt x="3476592" y="2847474"/>
                </a:cubicBezTo>
                <a:close/>
                <a:moveTo>
                  <a:pt x="3247627" y="2928853"/>
                </a:moveTo>
                <a:cubicBezTo>
                  <a:pt x="3185558" y="2933680"/>
                  <a:pt x="3123489" y="2938508"/>
                  <a:pt x="3062110" y="2944025"/>
                </a:cubicBezTo>
                <a:cubicBezTo>
                  <a:pt x="3071765" y="2901267"/>
                  <a:pt x="3080731" y="2858508"/>
                  <a:pt x="3091076" y="2815749"/>
                </a:cubicBezTo>
                <a:cubicBezTo>
                  <a:pt x="3159351" y="2819887"/>
                  <a:pt x="3227627" y="2824715"/>
                  <a:pt x="3297282" y="2830232"/>
                </a:cubicBezTo>
                <a:cubicBezTo>
                  <a:pt x="3280730" y="2863336"/>
                  <a:pt x="3264179" y="2896439"/>
                  <a:pt x="3247627" y="2928853"/>
                </a:cubicBezTo>
                <a:close/>
                <a:moveTo>
                  <a:pt x="3244179" y="2936439"/>
                </a:moveTo>
                <a:cubicBezTo>
                  <a:pt x="3235903" y="2952991"/>
                  <a:pt x="3227627" y="2970232"/>
                  <a:pt x="3219351" y="2987473"/>
                </a:cubicBezTo>
                <a:cubicBezTo>
                  <a:pt x="3161420" y="2997129"/>
                  <a:pt x="3104179" y="3007473"/>
                  <a:pt x="3046938" y="3017818"/>
                </a:cubicBezTo>
                <a:cubicBezTo>
                  <a:pt x="3051765" y="2995749"/>
                  <a:pt x="3055903" y="2973680"/>
                  <a:pt x="3060731" y="2952301"/>
                </a:cubicBezTo>
                <a:cubicBezTo>
                  <a:pt x="3121420" y="2946094"/>
                  <a:pt x="3182799" y="2941267"/>
                  <a:pt x="3244179" y="2936439"/>
                </a:cubicBezTo>
                <a:close/>
                <a:moveTo>
                  <a:pt x="3039351" y="3019197"/>
                </a:moveTo>
                <a:cubicBezTo>
                  <a:pt x="2970386" y="3032301"/>
                  <a:pt x="2902800" y="3045404"/>
                  <a:pt x="2835214" y="3059887"/>
                </a:cubicBezTo>
                <a:cubicBezTo>
                  <a:pt x="2833834" y="3032301"/>
                  <a:pt x="2833145" y="3004025"/>
                  <a:pt x="2832455" y="2976439"/>
                </a:cubicBezTo>
                <a:cubicBezTo>
                  <a:pt x="2904869" y="2967473"/>
                  <a:pt x="2978662" y="2959887"/>
                  <a:pt x="3053145" y="2952301"/>
                </a:cubicBezTo>
                <a:cubicBezTo>
                  <a:pt x="3049007" y="2974370"/>
                  <a:pt x="3044179" y="2996439"/>
                  <a:pt x="3039351" y="3019197"/>
                </a:cubicBezTo>
                <a:close/>
                <a:moveTo>
                  <a:pt x="2828317" y="3061266"/>
                </a:moveTo>
                <a:cubicBezTo>
                  <a:pt x="2743490" y="3079197"/>
                  <a:pt x="2660042" y="3098508"/>
                  <a:pt x="2577973" y="3119197"/>
                </a:cubicBezTo>
                <a:cubicBezTo>
                  <a:pt x="2568318" y="3084714"/>
                  <a:pt x="2558663" y="3050921"/>
                  <a:pt x="2549697" y="3016439"/>
                </a:cubicBezTo>
                <a:cubicBezTo>
                  <a:pt x="2640042" y="3001956"/>
                  <a:pt x="2732455" y="2988853"/>
                  <a:pt x="2825559" y="2977818"/>
                </a:cubicBezTo>
                <a:cubicBezTo>
                  <a:pt x="2826248" y="3005404"/>
                  <a:pt x="2826938" y="3032990"/>
                  <a:pt x="2828317" y="3061266"/>
                </a:cubicBezTo>
                <a:close/>
                <a:moveTo>
                  <a:pt x="2828317" y="3068853"/>
                </a:moveTo>
                <a:cubicBezTo>
                  <a:pt x="2831076" y="3137818"/>
                  <a:pt x="2834524" y="3206783"/>
                  <a:pt x="2839352" y="3276438"/>
                </a:cubicBezTo>
                <a:cubicBezTo>
                  <a:pt x="2776593" y="3307473"/>
                  <a:pt x="2714524" y="3338507"/>
                  <a:pt x="2653145" y="3370231"/>
                </a:cubicBezTo>
                <a:cubicBezTo>
                  <a:pt x="2626938" y="3288852"/>
                  <a:pt x="2602800" y="3207473"/>
                  <a:pt x="2580042" y="3126094"/>
                </a:cubicBezTo>
                <a:cubicBezTo>
                  <a:pt x="2661421" y="3106094"/>
                  <a:pt x="2744179" y="3086784"/>
                  <a:pt x="2828317" y="3068853"/>
                </a:cubicBezTo>
                <a:close/>
                <a:moveTo>
                  <a:pt x="2646938" y="3372990"/>
                </a:moveTo>
                <a:cubicBezTo>
                  <a:pt x="2570387" y="3412990"/>
                  <a:pt x="2495215" y="3453679"/>
                  <a:pt x="2421421" y="3495059"/>
                </a:cubicBezTo>
                <a:cubicBezTo>
                  <a:pt x="2364180" y="3400576"/>
                  <a:pt x="2309697" y="3306093"/>
                  <a:pt x="2258663" y="3212990"/>
                </a:cubicBezTo>
                <a:cubicBezTo>
                  <a:pt x="2360732" y="3182645"/>
                  <a:pt x="2465559" y="3154370"/>
                  <a:pt x="2573145" y="3128163"/>
                </a:cubicBezTo>
                <a:cubicBezTo>
                  <a:pt x="2595904" y="3208852"/>
                  <a:pt x="2620731" y="3290921"/>
                  <a:pt x="2646938" y="3372990"/>
                </a:cubicBezTo>
                <a:close/>
                <a:moveTo>
                  <a:pt x="2414525" y="3498507"/>
                </a:moveTo>
                <a:cubicBezTo>
                  <a:pt x="2317284" y="3552990"/>
                  <a:pt x="2222801" y="3608851"/>
                  <a:pt x="2131077" y="3665403"/>
                </a:cubicBezTo>
                <a:cubicBezTo>
                  <a:pt x="2029008" y="3560576"/>
                  <a:pt x="1933147" y="3455059"/>
                  <a:pt x="1842112" y="3348852"/>
                </a:cubicBezTo>
                <a:cubicBezTo>
                  <a:pt x="1972457" y="3301266"/>
                  <a:pt x="2109008" y="3256438"/>
                  <a:pt x="2250387" y="3214370"/>
                </a:cubicBezTo>
                <a:cubicBezTo>
                  <a:pt x="2302801" y="3309542"/>
                  <a:pt x="2357284" y="3404024"/>
                  <a:pt x="2414525" y="3498507"/>
                </a:cubicBezTo>
                <a:close/>
                <a:moveTo>
                  <a:pt x="2417973" y="3504714"/>
                </a:moveTo>
                <a:cubicBezTo>
                  <a:pt x="2462111" y="3577128"/>
                  <a:pt x="2507628" y="3649541"/>
                  <a:pt x="2554525" y="3721955"/>
                </a:cubicBezTo>
                <a:cubicBezTo>
                  <a:pt x="2491077" y="3780575"/>
                  <a:pt x="2429008" y="3839886"/>
                  <a:pt x="2369008" y="3899886"/>
                </a:cubicBezTo>
                <a:cubicBezTo>
                  <a:pt x="2289008" y="3824024"/>
                  <a:pt x="2211077" y="3747472"/>
                  <a:pt x="2135905" y="3670231"/>
                </a:cubicBezTo>
                <a:cubicBezTo>
                  <a:pt x="2227629" y="3614369"/>
                  <a:pt x="2321422" y="3558507"/>
                  <a:pt x="2417973" y="3504714"/>
                </a:cubicBezTo>
                <a:close/>
                <a:moveTo>
                  <a:pt x="2364180" y="3904713"/>
                </a:moveTo>
                <a:cubicBezTo>
                  <a:pt x="2285560" y="3982644"/>
                  <a:pt x="2209008" y="4061265"/>
                  <a:pt x="2135905" y="4139885"/>
                </a:cubicBezTo>
                <a:cubicBezTo>
                  <a:pt x="2009008" y="4065402"/>
                  <a:pt x="1887629" y="3988851"/>
                  <a:pt x="1773147" y="3910920"/>
                </a:cubicBezTo>
                <a:cubicBezTo>
                  <a:pt x="1886940" y="3830231"/>
                  <a:pt x="2005560" y="3750920"/>
                  <a:pt x="2130387" y="3673679"/>
                </a:cubicBezTo>
                <a:cubicBezTo>
                  <a:pt x="2205560" y="3751610"/>
                  <a:pt x="2283491" y="3828161"/>
                  <a:pt x="2364180" y="3904713"/>
                </a:cubicBezTo>
                <a:close/>
                <a:moveTo>
                  <a:pt x="2369008" y="3909541"/>
                </a:moveTo>
                <a:cubicBezTo>
                  <a:pt x="2430387" y="3967472"/>
                  <a:pt x="2493835" y="4025403"/>
                  <a:pt x="2558663" y="4083333"/>
                </a:cubicBezTo>
                <a:cubicBezTo>
                  <a:pt x="2513145" y="4157126"/>
                  <a:pt x="2469697" y="4230230"/>
                  <a:pt x="2426939" y="4303333"/>
                </a:cubicBezTo>
                <a:cubicBezTo>
                  <a:pt x="2329008" y="4250920"/>
                  <a:pt x="2233836" y="4197816"/>
                  <a:pt x="2141422" y="4144023"/>
                </a:cubicBezTo>
                <a:cubicBezTo>
                  <a:pt x="2215215" y="4065402"/>
                  <a:pt x="2290387" y="3987472"/>
                  <a:pt x="2369008" y="3909541"/>
                </a:cubicBezTo>
                <a:close/>
                <a:moveTo>
                  <a:pt x="2423490" y="4309540"/>
                </a:moveTo>
                <a:cubicBezTo>
                  <a:pt x="2368318" y="4406092"/>
                  <a:pt x="2315215" y="4501953"/>
                  <a:pt x="2265560" y="4597816"/>
                </a:cubicBezTo>
                <a:cubicBezTo>
                  <a:pt x="2124181" y="4559885"/>
                  <a:pt x="1986939" y="4518505"/>
                  <a:pt x="1854526" y="4473678"/>
                </a:cubicBezTo>
                <a:cubicBezTo>
                  <a:pt x="1942802" y="4365402"/>
                  <a:pt x="2036595" y="4257126"/>
                  <a:pt x="2136594" y="4149540"/>
                </a:cubicBezTo>
                <a:cubicBezTo>
                  <a:pt x="2229698" y="4204023"/>
                  <a:pt x="2325560" y="4257816"/>
                  <a:pt x="2423490" y="4309540"/>
                </a:cubicBezTo>
                <a:close/>
                <a:moveTo>
                  <a:pt x="2429697" y="4312989"/>
                </a:moveTo>
                <a:cubicBezTo>
                  <a:pt x="2504870" y="4352988"/>
                  <a:pt x="2580732" y="4391609"/>
                  <a:pt x="2658662" y="4429540"/>
                </a:cubicBezTo>
                <a:cubicBezTo>
                  <a:pt x="2634525" y="4512298"/>
                  <a:pt x="2611766" y="4595057"/>
                  <a:pt x="2590387" y="4677126"/>
                </a:cubicBezTo>
                <a:cubicBezTo>
                  <a:pt x="2482801" y="4652988"/>
                  <a:pt x="2376594" y="4626781"/>
                  <a:pt x="2273146" y="4599195"/>
                </a:cubicBezTo>
                <a:cubicBezTo>
                  <a:pt x="2322111" y="4504712"/>
                  <a:pt x="2374525" y="4408850"/>
                  <a:pt x="2429697" y="4312989"/>
                </a:cubicBezTo>
                <a:close/>
                <a:moveTo>
                  <a:pt x="2588318" y="4684712"/>
                </a:moveTo>
                <a:cubicBezTo>
                  <a:pt x="2560732" y="4792298"/>
                  <a:pt x="2535214" y="4898504"/>
                  <a:pt x="2513145" y="5003332"/>
                </a:cubicBezTo>
                <a:cubicBezTo>
                  <a:pt x="2499352" y="5003332"/>
                  <a:pt x="2484870" y="5003332"/>
                  <a:pt x="2471077" y="5003332"/>
                </a:cubicBezTo>
                <a:cubicBezTo>
                  <a:pt x="2338663" y="5003332"/>
                  <a:pt x="2209698" y="4999884"/>
                  <a:pt x="2084181" y="4992298"/>
                </a:cubicBezTo>
                <a:cubicBezTo>
                  <a:pt x="2140043" y="4864712"/>
                  <a:pt x="2202112" y="4735746"/>
                  <a:pt x="2269698" y="4605402"/>
                </a:cubicBezTo>
                <a:cubicBezTo>
                  <a:pt x="2373835" y="4634367"/>
                  <a:pt x="2480042" y="4659884"/>
                  <a:pt x="2588318" y="4684712"/>
                </a:cubicBezTo>
                <a:close/>
                <a:moveTo>
                  <a:pt x="2595214" y="4686091"/>
                </a:moveTo>
                <a:cubicBezTo>
                  <a:pt x="2677973" y="4704712"/>
                  <a:pt x="2762110" y="4721953"/>
                  <a:pt x="2846938" y="4737815"/>
                </a:cubicBezTo>
                <a:cubicBezTo>
                  <a:pt x="2845559" y="4824022"/>
                  <a:pt x="2845559" y="4909539"/>
                  <a:pt x="2846938" y="4994367"/>
                </a:cubicBezTo>
                <a:cubicBezTo>
                  <a:pt x="2735904" y="4999884"/>
                  <a:pt x="2627628" y="5002642"/>
                  <a:pt x="2520732" y="5003332"/>
                </a:cubicBezTo>
                <a:cubicBezTo>
                  <a:pt x="2542801" y="4898504"/>
                  <a:pt x="2567628" y="4792988"/>
                  <a:pt x="2595214" y="4686091"/>
                </a:cubicBezTo>
                <a:close/>
                <a:moveTo>
                  <a:pt x="2853835" y="4739195"/>
                </a:moveTo>
                <a:cubicBezTo>
                  <a:pt x="2921421" y="4752298"/>
                  <a:pt x="2990386" y="4764022"/>
                  <a:pt x="3059351" y="4775057"/>
                </a:cubicBezTo>
                <a:cubicBezTo>
                  <a:pt x="3075213" y="4843332"/>
                  <a:pt x="3091765" y="4910229"/>
                  <a:pt x="3109007" y="4977125"/>
                </a:cubicBezTo>
                <a:cubicBezTo>
                  <a:pt x="3023489" y="4984022"/>
                  <a:pt x="2937972" y="4989539"/>
                  <a:pt x="2854524" y="4993677"/>
                </a:cubicBezTo>
                <a:cubicBezTo>
                  <a:pt x="2852455" y="4909539"/>
                  <a:pt x="2852455" y="4824711"/>
                  <a:pt x="2853835" y="4739195"/>
                </a:cubicBezTo>
                <a:close/>
                <a:moveTo>
                  <a:pt x="3066248" y="4776436"/>
                </a:moveTo>
                <a:cubicBezTo>
                  <a:pt x="3123489" y="4786091"/>
                  <a:pt x="3181420" y="4794367"/>
                  <a:pt x="3239351" y="4803332"/>
                </a:cubicBezTo>
                <a:cubicBezTo>
                  <a:pt x="3266248" y="4855746"/>
                  <a:pt x="3293144" y="4906780"/>
                  <a:pt x="3320730" y="4957815"/>
                </a:cubicBezTo>
                <a:cubicBezTo>
                  <a:pt x="3251765" y="4965401"/>
                  <a:pt x="3183489" y="4971608"/>
                  <a:pt x="3115213" y="4977125"/>
                </a:cubicBezTo>
                <a:cubicBezTo>
                  <a:pt x="3097972" y="4910918"/>
                  <a:pt x="3082110" y="4844022"/>
                  <a:pt x="3066248" y="4776436"/>
                </a:cubicBezTo>
                <a:close/>
                <a:moveTo>
                  <a:pt x="3324178" y="4964712"/>
                </a:moveTo>
                <a:cubicBezTo>
                  <a:pt x="3357282" y="5026090"/>
                  <a:pt x="3391075" y="5086780"/>
                  <a:pt x="3425558" y="5146780"/>
                </a:cubicBezTo>
                <a:cubicBezTo>
                  <a:pt x="3344868" y="5176435"/>
                  <a:pt x="3264179" y="5204021"/>
                  <a:pt x="3184179" y="5230918"/>
                </a:cubicBezTo>
                <a:cubicBezTo>
                  <a:pt x="3160731" y="5150228"/>
                  <a:pt x="3137972" y="5067470"/>
                  <a:pt x="3116593" y="4984711"/>
                </a:cubicBezTo>
                <a:cubicBezTo>
                  <a:pt x="3185558" y="4978505"/>
                  <a:pt x="3254523" y="4971608"/>
                  <a:pt x="3324178" y="4964712"/>
                </a:cubicBezTo>
                <a:close/>
                <a:moveTo>
                  <a:pt x="3429696" y="5152297"/>
                </a:moveTo>
                <a:cubicBezTo>
                  <a:pt x="3472454" y="5227470"/>
                  <a:pt x="3516592" y="5300573"/>
                  <a:pt x="3560730" y="5372986"/>
                </a:cubicBezTo>
                <a:cubicBezTo>
                  <a:pt x="3468316" y="5434366"/>
                  <a:pt x="3376592" y="5492986"/>
                  <a:pt x="3284868" y="5548159"/>
                </a:cubicBezTo>
                <a:cubicBezTo>
                  <a:pt x="3250386" y="5446779"/>
                  <a:pt x="3217282" y="5343331"/>
                  <a:pt x="3186937" y="5237125"/>
                </a:cubicBezTo>
                <a:cubicBezTo>
                  <a:pt x="3266937" y="5210228"/>
                  <a:pt x="3348316" y="5181953"/>
                  <a:pt x="3429696" y="5152297"/>
                </a:cubicBezTo>
                <a:close/>
                <a:moveTo>
                  <a:pt x="3436592" y="5150228"/>
                </a:moveTo>
                <a:cubicBezTo>
                  <a:pt x="3501420" y="5126780"/>
                  <a:pt x="3566247" y="5101952"/>
                  <a:pt x="3631075" y="5076435"/>
                </a:cubicBezTo>
                <a:cubicBezTo>
                  <a:pt x="3679350" y="5126780"/>
                  <a:pt x="3728316" y="5176435"/>
                  <a:pt x="3777281" y="5224711"/>
                </a:cubicBezTo>
                <a:cubicBezTo>
                  <a:pt x="3706937" y="5274366"/>
                  <a:pt x="3637281" y="5322642"/>
                  <a:pt x="3567626" y="5368849"/>
                </a:cubicBezTo>
                <a:cubicBezTo>
                  <a:pt x="3522799" y="5297814"/>
                  <a:pt x="3479351" y="5224711"/>
                  <a:pt x="3436592" y="5150228"/>
                </a:cubicBezTo>
                <a:close/>
                <a:moveTo>
                  <a:pt x="3637281" y="5073677"/>
                </a:moveTo>
                <a:cubicBezTo>
                  <a:pt x="3691074" y="5052297"/>
                  <a:pt x="3745557" y="5030229"/>
                  <a:pt x="3799350" y="5008160"/>
                </a:cubicBezTo>
                <a:cubicBezTo>
                  <a:pt x="3849005" y="5039194"/>
                  <a:pt x="3898660" y="5069539"/>
                  <a:pt x="3948315" y="5099194"/>
                </a:cubicBezTo>
                <a:cubicBezTo>
                  <a:pt x="3892453" y="5140573"/>
                  <a:pt x="3837281" y="5181263"/>
                  <a:pt x="3781419" y="5221262"/>
                </a:cubicBezTo>
                <a:cubicBezTo>
                  <a:pt x="3733833" y="5172297"/>
                  <a:pt x="3685557" y="5123332"/>
                  <a:pt x="3637281" y="5073677"/>
                </a:cubicBezTo>
                <a:close/>
                <a:moveTo>
                  <a:pt x="3955902" y="5102642"/>
                </a:moveTo>
                <a:cubicBezTo>
                  <a:pt x="4015901" y="5138504"/>
                  <a:pt x="4075901" y="5172987"/>
                  <a:pt x="4135901" y="5206780"/>
                </a:cubicBezTo>
                <a:cubicBezTo>
                  <a:pt x="4081419" y="5273676"/>
                  <a:pt x="4026936" y="5338504"/>
                  <a:pt x="3971763" y="5401952"/>
                </a:cubicBezTo>
                <a:cubicBezTo>
                  <a:pt x="3910385" y="5344711"/>
                  <a:pt x="3849005" y="5286090"/>
                  <a:pt x="3787626" y="5225401"/>
                </a:cubicBezTo>
                <a:cubicBezTo>
                  <a:pt x="3843488" y="5185401"/>
                  <a:pt x="3900040" y="5144711"/>
                  <a:pt x="3955902" y="5102642"/>
                </a:cubicBezTo>
                <a:close/>
                <a:moveTo>
                  <a:pt x="4142108" y="5210228"/>
                </a:moveTo>
                <a:cubicBezTo>
                  <a:pt x="4217281" y="5252297"/>
                  <a:pt x="4293143" y="5293676"/>
                  <a:pt x="4368315" y="5332297"/>
                </a:cubicBezTo>
                <a:cubicBezTo>
                  <a:pt x="4320729" y="5432297"/>
                  <a:pt x="4271763" y="5529538"/>
                  <a:pt x="4221418" y="5624021"/>
                </a:cubicBezTo>
                <a:cubicBezTo>
                  <a:pt x="4140039" y="5554366"/>
                  <a:pt x="4057970" y="5481952"/>
                  <a:pt x="3977281" y="5406780"/>
                </a:cubicBezTo>
                <a:cubicBezTo>
                  <a:pt x="4032453" y="5343331"/>
                  <a:pt x="4087625" y="5277814"/>
                  <a:pt x="4142108" y="5210228"/>
                </a:cubicBezTo>
                <a:close/>
                <a:moveTo>
                  <a:pt x="4146936" y="5205400"/>
                </a:moveTo>
                <a:cubicBezTo>
                  <a:pt x="4190384" y="5151608"/>
                  <a:pt x="4233832" y="5097125"/>
                  <a:pt x="4276591" y="5041952"/>
                </a:cubicBezTo>
                <a:cubicBezTo>
                  <a:pt x="4344177" y="5060573"/>
                  <a:pt x="4411073" y="5077815"/>
                  <a:pt x="4477970" y="5094366"/>
                </a:cubicBezTo>
                <a:cubicBezTo>
                  <a:pt x="4443487" y="5172987"/>
                  <a:pt x="4407625" y="5250228"/>
                  <a:pt x="4371763" y="5326780"/>
                </a:cubicBezTo>
                <a:cubicBezTo>
                  <a:pt x="4296591" y="5287469"/>
                  <a:pt x="4222108" y="5247470"/>
                  <a:pt x="4146936" y="5205400"/>
                </a:cubicBezTo>
                <a:close/>
                <a:moveTo>
                  <a:pt x="4280728" y="5035746"/>
                </a:moveTo>
                <a:cubicBezTo>
                  <a:pt x="4315901" y="4989539"/>
                  <a:pt x="4351763" y="4943332"/>
                  <a:pt x="4386246" y="4896436"/>
                </a:cubicBezTo>
                <a:cubicBezTo>
                  <a:pt x="4444177" y="4897815"/>
                  <a:pt x="4502797" y="4898504"/>
                  <a:pt x="4560038" y="4898504"/>
                </a:cubicBezTo>
                <a:cubicBezTo>
                  <a:pt x="4560728" y="4898504"/>
                  <a:pt x="4560728" y="4898504"/>
                  <a:pt x="4561418" y="4898504"/>
                </a:cubicBezTo>
                <a:cubicBezTo>
                  <a:pt x="4535211" y="4962642"/>
                  <a:pt x="4508314" y="5026090"/>
                  <a:pt x="4480728" y="5088159"/>
                </a:cubicBezTo>
                <a:cubicBezTo>
                  <a:pt x="4414522" y="5071608"/>
                  <a:pt x="4347625" y="5054367"/>
                  <a:pt x="4280728" y="5035746"/>
                </a:cubicBezTo>
                <a:close/>
                <a:moveTo>
                  <a:pt x="4569004" y="4897815"/>
                </a:moveTo>
                <a:cubicBezTo>
                  <a:pt x="4639349" y="4897815"/>
                  <a:pt x="4708314" y="4897125"/>
                  <a:pt x="4777279" y="4895056"/>
                </a:cubicBezTo>
                <a:cubicBezTo>
                  <a:pt x="4764866" y="4979884"/>
                  <a:pt x="4751073" y="5064021"/>
                  <a:pt x="4736590" y="5146780"/>
                </a:cubicBezTo>
                <a:cubicBezTo>
                  <a:pt x="4653832" y="5128849"/>
                  <a:pt x="4571073" y="5109539"/>
                  <a:pt x="4487625" y="5089539"/>
                </a:cubicBezTo>
                <a:cubicBezTo>
                  <a:pt x="4515211" y="5026780"/>
                  <a:pt x="4542108" y="4962642"/>
                  <a:pt x="4569004" y="4897815"/>
                </a:cubicBezTo>
                <a:close/>
                <a:moveTo>
                  <a:pt x="4784176" y="4895056"/>
                </a:moveTo>
                <a:cubicBezTo>
                  <a:pt x="4871073" y="4892987"/>
                  <a:pt x="4956589" y="4889539"/>
                  <a:pt x="5041417" y="4884711"/>
                </a:cubicBezTo>
                <a:cubicBezTo>
                  <a:pt x="5051762" y="4995056"/>
                  <a:pt x="5059348" y="5103332"/>
                  <a:pt x="5064176" y="5210918"/>
                </a:cubicBezTo>
                <a:cubicBezTo>
                  <a:pt x="4958659" y="5192987"/>
                  <a:pt x="4851072" y="5172297"/>
                  <a:pt x="4742797" y="5149539"/>
                </a:cubicBezTo>
                <a:cubicBezTo>
                  <a:pt x="4757969" y="5065401"/>
                  <a:pt x="4771762" y="4980573"/>
                  <a:pt x="4784176" y="4895056"/>
                </a:cubicBezTo>
                <a:close/>
                <a:moveTo>
                  <a:pt x="4785555" y="4888160"/>
                </a:moveTo>
                <a:cubicBezTo>
                  <a:pt x="4795211" y="4819884"/>
                  <a:pt x="4804865" y="4751608"/>
                  <a:pt x="4813141" y="4681953"/>
                </a:cubicBezTo>
                <a:cubicBezTo>
                  <a:pt x="4880727" y="4663333"/>
                  <a:pt x="4947624" y="4644022"/>
                  <a:pt x="5013141" y="4624022"/>
                </a:cubicBezTo>
                <a:cubicBezTo>
                  <a:pt x="5023486" y="4708850"/>
                  <a:pt x="5033141" y="4793677"/>
                  <a:pt x="5040727" y="4877125"/>
                </a:cubicBezTo>
                <a:cubicBezTo>
                  <a:pt x="4956589" y="4881953"/>
                  <a:pt x="4871762" y="4885401"/>
                  <a:pt x="4785555" y="4888160"/>
                </a:cubicBezTo>
                <a:close/>
                <a:moveTo>
                  <a:pt x="5020038" y="4621953"/>
                </a:moveTo>
                <a:cubicBezTo>
                  <a:pt x="5046934" y="4613677"/>
                  <a:pt x="5073831" y="4605402"/>
                  <a:pt x="5100727" y="4597126"/>
                </a:cubicBezTo>
                <a:cubicBezTo>
                  <a:pt x="5120727" y="4688850"/>
                  <a:pt x="5138658" y="4779884"/>
                  <a:pt x="5154520" y="4870229"/>
                </a:cubicBezTo>
                <a:cubicBezTo>
                  <a:pt x="5119348" y="4872987"/>
                  <a:pt x="5083486" y="4875057"/>
                  <a:pt x="5047624" y="4877125"/>
                </a:cubicBezTo>
                <a:cubicBezTo>
                  <a:pt x="5039348" y="4792298"/>
                  <a:pt x="5030382" y="4707470"/>
                  <a:pt x="5020038" y="4621953"/>
                </a:cubicBezTo>
                <a:close/>
                <a:moveTo>
                  <a:pt x="5018658" y="4615057"/>
                </a:moveTo>
                <a:cubicBezTo>
                  <a:pt x="5010383" y="4546781"/>
                  <a:pt x="5000727" y="4477816"/>
                  <a:pt x="4990383" y="4408850"/>
                </a:cubicBezTo>
                <a:cubicBezTo>
                  <a:pt x="5009693" y="4397126"/>
                  <a:pt x="5029693" y="4385402"/>
                  <a:pt x="5049003" y="4373678"/>
                </a:cubicBezTo>
                <a:cubicBezTo>
                  <a:pt x="5066934" y="4446092"/>
                  <a:pt x="5083486" y="4518505"/>
                  <a:pt x="5098658" y="4590229"/>
                </a:cubicBezTo>
                <a:cubicBezTo>
                  <a:pt x="5072452" y="4598505"/>
                  <a:pt x="5045555" y="4606781"/>
                  <a:pt x="5018658" y="4615057"/>
                </a:cubicBezTo>
                <a:close/>
                <a:moveTo>
                  <a:pt x="5055210" y="4369540"/>
                </a:moveTo>
                <a:cubicBezTo>
                  <a:pt x="5093141" y="4346092"/>
                  <a:pt x="5131072" y="4323333"/>
                  <a:pt x="5168313" y="4299885"/>
                </a:cubicBezTo>
                <a:cubicBezTo>
                  <a:pt x="5201417" y="4379195"/>
                  <a:pt x="5232451" y="4458505"/>
                  <a:pt x="5262106" y="4537126"/>
                </a:cubicBezTo>
                <a:cubicBezTo>
                  <a:pt x="5210382" y="4554367"/>
                  <a:pt x="5158658" y="4571609"/>
                  <a:pt x="5106244" y="4588160"/>
                </a:cubicBezTo>
                <a:cubicBezTo>
                  <a:pt x="5089693" y="4515747"/>
                  <a:pt x="5073141" y="4442643"/>
                  <a:pt x="5055210" y="4369540"/>
                </a:cubicBezTo>
                <a:close/>
                <a:moveTo>
                  <a:pt x="5053141" y="4362643"/>
                </a:moveTo>
                <a:cubicBezTo>
                  <a:pt x="5038658" y="4302644"/>
                  <a:pt x="5022796" y="4242644"/>
                  <a:pt x="5006934" y="4182644"/>
                </a:cubicBezTo>
                <a:cubicBezTo>
                  <a:pt x="5032451" y="4156437"/>
                  <a:pt x="5058658" y="4130230"/>
                  <a:pt x="5083486" y="4103333"/>
                </a:cubicBezTo>
                <a:cubicBezTo>
                  <a:pt x="5111761" y="4166782"/>
                  <a:pt x="5138658" y="4230230"/>
                  <a:pt x="5164865" y="4292988"/>
                </a:cubicBezTo>
                <a:cubicBezTo>
                  <a:pt x="5128313" y="4316437"/>
                  <a:pt x="5091072" y="4339885"/>
                  <a:pt x="5053141" y="4362643"/>
                </a:cubicBezTo>
                <a:close/>
                <a:moveTo>
                  <a:pt x="5089003" y="4097816"/>
                </a:moveTo>
                <a:cubicBezTo>
                  <a:pt x="5137279" y="4047472"/>
                  <a:pt x="5184865" y="3996437"/>
                  <a:pt x="5231072" y="3945403"/>
                </a:cubicBezTo>
                <a:cubicBezTo>
                  <a:pt x="5284175" y="4012989"/>
                  <a:pt x="5335210" y="4081264"/>
                  <a:pt x="5384865" y="4149540"/>
                </a:cubicBezTo>
                <a:cubicBezTo>
                  <a:pt x="5315209" y="4197126"/>
                  <a:pt x="5243486" y="4243333"/>
                  <a:pt x="5171072" y="4289540"/>
                </a:cubicBezTo>
                <a:cubicBezTo>
                  <a:pt x="5144865" y="4225402"/>
                  <a:pt x="5117969" y="4161265"/>
                  <a:pt x="5089003" y="4097816"/>
                </a:cubicBezTo>
                <a:close/>
                <a:moveTo>
                  <a:pt x="5086245" y="4090920"/>
                </a:moveTo>
                <a:cubicBezTo>
                  <a:pt x="5062796" y="4037816"/>
                  <a:pt x="5038658" y="3984713"/>
                  <a:pt x="5013831" y="3931609"/>
                </a:cubicBezTo>
                <a:cubicBezTo>
                  <a:pt x="5042796" y="3880575"/>
                  <a:pt x="5071072" y="3829541"/>
                  <a:pt x="5098658" y="3778507"/>
                </a:cubicBezTo>
                <a:cubicBezTo>
                  <a:pt x="5142106" y="3832300"/>
                  <a:pt x="5185555" y="3886092"/>
                  <a:pt x="5227624" y="3939885"/>
                </a:cubicBezTo>
                <a:cubicBezTo>
                  <a:pt x="5181417" y="3990230"/>
                  <a:pt x="5134520" y="4040575"/>
                  <a:pt x="5086245" y="4090920"/>
                </a:cubicBezTo>
                <a:close/>
                <a:moveTo>
                  <a:pt x="5102107" y="3771610"/>
                </a:moveTo>
                <a:cubicBezTo>
                  <a:pt x="5135210" y="3710231"/>
                  <a:pt x="5167624" y="3648851"/>
                  <a:pt x="5198658" y="3587472"/>
                </a:cubicBezTo>
                <a:cubicBezTo>
                  <a:pt x="5267624" y="3639196"/>
                  <a:pt x="5334520" y="3690920"/>
                  <a:pt x="5400037" y="3743334"/>
                </a:cubicBezTo>
                <a:cubicBezTo>
                  <a:pt x="5345554" y="3806782"/>
                  <a:pt x="5289693" y="3870920"/>
                  <a:pt x="5231761" y="3934368"/>
                </a:cubicBezTo>
                <a:cubicBezTo>
                  <a:pt x="5189693" y="3879885"/>
                  <a:pt x="5146244" y="3826092"/>
                  <a:pt x="5102107" y="3771610"/>
                </a:cubicBezTo>
                <a:close/>
                <a:moveTo>
                  <a:pt x="5202106" y="3580576"/>
                </a:moveTo>
                <a:cubicBezTo>
                  <a:pt x="5241417" y="3503335"/>
                  <a:pt x="5278658" y="3426783"/>
                  <a:pt x="5314520" y="3350231"/>
                </a:cubicBezTo>
                <a:cubicBezTo>
                  <a:pt x="5415899" y="3393680"/>
                  <a:pt x="5515209" y="3438507"/>
                  <a:pt x="5611071" y="3484714"/>
                </a:cubicBezTo>
                <a:cubicBezTo>
                  <a:pt x="5545554" y="3568852"/>
                  <a:pt x="5476589" y="3652989"/>
                  <a:pt x="5404864" y="3737127"/>
                </a:cubicBezTo>
                <a:cubicBezTo>
                  <a:pt x="5338658" y="3684713"/>
                  <a:pt x="5271072" y="3632300"/>
                  <a:pt x="5202106" y="3580576"/>
                </a:cubicBezTo>
                <a:close/>
                <a:moveTo>
                  <a:pt x="5317968" y="3343335"/>
                </a:moveTo>
                <a:cubicBezTo>
                  <a:pt x="5333141" y="3310921"/>
                  <a:pt x="5348313" y="3277818"/>
                  <a:pt x="5362796" y="3245404"/>
                </a:cubicBezTo>
                <a:cubicBezTo>
                  <a:pt x="5478657" y="3283335"/>
                  <a:pt x="5591761" y="3324024"/>
                  <a:pt x="5702106" y="3366093"/>
                </a:cubicBezTo>
                <a:cubicBezTo>
                  <a:pt x="5674519" y="3403335"/>
                  <a:pt x="5645554" y="3440576"/>
                  <a:pt x="5616588" y="3478507"/>
                </a:cubicBezTo>
                <a:cubicBezTo>
                  <a:pt x="5519347" y="3432300"/>
                  <a:pt x="5419347" y="3386783"/>
                  <a:pt x="5317968" y="3343335"/>
                </a:cubicBezTo>
                <a:close/>
                <a:moveTo>
                  <a:pt x="5365554" y="3239197"/>
                </a:moveTo>
                <a:cubicBezTo>
                  <a:pt x="5395210" y="3173680"/>
                  <a:pt x="5422796" y="3108163"/>
                  <a:pt x="5450382" y="3043335"/>
                </a:cubicBezTo>
                <a:cubicBezTo>
                  <a:pt x="5595209" y="3069542"/>
                  <a:pt x="5734519" y="3099197"/>
                  <a:pt x="5869002" y="3132301"/>
                </a:cubicBezTo>
                <a:cubicBezTo>
                  <a:pt x="5817278" y="3208163"/>
                  <a:pt x="5762795" y="3284025"/>
                  <a:pt x="5706243" y="3360576"/>
                </a:cubicBezTo>
                <a:cubicBezTo>
                  <a:pt x="5595209" y="3318507"/>
                  <a:pt x="5482106" y="3277818"/>
                  <a:pt x="5365554" y="3239197"/>
                </a:cubicBezTo>
                <a:close/>
                <a:moveTo>
                  <a:pt x="5358658" y="3237128"/>
                </a:moveTo>
                <a:cubicBezTo>
                  <a:pt x="5271072" y="3208163"/>
                  <a:pt x="5181417" y="3180577"/>
                  <a:pt x="5091072" y="3154370"/>
                </a:cubicBezTo>
                <a:cubicBezTo>
                  <a:pt x="5101417" y="3099887"/>
                  <a:pt x="5111072" y="3045404"/>
                  <a:pt x="5120727" y="2991611"/>
                </a:cubicBezTo>
                <a:cubicBezTo>
                  <a:pt x="5230382" y="3006784"/>
                  <a:pt x="5337968" y="3023335"/>
                  <a:pt x="5443485" y="3042646"/>
                </a:cubicBezTo>
                <a:cubicBezTo>
                  <a:pt x="5415899" y="3106783"/>
                  <a:pt x="5388313" y="3172301"/>
                  <a:pt x="5358658" y="3237128"/>
                </a:cubicBezTo>
                <a:close/>
                <a:moveTo>
                  <a:pt x="5084175" y="3152301"/>
                </a:moveTo>
                <a:cubicBezTo>
                  <a:pt x="5013141" y="3131611"/>
                  <a:pt x="4940727" y="3111611"/>
                  <a:pt x="4867624" y="3092990"/>
                </a:cubicBezTo>
                <a:cubicBezTo>
                  <a:pt x="4865555" y="3048853"/>
                  <a:pt x="4862797" y="3004715"/>
                  <a:pt x="4860038" y="2960577"/>
                </a:cubicBezTo>
                <a:cubicBezTo>
                  <a:pt x="4945555" y="2969542"/>
                  <a:pt x="5030382" y="2979887"/>
                  <a:pt x="5113141" y="2990922"/>
                </a:cubicBezTo>
                <a:cubicBezTo>
                  <a:pt x="5104175" y="3044025"/>
                  <a:pt x="5094520" y="3097818"/>
                  <a:pt x="5084175" y="3152301"/>
                </a:cubicBezTo>
                <a:close/>
                <a:moveTo>
                  <a:pt x="4860038" y="2952991"/>
                </a:moveTo>
                <a:cubicBezTo>
                  <a:pt x="4857969" y="2924715"/>
                  <a:pt x="4855900" y="2896439"/>
                  <a:pt x="4853831" y="2868853"/>
                </a:cubicBezTo>
                <a:cubicBezTo>
                  <a:pt x="4947624" y="2870232"/>
                  <a:pt x="5040727" y="2872991"/>
                  <a:pt x="5132451" y="2877818"/>
                </a:cubicBezTo>
                <a:cubicBezTo>
                  <a:pt x="5126934" y="2912991"/>
                  <a:pt x="5121417" y="2948163"/>
                  <a:pt x="5115210" y="2983335"/>
                </a:cubicBezTo>
                <a:cubicBezTo>
                  <a:pt x="5031072" y="2971611"/>
                  <a:pt x="4945555" y="2961956"/>
                  <a:pt x="4860038" y="2952991"/>
                </a:cubicBezTo>
                <a:close/>
                <a:moveTo>
                  <a:pt x="4853141" y="2952301"/>
                </a:moveTo>
                <a:cubicBezTo>
                  <a:pt x="4784866" y="2945405"/>
                  <a:pt x="4715210" y="2939198"/>
                  <a:pt x="4645556" y="2933680"/>
                </a:cubicBezTo>
                <a:cubicBezTo>
                  <a:pt x="4638659" y="2912301"/>
                  <a:pt x="4631763" y="2890232"/>
                  <a:pt x="4624176" y="2868853"/>
                </a:cubicBezTo>
                <a:cubicBezTo>
                  <a:pt x="4660038" y="2868163"/>
                  <a:pt x="4696590" y="2868163"/>
                  <a:pt x="4732452" y="2868163"/>
                </a:cubicBezTo>
                <a:cubicBezTo>
                  <a:pt x="4771073" y="2868163"/>
                  <a:pt x="4809004" y="2868163"/>
                  <a:pt x="4846935" y="2868853"/>
                </a:cubicBezTo>
                <a:cubicBezTo>
                  <a:pt x="4849004" y="2896439"/>
                  <a:pt x="4851072" y="2924025"/>
                  <a:pt x="4853141" y="2952301"/>
                </a:cubicBezTo>
                <a:close/>
                <a:moveTo>
                  <a:pt x="4622107" y="2861956"/>
                </a:moveTo>
                <a:cubicBezTo>
                  <a:pt x="4598659" y="2790232"/>
                  <a:pt x="4573831" y="2719888"/>
                  <a:pt x="4549004" y="2650232"/>
                </a:cubicBezTo>
                <a:cubicBezTo>
                  <a:pt x="4640038" y="2626784"/>
                  <a:pt x="4730383" y="2604715"/>
                  <a:pt x="4820038" y="2584715"/>
                </a:cubicBezTo>
                <a:cubicBezTo>
                  <a:pt x="4830383" y="2675750"/>
                  <a:pt x="4839348" y="2768163"/>
                  <a:pt x="4846935" y="2861267"/>
                </a:cubicBezTo>
                <a:cubicBezTo>
                  <a:pt x="4771762" y="2860577"/>
                  <a:pt x="4697280" y="2860577"/>
                  <a:pt x="4622107" y="2861956"/>
                </a:cubicBezTo>
                <a:close/>
                <a:moveTo>
                  <a:pt x="4614521" y="2861956"/>
                </a:moveTo>
                <a:cubicBezTo>
                  <a:pt x="4591763" y="2861956"/>
                  <a:pt x="4569004" y="2862646"/>
                  <a:pt x="4546245" y="2863336"/>
                </a:cubicBezTo>
                <a:cubicBezTo>
                  <a:pt x="4517970" y="2799198"/>
                  <a:pt x="4489694" y="2736439"/>
                  <a:pt x="4460728" y="2673681"/>
                </a:cubicBezTo>
                <a:cubicBezTo>
                  <a:pt x="4487625" y="2666095"/>
                  <a:pt x="4514521" y="2659198"/>
                  <a:pt x="4541418" y="2652302"/>
                </a:cubicBezTo>
                <a:cubicBezTo>
                  <a:pt x="4566935" y="2721267"/>
                  <a:pt x="4591073" y="2790922"/>
                  <a:pt x="4614521" y="2861956"/>
                </a:cubicBezTo>
                <a:close/>
                <a:moveTo>
                  <a:pt x="4457970" y="2666784"/>
                </a:moveTo>
                <a:cubicBezTo>
                  <a:pt x="4421418" y="2588853"/>
                  <a:pt x="4384177" y="2511612"/>
                  <a:pt x="4345556" y="2435750"/>
                </a:cubicBezTo>
                <a:cubicBezTo>
                  <a:pt x="4377280" y="2418509"/>
                  <a:pt x="4408314" y="2401268"/>
                  <a:pt x="4440039" y="2384716"/>
                </a:cubicBezTo>
                <a:cubicBezTo>
                  <a:pt x="4474522" y="2469543"/>
                  <a:pt x="4507625" y="2556440"/>
                  <a:pt x="4539349" y="2644715"/>
                </a:cubicBezTo>
                <a:cubicBezTo>
                  <a:pt x="4512452" y="2651612"/>
                  <a:pt x="4484866" y="2659198"/>
                  <a:pt x="4457970" y="2666784"/>
                </a:cubicBezTo>
                <a:close/>
                <a:moveTo>
                  <a:pt x="4451073" y="2668164"/>
                </a:moveTo>
                <a:cubicBezTo>
                  <a:pt x="4408314" y="2679888"/>
                  <a:pt x="4365556" y="2691612"/>
                  <a:pt x="4323487" y="2704026"/>
                </a:cubicBezTo>
                <a:cubicBezTo>
                  <a:pt x="4281418" y="2641267"/>
                  <a:pt x="4239349" y="2579888"/>
                  <a:pt x="4196591" y="2519198"/>
                </a:cubicBezTo>
                <a:cubicBezTo>
                  <a:pt x="4244867" y="2491612"/>
                  <a:pt x="4292453" y="2464716"/>
                  <a:pt x="4340039" y="2438509"/>
                </a:cubicBezTo>
                <a:cubicBezTo>
                  <a:pt x="4377280" y="2514371"/>
                  <a:pt x="4414522" y="2590922"/>
                  <a:pt x="4451073" y="2668164"/>
                </a:cubicBezTo>
                <a:close/>
                <a:moveTo>
                  <a:pt x="4191763" y="2513681"/>
                </a:moveTo>
                <a:cubicBezTo>
                  <a:pt x="4137280" y="2436440"/>
                  <a:pt x="4082108" y="2361268"/>
                  <a:pt x="4026246" y="2288164"/>
                </a:cubicBezTo>
                <a:cubicBezTo>
                  <a:pt x="4078660" y="2239199"/>
                  <a:pt x="4130384" y="2190923"/>
                  <a:pt x="4182798" y="2144716"/>
                </a:cubicBezTo>
                <a:cubicBezTo>
                  <a:pt x="4235211" y="2237820"/>
                  <a:pt x="4286246" y="2333681"/>
                  <a:pt x="4336591" y="2432302"/>
                </a:cubicBezTo>
                <a:cubicBezTo>
                  <a:pt x="4288315" y="2459198"/>
                  <a:pt x="4240039" y="2486095"/>
                  <a:pt x="4191763" y="2513681"/>
                </a:cubicBezTo>
                <a:close/>
                <a:moveTo>
                  <a:pt x="4021419" y="2281957"/>
                </a:moveTo>
                <a:cubicBezTo>
                  <a:pt x="3946936" y="2184027"/>
                  <a:pt x="3871074" y="2089544"/>
                  <a:pt x="3793833" y="1999199"/>
                </a:cubicBezTo>
                <a:cubicBezTo>
                  <a:pt x="3846936" y="1920579"/>
                  <a:pt x="3901419" y="1844027"/>
                  <a:pt x="3955902" y="1769544"/>
                </a:cubicBezTo>
                <a:cubicBezTo>
                  <a:pt x="4031763" y="1886786"/>
                  <a:pt x="4106246" y="2009544"/>
                  <a:pt x="4178660" y="2137130"/>
                </a:cubicBezTo>
                <a:cubicBezTo>
                  <a:pt x="4126246" y="2184716"/>
                  <a:pt x="4073832" y="2232992"/>
                  <a:pt x="4021419" y="2281957"/>
                </a:cubicBezTo>
                <a:close/>
                <a:moveTo>
                  <a:pt x="4015901" y="2287475"/>
                </a:moveTo>
                <a:cubicBezTo>
                  <a:pt x="3949005" y="2350923"/>
                  <a:pt x="3882108" y="2415750"/>
                  <a:pt x="3815902" y="2483336"/>
                </a:cubicBezTo>
                <a:cubicBezTo>
                  <a:pt x="3742798" y="2423336"/>
                  <a:pt x="3669006" y="2365405"/>
                  <a:pt x="3595902" y="2309543"/>
                </a:cubicBezTo>
                <a:cubicBezTo>
                  <a:pt x="3659350" y="2205406"/>
                  <a:pt x="3723488" y="2104027"/>
                  <a:pt x="3789695" y="2006096"/>
                </a:cubicBezTo>
                <a:cubicBezTo>
                  <a:pt x="3865557" y="2095751"/>
                  <a:pt x="3940729" y="2190233"/>
                  <a:pt x="4015901" y="2287475"/>
                </a:cubicBezTo>
                <a:close/>
                <a:moveTo>
                  <a:pt x="3811074" y="2488854"/>
                </a:moveTo>
                <a:cubicBezTo>
                  <a:pt x="3759350" y="2541267"/>
                  <a:pt x="3707626" y="2595750"/>
                  <a:pt x="3655902" y="2650232"/>
                </a:cubicBezTo>
                <a:cubicBezTo>
                  <a:pt x="3587626" y="2617819"/>
                  <a:pt x="3520040" y="2586784"/>
                  <a:pt x="3451764" y="2556440"/>
                </a:cubicBezTo>
                <a:cubicBezTo>
                  <a:pt x="3497282" y="2474371"/>
                  <a:pt x="3544178" y="2394371"/>
                  <a:pt x="3591764" y="2315750"/>
                </a:cubicBezTo>
                <a:cubicBezTo>
                  <a:pt x="3664867" y="2371612"/>
                  <a:pt x="3737971" y="2428854"/>
                  <a:pt x="3811074" y="2488854"/>
                </a:cubicBezTo>
                <a:close/>
                <a:moveTo>
                  <a:pt x="3651074" y="2655060"/>
                </a:moveTo>
                <a:cubicBezTo>
                  <a:pt x="3609006" y="2699888"/>
                  <a:pt x="3566937" y="2746095"/>
                  <a:pt x="3525557" y="2792301"/>
                </a:cubicBezTo>
                <a:cubicBezTo>
                  <a:pt x="3464178" y="2779888"/>
                  <a:pt x="3403489" y="2768853"/>
                  <a:pt x="3342799" y="2757819"/>
                </a:cubicBezTo>
                <a:cubicBezTo>
                  <a:pt x="3377282" y="2691612"/>
                  <a:pt x="3413144" y="2626095"/>
                  <a:pt x="3449006" y="2561957"/>
                </a:cubicBezTo>
                <a:cubicBezTo>
                  <a:pt x="3515902" y="2592302"/>
                  <a:pt x="3583488" y="2623336"/>
                  <a:pt x="3651074" y="2655060"/>
                </a:cubicBezTo>
                <a:close/>
                <a:moveTo>
                  <a:pt x="3335903" y="2757129"/>
                </a:moveTo>
                <a:cubicBezTo>
                  <a:pt x="3261420" y="2744025"/>
                  <a:pt x="3187627" y="2732301"/>
                  <a:pt x="3114524" y="2721267"/>
                </a:cubicBezTo>
                <a:cubicBezTo>
                  <a:pt x="3137282" y="2630233"/>
                  <a:pt x="3160731" y="2539888"/>
                  <a:pt x="3185558" y="2451612"/>
                </a:cubicBezTo>
                <a:cubicBezTo>
                  <a:pt x="3271075" y="2486095"/>
                  <a:pt x="3356592" y="2521957"/>
                  <a:pt x="3442799" y="2559888"/>
                </a:cubicBezTo>
                <a:cubicBezTo>
                  <a:pt x="3406247" y="2624715"/>
                  <a:pt x="3370385" y="2690233"/>
                  <a:pt x="3335903" y="2757129"/>
                </a:cubicBezTo>
                <a:close/>
                <a:moveTo>
                  <a:pt x="3332454" y="2763336"/>
                </a:moveTo>
                <a:cubicBezTo>
                  <a:pt x="3322110" y="2783336"/>
                  <a:pt x="3311765" y="2803336"/>
                  <a:pt x="3301420" y="2824025"/>
                </a:cubicBezTo>
                <a:cubicBezTo>
                  <a:pt x="3231765" y="2818508"/>
                  <a:pt x="3162110" y="2812991"/>
                  <a:pt x="3093834" y="2808853"/>
                </a:cubicBezTo>
                <a:cubicBezTo>
                  <a:pt x="3100041" y="2781267"/>
                  <a:pt x="3106937" y="2754370"/>
                  <a:pt x="3113144" y="2727474"/>
                </a:cubicBezTo>
                <a:cubicBezTo>
                  <a:pt x="3185558" y="2738508"/>
                  <a:pt x="3258661" y="2750232"/>
                  <a:pt x="3332454" y="2763336"/>
                </a:cubicBezTo>
                <a:close/>
                <a:moveTo>
                  <a:pt x="3084179" y="2815749"/>
                </a:moveTo>
                <a:cubicBezTo>
                  <a:pt x="3074524" y="2858508"/>
                  <a:pt x="3064869" y="2901956"/>
                  <a:pt x="3055213" y="2944715"/>
                </a:cubicBezTo>
                <a:cubicBezTo>
                  <a:pt x="2980041" y="2951611"/>
                  <a:pt x="2906248" y="2959887"/>
                  <a:pt x="2832455" y="2968853"/>
                </a:cubicBezTo>
                <a:cubicBezTo>
                  <a:pt x="2831076" y="2913680"/>
                  <a:pt x="2829697" y="2859198"/>
                  <a:pt x="2829697" y="2804715"/>
                </a:cubicBezTo>
                <a:cubicBezTo>
                  <a:pt x="2913834" y="2807474"/>
                  <a:pt x="2998662" y="2810922"/>
                  <a:pt x="3084179" y="2815749"/>
                </a:cubicBezTo>
                <a:close/>
                <a:moveTo>
                  <a:pt x="2825559" y="2970232"/>
                </a:moveTo>
                <a:cubicBezTo>
                  <a:pt x="2731766" y="2981956"/>
                  <a:pt x="2638662" y="2994370"/>
                  <a:pt x="2547628" y="3008853"/>
                </a:cubicBezTo>
                <a:cubicBezTo>
                  <a:pt x="2529008" y="2939887"/>
                  <a:pt x="2511766" y="2871611"/>
                  <a:pt x="2495904" y="2803336"/>
                </a:cubicBezTo>
                <a:cubicBezTo>
                  <a:pt x="2537973" y="2802646"/>
                  <a:pt x="2580042" y="2801956"/>
                  <a:pt x="2622801" y="2801956"/>
                </a:cubicBezTo>
                <a:cubicBezTo>
                  <a:pt x="2688318" y="2801956"/>
                  <a:pt x="2755214" y="2802646"/>
                  <a:pt x="2822800" y="2804715"/>
                </a:cubicBezTo>
                <a:cubicBezTo>
                  <a:pt x="2822800" y="2859887"/>
                  <a:pt x="2823490" y="2914370"/>
                  <a:pt x="2825559" y="2970232"/>
                </a:cubicBezTo>
                <a:close/>
                <a:moveTo>
                  <a:pt x="2540732" y="3009542"/>
                </a:moveTo>
                <a:cubicBezTo>
                  <a:pt x="2419353" y="3028853"/>
                  <a:pt x="2300732" y="3050921"/>
                  <a:pt x="2184870" y="3075059"/>
                </a:cubicBezTo>
                <a:cubicBezTo>
                  <a:pt x="2140732" y="2990922"/>
                  <a:pt x="2099353" y="2906784"/>
                  <a:pt x="2060732" y="2824025"/>
                </a:cubicBezTo>
                <a:cubicBezTo>
                  <a:pt x="2198663" y="2812991"/>
                  <a:pt x="2341422" y="2806094"/>
                  <a:pt x="2489007" y="2803336"/>
                </a:cubicBezTo>
                <a:cubicBezTo>
                  <a:pt x="2504870" y="2871611"/>
                  <a:pt x="2522111" y="2940577"/>
                  <a:pt x="2540732" y="3009542"/>
                </a:cubicBezTo>
                <a:close/>
                <a:moveTo>
                  <a:pt x="2542801" y="3017128"/>
                </a:moveTo>
                <a:cubicBezTo>
                  <a:pt x="2551766" y="3051611"/>
                  <a:pt x="2561421" y="3086094"/>
                  <a:pt x="2571076" y="3120577"/>
                </a:cubicBezTo>
                <a:cubicBezTo>
                  <a:pt x="2463490" y="3147473"/>
                  <a:pt x="2357973" y="3175749"/>
                  <a:pt x="2254525" y="3206094"/>
                </a:cubicBezTo>
                <a:cubicBezTo>
                  <a:pt x="2231767" y="3164714"/>
                  <a:pt x="2209698" y="3123335"/>
                  <a:pt x="2188319" y="3082646"/>
                </a:cubicBezTo>
                <a:cubicBezTo>
                  <a:pt x="2303491" y="3058508"/>
                  <a:pt x="2421421" y="3036439"/>
                  <a:pt x="2542801" y="3017128"/>
                </a:cubicBezTo>
                <a:close/>
                <a:moveTo>
                  <a:pt x="2246939" y="3208163"/>
                </a:moveTo>
                <a:cubicBezTo>
                  <a:pt x="2105560" y="3249542"/>
                  <a:pt x="1969008" y="3295059"/>
                  <a:pt x="1837284" y="3342645"/>
                </a:cubicBezTo>
                <a:cubicBezTo>
                  <a:pt x="1834526" y="3339197"/>
                  <a:pt x="1831078" y="3335749"/>
                  <a:pt x="1828319" y="3331611"/>
                </a:cubicBezTo>
                <a:cubicBezTo>
                  <a:pt x="1835905" y="3307473"/>
                  <a:pt x="1843491" y="3284025"/>
                  <a:pt x="1851078" y="3259887"/>
                </a:cubicBezTo>
                <a:cubicBezTo>
                  <a:pt x="1862802" y="3224025"/>
                  <a:pt x="1874526" y="3188163"/>
                  <a:pt x="1886250" y="3152301"/>
                </a:cubicBezTo>
                <a:cubicBezTo>
                  <a:pt x="1981422" y="3127473"/>
                  <a:pt x="2080043" y="3104715"/>
                  <a:pt x="2180732" y="3083335"/>
                </a:cubicBezTo>
                <a:cubicBezTo>
                  <a:pt x="2202112" y="3125404"/>
                  <a:pt x="2224180" y="3166783"/>
                  <a:pt x="2246939" y="3208163"/>
                </a:cubicBezTo>
                <a:close/>
                <a:moveTo>
                  <a:pt x="1830388" y="3345404"/>
                </a:moveTo>
                <a:cubicBezTo>
                  <a:pt x="1827629" y="3346093"/>
                  <a:pt x="1825560" y="3347473"/>
                  <a:pt x="1822802" y="3348162"/>
                </a:cubicBezTo>
                <a:cubicBezTo>
                  <a:pt x="1823491" y="3345404"/>
                  <a:pt x="1824871" y="3342645"/>
                  <a:pt x="1825560" y="3339886"/>
                </a:cubicBezTo>
                <a:cubicBezTo>
                  <a:pt x="1826940" y="3341956"/>
                  <a:pt x="1829009" y="3343335"/>
                  <a:pt x="1830388" y="3345404"/>
                </a:cubicBezTo>
                <a:close/>
                <a:moveTo>
                  <a:pt x="1814526" y="3350921"/>
                </a:moveTo>
                <a:cubicBezTo>
                  <a:pt x="1805561" y="3354369"/>
                  <a:pt x="1797285" y="3357817"/>
                  <a:pt x="1788319" y="3360576"/>
                </a:cubicBezTo>
                <a:cubicBezTo>
                  <a:pt x="1790388" y="3341266"/>
                  <a:pt x="1791767" y="3321266"/>
                  <a:pt x="1793836" y="3301955"/>
                </a:cubicBezTo>
                <a:cubicBezTo>
                  <a:pt x="1802802" y="3312300"/>
                  <a:pt x="1811078" y="3322645"/>
                  <a:pt x="1820043" y="3332990"/>
                </a:cubicBezTo>
                <a:cubicBezTo>
                  <a:pt x="1818664" y="3339197"/>
                  <a:pt x="1816595" y="3345404"/>
                  <a:pt x="1814526" y="3350921"/>
                </a:cubicBezTo>
                <a:close/>
                <a:moveTo>
                  <a:pt x="1811767" y="3360576"/>
                </a:moveTo>
                <a:cubicBezTo>
                  <a:pt x="1800733" y="3396438"/>
                  <a:pt x="1789698" y="3432990"/>
                  <a:pt x="1779354" y="3468852"/>
                </a:cubicBezTo>
                <a:cubicBezTo>
                  <a:pt x="1782112" y="3435749"/>
                  <a:pt x="1784871" y="3402645"/>
                  <a:pt x="1787629" y="3369542"/>
                </a:cubicBezTo>
                <a:cubicBezTo>
                  <a:pt x="1795905" y="3366783"/>
                  <a:pt x="1803491" y="3363335"/>
                  <a:pt x="1811767" y="3360576"/>
                </a:cubicBezTo>
                <a:close/>
                <a:moveTo>
                  <a:pt x="1820043" y="3357817"/>
                </a:moveTo>
                <a:cubicBezTo>
                  <a:pt x="1825560" y="3355749"/>
                  <a:pt x="1830388" y="3353680"/>
                  <a:pt x="1835905" y="3352300"/>
                </a:cubicBezTo>
                <a:cubicBezTo>
                  <a:pt x="1926939" y="3458507"/>
                  <a:pt x="2023491" y="3564714"/>
                  <a:pt x="2125560" y="3669541"/>
                </a:cubicBezTo>
                <a:cubicBezTo>
                  <a:pt x="2000733" y="3746782"/>
                  <a:pt x="1881422" y="3826782"/>
                  <a:pt x="1766940" y="3907472"/>
                </a:cubicBezTo>
                <a:cubicBezTo>
                  <a:pt x="1762802" y="3904713"/>
                  <a:pt x="1758664" y="3901954"/>
                  <a:pt x="1754526" y="3899196"/>
                </a:cubicBezTo>
                <a:cubicBezTo>
                  <a:pt x="1755216" y="3874368"/>
                  <a:pt x="1755905" y="3850230"/>
                  <a:pt x="1757285" y="3825403"/>
                </a:cubicBezTo>
                <a:cubicBezTo>
                  <a:pt x="1762112" y="3717127"/>
                  <a:pt x="1768319" y="3608851"/>
                  <a:pt x="1776595" y="3501955"/>
                </a:cubicBezTo>
                <a:cubicBezTo>
                  <a:pt x="1790388" y="3453679"/>
                  <a:pt x="1804871" y="3406093"/>
                  <a:pt x="1820043" y="3357817"/>
                </a:cubicBezTo>
                <a:close/>
                <a:moveTo>
                  <a:pt x="1760043" y="3912299"/>
                </a:moveTo>
                <a:cubicBezTo>
                  <a:pt x="1757974" y="3913679"/>
                  <a:pt x="1755905" y="3915058"/>
                  <a:pt x="1753836" y="3917127"/>
                </a:cubicBezTo>
                <a:cubicBezTo>
                  <a:pt x="1753836" y="3914368"/>
                  <a:pt x="1753836" y="3911610"/>
                  <a:pt x="1753836" y="3908161"/>
                </a:cubicBezTo>
                <a:cubicBezTo>
                  <a:pt x="1755905" y="3909541"/>
                  <a:pt x="1757974" y="3910920"/>
                  <a:pt x="1760043" y="3912299"/>
                </a:cubicBezTo>
                <a:close/>
                <a:moveTo>
                  <a:pt x="1837284" y="4475057"/>
                </a:moveTo>
                <a:cubicBezTo>
                  <a:pt x="1839354" y="4475747"/>
                  <a:pt x="1841422" y="4476436"/>
                  <a:pt x="1842802" y="4477126"/>
                </a:cubicBezTo>
                <a:cubicBezTo>
                  <a:pt x="1841422" y="4478505"/>
                  <a:pt x="1840043" y="4479884"/>
                  <a:pt x="1839354" y="4481954"/>
                </a:cubicBezTo>
                <a:cubicBezTo>
                  <a:pt x="1838664" y="4479884"/>
                  <a:pt x="1837974" y="4477816"/>
                  <a:pt x="1837284" y="4475057"/>
                </a:cubicBezTo>
                <a:close/>
                <a:moveTo>
                  <a:pt x="2073836" y="4999884"/>
                </a:moveTo>
                <a:cubicBezTo>
                  <a:pt x="2072456" y="5001953"/>
                  <a:pt x="2071767" y="5004711"/>
                  <a:pt x="2070388" y="5006780"/>
                </a:cubicBezTo>
                <a:cubicBezTo>
                  <a:pt x="2069008" y="5004021"/>
                  <a:pt x="2067629" y="5001953"/>
                  <a:pt x="2066250" y="4999194"/>
                </a:cubicBezTo>
                <a:cubicBezTo>
                  <a:pt x="2068319" y="4999884"/>
                  <a:pt x="2071077" y="4999884"/>
                  <a:pt x="2073836" y="4999884"/>
                </a:cubicBezTo>
                <a:close/>
                <a:moveTo>
                  <a:pt x="2518663" y="5010918"/>
                </a:moveTo>
                <a:cubicBezTo>
                  <a:pt x="2626249" y="5010229"/>
                  <a:pt x="2735904" y="5007470"/>
                  <a:pt x="2846938" y="5001953"/>
                </a:cubicBezTo>
                <a:cubicBezTo>
                  <a:pt x="2849007" y="5112987"/>
                  <a:pt x="2853145" y="5222642"/>
                  <a:pt x="2859352" y="5330228"/>
                </a:cubicBezTo>
                <a:cubicBezTo>
                  <a:pt x="2718662" y="5370228"/>
                  <a:pt x="2579352" y="5404711"/>
                  <a:pt x="2442801" y="5434366"/>
                </a:cubicBezTo>
                <a:cubicBezTo>
                  <a:pt x="2462801" y="5295745"/>
                  <a:pt x="2488318" y="5154366"/>
                  <a:pt x="2518663" y="5010918"/>
                </a:cubicBezTo>
                <a:close/>
                <a:moveTo>
                  <a:pt x="2853835" y="5001263"/>
                </a:moveTo>
                <a:cubicBezTo>
                  <a:pt x="2938662" y="4997125"/>
                  <a:pt x="3024179" y="4991608"/>
                  <a:pt x="3110386" y="4984022"/>
                </a:cubicBezTo>
                <a:cubicBezTo>
                  <a:pt x="3131765" y="5068160"/>
                  <a:pt x="3154524" y="5150918"/>
                  <a:pt x="3178661" y="5232297"/>
                </a:cubicBezTo>
                <a:cubicBezTo>
                  <a:pt x="3073834" y="5266780"/>
                  <a:pt x="2969696" y="5298504"/>
                  <a:pt x="2866248" y="5328159"/>
                </a:cubicBezTo>
                <a:cubicBezTo>
                  <a:pt x="2859352" y="5221262"/>
                  <a:pt x="2855214" y="5112297"/>
                  <a:pt x="2853835" y="5001263"/>
                </a:cubicBezTo>
                <a:close/>
                <a:moveTo>
                  <a:pt x="3180041" y="5239194"/>
                </a:moveTo>
                <a:cubicBezTo>
                  <a:pt x="3211075" y="5345400"/>
                  <a:pt x="3244179" y="5450228"/>
                  <a:pt x="3278661" y="5551607"/>
                </a:cubicBezTo>
                <a:cubicBezTo>
                  <a:pt x="3152455" y="5627469"/>
                  <a:pt x="3027627" y="5697814"/>
                  <a:pt x="2904869" y="5761951"/>
                </a:cubicBezTo>
                <a:cubicBezTo>
                  <a:pt x="2887628" y="5623331"/>
                  <a:pt x="2874524" y="5481262"/>
                  <a:pt x="2866248" y="5335055"/>
                </a:cubicBezTo>
                <a:cubicBezTo>
                  <a:pt x="2969696" y="5306090"/>
                  <a:pt x="3074524" y="5273676"/>
                  <a:pt x="3180041" y="5239194"/>
                </a:cubicBezTo>
                <a:close/>
                <a:moveTo>
                  <a:pt x="3287627" y="5555745"/>
                </a:moveTo>
                <a:cubicBezTo>
                  <a:pt x="3380040" y="5499883"/>
                  <a:pt x="3472454" y="5441262"/>
                  <a:pt x="3564868" y="5379883"/>
                </a:cubicBezTo>
                <a:cubicBezTo>
                  <a:pt x="3623488" y="5474366"/>
                  <a:pt x="3682799" y="5566089"/>
                  <a:pt x="3742798" y="5655055"/>
                </a:cubicBezTo>
                <a:cubicBezTo>
                  <a:pt x="3641419" y="5761951"/>
                  <a:pt x="3540040" y="5862641"/>
                  <a:pt x="3438661" y="5957123"/>
                </a:cubicBezTo>
                <a:cubicBezTo>
                  <a:pt x="3384868" y="5828158"/>
                  <a:pt x="3334523" y="5694365"/>
                  <a:pt x="3287627" y="5555745"/>
                </a:cubicBezTo>
                <a:close/>
                <a:moveTo>
                  <a:pt x="3571075" y="5375056"/>
                </a:moveTo>
                <a:cubicBezTo>
                  <a:pt x="3641419" y="5328159"/>
                  <a:pt x="3711764" y="5279883"/>
                  <a:pt x="3782109" y="5229538"/>
                </a:cubicBezTo>
                <a:cubicBezTo>
                  <a:pt x="3843488" y="5290228"/>
                  <a:pt x="3904867" y="5349538"/>
                  <a:pt x="3966936" y="5407469"/>
                </a:cubicBezTo>
                <a:cubicBezTo>
                  <a:pt x="3894522" y="5490917"/>
                  <a:pt x="3821419" y="5571607"/>
                  <a:pt x="3748316" y="5648848"/>
                </a:cubicBezTo>
                <a:cubicBezTo>
                  <a:pt x="3688316" y="5560572"/>
                  <a:pt x="3629005" y="5469538"/>
                  <a:pt x="3571075" y="5375056"/>
                </a:cubicBezTo>
                <a:close/>
                <a:moveTo>
                  <a:pt x="3972453" y="5412297"/>
                </a:moveTo>
                <a:cubicBezTo>
                  <a:pt x="4053832" y="5488159"/>
                  <a:pt x="4135901" y="5560572"/>
                  <a:pt x="4217970" y="5630917"/>
                </a:cubicBezTo>
                <a:cubicBezTo>
                  <a:pt x="4149005" y="5759882"/>
                  <a:pt x="4078660" y="5884020"/>
                  <a:pt x="4005557" y="6002641"/>
                </a:cubicBezTo>
                <a:cubicBezTo>
                  <a:pt x="3920039" y="5892986"/>
                  <a:pt x="3835902" y="5777124"/>
                  <a:pt x="3753143" y="5655055"/>
                </a:cubicBezTo>
                <a:cubicBezTo>
                  <a:pt x="3826247" y="5577124"/>
                  <a:pt x="3900040" y="5496435"/>
                  <a:pt x="3972453" y="5412297"/>
                </a:cubicBezTo>
                <a:close/>
                <a:moveTo>
                  <a:pt x="4226936" y="5629538"/>
                </a:moveTo>
                <a:cubicBezTo>
                  <a:pt x="4277280" y="5534366"/>
                  <a:pt x="4326935" y="5436435"/>
                  <a:pt x="4374522" y="5336435"/>
                </a:cubicBezTo>
                <a:cubicBezTo>
                  <a:pt x="4473142" y="5387469"/>
                  <a:pt x="4571763" y="5436435"/>
                  <a:pt x="4669004" y="5481952"/>
                </a:cubicBezTo>
                <a:cubicBezTo>
                  <a:pt x="4637280" y="5624710"/>
                  <a:pt x="4601418" y="5764020"/>
                  <a:pt x="4562108" y="5897813"/>
                </a:cubicBezTo>
                <a:cubicBezTo>
                  <a:pt x="4451073" y="5813675"/>
                  <a:pt x="4338660" y="5724710"/>
                  <a:pt x="4226936" y="5629538"/>
                </a:cubicBezTo>
                <a:close/>
                <a:moveTo>
                  <a:pt x="4377280" y="5330228"/>
                </a:moveTo>
                <a:cubicBezTo>
                  <a:pt x="4413832" y="5253676"/>
                  <a:pt x="4449694" y="5175745"/>
                  <a:pt x="4484176" y="5096435"/>
                </a:cubicBezTo>
                <a:cubicBezTo>
                  <a:pt x="4568314" y="5117125"/>
                  <a:pt x="4651763" y="5136435"/>
                  <a:pt x="4734521" y="5154366"/>
                </a:cubicBezTo>
                <a:cubicBezTo>
                  <a:pt x="4715210" y="5263332"/>
                  <a:pt x="4693831" y="5370228"/>
                  <a:pt x="4670383" y="5475055"/>
                </a:cubicBezTo>
                <a:cubicBezTo>
                  <a:pt x="4573831" y="5429538"/>
                  <a:pt x="4475901" y="5381262"/>
                  <a:pt x="4377280" y="5330228"/>
                </a:cubicBezTo>
                <a:close/>
                <a:moveTo>
                  <a:pt x="4742107" y="5155745"/>
                </a:moveTo>
                <a:cubicBezTo>
                  <a:pt x="4851072" y="5179194"/>
                  <a:pt x="4958659" y="5199883"/>
                  <a:pt x="5064865" y="5217814"/>
                </a:cubicBezTo>
                <a:cubicBezTo>
                  <a:pt x="5071762" y="5364021"/>
                  <a:pt x="5074520" y="5507469"/>
                  <a:pt x="5072452" y="5646779"/>
                </a:cubicBezTo>
                <a:cubicBezTo>
                  <a:pt x="4942107" y="5595745"/>
                  <a:pt x="4810383" y="5539883"/>
                  <a:pt x="4677280" y="5477814"/>
                </a:cubicBezTo>
                <a:cubicBezTo>
                  <a:pt x="4700728" y="5372297"/>
                  <a:pt x="4722107" y="5264711"/>
                  <a:pt x="4742107" y="5155745"/>
                </a:cubicBezTo>
                <a:close/>
                <a:moveTo>
                  <a:pt x="5071072" y="5211608"/>
                </a:moveTo>
                <a:cubicBezTo>
                  <a:pt x="5065555" y="5104021"/>
                  <a:pt x="5057969" y="4994367"/>
                  <a:pt x="5047624" y="4884022"/>
                </a:cubicBezTo>
                <a:cubicBezTo>
                  <a:pt x="5083486" y="4881953"/>
                  <a:pt x="5119348" y="4879884"/>
                  <a:pt x="5155210" y="4877125"/>
                </a:cubicBezTo>
                <a:cubicBezTo>
                  <a:pt x="5176589" y="4997815"/>
                  <a:pt x="5195210" y="5116435"/>
                  <a:pt x="5210382" y="5233677"/>
                </a:cubicBezTo>
                <a:cubicBezTo>
                  <a:pt x="5164175" y="5226780"/>
                  <a:pt x="5117969" y="5219883"/>
                  <a:pt x="5071072" y="5211608"/>
                </a:cubicBezTo>
                <a:close/>
                <a:moveTo>
                  <a:pt x="5162796" y="4876435"/>
                </a:moveTo>
                <a:cubicBezTo>
                  <a:pt x="5234520" y="4870918"/>
                  <a:pt x="5304865" y="4864712"/>
                  <a:pt x="5375209" y="4857815"/>
                </a:cubicBezTo>
                <a:cubicBezTo>
                  <a:pt x="5420727" y="4997815"/>
                  <a:pt x="5461416" y="5135056"/>
                  <a:pt x="5496589" y="5269538"/>
                </a:cubicBezTo>
                <a:cubicBezTo>
                  <a:pt x="5404864" y="5259883"/>
                  <a:pt x="5312451" y="5248159"/>
                  <a:pt x="5217968" y="5234366"/>
                </a:cubicBezTo>
                <a:cubicBezTo>
                  <a:pt x="5202796" y="5117125"/>
                  <a:pt x="5184175" y="4997815"/>
                  <a:pt x="5162796" y="4876435"/>
                </a:cubicBezTo>
                <a:close/>
                <a:moveTo>
                  <a:pt x="5161417" y="4868849"/>
                </a:moveTo>
                <a:cubicBezTo>
                  <a:pt x="5144865" y="4777815"/>
                  <a:pt x="5126934" y="4686781"/>
                  <a:pt x="5106934" y="4594367"/>
                </a:cubicBezTo>
                <a:cubicBezTo>
                  <a:pt x="5160037" y="4577815"/>
                  <a:pt x="5212451" y="4560574"/>
                  <a:pt x="5264175" y="4543333"/>
                </a:cubicBezTo>
                <a:cubicBezTo>
                  <a:pt x="5302796" y="4646781"/>
                  <a:pt x="5339347" y="4749539"/>
                  <a:pt x="5372451" y="4850919"/>
                </a:cubicBezTo>
                <a:cubicBezTo>
                  <a:pt x="5302796" y="4857815"/>
                  <a:pt x="5232451" y="4864022"/>
                  <a:pt x="5161417" y="4868849"/>
                </a:cubicBezTo>
                <a:close/>
                <a:moveTo>
                  <a:pt x="5271072" y="4541264"/>
                </a:moveTo>
                <a:cubicBezTo>
                  <a:pt x="5376589" y="4505402"/>
                  <a:pt x="5479347" y="4468161"/>
                  <a:pt x="5580037" y="4428850"/>
                </a:cubicBezTo>
                <a:cubicBezTo>
                  <a:pt x="5660726" y="4550919"/>
                  <a:pt x="5736588" y="4672298"/>
                  <a:pt x="5806243" y="4792988"/>
                </a:cubicBezTo>
                <a:cubicBezTo>
                  <a:pt x="5669692" y="4815746"/>
                  <a:pt x="5526933" y="4835056"/>
                  <a:pt x="5380727" y="4850229"/>
                </a:cubicBezTo>
                <a:cubicBezTo>
                  <a:pt x="5346934" y="4747471"/>
                  <a:pt x="5310382" y="4644712"/>
                  <a:pt x="5271072" y="4541264"/>
                </a:cubicBezTo>
                <a:close/>
                <a:moveTo>
                  <a:pt x="5269003" y="4534367"/>
                </a:moveTo>
                <a:cubicBezTo>
                  <a:pt x="5239347" y="4455057"/>
                  <a:pt x="5207624" y="4375057"/>
                  <a:pt x="5174520" y="4295747"/>
                </a:cubicBezTo>
                <a:cubicBezTo>
                  <a:pt x="5247623" y="4249540"/>
                  <a:pt x="5319348" y="4202644"/>
                  <a:pt x="5389692" y="4155057"/>
                </a:cubicBezTo>
                <a:cubicBezTo>
                  <a:pt x="5454520" y="4244713"/>
                  <a:pt x="5517278" y="4333678"/>
                  <a:pt x="5576588" y="4423333"/>
                </a:cubicBezTo>
                <a:cubicBezTo>
                  <a:pt x="5475899" y="4461954"/>
                  <a:pt x="5373830" y="4499195"/>
                  <a:pt x="5269003" y="4534367"/>
                </a:cubicBezTo>
                <a:close/>
                <a:moveTo>
                  <a:pt x="5395210" y="4150920"/>
                </a:moveTo>
                <a:cubicBezTo>
                  <a:pt x="5486933" y="4088851"/>
                  <a:pt x="5575899" y="4025403"/>
                  <a:pt x="5662795" y="3961265"/>
                </a:cubicBezTo>
                <a:cubicBezTo>
                  <a:pt x="5773829" y="4057816"/>
                  <a:pt x="5878657" y="4155057"/>
                  <a:pt x="5977277" y="4252299"/>
                </a:cubicBezTo>
                <a:cubicBezTo>
                  <a:pt x="5851071" y="4310919"/>
                  <a:pt x="5719347" y="4366781"/>
                  <a:pt x="5582795" y="4419885"/>
                </a:cubicBezTo>
                <a:cubicBezTo>
                  <a:pt x="5522796" y="4330919"/>
                  <a:pt x="5460727" y="4240575"/>
                  <a:pt x="5395210" y="4150920"/>
                </a:cubicBezTo>
                <a:close/>
                <a:moveTo>
                  <a:pt x="5391071" y="4145402"/>
                </a:moveTo>
                <a:cubicBezTo>
                  <a:pt x="5341417" y="4077127"/>
                  <a:pt x="5289693" y="4008161"/>
                  <a:pt x="5236589" y="3939885"/>
                </a:cubicBezTo>
                <a:cubicBezTo>
                  <a:pt x="5294520" y="3875748"/>
                  <a:pt x="5351072" y="3811610"/>
                  <a:pt x="5406244" y="3747472"/>
                </a:cubicBezTo>
                <a:cubicBezTo>
                  <a:pt x="5493140" y="3816438"/>
                  <a:pt x="5576588" y="3886092"/>
                  <a:pt x="5657278" y="3956437"/>
                </a:cubicBezTo>
                <a:cubicBezTo>
                  <a:pt x="5571071" y="4020575"/>
                  <a:pt x="5482106" y="4083333"/>
                  <a:pt x="5391071" y="4145402"/>
                </a:cubicBezTo>
                <a:close/>
                <a:moveTo>
                  <a:pt x="5411071" y="3741955"/>
                </a:moveTo>
                <a:cubicBezTo>
                  <a:pt x="5482796" y="3657817"/>
                  <a:pt x="5552451" y="3572989"/>
                  <a:pt x="5618657" y="3488162"/>
                </a:cubicBezTo>
                <a:cubicBezTo>
                  <a:pt x="5751071" y="3551610"/>
                  <a:pt x="5878657" y="3617817"/>
                  <a:pt x="6000036" y="3685403"/>
                </a:cubicBezTo>
                <a:cubicBezTo>
                  <a:pt x="5893829" y="3775748"/>
                  <a:pt x="5781416" y="3864713"/>
                  <a:pt x="5664175" y="3952299"/>
                </a:cubicBezTo>
                <a:cubicBezTo>
                  <a:pt x="5582106" y="3881265"/>
                  <a:pt x="5497968" y="3810920"/>
                  <a:pt x="5411071" y="3741955"/>
                </a:cubicBezTo>
                <a:close/>
                <a:moveTo>
                  <a:pt x="5995208" y="3479886"/>
                </a:moveTo>
                <a:cubicBezTo>
                  <a:pt x="5988312" y="3432990"/>
                  <a:pt x="5980725" y="3386783"/>
                  <a:pt x="5973139" y="3340576"/>
                </a:cubicBezTo>
                <a:cubicBezTo>
                  <a:pt x="5993829" y="3392990"/>
                  <a:pt x="6013139" y="3444714"/>
                  <a:pt x="6032450" y="3496438"/>
                </a:cubicBezTo>
                <a:cubicBezTo>
                  <a:pt x="6020036" y="3490231"/>
                  <a:pt x="6007622" y="3484714"/>
                  <a:pt x="5995208" y="3479886"/>
                </a:cubicBezTo>
                <a:close/>
                <a:moveTo>
                  <a:pt x="5987622" y="3476438"/>
                </a:moveTo>
                <a:cubicBezTo>
                  <a:pt x="5898657" y="3437128"/>
                  <a:pt x="5806933" y="3399886"/>
                  <a:pt x="5713140" y="3363335"/>
                </a:cubicBezTo>
                <a:cubicBezTo>
                  <a:pt x="5770381" y="3286783"/>
                  <a:pt x="5824864" y="3210232"/>
                  <a:pt x="5876588" y="3134370"/>
                </a:cubicBezTo>
                <a:cubicBezTo>
                  <a:pt x="5881416" y="3135749"/>
                  <a:pt x="5886243" y="3136439"/>
                  <a:pt x="5891070" y="3137818"/>
                </a:cubicBezTo>
                <a:cubicBezTo>
                  <a:pt x="5915208" y="3195059"/>
                  <a:pt x="5937967" y="3251611"/>
                  <a:pt x="5960726" y="3308852"/>
                </a:cubicBezTo>
                <a:cubicBezTo>
                  <a:pt x="5970381" y="3364024"/>
                  <a:pt x="5979346" y="3419886"/>
                  <a:pt x="5987622" y="3476438"/>
                </a:cubicBezTo>
                <a:close/>
                <a:moveTo>
                  <a:pt x="5900036" y="3139887"/>
                </a:moveTo>
                <a:cubicBezTo>
                  <a:pt x="5911071" y="3142646"/>
                  <a:pt x="5921415" y="3145404"/>
                  <a:pt x="5932450" y="3148163"/>
                </a:cubicBezTo>
                <a:cubicBezTo>
                  <a:pt x="5940726" y="3190921"/>
                  <a:pt x="5948312" y="3232990"/>
                  <a:pt x="5955898" y="3275749"/>
                </a:cubicBezTo>
                <a:cubicBezTo>
                  <a:pt x="5937277" y="3230921"/>
                  <a:pt x="5918657" y="3185404"/>
                  <a:pt x="5900036" y="3139887"/>
                </a:cubicBezTo>
                <a:close/>
                <a:moveTo>
                  <a:pt x="5895898" y="3130921"/>
                </a:moveTo>
                <a:cubicBezTo>
                  <a:pt x="5893829" y="3126094"/>
                  <a:pt x="5891760" y="3120577"/>
                  <a:pt x="5889691" y="3115749"/>
                </a:cubicBezTo>
                <a:cubicBezTo>
                  <a:pt x="5899346" y="3101956"/>
                  <a:pt x="5908312" y="3087473"/>
                  <a:pt x="5917967" y="3073680"/>
                </a:cubicBezTo>
                <a:cubicBezTo>
                  <a:pt x="5922105" y="3095749"/>
                  <a:pt x="5926243" y="3117818"/>
                  <a:pt x="5931071" y="3139887"/>
                </a:cubicBezTo>
                <a:cubicBezTo>
                  <a:pt x="5919347" y="3137128"/>
                  <a:pt x="5907622" y="3133680"/>
                  <a:pt x="5895898" y="3130921"/>
                </a:cubicBezTo>
                <a:close/>
                <a:moveTo>
                  <a:pt x="5887622" y="3128852"/>
                </a:moveTo>
                <a:cubicBezTo>
                  <a:pt x="5885553" y="3128163"/>
                  <a:pt x="5883484" y="3128163"/>
                  <a:pt x="5881416" y="3127473"/>
                </a:cubicBezTo>
                <a:cubicBezTo>
                  <a:pt x="5882795" y="3126094"/>
                  <a:pt x="5883484" y="3124025"/>
                  <a:pt x="5884864" y="3122645"/>
                </a:cubicBezTo>
                <a:cubicBezTo>
                  <a:pt x="5885553" y="3124715"/>
                  <a:pt x="5886933" y="3126783"/>
                  <a:pt x="5887622" y="3128852"/>
                </a:cubicBezTo>
                <a:close/>
                <a:moveTo>
                  <a:pt x="5873829" y="3125404"/>
                </a:moveTo>
                <a:cubicBezTo>
                  <a:pt x="5737968" y="3092301"/>
                  <a:pt x="5597968" y="3062646"/>
                  <a:pt x="5453140" y="3036439"/>
                </a:cubicBezTo>
                <a:cubicBezTo>
                  <a:pt x="5471071" y="2992301"/>
                  <a:pt x="5489002" y="2948853"/>
                  <a:pt x="5506244" y="2904715"/>
                </a:cubicBezTo>
                <a:cubicBezTo>
                  <a:pt x="5608312" y="2915060"/>
                  <a:pt x="5709002" y="2926784"/>
                  <a:pt x="5806933" y="2941267"/>
                </a:cubicBezTo>
                <a:cubicBezTo>
                  <a:pt x="5817278" y="2964025"/>
                  <a:pt x="5826933" y="2986784"/>
                  <a:pt x="5837278" y="3009542"/>
                </a:cubicBezTo>
                <a:cubicBezTo>
                  <a:pt x="5852450" y="3044025"/>
                  <a:pt x="5866933" y="3079197"/>
                  <a:pt x="5882105" y="3113680"/>
                </a:cubicBezTo>
                <a:cubicBezTo>
                  <a:pt x="5878657" y="3117818"/>
                  <a:pt x="5875898" y="3121956"/>
                  <a:pt x="5873829" y="3125404"/>
                </a:cubicBezTo>
                <a:close/>
                <a:moveTo>
                  <a:pt x="5446244" y="3035060"/>
                </a:moveTo>
                <a:cubicBezTo>
                  <a:pt x="5340037" y="3015749"/>
                  <a:pt x="5231761" y="2999197"/>
                  <a:pt x="5122106" y="2984025"/>
                </a:cubicBezTo>
                <a:cubicBezTo>
                  <a:pt x="5128313" y="2948163"/>
                  <a:pt x="5133831" y="2912991"/>
                  <a:pt x="5139348" y="2877818"/>
                </a:cubicBezTo>
                <a:cubicBezTo>
                  <a:pt x="5261416" y="2884025"/>
                  <a:pt x="5381416" y="2892991"/>
                  <a:pt x="5499347" y="2904025"/>
                </a:cubicBezTo>
                <a:cubicBezTo>
                  <a:pt x="5482106" y="2947473"/>
                  <a:pt x="5464175" y="2991611"/>
                  <a:pt x="5446244" y="3035060"/>
                </a:cubicBezTo>
                <a:close/>
                <a:moveTo>
                  <a:pt x="5140038" y="2870922"/>
                </a:moveTo>
                <a:cubicBezTo>
                  <a:pt x="5158658" y="2749543"/>
                  <a:pt x="5174520" y="2629543"/>
                  <a:pt x="5186934" y="2512302"/>
                </a:cubicBezTo>
                <a:cubicBezTo>
                  <a:pt x="5289003" y="2495060"/>
                  <a:pt x="5389002" y="2479888"/>
                  <a:pt x="5486933" y="2467474"/>
                </a:cubicBezTo>
                <a:cubicBezTo>
                  <a:pt x="5502795" y="2486785"/>
                  <a:pt x="5517968" y="2505405"/>
                  <a:pt x="5533830" y="2524716"/>
                </a:cubicBezTo>
                <a:cubicBezTo>
                  <a:pt x="5557968" y="2554371"/>
                  <a:pt x="5581416" y="2584026"/>
                  <a:pt x="5604864" y="2614371"/>
                </a:cubicBezTo>
                <a:cubicBezTo>
                  <a:pt x="5573140" y="2708164"/>
                  <a:pt x="5538657" y="2802646"/>
                  <a:pt x="5501416" y="2897818"/>
                </a:cubicBezTo>
                <a:cubicBezTo>
                  <a:pt x="5383485" y="2886094"/>
                  <a:pt x="5262796" y="2877129"/>
                  <a:pt x="5140038" y="2870922"/>
                </a:cubicBezTo>
                <a:close/>
                <a:moveTo>
                  <a:pt x="5133141" y="2870922"/>
                </a:moveTo>
                <a:cubicBezTo>
                  <a:pt x="5040727" y="2866094"/>
                  <a:pt x="4947624" y="2863336"/>
                  <a:pt x="4853141" y="2861956"/>
                </a:cubicBezTo>
                <a:cubicBezTo>
                  <a:pt x="4845555" y="2768163"/>
                  <a:pt x="4836590" y="2675060"/>
                  <a:pt x="4826245" y="2583336"/>
                </a:cubicBezTo>
                <a:cubicBezTo>
                  <a:pt x="4946245" y="2556440"/>
                  <a:pt x="5064176" y="2532991"/>
                  <a:pt x="5180037" y="2513681"/>
                </a:cubicBezTo>
                <a:cubicBezTo>
                  <a:pt x="5167624" y="2630233"/>
                  <a:pt x="5151762" y="2749543"/>
                  <a:pt x="5133141" y="2870922"/>
                </a:cubicBezTo>
                <a:close/>
                <a:moveTo>
                  <a:pt x="4825555" y="2575750"/>
                </a:moveTo>
                <a:cubicBezTo>
                  <a:pt x="4811762" y="2453681"/>
                  <a:pt x="4794521" y="2334371"/>
                  <a:pt x="4775210" y="2217130"/>
                </a:cubicBezTo>
                <a:cubicBezTo>
                  <a:pt x="4869004" y="2172992"/>
                  <a:pt x="4961417" y="2132303"/>
                  <a:pt x="5053141" y="2094372"/>
                </a:cubicBezTo>
                <a:cubicBezTo>
                  <a:pt x="5073141" y="2108854"/>
                  <a:pt x="5093141" y="2122647"/>
                  <a:pt x="5113141" y="2137130"/>
                </a:cubicBezTo>
                <a:cubicBezTo>
                  <a:pt x="5144175" y="2159199"/>
                  <a:pt x="5175210" y="2181958"/>
                  <a:pt x="5205555" y="2204027"/>
                </a:cubicBezTo>
                <a:cubicBezTo>
                  <a:pt x="5200038" y="2302647"/>
                  <a:pt x="5191762" y="2403336"/>
                  <a:pt x="5181417" y="2504716"/>
                </a:cubicBezTo>
                <a:cubicBezTo>
                  <a:pt x="5063486" y="2525405"/>
                  <a:pt x="4944866" y="2548853"/>
                  <a:pt x="4825555" y="2575750"/>
                </a:cubicBezTo>
                <a:close/>
                <a:moveTo>
                  <a:pt x="4818659" y="2577129"/>
                </a:moveTo>
                <a:cubicBezTo>
                  <a:pt x="4728314" y="2597129"/>
                  <a:pt x="4637280" y="2619198"/>
                  <a:pt x="4546245" y="2643336"/>
                </a:cubicBezTo>
                <a:cubicBezTo>
                  <a:pt x="4513832" y="2554371"/>
                  <a:pt x="4480728" y="2467474"/>
                  <a:pt x="4446245" y="2381957"/>
                </a:cubicBezTo>
                <a:cubicBezTo>
                  <a:pt x="4554521" y="2324716"/>
                  <a:pt x="4662107" y="2270923"/>
                  <a:pt x="4769004" y="2220578"/>
                </a:cubicBezTo>
                <a:cubicBezTo>
                  <a:pt x="4787624" y="2336440"/>
                  <a:pt x="4804176" y="2455750"/>
                  <a:pt x="4818659" y="2577129"/>
                </a:cubicBezTo>
                <a:close/>
                <a:moveTo>
                  <a:pt x="4443487" y="2374371"/>
                </a:moveTo>
                <a:cubicBezTo>
                  <a:pt x="4397280" y="2260578"/>
                  <a:pt x="4349694" y="2149544"/>
                  <a:pt x="4300039" y="2041958"/>
                </a:cubicBezTo>
                <a:cubicBezTo>
                  <a:pt x="4378659" y="1975061"/>
                  <a:pt x="4457280" y="1910924"/>
                  <a:pt x="4535211" y="1850234"/>
                </a:cubicBezTo>
                <a:cubicBezTo>
                  <a:pt x="4558659" y="1858510"/>
                  <a:pt x="4581418" y="1866786"/>
                  <a:pt x="4604866" y="1875751"/>
                </a:cubicBezTo>
                <a:cubicBezTo>
                  <a:pt x="4640728" y="1888855"/>
                  <a:pt x="4676590" y="1902648"/>
                  <a:pt x="4711762" y="1915751"/>
                </a:cubicBezTo>
                <a:cubicBezTo>
                  <a:pt x="4732452" y="2012303"/>
                  <a:pt x="4751073" y="2111613"/>
                  <a:pt x="4768314" y="2212302"/>
                </a:cubicBezTo>
                <a:cubicBezTo>
                  <a:pt x="4660038" y="2262647"/>
                  <a:pt x="4551763" y="2317130"/>
                  <a:pt x="4443487" y="2374371"/>
                </a:cubicBezTo>
                <a:close/>
                <a:moveTo>
                  <a:pt x="4437280" y="2377819"/>
                </a:moveTo>
                <a:cubicBezTo>
                  <a:pt x="4405556" y="2394371"/>
                  <a:pt x="4373832" y="2411612"/>
                  <a:pt x="4342108" y="2428854"/>
                </a:cubicBezTo>
                <a:cubicBezTo>
                  <a:pt x="4291763" y="2330233"/>
                  <a:pt x="4240729" y="2233682"/>
                  <a:pt x="4187625" y="2139889"/>
                </a:cubicBezTo>
                <a:cubicBezTo>
                  <a:pt x="4222798" y="2108165"/>
                  <a:pt x="4258660" y="2077130"/>
                  <a:pt x="4293832" y="2046785"/>
                </a:cubicBezTo>
                <a:cubicBezTo>
                  <a:pt x="4343487" y="2154371"/>
                  <a:pt x="4391073" y="2264716"/>
                  <a:pt x="4437280" y="2377819"/>
                </a:cubicBezTo>
                <a:close/>
                <a:moveTo>
                  <a:pt x="4184177" y="2132992"/>
                </a:moveTo>
                <a:cubicBezTo>
                  <a:pt x="4111763" y="2004716"/>
                  <a:pt x="4037281" y="1881268"/>
                  <a:pt x="3960729" y="1764027"/>
                </a:cubicBezTo>
                <a:cubicBezTo>
                  <a:pt x="3963488" y="1759889"/>
                  <a:pt x="3966246" y="1756441"/>
                  <a:pt x="3969005" y="1752303"/>
                </a:cubicBezTo>
                <a:cubicBezTo>
                  <a:pt x="3993832" y="1754372"/>
                  <a:pt x="4018660" y="1756441"/>
                  <a:pt x="4043488" y="1758510"/>
                </a:cubicBezTo>
                <a:cubicBezTo>
                  <a:pt x="4081419" y="1761958"/>
                  <a:pt x="4119350" y="1765406"/>
                  <a:pt x="4157281" y="1768855"/>
                </a:cubicBezTo>
                <a:cubicBezTo>
                  <a:pt x="4202798" y="1856441"/>
                  <a:pt x="4246936" y="1946785"/>
                  <a:pt x="4290384" y="2039889"/>
                </a:cubicBezTo>
                <a:cubicBezTo>
                  <a:pt x="4255212" y="2070234"/>
                  <a:pt x="4219350" y="2101268"/>
                  <a:pt x="4184177" y="2132992"/>
                </a:cubicBezTo>
                <a:close/>
                <a:moveTo>
                  <a:pt x="3956591" y="1757820"/>
                </a:moveTo>
                <a:cubicBezTo>
                  <a:pt x="3955212" y="1755751"/>
                  <a:pt x="3953833" y="1753682"/>
                  <a:pt x="3952453" y="1750924"/>
                </a:cubicBezTo>
                <a:cubicBezTo>
                  <a:pt x="3955212" y="1750924"/>
                  <a:pt x="3957970" y="1751613"/>
                  <a:pt x="3961419" y="1751613"/>
                </a:cubicBezTo>
                <a:cubicBezTo>
                  <a:pt x="3959350" y="1753682"/>
                  <a:pt x="3957970" y="1755751"/>
                  <a:pt x="3956591" y="1757820"/>
                </a:cubicBezTo>
                <a:close/>
                <a:moveTo>
                  <a:pt x="3947626" y="1744027"/>
                </a:moveTo>
                <a:cubicBezTo>
                  <a:pt x="3942798" y="1736441"/>
                  <a:pt x="3937281" y="1728855"/>
                  <a:pt x="3932453" y="1720579"/>
                </a:cubicBezTo>
                <a:cubicBezTo>
                  <a:pt x="3951764" y="1717820"/>
                  <a:pt x="3971074" y="1715062"/>
                  <a:pt x="3990384" y="1712993"/>
                </a:cubicBezTo>
                <a:cubicBezTo>
                  <a:pt x="3982108" y="1724027"/>
                  <a:pt x="3973832" y="1734372"/>
                  <a:pt x="3966246" y="1745407"/>
                </a:cubicBezTo>
                <a:cubicBezTo>
                  <a:pt x="3960039" y="1744717"/>
                  <a:pt x="3953833" y="1744717"/>
                  <a:pt x="3947626" y="1744027"/>
                </a:cubicBezTo>
                <a:close/>
                <a:moveTo>
                  <a:pt x="3938660" y="1743338"/>
                </a:moveTo>
                <a:cubicBezTo>
                  <a:pt x="3900729" y="1740579"/>
                  <a:pt x="3862798" y="1737820"/>
                  <a:pt x="3825557" y="1735751"/>
                </a:cubicBezTo>
                <a:cubicBezTo>
                  <a:pt x="3858660" y="1730924"/>
                  <a:pt x="3891764" y="1726096"/>
                  <a:pt x="3924178" y="1721958"/>
                </a:cubicBezTo>
                <a:cubicBezTo>
                  <a:pt x="3929005" y="1728855"/>
                  <a:pt x="3933833" y="1736441"/>
                  <a:pt x="3938660" y="1743338"/>
                </a:cubicBezTo>
                <a:close/>
                <a:moveTo>
                  <a:pt x="3784867" y="2000579"/>
                </a:moveTo>
                <a:cubicBezTo>
                  <a:pt x="3718660" y="2098509"/>
                  <a:pt x="3653833" y="2200578"/>
                  <a:pt x="3590385" y="2305406"/>
                </a:cubicBezTo>
                <a:cubicBezTo>
                  <a:pt x="3492454" y="2230923"/>
                  <a:pt x="3394523" y="2160578"/>
                  <a:pt x="3295903" y="2092992"/>
                </a:cubicBezTo>
                <a:cubicBezTo>
                  <a:pt x="3329006" y="1995751"/>
                  <a:pt x="3362799" y="1900579"/>
                  <a:pt x="3399351" y="1808165"/>
                </a:cubicBezTo>
                <a:cubicBezTo>
                  <a:pt x="3423489" y="1803337"/>
                  <a:pt x="3448316" y="1798510"/>
                  <a:pt x="3473144" y="1794372"/>
                </a:cubicBezTo>
                <a:cubicBezTo>
                  <a:pt x="3510385" y="1787476"/>
                  <a:pt x="3547626" y="1780579"/>
                  <a:pt x="3584178" y="1774372"/>
                </a:cubicBezTo>
                <a:cubicBezTo>
                  <a:pt x="3651074" y="1846786"/>
                  <a:pt x="3717971" y="1921958"/>
                  <a:pt x="3784867" y="2000579"/>
                </a:cubicBezTo>
                <a:close/>
                <a:moveTo>
                  <a:pt x="3586247" y="2311613"/>
                </a:moveTo>
                <a:cubicBezTo>
                  <a:pt x="3538661" y="2390233"/>
                  <a:pt x="3491764" y="2470922"/>
                  <a:pt x="3445558" y="2553681"/>
                </a:cubicBezTo>
                <a:cubicBezTo>
                  <a:pt x="3359351" y="2515750"/>
                  <a:pt x="3273144" y="2479198"/>
                  <a:pt x="3186937" y="2444716"/>
                </a:cubicBezTo>
                <a:cubicBezTo>
                  <a:pt x="3220041" y="2327475"/>
                  <a:pt x="3255903" y="2212302"/>
                  <a:pt x="3293144" y="2101268"/>
                </a:cubicBezTo>
                <a:cubicBezTo>
                  <a:pt x="3390385" y="2167475"/>
                  <a:pt x="3488316" y="2237820"/>
                  <a:pt x="3586247" y="2311613"/>
                </a:cubicBezTo>
                <a:close/>
                <a:moveTo>
                  <a:pt x="3180731" y="2441957"/>
                </a:moveTo>
                <a:cubicBezTo>
                  <a:pt x="3066938" y="2396440"/>
                  <a:pt x="2953834" y="2354371"/>
                  <a:pt x="2841421" y="2315750"/>
                </a:cubicBezTo>
                <a:cubicBezTo>
                  <a:pt x="2847628" y="2212302"/>
                  <a:pt x="2855214" y="2111613"/>
                  <a:pt x="2865559" y="2012992"/>
                </a:cubicBezTo>
                <a:cubicBezTo>
                  <a:pt x="2887628" y="2001958"/>
                  <a:pt x="2909696" y="1990923"/>
                  <a:pt x="2931765" y="1980579"/>
                </a:cubicBezTo>
                <a:cubicBezTo>
                  <a:pt x="2965558" y="1964027"/>
                  <a:pt x="3000041" y="1947475"/>
                  <a:pt x="3033834" y="1931613"/>
                </a:cubicBezTo>
                <a:cubicBezTo>
                  <a:pt x="3117972" y="1983337"/>
                  <a:pt x="3202799" y="2038510"/>
                  <a:pt x="3287627" y="2096440"/>
                </a:cubicBezTo>
                <a:cubicBezTo>
                  <a:pt x="3249696" y="2208854"/>
                  <a:pt x="3214524" y="2324026"/>
                  <a:pt x="3180731" y="2441957"/>
                </a:cubicBezTo>
                <a:close/>
                <a:moveTo>
                  <a:pt x="3178661" y="2448854"/>
                </a:moveTo>
                <a:cubicBezTo>
                  <a:pt x="3153834" y="2537819"/>
                  <a:pt x="3129696" y="2628164"/>
                  <a:pt x="3106937" y="2719888"/>
                </a:cubicBezTo>
                <a:cubicBezTo>
                  <a:pt x="3013834" y="2706095"/>
                  <a:pt x="2920731" y="2693681"/>
                  <a:pt x="2829697" y="2683336"/>
                </a:cubicBezTo>
                <a:cubicBezTo>
                  <a:pt x="2830386" y="2560577"/>
                  <a:pt x="2834524" y="2440578"/>
                  <a:pt x="2841421" y="2323337"/>
                </a:cubicBezTo>
                <a:cubicBezTo>
                  <a:pt x="2952455" y="2361268"/>
                  <a:pt x="3065558" y="2403336"/>
                  <a:pt x="3178661" y="2448854"/>
                </a:cubicBezTo>
                <a:close/>
                <a:moveTo>
                  <a:pt x="2822110" y="2682646"/>
                </a:moveTo>
                <a:cubicBezTo>
                  <a:pt x="2700042" y="2668853"/>
                  <a:pt x="2579352" y="2658508"/>
                  <a:pt x="2460732" y="2650922"/>
                </a:cubicBezTo>
                <a:cubicBezTo>
                  <a:pt x="2439353" y="2550233"/>
                  <a:pt x="2420042" y="2451612"/>
                  <a:pt x="2403490" y="2353681"/>
                </a:cubicBezTo>
                <a:cubicBezTo>
                  <a:pt x="2422111" y="2337130"/>
                  <a:pt x="2440732" y="2320578"/>
                  <a:pt x="2459352" y="2304026"/>
                </a:cubicBezTo>
                <a:cubicBezTo>
                  <a:pt x="2488318" y="2278509"/>
                  <a:pt x="2516594" y="2253681"/>
                  <a:pt x="2545559" y="2228854"/>
                </a:cubicBezTo>
                <a:cubicBezTo>
                  <a:pt x="2640042" y="2256440"/>
                  <a:pt x="2736593" y="2286785"/>
                  <a:pt x="2833145" y="2320578"/>
                </a:cubicBezTo>
                <a:cubicBezTo>
                  <a:pt x="2826938" y="2439199"/>
                  <a:pt x="2823490" y="2559888"/>
                  <a:pt x="2822110" y="2682646"/>
                </a:cubicBezTo>
                <a:close/>
                <a:moveTo>
                  <a:pt x="2822110" y="2689543"/>
                </a:moveTo>
                <a:cubicBezTo>
                  <a:pt x="2822110" y="2725405"/>
                  <a:pt x="2822110" y="2761267"/>
                  <a:pt x="2822110" y="2797129"/>
                </a:cubicBezTo>
                <a:cubicBezTo>
                  <a:pt x="2711076" y="2794370"/>
                  <a:pt x="2601421" y="2793681"/>
                  <a:pt x="2493835" y="2795750"/>
                </a:cubicBezTo>
                <a:cubicBezTo>
                  <a:pt x="2482801" y="2749543"/>
                  <a:pt x="2472456" y="2704026"/>
                  <a:pt x="2462801" y="2657819"/>
                </a:cubicBezTo>
                <a:cubicBezTo>
                  <a:pt x="2580732" y="2665405"/>
                  <a:pt x="2700731" y="2675750"/>
                  <a:pt x="2822110" y="2689543"/>
                </a:cubicBezTo>
                <a:close/>
                <a:moveTo>
                  <a:pt x="2486249" y="2795750"/>
                </a:moveTo>
                <a:cubicBezTo>
                  <a:pt x="2339353" y="2798508"/>
                  <a:pt x="2195905" y="2805405"/>
                  <a:pt x="2056595" y="2817129"/>
                </a:cubicBezTo>
                <a:cubicBezTo>
                  <a:pt x="2054525" y="2812301"/>
                  <a:pt x="2052457" y="2808163"/>
                  <a:pt x="2050388" y="2803336"/>
                </a:cubicBezTo>
                <a:cubicBezTo>
                  <a:pt x="2063491" y="2782646"/>
                  <a:pt x="2077284" y="2761957"/>
                  <a:pt x="2090388" y="2741267"/>
                </a:cubicBezTo>
                <a:cubicBezTo>
                  <a:pt x="2111077" y="2709543"/>
                  <a:pt x="2132457" y="2677819"/>
                  <a:pt x="2153836" y="2646095"/>
                </a:cubicBezTo>
                <a:cubicBezTo>
                  <a:pt x="2252456" y="2647474"/>
                  <a:pt x="2353146" y="2651612"/>
                  <a:pt x="2455214" y="2657819"/>
                </a:cubicBezTo>
                <a:cubicBezTo>
                  <a:pt x="2464870" y="2703336"/>
                  <a:pt x="2475214" y="2749543"/>
                  <a:pt x="2486249" y="2795750"/>
                </a:cubicBezTo>
                <a:close/>
                <a:moveTo>
                  <a:pt x="2048319" y="2817819"/>
                </a:moveTo>
                <a:cubicBezTo>
                  <a:pt x="2045560" y="2817819"/>
                  <a:pt x="2042801" y="2818508"/>
                  <a:pt x="2040732" y="2818508"/>
                </a:cubicBezTo>
                <a:cubicBezTo>
                  <a:pt x="2042112" y="2815749"/>
                  <a:pt x="2044181" y="2813681"/>
                  <a:pt x="2045560" y="2810922"/>
                </a:cubicBezTo>
                <a:cubicBezTo>
                  <a:pt x="2046250" y="2812991"/>
                  <a:pt x="2047629" y="2815060"/>
                  <a:pt x="2048319" y="2817819"/>
                </a:cubicBezTo>
                <a:close/>
                <a:moveTo>
                  <a:pt x="2026250" y="2827474"/>
                </a:moveTo>
                <a:cubicBezTo>
                  <a:pt x="2005560" y="2859198"/>
                  <a:pt x="1985560" y="2890922"/>
                  <a:pt x="1966250" y="2923335"/>
                </a:cubicBezTo>
                <a:cubicBezTo>
                  <a:pt x="1977974" y="2892301"/>
                  <a:pt x="1989008" y="2860577"/>
                  <a:pt x="2000733" y="2830232"/>
                </a:cubicBezTo>
                <a:cubicBezTo>
                  <a:pt x="2009698" y="2828853"/>
                  <a:pt x="2017974" y="2828163"/>
                  <a:pt x="2026250" y="2827474"/>
                </a:cubicBezTo>
                <a:close/>
                <a:moveTo>
                  <a:pt x="2035215" y="2826784"/>
                </a:moveTo>
                <a:cubicBezTo>
                  <a:pt x="2040732" y="2826094"/>
                  <a:pt x="2046250" y="2826094"/>
                  <a:pt x="2051767" y="2825405"/>
                </a:cubicBezTo>
                <a:cubicBezTo>
                  <a:pt x="2091077" y="2908853"/>
                  <a:pt x="2132457" y="2992991"/>
                  <a:pt x="2176594" y="3077128"/>
                </a:cubicBezTo>
                <a:cubicBezTo>
                  <a:pt x="2078663" y="3097818"/>
                  <a:pt x="1982112" y="3120577"/>
                  <a:pt x="1888319" y="3144714"/>
                </a:cubicBezTo>
                <a:cubicBezTo>
                  <a:pt x="1909698" y="3080577"/>
                  <a:pt x="1931767" y="3017128"/>
                  <a:pt x="1954526" y="2955060"/>
                </a:cubicBezTo>
                <a:cubicBezTo>
                  <a:pt x="1981422" y="2911612"/>
                  <a:pt x="2008319" y="2868853"/>
                  <a:pt x="2035215" y="2826784"/>
                </a:cubicBezTo>
                <a:close/>
                <a:moveTo>
                  <a:pt x="1880733" y="3146094"/>
                </a:moveTo>
                <a:cubicBezTo>
                  <a:pt x="1864181" y="3150232"/>
                  <a:pt x="1847629" y="3155059"/>
                  <a:pt x="1831767" y="3159197"/>
                </a:cubicBezTo>
                <a:cubicBezTo>
                  <a:pt x="1866250" y="3099887"/>
                  <a:pt x="1901422" y="3041266"/>
                  <a:pt x="1937284" y="2982646"/>
                </a:cubicBezTo>
                <a:cubicBezTo>
                  <a:pt x="1917974" y="3037128"/>
                  <a:pt x="1899353" y="3091611"/>
                  <a:pt x="1880733" y="3146094"/>
                </a:cubicBezTo>
                <a:close/>
                <a:moveTo>
                  <a:pt x="1877974" y="3155059"/>
                </a:moveTo>
                <a:cubicBezTo>
                  <a:pt x="1866250" y="3189542"/>
                  <a:pt x="1855215" y="3224025"/>
                  <a:pt x="1844181" y="3258507"/>
                </a:cubicBezTo>
                <a:cubicBezTo>
                  <a:pt x="1837284" y="3281266"/>
                  <a:pt x="1829698" y="3303335"/>
                  <a:pt x="1822802" y="3326093"/>
                </a:cubicBezTo>
                <a:cubicBezTo>
                  <a:pt x="1813836" y="3315059"/>
                  <a:pt x="1804181" y="3304025"/>
                  <a:pt x="1795216" y="3292990"/>
                </a:cubicBezTo>
                <a:cubicBezTo>
                  <a:pt x="1797974" y="3264714"/>
                  <a:pt x="1800733" y="3236438"/>
                  <a:pt x="1804181" y="3207473"/>
                </a:cubicBezTo>
                <a:cubicBezTo>
                  <a:pt x="1811767" y="3194370"/>
                  <a:pt x="1819354" y="3181266"/>
                  <a:pt x="1826940" y="3168852"/>
                </a:cubicBezTo>
                <a:cubicBezTo>
                  <a:pt x="1843491" y="3164025"/>
                  <a:pt x="1860733" y="3159887"/>
                  <a:pt x="1877974" y="3155059"/>
                </a:cubicBezTo>
                <a:close/>
                <a:moveTo>
                  <a:pt x="1805561" y="3190921"/>
                </a:moveTo>
                <a:cubicBezTo>
                  <a:pt x="1806250" y="3185404"/>
                  <a:pt x="1806940" y="3179887"/>
                  <a:pt x="1807629" y="3174369"/>
                </a:cubicBezTo>
                <a:cubicBezTo>
                  <a:pt x="1811078" y="3173680"/>
                  <a:pt x="1813836" y="3172990"/>
                  <a:pt x="1817285" y="3171611"/>
                </a:cubicBezTo>
                <a:cubicBezTo>
                  <a:pt x="1813147" y="3177818"/>
                  <a:pt x="1809698" y="3184714"/>
                  <a:pt x="1805561" y="3190921"/>
                </a:cubicBezTo>
                <a:close/>
                <a:moveTo>
                  <a:pt x="1797285" y="3205404"/>
                </a:moveTo>
                <a:cubicBezTo>
                  <a:pt x="1786940" y="3223335"/>
                  <a:pt x="1777285" y="3241266"/>
                  <a:pt x="1766940" y="3259197"/>
                </a:cubicBezTo>
                <a:cubicBezTo>
                  <a:pt x="1750388" y="3239197"/>
                  <a:pt x="1734526" y="3219197"/>
                  <a:pt x="1718664" y="3199197"/>
                </a:cubicBezTo>
                <a:cubicBezTo>
                  <a:pt x="1745561" y="3191611"/>
                  <a:pt x="1773147" y="3183335"/>
                  <a:pt x="1800733" y="3175749"/>
                </a:cubicBezTo>
                <a:cubicBezTo>
                  <a:pt x="1799353" y="3186094"/>
                  <a:pt x="1797974" y="3195749"/>
                  <a:pt x="1797285" y="3205404"/>
                </a:cubicBezTo>
                <a:close/>
                <a:moveTo>
                  <a:pt x="1795216" y="3222645"/>
                </a:moveTo>
                <a:cubicBezTo>
                  <a:pt x="1793147" y="3243335"/>
                  <a:pt x="1791078" y="3264714"/>
                  <a:pt x="1788319" y="3285404"/>
                </a:cubicBezTo>
                <a:cubicBezTo>
                  <a:pt x="1782802" y="3278507"/>
                  <a:pt x="1776595" y="3271611"/>
                  <a:pt x="1771078" y="3264714"/>
                </a:cubicBezTo>
                <a:cubicBezTo>
                  <a:pt x="1779354" y="3250921"/>
                  <a:pt x="1787629" y="3236438"/>
                  <a:pt x="1795216" y="3222645"/>
                </a:cubicBezTo>
                <a:close/>
                <a:moveTo>
                  <a:pt x="1787629" y="3295059"/>
                </a:moveTo>
                <a:cubicBezTo>
                  <a:pt x="1785560" y="3317818"/>
                  <a:pt x="1782802" y="3340576"/>
                  <a:pt x="1780733" y="3364024"/>
                </a:cubicBezTo>
                <a:cubicBezTo>
                  <a:pt x="1753147" y="3374369"/>
                  <a:pt x="1725561" y="3384714"/>
                  <a:pt x="1698664" y="3395748"/>
                </a:cubicBezTo>
                <a:cubicBezTo>
                  <a:pt x="1721423" y="3354369"/>
                  <a:pt x="1744181" y="3312990"/>
                  <a:pt x="1767630" y="3271611"/>
                </a:cubicBezTo>
                <a:cubicBezTo>
                  <a:pt x="1774526" y="3279197"/>
                  <a:pt x="1781423" y="3287473"/>
                  <a:pt x="1787629" y="3295059"/>
                </a:cubicBezTo>
                <a:close/>
                <a:moveTo>
                  <a:pt x="1747630" y="3903334"/>
                </a:moveTo>
                <a:cubicBezTo>
                  <a:pt x="1747630" y="3909541"/>
                  <a:pt x="1746940" y="3915747"/>
                  <a:pt x="1746940" y="3921955"/>
                </a:cubicBezTo>
                <a:cubicBezTo>
                  <a:pt x="1739354" y="3927472"/>
                  <a:pt x="1731767" y="3932989"/>
                  <a:pt x="1724181" y="3938506"/>
                </a:cubicBezTo>
                <a:cubicBezTo>
                  <a:pt x="1720733" y="3919196"/>
                  <a:pt x="1717285" y="3899886"/>
                  <a:pt x="1713836" y="3880575"/>
                </a:cubicBezTo>
                <a:cubicBezTo>
                  <a:pt x="1724871" y="3888161"/>
                  <a:pt x="1735905" y="3895748"/>
                  <a:pt x="1747630" y="3903334"/>
                </a:cubicBezTo>
                <a:close/>
                <a:moveTo>
                  <a:pt x="1746250" y="3930920"/>
                </a:moveTo>
                <a:cubicBezTo>
                  <a:pt x="1744871" y="3968851"/>
                  <a:pt x="1744181" y="4007471"/>
                  <a:pt x="1743492" y="4045402"/>
                </a:cubicBezTo>
                <a:cubicBezTo>
                  <a:pt x="1737285" y="4012299"/>
                  <a:pt x="1731078" y="3979196"/>
                  <a:pt x="1724871" y="3946782"/>
                </a:cubicBezTo>
                <a:cubicBezTo>
                  <a:pt x="1732457" y="3940575"/>
                  <a:pt x="1739354" y="3935748"/>
                  <a:pt x="1746250" y="3930920"/>
                </a:cubicBezTo>
                <a:close/>
                <a:moveTo>
                  <a:pt x="1743492" y="4077816"/>
                </a:moveTo>
                <a:cubicBezTo>
                  <a:pt x="1742802" y="4106092"/>
                  <a:pt x="1742802" y="4134368"/>
                  <a:pt x="1742802" y="4161954"/>
                </a:cubicBezTo>
                <a:cubicBezTo>
                  <a:pt x="1724871" y="4098506"/>
                  <a:pt x="1706940" y="4034368"/>
                  <a:pt x="1690388" y="3971610"/>
                </a:cubicBezTo>
                <a:cubicBezTo>
                  <a:pt x="1700043" y="3964713"/>
                  <a:pt x="1709699" y="3957127"/>
                  <a:pt x="1719354" y="3950230"/>
                </a:cubicBezTo>
                <a:cubicBezTo>
                  <a:pt x="1726940" y="3992989"/>
                  <a:pt x="1735216" y="4035747"/>
                  <a:pt x="1743492" y="4077816"/>
                </a:cubicBezTo>
                <a:close/>
                <a:moveTo>
                  <a:pt x="1749699" y="4110919"/>
                </a:moveTo>
                <a:cubicBezTo>
                  <a:pt x="1766940" y="4199885"/>
                  <a:pt x="1786250" y="4288851"/>
                  <a:pt x="1806940" y="4377816"/>
                </a:cubicBezTo>
                <a:cubicBezTo>
                  <a:pt x="1786940" y="4313678"/>
                  <a:pt x="1767630" y="4249540"/>
                  <a:pt x="1749699" y="4186092"/>
                </a:cubicBezTo>
                <a:cubicBezTo>
                  <a:pt x="1749009" y="4160575"/>
                  <a:pt x="1749009" y="4135747"/>
                  <a:pt x="1749699" y="4110919"/>
                </a:cubicBezTo>
                <a:close/>
                <a:moveTo>
                  <a:pt x="1826940" y="4464022"/>
                </a:moveTo>
                <a:cubicBezTo>
                  <a:pt x="1813147" y="4459195"/>
                  <a:pt x="1800043" y="4455057"/>
                  <a:pt x="1786250" y="4450229"/>
                </a:cubicBezTo>
                <a:cubicBezTo>
                  <a:pt x="1773836" y="4424023"/>
                  <a:pt x="1762112" y="4398505"/>
                  <a:pt x="1750388" y="4372299"/>
                </a:cubicBezTo>
                <a:cubicBezTo>
                  <a:pt x="1749699" y="4318506"/>
                  <a:pt x="1749009" y="4264023"/>
                  <a:pt x="1749009" y="4209540"/>
                </a:cubicBezTo>
                <a:cubicBezTo>
                  <a:pt x="1773147" y="4295057"/>
                  <a:pt x="1799353" y="4379195"/>
                  <a:pt x="1826940" y="4464022"/>
                </a:cubicBezTo>
                <a:close/>
                <a:moveTo>
                  <a:pt x="1828319" y="4472298"/>
                </a:moveTo>
                <a:cubicBezTo>
                  <a:pt x="1829698" y="4478505"/>
                  <a:pt x="1831078" y="4484023"/>
                  <a:pt x="1832457" y="4490229"/>
                </a:cubicBezTo>
                <a:cubicBezTo>
                  <a:pt x="1826250" y="4497816"/>
                  <a:pt x="1820733" y="4504712"/>
                  <a:pt x="1814526" y="4512298"/>
                </a:cubicBezTo>
                <a:cubicBezTo>
                  <a:pt x="1806250" y="4494367"/>
                  <a:pt x="1797974" y="4477126"/>
                  <a:pt x="1789698" y="4459195"/>
                </a:cubicBezTo>
                <a:cubicBezTo>
                  <a:pt x="1802802" y="4463333"/>
                  <a:pt x="1815905" y="4468161"/>
                  <a:pt x="1828319" y="4472298"/>
                </a:cubicBezTo>
                <a:close/>
                <a:moveTo>
                  <a:pt x="1835216" y="4498505"/>
                </a:moveTo>
                <a:cubicBezTo>
                  <a:pt x="1844181" y="4535747"/>
                  <a:pt x="1853147" y="4572298"/>
                  <a:pt x="1862802" y="4609540"/>
                </a:cubicBezTo>
                <a:cubicBezTo>
                  <a:pt x="1847629" y="4579195"/>
                  <a:pt x="1833147" y="4549540"/>
                  <a:pt x="1818664" y="4519195"/>
                </a:cubicBezTo>
                <a:cubicBezTo>
                  <a:pt x="1824181" y="4512298"/>
                  <a:pt x="1829698" y="4505402"/>
                  <a:pt x="1835216" y="4498505"/>
                </a:cubicBezTo>
                <a:close/>
                <a:moveTo>
                  <a:pt x="1854526" y="4548850"/>
                </a:moveTo>
                <a:cubicBezTo>
                  <a:pt x="1860043" y="4566091"/>
                  <a:pt x="1865560" y="4583333"/>
                  <a:pt x="1871767" y="4600574"/>
                </a:cubicBezTo>
                <a:cubicBezTo>
                  <a:pt x="1881422" y="4629539"/>
                  <a:pt x="1891767" y="4659194"/>
                  <a:pt x="1902112" y="4688160"/>
                </a:cubicBezTo>
                <a:cubicBezTo>
                  <a:pt x="1893836" y="4671609"/>
                  <a:pt x="1885560" y="4655746"/>
                  <a:pt x="1877974" y="4639195"/>
                </a:cubicBezTo>
                <a:cubicBezTo>
                  <a:pt x="1869698" y="4609540"/>
                  <a:pt x="1862112" y="4579195"/>
                  <a:pt x="1854526" y="4548850"/>
                </a:cubicBezTo>
                <a:close/>
                <a:moveTo>
                  <a:pt x="1919353" y="4738505"/>
                </a:moveTo>
                <a:cubicBezTo>
                  <a:pt x="1949008" y="4822643"/>
                  <a:pt x="1980043" y="4906091"/>
                  <a:pt x="2012457" y="4988849"/>
                </a:cubicBezTo>
                <a:cubicBezTo>
                  <a:pt x="2011767" y="4988849"/>
                  <a:pt x="2011077" y="4988849"/>
                  <a:pt x="2010388" y="4988849"/>
                </a:cubicBezTo>
                <a:cubicBezTo>
                  <a:pt x="1992457" y="4967470"/>
                  <a:pt x="1973836" y="4946091"/>
                  <a:pt x="1955905" y="4924711"/>
                </a:cubicBezTo>
                <a:cubicBezTo>
                  <a:pt x="1931767" y="4841953"/>
                  <a:pt x="1908319" y="4757815"/>
                  <a:pt x="1885560" y="4672298"/>
                </a:cubicBezTo>
                <a:cubicBezTo>
                  <a:pt x="1896595" y="4694367"/>
                  <a:pt x="1908319" y="4716436"/>
                  <a:pt x="1919353" y="4738505"/>
                </a:cubicBezTo>
                <a:close/>
                <a:moveTo>
                  <a:pt x="2023491" y="4997125"/>
                </a:moveTo>
                <a:cubicBezTo>
                  <a:pt x="2035215" y="4997815"/>
                  <a:pt x="2046939" y="4998504"/>
                  <a:pt x="2057974" y="4999194"/>
                </a:cubicBezTo>
                <a:cubicBezTo>
                  <a:pt x="2060732" y="5004711"/>
                  <a:pt x="2064181" y="5010229"/>
                  <a:pt x="2066939" y="5015056"/>
                </a:cubicBezTo>
                <a:cubicBezTo>
                  <a:pt x="2063491" y="5024022"/>
                  <a:pt x="2059353" y="5032298"/>
                  <a:pt x="2055905" y="5041263"/>
                </a:cubicBezTo>
                <a:cubicBezTo>
                  <a:pt x="2046250" y="5030229"/>
                  <a:pt x="2037284" y="5019194"/>
                  <a:pt x="2027629" y="5008849"/>
                </a:cubicBezTo>
                <a:cubicBezTo>
                  <a:pt x="2026250" y="5004711"/>
                  <a:pt x="2024870" y="5000573"/>
                  <a:pt x="2023491" y="4997125"/>
                </a:cubicBezTo>
                <a:close/>
                <a:moveTo>
                  <a:pt x="2052457" y="5048159"/>
                </a:moveTo>
                <a:cubicBezTo>
                  <a:pt x="2051077" y="5052297"/>
                  <a:pt x="2049008" y="5055746"/>
                  <a:pt x="2047629" y="5059884"/>
                </a:cubicBezTo>
                <a:cubicBezTo>
                  <a:pt x="2043491" y="5049539"/>
                  <a:pt x="2039353" y="5038504"/>
                  <a:pt x="2035215" y="5028159"/>
                </a:cubicBezTo>
                <a:cubicBezTo>
                  <a:pt x="2041422" y="5035056"/>
                  <a:pt x="2046939" y="5041263"/>
                  <a:pt x="2052457" y="5048159"/>
                </a:cubicBezTo>
                <a:close/>
                <a:moveTo>
                  <a:pt x="2057974" y="5053677"/>
                </a:moveTo>
                <a:cubicBezTo>
                  <a:pt x="2086250" y="5086090"/>
                  <a:pt x="2114525" y="5118504"/>
                  <a:pt x="2143491" y="5150918"/>
                </a:cubicBezTo>
                <a:cubicBezTo>
                  <a:pt x="2190387" y="5232297"/>
                  <a:pt x="2237973" y="5312297"/>
                  <a:pt x="2286249" y="5390228"/>
                </a:cubicBezTo>
                <a:cubicBezTo>
                  <a:pt x="2237973" y="5356435"/>
                  <a:pt x="2189698" y="5322642"/>
                  <a:pt x="2142801" y="5288849"/>
                </a:cubicBezTo>
                <a:cubicBezTo>
                  <a:pt x="2111767" y="5216435"/>
                  <a:pt x="2081422" y="5142642"/>
                  <a:pt x="2051767" y="5068849"/>
                </a:cubicBezTo>
                <a:cubicBezTo>
                  <a:pt x="2053836" y="5064021"/>
                  <a:pt x="2055905" y="5059194"/>
                  <a:pt x="2057974" y="5053677"/>
                </a:cubicBezTo>
                <a:close/>
                <a:moveTo>
                  <a:pt x="2166250" y="5176435"/>
                </a:moveTo>
                <a:cubicBezTo>
                  <a:pt x="2231077" y="5248159"/>
                  <a:pt x="2296594" y="5319193"/>
                  <a:pt x="2364180" y="5389538"/>
                </a:cubicBezTo>
                <a:cubicBezTo>
                  <a:pt x="2380732" y="5406780"/>
                  <a:pt x="2396594" y="5423331"/>
                  <a:pt x="2413146" y="5439883"/>
                </a:cubicBezTo>
                <a:cubicBezTo>
                  <a:pt x="2399352" y="5442642"/>
                  <a:pt x="2384870" y="5446090"/>
                  <a:pt x="2371077" y="5448848"/>
                </a:cubicBezTo>
                <a:cubicBezTo>
                  <a:pt x="2347628" y="5432986"/>
                  <a:pt x="2323491" y="5416435"/>
                  <a:pt x="2300732" y="5400572"/>
                </a:cubicBezTo>
                <a:cubicBezTo>
                  <a:pt x="2255215" y="5327469"/>
                  <a:pt x="2210387" y="5252297"/>
                  <a:pt x="2166250" y="5176435"/>
                </a:cubicBezTo>
                <a:close/>
                <a:moveTo>
                  <a:pt x="2418663" y="5446090"/>
                </a:moveTo>
                <a:cubicBezTo>
                  <a:pt x="2422801" y="5450228"/>
                  <a:pt x="2426939" y="5455055"/>
                  <a:pt x="2431766" y="5459193"/>
                </a:cubicBezTo>
                <a:cubicBezTo>
                  <a:pt x="2430387" y="5468159"/>
                  <a:pt x="2429008" y="5477814"/>
                  <a:pt x="2428318" y="5486779"/>
                </a:cubicBezTo>
                <a:cubicBezTo>
                  <a:pt x="2411766" y="5475745"/>
                  <a:pt x="2395904" y="5464711"/>
                  <a:pt x="2379353" y="5454366"/>
                </a:cubicBezTo>
                <a:cubicBezTo>
                  <a:pt x="2392456" y="5451607"/>
                  <a:pt x="2405560" y="5448848"/>
                  <a:pt x="2418663" y="5446090"/>
                </a:cubicBezTo>
                <a:close/>
                <a:moveTo>
                  <a:pt x="2437973" y="5465400"/>
                </a:moveTo>
                <a:cubicBezTo>
                  <a:pt x="2464870" y="5492986"/>
                  <a:pt x="2491766" y="5519883"/>
                  <a:pt x="2518663" y="5546090"/>
                </a:cubicBezTo>
                <a:cubicBezTo>
                  <a:pt x="2490387" y="5527469"/>
                  <a:pt x="2462801" y="5509538"/>
                  <a:pt x="2434525" y="5490917"/>
                </a:cubicBezTo>
                <a:cubicBezTo>
                  <a:pt x="2435904" y="5482641"/>
                  <a:pt x="2436594" y="5474366"/>
                  <a:pt x="2437973" y="5465400"/>
                </a:cubicBezTo>
                <a:close/>
                <a:moveTo>
                  <a:pt x="2439353" y="5457124"/>
                </a:moveTo>
                <a:cubicBezTo>
                  <a:pt x="2440042" y="5452297"/>
                  <a:pt x="2440732" y="5446779"/>
                  <a:pt x="2441421" y="5441952"/>
                </a:cubicBezTo>
                <a:cubicBezTo>
                  <a:pt x="2578663" y="5412297"/>
                  <a:pt x="2717973" y="5377814"/>
                  <a:pt x="2859352" y="5337814"/>
                </a:cubicBezTo>
                <a:cubicBezTo>
                  <a:pt x="2868317" y="5484710"/>
                  <a:pt x="2881421" y="5627469"/>
                  <a:pt x="2898662" y="5766089"/>
                </a:cubicBezTo>
                <a:cubicBezTo>
                  <a:pt x="2893834" y="5768158"/>
                  <a:pt x="2889696" y="5770917"/>
                  <a:pt x="2884869" y="5772986"/>
                </a:cubicBezTo>
                <a:cubicBezTo>
                  <a:pt x="2863490" y="5760572"/>
                  <a:pt x="2842800" y="5748158"/>
                  <a:pt x="2821421" y="5735745"/>
                </a:cubicBezTo>
                <a:cubicBezTo>
                  <a:pt x="2727628" y="5679882"/>
                  <a:pt x="2635904" y="5623331"/>
                  <a:pt x="2546249" y="5565400"/>
                </a:cubicBezTo>
                <a:cubicBezTo>
                  <a:pt x="2510387" y="5529538"/>
                  <a:pt x="2474525" y="5492986"/>
                  <a:pt x="2439353" y="5457124"/>
                </a:cubicBezTo>
                <a:close/>
                <a:moveTo>
                  <a:pt x="2885559" y="5781262"/>
                </a:moveTo>
                <a:cubicBezTo>
                  <a:pt x="2891076" y="5784710"/>
                  <a:pt x="2895903" y="5787469"/>
                  <a:pt x="2901421" y="5790917"/>
                </a:cubicBezTo>
                <a:cubicBezTo>
                  <a:pt x="2902800" y="5799882"/>
                  <a:pt x="2904179" y="5809538"/>
                  <a:pt x="2904869" y="5818503"/>
                </a:cubicBezTo>
                <a:cubicBezTo>
                  <a:pt x="2886248" y="5812296"/>
                  <a:pt x="2867628" y="5806089"/>
                  <a:pt x="2849007" y="5799882"/>
                </a:cubicBezTo>
                <a:cubicBezTo>
                  <a:pt x="2861421" y="5793675"/>
                  <a:pt x="2873835" y="5787469"/>
                  <a:pt x="2885559" y="5781262"/>
                </a:cubicBezTo>
                <a:close/>
                <a:moveTo>
                  <a:pt x="2909007" y="5795055"/>
                </a:moveTo>
                <a:cubicBezTo>
                  <a:pt x="2942110" y="5814365"/>
                  <a:pt x="2975214" y="5832986"/>
                  <a:pt x="3008317" y="5851606"/>
                </a:cubicBezTo>
                <a:cubicBezTo>
                  <a:pt x="2976593" y="5841262"/>
                  <a:pt x="2944179" y="5830917"/>
                  <a:pt x="2912455" y="5820572"/>
                </a:cubicBezTo>
                <a:cubicBezTo>
                  <a:pt x="2911765" y="5812296"/>
                  <a:pt x="2910386" y="5803331"/>
                  <a:pt x="2909007" y="5795055"/>
                </a:cubicBezTo>
                <a:close/>
                <a:moveTo>
                  <a:pt x="3037282" y="5868158"/>
                </a:moveTo>
                <a:cubicBezTo>
                  <a:pt x="3062110" y="5881951"/>
                  <a:pt x="3086248" y="5895744"/>
                  <a:pt x="3111075" y="5908848"/>
                </a:cubicBezTo>
                <a:cubicBezTo>
                  <a:pt x="3046248" y="5894365"/>
                  <a:pt x="2982110" y="5879882"/>
                  <a:pt x="2918662" y="5864020"/>
                </a:cubicBezTo>
                <a:cubicBezTo>
                  <a:pt x="2917283" y="5852296"/>
                  <a:pt x="2915214" y="5839882"/>
                  <a:pt x="2913834" y="5828158"/>
                </a:cubicBezTo>
                <a:cubicBezTo>
                  <a:pt x="2954524" y="5841951"/>
                  <a:pt x="2995903" y="5855055"/>
                  <a:pt x="3037282" y="5868158"/>
                </a:cubicBezTo>
                <a:close/>
                <a:moveTo>
                  <a:pt x="3069696" y="5877813"/>
                </a:moveTo>
                <a:cubicBezTo>
                  <a:pt x="3155903" y="5904710"/>
                  <a:pt x="3243489" y="5930227"/>
                  <a:pt x="3331075" y="5954365"/>
                </a:cubicBezTo>
                <a:cubicBezTo>
                  <a:pt x="3264868" y="5941261"/>
                  <a:pt x="3200041" y="5928158"/>
                  <a:pt x="3134524" y="5913675"/>
                </a:cubicBezTo>
                <a:cubicBezTo>
                  <a:pt x="3113144" y="5901951"/>
                  <a:pt x="3091076" y="5890227"/>
                  <a:pt x="3069696" y="5877813"/>
                </a:cubicBezTo>
                <a:close/>
                <a:moveTo>
                  <a:pt x="3559351" y="5996434"/>
                </a:moveTo>
                <a:cubicBezTo>
                  <a:pt x="3521420" y="5990227"/>
                  <a:pt x="3484178" y="5983330"/>
                  <a:pt x="3446937" y="5976434"/>
                </a:cubicBezTo>
                <a:cubicBezTo>
                  <a:pt x="3445558" y="5972296"/>
                  <a:pt x="3443489" y="5968158"/>
                  <a:pt x="3442109" y="5964710"/>
                </a:cubicBezTo>
                <a:cubicBezTo>
                  <a:pt x="3544868" y="5869537"/>
                  <a:pt x="3646937" y="5768158"/>
                  <a:pt x="3747626" y="5661262"/>
                </a:cubicBezTo>
                <a:cubicBezTo>
                  <a:pt x="3830384" y="5783330"/>
                  <a:pt x="3915212" y="5899193"/>
                  <a:pt x="4001419" y="6010227"/>
                </a:cubicBezTo>
                <a:cubicBezTo>
                  <a:pt x="3998660" y="6014364"/>
                  <a:pt x="3996591" y="6017813"/>
                  <a:pt x="3993832" y="6021951"/>
                </a:cubicBezTo>
                <a:cubicBezTo>
                  <a:pt x="3992453" y="6021951"/>
                  <a:pt x="3990384" y="6021951"/>
                  <a:pt x="3989005" y="6022640"/>
                </a:cubicBezTo>
                <a:cubicBezTo>
                  <a:pt x="3965557" y="6022640"/>
                  <a:pt x="3942798" y="6022640"/>
                  <a:pt x="3919350" y="6022640"/>
                </a:cubicBezTo>
                <a:cubicBezTo>
                  <a:pt x="3846936" y="6022640"/>
                  <a:pt x="3775212" y="6021951"/>
                  <a:pt x="3703488" y="6019882"/>
                </a:cubicBezTo>
                <a:cubicBezTo>
                  <a:pt x="3655213" y="6012296"/>
                  <a:pt x="3606937" y="6004710"/>
                  <a:pt x="3559351" y="5996434"/>
                </a:cubicBezTo>
                <a:close/>
                <a:moveTo>
                  <a:pt x="3649006" y="6018503"/>
                </a:moveTo>
                <a:cubicBezTo>
                  <a:pt x="3631075" y="6017813"/>
                  <a:pt x="3613143" y="6017123"/>
                  <a:pt x="3594523" y="6017123"/>
                </a:cubicBezTo>
                <a:cubicBezTo>
                  <a:pt x="3564178" y="6009537"/>
                  <a:pt x="3534523" y="6001951"/>
                  <a:pt x="3504178" y="5994365"/>
                </a:cubicBezTo>
                <a:cubicBezTo>
                  <a:pt x="3522109" y="5997813"/>
                  <a:pt x="3539350" y="6000571"/>
                  <a:pt x="3557282" y="6004020"/>
                </a:cubicBezTo>
                <a:cubicBezTo>
                  <a:pt x="3588316" y="6008847"/>
                  <a:pt x="3618661" y="6013675"/>
                  <a:pt x="3649006" y="6018503"/>
                </a:cubicBezTo>
                <a:close/>
                <a:moveTo>
                  <a:pt x="3900040" y="6028847"/>
                </a:moveTo>
                <a:cubicBezTo>
                  <a:pt x="3869695" y="6030916"/>
                  <a:pt x="3839350" y="6032985"/>
                  <a:pt x="3808315" y="6035054"/>
                </a:cubicBezTo>
                <a:cubicBezTo>
                  <a:pt x="3790385" y="6032296"/>
                  <a:pt x="3771764" y="6030227"/>
                  <a:pt x="3753833" y="6027468"/>
                </a:cubicBezTo>
                <a:cubicBezTo>
                  <a:pt x="3802798" y="6028847"/>
                  <a:pt x="3851074" y="6028847"/>
                  <a:pt x="3900040" y="6028847"/>
                </a:cubicBezTo>
                <a:close/>
                <a:moveTo>
                  <a:pt x="4131763" y="6015744"/>
                </a:moveTo>
                <a:cubicBezTo>
                  <a:pt x="4204867" y="6008158"/>
                  <a:pt x="4277970" y="5999882"/>
                  <a:pt x="4350384" y="5990917"/>
                </a:cubicBezTo>
                <a:cubicBezTo>
                  <a:pt x="4326935" y="5999192"/>
                  <a:pt x="4302797" y="6006778"/>
                  <a:pt x="4279350" y="6015054"/>
                </a:cubicBezTo>
                <a:cubicBezTo>
                  <a:pt x="4212453" y="6017813"/>
                  <a:pt x="4144867" y="6019192"/>
                  <a:pt x="4077280" y="6020572"/>
                </a:cubicBezTo>
                <a:cubicBezTo>
                  <a:pt x="4095212" y="6019192"/>
                  <a:pt x="4113832" y="6017813"/>
                  <a:pt x="4131763" y="6015744"/>
                </a:cubicBezTo>
                <a:close/>
                <a:moveTo>
                  <a:pt x="4383487" y="5986778"/>
                </a:moveTo>
                <a:cubicBezTo>
                  <a:pt x="4436591" y="5979882"/>
                  <a:pt x="4489694" y="5972985"/>
                  <a:pt x="4542797" y="5965399"/>
                </a:cubicBezTo>
                <a:cubicBezTo>
                  <a:pt x="4539349" y="5977813"/>
                  <a:pt x="4535211" y="5989537"/>
                  <a:pt x="4531763" y="6001951"/>
                </a:cubicBezTo>
                <a:cubicBezTo>
                  <a:pt x="4456590" y="6006778"/>
                  <a:pt x="4380728" y="6010916"/>
                  <a:pt x="4304177" y="6014364"/>
                </a:cubicBezTo>
                <a:cubicBezTo>
                  <a:pt x="4330384" y="6005399"/>
                  <a:pt x="4356590" y="5996434"/>
                  <a:pt x="4383487" y="5986778"/>
                </a:cubicBezTo>
                <a:close/>
                <a:moveTo>
                  <a:pt x="4415211" y="5976434"/>
                </a:moveTo>
                <a:cubicBezTo>
                  <a:pt x="4461418" y="5959882"/>
                  <a:pt x="4508314" y="5943330"/>
                  <a:pt x="4554521" y="5926089"/>
                </a:cubicBezTo>
                <a:cubicBezTo>
                  <a:pt x="4551073" y="5937124"/>
                  <a:pt x="4548315" y="5947468"/>
                  <a:pt x="4544866" y="5958503"/>
                </a:cubicBezTo>
                <a:cubicBezTo>
                  <a:pt x="4501418" y="5964710"/>
                  <a:pt x="4458660" y="5970227"/>
                  <a:pt x="4415211" y="5976434"/>
                </a:cubicBezTo>
                <a:close/>
                <a:moveTo>
                  <a:pt x="4562108" y="5922641"/>
                </a:moveTo>
                <a:cubicBezTo>
                  <a:pt x="4567625" y="5920572"/>
                  <a:pt x="4572452" y="5918503"/>
                  <a:pt x="4577970" y="5917123"/>
                </a:cubicBezTo>
                <a:cubicBezTo>
                  <a:pt x="4591763" y="5927468"/>
                  <a:pt x="4605556" y="5937124"/>
                  <a:pt x="4618659" y="5946778"/>
                </a:cubicBezTo>
                <a:cubicBezTo>
                  <a:pt x="4596590" y="5950227"/>
                  <a:pt x="4574521" y="5953675"/>
                  <a:pt x="4551763" y="5956434"/>
                </a:cubicBezTo>
                <a:cubicBezTo>
                  <a:pt x="4555901" y="5946089"/>
                  <a:pt x="4558659" y="5934365"/>
                  <a:pt x="4562108" y="5922641"/>
                </a:cubicBezTo>
                <a:close/>
                <a:moveTo>
                  <a:pt x="4685555" y="5868848"/>
                </a:moveTo>
                <a:cubicBezTo>
                  <a:pt x="4649693" y="5882641"/>
                  <a:pt x="4614521" y="5895744"/>
                  <a:pt x="4578659" y="5909537"/>
                </a:cubicBezTo>
                <a:cubicBezTo>
                  <a:pt x="4575211" y="5906779"/>
                  <a:pt x="4571763" y="5904710"/>
                  <a:pt x="4568314" y="5901951"/>
                </a:cubicBezTo>
                <a:cubicBezTo>
                  <a:pt x="4607625" y="5767468"/>
                  <a:pt x="4643487" y="5628158"/>
                  <a:pt x="4675211" y="5484710"/>
                </a:cubicBezTo>
                <a:cubicBezTo>
                  <a:pt x="4809004" y="5546779"/>
                  <a:pt x="4941417" y="5603331"/>
                  <a:pt x="5071762" y="5654365"/>
                </a:cubicBezTo>
                <a:cubicBezTo>
                  <a:pt x="5071762" y="5659193"/>
                  <a:pt x="5071762" y="5663331"/>
                  <a:pt x="5071762" y="5668159"/>
                </a:cubicBezTo>
                <a:cubicBezTo>
                  <a:pt x="5021417" y="5704710"/>
                  <a:pt x="4970382" y="5739882"/>
                  <a:pt x="4919348" y="5775055"/>
                </a:cubicBezTo>
                <a:cubicBezTo>
                  <a:pt x="4842796" y="5807468"/>
                  <a:pt x="4764866" y="5838503"/>
                  <a:pt x="4685555" y="5868848"/>
                </a:cubicBezTo>
                <a:close/>
                <a:moveTo>
                  <a:pt x="5071762" y="5676434"/>
                </a:moveTo>
                <a:cubicBezTo>
                  <a:pt x="5071762" y="5687469"/>
                  <a:pt x="5071072" y="5699193"/>
                  <a:pt x="5071072" y="5710227"/>
                </a:cubicBezTo>
                <a:cubicBezTo>
                  <a:pt x="5031072" y="5727469"/>
                  <a:pt x="4991072" y="5744710"/>
                  <a:pt x="4951072" y="5761951"/>
                </a:cubicBezTo>
                <a:cubicBezTo>
                  <a:pt x="4991072" y="5733676"/>
                  <a:pt x="5031762" y="5705400"/>
                  <a:pt x="5071762" y="5676434"/>
                </a:cubicBezTo>
                <a:close/>
                <a:moveTo>
                  <a:pt x="5078658" y="5671607"/>
                </a:moveTo>
                <a:cubicBezTo>
                  <a:pt x="5083486" y="5668159"/>
                  <a:pt x="5087624" y="5665400"/>
                  <a:pt x="5092451" y="5661951"/>
                </a:cubicBezTo>
                <a:cubicBezTo>
                  <a:pt x="5108313" y="5668159"/>
                  <a:pt x="5124176" y="5673676"/>
                  <a:pt x="5140038" y="5679882"/>
                </a:cubicBezTo>
                <a:cubicBezTo>
                  <a:pt x="5119348" y="5688848"/>
                  <a:pt x="5098658" y="5698503"/>
                  <a:pt x="5077969" y="5707468"/>
                </a:cubicBezTo>
                <a:cubicBezTo>
                  <a:pt x="5078658" y="5695745"/>
                  <a:pt x="5078658" y="5683331"/>
                  <a:pt x="5078658" y="5671607"/>
                </a:cubicBezTo>
                <a:close/>
                <a:moveTo>
                  <a:pt x="5149003" y="5683331"/>
                </a:moveTo>
                <a:cubicBezTo>
                  <a:pt x="5153141" y="5684710"/>
                  <a:pt x="5157968" y="5686779"/>
                  <a:pt x="5162107" y="5688158"/>
                </a:cubicBezTo>
                <a:cubicBezTo>
                  <a:pt x="5133141" y="5719883"/>
                  <a:pt x="5104175" y="5751607"/>
                  <a:pt x="5075210" y="5782641"/>
                </a:cubicBezTo>
                <a:cubicBezTo>
                  <a:pt x="5075900" y="5759882"/>
                  <a:pt x="5076589" y="5737813"/>
                  <a:pt x="5077279" y="5715055"/>
                </a:cubicBezTo>
                <a:cubicBezTo>
                  <a:pt x="5101417" y="5704710"/>
                  <a:pt x="5125555" y="5693675"/>
                  <a:pt x="5149003" y="5683331"/>
                </a:cubicBezTo>
                <a:close/>
                <a:moveTo>
                  <a:pt x="5157968" y="5679193"/>
                </a:moveTo>
                <a:cubicBezTo>
                  <a:pt x="5164865" y="5675745"/>
                  <a:pt x="5172451" y="5672986"/>
                  <a:pt x="5179348" y="5669538"/>
                </a:cubicBezTo>
                <a:cubicBezTo>
                  <a:pt x="5175210" y="5673676"/>
                  <a:pt x="5171761" y="5678503"/>
                  <a:pt x="5167624" y="5682641"/>
                </a:cubicBezTo>
                <a:cubicBezTo>
                  <a:pt x="5164175" y="5681952"/>
                  <a:pt x="5161417" y="5680572"/>
                  <a:pt x="5157968" y="5679193"/>
                </a:cubicBezTo>
                <a:close/>
                <a:moveTo>
                  <a:pt x="5250382" y="5545400"/>
                </a:moveTo>
                <a:cubicBezTo>
                  <a:pt x="5288313" y="5517124"/>
                  <a:pt x="5325554" y="5488159"/>
                  <a:pt x="5362796" y="5459193"/>
                </a:cubicBezTo>
                <a:cubicBezTo>
                  <a:pt x="5326934" y="5501952"/>
                  <a:pt x="5290382" y="5544021"/>
                  <a:pt x="5253830" y="5585400"/>
                </a:cubicBezTo>
                <a:cubicBezTo>
                  <a:pt x="5253141" y="5572296"/>
                  <a:pt x="5251762" y="5558503"/>
                  <a:pt x="5250382" y="5545400"/>
                </a:cubicBezTo>
                <a:close/>
                <a:moveTo>
                  <a:pt x="5249692" y="5537124"/>
                </a:moveTo>
                <a:cubicBezTo>
                  <a:pt x="5241417" y="5440573"/>
                  <a:pt x="5231072" y="5341952"/>
                  <a:pt x="5218658" y="5241952"/>
                </a:cubicBezTo>
                <a:cubicBezTo>
                  <a:pt x="5313141" y="5255745"/>
                  <a:pt x="5406244" y="5267469"/>
                  <a:pt x="5497968" y="5277125"/>
                </a:cubicBezTo>
                <a:cubicBezTo>
                  <a:pt x="5499347" y="5281952"/>
                  <a:pt x="5500726" y="5286780"/>
                  <a:pt x="5501416" y="5291607"/>
                </a:cubicBezTo>
                <a:cubicBezTo>
                  <a:pt x="5462796" y="5339883"/>
                  <a:pt x="5423485" y="5387469"/>
                  <a:pt x="5384175" y="5433676"/>
                </a:cubicBezTo>
                <a:cubicBezTo>
                  <a:pt x="5340037" y="5468159"/>
                  <a:pt x="5295210" y="5502642"/>
                  <a:pt x="5249692" y="5537124"/>
                </a:cubicBezTo>
                <a:close/>
                <a:moveTo>
                  <a:pt x="5506244" y="5277814"/>
                </a:moveTo>
                <a:cubicBezTo>
                  <a:pt x="5508313" y="5277814"/>
                  <a:pt x="5510382" y="5278504"/>
                  <a:pt x="5512451" y="5278504"/>
                </a:cubicBezTo>
                <a:cubicBezTo>
                  <a:pt x="5511071" y="5280573"/>
                  <a:pt x="5509692" y="5281952"/>
                  <a:pt x="5508313" y="5284021"/>
                </a:cubicBezTo>
                <a:cubicBezTo>
                  <a:pt x="5507623" y="5281952"/>
                  <a:pt x="5506934" y="5279883"/>
                  <a:pt x="5506244" y="5277814"/>
                </a:cubicBezTo>
                <a:close/>
                <a:moveTo>
                  <a:pt x="5504175" y="5299883"/>
                </a:moveTo>
                <a:cubicBezTo>
                  <a:pt x="5506934" y="5310917"/>
                  <a:pt x="5509692" y="5321262"/>
                  <a:pt x="5512451" y="5332297"/>
                </a:cubicBezTo>
                <a:cubicBezTo>
                  <a:pt x="5478657" y="5359193"/>
                  <a:pt x="5444865" y="5386779"/>
                  <a:pt x="5411071" y="5413676"/>
                </a:cubicBezTo>
                <a:cubicBezTo>
                  <a:pt x="5442106" y="5375745"/>
                  <a:pt x="5473140" y="5337814"/>
                  <a:pt x="5504175" y="5299883"/>
                </a:cubicBezTo>
                <a:close/>
                <a:moveTo>
                  <a:pt x="5509692" y="5292297"/>
                </a:moveTo>
                <a:cubicBezTo>
                  <a:pt x="5513140" y="5288159"/>
                  <a:pt x="5516588" y="5283331"/>
                  <a:pt x="5520037" y="5279194"/>
                </a:cubicBezTo>
                <a:cubicBezTo>
                  <a:pt x="5537278" y="5280573"/>
                  <a:pt x="5553830" y="5282642"/>
                  <a:pt x="5570381" y="5284021"/>
                </a:cubicBezTo>
                <a:cubicBezTo>
                  <a:pt x="5553140" y="5298504"/>
                  <a:pt x="5535899" y="5312297"/>
                  <a:pt x="5517968" y="5326780"/>
                </a:cubicBezTo>
                <a:cubicBezTo>
                  <a:pt x="5515899" y="5315056"/>
                  <a:pt x="5513140" y="5303331"/>
                  <a:pt x="5509692" y="5292297"/>
                </a:cubicBezTo>
                <a:close/>
                <a:moveTo>
                  <a:pt x="5525554" y="5272297"/>
                </a:moveTo>
                <a:cubicBezTo>
                  <a:pt x="5548313" y="5244021"/>
                  <a:pt x="5571071" y="5215056"/>
                  <a:pt x="5593830" y="5186090"/>
                </a:cubicBezTo>
                <a:cubicBezTo>
                  <a:pt x="5639347" y="5128159"/>
                  <a:pt x="5684174" y="5069539"/>
                  <a:pt x="5727623" y="5010918"/>
                </a:cubicBezTo>
                <a:cubicBezTo>
                  <a:pt x="5690381" y="5090918"/>
                  <a:pt x="5652450" y="5169538"/>
                  <a:pt x="5613830" y="5247470"/>
                </a:cubicBezTo>
                <a:cubicBezTo>
                  <a:pt x="5602106" y="5257125"/>
                  <a:pt x="5590382" y="5266780"/>
                  <a:pt x="5578657" y="5277125"/>
                </a:cubicBezTo>
                <a:cubicBezTo>
                  <a:pt x="5560726" y="5275745"/>
                  <a:pt x="5543485" y="5274366"/>
                  <a:pt x="5525554" y="5272297"/>
                </a:cubicBezTo>
                <a:close/>
                <a:moveTo>
                  <a:pt x="5588313" y="5182642"/>
                </a:moveTo>
                <a:cubicBezTo>
                  <a:pt x="5564864" y="5212987"/>
                  <a:pt x="5541416" y="5242642"/>
                  <a:pt x="5517278" y="5272297"/>
                </a:cubicBezTo>
                <a:cubicBezTo>
                  <a:pt x="5513140" y="5271608"/>
                  <a:pt x="5508313" y="5271608"/>
                  <a:pt x="5504175" y="5270918"/>
                </a:cubicBezTo>
                <a:cubicBezTo>
                  <a:pt x="5469003" y="5135056"/>
                  <a:pt x="5428313" y="4997125"/>
                  <a:pt x="5382106" y="4857815"/>
                </a:cubicBezTo>
                <a:cubicBezTo>
                  <a:pt x="5528313" y="4842643"/>
                  <a:pt x="5671071" y="4823332"/>
                  <a:pt x="5809691" y="4800574"/>
                </a:cubicBezTo>
                <a:cubicBezTo>
                  <a:pt x="5811760" y="4804712"/>
                  <a:pt x="5814519" y="4808849"/>
                  <a:pt x="5816588" y="4812988"/>
                </a:cubicBezTo>
                <a:cubicBezTo>
                  <a:pt x="5791761" y="4870229"/>
                  <a:pt x="5766933" y="4926091"/>
                  <a:pt x="5740726" y="4982642"/>
                </a:cubicBezTo>
                <a:cubicBezTo>
                  <a:pt x="5691761" y="5048159"/>
                  <a:pt x="5640726" y="5115745"/>
                  <a:pt x="5588313" y="5182642"/>
                </a:cubicBezTo>
                <a:close/>
                <a:moveTo>
                  <a:pt x="5817278" y="4798505"/>
                </a:moveTo>
                <a:cubicBezTo>
                  <a:pt x="5819347" y="4798505"/>
                  <a:pt x="5821416" y="4797815"/>
                  <a:pt x="5823484" y="4797815"/>
                </a:cubicBezTo>
                <a:cubicBezTo>
                  <a:pt x="5822795" y="4799884"/>
                  <a:pt x="5821416" y="4801953"/>
                  <a:pt x="5820726" y="4804022"/>
                </a:cubicBezTo>
                <a:cubicBezTo>
                  <a:pt x="5819347" y="4802643"/>
                  <a:pt x="5818657" y="4800574"/>
                  <a:pt x="5817278" y="4798505"/>
                </a:cubicBezTo>
                <a:close/>
                <a:moveTo>
                  <a:pt x="5821416" y="4819884"/>
                </a:moveTo>
                <a:cubicBezTo>
                  <a:pt x="5826933" y="4829539"/>
                  <a:pt x="5832450" y="4839194"/>
                  <a:pt x="5837967" y="4848849"/>
                </a:cubicBezTo>
                <a:cubicBezTo>
                  <a:pt x="5813140" y="4884022"/>
                  <a:pt x="5787622" y="4919194"/>
                  <a:pt x="5761416" y="4954367"/>
                </a:cubicBezTo>
                <a:cubicBezTo>
                  <a:pt x="5781416" y="4909539"/>
                  <a:pt x="5801415" y="4864712"/>
                  <a:pt x="5821416" y="4819884"/>
                </a:cubicBezTo>
                <a:close/>
                <a:moveTo>
                  <a:pt x="5824864" y="4811608"/>
                </a:moveTo>
                <a:cubicBezTo>
                  <a:pt x="5826933" y="4806781"/>
                  <a:pt x="5829002" y="4801263"/>
                  <a:pt x="5831760" y="4796436"/>
                </a:cubicBezTo>
                <a:cubicBezTo>
                  <a:pt x="5848312" y="4793677"/>
                  <a:pt x="5864864" y="4790919"/>
                  <a:pt x="5881416" y="4787470"/>
                </a:cubicBezTo>
                <a:cubicBezTo>
                  <a:pt x="5868312" y="4806091"/>
                  <a:pt x="5855898" y="4824022"/>
                  <a:pt x="5842795" y="4842643"/>
                </a:cubicBezTo>
                <a:cubicBezTo>
                  <a:pt x="5836588" y="4832298"/>
                  <a:pt x="5830381" y="4821953"/>
                  <a:pt x="5824864" y="4811608"/>
                </a:cubicBezTo>
                <a:close/>
                <a:moveTo>
                  <a:pt x="5835209" y="4787470"/>
                </a:moveTo>
                <a:cubicBezTo>
                  <a:pt x="5849691" y="4754367"/>
                  <a:pt x="5863484" y="4720574"/>
                  <a:pt x="5877967" y="4687471"/>
                </a:cubicBezTo>
                <a:cubicBezTo>
                  <a:pt x="5906243" y="4619195"/>
                  <a:pt x="5933829" y="4551609"/>
                  <a:pt x="5960036" y="4483333"/>
                </a:cubicBezTo>
                <a:cubicBezTo>
                  <a:pt x="5945553" y="4570229"/>
                  <a:pt x="5930381" y="4655746"/>
                  <a:pt x="5913139" y="4741263"/>
                </a:cubicBezTo>
                <a:cubicBezTo>
                  <a:pt x="5904864" y="4753677"/>
                  <a:pt x="5895898" y="4766091"/>
                  <a:pt x="5887622" y="4778505"/>
                </a:cubicBezTo>
                <a:cubicBezTo>
                  <a:pt x="5870381" y="4781953"/>
                  <a:pt x="5852450" y="4784712"/>
                  <a:pt x="5835209" y="4787470"/>
                </a:cubicBezTo>
                <a:close/>
                <a:moveTo>
                  <a:pt x="5871071" y="4684712"/>
                </a:moveTo>
                <a:cubicBezTo>
                  <a:pt x="5856588" y="4719884"/>
                  <a:pt x="5841416" y="4754367"/>
                  <a:pt x="5826933" y="4788850"/>
                </a:cubicBezTo>
                <a:cubicBezTo>
                  <a:pt x="5822105" y="4789539"/>
                  <a:pt x="5817967" y="4790229"/>
                  <a:pt x="5813140" y="4790919"/>
                </a:cubicBezTo>
                <a:cubicBezTo>
                  <a:pt x="5743485" y="4669539"/>
                  <a:pt x="5667623" y="4548160"/>
                  <a:pt x="5586244" y="4425402"/>
                </a:cubicBezTo>
                <a:cubicBezTo>
                  <a:pt x="5723485" y="4372299"/>
                  <a:pt x="5855209" y="4315747"/>
                  <a:pt x="5982105" y="4257126"/>
                </a:cubicBezTo>
                <a:cubicBezTo>
                  <a:pt x="5985553" y="4260575"/>
                  <a:pt x="5989001" y="4264023"/>
                  <a:pt x="5992450" y="4267471"/>
                </a:cubicBezTo>
                <a:cubicBezTo>
                  <a:pt x="5983484" y="4328850"/>
                  <a:pt x="5974519" y="4389540"/>
                  <a:pt x="5964864" y="4450229"/>
                </a:cubicBezTo>
                <a:cubicBezTo>
                  <a:pt x="5935208" y="4528850"/>
                  <a:pt x="5904174" y="4606781"/>
                  <a:pt x="5871071" y="4684712"/>
                </a:cubicBezTo>
                <a:close/>
                <a:moveTo>
                  <a:pt x="5990381" y="4254368"/>
                </a:moveTo>
                <a:cubicBezTo>
                  <a:pt x="5992450" y="4253678"/>
                  <a:pt x="5993829" y="4252989"/>
                  <a:pt x="5995898" y="4251609"/>
                </a:cubicBezTo>
                <a:cubicBezTo>
                  <a:pt x="5995898" y="4253678"/>
                  <a:pt x="5995208" y="4256437"/>
                  <a:pt x="5995208" y="4258506"/>
                </a:cubicBezTo>
                <a:cubicBezTo>
                  <a:pt x="5993140" y="4257126"/>
                  <a:pt x="5991760" y="4255747"/>
                  <a:pt x="5990381" y="4254368"/>
                </a:cubicBezTo>
                <a:close/>
                <a:moveTo>
                  <a:pt x="5999346" y="4274368"/>
                </a:moveTo>
                <a:cubicBezTo>
                  <a:pt x="6006933" y="4281954"/>
                  <a:pt x="6015208" y="4290230"/>
                  <a:pt x="6022795" y="4297816"/>
                </a:cubicBezTo>
                <a:cubicBezTo>
                  <a:pt x="6007622" y="4338505"/>
                  <a:pt x="5993140" y="4379195"/>
                  <a:pt x="5977277" y="4419885"/>
                </a:cubicBezTo>
                <a:cubicBezTo>
                  <a:pt x="5984864" y="4371609"/>
                  <a:pt x="5992450" y="4322643"/>
                  <a:pt x="5999346" y="4274368"/>
                </a:cubicBezTo>
                <a:close/>
                <a:moveTo>
                  <a:pt x="6000726" y="4264713"/>
                </a:moveTo>
                <a:cubicBezTo>
                  <a:pt x="6001415" y="4259195"/>
                  <a:pt x="6002105" y="4253678"/>
                  <a:pt x="6002794" y="4248161"/>
                </a:cubicBezTo>
                <a:cubicBezTo>
                  <a:pt x="6017967" y="4241264"/>
                  <a:pt x="6033139" y="4233678"/>
                  <a:pt x="6049001" y="4226092"/>
                </a:cubicBezTo>
                <a:cubicBezTo>
                  <a:pt x="6041415" y="4247471"/>
                  <a:pt x="6033829" y="4268161"/>
                  <a:pt x="6026243" y="4289540"/>
                </a:cubicBezTo>
                <a:cubicBezTo>
                  <a:pt x="6017277" y="4281264"/>
                  <a:pt x="6009002" y="4272988"/>
                  <a:pt x="6000726" y="4264713"/>
                </a:cubicBezTo>
                <a:close/>
                <a:moveTo>
                  <a:pt x="6004174" y="4239885"/>
                </a:moveTo>
                <a:cubicBezTo>
                  <a:pt x="6009002" y="4204023"/>
                  <a:pt x="6013829" y="4167471"/>
                  <a:pt x="6018656" y="4130920"/>
                </a:cubicBezTo>
                <a:cubicBezTo>
                  <a:pt x="6028312" y="4057816"/>
                  <a:pt x="6036588" y="3984713"/>
                  <a:pt x="6044174" y="3912299"/>
                </a:cubicBezTo>
                <a:cubicBezTo>
                  <a:pt x="6053139" y="3999885"/>
                  <a:pt x="6061415" y="4087471"/>
                  <a:pt x="6067622" y="4173678"/>
                </a:cubicBezTo>
                <a:cubicBezTo>
                  <a:pt x="6062794" y="4188161"/>
                  <a:pt x="6057277" y="4202644"/>
                  <a:pt x="6052450" y="4217126"/>
                </a:cubicBezTo>
                <a:cubicBezTo>
                  <a:pt x="6035898" y="4224712"/>
                  <a:pt x="6020036" y="4232299"/>
                  <a:pt x="6004174" y="4239885"/>
                </a:cubicBezTo>
                <a:close/>
                <a:moveTo>
                  <a:pt x="6011760" y="4130230"/>
                </a:moveTo>
                <a:cubicBezTo>
                  <a:pt x="6006933" y="4168161"/>
                  <a:pt x="6002105" y="4206092"/>
                  <a:pt x="5996588" y="4243333"/>
                </a:cubicBezTo>
                <a:cubicBezTo>
                  <a:pt x="5992450" y="4245402"/>
                  <a:pt x="5989001" y="4246782"/>
                  <a:pt x="5984864" y="4248850"/>
                </a:cubicBezTo>
                <a:cubicBezTo>
                  <a:pt x="5884864" y="4150230"/>
                  <a:pt x="5779347" y="4052989"/>
                  <a:pt x="5669002" y="3956437"/>
                </a:cubicBezTo>
                <a:cubicBezTo>
                  <a:pt x="5786933" y="3868851"/>
                  <a:pt x="5899346" y="3779196"/>
                  <a:pt x="6006243" y="3688852"/>
                </a:cubicBezTo>
                <a:cubicBezTo>
                  <a:pt x="6010381" y="3691610"/>
                  <a:pt x="6015208" y="3693679"/>
                  <a:pt x="6019346" y="3696438"/>
                </a:cubicBezTo>
                <a:cubicBezTo>
                  <a:pt x="6026932" y="3757817"/>
                  <a:pt x="6034519" y="3819196"/>
                  <a:pt x="6040725" y="3879885"/>
                </a:cubicBezTo>
                <a:cubicBezTo>
                  <a:pt x="6031760" y="3962644"/>
                  <a:pt x="6022795" y="4046092"/>
                  <a:pt x="6011760" y="4130230"/>
                </a:cubicBezTo>
                <a:close/>
                <a:moveTo>
                  <a:pt x="6026243" y="3700575"/>
                </a:moveTo>
                <a:cubicBezTo>
                  <a:pt x="6035898" y="3706093"/>
                  <a:pt x="6045553" y="3711610"/>
                  <a:pt x="6055208" y="3717127"/>
                </a:cubicBezTo>
                <a:cubicBezTo>
                  <a:pt x="6051760" y="3759886"/>
                  <a:pt x="6047622" y="3803334"/>
                  <a:pt x="6043484" y="3846093"/>
                </a:cubicBezTo>
                <a:cubicBezTo>
                  <a:pt x="6037967" y="3797817"/>
                  <a:pt x="6032450" y="3748851"/>
                  <a:pt x="6026243" y="3700575"/>
                </a:cubicBezTo>
                <a:close/>
                <a:moveTo>
                  <a:pt x="6024863" y="3690920"/>
                </a:moveTo>
                <a:cubicBezTo>
                  <a:pt x="6024174" y="3685403"/>
                  <a:pt x="6023484" y="3679886"/>
                  <a:pt x="6022795" y="3674369"/>
                </a:cubicBezTo>
                <a:cubicBezTo>
                  <a:pt x="6035898" y="3663334"/>
                  <a:pt x="6048312" y="3652300"/>
                  <a:pt x="6061415" y="3641265"/>
                </a:cubicBezTo>
                <a:cubicBezTo>
                  <a:pt x="6060036" y="3663334"/>
                  <a:pt x="6057967" y="3686093"/>
                  <a:pt x="6055898" y="3708162"/>
                </a:cubicBezTo>
                <a:cubicBezTo>
                  <a:pt x="6045553" y="3702645"/>
                  <a:pt x="6035208" y="3696438"/>
                  <a:pt x="6024863" y="3690920"/>
                </a:cubicBezTo>
                <a:close/>
                <a:moveTo>
                  <a:pt x="6068312" y="3635058"/>
                </a:moveTo>
                <a:cubicBezTo>
                  <a:pt x="6071760" y="3631610"/>
                  <a:pt x="6075208" y="3628852"/>
                  <a:pt x="6079346" y="3625403"/>
                </a:cubicBezTo>
                <a:cubicBezTo>
                  <a:pt x="6093829" y="3665403"/>
                  <a:pt x="6107622" y="3706093"/>
                  <a:pt x="6120726" y="3746093"/>
                </a:cubicBezTo>
                <a:cubicBezTo>
                  <a:pt x="6101415" y="3735058"/>
                  <a:pt x="6082105" y="3723334"/>
                  <a:pt x="6062105" y="3712300"/>
                </a:cubicBezTo>
                <a:cubicBezTo>
                  <a:pt x="6064863" y="3686093"/>
                  <a:pt x="6066932" y="3660576"/>
                  <a:pt x="6068312" y="3635058"/>
                </a:cubicBezTo>
                <a:close/>
                <a:moveTo>
                  <a:pt x="6069002" y="3625403"/>
                </a:moveTo>
                <a:cubicBezTo>
                  <a:pt x="6069691" y="3617817"/>
                  <a:pt x="6070380" y="3610231"/>
                  <a:pt x="6070380" y="3601955"/>
                </a:cubicBezTo>
                <a:cubicBezTo>
                  <a:pt x="6072450" y="3607472"/>
                  <a:pt x="6074519" y="3612990"/>
                  <a:pt x="6076588" y="3618507"/>
                </a:cubicBezTo>
                <a:cubicBezTo>
                  <a:pt x="6074519" y="3620576"/>
                  <a:pt x="6071760" y="3622645"/>
                  <a:pt x="6069002" y="3625403"/>
                </a:cubicBezTo>
                <a:close/>
                <a:moveTo>
                  <a:pt x="6072450" y="3584714"/>
                </a:moveTo>
                <a:cubicBezTo>
                  <a:pt x="6073829" y="3564024"/>
                  <a:pt x="6075208" y="3544024"/>
                  <a:pt x="6076588" y="3523334"/>
                </a:cubicBezTo>
                <a:cubicBezTo>
                  <a:pt x="6100036" y="3534369"/>
                  <a:pt x="6123484" y="3545403"/>
                  <a:pt x="6146932" y="3556438"/>
                </a:cubicBezTo>
                <a:cubicBezTo>
                  <a:pt x="6125553" y="3575748"/>
                  <a:pt x="6104174" y="3594369"/>
                  <a:pt x="6082795" y="3613679"/>
                </a:cubicBezTo>
                <a:cubicBezTo>
                  <a:pt x="6079346" y="3604024"/>
                  <a:pt x="6075898" y="3594369"/>
                  <a:pt x="6072450" y="3584714"/>
                </a:cubicBezTo>
                <a:close/>
                <a:moveTo>
                  <a:pt x="6076588" y="3515748"/>
                </a:moveTo>
                <a:cubicBezTo>
                  <a:pt x="6081415" y="3438507"/>
                  <a:pt x="6084863" y="3361955"/>
                  <a:pt x="6087622" y="3286094"/>
                </a:cubicBezTo>
                <a:cubicBezTo>
                  <a:pt x="6132449" y="3354369"/>
                  <a:pt x="6175208" y="3423335"/>
                  <a:pt x="6216587" y="3490921"/>
                </a:cubicBezTo>
                <a:cubicBezTo>
                  <a:pt x="6195208" y="3510921"/>
                  <a:pt x="6173829" y="3530921"/>
                  <a:pt x="6152449" y="3550231"/>
                </a:cubicBezTo>
                <a:cubicBezTo>
                  <a:pt x="6126932" y="3539197"/>
                  <a:pt x="6102105" y="3527472"/>
                  <a:pt x="6076588" y="3515748"/>
                </a:cubicBezTo>
                <a:close/>
                <a:moveTo>
                  <a:pt x="6069691" y="3512990"/>
                </a:moveTo>
                <a:cubicBezTo>
                  <a:pt x="6060036" y="3508852"/>
                  <a:pt x="6051070" y="3504024"/>
                  <a:pt x="6041415" y="3499886"/>
                </a:cubicBezTo>
                <a:cubicBezTo>
                  <a:pt x="6017967" y="3435749"/>
                  <a:pt x="5993140" y="3371611"/>
                  <a:pt x="5967622" y="3306783"/>
                </a:cubicBezTo>
                <a:cubicBezTo>
                  <a:pt x="5958657" y="3254369"/>
                  <a:pt x="5949002" y="3201956"/>
                  <a:pt x="5939346" y="3149542"/>
                </a:cubicBezTo>
                <a:cubicBezTo>
                  <a:pt x="5962795" y="3155749"/>
                  <a:pt x="5986243" y="3161956"/>
                  <a:pt x="6009691" y="3168163"/>
                </a:cubicBezTo>
                <a:cubicBezTo>
                  <a:pt x="6033829" y="3204025"/>
                  <a:pt x="6057277" y="3239887"/>
                  <a:pt x="6080725" y="3275749"/>
                </a:cubicBezTo>
                <a:cubicBezTo>
                  <a:pt x="6077967" y="3354369"/>
                  <a:pt x="6074519" y="3432990"/>
                  <a:pt x="6069691" y="3512990"/>
                </a:cubicBezTo>
                <a:close/>
                <a:moveTo>
                  <a:pt x="5937967" y="3141956"/>
                </a:moveTo>
                <a:cubicBezTo>
                  <a:pt x="5933140" y="3116439"/>
                  <a:pt x="5928312" y="3090922"/>
                  <a:pt x="5923484" y="3065404"/>
                </a:cubicBezTo>
                <a:cubicBezTo>
                  <a:pt x="5926243" y="3061266"/>
                  <a:pt x="5929001" y="3057818"/>
                  <a:pt x="5931071" y="3053680"/>
                </a:cubicBezTo>
                <a:cubicBezTo>
                  <a:pt x="5955209" y="3088852"/>
                  <a:pt x="5979346" y="3124025"/>
                  <a:pt x="6003484" y="3159197"/>
                </a:cubicBezTo>
                <a:cubicBezTo>
                  <a:pt x="5981415" y="3152990"/>
                  <a:pt x="5960036" y="3147473"/>
                  <a:pt x="5937967" y="3141956"/>
                </a:cubicBezTo>
                <a:close/>
                <a:moveTo>
                  <a:pt x="5920726" y="3054370"/>
                </a:moveTo>
                <a:cubicBezTo>
                  <a:pt x="5919347" y="3047473"/>
                  <a:pt x="5917967" y="3039887"/>
                  <a:pt x="5916588" y="3032990"/>
                </a:cubicBezTo>
                <a:cubicBezTo>
                  <a:pt x="5920036" y="3037818"/>
                  <a:pt x="5922795" y="3041956"/>
                  <a:pt x="5926243" y="3046784"/>
                </a:cubicBezTo>
                <a:cubicBezTo>
                  <a:pt x="5924174" y="3049542"/>
                  <a:pt x="5922795" y="3052301"/>
                  <a:pt x="5920726" y="3054370"/>
                </a:cubicBezTo>
                <a:close/>
                <a:moveTo>
                  <a:pt x="5811760" y="2935060"/>
                </a:moveTo>
                <a:cubicBezTo>
                  <a:pt x="5792450" y="2892301"/>
                  <a:pt x="5773140" y="2849543"/>
                  <a:pt x="5753140" y="2806784"/>
                </a:cubicBezTo>
                <a:cubicBezTo>
                  <a:pt x="5786243" y="2851612"/>
                  <a:pt x="5819347" y="2896439"/>
                  <a:pt x="5851761" y="2941267"/>
                </a:cubicBezTo>
                <a:cubicBezTo>
                  <a:pt x="5837967" y="2939198"/>
                  <a:pt x="5824864" y="2937129"/>
                  <a:pt x="5811760" y="2935060"/>
                </a:cubicBezTo>
                <a:close/>
                <a:moveTo>
                  <a:pt x="5803485" y="2934370"/>
                </a:moveTo>
                <a:cubicBezTo>
                  <a:pt x="5706933" y="2920577"/>
                  <a:pt x="5609002" y="2908853"/>
                  <a:pt x="5509002" y="2898508"/>
                </a:cubicBezTo>
                <a:cubicBezTo>
                  <a:pt x="5545554" y="2805405"/>
                  <a:pt x="5579347" y="2712301"/>
                  <a:pt x="5610382" y="2620577"/>
                </a:cubicBezTo>
                <a:cubicBezTo>
                  <a:pt x="5652450" y="2673681"/>
                  <a:pt x="5693140" y="2726784"/>
                  <a:pt x="5733140" y="2780577"/>
                </a:cubicBezTo>
                <a:cubicBezTo>
                  <a:pt x="5756588" y="2830922"/>
                  <a:pt x="5780036" y="2882646"/>
                  <a:pt x="5803485" y="2934370"/>
                </a:cubicBezTo>
                <a:close/>
                <a:moveTo>
                  <a:pt x="5612451" y="2612991"/>
                </a:moveTo>
                <a:cubicBezTo>
                  <a:pt x="5617968" y="2597129"/>
                  <a:pt x="5623485" y="2580578"/>
                  <a:pt x="5628312" y="2564715"/>
                </a:cubicBezTo>
                <a:cubicBezTo>
                  <a:pt x="5658657" y="2626095"/>
                  <a:pt x="5689002" y="2687474"/>
                  <a:pt x="5718657" y="2750232"/>
                </a:cubicBezTo>
                <a:cubicBezTo>
                  <a:pt x="5684174" y="2704026"/>
                  <a:pt x="5648313" y="2658508"/>
                  <a:pt x="5612451" y="2612991"/>
                </a:cubicBezTo>
                <a:close/>
                <a:moveTo>
                  <a:pt x="5489692" y="2459198"/>
                </a:moveTo>
                <a:cubicBezTo>
                  <a:pt x="5460037" y="2422647"/>
                  <a:pt x="5429692" y="2386785"/>
                  <a:pt x="5399347" y="2350923"/>
                </a:cubicBezTo>
                <a:cubicBezTo>
                  <a:pt x="5443485" y="2385405"/>
                  <a:pt x="5486933" y="2419888"/>
                  <a:pt x="5529692" y="2454371"/>
                </a:cubicBezTo>
                <a:cubicBezTo>
                  <a:pt x="5516588" y="2455750"/>
                  <a:pt x="5502795" y="2457819"/>
                  <a:pt x="5489692" y="2459198"/>
                </a:cubicBezTo>
                <a:close/>
                <a:moveTo>
                  <a:pt x="5481416" y="2460578"/>
                </a:moveTo>
                <a:cubicBezTo>
                  <a:pt x="5384865" y="2472992"/>
                  <a:pt x="5286934" y="2487474"/>
                  <a:pt x="5187623" y="2504026"/>
                </a:cubicBezTo>
                <a:cubicBezTo>
                  <a:pt x="5197968" y="2404026"/>
                  <a:pt x="5206244" y="2306095"/>
                  <a:pt x="5211761" y="2209544"/>
                </a:cubicBezTo>
                <a:cubicBezTo>
                  <a:pt x="5266244" y="2249544"/>
                  <a:pt x="5320037" y="2290233"/>
                  <a:pt x="5372451" y="2330923"/>
                </a:cubicBezTo>
                <a:cubicBezTo>
                  <a:pt x="5409003" y="2373681"/>
                  <a:pt x="5445554" y="2416440"/>
                  <a:pt x="5481416" y="2460578"/>
                </a:cubicBezTo>
                <a:close/>
                <a:moveTo>
                  <a:pt x="5212451" y="2201268"/>
                </a:moveTo>
                <a:cubicBezTo>
                  <a:pt x="5213141" y="2184027"/>
                  <a:pt x="5214520" y="2167475"/>
                  <a:pt x="5215210" y="2150233"/>
                </a:cubicBezTo>
                <a:cubicBezTo>
                  <a:pt x="5260727" y="2201268"/>
                  <a:pt x="5306244" y="2252302"/>
                  <a:pt x="5351072" y="2304716"/>
                </a:cubicBezTo>
                <a:cubicBezTo>
                  <a:pt x="5304865" y="2270233"/>
                  <a:pt x="5258658" y="2235751"/>
                  <a:pt x="5212451" y="2201268"/>
                </a:cubicBezTo>
                <a:close/>
                <a:moveTo>
                  <a:pt x="5052451" y="2086096"/>
                </a:moveTo>
                <a:cubicBezTo>
                  <a:pt x="5013831" y="2059199"/>
                  <a:pt x="4975210" y="2032303"/>
                  <a:pt x="4936590" y="2005406"/>
                </a:cubicBezTo>
                <a:cubicBezTo>
                  <a:pt x="4988314" y="2026785"/>
                  <a:pt x="5039348" y="2048165"/>
                  <a:pt x="5090382" y="2070234"/>
                </a:cubicBezTo>
                <a:cubicBezTo>
                  <a:pt x="5077279" y="2075751"/>
                  <a:pt x="5064865" y="2081268"/>
                  <a:pt x="5052451" y="2086096"/>
                </a:cubicBezTo>
                <a:close/>
                <a:moveTo>
                  <a:pt x="5044865" y="2089544"/>
                </a:moveTo>
                <a:cubicBezTo>
                  <a:pt x="4955210" y="2126785"/>
                  <a:pt x="4864865" y="2166785"/>
                  <a:pt x="4773142" y="2209544"/>
                </a:cubicBezTo>
                <a:cubicBezTo>
                  <a:pt x="4756590" y="2110923"/>
                  <a:pt x="4737969" y="2013682"/>
                  <a:pt x="4717969" y="1919199"/>
                </a:cubicBezTo>
                <a:cubicBezTo>
                  <a:pt x="4780728" y="1943337"/>
                  <a:pt x="4843486" y="1968165"/>
                  <a:pt x="4904865" y="1993682"/>
                </a:cubicBezTo>
                <a:cubicBezTo>
                  <a:pt x="4952452" y="2024716"/>
                  <a:pt x="4998659" y="2056441"/>
                  <a:pt x="5044865" y="2089544"/>
                </a:cubicBezTo>
                <a:close/>
                <a:moveTo>
                  <a:pt x="4716590" y="1910924"/>
                </a:moveTo>
                <a:cubicBezTo>
                  <a:pt x="4713142" y="1894372"/>
                  <a:pt x="4709004" y="1877820"/>
                  <a:pt x="4705556" y="1861268"/>
                </a:cubicBezTo>
                <a:cubicBezTo>
                  <a:pt x="4762797" y="1897820"/>
                  <a:pt x="4820038" y="1935751"/>
                  <a:pt x="4877279" y="1974372"/>
                </a:cubicBezTo>
                <a:cubicBezTo>
                  <a:pt x="4824176" y="1952303"/>
                  <a:pt x="4771073" y="1931613"/>
                  <a:pt x="4716590" y="1910924"/>
                </a:cubicBezTo>
                <a:close/>
                <a:moveTo>
                  <a:pt x="4532452" y="1842648"/>
                </a:moveTo>
                <a:cubicBezTo>
                  <a:pt x="4488315" y="1826786"/>
                  <a:pt x="4443487" y="1810924"/>
                  <a:pt x="4399349" y="1795751"/>
                </a:cubicBezTo>
                <a:cubicBezTo>
                  <a:pt x="4454521" y="1802648"/>
                  <a:pt x="4509694" y="1810234"/>
                  <a:pt x="4564866" y="1817820"/>
                </a:cubicBezTo>
                <a:cubicBezTo>
                  <a:pt x="4553832" y="1825406"/>
                  <a:pt x="4542797" y="1833682"/>
                  <a:pt x="4532452" y="1842648"/>
                </a:cubicBezTo>
                <a:close/>
                <a:moveTo>
                  <a:pt x="4525556" y="1847475"/>
                </a:moveTo>
                <a:cubicBezTo>
                  <a:pt x="4449004" y="1907475"/>
                  <a:pt x="4372453" y="1970234"/>
                  <a:pt x="4295901" y="2035061"/>
                </a:cubicBezTo>
                <a:cubicBezTo>
                  <a:pt x="4253832" y="1944027"/>
                  <a:pt x="4210384" y="1855751"/>
                  <a:pt x="4165556" y="1769544"/>
                </a:cubicBezTo>
                <a:cubicBezTo>
                  <a:pt x="4232453" y="1776441"/>
                  <a:pt x="4299349" y="1783338"/>
                  <a:pt x="4365556" y="1790924"/>
                </a:cubicBezTo>
                <a:cubicBezTo>
                  <a:pt x="4419349" y="1809544"/>
                  <a:pt x="4472453" y="1828165"/>
                  <a:pt x="4525556" y="1847475"/>
                </a:cubicBezTo>
                <a:close/>
                <a:moveTo>
                  <a:pt x="4162108" y="1762648"/>
                </a:moveTo>
                <a:cubicBezTo>
                  <a:pt x="4154522" y="1747475"/>
                  <a:pt x="4146246" y="1732993"/>
                  <a:pt x="4138660" y="1717820"/>
                </a:cubicBezTo>
                <a:cubicBezTo>
                  <a:pt x="4204177" y="1737820"/>
                  <a:pt x="4269005" y="1759200"/>
                  <a:pt x="4334522" y="1781268"/>
                </a:cubicBezTo>
                <a:cubicBezTo>
                  <a:pt x="4277280" y="1774372"/>
                  <a:pt x="4219350" y="1768165"/>
                  <a:pt x="4162108" y="1762648"/>
                </a:cubicBezTo>
                <a:close/>
                <a:moveTo>
                  <a:pt x="4005557" y="1704027"/>
                </a:moveTo>
                <a:cubicBezTo>
                  <a:pt x="4011074" y="1697131"/>
                  <a:pt x="4016591" y="1689545"/>
                  <a:pt x="4022108" y="1682648"/>
                </a:cubicBezTo>
                <a:cubicBezTo>
                  <a:pt x="4037281" y="1687476"/>
                  <a:pt x="4053143" y="1691614"/>
                  <a:pt x="4068315" y="1696441"/>
                </a:cubicBezTo>
                <a:cubicBezTo>
                  <a:pt x="4047625" y="1698510"/>
                  <a:pt x="4026936" y="1701269"/>
                  <a:pt x="4005557" y="1704027"/>
                </a:cubicBezTo>
                <a:close/>
                <a:moveTo>
                  <a:pt x="3995901" y="1705407"/>
                </a:moveTo>
                <a:cubicBezTo>
                  <a:pt x="3973143" y="1708165"/>
                  <a:pt x="3950384" y="1711613"/>
                  <a:pt x="3927626" y="1714372"/>
                </a:cubicBezTo>
                <a:cubicBezTo>
                  <a:pt x="3911074" y="1689545"/>
                  <a:pt x="3894522" y="1665407"/>
                  <a:pt x="3877971" y="1641269"/>
                </a:cubicBezTo>
                <a:cubicBezTo>
                  <a:pt x="3923488" y="1653683"/>
                  <a:pt x="3969005" y="1666786"/>
                  <a:pt x="4014522" y="1680579"/>
                </a:cubicBezTo>
                <a:cubicBezTo>
                  <a:pt x="4009005" y="1688855"/>
                  <a:pt x="4002108" y="1697131"/>
                  <a:pt x="3995901" y="1705407"/>
                </a:cubicBezTo>
                <a:close/>
                <a:moveTo>
                  <a:pt x="3920039" y="1715062"/>
                </a:moveTo>
                <a:cubicBezTo>
                  <a:pt x="3877281" y="1720579"/>
                  <a:pt x="3834523" y="1726786"/>
                  <a:pt x="3791764" y="1733682"/>
                </a:cubicBezTo>
                <a:cubicBezTo>
                  <a:pt x="3709695" y="1728855"/>
                  <a:pt x="3627626" y="1725407"/>
                  <a:pt x="3546247" y="1722648"/>
                </a:cubicBezTo>
                <a:cubicBezTo>
                  <a:pt x="3542799" y="1719200"/>
                  <a:pt x="3540040" y="1715751"/>
                  <a:pt x="3536592" y="1712303"/>
                </a:cubicBezTo>
                <a:cubicBezTo>
                  <a:pt x="3620730" y="1678510"/>
                  <a:pt x="3704178" y="1646786"/>
                  <a:pt x="3787626" y="1616441"/>
                </a:cubicBezTo>
                <a:cubicBezTo>
                  <a:pt x="3814522" y="1623338"/>
                  <a:pt x="3841419" y="1630924"/>
                  <a:pt x="3868315" y="1638510"/>
                </a:cubicBezTo>
                <a:cubicBezTo>
                  <a:pt x="3885557" y="1664027"/>
                  <a:pt x="3902798" y="1689545"/>
                  <a:pt x="3920039" y="1715062"/>
                </a:cubicBezTo>
                <a:close/>
                <a:moveTo>
                  <a:pt x="3535213" y="1722648"/>
                </a:moveTo>
                <a:cubicBezTo>
                  <a:pt x="3527626" y="1722648"/>
                  <a:pt x="3520730" y="1721958"/>
                  <a:pt x="3513144" y="1721958"/>
                </a:cubicBezTo>
                <a:cubicBezTo>
                  <a:pt x="3517971" y="1719889"/>
                  <a:pt x="3523488" y="1717820"/>
                  <a:pt x="3528316" y="1715751"/>
                </a:cubicBezTo>
                <a:cubicBezTo>
                  <a:pt x="3531075" y="1717820"/>
                  <a:pt x="3533144" y="1720579"/>
                  <a:pt x="3535213" y="1722648"/>
                </a:cubicBezTo>
                <a:close/>
                <a:moveTo>
                  <a:pt x="3531075" y="1706786"/>
                </a:moveTo>
                <a:cubicBezTo>
                  <a:pt x="3509695" y="1684717"/>
                  <a:pt x="3488316" y="1662648"/>
                  <a:pt x="3466937" y="1641269"/>
                </a:cubicBezTo>
                <a:cubicBezTo>
                  <a:pt x="3480040" y="1609545"/>
                  <a:pt x="3493833" y="1578510"/>
                  <a:pt x="3507626" y="1547476"/>
                </a:cubicBezTo>
                <a:cubicBezTo>
                  <a:pt x="3595902" y="1567476"/>
                  <a:pt x="3684868" y="1589545"/>
                  <a:pt x="3774523" y="1613683"/>
                </a:cubicBezTo>
                <a:cubicBezTo>
                  <a:pt x="3693833" y="1643338"/>
                  <a:pt x="3612454" y="1674372"/>
                  <a:pt x="3531075" y="1706786"/>
                </a:cubicBezTo>
                <a:close/>
                <a:moveTo>
                  <a:pt x="3523488" y="1710234"/>
                </a:moveTo>
                <a:cubicBezTo>
                  <a:pt x="3514523" y="1713682"/>
                  <a:pt x="3504868" y="1717820"/>
                  <a:pt x="3495902" y="1721269"/>
                </a:cubicBezTo>
                <a:cubicBezTo>
                  <a:pt x="3475213" y="1720579"/>
                  <a:pt x="3455213" y="1720579"/>
                  <a:pt x="3434523" y="1719889"/>
                </a:cubicBezTo>
                <a:cubicBezTo>
                  <a:pt x="3444178" y="1695751"/>
                  <a:pt x="3453834" y="1672303"/>
                  <a:pt x="3464178" y="1648855"/>
                </a:cubicBezTo>
                <a:cubicBezTo>
                  <a:pt x="3483489" y="1668855"/>
                  <a:pt x="3503488" y="1689545"/>
                  <a:pt x="3523488" y="1710234"/>
                </a:cubicBezTo>
                <a:close/>
                <a:moveTo>
                  <a:pt x="3480040" y="1728165"/>
                </a:moveTo>
                <a:cubicBezTo>
                  <a:pt x="3460730" y="1736441"/>
                  <a:pt x="3441420" y="1744027"/>
                  <a:pt x="3421420" y="1752303"/>
                </a:cubicBezTo>
                <a:cubicBezTo>
                  <a:pt x="3424868" y="1744027"/>
                  <a:pt x="3428316" y="1735751"/>
                  <a:pt x="3431765" y="1727476"/>
                </a:cubicBezTo>
                <a:cubicBezTo>
                  <a:pt x="3447626" y="1727476"/>
                  <a:pt x="3463489" y="1727476"/>
                  <a:pt x="3480040" y="1728165"/>
                </a:cubicBezTo>
                <a:close/>
                <a:moveTo>
                  <a:pt x="3497282" y="1728165"/>
                </a:moveTo>
                <a:cubicBezTo>
                  <a:pt x="3511764" y="1728855"/>
                  <a:pt x="3526937" y="1728855"/>
                  <a:pt x="3541420" y="1729545"/>
                </a:cubicBezTo>
                <a:cubicBezTo>
                  <a:pt x="3553833" y="1742648"/>
                  <a:pt x="3565558" y="1755062"/>
                  <a:pt x="3577971" y="1768165"/>
                </a:cubicBezTo>
                <a:cubicBezTo>
                  <a:pt x="3542109" y="1774372"/>
                  <a:pt x="3506937" y="1780579"/>
                  <a:pt x="3471075" y="1787476"/>
                </a:cubicBezTo>
                <a:cubicBezTo>
                  <a:pt x="3447626" y="1791613"/>
                  <a:pt x="3424868" y="1796441"/>
                  <a:pt x="3402109" y="1800579"/>
                </a:cubicBezTo>
                <a:cubicBezTo>
                  <a:pt x="3407627" y="1787476"/>
                  <a:pt x="3412454" y="1773682"/>
                  <a:pt x="3417971" y="1760579"/>
                </a:cubicBezTo>
                <a:cubicBezTo>
                  <a:pt x="3444178" y="1750234"/>
                  <a:pt x="3471075" y="1739200"/>
                  <a:pt x="3497282" y="1728165"/>
                </a:cubicBezTo>
                <a:close/>
                <a:moveTo>
                  <a:pt x="3394523" y="1802648"/>
                </a:moveTo>
                <a:cubicBezTo>
                  <a:pt x="3348316" y="1811613"/>
                  <a:pt x="3302110" y="1821269"/>
                  <a:pt x="3256592" y="1830924"/>
                </a:cubicBezTo>
                <a:cubicBezTo>
                  <a:pt x="3307627" y="1808165"/>
                  <a:pt x="3358661" y="1786786"/>
                  <a:pt x="3409696" y="1765406"/>
                </a:cubicBezTo>
                <a:cubicBezTo>
                  <a:pt x="3404178" y="1777131"/>
                  <a:pt x="3399351" y="1790234"/>
                  <a:pt x="3394523" y="1802648"/>
                </a:cubicBezTo>
                <a:close/>
                <a:moveTo>
                  <a:pt x="3391075" y="1810234"/>
                </a:moveTo>
                <a:cubicBezTo>
                  <a:pt x="3355903" y="1900579"/>
                  <a:pt x="3322110" y="1993682"/>
                  <a:pt x="3289696" y="2089544"/>
                </a:cubicBezTo>
                <a:cubicBezTo>
                  <a:pt x="3206937" y="2032992"/>
                  <a:pt x="3124179" y="1979199"/>
                  <a:pt x="3042110" y="1928165"/>
                </a:cubicBezTo>
                <a:cubicBezTo>
                  <a:pt x="3102800" y="1899199"/>
                  <a:pt x="3164179" y="1871613"/>
                  <a:pt x="3224868" y="1844717"/>
                </a:cubicBezTo>
                <a:cubicBezTo>
                  <a:pt x="3280041" y="1832303"/>
                  <a:pt x="3335213" y="1821269"/>
                  <a:pt x="3391075" y="1810234"/>
                </a:cubicBezTo>
                <a:close/>
                <a:moveTo>
                  <a:pt x="3035214" y="1924027"/>
                </a:moveTo>
                <a:cubicBezTo>
                  <a:pt x="3020731" y="1915061"/>
                  <a:pt x="3006248" y="1906096"/>
                  <a:pt x="2991765" y="1897820"/>
                </a:cubicBezTo>
                <a:cubicBezTo>
                  <a:pt x="3057972" y="1881958"/>
                  <a:pt x="3124869" y="1866096"/>
                  <a:pt x="3192455" y="1851613"/>
                </a:cubicBezTo>
                <a:cubicBezTo>
                  <a:pt x="3140041" y="1875061"/>
                  <a:pt x="3087627" y="1899199"/>
                  <a:pt x="3035214" y="1924027"/>
                </a:cubicBezTo>
                <a:close/>
                <a:moveTo>
                  <a:pt x="2857972" y="2009544"/>
                </a:moveTo>
                <a:cubicBezTo>
                  <a:pt x="2815904" y="2030234"/>
                  <a:pt x="2773835" y="2051613"/>
                  <a:pt x="2732455" y="2072992"/>
                </a:cubicBezTo>
                <a:cubicBezTo>
                  <a:pt x="2775904" y="2037820"/>
                  <a:pt x="2819352" y="2003337"/>
                  <a:pt x="2862800" y="1968854"/>
                </a:cubicBezTo>
                <a:cubicBezTo>
                  <a:pt x="2860731" y="1982647"/>
                  <a:pt x="2859352" y="1995751"/>
                  <a:pt x="2857972" y="2009544"/>
                </a:cubicBezTo>
                <a:close/>
                <a:moveTo>
                  <a:pt x="2857283" y="2017820"/>
                </a:moveTo>
                <a:cubicBezTo>
                  <a:pt x="2847628" y="2114371"/>
                  <a:pt x="2839352" y="2212992"/>
                  <a:pt x="2833834" y="2313681"/>
                </a:cubicBezTo>
                <a:cubicBezTo>
                  <a:pt x="2738662" y="2281268"/>
                  <a:pt x="2644869" y="2250923"/>
                  <a:pt x="2551766" y="2224026"/>
                </a:cubicBezTo>
                <a:cubicBezTo>
                  <a:pt x="2602800" y="2179889"/>
                  <a:pt x="2654524" y="2137130"/>
                  <a:pt x="2706248" y="2094372"/>
                </a:cubicBezTo>
                <a:cubicBezTo>
                  <a:pt x="2755904" y="2068165"/>
                  <a:pt x="2806248" y="2042647"/>
                  <a:pt x="2857283" y="2017820"/>
                </a:cubicBezTo>
                <a:close/>
                <a:moveTo>
                  <a:pt x="2544180" y="2221268"/>
                </a:moveTo>
                <a:cubicBezTo>
                  <a:pt x="2527628" y="2216440"/>
                  <a:pt x="2511766" y="2212302"/>
                  <a:pt x="2495215" y="2207475"/>
                </a:cubicBezTo>
                <a:cubicBezTo>
                  <a:pt x="2554525" y="2174371"/>
                  <a:pt x="2615214" y="2141958"/>
                  <a:pt x="2675904" y="2109544"/>
                </a:cubicBezTo>
                <a:cubicBezTo>
                  <a:pt x="2632456" y="2146785"/>
                  <a:pt x="2588318" y="2184027"/>
                  <a:pt x="2544180" y="2221268"/>
                </a:cubicBezTo>
                <a:close/>
                <a:moveTo>
                  <a:pt x="2396594" y="2350923"/>
                </a:moveTo>
                <a:cubicBezTo>
                  <a:pt x="2361422" y="2382647"/>
                  <a:pt x="2326249" y="2414371"/>
                  <a:pt x="2291767" y="2446095"/>
                </a:cubicBezTo>
                <a:cubicBezTo>
                  <a:pt x="2324180" y="2400578"/>
                  <a:pt x="2357284" y="2355061"/>
                  <a:pt x="2389697" y="2310233"/>
                </a:cubicBezTo>
                <a:cubicBezTo>
                  <a:pt x="2391766" y="2324716"/>
                  <a:pt x="2393835" y="2337819"/>
                  <a:pt x="2396594" y="2350923"/>
                </a:cubicBezTo>
                <a:close/>
                <a:moveTo>
                  <a:pt x="2397973" y="2359199"/>
                </a:moveTo>
                <a:cubicBezTo>
                  <a:pt x="2413835" y="2455061"/>
                  <a:pt x="2433146" y="2552302"/>
                  <a:pt x="2453835" y="2650922"/>
                </a:cubicBezTo>
                <a:cubicBezTo>
                  <a:pt x="2353835" y="2644715"/>
                  <a:pt x="2255215" y="2640577"/>
                  <a:pt x="2157974" y="2639198"/>
                </a:cubicBezTo>
                <a:cubicBezTo>
                  <a:pt x="2195905" y="2583336"/>
                  <a:pt x="2233836" y="2528164"/>
                  <a:pt x="2271766" y="2473681"/>
                </a:cubicBezTo>
                <a:cubicBezTo>
                  <a:pt x="2313835" y="2435061"/>
                  <a:pt x="2355215" y="2397130"/>
                  <a:pt x="2397973" y="2359199"/>
                </a:cubicBezTo>
                <a:close/>
                <a:moveTo>
                  <a:pt x="2149698" y="2639198"/>
                </a:moveTo>
                <a:cubicBezTo>
                  <a:pt x="2132457" y="2639198"/>
                  <a:pt x="2115905" y="2639198"/>
                  <a:pt x="2099353" y="2638508"/>
                </a:cubicBezTo>
                <a:cubicBezTo>
                  <a:pt x="2147629" y="2590922"/>
                  <a:pt x="2197284" y="2543336"/>
                  <a:pt x="2247629" y="2496440"/>
                </a:cubicBezTo>
                <a:cubicBezTo>
                  <a:pt x="2215215" y="2543336"/>
                  <a:pt x="2182111" y="2590922"/>
                  <a:pt x="2149698" y="2639198"/>
                </a:cubicBezTo>
                <a:close/>
                <a:moveTo>
                  <a:pt x="2145560" y="2646095"/>
                </a:moveTo>
                <a:cubicBezTo>
                  <a:pt x="2124870" y="2676439"/>
                  <a:pt x="2104870" y="2706784"/>
                  <a:pt x="2084870" y="2737819"/>
                </a:cubicBezTo>
                <a:cubicBezTo>
                  <a:pt x="2072456" y="2757129"/>
                  <a:pt x="2059353" y="2776439"/>
                  <a:pt x="2046939" y="2796439"/>
                </a:cubicBezTo>
                <a:cubicBezTo>
                  <a:pt x="2040732" y="2783336"/>
                  <a:pt x="2034526" y="2770232"/>
                  <a:pt x="2029008" y="2757129"/>
                </a:cubicBezTo>
                <a:cubicBezTo>
                  <a:pt x="2039353" y="2730922"/>
                  <a:pt x="2049698" y="2704715"/>
                  <a:pt x="2060043" y="2678508"/>
                </a:cubicBezTo>
                <a:cubicBezTo>
                  <a:pt x="2071077" y="2667474"/>
                  <a:pt x="2082112" y="2657129"/>
                  <a:pt x="2093146" y="2646095"/>
                </a:cubicBezTo>
                <a:cubicBezTo>
                  <a:pt x="2109698" y="2645405"/>
                  <a:pt x="2127629" y="2646095"/>
                  <a:pt x="2145560" y="2646095"/>
                </a:cubicBezTo>
                <a:close/>
                <a:moveTo>
                  <a:pt x="2066250" y="2661957"/>
                </a:moveTo>
                <a:cubicBezTo>
                  <a:pt x="2068319" y="2656440"/>
                  <a:pt x="2070388" y="2650922"/>
                  <a:pt x="2072456" y="2645405"/>
                </a:cubicBezTo>
                <a:cubicBezTo>
                  <a:pt x="2075905" y="2645405"/>
                  <a:pt x="2079353" y="2645405"/>
                  <a:pt x="2082112" y="2645405"/>
                </a:cubicBezTo>
                <a:cubicBezTo>
                  <a:pt x="2077284" y="2650922"/>
                  <a:pt x="2071767" y="2656440"/>
                  <a:pt x="2066250" y="2661957"/>
                </a:cubicBezTo>
                <a:close/>
                <a:moveTo>
                  <a:pt x="2053836" y="2673681"/>
                </a:moveTo>
                <a:cubicBezTo>
                  <a:pt x="2039353" y="2688163"/>
                  <a:pt x="2025560" y="2701957"/>
                  <a:pt x="2011077" y="2716439"/>
                </a:cubicBezTo>
                <a:cubicBezTo>
                  <a:pt x="2000733" y="2692991"/>
                  <a:pt x="1990388" y="2669543"/>
                  <a:pt x="1980043" y="2646095"/>
                </a:cubicBezTo>
                <a:cubicBezTo>
                  <a:pt x="2008319" y="2645405"/>
                  <a:pt x="2036595" y="2645405"/>
                  <a:pt x="2064870" y="2645405"/>
                </a:cubicBezTo>
                <a:cubicBezTo>
                  <a:pt x="2064870" y="2645405"/>
                  <a:pt x="2064870" y="2645405"/>
                  <a:pt x="2065560" y="2645405"/>
                </a:cubicBezTo>
                <a:cubicBezTo>
                  <a:pt x="2061422" y="2655060"/>
                  <a:pt x="2057284" y="2664715"/>
                  <a:pt x="2053836" y="2673681"/>
                </a:cubicBezTo>
                <a:close/>
                <a:moveTo>
                  <a:pt x="2004870" y="2722646"/>
                </a:moveTo>
                <a:cubicBezTo>
                  <a:pt x="1969008" y="2759198"/>
                  <a:pt x="1933147" y="2795750"/>
                  <a:pt x="1897974" y="2832301"/>
                </a:cubicBezTo>
                <a:cubicBezTo>
                  <a:pt x="1882802" y="2833680"/>
                  <a:pt x="1867629" y="2835750"/>
                  <a:pt x="1852457" y="2837818"/>
                </a:cubicBezTo>
                <a:cubicBezTo>
                  <a:pt x="1862112" y="2774370"/>
                  <a:pt x="1872457" y="2710922"/>
                  <a:pt x="1883491" y="2648853"/>
                </a:cubicBezTo>
                <a:cubicBezTo>
                  <a:pt x="1912457" y="2648164"/>
                  <a:pt x="1942112" y="2647474"/>
                  <a:pt x="1971767" y="2646784"/>
                </a:cubicBezTo>
                <a:cubicBezTo>
                  <a:pt x="1982112" y="2671612"/>
                  <a:pt x="1993836" y="2697129"/>
                  <a:pt x="2004870" y="2722646"/>
                </a:cubicBezTo>
                <a:close/>
                <a:moveTo>
                  <a:pt x="1889698" y="2840577"/>
                </a:moveTo>
                <a:cubicBezTo>
                  <a:pt x="1874526" y="2856439"/>
                  <a:pt x="1859353" y="2872301"/>
                  <a:pt x="1844871" y="2887474"/>
                </a:cubicBezTo>
                <a:cubicBezTo>
                  <a:pt x="1846940" y="2872991"/>
                  <a:pt x="1849009" y="2859198"/>
                  <a:pt x="1851078" y="2844715"/>
                </a:cubicBezTo>
                <a:cubicBezTo>
                  <a:pt x="1864181" y="2844025"/>
                  <a:pt x="1876595" y="2841956"/>
                  <a:pt x="1889698" y="2840577"/>
                </a:cubicBezTo>
                <a:close/>
                <a:moveTo>
                  <a:pt x="1900733" y="2839887"/>
                </a:moveTo>
                <a:cubicBezTo>
                  <a:pt x="1931077" y="2836439"/>
                  <a:pt x="1962112" y="2833680"/>
                  <a:pt x="1993146" y="2830232"/>
                </a:cubicBezTo>
                <a:cubicBezTo>
                  <a:pt x="1977974" y="2870232"/>
                  <a:pt x="1963491" y="2910922"/>
                  <a:pt x="1949008" y="2950922"/>
                </a:cubicBezTo>
                <a:cubicBezTo>
                  <a:pt x="1905560" y="3021266"/>
                  <a:pt x="1863491" y="3091611"/>
                  <a:pt x="1822802" y="3161956"/>
                </a:cubicBezTo>
                <a:cubicBezTo>
                  <a:pt x="1817974" y="3163335"/>
                  <a:pt x="1813836" y="3164714"/>
                  <a:pt x="1809009" y="3165404"/>
                </a:cubicBezTo>
                <a:cubicBezTo>
                  <a:pt x="1819354" y="3075749"/>
                  <a:pt x="1830388" y="2987473"/>
                  <a:pt x="1843491" y="2899887"/>
                </a:cubicBezTo>
                <a:cubicBezTo>
                  <a:pt x="1862112" y="2879887"/>
                  <a:pt x="1881422" y="2859887"/>
                  <a:pt x="1900733" y="2839887"/>
                </a:cubicBezTo>
                <a:close/>
                <a:moveTo>
                  <a:pt x="1801423" y="3167473"/>
                </a:moveTo>
                <a:cubicBezTo>
                  <a:pt x="1771767" y="3175749"/>
                  <a:pt x="1742112" y="3184025"/>
                  <a:pt x="1713147" y="3192301"/>
                </a:cubicBezTo>
                <a:cubicBezTo>
                  <a:pt x="1691768" y="3165404"/>
                  <a:pt x="1671078" y="3138508"/>
                  <a:pt x="1650388" y="3112301"/>
                </a:cubicBezTo>
                <a:cubicBezTo>
                  <a:pt x="1709699" y="3044715"/>
                  <a:pt x="1771767" y="2976439"/>
                  <a:pt x="1835216" y="2908853"/>
                </a:cubicBezTo>
                <a:cubicBezTo>
                  <a:pt x="1822112" y="2994370"/>
                  <a:pt x="1811078" y="3080577"/>
                  <a:pt x="1801423" y="3167473"/>
                </a:cubicBezTo>
                <a:close/>
                <a:moveTo>
                  <a:pt x="1711078" y="3201266"/>
                </a:moveTo>
                <a:cubicBezTo>
                  <a:pt x="1728319" y="3222645"/>
                  <a:pt x="1745561" y="3244025"/>
                  <a:pt x="1763492" y="3265404"/>
                </a:cubicBezTo>
                <a:cubicBezTo>
                  <a:pt x="1737974" y="3310231"/>
                  <a:pt x="1713836" y="3355059"/>
                  <a:pt x="1689699" y="3399197"/>
                </a:cubicBezTo>
                <a:cubicBezTo>
                  <a:pt x="1675216" y="3404714"/>
                  <a:pt x="1661423" y="3410231"/>
                  <a:pt x="1646940" y="3416438"/>
                </a:cubicBezTo>
                <a:cubicBezTo>
                  <a:pt x="1639354" y="3352990"/>
                  <a:pt x="1632457" y="3289542"/>
                  <a:pt x="1626940" y="3226783"/>
                </a:cubicBezTo>
                <a:cubicBezTo>
                  <a:pt x="1654526" y="3218508"/>
                  <a:pt x="1682802" y="3209542"/>
                  <a:pt x="1711078" y="3201266"/>
                </a:cubicBezTo>
                <a:close/>
                <a:moveTo>
                  <a:pt x="1640043" y="3419197"/>
                </a:moveTo>
                <a:cubicBezTo>
                  <a:pt x="1616595" y="3428852"/>
                  <a:pt x="1593147" y="3438507"/>
                  <a:pt x="1570388" y="3448162"/>
                </a:cubicBezTo>
                <a:cubicBezTo>
                  <a:pt x="1557975" y="3384024"/>
                  <a:pt x="1546251" y="3319887"/>
                  <a:pt x="1535216" y="3255749"/>
                </a:cubicBezTo>
                <a:cubicBezTo>
                  <a:pt x="1562802" y="3246783"/>
                  <a:pt x="1591078" y="3237818"/>
                  <a:pt x="1620044" y="3228852"/>
                </a:cubicBezTo>
                <a:cubicBezTo>
                  <a:pt x="1625561" y="3292300"/>
                  <a:pt x="1632457" y="3355749"/>
                  <a:pt x="1640043" y="3419197"/>
                </a:cubicBezTo>
                <a:close/>
                <a:moveTo>
                  <a:pt x="1640733" y="3427473"/>
                </a:moveTo>
                <a:cubicBezTo>
                  <a:pt x="1642802" y="3444714"/>
                  <a:pt x="1644871" y="3461266"/>
                  <a:pt x="1646940" y="3478507"/>
                </a:cubicBezTo>
                <a:cubicBezTo>
                  <a:pt x="1629699" y="3510921"/>
                  <a:pt x="1613147" y="3543334"/>
                  <a:pt x="1596595" y="3575748"/>
                </a:cubicBezTo>
                <a:cubicBezTo>
                  <a:pt x="1588319" y="3535748"/>
                  <a:pt x="1580044" y="3495748"/>
                  <a:pt x="1571768" y="3455748"/>
                </a:cubicBezTo>
                <a:cubicBezTo>
                  <a:pt x="1594526" y="3446093"/>
                  <a:pt x="1617285" y="3436438"/>
                  <a:pt x="1640733" y="3427473"/>
                </a:cubicBezTo>
                <a:close/>
                <a:moveTo>
                  <a:pt x="1674526" y="3852989"/>
                </a:moveTo>
                <a:cubicBezTo>
                  <a:pt x="1672457" y="3862644"/>
                  <a:pt x="1669699" y="3872299"/>
                  <a:pt x="1666940" y="3881955"/>
                </a:cubicBezTo>
                <a:cubicBezTo>
                  <a:pt x="1663492" y="3868162"/>
                  <a:pt x="1660044" y="3854369"/>
                  <a:pt x="1656595" y="3840575"/>
                </a:cubicBezTo>
                <a:cubicBezTo>
                  <a:pt x="1662802" y="3844713"/>
                  <a:pt x="1668319" y="3848851"/>
                  <a:pt x="1674526" y="3852989"/>
                </a:cubicBezTo>
                <a:close/>
                <a:moveTo>
                  <a:pt x="1680043" y="3857127"/>
                </a:moveTo>
                <a:cubicBezTo>
                  <a:pt x="1688319" y="3863334"/>
                  <a:pt x="1697285" y="3868851"/>
                  <a:pt x="1705561" y="3875058"/>
                </a:cubicBezTo>
                <a:cubicBezTo>
                  <a:pt x="1709699" y="3897817"/>
                  <a:pt x="1713147" y="3919886"/>
                  <a:pt x="1717285" y="3942644"/>
                </a:cubicBezTo>
                <a:cubicBezTo>
                  <a:pt x="1707630" y="3949541"/>
                  <a:pt x="1697285" y="3957127"/>
                  <a:pt x="1687630" y="3964023"/>
                </a:cubicBezTo>
                <a:cubicBezTo>
                  <a:pt x="1681423" y="3941265"/>
                  <a:pt x="1675905" y="3918506"/>
                  <a:pt x="1670388" y="3895748"/>
                </a:cubicBezTo>
                <a:cubicBezTo>
                  <a:pt x="1673837" y="3883334"/>
                  <a:pt x="1677285" y="3870230"/>
                  <a:pt x="1680043" y="3857127"/>
                </a:cubicBezTo>
                <a:close/>
                <a:moveTo>
                  <a:pt x="1682112" y="3968851"/>
                </a:moveTo>
                <a:cubicBezTo>
                  <a:pt x="1670388" y="3977816"/>
                  <a:pt x="1658664" y="3986092"/>
                  <a:pt x="1646940" y="3995058"/>
                </a:cubicBezTo>
                <a:cubicBezTo>
                  <a:pt x="1653837" y="3966782"/>
                  <a:pt x="1660044" y="3938506"/>
                  <a:pt x="1666940" y="3910230"/>
                </a:cubicBezTo>
                <a:cubicBezTo>
                  <a:pt x="1672457" y="3930230"/>
                  <a:pt x="1677285" y="3949541"/>
                  <a:pt x="1682112" y="3968851"/>
                </a:cubicBezTo>
                <a:close/>
                <a:moveTo>
                  <a:pt x="1743492" y="4374367"/>
                </a:moveTo>
                <a:cubicBezTo>
                  <a:pt x="1743492" y="4395057"/>
                  <a:pt x="1744181" y="4415057"/>
                  <a:pt x="1744871" y="4435747"/>
                </a:cubicBezTo>
                <a:cubicBezTo>
                  <a:pt x="1684871" y="4414367"/>
                  <a:pt x="1626250" y="4392299"/>
                  <a:pt x="1569009" y="4369540"/>
                </a:cubicBezTo>
                <a:cubicBezTo>
                  <a:pt x="1585561" y="4280575"/>
                  <a:pt x="1603492" y="4190230"/>
                  <a:pt x="1623492" y="4099885"/>
                </a:cubicBezTo>
                <a:cubicBezTo>
                  <a:pt x="1661423" y="4190920"/>
                  <a:pt x="1701423" y="4282644"/>
                  <a:pt x="1743492" y="4374367"/>
                </a:cubicBezTo>
                <a:close/>
                <a:moveTo>
                  <a:pt x="1750388" y="4389540"/>
                </a:moveTo>
                <a:cubicBezTo>
                  <a:pt x="1759354" y="4408850"/>
                  <a:pt x="1768319" y="4428160"/>
                  <a:pt x="1777285" y="4446781"/>
                </a:cubicBezTo>
                <a:cubicBezTo>
                  <a:pt x="1769009" y="4444023"/>
                  <a:pt x="1760043" y="4440575"/>
                  <a:pt x="1751767" y="4437816"/>
                </a:cubicBezTo>
                <a:cubicBezTo>
                  <a:pt x="1751078" y="4421954"/>
                  <a:pt x="1750388" y="4406092"/>
                  <a:pt x="1750388" y="4389540"/>
                </a:cubicBezTo>
                <a:close/>
                <a:moveTo>
                  <a:pt x="1781423" y="4455747"/>
                </a:moveTo>
                <a:cubicBezTo>
                  <a:pt x="1791078" y="4476436"/>
                  <a:pt x="1800733" y="4497126"/>
                  <a:pt x="1811078" y="4517815"/>
                </a:cubicBezTo>
                <a:cubicBezTo>
                  <a:pt x="1792457" y="4541264"/>
                  <a:pt x="1774526" y="4564022"/>
                  <a:pt x="1756595" y="4587471"/>
                </a:cubicBezTo>
                <a:cubicBezTo>
                  <a:pt x="1754526" y="4540574"/>
                  <a:pt x="1753147" y="4492988"/>
                  <a:pt x="1751767" y="4445402"/>
                </a:cubicBezTo>
                <a:cubicBezTo>
                  <a:pt x="1761423" y="4448850"/>
                  <a:pt x="1771078" y="4452298"/>
                  <a:pt x="1781423" y="4455747"/>
                </a:cubicBezTo>
                <a:close/>
                <a:moveTo>
                  <a:pt x="1949698" y="4927470"/>
                </a:moveTo>
                <a:cubicBezTo>
                  <a:pt x="1955215" y="4946780"/>
                  <a:pt x="1961422" y="4966090"/>
                  <a:pt x="1966940" y="4985401"/>
                </a:cubicBezTo>
                <a:cubicBezTo>
                  <a:pt x="1903491" y="4980573"/>
                  <a:pt x="1841422" y="4975056"/>
                  <a:pt x="1780043" y="4968160"/>
                </a:cubicBezTo>
                <a:cubicBezTo>
                  <a:pt x="1772457" y="4877815"/>
                  <a:pt x="1766250" y="4786780"/>
                  <a:pt x="1761423" y="4695057"/>
                </a:cubicBezTo>
                <a:cubicBezTo>
                  <a:pt x="1822112" y="4772298"/>
                  <a:pt x="1884871" y="4850229"/>
                  <a:pt x="1949698" y="4927470"/>
                </a:cubicBezTo>
                <a:close/>
                <a:moveTo>
                  <a:pt x="1960733" y="4940574"/>
                </a:moveTo>
                <a:cubicBezTo>
                  <a:pt x="1973836" y="4956436"/>
                  <a:pt x="1986939" y="4971608"/>
                  <a:pt x="2000733" y="4987470"/>
                </a:cubicBezTo>
                <a:cubicBezTo>
                  <a:pt x="1991767" y="4986780"/>
                  <a:pt x="1983491" y="4986091"/>
                  <a:pt x="1974526" y="4985401"/>
                </a:cubicBezTo>
                <a:cubicBezTo>
                  <a:pt x="1969698" y="4970918"/>
                  <a:pt x="1965560" y="4955746"/>
                  <a:pt x="1960733" y="4940574"/>
                </a:cubicBezTo>
                <a:close/>
                <a:moveTo>
                  <a:pt x="2007629" y="4995746"/>
                </a:moveTo>
                <a:cubicBezTo>
                  <a:pt x="2012457" y="5001263"/>
                  <a:pt x="2016594" y="5006780"/>
                  <a:pt x="2021422" y="5011608"/>
                </a:cubicBezTo>
                <a:cubicBezTo>
                  <a:pt x="2029008" y="5030229"/>
                  <a:pt x="2036595" y="5049539"/>
                  <a:pt x="2043491" y="5068160"/>
                </a:cubicBezTo>
                <a:cubicBezTo>
                  <a:pt x="2035215" y="5088159"/>
                  <a:pt x="2026939" y="5108849"/>
                  <a:pt x="2018664" y="5128849"/>
                </a:cubicBezTo>
                <a:cubicBezTo>
                  <a:pt x="2004181" y="5084022"/>
                  <a:pt x="1990388" y="5039194"/>
                  <a:pt x="1976595" y="4992987"/>
                </a:cubicBezTo>
                <a:cubicBezTo>
                  <a:pt x="1986939" y="4994367"/>
                  <a:pt x="1997284" y="4995056"/>
                  <a:pt x="2007629" y="4995746"/>
                </a:cubicBezTo>
                <a:close/>
                <a:moveTo>
                  <a:pt x="2137284" y="5293676"/>
                </a:moveTo>
                <a:cubicBezTo>
                  <a:pt x="2164181" y="5355745"/>
                  <a:pt x="2191077" y="5417124"/>
                  <a:pt x="2219353" y="5477814"/>
                </a:cubicBezTo>
                <a:cubicBezTo>
                  <a:pt x="2193836" y="5481952"/>
                  <a:pt x="2169008" y="5486779"/>
                  <a:pt x="2143491" y="5490917"/>
                </a:cubicBezTo>
                <a:cubicBezTo>
                  <a:pt x="2112457" y="5406090"/>
                  <a:pt x="2081422" y="5319883"/>
                  <a:pt x="2052457" y="5232297"/>
                </a:cubicBezTo>
                <a:cubicBezTo>
                  <a:pt x="2080732" y="5252297"/>
                  <a:pt x="2109008" y="5273676"/>
                  <a:pt x="2137284" y="5293676"/>
                </a:cubicBezTo>
                <a:close/>
                <a:moveTo>
                  <a:pt x="2148318" y="5301952"/>
                </a:moveTo>
                <a:cubicBezTo>
                  <a:pt x="2196594" y="5337125"/>
                  <a:pt x="2245560" y="5371607"/>
                  <a:pt x="2295215" y="5406090"/>
                </a:cubicBezTo>
                <a:cubicBezTo>
                  <a:pt x="2306249" y="5423331"/>
                  <a:pt x="2316594" y="5440573"/>
                  <a:pt x="2327629" y="5457814"/>
                </a:cubicBezTo>
                <a:cubicBezTo>
                  <a:pt x="2293836" y="5464711"/>
                  <a:pt x="2259353" y="5470917"/>
                  <a:pt x="2226250" y="5477124"/>
                </a:cubicBezTo>
                <a:cubicBezTo>
                  <a:pt x="2199353" y="5419193"/>
                  <a:pt x="2173836" y="5360573"/>
                  <a:pt x="2148318" y="5301952"/>
                </a:cubicBezTo>
                <a:close/>
                <a:moveTo>
                  <a:pt x="2309697" y="5415745"/>
                </a:moveTo>
                <a:cubicBezTo>
                  <a:pt x="2326939" y="5427469"/>
                  <a:pt x="2344180" y="5439193"/>
                  <a:pt x="2361422" y="5450918"/>
                </a:cubicBezTo>
                <a:cubicBezTo>
                  <a:pt x="2352456" y="5452986"/>
                  <a:pt x="2343491" y="5454366"/>
                  <a:pt x="2335215" y="5455745"/>
                </a:cubicBezTo>
                <a:cubicBezTo>
                  <a:pt x="2326939" y="5442642"/>
                  <a:pt x="2318663" y="5429538"/>
                  <a:pt x="2309697" y="5415745"/>
                </a:cubicBezTo>
                <a:close/>
                <a:moveTo>
                  <a:pt x="2369697" y="5456435"/>
                </a:moveTo>
                <a:cubicBezTo>
                  <a:pt x="2389008" y="5469538"/>
                  <a:pt x="2407628" y="5481952"/>
                  <a:pt x="2426939" y="5495055"/>
                </a:cubicBezTo>
                <a:cubicBezTo>
                  <a:pt x="2422801" y="5524021"/>
                  <a:pt x="2419353" y="5552986"/>
                  <a:pt x="2415904" y="5581952"/>
                </a:cubicBezTo>
                <a:cubicBezTo>
                  <a:pt x="2390387" y="5542641"/>
                  <a:pt x="2364870" y="5502642"/>
                  <a:pt x="2339353" y="5462641"/>
                </a:cubicBezTo>
                <a:cubicBezTo>
                  <a:pt x="2349008" y="5460572"/>
                  <a:pt x="2359353" y="5458504"/>
                  <a:pt x="2369697" y="5456435"/>
                </a:cubicBezTo>
                <a:close/>
                <a:moveTo>
                  <a:pt x="2433146" y="5499193"/>
                </a:moveTo>
                <a:cubicBezTo>
                  <a:pt x="2469008" y="5523331"/>
                  <a:pt x="2505559" y="5546779"/>
                  <a:pt x="2542111" y="5570228"/>
                </a:cubicBezTo>
                <a:cubicBezTo>
                  <a:pt x="2608318" y="5635745"/>
                  <a:pt x="2675214" y="5699882"/>
                  <a:pt x="2742800" y="5762641"/>
                </a:cubicBezTo>
                <a:cubicBezTo>
                  <a:pt x="2649697" y="5729537"/>
                  <a:pt x="2557973" y="5695745"/>
                  <a:pt x="2468318" y="5661262"/>
                </a:cubicBezTo>
                <a:cubicBezTo>
                  <a:pt x="2452456" y="5637814"/>
                  <a:pt x="2437283" y="5614365"/>
                  <a:pt x="2421421" y="5590917"/>
                </a:cubicBezTo>
                <a:cubicBezTo>
                  <a:pt x="2425559" y="5560572"/>
                  <a:pt x="2429008" y="5529538"/>
                  <a:pt x="2433146" y="5499193"/>
                </a:cubicBezTo>
                <a:close/>
                <a:moveTo>
                  <a:pt x="2456594" y="5656434"/>
                </a:moveTo>
                <a:cubicBezTo>
                  <a:pt x="2442801" y="5650917"/>
                  <a:pt x="2429697" y="5646090"/>
                  <a:pt x="2415904" y="5640572"/>
                </a:cubicBezTo>
                <a:cubicBezTo>
                  <a:pt x="2417284" y="5627469"/>
                  <a:pt x="2418663" y="5615055"/>
                  <a:pt x="2420042" y="5601952"/>
                </a:cubicBezTo>
                <a:cubicBezTo>
                  <a:pt x="2432456" y="5620572"/>
                  <a:pt x="2444180" y="5638503"/>
                  <a:pt x="2456594" y="5656434"/>
                </a:cubicBezTo>
                <a:close/>
                <a:moveTo>
                  <a:pt x="2463490" y="5667469"/>
                </a:moveTo>
                <a:cubicBezTo>
                  <a:pt x="2484180" y="5697814"/>
                  <a:pt x="2504180" y="5728158"/>
                  <a:pt x="2524870" y="5758503"/>
                </a:cubicBezTo>
                <a:cubicBezTo>
                  <a:pt x="2485559" y="5746779"/>
                  <a:pt x="2446249" y="5735055"/>
                  <a:pt x="2406939" y="5722641"/>
                </a:cubicBezTo>
                <a:cubicBezTo>
                  <a:pt x="2409008" y="5697814"/>
                  <a:pt x="2411766" y="5672986"/>
                  <a:pt x="2414525" y="5648158"/>
                </a:cubicBezTo>
                <a:cubicBezTo>
                  <a:pt x="2431077" y="5654365"/>
                  <a:pt x="2447628" y="5661262"/>
                  <a:pt x="2463490" y="5667469"/>
                </a:cubicBezTo>
                <a:close/>
                <a:moveTo>
                  <a:pt x="2806248" y="5821261"/>
                </a:moveTo>
                <a:cubicBezTo>
                  <a:pt x="2813835" y="5828158"/>
                  <a:pt x="2820731" y="5835054"/>
                  <a:pt x="2828317" y="5841262"/>
                </a:cubicBezTo>
                <a:cubicBezTo>
                  <a:pt x="2814524" y="5837813"/>
                  <a:pt x="2800731" y="5834365"/>
                  <a:pt x="2786938" y="5830227"/>
                </a:cubicBezTo>
                <a:cubicBezTo>
                  <a:pt x="2793835" y="5827468"/>
                  <a:pt x="2800041" y="5824710"/>
                  <a:pt x="2806248" y="5821261"/>
                </a:cubicBezTo>
                <a:close/>
                <a:moveTo>
                  <a:pt x="2813145" y="5817813"/>
                </a:moveTo>
                <a:cubicBezTo>
                  <a:pt x="2822110" y="5812986"/>
                  <a:pt x="2831766" y="5808848"/>
                  <a:pt x="2840731" y="5804020"/>
                </a:cubicBezTo>
                <a:cubicBezTo>
                  <a:pt x="2862800" y="5811606"/>
                  <a:pt x="2884179" y="5818503"/>
                  <a:pt x="2906248" y="5826089"/>
                </a:cubicBezTo>
                <a:cubicBezTo>
                  <a:pt x="2907628" y="5838503"/>
                  <a:pt x="2909696" y="5850227"/>
                  <a:pt x="2911076" y="5862641"/>
                </a:cubicBezTo>
                <a:cubicBezTo>
                  <a:pt x="2888317" y="5857123"/>
                  <a:pt x="2865559" y="5851606"/>
                  <a:pt x="2842800" y="5845399"/>
                </a:cubicBezTo>
                <a:cubicBezTo>
                  <a:pt x="2833145" y="5836434"/>
                  <a:pt x="2823490" y="5827468"/>
                  <a:pt x="2813145" y="5817813"/>
                </a:cubicBezTo>
                <a:close/>
                <a:moveTo>
                  <a:pt x="2912455" y="5869537"/>
                </a:moveTo>
                <a:cubicBezTo>
                  <a:pt x="2914524" y="5884020"/>
                  <a:pt x="2916593" y="5898503"/>
                  <a:pt x="2918662" y="5912296"/>
                </a:cubicBezTo>
                <a:cubicBezTo>
                  <a:pt x="2897283" y="5892986"/>
                  <a:pt x="2875214" y="5874365"/>
                  <a:pt x="2853835" y="5854365"/>
                </a:cubicBezTo>
                <a:cubicBezTo>
                  <a:pt x="2873835" y="5859882"/>
                  <a:pt x="2893145" y="5864710"/>
                  <a:pt x="2912455" y="5869537"/>
                </a:cubicBezTo>
                <a:close/>
                <a:moveTo>
                  <a:pt x="3424868" y="5979882"/>
                </a:moveTo>
                <a:cubicBezTo>
                  <a:pt x="3431075" y="5981261"/>
                  <a:pt x="3436592" y="5983330"/>
                  <a:pt x="3442799" y="5984709"/>
                </a:cubicBezTo>
                <a:cubicBezTo>
                  <a:pt x="3446247" y="5993675"/>
                  <a:pt x="3450385" y="6001951"/>
                  <a:pt x="3453834" y="6010227"/>
                </a:cubicBezTo>
                <a:cubicBezTo>
                  <a:pt x="3434523" y="6009537"/>
                  <a:pt x="3414523" y="6008158"/>
                  <a:pt x="3395213" y="6006778"/>
                </a:cubicBezTo>
                <a:cubicBezTo>
                  <a:pt x="3404868" y="5998503"/>
                  <a:pt x="3415213" y="5989537"/>
                  <a:pt x="3424868" y="5979882"/>
                </a:cubicBezTo>
                <a:close/>
                <a:moveTo>
                  <a:pt x="3451075" y="5986778"/>
                </a:moveTo>
                <a:cubicBezTo>
                  <a:pt x="3487627" y="5996434"/>
                  <a:pt x="3524868" y="6006089"/>
                  <a:pt x="3561419" y="6015054"/>
                </a:cubicBezTo>
                <a:cubicBezTo>
                  <a:pt x="3528316" y="6013675"/>
                  <a:pt x="3494523" y="6012296"/>
                  <a:pt x="3461420" y="6010916"/>
                </a:cubicBezTo>
                <a:cubicBezTo>
                  <a:pt x="3457971" y="6003330"/>
                  <a:pt x="3454523" y="5995054"/>
                  <a:pt x="3451075" y="5986778"/>
                </a:cubicBezTo>
                <a:close/>
                <a:moveTo>
                  <a:pt x="3593833" y="6023330"/>
                </a:moveTo>
                <a:cubicBezTo>
                  <a:pt x="3621419" y="6030227"/>
                  <a:pt x="3648316" y="6036434"/>
                  <a:pt x="3675902" y="6043330"/>
                </a:cubicBezTo>
                <a:cubicBezTo>
                  <a:pt x="3609695" y="6046778"/>
                  <a:pt x="3544178" y="6049537"/>
                  <a:pt x="3478661" y="6051606"/>
                </a:cubicBezTo>
                <a:cubicBezTo>
                  <a:pt x="3473833" y="6040572"/>
                  <a:pt x="3469006" y="6029537"/>
                  <a:pt x="3464178" y="6018503"/>
                </a:cubicBezTo>
                <a:cubicBezTo>
                  <a:pt x="3507626" y="6020572"/>
                  <a:pt x="3550385" y="6021951"/>
                  <a:pt x="3593833" y="6023330"/>
                </a:cubicBezTo>
                <a:close/>
                <a:moveTo>
                  <a:pt x="3626937" y="6024709"/>
                </a:moveTo>
                <a:cubicBezTo>
                  <a:pt x="3651764" y="6025399"/>
                  <a:pt x="3676592" y="6026089"/>
                  <a:pt x="3701419" y="6026779"/>
                </a:cubicBezTo>
                <a:cubicBezTo>
                  <a:pt x="3725557" y="6030916"/>
                  <a:pt x="3750385" y="6034365"/>
                  <a:pt x="3774523" y="6037813"/>
                </a:cubicBezTo>
                <a:cubicBezTo>
                  <a:pt x="3749695" y="6039192"/>
                  <a:pt x="3724178" y="6040572"/>
                  <a:pt x="3699350" y="6041951"/>
                </a:cubicBezTo>
                <a:cubicBezTo>
                  <a:pt x="3675902" y="6036434"/>
                  <a:pt x="3651764" y="6030916"/>
                  <a:pt x="3626937" y="6024709"/>
                </a:cubicBezTo>
                <a:close/>
                <a:moveTo>
                  <a:pt x="3808315" y="6042641"/>
                </a:moveTo>
                <a:cubicBezTo>
                  <a:pt x="3861419" y="6050227"/>
                  <a:pt x="3914522" y="6057123"/>
                  <a:pt x="3967626" y="6064020"/>
                </a:cubicBezTo>
                <a:cubicBezTo>
                  <a:pt x="3960729" y="6075054"/>
                  <a:pt x="3953833" y="6085399"/>
                  <a:pt x="3946936" y="6096433"/>
                </a:cubicBezTo>
                <a:cubicBezTo>
                  <a:pt x="3873143" y="6081261"/>
                  <a:pt x="3798661" y="6064710"/>
                  <a:pt x="3724178" y="6047468"/>
                </a:cubicBezTo>
                <a:cubicBezTo>
                  <a:pt x="3751764" y="6046089"/>
                  <a:pt x="3780040" y="6044020"/>
                  <a:pt x="3808315" y="6042641"/>
                </a:cubicBezTo>
                <a:close/>
                <a:moveTo>
                  <a:pt x="3840729" y="6040572"/>
                </a:moveTo>
                <a:cubicBezTo>
                  <a:pt x="3889695" y="6037123"/>
                  <a:pt x="3939350" y="6033675"/>
                  <a:pt x="3989005" y="6029537"/>
                </a:cubicBezTo>
                <a:cubicBezTo>
                  <a:pt x="3982798" y="6039192"/>
                  <a:pt x="3977281" y="6048847"/>
                  <a:pt x="3971074" y="6057813"/>
                </a:cubicBezTo>
                <a:cubicBezTo>
                  <a:pt x="3928315" y="6052295"/>
                  <a:pt x="3884867" y="6046089"/>
                  <a:pt x="3840729" y="6040572"/>
                </a:cubicBezTo>
                <a:close/>
                <a:moveTo>
                  <a:pt x="3997281" y="6028847"/>
                </a:moveTo>
                <a:cubicBezTo>
                  <a:pt x="4003488" y="6028847"/>
                  <a:pt x="4009694" y="6028847"/>
                  <a:pt x="4015901" y="6028847"/>
                </a:cubicBezTo>
                <a:cubicBezTo>
                  <a:pt x="4025556" y="6041261"/>
                  <a:pt x="4035901" y="6054365"/>
                  <a:pt x="4045557" y="6066778"/>
                </a:cubicBezTo>
                <a:cubicBezTo>
                  <a:pt x="4023488" y="6064020"/>
                  <a:pt x="4001419" y="6061261"/>
                  <a:pt x="3978660" y="6058503"/>
                </a:cubicBezTo>
                <a:cubicBezTo>
                  <a:pt x="3984867" y="6048847"/>
                  <a:pt x="3991074" y="6038502"/>
                  <a:pt x="3997281" y="6028847"/>
                </a:cubicBezTo>
                <a:close/>
                <a:moveTo>
                  <a:pt x="4280728" y="6021951"/>
                </a:moveTo>
                <a:cubicBezTo>
                  <a:pt x="4364177" y="6018503"/>
                  <a:pt x="4446935" y="6014364"/>
                  <a:pt x="4529004" y="6008847"/>
                </a:cubicBezTo>
                <a:cubicBezTo>
                  <a:pt x="4526246" y="6017123"/>
                  <a:pt x="4523487" y="6026089"/>
                  <a:pt x="4521418" y="6034365"/>
                </a:cubicBezTo>
                <a:cubicBezTo>
                  <a:pt x="4484866" y="6057123"/>
                  <a:pt x="4447625" y="6079192"/>
                  <a:pt x="4411073" y="6101261"/>
                </a:cubicBezTo>
                <a:cubicBezTo>
                  <a:pt x="4314522" y="6094365"/>
                  <a:pt x="4217281" y="6085399"/>
                  <a:pt x="4119350" y="6074364"/>
                </a:cubicBezTo>
                <a:cubicBezTo>
                  <a:pt x="4172453" y="6057813"/>
                  <a:pt x="4226246" y="6040572"/>
                  <a:pt x="4280728" y="6021951"/>
                </a:cubicBezTo>
                <a:close/>
                <a:moveTo>
                  <a:pt x="4536590" y="6008847"/>
                </a:moveTo>
                <a:cubicBezTo>
                  <a:pt x="4546245" y="6008158"/>
                  <a:pt x="4556590" y="6007468"/>
                  <a:pt x="4566245" y="6006778"/>
                </a:cubicBezTo>
                <a:cubicBezTo>
                  <a:pt x="4553832" y="6014364"/>
                  <a:pt x="4542108" y="6021951"/>
                  <a:pt x="4529694" y="6028847"/>
                </a:cubicBezTo>
                <a:cubicBezTo>
                  <a:pt x="4531763" y="6022640"/>
                  <a:pt x="4534521" y="6015744"/>
                  <a:pt x="4536590" y="6008847"/>
                </a:cubicBezTo>
                <a:close/>
                <a:moveTo>
                  <a:pt x="4538659" y="6001951"/>
                </a:moveTo>
                <a:cubicBezTo>
                  <a:pt x="4542797" y="5989537"/>
                  <a:pt x="4546245" y="5977123"/>
                  <a:pt x="4550383" y="5964710"/>
                </a:cubicBezTo>
                <a:cubicBezTo>
                  <a:pt x="4575901" y="5961261"/>
                  <a:pt x="4601418" y="5957123"/>
                  <a:pt x="4626935" y="5952986"/>
                </a:cubicBezTo>
                <a:cubicBezTo>
                  <a:pt x="4631073" y="5955744"/>
                  <a:pt x="4634521" y="5958503"/>
                  <a:pt x="4638659" y="5961261"/>
                </a:cubicBezTo>
                <a:cubicBezTo>
                  <a:pt x="4618659" y="5973675"/>
                  <a:pt x="4599349" y="5986089"/>
                  <a:pt x="4579349" y="5998503"/>
                </a:cubicBezTo>
                <a:cubicBezTo>
                  <a:pt x="4565556" y="5999882"/>
                  <a:pt x="4551763" y="6000571"/>
                  <a:pt x="4538659" y="6001951"/>
                </a:cubicBezTo>
                <a:close/>
                <a:moveTo>
                  <a:pt x="4644176" y="5966089"/>
                </a:moveTo>
                <a:cubicBezTo>
                  <a:pt x="4655900" y="5974365"/>
                  <a:pt x="4667625" y="5983330"/>
                  <a:pt x="4679349" y="5991606"/>
                </a:cubicBezTo>
                <a:cubicBezTo>
                  <a:pt x="4650383" y="5993675"/>
                  <a:pt x="4622107" y="5996434"/>
                  <a:pt x="4593142" y="5998503"/>
                </a:cubicBezTo>
                <a:cubicBezTo>
                  <a:pt x="4610383" y="5987468"/>
                  <a:pt x="4627625" y="5976434"/>
                  <a:pt x="4644176" y="5966089"/>
                </a:cubicBezTo>
                <a:close/>
                <a:moveTo>
                  <a:pt x="4691073" y="5935744"/>
                </a:moveTo>
                <a:cubicBezTo>
                  <a:pt x="4768314" y="5886089"/>
                  <a:pt x="4845555" y="5834365"/>
                  <a:pt x="4922797" y="5781262"/>
                </a:cubicBezTo>
                <a:cubicBezTo>
                  <a:pt x="4972452" y="5760572"/>
                  <a:pt x="5021417" y="5739193"/>
                  <a:pt x="5070382" y="5717813"/>
                </a:cubicBezTo>
                <a:cubicBezTo>
                  <a:pt x="5069693" y="5741951"/>
                  <a:pt x="5069003" y="5766089"/>
                  <a:pt x="5068313" y="5790227"/>
                </a:cubicBezTo>
                <a:cubicBezTo>
                  <a:pt x="5038658" y="5821951"/>
                  <a:pt x="5009003" y="5852986"/>
                  <a:pt x="4979348" y="5884020"/>
                </a:cubicBezTo>
                <a:cubicBezTo>
                  <a:pt x="4884866" y="5902641"/>
                  <a:pt x="4789004" y="5919882"/>
                  <a:pt x="4691073" y="5935744"/>
                </a:cubicBezTo>
                <a:close/>
                <a:moveTo>
                  <a:pt x="5068313" y="5800572"/>
                </a:moveTo>
                <a:cubicBezTo>
                  <a:pt x="5067624" y="5822641"/>
                  <a:pt x="5066245" y="5844710"/>
                  <a:pt x="5065555" y="5866779"/>
                </a:cubicBezTo>
                <a:cubicBezTo>
                  <a:pt x="5041417" y="5871606"/>
                  <a:pt x="5016589" y="5877124"/>
                  <a:pt x="4991762" y="5881951"/>
                </a:cubicBezTo>
                <a:cubicBezTo>
                  <a:pt x="5017279" y="5855055"/>
                  <a:pt x="5042796" y="5828158"/>
                  <a:pt x="5068313" y="5800572"/>
                </a:cubicBezTo>
                <a:close/>
                <a:moveTo>
                  <a:pt x="5075210" y="5792986"/>
                </a:moveTo>
                <a:cubicBezTo>
                  <a:pt x="5106934" y="5759193"/>
                  <a:pt x="5137969" y="5725400"/>
                  <a:pt x="5169003" y="5690917"/>
                </a:cubicBezTo>
                <a:cubicBezTo>
                  <a:pt x="5197968" y="5701262"/>
                  <a:pt x="5226244" y="5711607"/>
                  <a:pt x="5255210" y="5721951"/>
                </a:cubicBezTo>
                <a:cubicBezTo>
                  <a:pt x="5257279" y="5756434"/>
                  <a:pt x="5258658" y="5790227"/>
                  <a:pt x="5259348" y="5824020"/>
                </a:cubicBezTo>
                <a:cubicBezTo>
                  <a:pt x="5197279" y="5838503"/>
                  <a:pt x="5134520" y="5852296"/>
                  <a:pt x="5071762" y="5865399"/>
                </a:cubicBezTo>
                <a:cubicBezTo>
                  <a:pt x="5073141" y="5841262"/>
                  <a:pt x="5074520" y="5817124"/>
                  <a:pt x="5075210" y="5792986"/>
                </a:cubicBezTo>
                <a:close/>
                <a:moveTo>
                  <a:pt x="5174520" y="5685400"/>
                </a:moveTo>
                <a:cubicBezTo>
                  <a:pt x="5181417" y="5677813"/>
                  <a:pt x="5188313" y="5670227"/>
                  <a:pt x="5195210" y="5662641"/>
                </a:cubicBezTo>
                <a:cubicBezTo>
                  <a:pt x="5213831" y="5654365"/>
                  <a:pt x="5232451" y="5645400"/>
                  <a:pt x="5251072" y="5637124"/>
                </a:cubicBezTo>
                <a:cubicBezTo>
                  <a:pt x="5253141" y="5663331"/>
                  <a:pt x="5254520" y="5688848"/>
                  <a:pt x="5255899" y="5714365"/>
                </a:cubicBezTo>
                <a:cubicBezTo>
                  <a:pt x="5228313" y="5705400"/>
                  <a:pt x="5201417" y="5695745"/>
                  <a:pt x="5174520" y="5685400"/>
                </a:cubicBezTo>
                <a:close/>
                <a:moveTo>
                  <a:pt x="5257279" y="5633676"/>
                </a:moveTo>
                <a:cubicBezTo>
                  <a:pt x="5327624" y="5601262"/>
                  <a:pt x="5396589" y="5567469"/>
                  <a:pt x="5464864" y="5533676"/>
                </a:cubicBezTo>
                <a:cubicBezTo>
                  <a:pt x="5425554" y="5605400"/>
                  <a:pt x="5386244" y="5675745"/>
                  <a:pt x="5345554" y="5745399"/>
                </a:cubicBezTo>
                <a:cubicBezTo>
                  <a:pt x="5317968" y="5736434"/>
                  <a:pt x="5289693" y="5726779"/>
                  <a:pt x="5262106" y="5717124"/>
                </a:cubicBezTo>
                <a:cubicBezTo>
                  <a:pt x="5260727" y="5689538"/>
                  <a:pt x="5259348" y="5661951"/>
                  <a:pt x="5257279" y="5633676"/>
                </a:cubicBezTo>
                <a:close/>
                <a:moveTo>
                  <a:pt x="5256589" y="5626779"/>
                </a:moveTo>
                <a:cubicBezTo>
                  <a:pt x="5255899" y="5616434"/>
                  <a:pt x="5255210" y="5606090"/>
                  <a:pt x="5254520" y="5595745"/>
                </a:cubicBezTo>
                <a:cubicBezTo>
                  <a:pt x="5300037" y="5544021"/>
                  <a:pt x="5344865" y="5492297"/>
                  <a:pt x="5389002" y="5439193"/>
                </a:cubicBezTo>
                <a:cubicBezTo>
                  <a:pt x="5431072" y="5406090"/>
                  <a:pt x="5472451" y="5372986"/>
                  <a:pt x="5513830" y="5339883"/>
                </a:cubicBezTo>
                <a:cubicBezTo>
                  <a:pt x="5520037" y="5363331"/>
                  <a:pt x="5525554" y="5387469"/>
                  <a:pt x="5531071" y="5410917"/>
                </a:cubicBezTo>
                <a:cubicBezTo>
                  <a:pt x="5511071" y="5448848"/>
                  <a:pt x="5491071" y="5486779"/>
                  <a:pt x="5470382" y="5524021"/>
                </a:cubicBezTo>
                <a:cubicBezTo>
                  <a:pt x="5400727" y="5558503"/>
                  <a:pt x="5329002" y="5592986"/>
                  <a:pt x="5256589" y="5626779"/>
                </a:cubicBezTo>
                <a:close/>
                <a:moveTo>
                  <a:pt x="5520727" y="5333676"/>
                </a:moveTo>
                <a:cubicBezTo>
                  <a:pt x="5540726" y="5317125"/>
                  <a:pt x="5560726" y="5300573"/>
                  <a:pt x="5580726" y="5284021"/>
                </a:cubicBezTo>
                <a:cubicBezTo>
                  <a:pt x="5585554" y="5284711"/>
                  <a:pt x="5590382" y="5284711"/>
                  <a:pt x="5595209" y="5285401"/>
                </a:cubicBezTo>
                <a:cubicBezTo>
                  <a:pt x="5575899" y="5324021"/>
                  <a:pt x="5556588" y="5361952"/>
                  <a:pt x="5536589" y="5399194"/>
                </a:cubicBezTo>
                <a:cubicBezTo>
                  <a:pt x="5531071" y="5377814"/>
                  <a:pt x="5526244" y="5355745"/>
                  <a:pt x="5520727" y="5333676"/>
                </a:cubicBezTo>
                <a:close/>
                <a:moveTo>
                  <a:pt x="5588313" y="5278504"/>
                </a:moveTo>
                <a:cubicBezTo>
                  <a:pt x="5594519" y="5273676"/>
                  <a:pt x="5600037" y="5268849"/>
                  <a:pt x="5606243" y="5263332"/>
                </a:cubicBezTo>
                <a:cubicBezTo>
                  <a:pt x="5603485" y="5268849"/>
                  <a:pt x="5600726" y="5273676"/>
                  <a:pt x="5598657" y="5279194"/>
                </a:cubicBezTo>
                <a:cubicBezTo>
                  <a:pt x="5595209" y="5279194"/>
                  <a:pt x="5591761" y="5278504"/>
                  <a:pt x="5588313" y="5278504"/>
                </a:cubicBezTo>
                <a:close/>
                <a:moveTo>
                  <a:pt x="5619347" y="5252297"/>
                </a:moveTo>
                <a:cubicBezTo>
                  <a:pt x="5696588" y="5187470"/>
                  <a:pt x="5771760" y="5122642"/>
                  <a:pt x="5845553" y="5057125"/>
                </a:cubicBezTo>
                <a:cubicBezTo>
                  <a:pt x="5826933" y="5136435"/>
                  <a:pt x="5807622" y="5215056"/>
                  <a:pt x="5786933" y="5292297"/>
                </a:cubicBezTo>
                <a:cubicBezTo>
                  <a:pt x="5726933" y="5288849"/>
                  <a:pt x="5666933" y="5284711"/>
                  <a:pt x="5605554" y="5279883"/>
                </a:cubicBezTo>
                <a:cubicBezTo>
                  <a:pt x="5610382" y="5270918"/>
                  <a:pt x="5615209" y="5261952"/>
                  <a:pt x="5619347" y="5252297"/>
                </a:cubicBezTo>
                <a:close/>
                <a:moveTo>
                  <a:pt x="5626933" y="5237125"/>
                </a:moveTo>
                <a:cubicBezTo>
                  <a:pt x="5668312" y="5154366"/>
                  <a:pt x="5708312" y="5070228"/>
                  <a:pt x="5747623" y="4984711"/>
                </a:cubicBezTo>
                <a:cubicBezTo>
                  <a:pt x="5779347" y="4941953"/>
                  <a:pt x="5811071" y="4898504"/>
                  <a:pt x="5842105" y="4855056"/>
                </a:cubicBezTo>
                <a:cubicBezTo>
                  <a:pt x="5853829" y="4876435"/>
                  <a:pt x="5865554" y="4897125"/>
                  <a:pt x="5877277" y="4918505"/>
                </a:cubicBezTo>
                <a:cubicBezTo>
                  <a:pt x="5868312" y="4960573"/>
                  <a:pt x="5858657" y="5003332"/>
                  <a:pt x="5849002" y="5044711"/>
                </a:cubicBezTo>
                <a:cubicBezTo>
                  <a:pt x="5776588" y="5109539"/>
                  <a:pt x="5702795" y="5173677"/>
                  <a:pt x="5626933" y="5237125"/>
                </a:cubicBezTo>
                <a:close/>
                <a:moveTo>
                  <a:pt x="5846243" y="4848849"/>
                </a:moveTo>
                <a:cubicBezTo>
                  <a:pt x="5861415" y="4827470"/>
                  <a:pt x="5876588" y="4806781"/>
                  <a:pt x="5891070" y="4785401"/>
                </a:cubicBezTo>
                <a:cubicBezTo>
                  <a:pt x="5895898" y="4784712"/>
                  <a:pt x="5900726" y="4783332"/>
                  <a:pt x="5905553" y="4782643"/>
                </a:cubicBezTo>
                <a:cubicBezTo>
                  <a:pt x="5897278" y="4824711"/>
                  <a:pt x="5888312" y="4866091"/>
                  <a:pt x="5879347" y="4908160"/>
                </a:cubicBezTo>
                <a:cubicBezTo>
                  <a:pt x="5868312" y="4888850"/>
                  <a:pt x="5857278" y="4868849"/>
                  <a:pt x="5846243" y="4848849"/>
                </a:cubicBezTo>
                <a:close/>
                <a:moveTo>
                  <a:pt x="5897278" y="4776436"/>
                </a:moveTo>
                <a:cubicBezTo>
                  <a:pt x="5901415" y="4770229"/>
                  <a:pt x="5905553" y="4764022"/>
                  <a:pt x="5910381" y="4757815"/>
                </a:cubicBezTo>
                <a:cubicBezTo>
                  <a:pt x="5909002" y="4763332"/>
                  <a:pt x="5908312" y="4768850"/>
                  <a:pt x="5906933" y="4774367"/>
                </a:cubicBezTo>
                <a:cubicBezTo>
                  <a:pt x="5903485" y="4775746"/>
                  <a:pt x="5900726" y="4776436"/>
                  <a:pt x="5897278" y="4776436"/>
                </a:cubicBezTo>
                <a:close/>
                <a:moveTo>
                  <a:pt x="5920036" y="4744712"/>
                </a:moveTo>
                <a:cubicBezTo>
                  <a:pt x="5977277" y="4661953"/>
                  <a:pt x="6032450" y="4579195"/>
                  <a:pt x="6085553" y="4496436"/>
                </a:cubicBezTo>
                <a:cubicBezTo>
                  <a:pt x="6088312" y="4577815"/>
                  <a:pt x="6090381" y="4658505"/>
                  <a:pt x="6091070" y="4737815"/>
                </a:cubicBezTo>
                <a:cubicBezTo>
                  <a:pt x="6033139" y="4750229"/>
                  <a:pt x="5973829" y="4762643"/>
                  <a:pt x="5913829" y="4773677"/>
                </a:cubicBezTo>
                <a:cubicBezTo>
                  <a:pt x="5915898" y="4764022"/>
                  <a:pt x="5917967" y="4754367"/>
                  <a:pt x="5920036" y="4744712"/>
                </a:cubicBezTo>
                <a:close/>
                <a:moveTo>
                  <a:pt x="5922795" y="4727470"/>
                </a:moveTo>
                <a:cubicBezTo>
                  <a:pt x="5940036" y="4637126"/>
                  <a:pt x="5956588" y="4545402"/>
                  <a:pt x="5971760" y="4452988"/>
                </a:cubicBezTo>
                <a:cubicBezTo>
                  <a:pt x="5991070" y="4403333"/>
                  <a:pt x="6009691" y="4353678"/>
                  <a:pt x="6028312" y="4304023"/>
                </a:cubicBezTo>
                <a:cubicBezTo>
                  <a:pt x="6045553" y="4321264"/>
                  <a:pt x="6062105" y="4338505"/>
                  <a:pt x="6079346" y="4355747"/>
                </a:cubicBezTo>
                <a:cubicBezTo>
                  <a:pt x="6081415" y="4398505"/>
                  <a:pt x="6083484" y="4441953"/>
                  <a:pt x="6085553" y="4484023"/>
                </a:cubicBezTo>
                <a:cubicBezTo>
                  <a:pt x="6033139" y="4564712"/>
                  <a:pt x="5979346" y="4646091"/>
                  <a:pt x="5922795" y="4727470"/>
                </a:cubicBezTo>
                <a:close/>
                <a:moveTo>
                  <a:pt x="6031071" y="4295057"/>
                </a:moveTo>
                <a:cubicBezTo>
                  <a:pt x="6040036" y="4270919"/>
                  <a:pt x="6049001" y="4246092"/>
                  <a:pt x="6057277" y="4221954"/>
                </a:cubicBezTo>
                <a:cubicBezTo>
                  <a:pt x="6061415" y="4219885"/>
                  <a:pt x="6065553" y="4217816"/>
                  <a:pt x="6070380" y="4215747"/>
                </a:cubicBezTo>
                <a:cubicBezTo>
                  <a:pt x="6073139" y="4258506"/>
                  <a:pt x="6075898" y="4300574"/>
                  <a:pt x="6078656" y="4342644"/>
                </a:cubicBezTo>
                <a:cubicBezTo>
                  <a:pt x="6062794" y="4327471"/>
                  <a:pt x="6046933" y="4310919"/>
                  <a:pt x="6031071" y="4295057"/>
                </a:cubicBezTo>
                <a:close/>
                <a:moveTo>
                  <a:pt x="6060726" y="4212989"/>
                </a:moveTo>
                <a:cubicBezTo>
                  <a:pt x="6063484" y="4205402"/>
                  <a:pt x="6065553" y="4198506"/>
                  <a:pt x="6068312" y="4190920"/>
                </a:cubicBezTo>
                <a:cubicBezTo>
                  <a:pt x="6069002" y="4196437"/>
                  <a:pt x="6069002" y="4202644"/>
                  <a:pt x="6069691" y="4208161"/>
                </a:cubicBezTo>
                <a:cubicBezTo>
                  <a:pt x="6066932" y="4210230"/>
                  <a:pt x="6064174" y="4211609"/>
                  <a:pt x="6060726" y="4212989"/>
                </a:cubicBezTo>
                <a:close/>
                <a:moveTo>
                  <a:pt x="6074519" y="4175058"/>
                </a:moveTo>
                <a:cubicBezTo>
                  <a:pt x="6107622" y="4080575"/>
                  <a:pt x="6139346" y="3986092"/>
                  <a:pt x="6168311" y="3891610"/>
                </a:cubicBezTo>
                <a:cubicBezTo>
                  <a:pt x="6193139" y="3969540"/>
                  <a:pt x="6216587" y="4046782"/>
                  <a:pt x="6237967" y="4123334"/>
                </a:cubicBezTo>
                <a:cubicBezTo>
                  <a:pt x="6185553" y="4150920"/>
                  <a:pt x="6131760" y="4178506"/>
                  <a:pt x="6076588" y="4205402"/>
                </a:cubicBezTo>
                <a:cubicBezTo>
                  <a:pt x="6075898" y="4195057"/>
                  <a:pt x="6075208" y="4184713"/>
                  <a:pt x="6074519" y="4175058"/>
                </a:cubicBezTo>
                <a:close/>
                <a:moveTo>
                  <a:pt x="6073139" y="4157816"/>
                </a:moveTo>
                <a:cubicBezTo>
                  <a:pt x="6066243" y="4065402"/>
                  <a:pt x="6057277" y="3972989"/>
                  <a:pt x="6047622" y="3879885"/>
                </a:cubicBezTo>
                <a:cubicBezTo>
                  <a:pt x="6053139" y="3826782"/>
                  <a:pt x="6057967" y="3773679"/>
                  <a:pt x="6062105" y="3721265"/>
                </a:cubicBezTo>
                <a:cubicBezTo>
                  <a:pt x="6083484" y="3733679"/>
                  <a:pt x="6104174" y="3745403"/>
                  <a:pt x="6124863" y="3757817"/>
                </a:cubicBezTo>
                <a:cubicBezTo>
                  <a:pt x="6138656" y="3799196"/>
                  <a:pt x="6151760" y="3839886"/>
                  <a:pt x="6164863" y="3880575"/>
                </a:cubicBezTo>
                <a:cubicBezTo>
                  <a:pt x="6135898" y="3972299"/>
                  <a:pt x="6105553" y="4064713"/>
                  <a:pt x="6073139" y="4157816"/>
                </a:cubicBezTo>
                <a:close/>
                <a:moveTo>
                  <a:pt x="6133829" y="3762644"/>
                </a:moveTo>
                <a:cubicBezTo>
                  <a:pt x="6152449" y="3773679"/>
                  <a:pt x="6171760" y="3785403"/>
                  <a:pt x="6190380" y="3796437"/>
                </a:cubicBezTo>
                <a:cubicBezTo>
                  <a:pt x="6183484" y="3819886"/>
                  <a:pt x="6175898" y="3844024"/>
                  <a:pt x="6168311" y="3867472"/>
                </a:cubicBezTo>
                <a:cubicBezTo>
                  <a:pt x="6157277" y="3832989"/>
                  <a:pt x="6145553" y="3797817"/>
                  <a:pt x="6133829" y="3762644"/>
                </a:cubicBezTo>
                <a:close/>
                <a:moveTo>
                  <a:pt x="6130380" y="3751610"/>
                </a:moveTo>
                <a:cubicBezTo>
                  <a:pt x="6115898" y="3708162"/>
                  <a:pt x="6100725" y="3664024"/>
                  <a:pt x="6085553" y="3620576"/>
                </a:cubicBezTo>
                <a:cubicBezTo>
                  <a:pt x="6108311" y="3600576"/>
                  <a:pt x="6131070" y="3579886"/>
                  <a:pt x="6153829" y="3559196"/>
                </a:cubicBezTo>
                <a:cubicBezTo>
                  <a:pt x="6184863" y="3573679"/>
                  <a:pt x="6215898" y="3588852"/>
                  <a:pt x="6246242" y="3604024"/>
                </a:cubicBezTo>
                <a:cubicBezTo>
                  <a:pt x="6229691" y="3665403"/>
                  <a:pt x="6211760" y="3726783"/>
                  <a:pt x="6193139" y="3788851"/>
                </a:cubicBezTo>
                <a:cubicBezTo>
                  <a:pt x="6171760" y="3776437"/>
                  <a:pt x="6151070" y="3764024"/>
                  <a:pt x="6130380" y="3751610"/>
                </a:cubicBezTo>
                <a:close/>
                <a:moveTo>
                  <a:pt x="6225553" y="3492300"/>
                </a:moveTo>
                <a:cubicBezTo>
                  <a:pt x="6247622" y="3471610"/>
                  <a:pt x="6269691" y="3450231"/>
                  <a:pt x="6291070" y="3429541"/>
                </a:cubicBezTo>
                <a:cubicBezTo>
                  <a:pt x="6280725" y="3469542"/>
                  <a:pt x="6271070" y="3509541"/>
                  <a:pt x="6260035" y="3550231"/>
                </a:cubicBezTo>
                <a:cubicBezTo>
                  <a:pt x="6249001" y="3530921"/>
                  <a:pt x="6237277" y="3511610"/>
                  <a:pt x="6225553" y="3492300"/>
                </a:cubicBezTo>
                <a:close/>
                <a:moveTo>
                  <a:pt x="6081415" y="3263335"/>
                </a:moveTo>
                <a:cubicBezTo>
                  <a:pt x="6061415" y="3232990"/>
                  <a:pt x="6041415" y="3201956"/>
                  <a:pt x="6020726" y="3171611"/>
                </a:cubicBezTo>
                <a:cubicBezTo>
                  <a:pt x="6042105" y="3177128"/>
                  <a:pt x="6062794" y="3183335"/>
                  <a:pt x="6083484" y="3188852"/>
                </a:cubicBezTo>
                <a:cubicBezTo>
                  <a:pt x="6082795" y="3213680"/>
                  <a:pt x="6082105" y="3238507"/>
                  <a:pt x="6081415" y="3263335"/>
                </a:cubicBezTo>
                <a:close/>
                <a:moveTo>
                  <a:pt x="5930381" y="3040577"/>
                </a:moveTo>
                <a:cubicBezTo>
                  <a:pt x="5924864" y="3032301"/>
                  <a:pt x="5918657" y="3024715"/>
                  <a:pt x="5913139" y="3016439"/>
                </a:cubicBezTo>
                <a:cubicBezTo>
                  <a:pt x="5909002" y="2996439"/>
                  <a:pt x="5904864" y="2976439"/>
                  <a:pt x="5900726" y="2956439"/>
                </a:cubicBezTo>
                <a:cubicBezTo>
                  <a:pt x="5926243" y="2960577"/>
                  <a:pt x="5951760" y="2964715"/>
                  <a:pt x="5976588" y="2968853"/>
                </a:cubicBezTo>
                <a:cubicBezTo>
                  <a:pt x="5961415" y="2992301"/>
                  <a:pt x="5946243" y="3016439"/>
                  <a:pt x="5930381" y="3040577"/>
                </a:cubicBezTo>
                <a:close/>
                <a:moveTo>
                  <a:pt x="5899346" y="2948853"/>
                </a:moveTo>
                <a:cubicBezTo>
                  <a:pt x="5883484" y="2873681"/>
                  <a:pt x="5866933" y="2798508"/>
                  <a:pt x="5849002" y="2724715"/>
                </a:cubicBezTo>
                <a:cubicBezTo>
                  <a:pt x="5909691" y="2778508"/>
                  <a:pt x="5969002" y="2832991"/>
                  <a:pt x="6026932" y="2887474"/>
                </a:cubicBezTo>
                <a:cubicBezTo>
                  <a:pt x="6011760" y="2912301"/>
                  <a:pt x="5995898" y="2937129"/>
                  <a:pt x="5980725" y="2962646"/>
                </a:cubicBezTo>
                <a:cubicBezTo>
                  <a:pt x="5953829" y="2957818"/>
                  <a:pt x="5926933" y="2952991"/>
                  <a:pt x="5899346" y="2948853"/>
                </a:cubicBezTo>
                <a:close/>
                <a:moveTo>
                  <a:pt x="5891760" y="2947473"/>
                </a:moveTo>
                <a:cubicBezTo>
                  <a:pt x="5881416" y="2946094"/>
                  <a:pt x="5871071" y="2944025"/>
                  <a:pt x="5860726" y="2942646"/>
                </a:cubicBezTo>
                <a:cubicBezTo>
                  <a:pt x="5820726" y="2887474"/>
                  <a:pt x="5780036" y="2831612"/>
                  <a:pt x="5738657" y="2776439"/>
                </a:cubicBezTo>
                <a:cubicBezTo>
                  <a:pt x="5703485" y="2701957"/>
                  <a:pt x="5667623" y="2627474"/>
                  <a:pt x="5631071" y="2555060"/>
                </a:cubicBezTo>
                <a:cubicBezTo>
                  <a:pt x="5632450" y="2550922"/>
                  <a:pt x="5633830" y="2546095"/>
                  <a:pt x="5635209" y="2541957"/>
                </a:cubicBezTo>
                <a:cubicBezTo>
                  <a:pt x="5704864" y="2599888"/>
                  <a:pt x="5772450" y="2658508"/>
                  <a:pt x="5838657" y="2717129"/>
                </a:cubicBezTo>
                <a:cubicBezTo>
                  <a:pt x="5857967" y="2792991"/>
                  <a:pt x="5875209" y="2869543"/>
                  <a:pt x="5891760" y="2947473"/>
                </a:cubicBezTo>
                <a:close/>
                <a:moveTo>
                  <a:pt x="5638657" y="2534371"/>
                </a:moveTo>
                <a:cubicBezTo>
                  <a:pt x="5648313" y="2505405"/>
                  <a:pt x="5657278" y="2476440"/>
                  <a:pt x="5665554" y="2447474"/>
                </a:cubicBezTo>
                <a:cubicBezTo>
                  <a:pt x="5700037" y="2444026"/>
                  <a:pt x="5734519" y="2441267"/>
                  <a:pt x="5768312" y="2438509"/>
                </a:cubicBezTo>
                <a:cubicBezTo>
                  <a:pt x="5792450" y="2525405"/>
                  <a:pt x="5815209" y="2614371"/>
                  <a:pt x="5836588" y="2704026"/>
                </a:cubicBezTo>
                <a:cubicBezTo>
                  <a:pt x="5772450" y="2647474"/>
                  <a:pt x="5706243" y="2590233"/>
                  <a:pt x="5638657" y="2534371"/>
                </a:cubicBezTo>
                <a:close/>
                <a:moveTo>
                  <a:pt x="5633140" y="2529543"/>
                </a:moveTo>
                <a:cubicBezTo>
                  <a:pt x="5625554" y="2523336"/>
                  <a:pt x="5617278" y="2516440"/>
                  <a:pt x="5609692" y="2510233"/>
                </a:cubicBezTo>
                <a:cubicBezTo>
                  <a:pt x="5600726" y="2492302"/>
                  <a:pt x="5591761" y="2474371"/>
                  <a:pt x="5582106" y="2456440"/>
                </a:cubicBezTo>
                <a:cubicBezTo>
                  <a:pt x="5607623" y="2453681"/>
                  <a:pt x="5633140" y="2450923"/>
                  <a:pt x="5658657" y="2448854"/>
                </a:cubicBezTo>
                <a:cubicBezTo>
                  <a:pt x="5649692" y="2475750"/>
                  <a:pt x="5641416" y="2502647"/>
                  <a:pt x="5633140" y="2529543"/>
                </a:cubicBezTo>
                <a:close/>
                <a:moveTo>
                  <a:pt x="5577968" y="2448854"/>
                </a:moveTo>
                <a:cubicBezTo>
                  <a:pt x="5542795" y="2380578"/>
                  <a:pt x="5506244" y="2312992"/>
                  <a:pt x="5469692" y="2246095"/>
                </a:cubicBezTo>
                <a:cubicBezTo>
                  <a:pt x="5542795" y="2281957"/>
                  <a:pt x="5615209" y="2319199"/>
                  <a:pt x="5685554" y="2356440"/>
                </a:cubicBezTo>
                <a:cubicBezTo>
                  <a:pt x="5677278" y="2384026"/>
                  <a:pt x="5669002" y="2412302"/>
                  <a:pt x="5660726" y="2440578"/>
                </a:cubicBezTo>
                <a:cubicBezTo>
                  <a:pt x="5633140" y="2443336"/>
                  <a:pt x="5605554" y="2446095"/>
                  <a:pt x="5577968" y="2448854"/>
                </a:cubicBezTo>
                <a:close/>
                <a:moveTo>
                  <a:pt x="5570381" y="2449543"/>
                </a:moveTo>
                <a:cubicBezTo>
                  <a:pt x="5560037" y="2450923"/>
                  <a:pt x="5549692" y="2451612"/>
                  <a:pt x="5539347" y="2452992"/>
                </a:cubicBezTo>
                <a:cubicBezTo>
                  <a:pt x="5486244" y="2410233"/>
                  <a:pt x="5431761" y="2367474"/>
                  <a:pt x="5377278" y="2324716"/>
                </a:cubicBezTo>
                <a:cubicBezTo>
                  <a:pt x="5323485" y="2261957"/>
                  <a:pt x="5269692" y="2200578"/>
                  <a:pt x="5215210" y="2139889"/>
                </a:cubicBezTo>
                <a:cubicBezTo>
                  <a:pt x="5215210" y="2135061"/>
                  <a:pt x="5215899" y="2130233"/>
                  <a:pt x="5215899" y="2126095"/>
                </a:cubicBezTo>
                <a:cubicBezTo>
                  <a:pt x="5298658" y="2163337"/>
                  <a:pt x="5379348" y="2201957"/>
                  <a:pt x="5458658" y="2240578"/>
                </a:cubicBezTo>
                <a:cubicBezTo>
                  <a:pt x="5496589" y="2309543"/>
                  <a:pt x="5533830" y="2379199"/>
                  <a:pt x="5570381" y="2449543"/>
                </a:cubicBezTo>
                <a:close/>
                <a:moveTo>
                  <a:pt x="5216589" y="2119199"/>
                </a:moveTo>
                <a:cubicBezTo>
                  <a:pt x="5217968" y="2088854"/>
                  <a:pt x="5218658" y="2058509"/>
                  <a:pt x="5220037" y="2028854"/>
                </a:cubicBezTo>
                <a:cubicBezTo>
                  <a:pt x="5252451" y="2016440"/>
                  <a:pt x="5284865" y="2004716"/>
                  <a:pt x="5316589" y="1992992"/>
                </a:cubicBezTo>
                <a:cubicBezTo>
                  <a:pt x="5362796" y="2070923"/>
                  <a:pt x="5408313" y="2149544"/>
                  <a:pt x="5453140" y="2230923"/>
                </a:cubicBezTo>
                <a:cubicBezTo>
                  <a:pt x="5375209" y="2192302"/>
                  <a:pt x="5296589" y="2155061"/>
                  <a:pt x="5216589" y="2119199"/>
                </a:cubicBezTo>
                <a:close/>
                <a:moveTo>
                  <a:pt x="5209692" y="2115751"/>
                </a:moveTo>
                <a:cubicBezTo>
                  <a:pt x="5200038" y="2111613"/>
                  <a:pt x="5191072" y="2107475"/>
                  <a:pt x="5181417" y="2103337"/>
                </a:cubicBezTo>
                <a:cubicBezTo>
                  <a:pt x="5167624" y="2088164"/>
                  <a:pt x="5154520" y="2073682"/>
                  <a:pt x="5140727" y="2059199"/>
                </a:cubicBezTo>
                <a:cubicBezTo>
                  <a:pt x="5164865" y="2049544"/>
                  <a:pt x="5188313" y="2040578"/>
                  <a:pt x="5212451" y="2031613"/>
                </a:cubicBezTo>
                <a:cubicBezTo>
                  <a:pt x="5211761" y="2059199"/>
                  <a:pt x="5210382" y="2087475"/>
                  <a:pt x="5209692" y="2115751"/>
                </a:cubicBezTo>
                <a:close/>
                <a:moveTo>
                  <a:pt x="5135210" y="2052992"/>
                </a:moveTo>
                <a:cubicBezTo>
                  <a:pt x="5082796" y="1996441"/>
                  <a:pt x="5029693" y="1940579"/>
                  <a:pt x="4976589" y="1886096"/>
                </a:cubicBezTo>
                <a:cubicBezTo>
                  <a:pt x="5056589" y="1901268"/>
                  <a:pt x="5135899" y="1917820"/>
                  <a:pt x="5214520" y="1935061"/>
                </a:cubicBezTo>
                <a:cubicBezTo>
                  <a:pt x="5214520" y="1964027"/>
                  <a:pt x="5213831" y="1993682"/>
                  <a:pt x="5213141" y="2023337"/>
                </a:cubicBezTo>
                <a:cubicBezTo>
                  <a:pt x="5186934" y="2032303"/>
                  <a:pt x="5160727" y="2042647"/>
                  <a:pt x="5135210" y="2052992"/>
                </a:cubicBezTo>
                <a:close/>
                <a:moveTo>
                  <a:pt x="5128313" y="2055751"/>
                </a:moveTo>
                <a:cubicBezTo>
                  <a:pt x="5118658" y="2059889"/>
                  <a:pt x="5109003" y="2063337"/>
                  <a:pt x="5099348" y="2067475"/>
                </a:cubicBezTo>
                <a:cubicBezTo>
                  <a:pt x="5036589" y="2039889"/>
                  <a:pt x="4973141" y="2012992"/>
                  <a:pt x="4908314" y="1986785"/>
                </a:cubicBezTo>
                <a:cubicBezTo>
                  <a:pt x="4840038" y="1940579"/>
                  <a:pt x="4771762" y="1895751"/>
                  <a:pt x="4703487" y="1851613"/>
                </a:cubicBezTo>
                <a:cubicBezTo>
                  <a:pt x="4702107" y="1846786"/>
                  <a:pt x="4701417" y="1841958"/>
                  <a:pt x="4700038" y="1837820"/>
                </a:cubicBezTo>
                <a:cubicBezTo>
                  <a:pt x="4789004" y="1851613"/>
                  <a:pt x="4877279" y="1866786"/>
                  <a:pt x="4964176" y="1883337"/>
                </a:cubicBezTo>
                <a:cubicBezTo>
                  <a:pt x="5019348" y="1939199"/>
                  <a:pt x="5073831" y="1997130"/>
                  <a:pt x="5128313" y="2055751"/>
                </a:cubicBezTo>
                <a:close/>
                <a:moveTo>
                  <a:pt x="4698659" y="1830234"/>
                </a:moveTo>
                <a:cubicBezTo>
                  <a:pt x="4691762" y="1800579"/>
                  <a:pt x="4684866" y="1770924"/>
                  <a:pt x="4677280" y="1741958"/>
                </a:cubicBezTo>
                <a:cubicBezTo>
                  <a:pt x="4705556" y="1721269"/>
                  <a:pt x="4733142" y="1701269"/>
                  <a:pt x="4760728" y="1681958"/>
                </a:cubicBezTo>
                <a:cubicBezTo>
                  <a:pt x="4826245" y="1744717"/>
                  <a:pt x="4891072" y="1808855"/>
                  <a:pt x="4955900" y="1875061"/>
                </a:cubicBezTo>
                <a:cubicBezTo>
                  <a:pt x="4871762" y="1858510"/>
                  <a:pt x="4785555" y="1844027"/>
                  <a:pt x="4698659" y="1830234"/>
                </a:cubicBezTo>
                <a:close/>
                <a:moveTo>
                  <a:pt x="4691762" y="1829544"/>
                </a:moveTo>
                <a:cubicBezTo>
                  <a:pt x="4681418" y="1828165"/>
                  <a:pt x="4671762" y="1826786"/>
                  <a:pt x="4661418" y="1824717"/>
                </a:cubicBezTo>
                <a:cubicBezTo>
                  <a:pt x="4644176" y="1813682"/>
                  <a:pt x="4626935" y="1803337"/>
                  <a:pt x="4610383" y="1792993"/>
                </a:cubicBezTo>
                <a:cubicBezTo>
                  <a:pt x="4631073" y="1777131"/>
                  <a:pt x="4651763" y="1761958"/>
                  <a:pt x="4672452" y="1746786"/>
                </a:cubicBezTo>
                <a:cubicBezTo>
                  <a:pt x="4678659" y="1773682"/>
                  <a:pt x="4684866" y="1801269"/>
                  <a:pt x="4691762" y="1829544"/>
                </a:cubicBezTo>
                <a:close/>
                <a:moveTo>
                  <a:pt x="4602797" y="1788165"/>
                </a:moveTo>
                <a:cubicBezTo>
                  <a:pt x="4537280" y="1747475"/>
                  <a:pt x="4471763" y="1708165"/>
                  <a:pt x="4406246" y="1669545"/>
                </a:cubicBezTo>
                <a:cubicBezTo>
                  <a:pt x="4487625" y="1663338"/>
                  <a:pt x="4568314" y="1657820"/>
                  <a:pt x="4647624" y="1653683"/>
                </a:cubicBezTo>
                <a:cubicBezTo>
                  <a:pt x="4655211" y="1681958"/>
                  <a:pt x="4662107" y="1710234"/>
                  <a:pt x="4669004" y="1738510"/>
                </a:cubicBezTo>
                <a:cubicBezTo>
                  <a:pt x="4647624" y="1754372"/>
                  <a:pt x="4624866" y="1771613"/>
                  <a:pt x="4602797" y="1788165"/>
                </a:cubicBezTo>
                <a:close/>
                <a:moveTo>
                  <a:pt x="4596590" y="1792993"/>
                </a:moveTo>
                <a:cubicBezTo>
                  <a:pt x="4588314" y="1799199"/>
                  <a:pt x="4580038" y="1805406"/>
                  <a:pt x="4571763" y="1811613"/>
                </a:cubicBezTo>
                <a:cubicBezTo>
                  <a:pt x="4504177" y="1801958"/>
                  <a:pt x="4435901" y="1792993"/>
                  <a:pt x="4366935" y="1784717"/>
                </a:cubicBezTo>
                <a:cubicBezTo>
                  <a:pt x="4289004" y="1758510"/>
                  <a:pt x="4211074" y="1732993"/>
                  <a:pt x="4133143" y="1708855"/>
                </a:cubicBezTo>
                <a:cubicBezTo>
                  <a:pt x="4131074" y="1704717"/>
                  <a:pt x="4129004" y="1700579"/>
                  <a:pt x="4126246" y="1696441"/>
                </a:cubicBezTo>
                <a:cubicBezTo>
                  <a:pt x="4215901" y="1686096"/>
                  <a:pt x="4304866" y="1677820"/>
                  <a:pt x="4393142" y="1670234"/>
                </a:cubicBezTo>
                <a:cubicBezTo>
                  <a:pt x="4461418" y="1710234"/>
                  <a:pt x="4529004" y="1750924"/>
                  <a:pt x="4596590" y="1792993"/>
                </a:cubicBezTo>
                <a:close/>
                <a:moveTo>
                  <a:pt x="4123487" y="1689545"/>
                </a:moveTo>
                <a:cubicBezTo>
                  <a:pt x="4109005" y="1662648"/>
                  <a:pt x="4093832" y="1635752"/>
                  <a:pt x="4079350" y="1608855"/>
                </a:cubicBezTo>
                <a:cubicBezTo>
                  <a:pt x="4100729" y="1581959"/>
                  <a:pt x="4122108" y="1555752"/>
                  <a:pt x="4143487" y="1529545"/>
                </a:cubicBezTo>
                <a:cubicBezTo>
                  <a:pt x="4222798" y="1572303"/>
                  <a:pt x="4302797" y="1617131"/>
                  <a:pt x="4382798" y="1664027"/>
                </a:cubicBezTo>
                <a:cubicBezTo>
                  <a:pt x="4296591" y="1671614"/>
                  <a:pt x="4210384" y="1679889"/>
                  <a:pt x="4123487" y="1689545"/>
                </a:cubicBezTo>
                <a:close/>
                <a:moveTo>
                  <a:pt x="4115901" y="1690924"/>
                </a:moveTo>
                <a:cubicBezTo>
                  <a:pt x="4105557" y="1692303"/>
                  <a:pt x="4095901" y="1693683"/>
                  <a:pt x="4085556" y="1694372"/>
                </a:cubicBezTo>
                <a:cubicBezTo>
                  <a:pt x="4065557" y="1688165"/>
                  <a:pt x="4046246" y="1682648"/>
                  <a:pt x="4026936" y="1676441"/>
                </a:cubicBezTo>
                <a:cubicBezTo>
                  <a:pt x="4042798" y="1655752"/>
                  <a:pt x="4058660" y="1635062"/>
                  <a:pt x="4074522" y="1615062"/>
                </a:cubicBezTo>
                <a:cubicBezTo>
                  <a:pt x="4088315" y="1639889"/>
                  <a:pt x="4102108" y="1665407"/>
                  <a:pt x="4115901" y="1690924"/>
                </a:cubicBezTo>
                <a:close/>
                <a:moveTo>
                  <a:pt x="4019350" y="1674372"/>
                </a:moveTo>
                <a:cubicBezTo>
                  <a:pt x="3970384" y="1659889"/>
                  <a:pt x="3921419" y="1646096"/>
                  <a:pt x="3872454" y="1632303"/>
                </a:cubicBezTo>
                <a:cubicBezTo>
                  <a:pt x="3864178" y="1619889"/>
                  <a:pt x="3855212" y="1607476"/>
                  <a:pt x="3846246" y="1595062"/>
                </a:cubicBezTo>
                <a:cubicBezTo>
                  <a:pt x="3906936" y="1573683"/>
                  <a:pt x="3966936" y="1552303"/>
                  <a:pt x="4026936" y="1532993"/>
                </a:cubicBezTo>
                <a:cubicBezTo>
                  <a:pt x="4041419" y="1557821"/>
                  <a:pt x="4055901" y="1583338"/>
                  <a:pt x="4070384" y="1608855"/>
                </a:cubicBezTo>
                <a:cubicBezTo>
                  <a:pt x="4053832" y="1630234"/>
                  <a:pt x="4036591" y="1652303"/>
                  <a:pt x="4019350" y="1674372"/>
                </a:cubicBezTo>
                <a:close/>
                <a:moveTo>
                  <a:pt x="3862109" y="1629545"/>
                </a:moveTo>
                <a:cubicBezTo>
                  <a:pt x="3840729" y="1624027"/>
                  <a:pt x="3820040" y="1617821"/>
                  <a:pt x="3798661" y="1612303"/>
                </a:cubicBezTo>
                <a:cubicBezTo>
                  <a:pt x="3812454" y="1607476"/>
                  <a:pt x="3826247" y="1602648"/>
                  <a:pt x="3839350" y="1597821"/>
                </a:cubicBezTo>
                <a:cubicBezTo>
                  <a:pt x="3846936" y="1608165"/>
                  <a:pt x="3854522" y="1619200"/>
                  <a:pt x="3862109" y="1629545"/>
                </a:cubicBezTo>
                <a:close/>
                <a:moveTo>
                  <a:pt x="3504178" y="1539200"/>
                </a:moveTo>
                <a:cubicBezTo>
                  <a:pt x="3493144" y="1536441"/>
                  <a:pt x="3482799" y="1534372"/>
                  <a:pt x="3471764" y="1531614"/>
                </a:cubicBezTo>
                <a:cubicBezTo>
                  <a:pt x="3488316" y="1520579"/>
                  <a:pt x="3505558" y="1509545"/>
                  <a:pt x="3522109" y="1499200"/>
                </a:cubicBezTo>
                <a:cubicBezTo>
                  <a:pt x="3515902" y="1512304"/>
                  <a:pt x="3509695" y="1526097"/>
                  <a:pt x="3504178" y="1539200"/>
                </a:cubicBezTo>
                <a:close/>
                <a:moveTo>
                  <a:pt x="3458661" y="1644027"/>
                </a:moveTo>
                <a:cubicBezTo>
                  <a:pt x="3448316" y="1669545"/>
                  <a:pt x="3437282" y="1694372"/>
                  <a:pt x="3426937" y="1719889"/>
                </a:cubicBezTo>
                <a:cubicBezTo>
                  <a:pt x="3349696" y="1718510"/>
                  <a:pt x="3273144" y="1717820"/>
                  <a:pt x="3197282" y="1718510"/>
                </a:cubicBezTo>
                <a:cubicBezTo>
                  <a:pt x="3263489" y="1671614"/>
                  <a:pt x="3329696" y="1625407"/>
                  <a:pt x="3395902" y="1581269"/>
                </a:cubicBezTo>
                <a:cubicBezTo>
                  <a:pt x="3417282" y="1601959"/>
                  <a:pt x="3437971" y="1622648"/>
                  <a:pt x="3458661" y="1644027"/>
                </a:cubicBezTo>
                <a:close/>
                <a:moveTo>
                  <a:pt x="3264868" y="1725407"/>
                </a:moveTo>
                <a:cubicBezTo>
                  <a:pt x="3317972" y="1725407"/>
                  <a:pt x="3371075" y="1726096"/>
                  <a:pt x="3424178" y="1726786"/>
                </a:cubicBezTo>
                <a:cubicBezTo>
                  <a:pt x="3420040" y="1736441"/>
                  <a:pt x="3416592" y="1746096"/>
                  <a:pt x="3412454" y="1755751"/>
                </a:cubicBezTo>
                <a:cubicBezTo>
                  <a:pt x="3349006" y="1781958"/>
                  <a:pt x="3286247" y="1809544"/>
                  <a:pt x="3222799" y="1837820"/>
                </a:cubicBezTo>
                <a:cubicBezTo>
                  <a:pt x="3142110" y="1855062"/>
                  <a:pt x="3062110" y="1872993"/>
                  <a:pt x="2983489" y="1892303"/>
                </a:cubicBezTo>
                <a:cubicBezTo>
                  <a:pt x="2979351" y="1889544"/>
                  <a:pt x="2975214" y="1887475"/>
                  <a:pt x="2971076" y="1884717"/>
                </a:cubicBezTo>
                <a:cubicBezTo>
                  <a:pt x="3043489" y="1830234"/>
                  <a:pt x="3115213" y="1777131"/>
                  <a:pt x="3187627" y="1725407"/>
                </a:cubicBezTo>
                <a:cubicBezTo>
                  <a:pt x="3213144" y="1725407"/>
                  <a:pt x="3238661" y="1725407"/>
                  <a:pt x="3264868" y="1725407"/>
                </a:cubicBezTo>
                <a:close/>
                <a:moveTo>
                  <a:pt x="2964869" y="1881268"/>
                </a:moveTo>
                <a:cubicBezTo>
                  <a:pt x="2938662" y="1865406"/>
                  <a:pt x="2912455" y="1850234"/>
                  <a:pt x="2886248" y="1835062"/>
                </a:cubicBezTo>
                <a:cubicBezTo>
                  <a:pt x="2891076" y="1800579"/>
                  <a:pt x="2895903" y="1766786"/>
                  <a:pt x="2900731" y="1732993"/>
                </a:cubicBezTo>
                <a:cubicBezTo>
                  <a:pt x="2991076" y="1728855"/>
                  <a:pt x="3082800" y="1726786"/>
                  <a:pt x="3174524" y="1725407"/>
                </a:cubicBezTo>
                <a:cubicBezTo>
                  <a:pt x="3104869" y="1775751"/>
                  <a:pt x="3034524" y="1827475"/>
                  <a:pt x="2964869" y="1881268"/>
                </a:cubicBezTo>
                <a:close/>
                <a:moveTo>
                  <a:pt x="2957972" y="1886096"/>
                </a:moveTo>
                <a:cubicBezTo>
                  <a:pt x="2950386" y="1892303"/>
                  <a:pt x="2942110" y="1898510"/>
                  <a:pt x="2934524" y="1904027"/>
                </a:cubicBezTo>
                <a:cubicBezTo>
                  <a:pt x="2915214" y="1908854"/>
                  <a:pt x="2895214" y="1913682"/>
                  <a:pt x="2875903" y="1918510"/>
                </a:cubicBezTo>
                <a:cubicBezTo>
                  <a:pt x="2878662" y="1892992"/>
                  <a:pt x="2882110" y="1868165"/>
                  <a:pt x="2885559" y="1842648"/>
                </a:cubicBezTo>
                <a:cubicBezTo>
                  <a:pt x="2909696" y="1857130"/>
                  <a:pt x="2933834" y="1871613"/>
                  <a:pt x="2957972" y="1886096"/>
                </a:cubicBezTo>
                <a:close/>
                <a:moveTo>
                  <a:pt x="2867628" y="1921268"/>
                </a:moveTo>
                <a:cubicBezTo>
                  <a:pt x="2792455" y="1940579"/>
                  <a:pt x="2718662" y="1960578"/>
                  <a:pt x="2644869" y="1981268"/>
                </a:cubicBezTo>
                <a:cubicBezTo>
                  <a:pt x="2695904" y="1917820"/>
                  <a:pt x="2748317" y="1856441"/>
                  <a:pt x="2800041" y="1795751"/>
                </a:cubicBezTo>
                <a:cubicBezTo>
                  <a:pt x="2825559" y="1810234"/>
                  <a:pt x="2851766" y="1824717"/>
                  <a:pt x="2877283" y="1839200"/>
                </a:cubicBezTo>
                <a:cubicBezTo>
                  <a:pt x="2874524" y="1866096"/>
                  <a:pt x="2871076" y="1893682"/>
                  <a:pt x="2867628" y="1921268"/>
                </a:cubicBezTo>
                <a:close/>
                <a:moveTo>
                  <a:pt x="2866938" y="1928165"/>
                </a:moveTo>
                <a:cubicBezTo>
                  <a:pt x="2865559" y="1938510"/>
                  <a:pt x="2864179" y="1948854"/>
                  <a:pt x="2863490" y="1959199"/>
                </a:cubicBezTo>
                <a:cubicBezTo>
                  <a:pt x="2809697" y="2001268"/>
                  <a:pt x="2755904" y="2044716"/>
                  <a:pt x="2702800" y="2088164"/>
                </a:cubicBezTo>
                <a:cubicBezTo>
                  <a:pt x="2629697" y="2126095"/>
                  <a:pt x="2557283" y="2165406"/>
                  <a:pt x="2486249" y="2204716"/>
                </a:cubicBezTo>
                <a:cubicBezTo>
                  <a:pt x="2481421" y="2203337"/>
                  <a:pt x="2477283" y="2201957"/>
                  <a:pt x="2472456" y="2200578"/>
                </a:cubicBezTo>
                <a:cubicBezTo>
                  <a:pt x="2526938" y="2128854"/>
                  <a:pt x="2582111" y="2058509"/>
                  <a:pt x="2637973" y="1990234"/>
                </a:cubicBezTo>
                <a:cubicBezTo>
                  <a:pt x="2713145" y="1968854"/>
                  <a:pt x="2789697" y="1948165"/>
                  <a:pt x="2866938" y="1928165"/>
                </a:cubicBezTo>
                <a:close/>
                <a:moveTo>
                  <a:pt x="2464870" y="2199199"/>
                </a:moveTo>
                <a:cubicBezTo>
                  <a:pt x="2435215" y="2190923"/>
                  <a:pt x="2405560" y="2183337"/>
                  <a:pt x="2376594" y="2175751"/>
                </a:cubicBezTo>
                <a:cubicBezTo>
                  <a:pt x="2371766" y="2141958"/>
                  <a:pt x="2367629" y="2107475"/>
                  <a:pt x="2363491" y="2073682"/>
                </a:cubicBezTo>
                <a:cubicBezTo>
                  <a:pt x="2449697" y="2046096"/>
                  <a:pt x="2537283" y="2019199"/>
                  <a:pt x="2626249" y="1993682"/>
                </a:cubicBezTo>
                <a:cubicBezTo>
                  <a:pt x="2571766" y="2060578"/>
                  <a:pt x="2517973" y="2129544"/>
                  <a:pt x="2464870" y="2199199"/>
                </a:cubicBezTo>
                <a:close/>
                <a:moveTo>
                  <a:pt x="2460732" y="2204716"/>
                </a:moveTo>
                <a:cubicBezTo>
                  <a:pt x="2454525" y="2212992"/>
                  <a:pt x="2448318" y="2221268"/>
                  <a:pt x="2442111" y="2229544"/>
                </a:cubicBezTo>
                <a:cubicBezTo>
                  <a:pt x="2424180" y="2239888"/>
                  <a:pt x="2406249" y="2249544"/>
                  <a:pt x="2389008" y="2259889"/>
                </a:cubicBezTo>
                <a:cubicBezTo>
                  <a:pt x="2384870" y="2234371"/>
                  <a:pt x="2381422" y="2208854"/>
                  <a:pt x="2377973" y="2183337"/>
                </a:cubicBezTo>
                <a:cubicBezTo>
                  <a:pt x="2404870" y="2190233"/>
                  <a:pt x="2432456" y="2197130"/>
                  <a:pt x="2460732" y="2204716"/>
                </a:cubicBezTo>
                <a:close/>
                <a:moveTo>
                  <a:pt x="2382111" y="2263337"/>
                </a:moveTo>
                <a:cubicBezTo>
                  <a:pt x="2315215" y="2301957"/>
                  <a:pt x="2249008" y="2340578"/>
                  <a:pt x="2184181" y="2379888"/>
                </a:cubicBezTo>
                <a:cubicBezTo>
                  <a:pt x="2217284" y="2305406"/>
                  <a:pt x="2251077" y="2231613"/>
                  <a:pt x="2284870" y="2159889"/>
                </a:cubicBezTo>
                <a:cubicBezTo>
                  <a:pt x="2313146" y="2166785"/>
                  <a:pt x="2341422" y="2173682"/>
                  <a:pt x="2369697" y="2181268"/>
                </a:cubicBezTo>
                <a:cubicBezTo>
                  <a:pt x="2373835" y="2208164"/>
                  <a:pt x="2377973" y="2235751"/>
                  <a:pt x="2382111" y="2263337"/>
                </a:cubicBezTo>
                <a:close/>
                <a:moveTo>
                  <a:pt x="2383491" y="2270923"/>
                </a:moveTo>
                <a:cubicBezTo>
                  <a:pt x="2384870" y="2281268"/>
                  <a:pt x="2386939" y="2291612"/>
                  <a:pt x="2388318" y="2301268"/>
                </a:cubicBezTo>
                <a:cubicBezTo>
                  <a:pt x="2347628" y="2356440"/>
                  <a:pt x="2306939" y="2412302"/>
                  <a:pt x="2266939" y="2468854"/>
                </a:cubicBezTo>
                <a:cubicBezTo>
                  <a:pt x="2206939" y="2524716"/>
                  <a:pt x="2147629" y="2581267"/>
                  <a:pt x="2089698" y="2637819"/>
                </a:cubicBezTo>
                <a:cubicBezTo>
                  <a:pt x="2084870" y="2637819"/>
                  <a:pt x="2080043" y="2637819"/>
                  <a:pt x="2075215" y="2637819"/>
                </a:cubicBezTo>
                <a:cubicBezTo>
                  <a:pt x="2109008" y="2553681"/>
                  <a:pt x="2143491" y="2471612"/>
                  <a:pt x="2179353" y="2390923"/>
                </a:cubicBezTo>
                <a:cubicBezTo>
                  <a:pt x="2246249" y="2350923"/>
                  <a:pt x="2313835" y="2310233"/>
                  <a:pt x="2383491" y="2270923"/>
                </a:cubicBezTo>
                <a:close/>
                <a:moveTo>
                  <a:pt x="2067629" y="2638508"/>
                </a:moveTo>
                <a:cubicBezTo>
                  <a:pt x="2037284" y="2638508"/>
                  <a:pt x="2006939" y="2638508"/>
                  <a:pt x="1976595" y="2639198"/>
                </a:cubicBezTo>
                <a:cubicBezTo>
                  <a:pt x="1962802" y="2607474"/>
                  <a:pt x="1949698" y="2575750"/>
                  <a:pt x="1936595" y="2544716"/>
                </a:cubicBezTo>
                <a:cubicBezTo>
                  <a:pt x="2011767" y="2495060"/>
                  <a:pt x="2089008" y="2446095"/>
                  <a:pt x="2167629" y="2398509"/>
                </a:cubicBezTo>
                <a:cubicBezTo>
                  <a:pt x="2133836" y="2477130"/>
                  <a:pt x="2100043" y="2557129"/>
                  <a:pt x="2067629" y="2638508"/>
                </a:cubicBezTo>
                <a:close/>
                <a:moveTo>
                  <a:pt x="1877285" y="2641957"/>
                </a:moveTo>
                <a:cubicBezTo>
                  <a:pt x="1846940" y="2642646"/>
                  <a:pt x="1817285" y="2644026"/>
                  <a:pt x="1787629" y="2645405"/>
                </a:cubicBezTo>
                <a:cubicBezTo>
                  <a:pt x="1821422" y="2621957"/>
                  <a:pt x="1855215" y="2599198"/>
                  <a:pt x="1889698" y="2576440"/>
                </a:cubicBezTo>
                <a:cubicBezTo>
                  <a:pt x="1885560" y="2597819"/>
                  <a:pt x="1881422" y="2619888"/>
                  <a:pt x="1877285" y="2641957"/>
                </a:cubicBezTo>
                <a:close/>
                <a:moveTo>
                  <a:pt x="1876595" y="2648853"/>
                </a:moveTo>
                <a:cubicBezTo>
                  <a:pt x="1865560" y="2711612"/>
                  <a:pt x="1855215" y="2774370"/>
                  <a:pt x="1845560" y="2838508"/>
                </a:cubicBezTo>
                <a:cubicBezTo>
                  <a:pt x="1762112" y="2848163"/>
                  <a:pt x="1680733" y="2859887"/>
                  <a:pt x="1601423" y="2872991"/>
                </a:cubicBezTo>
                <a:cubicBezTo>
                  <a:pt x="1600044" y="2842646"/>
                  <a:pt x="1598664" y="2811612"/>
                  <a:pt x="1597285" y="2781267"/>
                </a:cubicBezTo>
                <a:cubicBezTo>
                  <a:pt x="1655906" y="2738508"/>
                  <a:pt x="1715905" y="2695060"/>
                  <a:pt x="1777285" y="2652991"/>
                </a:cubicBezTo>
                <a:cubicBezTo>
                  <a:pt x="1809698" y="2650922"/>
                  <a:pt x="1842802" y="2649543"/>
                  <a:pt x="1876595" y="2648853"/>
                </a:cubicBezTo>
                <a:close/>
                <a:moveTo>
                  <a:pt x="1844181" y="2846094"/>
                </a:moveTo>
                <a:cubicBezTo>
                  <a:pt x="1841422" y="2863336"/>
                  <a:pt x="1838664" y="2879887"/>
                  <a:pt x="1836595" y="2897129"/>
                </a:cubicBezTo>
                <a:cubicBezTo>
                  <a:pt x="1771078" y="2966784"/>
                  <a:pt x="1707630" y="3036439"/>
                  <a:pt x="1645561" y="3106783"/>
                </a:cubicBezTo>
                <a:cubicBezTo>
                  <a:pt x="1634526" y="3092301"/>
                  <a:pt x="1623492" y="3077818"/>
                  <a:pt x="1612457" y="3063335"/>
                </a:cubicBezTo>
                <a:cubicBezTo>
                  <a:pt x="1607630" y="3001956"/>
                  <a:pt x="1604181" y="2940577"/>
                  <a:pt x="1601423" y="2880577"/>
                </a:cubicBezTo>
                <a:cubicBezTo>
                  <a:pt x="1680043" y="2867473"/>
                  <a:pt x="1760733" y="2855749"/>
                  <a:pt x="1844181" y="2846094"/>
                </a:cubicBezTo>
                <a:close/>
                <a:moveTo>
                  <a:pt x="1604871" y="3052991"/>
                </a:moveTo>
                <a:cubicBezTo>
                  <a:pt x="1566251" y="3001956"/>
                  <a:pt x="1529699" y="2950232"/>
                  <a:pt x="1493837" y="2899198"/>
                </a:cubicBezTo>
                <a:cubicBezTo>
                  <a:pt x="1526940" y="2892991"/>
                  <a:pt x="1560044" y="2886784"/>
                  <a:pt x="1594526" y="2881267"/>
                </a:cubicBezTo>
                <a:cubicBezTo>
                  <a:pt x="1597285" y="2938508"/>
                  <a:pt x="1600733" y="2995749"/>
                  <a:pt x="1604871" y="3052991"/>
                </a:cubicBezTo>
                <a:close/>
                <a:moveTo>
                  <a:pt x="1613147" y="3155059"/>
                </a:moveTo>
                <a:cubicBezTo>
                  <a:pt x="1615216" y="3177128"/>
                  <a:pt x="1616595" y="3199197"/>
                  <a:pt x="1619354" y="3221266"/>
                </a:cubicBezTo>
                <a:cubicBezTo>
                  <a:pt x="1591078" y="3230232"/>
                  <a:pt x="1562113" y="3239197"/>
                  <a:pt x="1534526" y="3248852"/>
                </a:cubicBezTo>
                <a:cubicBezTo>
                  <a:pt x="1534526" y="3248852"/>
                  <a:pt x="1534526" y="3248852"/>
                  <a:pt x="1534526" y="3248163"/>
                </a:cubicBezTo>
                <a:cubicBezTo>
                  <a:pt x="1560044" y="3217128"/>
                  <a:pt x="1586250" y="3186094"/>
                  <a:pt x="1613147" y="3155059"/>
                </a:cubicBezTo>
                <a:close/>
                <a:moveTo>
                  <a:pt x="1515216" y="3737127"/>
                </a:moveTo>
                <a:cubicBezTo>
                  <a:pt x="1510389" y="3747472"/>
                  <a:pt x="1505561" y="3757817"/>
                  <a:pt x="1500044" y="3768162"/>
                </a:cubicBezTo>
                <a:cubicBezTo>
                  <a:pt x="1493147" y="3748851"/>
                  <a:pt x="1486251" y="3729541"/>
                  <a:pt x="1479354" y="3710231"/>
                </a:cubicBezTo>
                <a:cubicBezTo>
                  <a:pt x="1491768" y="3719196"/>
                  <a:pt x="1503492" y="3728162"/>
                  <a:pt x="1515216" y="3737127"/>
                </a:cubicBezTo>
                <a:close/>
                <a:moveTo>
                  <a:pt x="1521423" y="3741955"/>
                </a:moveTo>
                <a:cubicBezTo>
                  <a:pt x="1562802" y="3772989"/>
                  <a:pt x="1605561" y="3804023"/>
                  <a:pt x="1648319" y="3835058"/>
                </a:cubicBezTo>
                <a:cubicBezTo>
                  <a:pt x="1653147" y="3855748"/>
                  <a:pt x="1658664" y="3875748"/>
                  <a:pt x="1663492" y="3896437"/>
                </a:cubicBezTo>
                <a:cubicBezTo>
                  <a:pt x="1654526" y="3931609"/>
                  <a:pt x="1646250" y="3966782"/>
                  <a:pt x="1638664" y="4001954"/>
                </a:cubicBezTo>
                <a:cubicBezTo>
                  <a:pt x="1626250" y="4010920"/>
                  <a:pt x="1614526" y="4020575"/>
                  <a:pt x="1602113" y="4029540"/>
                </a:cubicBezTo>
                <a:cubicBezTo>
                  <a:pt x="1567630" y="3944713"/>
                  <a:pt x="1535216" y="3860575"/>
                  <a:pt x="1504182" y="3777127"/>
                </a:cubicBezTo>
                <a:cubicBezTo>
                  <a:pt x="1509699" y="3765403"/>
                  <a:pt x="1515216" y="3753679"/>
                  <a:pt x="1521423" y="3741955"/>
                </a:cubicBezTo>
                <a:close/>
                <a:moveTo>
                  <a:pt x="1595906" y="4033679"/>
                </a:moveTo>
                <a:cubicBezTo>
                  <a:pt x="1529699" y="4084713"/>
                  <a:pt x="1465561" y="4136437"/>
                  <a:pt x="1403492" y="4188851"/>
                </a:cubicBezTo>
                <a:cubicBezTo>
                  <a:pt x="1386251" y="4163333"/>
                  <a:pt x="1369699" y="4137127"/>
                  <a:pt x="1352458" y="4111609"/>
                </a:cubicBezTo>
                <a:cubicBezTo>
                  <a:pt x="1397975" y="4004023"/>
                  <a:pt x="1446940" y="3895058"/>
                  <a:pt x="1498664" y="3786093"/>
                </a:cubicBezTo>
                <a:cubicBezTo>
                  <a:pt x="1530389" y="3868162"/>
                  <a:pt x="1562113" y="3950920"/>
                  <a:pt x="1595906" y="4033679"/>
                </a:cubicBezTo>
                <a:close/>
                <a:moveTo>
                  <a:pt x="1560733" y="4373678"/>
                </a:moveTo>
                <a:cubicBezTo>
                  <a:pt x="1558664" y="4384712"/>
                  <a:pt x="1556595" y="4395747"/>
                  <a:pt x="1554526" y="4407471"/>
                </a:cubicBezTo>
                <a:cubicBezTo>
                  <a:pt x="1542802" y="4390919"/>
                  <a:pt x="1530389" y="4373678"/>
                  <a:pt x="1518664" y="4357126"/>
                </a:cubicBezTo>
                <a:cubicBezTo>
                  <a:pt x="1533147" y="4362643"/>
                  <a:pt x="1546940" y="4368161"/>
                  <a:pt x="1560733" y="4373678"/>
                </a:cubicBezTo>
                <a:close/>
                <a:moveTo>
                  <a:pt x="1567630" y="4376436"/>
                </a:moveTo>
                <a:cubicBezTo>
                  <a:pt x="1625561" y="4399195"/>
                  <a:pt x="1684871" y="4421264"/>
                  <a:pt x="1744871" y="4443333"/>
                </a:cubicBezTo>
                <a:cubicBezTo>
                  <a:pt x="1746250" y="4494367"/>
                  <a:pt x="1747630" y="4545402"/>
                  <a:pt x="1749699" y="4596436"/>
                </a:cubicBezTo>
                <a:cubicBezTo>
                  <a:pt x="1740043" y="4608850"/>
                  <a:pt x="1731078" y="4620574"/>
                  <a:pt x="1722112" y="4632988"/>
                </a:cubicBezTo>
                <a:cubicBezTo>
                  <a:pt x="1666250" y="4560574"/>
                  <a:pt x="1612457" y="4488160"/>
                  <a:pt x="1560733" y="4415747"/>
                </a:cubicBezTo>
                <a:cubicBezTo>
                  <a:pt x="1562802" y="4401954"/>
                  <a:pt x="1564871" y="4389540"/>
                  <a:pt x="1567630" y="4376436"/>
                </a:cubicBezTo>
                <a:close/>
                <a:moveTo>
                  <a:pt x="1717285" y="4638505"/>
                </a:moveTo>
                <a:cubicBezTo>
                  <a:pt x="1666940" y="4705401"/>
                  <a:pt x="1619354" y="4771608"/>
                  <a:pt x="1573837" y="4838505"/>
                </a:cubicBezTo>
                <a:cubicBezTo>
                  <a:pt x="1550388" y="4817815"/>
                  <a:pt x="1526940" y="4797815"/>
                  <a:pt x="1504182" y="4777126"/>
                </a:cubicBezTo>
                <a:cubicBezTo>
                  <a:pt x="1519354" y="4661264"/>
                  <a:pt x="1537285" y="4544023"/>
                  <a:pt x="1558664" y="4425402"/>
                </a:cubicBezTo>
                <a:cubicBezTo>
                  <a:pt x="1609699" y="4495747"/>
                  <a:pt x="1662802" y="4566781"/>
                  <a:pt x="1717285" y="4638505"/>
                </a:cubicBezTo>
                <a:close/>
                <a:moveTo>
                  <a:pt x="1773836" y="4975056"/>
                </a:moveTo>
                <a:cubicBezTo>
                  <a:pt x="1774526" y="4986091"/>
                  <a:pt x="1775905" y="4997125"/>
                  <a:pt x="1776595" y="5008160"/>
                </a:cubicBezTo>
                <a:cubicBezTo>
                  <a:pt x="1760733" y="4995746"/>
                  <a:pt x="1745561" y="4982642"/>
                  <a:pt x="1730388" y="4970229"/>
                </a:cubicBezTo>
                <a:cubicBezTo>
                  <a:pt x="1744871" y="4972298"/>
                  <a:pt x="1759354" y="4973677"/>
                  <a:pt x="1773836" y="4975056"/>
                </a:cubicBezTo>
                <a:close/>
                <a:moveTo>
                  <a:pt x="1780733" y="4975746"/>
                </a:moveTo>
                <a:cubicBezTo>
                  <a:pt x="1842802" y="4982642"/>
                  <a:pt x="1905560" y="4988159"/>
                  <a:pt x="1969008" y="4992987"/>
                </a:cubicBezTo>
                <a:cubicBezTo>
                  <a:pt x="1983491" y="5041952"/>
                  <a:pt x="1998664" y="5090918"/>
                  <a:pt x="2014526" y="5139194"/>
                </a:cubicBezTo>
                <a:cubicBezTo>
                  <a:pt x="2009008" y="5152987"/>
                  <a:pt x="2002801" y="5167470"/>
                  <a:pt x="1997284" y="5181263"/>
                </a:cubicBezTo>
                <a:cubicBezTo>
                  <a:pt x="1924181" y="5126090"/>
                  <a:pt x="1853147" y="5070228"/>
                  <a:pt x="1783492" y="5014366"/>
                </a:cubicBezTo>
                <a:cubicBezTo>
                  <a:pt x="1782802" y="5001953"/>
                  <a:pt x="1782112" y="4988849"/>
                  <a:pt x="1780733" y="4975746"/>
                </a:cubicBezTo>
                <a:close/>
                <a:moveTo>
                  <a:pt x="1995215" y="5188849"/>
                </a:moveTo>
                <a:cubicBezTo>
                  <a:pt x="1964181" y="5266780"/>
                  <a:pt x="1935905" y="5343331"/>
                  <a:pt x="1909698" y="5419193"/>
                </a:cubicBezTo>
                <a:cubicBezTo>
                  <a:pt x="1881422" y="5405400"/>
                  <a:pt x="1853836" y="5392297"/>
                  <a:pt x="1826250" y="5378504"/>
                </a:cubicBezTo>
                <a:cubicBezTo>
                  <a:pt x="1810388" y="5262642"/>
                  <a:pt x="1796595" y="5144711"/>
                  <a:pt x="1785560" y="5024711"/>
                </a:cubicBezTo>
                <a:cubicBezTo>
                  <a:pt x="1853147" y="5079883"/>
                  <a:pt x="1923491" y="5134366"/>
                  <a:pt x="1995215" y="5188849"/>
                </a:cubicBezTo>
                <a:close/>
                <a:moveTo>
                  <a:pt x="1913146" y="5429538"/>
                </a:moveTo>
                <a:cubicBezTo>
                  <a:pt x="1964870" y="5454366"/>
                  <a:pt x="2016594" y="5478504"/>
                  <a:pt x="2069698" y="5501952"/>
                </a:cubicBezTo>
                <a:cubicBezTo>
                  <a:pt x="2006250" y="5511607"/>
                  <a:pt x="1943491" y="5519883"/>
                  <a:pt x="1881422" y="5526779"/>
                </a:cubicBezTo>
                <a:cubicBezTo>
                  <a:pt x="1891078" y="5494366"/>
                  <a:pt x="1902112" y="5461952"/>
                  <a:pt x="1913146" y="5429538"/>
                </a:cubicBezTo>
                <a:close/>
                <a:moveTo>
                  <a:pt x="1915905" y="5422641"/>
                </a:moveTo>
                <a:cubicBezTo>
                  <a:pt x="1942112" y="5346780"/>
                  <a:pt x="1970388" y="5270228"/>
                  <a:pt x="2000733" y="5193676"/>
                </a:cubicBezTo>
                <a:cubicBezTo>
                  <a:pt x="2014526" y="5204021"/>
                  <a:pt x="2028319" y="5214366"/>
                  <a:pt x="2042801" y="5224711"/>
                </a:cubicBezTo>
                <a:cubicBezTo>
                  <a:pt x="2073146" y="5315056"/>
                  <a:pt x="2104181" y="5404711"/>
                  <a:pt x="2136594" y="5492297"/>
                </a:cubicBezTo>
                <a:cubicBezTo>
                  <a:pt x="2118663" y="5495055"/>
                  <a:pt x="2101422" y="5497814"/>
                  <a:pt x="2084181" y="5500572"/>
                </a:cubicBezTo>
                <a:cubicBezTo>
                  <a:pt x="2026939" y="5474366"/>
                  <a:pt x="1970388" y="5448848"/>
                  <a:pt x="1915905" y="5422641"/>
                </a:cubicBezTo>
                <a:close/>
                <a:moveTo>
                  <a:pt x="2138663" y="5498503"/>
                </a:moveTo>
                <a:cubicBezTo>
                  <a:pt x="2142801" y="5508848"/>
                  <a:pt x="2146250" y="5519193"/>
                  <a:pt x="2150388" y="5529538"/>
                </a:cubicBezTo>
                <a:cubicBezTo>
                  <a:pt x="2131767" y="5521262"/>
                  <a:pt x="2113836" y="5512986"/>
                  <a:pt x="2095215" y="5505400"/>
                </a:cubicBezTo>
                <a:cubicBezTo>
                  <a:pt x="2109698" y="5503331"/>
                  <a:pt x="2124181" y="5500572"/>
                  <a:pt x="2138663" y="5498503"/>
                </a:cubicBezTo>
                <a:close/>
                <a:moveTo>
                  <a:pt x="2146250" y="5497124"/>
                </a:moveTo>
                <a:cubicBezTo>
                  <a:pt x="2171767" y="5492986"/>
                  <a:pt x="2196594" y="5488849"/>
                  <a:pt x="2222112" y="5484021"/>
                </a:cubicBezTo>
                <a:cubicBezTo>
                  <a:pt x="2236594" y="5515745"/>
                  <a:pt x="2251767" y="5547469"/>
                  <a:pt x="2266939" y="5579193"/>
                </a:cubicBezTo>
                <a:cubicBezTo>
                  <a:pt x="2231077" y="5564021"/>
                  <a:pt x="2195215" y="5548848"/>
                  <a:pt x="2160043" y="5533676"/>
                </a:cubicBezTo>
                <a:cubicBezTo>
                  <a:pt x="2155215" y="5521952"/>
                  <a:pt x="2150388" y="5509538"/>
                  <a:pt x="2146250" y="5497124"/>
                </a:cubicBezTo>
                <a:close/>
                <a:moveTo>
                  <a:pt x="2229008" y="5483331"/>
                </a:moveTo>
                <a:cubicBezTo>
                  <a:pt x="2262801" y="5477124"/>
                  <a:pt x="2297284" y="5470917"/>
                  <a:pt x="2331766" y="5464021"/>
                </a:cubicBezTo>
                <a:cubicBezTo>
                  <a:pt x="2359353" y="5507469"/>
                  <a:pt x="2386939" y="5550227"/>
                  <a:pt x="2414525" y="5592986"/>
                </a:cubicBezTo>
                <a:cubicBezTo>
                  <a:pt x="2412456" y="5608159"/>
                  <a:pt x="2411077" y="5623331"/>
                  <a:pt x="2409697" y="5637814"/>
                </a:cubicBezTo>
                <a:cubicBezTo>
                  <a:pt x="2364870" y="5619883"/>
                  <a:pt x="2320732" y="5601952"/>
                  <a:pt x="2276594" y="5583331"/>
                </a:cubicBezTo>
                <a:cubicBezTo>
                  <a:pt x="2260043" y="5550227"/>
                  <a:pt x="2244870" y="5517124"/>
                  <a:pt x="2229008" y="5483331"/>
                </a:cubicBezTo>
                <a:close/>
                <a:moveTo>
                  <a:pt x="2408318" y="5645400"/>
                </a:moveTo>
                <a:cubicBezTo>
                  <a:pt x="2405560" y="5670227"/>
                  <a:pt x="2402801" y="5695745"/>
                  <a:pt x="2400732" y="5720572"/>
                </a:cubicBezTo>
                <a:cubicBezTo>
                  <a:pt x="2377284" y="5713676"/>
                  <a:pt x="2354525" y="5706090"/>
                  <a:pt x="2331766" y="5698503"/>
                </a:cubicBezTo>
                <a:cubicBezTo>
                  <a:pt x="2314525" y="5664020"/>
                  <a:pt x="2297973" y="5628848"/>
                  <a:pt x="2280732" y="5593676"/>
                </a:cubicBezTo>
                <a:cubicBezTo>
                  <a:pt x="2322801" y="5611607"/>
                  <a:pt x="2365559" y="5628848"/>
                  <a:pt x="2408318" y="5645400"/>
                </a:cubicBezTo>
                <a:close/>
                <a:moveTo>
                  <a:pt x="2400042" y="5727469"/>
                </a:moveTo>
                <a:cubicBezTo>
                  <a:pt x="2397284" y="5757814"/>
                  <a:pt x="2394525" y="5788158"/>
                  <a:pt x="2392456" y="5818503"/>
                </a:cubicBezTo>
                <a:cubicBezTo>
                  <a:pt x="2373146" y="5781951"/>
                  <a:pt x="2354525" y="5744710"/>
                  <a:pt x="2335904" y="5707468"/>
                </a:cubicBezTo>
                <a:cubicBezTo>
                  <a:pt x="2357284" y="5714365"/>
                  <a:pt x="2378663" y="5721262"/>
                  <a:pt x="2400042" y="5727469"/>
                </a:cubicBezTo>
                <a:close/>
                <a:moveTo>
                  <a:pt x="2629007" y="5906089"/>
                </a:moveTo>
                <a:cubicBezTo>
                  <a:pt x="2635214" y="5915055"/>
                  <a:pt x="2642111" y="5924020"/>
                  <a:pt x="2648318" y="5932985"/>
                </a:cubicBezTo>
                <a:cubicBezTo>
                  <a:pt x="2628318" y="5930227"/>
                  <a:pt x="2608318" y="5926779"/>
                  <a:pt x="2589007" y="5924020"/>
                </a:cubicBezTo>
                <a:cubicBezTo>
                  <a:pt x="2602800" y="5918503"/>
                  <a:pt x="2615904" y="5912296"/>
                  <a:pt x="2629007" y="5906089"/>
                </a:cubicBezTo>
                <a:close/>
                <a:moveTo>
                  <a:pt x="2635904" y="5903330"/>
                </a:moveTo>
                <a:cubicBezTo>
                  <a:pt x="2682800" y="5881951"/>
                  <a:pt x="2730386" y="5859192"/>
                  <a:pt x="2777973" y="5835744"/>
                </a:cubicBezTo>
                <a:cubicBezTo>
                  <a:pt x="2798662" y="5841262"/>
                  <a:pt x="2818662" y="5846089"/>
                  <a:pt x="2839352" y="5851606"/>
                </a:cubicBezTo>
                <a:cubicBezTo>
                  <a:pt x="2866248" y="5875744"/>
                  <a:pt x="2893145" y="5899882"/>
                  <a:pt x="2920731" y="5924020"/>
                </a:cubicBezTo>
                <a:cubicBezTo>
                  <a:pt x="2922800" y="5939192"/>
                  <a:pt x="2925559" y="5954365"/>
                  <a:pt x="2927627" y="5968847"/>
                </a:cubicBezTo>
                <a:cubicBezTo>
                  <a:pt x="2836593" y="5958503"/>
                  <a:pt x="2747628" y="5947468"/>
                  <a:pt x="2659352" y="5935054"/>
                </a:cubicBezTo>
                <a:cubicBezTo>
                  <a:pt x="2651766" y="5924020"/>
                  <a:pt x="2644180" y="5913675"/>
                  <a:pt x="2635904" y="5903330"/>
                </a:cubicBezTo>
                <a:close/>
                <a:moveTo>
                  <a:pt x="2929007" y="5976434"/>
                </a:moveTo>
                <a:cubicBezTo>
                  <a:pt x="2933145" y="6001261"/>
                  <a:pt x="2937283" y="6026089"/>
                  <a:pt x="2941421" y="6050916"/>
                </a:cubicBezTo>
                <a:cubicBezTo>
                  <a:pt x="2873145" y="6048847"/>
                  <a:pt x="2805559" y="6045399"/>
                  <a:pt x="2737973" y="6041261"/>
                </a:cubicBezTo>
                <a:cubicBezTo>
                  <a:pt x="2713835" y="6008847"/>
                  <a:pt x="2689697" y="5976434"/>
                  <a:pt x="2665559" y="5943330"/>
                </a:cubicBezTo>
                <a:cubicBezTo>
                  <a:pt x="2751766" y="5955744"/>
                  <a:pt x="2840042" y="5966779"/>
                  <a:pt x="2929007" y="5976434"/>
                </a:cubicBezTo>
                <a:close/>
                <a:moveTo>
                  <a:pt x="2935903" y="5977123"/>
                </a:moveTo>
                <a:cubicBezTo>
                  <a:pt x="2953145" y="5979192"/>
                  <a:pt x="2970386" y="5981261"/>
                  <a:pt x="2987627" y="5982641"/>
                </a:cubicBezTo>
                <a:cubicBezTo>
                  <a:pt x="3015214" y="6006778"/>
                  <a:pt x="3043489" y="6030227"/>
                  <a:pt x="3071076" y="6053675"/>
                </a:cubicBezTo>
                <a:cubicBezTo>
                  <a:pt x="3029696" y="6052985"/>
                  <a:pt x="2989007" y="6052295"/>
                  <a:pt x="2948317" y="6050916"/>
                </a:cubicBezTo>
                <a:cubicBezTo>
                  <a:pt x="2944179" y="6026089"/>
                  <a:pt x="2940041" y="6001951"/>
                  <a:pt x="2935903" y="5977123"/>
                </a:cubicBezTo>
                <a:close/>
                <a:moveTo>
                  <a:pt x="3080041" y="6061261"/>
                </a:moveTo>
                <a:cubicBezTo>
                  <a:pt x="3121420" y="6096433"/>
                  <a:pt x="3163489" y="6130227"/>
                  <a:pt x="3204868" y="6164019"/>
                </a:cubicBezTo>
                <a:cubicBezTo>
                  <a:pt x="3137282" y="6220571"/>
                  <a:pt x="3070386" y="6273675"/>
                  <a:pt x="3004179" y="6324019"/>
                </a:cubicBezTo>
                <a:cubicBezTo>
                  <a:pt x="2984179" y="6237813"/>
                  <a:pt x="2966248" y="6148847"/>
                  <a:pt x="2949696" y="6057813"/>
                </a:cubicBezTo>
                <a:cubicBezTo>
                  <a:pt x="2992455" y="6059192"/>
                  <a:pt x="3035903" y="6059882"/>
                  <a:pt x="3080041" y="6061261"/>
                </a:cubicBezTo>
                <a:close/>
                <a:moveTo>
                  <a:pt x="3091076" y="6061261"/>
                </a:moveTo>
                <a:cubicBezTo>
                  <a:pt x="3133834" y="6061951"/>
                  <a:pt x="3176593" y="6061951"/>
                  <a:pt x="3220041" y="6061951"/>
                </a:cubicBezTo>
                <a:cubicBezTo>
                  <a:pt x="3254523" y="6061951"/>
                  <a:pt x="3288317" y="6061951"/>
                  <a:pt x="3322799" y="6061261"/>
                </a:cubicBezTo>
                <a:cubicBezTo>
                  <a:pt x="3284868" y="6094365"/>
                  <a:pt x="3247627" y="6127468"/>
                  <a:pt x="3209696" y="6158502"/>
                </a:cubicBezTo>
                <a:cubicBezTo>
                  <a:pt x="3171075" y="6126778"/>
                  <a:pt x="3131075" y="6094365"/>
                  <a:pt x="3091076" y="6061261"/>
                </a:cubicBezTo>
                <a:close/>
                <a:moveTo>
                  <a:pt x="3082800" y="6054365"/>
                </a:moveTo>
                <a:cubicBezTo>
                  <a:pt x="3055213" y="6030916"/>
                  <a:pt x="3027627" y="6008158"/>
                  <a:pt x="3000041" y="5984020"/>
                </a:cubicBezTo>
                <a:cubicBezTo>
                  <a:pt x="3097972" y="5993675"/>
                  <a:pt x="3197282" y="6001951"/>
                  <a:pt x="3297972" y="6008847"/>
                </a:cubicBezTo>
                <a:cubicBezTo>
                  <a:pt x="3315903" y="6017813"/>
                  <a:pt x="3333834" y="6027468"/>
                  <a:pt x="3351765" y="6036434"/>
                </a:cubicBezTo>
                <a:cubicBezTo>
                  <a:pt x="3344868" y="6042641"/>
                  <a:pt x="3337972" y="6048847"/>
                  <a:pt x="3331765" y="6054365"/>
                </a:cubicBezTo>
                <a:cubicBezTo>
                  <a:pt x="3247627" y="6055744"/>
                  <a:pt x="3164868" y="6055054"/>
                  <a:pt x="3082800" y="6054365"/>
                </a:cubicBezTo>
                <a:close/>
                <a:moveTo>
                  <a:pt x="3359351" y="6039882"/>
                </a:moveTo>
                <a:cubicBezTo>
                  <a:pt x="3368316" y="6044709"/>
                  <a:pt x="3377282" y="6048847"/>
                  <a:pt x="3386247" y="6053675"/>
                </a:cubicBezTo>
                <a:cubicBezTo>
                  <a:pt x="3371765" y="6053675"/>
                  <a:pt x="3357971" y="6054365"/>
                  <a:pt x="3343489" y="6054365"/>
                </a:cubicBezTo>
                <a:cubicBezTo>
                  <a:pt x="3348316" y="6049537"/>
                  <a:pt x="3353834" y="6044709"/>
                  <a:pt x="3359351" y="6039882"/>
                </a:cubicBezTo>
                <a:close/>
                <a:moveTo>
                  <a:pt x="3364868" y="6035054"/>
                </a:moveTo>
                <a:cubicBezTo>
                  <a:pt x="3372454" y="6028158"/>
                  <a:pt x="3380040" y="6021261"/>
                  <a:pt x="3387627" y="6014364"/>
                </a:cubicBezTo>
                <a:cubicBezTo>
                  <a:pt x="3410385" y="6015744"/>
                  <a:pt x="3433144" y="6017123"/>
                  <a:pt x="3456592" y="6017813"/>
                </a:cubicBezTo>
                <a:cubicBezTo>
                  <a:pt x="3461420" y="6028847"/>
                  <a:pt x="3466247" y="6040572"/>
                  <a:pt x="3471075" y="6051606"/>
                </a:cubicBezTo>
                <a:cubicBezTo>
                  <a:pt x="3447626" y="6052295"/>
                  <a:pt x="3424178" y="6052985"/>
                  <a:pt x="3400730" y="6052985"/>
                </a:cubicBezTo>
                <a:cubicBezTo>
                  <a:pt x="3389006" y="6047468"/>
                  <a:pt x="3376592" y="6041261"/>
                  <a:pt x="3364868" y="6035054"/>
                </a:cubicBezTo>
                <a:close/>
                <a:moveTo>
                  <a:pt x="3473833" y="6058503"/>
                </a:moveTo>
                <a:cubicBezTo>
                  <a:pt x="3479351" y="6071606"/>
                  <a:pt x="3485557" y="6085399"/>
                  <a:pt x="3491764" y="6098502"/>
                </a:cubicBezTo>
                <a:cubicBezTo>
                  <a:pt x="3465558" y="6086089"/>
                  <a:pt x="3440040" y="6072985"/>
                  <a:pt x="3413833" y="6059882"/>
                </a:cubicBezTo>
                <a:cubicBezTo>
                  <a:pt x="3433833" y="6059192"/>
                  <a:pt x="3453834" y="6059192"/>
                  <a:pt x="3473833" y="6058503"/>
                </a:cubicBezTo>
                <a:close/>
                <a:moveTo>
                  <a:pt x="3949694" y="6104020"/>
                </a:moveTo>
                <a:cubicBezTo>
                  <a:pt x="3959350" y="6106089"/>
                  <a:pt x="3969005" y="6108158"/>
                  <a:pt x="3978660" y="6110227"/>
                </a:cubicBezTo>
                <a:cubicBezTo>
                  <a:pt x="3965557" y="6114364"/>
                  <a:pt x="3951764" y="6117813"/>
                  <a:pt x="3938660" y="6121951"/>
                </a:cubicBezTo>
                <a:cubicBezTo>
                  <a:pt x="3942108" y="6115744"/>
                  <a:pt x="3946246" y="6110227"/>
                  <a:pt x="3949694" y="6104020"/>
                </a:cubicBezTo>
                <a:close/>
                <a:moveTo>
                  <a:pt x="3953833" y="6097813"/>
                </a:moveTo>
                <a:cubicBezTo>
                  <a:pt x="3960729" y="6086778"/>
                  <a:pt x="3967626" y="6075744"/>
                  <a:pt x="3974522" y="6064710"/>
                </a:cubicBezTo>
                <a:cubicBezTo>
                  <a:pt x="4000040" y="6068158"/>
                  <a:pt x="4026246" y="6070916"/>
                  <a:pt x="4051764" y="6074364"/>
                </a:cubicBezTo>
                <a:cubicBezTo>
                  <a:pt x="4054522" y="6077813"/>
                  <a:pt x="4057970" y="6081951"/>
                  <a:pt x="4060729" y="6085399"/>
                </a:cubicBezTo>
                <a:cubicBezTo>
                  <a:pt x="4037971" y="6092296"/>
                  <a:pt x="4015212" y="6099192"/>
                  <a:pt x="3992453" y="6106089"/>
                </a:cubicBezTo>
                <a:cubicBezTo>
                  <a:pt x="3980039" y="6103330"/>
                  <a:pt x="3966936" y="6100571"/>
                  <a:pt x="3953833" y="6097813"/>
                </a:cubicBezTo>
                <a:close/>
                <a:moveTo>
                  <a:pt x="4065557" y="6090916"/>
                </a:moveTo>
                <a:cubicBezTo>
                  <a:pt x="4074522" y="6102641"/>
                  <a:pt x="4084177" y="6113675"/>
                  <a:pt x="4093143" y="6125399"/>
                </a:cubicBezTo>
                <a:cubicBezTo>
                  <a:pt x="4064867" y="6119882"/>
                  <a:pt x="4035901" y="6114364"/>
                  <a:pt x="4007626" y="6108847"/>
                </a:cubicBezTo>
                <a:cubicBezTo>
                  <a:pt x="4026936" y="6103330"/>
                  <a:pt x="4046246" y="6097123"/>
                  <a:pt x="4065557" y="6090916"/>
                </a:cubicBezTo>
                <a:close/>
                <a:moveTo>
                  <a:pt x="4073832" y="6088847"/>
                </a:moveTo>
                <a:cubicBezTo>
                  <a:pt x="4083488" y="6086089"/>
                  <a:pt x="4093143" y="6083330"/>
                  <a:pt x="4102108" y="6079882"/>
                </a:cubicBezTo>
                <a:cubicBezTo>
                  <a:pt x="4202108" y="6090916"/>
                  <a:pt x="4301418" y="6100571"/>
                  <a:pt x="4400039" y="6108158"/>
                </a:cubicBezTo>
                <a:cubicBezTo>
                  <a:pt x="4369005" y="6126778"/>
                  <a:pt x="4337280" y="6144709"/>
                  <a:pt x="4306246" y="6162640"/>
                </a:cubicBezTo>
                <a:cubicBezTo>
                  <a:pt x="4240039" y="6151606"/>
                  <a:pt x="4173143" y="6139882"/>
                  <a:pt x="4105557" y="6127468"/>
                </a:cubicBezTo>
                <a:cubicBezTo>
                  <a:pt x="4094522" y="6115054"/>
                  <a:pt x="4084177" y="6101951"/>
                  <a:pt x="4073832" y="6088847"/>
                </a:cubicBezTo>
                <a:close/>
                <a:moveTo>
                  <a:pt x="4295901" y="6168158"/>
                </a:moveTo>
                <a:cubicBezTo>
                  <a:pt x="4260729" y="6188157"/>
                  <a:pt x="4224867" y="6208847"/>
                  <a:pt x="4189694" y="6228157"/>
                </a:cubicBezTo>
                <a:cubicBezTo>
                  <a:pt x="4163487" y="6197813"/>
                  <a:pt x="4137970" y="6167468"/>
                  <a:pt x="4111763" y="6135744"/>
                </a:cubicBezTo>
                <a:cubicBezTo>
                  <a:pt x="4173832" y="6147468"/>
                  <a:pt x="4235211" y="6157813"/>
                  <a:pt x="4295901" y="6168158"/>
                </a:cubicBezTo>
                <a:close/>
                <a:moveTo>
                  <a:pt x="4306936" y="6169537"/>
                </a:moveTo>
                <a:cubicBezTo>
                  <a:pt x="4360729" y="6178502"/>
                  <a:pt x="4414522" y="6186088"/>
                  <a:pt x="4468314" y="6194364"/>
                </a:cubicBezTo>
                <a:cubicBezTo>
                  <a:pt x="4439349" y="6276433"/>
                  <a:pt x="4409694" y="6357123"/>
                  <a:pt x="4377970" y="6434364"/>
                </a:cubicBezTo>
                <a:cubicBezTo>
                  <a:pt x="4316591" y="6370916"/>
                  <a:pt x="4255901" y="6304019"/>
                  <a:pt x="4194522" y="6232985"/>
                </a:cubicBezTo>
                <a:cubicBezTo>
                  <a:pt x="4231763" y="6212295"/>
                  <a:pt x="4269694" y="6191606"/>
                  <a:pt x="4306936" y="6169537"/>
                </a:cubicBezTo>
                <a:close/>
                <a:moveTo>
                  <a:pt x="4316591" y="6164709"/>
                </a:moveTo>
                <a:cubicBezTo>
                  <a:pt x="4348315" y="6146089"/>
                  <a:pt x="4380039" y="6128157"/>
                  <a:pt x="4411763" y="6108847"/>
                </a:cubicBezTo>
                <a:cubicBezTo>
                  <a:pt x="4439349" y="6110916"/>
                  <a:pt x="4467625" y="6112985"/>
                  <a:pt x="4495211" y="6115054"/>
                </a:cubicBezTo>
                <a:cubicBezTo>
                  <a:pt x="4486935" y="6139882"/>
                  <a:pt x="4478659" y="6164019"/>
                  <a:pt x="4470383" y="6188157"/>
                </a:cubicBezTo>
                <a:cubicBezTo>
                  <a:pt x="4419349" y="6180571"/>
                  <a:pt x="4368315" y="6172985"/>
                  <a:pt x="4316591" y="6164709"/>
                </a:cubicBezTo>
                <a:close/>
                <a:moveTo>
                  <a:pt x="4422797" y="6101951"/>
                </a:moveTo>
                <a:cubicBezTo>
                  <a:pt x="4454521" y="6083330"/>
                  <a:pt x="4486246" y="6064020"/>
                  <a:pt x="4517970" y="6044020"/>
                </a:cubicBezTo>
                <a:cubicBezTo>
                  <a:pt x="4511073" y="6065399"/>
                  <a:pt x="4504177" y="6086089"/>
                  <a:pt x="4497280" y="6106778"/>
                </a:cubicBezTo>
                <a:cubicBezTo>
                  <a:pt x="4472453" y="6106089"/>
                  <a:pt x="4447625" y="6104020"/>
                  <a:pt x="4422797" y="6101951"/>
                </a:cubicBezTo>
                <a:close/>
                <a:moveTo>
                  <a:pt x="4526935" y="6039192"/>
                </a:moveTo>
                <a:cubicBezTo>
                  <a:pt x="4544866" y="6028158"/>
                  <a:pt x="4562797" y="6017123"/>
                  <a:pt x="4580728" y="6006089"/>
                </a:cubicBezTo>
                <a:cubicBezTo>
                  <a:pt x="4617280" y="6003330"/>
                  <a:pt x="4653142" y="6000571"/>
                  <a:pt x="4689004" y="5997813"/>
                </a:cubicBezTo>
                <a:cubicBezTo>
                  <a:pt x="4724176" y="6022640"/>
                  <a:pt x="4759348" y="6046778"/>
                  <a:pt x="4795211" y="6070916"/>
                </a:cubicBezTo>
                <a:cubicBezTo>
                  <a:pt x="4777969" y="6087468"/>
                  <a:pt x="4760728" y="6104020"/>
                  <a:pt x="4744176" y="6120571"/>
                </a:cubicBezTo>
                <a:cubicBezTo>
                  <a:pt x="4665556" y="6117813"/>
                  <a:pt x="4585556" y="6113675"/>
                  <a:pt x="4504866" y="6108847"/>
                </a:cubicBezTo>
                <a:cubicBezTo>
                  <a:pt x="4511763" y="6085399"/>
                  <a:pt x="4519349" y="6061951"/>
                  <a:pt x="4526935" y="6039192"/>
                </a:cubicBezTo>
                <a:close/>
                <a:moveTo>
                  <a:pt x="4800728" y="6074364"/>
                </a:moveTo>
                <a:cubicBezTo>
                  <a:pt x="4825555" y="6090916"/>
                  <a:pt x="4851072" y="6107468"/>
                  <a:pt x="4875900" y="6123330"/>
                </a:cubicBezTo>
                <a:cubicBezTo>
                  <a:pt x="4835210" y="6122640"/>
                  <a:pt x="4794521" y="6121261"/>
                  <a:pt x="4753141" y="6119882"/>
                </a:cubicBezTo>
                <a:cubicBezTo>
                  <a:pt x="4769004" y="6104709"/>
                  <a:pt x="4784866" y="6089537"/>
                  <a:pt x="4800728" y="6074364"/>
                </a:cubicBezTo>
                <a:close/>
                <a:moveTo>
                  <a:pt x="4906245" y="5968847"/>
                </a:moveTo>
                <a:cubicBezTo>
                  <a:pt x="4931762" y="5942641"/>
                  <a:pt x="4957279" y="5917123"/>
                  <a:pt x="4982797" y="5890227"/>
                </a:cubicBezTo>
                <a:cubicBezTo>
                  <a:pt x="5010383" y="5884710"/>
                  <a:pt x="5037279" y="5879192"/>
                  <a:pt x="5064865" y="5873675"/>
                </a:cubicBezTo>
                <a:cubicBezTo>
                  <a:pt x="5063486" y="5899193"/>
                  <a:pt x="5062107" y="5924709"/>
                  <a:pt x="5060037" y="5950227"/>
                </a:cubicBezTo>
                <a:cubicBezTo>
                  <a:pt x="5009693" y="5957123"/>
                  <a:pt x="4957969" y="5963330"/>
                  <a:pt x="4906245" y="5968847"/>
                </a:cubicBezTo>
                <a:close/>
                <a:moveTo>
                  <a:pt x="5266934" y="5830227"/>
                </a:moveTo>
                <a:cubicBezTo>
                  <a:pt x="5277968" y="5827468"/>
                  <a:pt x="5289003" y="5825400"/>
                  <a:pt x="5300037" y="5822641"/>
                </a:cubicBezTo>
                <a:cubicBezTo>
                  <a:pt x="5289693" y="5840572"/>
                  <a:pt x="5278658" y="5858503"/>
                  <a:pt x="5268313" y="5875744"/>
                </a:cubicBezTo>
                <a:cubicBezTo>
                  <a:pt x="5268313" y="5859882"/>
                  <a:pt x="5267624" y="5845399"/>
                  <a:pt x="5266934" y="5830227"/>
                </a:cubicBezTo>
                <a:close/>
                <a:moveTo>
                  <a:pt x="5266934" y="5822641"/>
                </a:moveTo>
                <a:cubicBezTo>
                  <a:pt x="5265555" y="5790227"/>
                  <a:pt x="5264175" y="5757814"/>
                  <a:pt x="5262796" y="5724710"/>
                </a:cubicBezTo>
                <a:cubicBezTo>
                  <a:pt x="5289693" y="5734365"/>
                  <a:pt x="5315899" y="5743331"/>
                  <a:pt x="5342106" y="5751607"/>
                </a:cubicBezTo>
                <a:cubicBezTo>
                  <a:pt x="5330382" y="5772296"/>
                  <a:pt x="5317968" y="5792986"/>
                  <a:pt x="5305555" y="5812986"/>
                </a:cubicBezTo>
                <a:cubicBezTo>
                  <a:pt x="5293141" y="5816434"/>
                  <a:pt x="5280037" y="5819193"/>
                  <a:pt x="5266934" y="5822641"/>
                </a:cubicBezTo>
                <a:close/>
                <a:moveTo>
                  <a:pt x="5349003" y="5753675"/>
                </a:moveTo>
                <a:cubicBezTo>
                  <a:pt x="5377968" y="5763331"/>
                  <a:pt x="5406244" y="5772296"/>
                  <a:pt x="5434520" y="5781262"/>
                </a:cubicBezTo>
                <a:cubicBezTo>
                  <a:pt x="5395210" y="5791606"/>
                  <a:pt x="5355210" y="5801262"/>
                  <a:pt x="5315209" y="5810917"/>
                </a:cubicBezTo>
                <a:cubicBezTo>
                  <a:pt x="5326244" y="5792296"/>
                  <a:pt x="5337968" y="5772986"/>
                  <a:pt x="5349003" y="5753675"/>
                </a:cubicBezTo>
                <a:close/>
                <a:moveTo>
                  <a:pt x="5481416" y="5518504"/>
                </a:moveTo>
                <a:cubicBezTo>
                  <a:pt x="5498658" y="5486090"/>
                  <a:pt x="5515899" y="5453676"/>
                  <a:pt x="5533140" y="5421262"/>
                </a:cubicBezTo>
                <a:cubicBezTo>
                  <a:pt x="5537968" y="5442642"/>
                  <a:pt x="5542795" y="5464021"/>
                  <a:pt x="5547623" y="5485400"/>
                </a:cubicBezTo>
                <a:cubicBezTo>
                  <a:pt x="5526244" y="5495745"/>
                  <a:pt x="5503485" y="5506779"/>
                  <a:pt x="5481416" y="5518504"/>
                </a:cubicBezTo>
                <a:close/>
                <a:moveTo>
                  <a:pt x="5538657" y="5410228"/>
                </a:moveTo>
                <a:cubicBezTo>
                  <a:pt x="5560037" y="5369538"/>
                  <a:pt x="5581416" y="5328159"/>
                  <a:pt x="5602106" y="5286780"/>
                </a:cubicBezTo>
                <a:cubicBezTo>
                  <a:pt x="5663485" y="5292297"/>
                  <a:pt x="5724864" y="5296435"/>
                  <a:pt x="5784864" y="5299194"/>
                </a:cubicBezTo>
                <a:cubicBezTo>
                  <a:pt x="5778657" y="5322642"/>
                  <a:pt x="5772450" y="5346090"/>
                  <a:pt x="5765554" y="5368849"/>
                </a:cubicBezTo>
                <a:cubicBezTo>
                  <a:pt x="5696588" y="5406780"/>
                  <a:pt x="5626244" y="5444021"/>
                  <a:pt x="5554519" y="5480573"/>
                </a:cubicBezTo>
                <a:cubicBezTo>
                  <a:pt x="5549692" y="5457124"/>
                  <a:pt x="5544865" y="5433676"/>
                  <a:pt x="5538657" y="5410228"/>
                </a:cubicBezTo>
                <a:close/>
                <a:moveTo>
                  <a:pt x="5792450" y="5299883"/>
                </a:moveTo>
                <a:cubicBezTo>
                  <a:pt x="5822795" y="5301263"/>
                  <a:pt x="5853829" y="5302642"/>
                  <a:pt x="5883484" y="5304021"/>
                </a:cubicBezTo>
                <a:cubicBezTo>
                  <a:pt x="5847622" y="5324711"/>
                  <a:pt x="5811071" y="5344711"/>
                  <a:pt x="5774519" y="5365400"/>
                </a:cubicBezTo>
                <a:cubicBezTo>
                  <a:pt x="5780726" y="5342642"/>
                  <a:pt x="5786243" y="5321262"/>
                  <a:pt x="5792450" y="5299883"/>
                </a:cubicBezTo>
                <a:close/>
                <a:moveTo>
                  <a:pt x="5857278" y="5037125"/>
                </a:moveTo>
                <a:cubicBezTo>
                  <a:pt x="5865554" y="5000573"/>
                  <a:pt x="5873829" y="4964712"/>
                  <a:pt x="5882105" y="4927470"/>
                </a:cubicBezTo>
                <a:cubicBezTo>
                  <a:pt x="5892450" y="4946780"/>
                  <a:pt x="5903485" y="4966780"/>
                  <a:pt x="5913829" y="4986091"/>
                </a:cubicBezTo>
                <a:cubicBezTo>
                  <a:pt x="5894519" y="5003332"/>
                  <a:pt x="5875898" y="5020573"/>
                  <a:pt x="5857278" y="5037125"/>
                </a:cubicBezTo>
                <a:close/>
                <a:moveTo>
                  <a:pt x="5884174" y="4917815"/>
                </a:moveTo>
                <a:cubicBezTo>
                  <a:pt x="5893829" y="4872987"/>
                  <a:pt x="5903485" y="4827470"/>
                  <a:pt x="5912450" y="4781953"/>
                </a:cubicBezTo>
                <a:cubicBezTo>
                  <a:pt x="5973139" y="4770919"/>
                  <a:pt x="6032450" y="4758505"/>
                  <a:pt x="6091070" y="4745401"/>
                </a:cubicBezTo>
                <a:cubicBezTo>
                  <a:pt x="6091070" y="4769539"/>
                  <a:pt x="6091070" y="4794367"/>
                  <a:pt x="6091070" y="4818505"/>
                </a:cubicBezTo>
                <a:cubicBezTo>
                  <a:pt x="6034519" y="4872987"/>
                  <a:pt x="5977277" y="4927470"/>
                  <a:pt x="5917967" y="4981953"/>
                </a:cubicBezTo>
                <a:cubicBezTo>
                  <a:pt x="5906933" y="4960573"/>
                  <a:pt x="5895898" y="4939194"/>
                  <a:pt x="5884174" y="4917815"/>
                </a:cubicBezTo>
                <a:close/>
                <a:moveTo>
                  <a:pt x="6098657" y="4744022"/>
                </a:moveTo>
                <a:cubicBezTo>
                  <a:pt x="6128312" y="4737126"/>
                  <a:pt x="6157967" y="4730919"/>
                  <a:pt x="6187622" y="4723333"/>
                </a:cubicBezTo>
                <a:cubicBezTo>
                  <a:pt x="6158657" y="4752298"/>
                  <a:pt x="6129001" y="4781953"/>
                  <a:pt x="6098657" y="4810918"/>
                </a:cubicBezTo>
                <a:cubicBezTo>
                  <a:pt x="6099346" y="4788850"/>
                  <a:pt x="6099346" y="4766091"/>
                  <a:pt x="6098657" y="4744022"/>
                </a:cubicBezTo>
                <a:close/>
                <a:moveTo>
                  <a:pt x="6091760" y="4472988"/>
                </a:moveTo>
                <a:cubicBezTo>
                  <a:pt x="6090381" y="4436436"/>
                  <a:pt x="6088312" y="4399885"/>
                  <a:pt x="6086243" y="4363333"/>
                </a:cubicBezTo>
                <a:cubicBezTo>
                  <a:pt x="6101415" y="4379195"/>
                  <a:pt x="6116587" y="4395057"/>
                  <a:pt x="6131070" y="4410230"/>
                </a:cubicBezTo>
                <a:cubicBezTo>
                  <a:pt x="6118656" y="4430919"/>
                  <a:pt x="6105553" y="4452298"/>
                  <a:pt x="6091760" y="4472988"/>
                </a:cubicBezTo>
                <a:close/>
                <a:moveTo>
                  <a:pt x="6086243" y="4350920"/>
                </a:moveTo>
                <a:cubicBezTo>
                  <a:pt x="6083484" y="4304713"/>
                  <a:pt x="6080725" y="4259195"/>
                  <a:pt x="6077277" y="4212299"/>
                </a:cubicBezTo>
                <a:cubicBezTo>
                  <a:pt x="6132449" y="4185402"/>
                  <a:pt x="6186932" y="4157816"/>
                  <a:pt x="6240036" y="4129540"/>
                </a:cubicBezTo>
                <a:cubicBezTo>
                  <a:pt x="6246932" y="4152989"/>
                  <a:pt x="6253139" y="4175747"/>
                  <a:pt x="6259346" y="4199196"/>
                </a:cubicBezTo>
                <a:cubicBezTo>
                  <a:pt x="6219346" y="4266782"/>
                  <a:pt x="6178656" y="4335057"/>
                  <a:pt x="6135898" y="4403333"/>
                </a:cubicBezTo>
                <a:cubicBezTo>
                  <a:pt x="6119346" y="4386092"/>
                  <a:pt x="6102794" y="4368850"/>
                  <a:pt x="6086243" y="4350920"/>
                </a:cubicBezTo>
                <a:close/>
                <a:moveTo>
                  <a:pt x="6246932" y="4126782"/>
                </a:moveTo>
                <a:cubicBezTo>
                  <a:pt x="6273828" y="4112989"/>
                  <a:pt x="6300036" y="4098506"/>
                  <a:pt x="6326242" y="4084023"/>
                </a:cubicBezTo>
                <a:cubicBezTo>
                  <a:pt x="6306242" y="4119195"/>
                  <a:pt x="6285553" y="4155057"/>
                  <a:pt x="6264863" y="4190920"/>
                </a:cubicBezTo>
                <a:cubicBezTo>
                  <a:pt x="6258656" y="4169540"/>
                  <a:pt x="6253139" y="4148161"/>
                  <a:pt x="6246932" y="4126782"/>
                </a:cubicBezTo>
                <a:close/>
                <a:moveTo>
                  <a:pt x="6198656" y="3792300"/>
                </a:moveTo>
                <a:cubicBezTo>
                  <a:pt x="6217277" y="3730231"/>
                  <a:pt x="6235208" y="3668162"/>
                  <a:pt x="6251760" y="3606783"/>
                </a:cubicBezTo>
                <a:cubicBezTo>
                  <a:pt x="6267622" y="3615059"/>
                  <a:pt x="6283484" y="3622645"/>
                  <a:pt x="6299346" y="3630920"/>
                </a:cubicBezTo>
                <a:cubicBezTo>
                  <a:pt x="6347621" y="3714368"/>
                  <a:pt x="6393828" y="3797127"/>
                  <a:pt x="6437276" y="3879196"/>
                </a:cubicBezTo>
                <a:cubicBezTo>
                  <a:pt x="6428311" y="3895748"/>
                  <a:pt x="6420035" y="3912299"/>
                  <a:pt x="6411070" y="3928851"/>
                </a:cubicBezTo>
                <a:cubicBezTo>
                  <a:pt x="6342794" y="3882644"/>
                  <a:pt x="6271760" y="3837127"/>
                  <a:pt x="6198656" y="3792300"/>
                </a:cubicBezTo>
                <a:close/>
                <a:moveTo>
                  <a:pt x="6311759" y="3637817"/>
                </a:moveTo>
                <a:cubicBezTo>
                  <a:pt x="6378656" y="3672300"/>
                  <a:pt x="6444173" y="3707472"/>
                  <a:pt x="6506932" y="3743334"/>
                </a:cubicBezTo>
                <a:cubicBezTo>
                  <a:pt x="6485552" y="3785403"/>
                  <a:pt x="6464173" y="3828161"/>
                  <a:pt x="6441415" y="3870920"/>
                </a:cubicBezTo>
                <a:cubicBezTo>
                  <a:pt x="6400725" y="3793679"/>
                  <a:pt x="6357277" y="3715748"/>
                  <a:pt x="6311759" y="3637817"/>
                </a:cubicBezTo>
                <a:close/>
                <a:moveTo>
                  <a:pt x="6305553" y="3626783"/>
                </a:moveTo>
                <a:cubicBezTo>
                  <a:pt x="6292449" y="3604024"/>
                  <a:pt x="6278656" y="3581265"/>
                  <a:pt x="6265553" y="3558507"/>
                </a:cubicBezTo>
                <a:cubicBezTo>
                  <a:pt x="6277967" y="3512300"/>
                  <a:pt x="6289691" y="3466093"/>
                  <a:pt x="6301415" y="3420576"/>
                </a:cubicBezTo>
                <a:cubicBezTo>
                  <a:pt x="6342794" y="3379886"/>
                  <a:pt x="6383484" y="3338507"/>
                  <a:pt x="6422794" y="3297818"/>
                </a:cubicBezTo>
                <a:cubicBezTo>
                  <a:pt x="6426932" y="3299197"/>
                  <a:pt x="6431759" y="3301266"/>
                  <a:pt x="6435897" y="3302645"/>
                </a:cubicBezTo>
                <a:cubicBezTo>
                  <a:pt x="6499345" y="3372300"/>
                  <a:pt x="6560035" y="3441955"/>
                  <a:pt x="6617966" y="3510921"/>
                </a:cubicBezTo>
                <a:cubicBezTo>
                  <a:pt x="6584173" y="3585403"/>
                  <a:pt x="6548311" y="3661265"/>
                  <a:pt x="6510380" y="3737127"/>
                </a:cubicBezTo>
                <a:cubicBezTo>
                  <a:pt x="6444173" y="3699196"/>
                  <a:pt x="6375898" y="3662644"/>
                  <a:pt x="6305553" y="3626783"/>
                </a:cubicBezTo>
                <a:close/>
                <a:moveTo>
                  <a:pt x="6420725" y="3288852"/>
                </a:moveTo>
                <a:cubicBezTo>
                  <a:pt x="6393828" y="3279197"/>
                  <a:pt x="6366242" y="3269542"/>
                  <a:pt x="6338656" y="3260576"/>
                </a:cubicBezTo>
                <a:cubicBezTo>
                  <a:pt x="6342794" y="3244025"/>
                  <a:pt x="6346242" y="3226783"/>
                  <a:pt x="6349690" y="3210232"/>
                </a:cubicBezTo>
                <a:cubicBezTo>
                  <a:pt x="6373828" y="3235749"/>
                  <a:pt x="6397966" y="3261956"/>
                  <a:pt x="6421415" y="3287473"/>
                </a:cubicBezTo>
                <a:cubicBezTo>
                  <a:pt x="6421415" y="3288162"/>
                  <a:pt x="6421415" y="3288162"/>
                  <a:pt x="6420725" y="3288852"/>
                </a:cubicBezTo>
                <a:close/>
                <a:moveTo>
                  <a:pt x="6092449" y="2983335"/>
                </a:moveTo>
                <a:cubicBezTo>
                  <a:pt x="6092449" y="2972301"/>
                  <a:pt x="6092449" y="2961266"/>
                  <a:pt x="6092449" y="2950232"/>
                </a:cubicBezTo>
                <a:cubicBezTo>
                  <a:pt x="6106932" y="2964025"/>
                  <a:pt x="6121415" y="2978508"/>
                  <a:pt x="6135898" y="2992301"/>
                </a:cubicBezTo>
                <a:cubicBezTo>
                  <a:pt x="6121415" y="2988853"/>
                  <a:pt x="6106932" y="2986094"/>
                  <a:pt x="6092449" y="2983335"/>
                </a:cubicBezTo>
                <a:close/>
                <a:moveTo>
                  <a:pt x="6085553" y="2981956"/>
                </a:moveTo>
                <a:cubicBezTo>
                  <a:pt x="6053829" y="2975749"/>
                  <a:pt x="6021415" y="2969542"/>
                  <a:pt x="5989001" y="2964025"/>
                </a:cubicBezTo>
                <a:cubicBezTo>
                  <a:pt x="6004174" y="2940577"/>
                  <a:pt x="6018656" y="2916439"/>
                  <a:pt x="6033139" y="2892991"/>
                </a:cubicBezTo>
                <a:cubicBezTo>
                  <a:pt x="6050381" y="2909542"/>
                  <a:pt x="6068312" y="2926094"/>
                  <a:pt x="6085553" y="2942646"/>
                </a:cubicBezTo>
                <a:cubicBezTo>
                  <a:pt x="6084863" y="2955749"/>
                  <a:pt x="6084863" y="2968853"/>
                  <a:pt x="6085553" y="2981956"/>
                </a:cubicBezTo>
                <a:close/>
                <a:moveTo>
                  <a:pt x="6036588" y="2886094"/>
                </a:moveTo>
                <a:cubicBezTo>
                  <a:pt x="6052450" y="2860577"/>
                  <a:pt x="6067622" y="2834370"/>
                  <a:pt x="6082795" y="2808853"/>
                </a:cubicBezTo>
                <a:cubicBezTo>
                  <a:pt x="6083484" y="2849543"/>
                  <a:pt x="6084174" y="2890232"/>
                  <a:pt x="6084863" y="2931611"/>
                </a:cubicBezTo>
                <a:cubicBezTo>
                  <a:pt x="6069002" y="2917129"/>
                  <a:pt x="6053139" y="2901267"/>
                  <a:pt x="6036588" y="2886094"/>
                </a:cubicBezTo>
                <a:close/>
                <a:moveTo>
                  <a:pt x="5773140" y="2430923"/>
                </a:moveTo>
                <a:cubicBezTo>
                  <a:pt x="5770381" y="2419888"/>
                  <a:pt x="5766933" y="2409543"/>
                  <a:pt x="5764174" y="2398509"/>
                </a:cubicBezTo>
                <a:cubicBezTo>
                  <a:pt x="5782105" y="2408164"/>
                  <a:pt x="5799347" y="2417819"/>
                  <a:pt x="5817278" y="2427474"/>
                </a:cubicBezTo>
                <a:cubicBezTo>
                  <a:pt x="5802795" y="2428854"/>
                  <a:pt x="5787622" y="2429543"/>
                  <a:pt x="5773140" y="2430923"/>
                </a:cubicBezTo>
                <a:close/>
                <a:moveTo>
                  <a:pt x="5766243" y="2431612"/>
                </a:moveTo>
                <a:cubicBezTo>
                  <a:pt x="5733829" y="2434371"/>
                  <a:pt x="5700726" y="2437129"/>
                  <a:pt x="5668312" y="2439888"/>
                </a:cubicBezTo>
                <a:cubicBezTo>
                  <a:pt x="5676588" y="2412992"/>
                  <a:pt x="5684174" y="2386095"/>
                  <a:pt x="5691761" y="2359888"/>
                </a:cubicBezTo>
                <a:cubicBezTo>
                  <a:pt x="5713140" y="2371612"/>
                  <a:pt x="5734519" y="2382647"/>
                  <a:pt x="5755898" y="2394371"/>
                </a:cubicBezTo>
                <a:cubicBezTo>
                  <a:pt x="5759347" y="2406785"/>
                  <a:pt x="5762795" y="2419198"/>
                  <a:pt x="5766243" y="2431612"/>
                </a:cubicBezTo>
                <a:close/>
                <a:moveTo>
                  <a:pt x="5693830" y="2352302"/>
                </a:moveTo>
                <a:cubicBezTo>
                  <a:pt x="5702106" y="2322647"/>
                  <a:pt x="5710381" y="2293682"/>
                  <a:pt x="5717967" y="2264716"/>
                </a:cubicBezTo>
                <a:cubicBezTo>
                  <a:pt x="5729692" y="2304026"/>
                  <a:pt x="5741416" y="2344026"/>
                  <a:pt x="5753140" y="2384026"/>
                </a:cubicBezTo>
                <a:cubicBezTo>
                  <a:pt x="5733140" y="2373681"/>
                  <a:pt x="5713830" y="2362647"/>
                  <a:pt x="5693830" y="2352302"/>
                </a:cubicBezTo>
                <a:close/>
                <a:moveTo>
                  <a:pt x="5318658" y="1983337"/>
                </a:moveTo>
                <a:cubicBezTo>
                  <a:pt x="5313141" y="1973682"/>
                  <a:pt x="5306934" y="1964027"/>
                  <a:pt x="5300727" y="1954372"/>
                </a:cubicBezTo>
                <a:cubicBezTo>
                  <a:pt x="5320727" y="1959199"/>
                  <a:pt x="5340727" y="1964027"/>
                  <a:pt x="5360727" y="1968854"/>
                </a:cubicBezTo>
                <a:cubicBezTo>
                  <a:pt x="5346934" y="1972992"/>
                  <a:pt x="5333141" y="1977820"/>
                  <a:pt x="5318658" y="1983337"/>
                </a:cubicBezTo>
                <a:close/>
                <a:moveTo>
                  <a:pt x="5312451" y="1985406"/>
                </a:moveTo>
                <a:cubicBezTo>
                  <a:pt x="5281417" y="1996441"/>
                  <a:pt x="5251072" y="2008165"/>
                  <a:pt x="5220037" y="2019889"/>
                </a:cubicBezTo>
                <a:cubicBezTo>
                  <a:pt x="5220727" y="1991613"/>
                  <a:pt x="5221417" y="1963337"/>
                  <a:pt x="5221417" y="1935751"/>
                </a:cubicBezTo>
                <a:cubicBezTo>
                  <a:pt x="5244865" y="1941268"/>
                  <a:pt x="5268313" y="1946096"/>
                  <a:pt x="5291761" y="1951613"/>
                </a:cubicBezTo>
                <a:cubicBezTo>
                  <a:pt x="5298658" y="1963337"/>
                  <a:pt x="5305555" y="1974372"/>
                  <a:pt x="5312451" y="1985406"/>
                </a:cubicBezTo>
                <a:close/>
                <a:moveTo>
                  <a:pt x="5221417" y="1928855"/>
                </a:moveTo>
                <a:cubicBezTo>
                  <a:pt x="5221417" y="1898510"/>
                  <a:pt x="5221417" y="1867475"/>
                  <a:pt x="5221417" y="1837820"/>
                </a:cubicBezTo>
                <a:cubicBezTo>
                  <a:pt x="5243486" y="1872993"/>
                  <a:pt x="5265555" y="1908165"/>
                  <a:pt x="5286934" y="1944027"/>
                </a:cubicBezTo>
                <a:cubicBezTo>
                  <a:pt x="5264865" y="1938510"/>
                  <a:pt x="5243486" y="1933682"/>
                  <a:pt x="5221417" y="1928855"/>
                </a:cubicBezTo>
                <a:close/>
                <a:moveTo>
                  <a:pt x="4761417" y="1672303"/>
                </a:moveTo>
                <a:cubicBezTo>
                  <a:pt x="4753141" y="1664717"/>
                  <a:pt x="4745555" y="1657131"/>
                  <a:pt x="4737279" y="1649545"/>
                </a:cubicBezTo>
                <a:cubicBezTo>
                  <a:pt x="4757280" y="1648855"/>
                  <a:pt x="4777279" y="1648165"/>
                  <a:pt x="4797279" y="1647476"/>
                </a:cubicBezTo>
                <a:cubicBezTo>
                  <a:pt x="4785555" y="1655752"/>
                  <a:pt x="4773142" y="1664027"/>
                  <a:pt x="4761417" y="1672303"/>
                </a:cubicBezTo>
                <a:close/>
                <a:moveTo>
                  <a:pt x="4755900" y="1676441"/>
                </a:moveTo>
                <a:cubicBezTo>
                  <a:pt x="4729004" y="1695062"/>
                  <a:pt x="4702797" y="1714372"/>
                  <a:pt x="4675901" y="1733682"/>
                </a:cubicBezTo>
                <a:cubicBezTo>
                  <a:pt x="4669004" y="1706786"/>
                  <a:pt x="4662107" y="1679889"/>
                  <a:pt x="4655211" y="1652993"/>
                </a:cubicBezTo>
                <a:cubicBezTo>
                  <a:pt x="4679349" y="1651614"/>
                  <a:pt x="4704176" y="1650924"/>
                  <a:pt x="4728314" y="1649545"/>
                </a:cubicBezTo>
                <a:cubicBezTo>
                  <a:pt x="4737279" y="1658510"/>
                  <a:pt x="4746245" y="1667476"/>
                  <a:pt x="4755900" y="1676441"/>
                </a:cubicBezTo>
                <a:close/>
                <a:moveTo>
                  <a:pt x="4653142" y="1646096"/>
                </a:moveTo>
                <a:cubicBezTo>
                  <a:pt x="4645556" y="1616441"/>
                  <a:pt x="4637280" y="1586786"/>
                  <a:pt x="4629004" y="1557821"/>
                </a:cubicBezTo>
                <a:cubicBezTo>
                  <a:pt x="4659349" y="1586096"/>
                  <a:pt x="4690383" y="1614372"/>
                  <a:pt x="4720728" y="1642648"/>
                </a:cubicBezTo>
                <a:cubicBezTo>
                  <a:pt x="4697969" y="1643338"/>
                  <a:pt x="4675211" y="1644717"/>
                  <a:pt x="4653142" y="1646096"/>
                </a:cubicBezTo>
                <a:close/>
                <a:moveTo>
                  <a:pt x="4141419" y="1520579"/>
                </a:moveTo>
                <a:cubicBezTo>
                  <a:pt x="4131763" y="1515062"/>
                  <a:pt x="4122108" y="1510235"/>
                  <a:pt x="4112453" y="1504717"/>
                </a:cubicBezTo>
                <a:cubicBezTo>
                  <a:pt x="4131763" y="1498510"/>
                  <a:pt x="4150384" y="1492303"/>
                  <a:pt x="4169694" y="1486786"/>
                </a:cubicBezTo>
                <a:cubicBezTo>
                  <a:pt x="4160039" y="1498510"/>
                  <a:pt x="4151074" y="1509545"/>
                  <a:pt x="4141419" y="1520579"/>
                </a:cubicBezTo>
                <a:close/>
                <a:moveTo>
                  <a:pt x="4136591" y="1526786"/>
                </a:moveTo>
                <a:cubicBezTo>
                  <a:pt x="4115901" y="1551614"/>
                  <a:pt x="4095212" y="1577131"/>
                  <a:pt x="4075212" y="1603338"/>
                </a:cubicBezTo>
                <a:cubicBezTo>
                  <a:pt x="4061418" y="1579200"/>
                  <a:pt x="4047625" y="1555062"/>
                  <a:pt x="4033832" y="1530924"/>
                </a:cubicBezTo>
                <a:cubicBezTo>
                  <a:pt x="4056591" y="1523338"/>
                  <a:pt x="4079350" y="1515752"/>
                  <a:pt x="4102108" y="1508855"/>
                </a:cubicBezTo>
                <a:cubicBezTo>
                  <a:pt x="4113832" y="1514372"/>
                  <a:pt x="4125556" y="1520579"/>
                  <a:pt x="4136591" y="1526786"/>
                </a:cubicBezTo>
                <a:close/>
                <a:moveTo>
                  <a:pt x="4030384" y="1524028"/>
                </a:moveTo>
                <a:cubicBezTo>
                  <a:pt x="4015212" y="1497821"/>
                  <a:pt x="4000040" y="1472304"/>
                  <a:pt x="3984177" y="1446786"/>
                </a:cubicBezTo>
                <a:cubicBezTo>
                  <a:pt x="4020729" y="1465407"/>
                  <a:pt x="4056591" y="1484028"/>
                  <a:pt x="4093143" y="1503338"/>
                </a:cubicBezTo>
                <a:cubicBezTo>
                  <a:pt x="4072453" y="1510235"/>
                  <a:pt x="4051074" y="1517131"/>
                  <a:pt x="4030384" y="1524028"/>
                </a:cubicBezTo>
                <a:close/>
                <a:moveTo>
                  <a:pt x="3691074" y="1384718"/>
                </a:moveTo>
                <a:cubicBezTo>
                  <a:pt x="3669006" y="1356442"/>
                  <a:pt x="3646937" y="1328856"/>
                  <a:pt x="3624868" y="1301269"/>
                </a:cubicBezTo>
                <a:cubicBezTo>
                  <a:pt x="3628316" y="1293683"/>
                  <a:pt x="3632454" y="1286787"/>
                  <a:pt x="3635902" y="1279890"/>
                </a:cubicBezTo>
                <a:cubicBezTo>
                  <a:pt x="3679350" y="1299200"/>
                  <a:pt x="3722799" y="1319200"/>
                  <a:pt x="3766247" y="1339890"/>
                </a:cubicBezTo>
                <a:cubicBezTo>
                  <a:pt x="3741419" y="1354373"/>
                  <a:pt x="3715902" y="1369545"/>
                  <a:pt x="3691074" y="1384718"/>
                </a:cubicBezTo>
                <a:close/>
                <a:moveTo>
                  <a:pt x="3620040" y="1295752"/>
                </a:moveTo>
                <a:cubicBezTo>
                  <a:pt x="3610385" y="1283338"/>
                  <a:pt x="3600040" y="1271614"/>
                  <a:pt x="3590385" y="1259890"/>
                </a:cubicBezTo>
                <a:cubicBezTo>
                  <a:pt x="3603489" y="1265407"/>
                  <a:pt x="3616592" y="1271614"/>
                  <a:pt x="3629695" y="1277131"/>
                </a:cubicBezTo>
                <a:cubicBezTo>
                  <a:pt x="3626247" y="1283338"/>
                  <a:pt x="3623488" y="1289545"/>
                  <a:pt x="3620040" y="1295752"/>
                </a:cubicBezTo>
                <a:close/>
                <a:moveTo>
                  <a:pt x="3616592" y="1302649"/>
                </a:moveTo>
                <a:cubicBezTo>
                  <a:pt x="3586247" y="1362649"/>
                  <a:pt x="3556592" y="1423338"/>
                  <a:pt x="3527626" y="1486786"/>
                </a:cubicBezTo>
                <a:cubicBezTo>
                  <a:pt x="3505558" y="1501269"/>
                  <a:pt x="3483489" y="1515062"/>
                  <a:pt x="3460730" y="1529545"/>
                </a:cubicBezTo>
                <a:cubicBezTo>
                  <a:pt x="3413833" y="1519200"/>
                  <a:pt x="3367627" y="1509545"/>
                  <a:pt x="3321420" y="1499890"/>
                </a:cubicBezTo>
                <a:cubicBezTo>
                  <a:pt x="3277282" y="1457821"/>
                  <a:pt x="3232455" y="1417821"/>
                  <a:pt x="3187627" y="1379200"/>
                </a:cubicBezTo>
                <a:cubicBezTo>
                  <a:pt x="3257282" y="1310235"/>
                  <a:pt x="3326937" y="1243338"/>
                  <a:pt x="3397282" y="1179890"/>
                </a:cubicBezTo>
                <a:cubicBezTo>
                  <a:pt x="3455902" y="1203339"/>
                  <a:pt x="3515902" y="1228166"/>
                  <a:pt x="3575902" y="1254373"/>
                </a:cubicBezTo>
                <a:cubicBezTo>
                  <a:pt x="3589695" y="1269545"/>
                  <a:pt x="3603489" y="1286097"/>
                  <a:pt x="3616592" y="1302649"/>
                </a:cubicBezTo>
                <a:close/>
                <a:moveTo>
                  <a:pt x="3307627" y="1497131"/>
                </a:moveTo>
                <a:cubicBezTo>
                  <a:pt x="3240730" y="1483338"/>
                  <a:pt x="3174524" y="1470924"/>
                  <a:pt x="3109007" y="1459200"/>
                </a:cubicBezTo>
                <a:cubicBezTo>
                  <a:pt x="3133834" y="1433683"/>
                  <a:pt x="3158662" y="1408855"/>
                  <a:pt x="3182799" y="1384028"/>
                </a:cubicBezTo>
                <a:cubicBezTo>
                  <a:pt x="3224179" y="1420580"/>
                  <a:pt x="3266248" y="1457821"/>
                  <a:pt x="3307627" y="1497131"/>
                </a:cubicBezTo>
                <a:close/>
                <a:moveTo>
                  <a:pt x="3183489" y="1374373"/>
                </a:moveTo>
                <a:cubicBezTo>
                  <a:pt x="3151075" y="1346097"/>
                  <a:pt x="3119351" y="1319200"/>
                  <a:pt x="3086938" y="1292994"/>
                </a:cubicBezTo>
                <a:cubicBezTo>
                  <a:pt x="3059351" y="1270235"/>
                  <a:pt x="3031765" y="1248166"/>
                  <a:pt x="3004179" y="1226787"/>
                </a:cubicBezTo>
                <a:cubicBezTo>
                  <a:pt x="3020041" y="1167477"/>
                  <a:pt x="3036593" y="1109546"/>
                  <a:pt x="3054524" y="1052994"/>
                </a:cubicBezTo>
                <a:cubicBezTo>
                  <a:pt x="3164868" y="1089546"/>
                  <a:pt x="3277282" y="1130235"/>
                  <a:pt x="3391075" y="1176442"/>
                </a:cubicBezTo>
                <a:cubicBezTo>
                  <a:pt x="3321420" y="1239890"/>
                  <a:pt x="3252454" y="1305407"/>
                  <a:pt x="3183489" y="1374373"/>
                </a:cubicBezTo>
                <a:close/>
                <a:moveTo>
                  <a:pt x="3177972" y="1379890"/>
                </a:moveTo>
                <a:cubicBezTo>
                  <a:pt x="3152455" y="1405407"/>
                  <a:pt x="3126248" y="1431614"/>
                  <a:pt x="3100731" y="1457821"/>
                </a:cubicBezTo>
                <a:cubicBezTo>
                  <a:pt x="3051765" y="1449545"/>
                  <a:pt x="3003489" y="1441269"/>
                  <a:pt x="2955214" y="1433683"/>
                </a:cubicBezTo>
                <a:cubicBezTo>
                  <a:pt x="2969696" y="1365407"/>
                  <a:pt x="2985558" y="1298511"/>
                  <a:pt x="3002110" y="1234373"/>
                </a:cubicBezTo>
                <a:cubicBezTo>
                  <a:pt x="3060041" y="1279890"/>
                  <a:pt x="3118662" y="1328166"/>
                  <a:pt x="3177972" y="1379890"/>
                </a:cubicBezTo>
                <a:close/>
                <a:moveTo>
                  <a:pt x="3094524" y="1464028"/>
                </a:moveTo>
                <a:cubicBezTo>
                  <a:pt x="3033145" y="1526786"/>
                  <a:pt x="2972455" y="1592303"/>
                  <a:pt x="2912455" y="1658510"/>
                </a:cubicBezTo>
                <a:cubicBezTo>
                  <a:pt x="2924869" y="1584027"/>
                  <a:pt x="2938662" y="1511614"/>
                  <a:pt x="2953145" y="1440579"/>
                </a:cubicBezTo>
                <a:cubicBezTo>
                  <a:pt x="3000041" y="1448166"/>
                  <a:pt x="3047627" y="1455752"/>
                  <a:pt x="3094524" y="1464028"/>
                </a:cubicBezTo>
                <a:close/>
                <a:moveTo>
                  <a:pt x="3102800" y="1465407"/>
                </a:moveTo>
                <a:cubicBezTo>
                  <a:pt x="3173834" y="1477821"/>
                  <a:pt x="3244868" y="1491614"/>
                  <a:pt x="3317282" y="1506097"/>
                </a:cubicBezTo>
                <a:cubicBezTo>
                  <a:pt x="3341420" y="1528855"/>
                  <a:pt x="3366247" y="1552303"/>
                  <a:pt x="3391075" y="1576441"/>
                </a:cubicBezTo>
                <a:cubicBezTo>
                  <a:pt x="3322110" y="1622648"/>
                  <a:pt x="3253834" y="1670234"/>
                  <a:pt x="3184868" y="1719200"/>
                </a:cubicBezTo>
                <a:cubicBezTo>
                  <a:pt x="3089696" y="1719889"/>
                  <a:pt x="2995214" y="1722648"/>
                  <a:pt x="2902110" y="1726786"/>
                </a:cubicBezTo>
                <a:cubicBezTo>
                  <a:pt x="2904869" y="1708165"/>
                  <a:pt x="2907628" y="1690234"/>
                  <a:pt x="2910386" y="1671614"/>
                </a:cubicBezTo>
                <a:cubicBezTo>
                  <a:pt x="2974524" y="1600579"/>
                  <a:pt x="3038662" y="1531614"/>
                  <a:pt x="3102800" y="1465407"/>
                </a:cubicBezTo>
                <a:close/>
                <a:moveTo>
                  <a:pt x="2893834" y="1726786"/>
                </a:moveTo>
                <a:cubicBezTo>
                  <a:pt x="2882110" y="1727476"/>
                  <a:pt x="2871076" y="1727476"/>
                  <a:pt x="2859352" y="1728165"/>
                </a:cubicBezTo>
                <a:cubicBezTo>
                  <a:pt x="2873145" y="1712303"/>
                  <a:pt x="2886938" y="1697131"/>
                  <a:pt x="2900731" y="1681958"/>
                </a:cubicBezTo>
                <a:cubicBezTo>
                  <a:pt x="2898662" y="1696441"/>
                  <a:pt x="2896593" y="1711613"/>
                  <a:pt x="2893834" y="1726786"/>
                </a:cubicBezTo>
                <a:close/>
                <a:moveTo>
                  <a:pt x="2893145" y="1732993"/>
                </a:moveTo>
                <a:cubicBezTo>
                  <a:pt x="2888317" y="1765406"/>
                  <a:pt x="2883490" y="1797820"/>
                  <a:pt x="2879352" y="1830924"/>
                </a:cubicBezTo>
                <a:cubicBezTo>
                  <a:pt x="2855214" y="1817131"/>
                  <a:pt x="2830386" y="1803337"/>
                  <a:pt x="2806248" y="1789544"/>
                </a:cubicBezTo>
                <a:cubicBezTo>
                  <a:pt x="2822110" y="1770924"/>
                  <a:pt x="2837972" y="1752993"/>
                  <a:pt x="2853835" y="1735062"/>
                </a:cubicBezTo>
                <a:cubicBezTo>
                  <a:pt x="2866938" y="1734372"/>
                  <a:pt x="2880041" y="1733682"/>
                  <a:pt x="2893145" y="1732993"/>
                </a:cubicBezTo>
                <a:close/>
                <a:moveTo>
                  <a:pt x="2800041" y="1786096"/>
                </a:moveTo>
                <a:cubicBezTo>
                  <a:pt x="2773145" y="1771613"/>
                  <a:pt x="2746249" y="1757131"/>
                  <a:pt x="2720042" y="1742648"/>
                </a:cubicBezTo>
                <a:cubicBezTo>
                  <a:pt x="2761421" y="1739889"/>
                  <a:pt x="2802800" y="1737820"/>
                  <a:pt x="2844179" y="1735751"/>
                </a:cubicBezTo>
                <a:cubicBezTo>
                  <a:pt x="2829007" y="1752303"/>
                  <a:pt x="2814524" y="1769544"/>
                  <a:pt x="2800041" y="1786096"/>
                </a:cubicBezTo>
                <a:close/>
                <a:moveTo>
                  <a:pt x="2355904" y="2068854"/>
                </a:moveTo>
                <a:cubicBezTo>
                  <a:pt x="2345560" y="2072303"/>
                  <a:pt x="2334525" y="2075751"/>
                  <a:pt x="2324180" y="2079199"/>
                </a:cubicBezTo>
                <a:cubicBezTo>
                  <a:pt x="2333146" y="2061268"/>
                  <a:pt x="2342111" y="2043337"/>
                  <a:pt x="2351077" y="2025406"/>
                </a:cubicBezTo>
                <a:cubicBezTo>
                  <a:pt x="2352456" y="2039889"/>
                  <a:pt x="2353835" y="2054371"/>
                  <a:pt x="2355904" y="2068854"/>
                </a:cubicBezTo>
                <a:close/>
                <a:moveTo>
                  <a:pt x="2356594" y="2075751"/>
                </a:moveTo>
                <a:cubicBezTo>
                  <a:pt x="2360732" y="2108165"/>
                  <a:pt x="2364870" y="2140578"/>
                  <a:pt x="2369008" y="2173682"/>
                </a:cubicBezTo>
                <a:cubicBezTo>
                  <a:pt x="2342111" y="2166785"/>
                  <a:pt x="2315215" y="2159889"/>
                  <a:pt x="2288318" y="2153682"/>
                </a:cubicBezTo>
                <a:cubicBezTo>
                  <a:pt x="2298663" y="2131613"/>
                  <a:pt x="2309697" y="2109544"/>
                  <a:pt x="2320042" y="2088164"/>
                </a:cubicBezTo>
                <a:cubicBezTo>
                  <a:pt x="2332456" y="2084027"/>
                  <a:pt x="2344180" y="2079889"/>
                  <a:pt x="2356594" y="2075751"/>
                </a:cubicBezTo>
                <a:close/>
                <a:moveTo>
                  <a:pt x="2280732" y="2151613"/>
                </a:moveTo>
                <a:cubicBezTo>
                  <a:pt x="2251077" y="2144716"/>
                  <a:pt x="2221422" y="2137820"/>
                  <a:pt x="2191767" y="2130923"/>
                </a:cubicBezTo>
                <a:cubicBezTo>
                  <a:pt x="2231077" y="2117130"/>
                  <a:pt x="2270387" y="2104027"/>
                  <a:pt x="2309697" y="2090923"/>
                </a:cubicBezTo>
                <a:cubicBezTo>
                  <a:pt x="2300042" y="2110923"/>
                  <a:pt x="2290387" y="2131613"/>
                  <a:pt x="2280732" y="2151613"/>
                </a:cubicBezTo>
                <a:close/>
                <a:moveTo>
                  <a:pt x="1909009" y="2474371"/>
                </a:moveTo>
                <a:cubicBezTo>
                  <a:pt x="1881422" y="2404026"/>
                  <a:pt x="1855905" y="2334371"/>
                  <a:pt x="1832457" y="2266095"/>
                </a:cubicBezTo>
                <a:cubicBezTo>
                  <a:pt x="1876595" y="2248164"/>
                  <a:pt x="1920733" y="2230923"/>
                  <a:pt x="1965560" y="2213682"/>
                </a:cubicBezTo>
                <a:cubicBezTo>
                  <a:pt x="1945560" y="2299199"/>
                  <a:pt x="1926939" y="2386095"/>
                  <a:pt x="1909009" y="2474371"/>
                </a:cubicBezTo>
                <a:close/>
                <a:moveTo>
                  <a:pt x="1762112" y="2653681"/>
                </a:moveTo>
                <a:cubicBezTo>
                  <a:pt x="1705561" y="2692991"/>
                  <a:pt x="1650388" y="2732301"/>
                  <a:pt x="1596595" y="2771612"/>
                </a:cubicBezTo>
                <a:cubicBezTo>
                  <a:pt x="1595216" y="2735750"/>
                  <a:pt x="1594526" y="2700577"/>
                  <a:pt x="1593837" y="2665405"/>
                </a:cubicBezTo>
                <a:cubicBezTo>
                  <a:pt x="1649009" y="2660577"/>
                  <a:pt x="1705561" y="2656440"/>
                  <a:pt x="1762112" y="2653681"/>
                </a:cubicBezTo>
                <a:close/>
                <a:moveTo>
                  <a:pt x="1589699" y="2777129"/>
                </a:moveTo>
                <a:cubicBezTo>
                  <a:pt x="1552457" y="2804715"/>
                  <a:pt x="1515216" y="2832301"/>
                  <a:pt x="1478664" y="2860577"/>
                </a:cubicBezTo>
                <a:cubicBezTo>
                  <a:pt x="1471768" y="2799887"/>
                  <a:pt x="1465561" y="2739888"/>
                  <a:pt x="1460733" y="2679888"/>
                </a:cubicBezTo>
                <a:cubicBezTo>
                  <a:pt x="1461423" y="2679888"/>
                  <a:pt x="1461423" y="2679888"/>
                  <a:pt x="1462113" y="2679888"/>
                </a:cubicBezTo>
                <a:cubicBezTo>
                  <a:pt x="1503492" y="2675060"/>
                  <a:pt x="1544871" y="2670922"/>
                  <a:pt x="1587630" y="2666784"/>
                </a:cubicBezTo>
                <a:cubicBezTo>
                  <a:pt x="1587630" y="2703336"/>
                  <a:pt x="1588319" y="2739888"/>
                  <a:pt x="1589699" y="2777129"/>
                </a:cubicBezTo>
                <a:close/>
                <a:moveTo>
                  <a:pt x="1590388" y="2786094"/>
                </a:moveTo>
                <a:cubicBezTo>
                  <a:pt x="1591768" y="2815060"/>
                  <a:pt x="1592457" y="2844715"/>
                  <a:pt x="1593837" y="2873681"/>
                </a:cubicBezTo>
                <a:cubicBezTo>
                  <a:pt x="1558664" y="2879887"/>
                  <a:pt x="1523492" y="2886094"/>
                  <a:pt x="1489009" y="2892301"/>
                </a:cubicBezTo>
                <a:cubicBezTo>
                  <a:pt x="1486251" y="2888163"/>
                  <a:pt x="1483492" y="2884715"/>
                  <a:pt x="1480733" y="2880577"/>
                </a:cubicBezTo>
                <a:cubicBezTo>
                  <a:pt x="1480044" y="2876439"/>
                  <a:pt x="1480044" y="2872991"/>
                  <a:pt x="1479354" y="2868853"/>
                </a:cubicBezTo>
                <a:cubicBezTo>
                  <a:pt x="1515906" y="2841267"/>
                  <a:pt x="1553147" y="2813681"/>
                  <a:pt x="1590388" y="2786094"/>
                </a:cubicBezTo>
                <a:close/>
                <a:moveTo>
                  <a:pt x="1474527" y="2883336"/>
                </a:moveTo>
                <a:cubicBezTo>
                  <a:pt x="1475216" y="2887474"/>
                  <a:pt x="1475216" y="2891611"/>
                  <a:pt x="1475906" y="2895060"/>
                </a:cubicBezTo>
                <a:cubicBezTo>
                  <a:pt x="1462802" y="2897818"/>
                  <a:pt x="1449009" y="2899887"/>
                  <a:pt x="1435906" y="2902646"/>
                </a:cubicBezTo>
                <a:cubicBezTo>
                  <a:pt x="1446940" y="2893680"/>
                  <a:pt x="1458664" y="2885405"/>
                  <a:pt x="1469699" y="2876439"/>
                </a:cubicBezTo>
                <a:cubicBezTo>
                  <a:pt x="1471768" y="2879198"/>
                  <a:pt x="1473147" y="2881267"/>
                  <a:pt x="1474527" y="2883336"/>
                </a:cubicBezTo>
                <a:close/>
                <a:moveTo>
                  <a:pt x="1476596" y="2902646"/>
                </a:moveTo>
                <a:cubicBezTo>
                  <a:pt x="1490389" y="3015060"/>
                  <a:pt x="1506940" y="3129542"/>
                  <a:pt x="1526251" y="3245404"/>
                </a:cubicBezTo>
                <a:cubicBezTo>
                  <a:pt x="1524182" y="3248163"/>
                  <a:pt x="1522113" y="3250921"/>
                  <a:pt x="1519354" y="3253680"/>
                </a:cubicBezTo>
                <a:cubicBezTo>
                  <a:pt x="1461423" y="3272990"/>
                  <a:pt x="1404872" y="3292990"/>
                  <a:pt x="1349699" y="3313680"/>
                </a:cubicBezTo>
                <a:cubicBezTo>
                  <a:pt x="1322113" y="3219197"/>
                  <a:pt x="1296596" y="3126094"/>
                  <a:pt x="1273837" y="3034370"/>
                </a:cubicBezTo>
                <a:cubicBezTo>
                  <a:pt x="1322113" y="2994370"/>
                  <a:pt x="1371768" y="2953680"/>
                  <a:pt x="1422802" y="2913680"/>
                </a:cubicBezTo>
                <a:cubicBezTo>
                  <a:pt x="1440734" y="2909542"/>
                  <a:pt x="1458664" y="2906094"/>
                  <a:pt x="1476596" y="2902646"/>
                </a:cubicBezTo>
                <a:close/>
                <a:moveTo>
                  <a:pt x="1343492" y="3315749"/>
                </a:moveTo>
                <a:cubicBezTo>
                  <a:pt x="1303492" y="3330921"/>
                  <a:pt x="1264182" y="3346093"/>
                  <a:pt x="1225562" y="3361955"/>
                </a:cubicBezTo>
                <a:cubicBezTo>
                  <a:pt x="1192458" y="3375749"/>
                  <a:pt x="1160044" y="3389542"/>
                  <a:pt x="1128320" y="3403335"/>
                </a:cubicBezTo>
                <a:cubicBezTo>
                  <a:pt x="1083493" y="3361266"/>
                  <a:pt x="1040045" y="3319197"/>
                  <a:pt x="999355" y="3276438"/>
                </a:cubicBezTo>
                <a:cubicBezTo>
                  <a:pt x="1083493" y="3197128"/>
                  <a:pt x="1173148" y="3117818"/>
                  <a:pt x="1268320" y="3038508"/>
                </a:cubicBezTo>
                <a:cubicBezTo>
                  <a:pt x="1290389" y="3130232"/>
                  <a:pt x="1315906" y="3222645"/>
                  <a:pt x="1343492" y="3315749"/>
                </a:cubicBezTo>
                <a:close/>
                <a:moveTo>
                  <a:pt x="1345561" y="3322645"/>
                </a:moveTo>
                <a:cubicBezTo>
                  <a:pt x="1355906" y="3357817"/>
                  <a:pt x="1366251" y="3392300"/>
                  <a:pt x="1377285" y="3427473"/>
                </a:cubicBezTo>
                <a:cubicBezTo>
                  <a:pt x="1346251" y="3466783"/>
                  <a:pt x="1316596" y="3505403"/>
                  <a:pt x="1286941" y="3544714"/>
                </a:cubicBezTo>
                <a:cubicBezTo>
                  <a:pt x="1233837" y="3499197"/>
                  <a:pt x="1182803" y="3454369"/>
                  <a:pt x="1133838" y="3408852"/>
                </a:cubicBezTo>
                <a:cubicBezTo>
                  <a:pt x="1202113" y="3379197"/>
                  <a:pt x="1272458" y="3350231"/>
                  <a:pt x="1345561" y="3322645"/>
                </a:cubicBezTo>
                <a:close/>
                <a:moveTo>
                  <a:pt x="1380044" y="3437128"/>
                </a:moveTo>
                <a:cubicBezTo>
                  <a:pt x="1389009" y="3464714"/>
                  <a:pt x="1397975" y="3492990"/>
                  <a:pt x="1406940" y="3520576"/>
                </a:cubicBezTo>
                <a:cubicBezTo>
                  <a:pt x="1374527" y="3535748"/>
                  <a:pt x="1342803" y="3550921"/>
                  <a:pt x="1311768" y="3566093"/>
                </a:cubicBezTo>
                <a:cubicBezTo>
                  <a:pt x="1305561" y="3560576"/>
                  <a:pt x="1299354" y="3555748"/>
                  <a:pt x="1293148" y="3550231"/>
                </a:cubicBezTo>
                <a:cubicBezTo>
                  <a:pt x="1321423" y="3512300"/>
                  <a:pt x="1350389" y="3474369"/>
                  <a:pt x="1380044" y="3437128"/>
                </a:cubicBezTo>
                <a:close/>
                <a:moveTo>
                  <a:pt x="1304182" y="3569541"/>
                </a:moveTo>
                <a:cubicBezTo>
                  <a:pt x="1290389" y="3576438"/>
                  <a:pt x="1276596" y="3583334"/>
                  <a:pt x="1262803" y="3590231"/>
                </a:cubicBezTo>
                <a:cubicBezTo>
                  <a:pt x="1271079" y="3578507"/>
                  <a:pt x="1280044" y="3567472"/>
                  <a:pt x="1288320" y="3555748"/>
                </a:cubicBezTo>
                <a:cubicBezTo>
                  <a:pt x="1293837" y="3560576"/>
                  <a:pt x="1299354" y="3565403"/>
                  <a:pt x="1304182" y="3569541"/>
                </a:cubicBezTo>
                <a:close/>
                <a:moveTo>
                  <a:pt x="1311079" y="3575059"/>
                </a:moveTo>
                <a:cubicBezTo>
                  <a:pt x="1362113" y="3617817"/>
                  <a:pt x="1415216" y="3660576"/>
                  <a:pt x="1469699" y="3702645"/>
                </a:cubicBezTo>
                <a:cubicBezTo>
                  <a:pt x="1478664" y="3727472"/>
                  <a:pt x="1487630" y="3752299"/>
                  <a:pt x="1496595" y="3777127"/>
                </a:cubicBezTo>
                <a:cubicBezTo>
                  <a:pt x="1444182" y="3886782"/>
                  <a:pt x="1394527" y="3996437"/>
                  <a:pt x="1349010" y="4104713"/>
                </a:cubicBezTo>
                <a:cubicBezTo>
                  <a:pt x="1274527" y="3989541"/>
                  <a:pt x="1205561" y="3874368"/>
                  <a:pt x="1141424" y="3759886"/>
                </a:cubicBezTo>
                <a:cubicBezTo>
                  <a:pt x="1177286" y="3708162"/>
                  <a:pt x="1214527" y="3656438"/>
                  <a:pt x="1253148" y="3604024"/>
                </a:cubicBezTo>
                <a:cubicBezTo>
                  <a:pt x="1271768" y="3594369"/>
                  <a:pt x="1291079" y="3584714"/>
                  <a:pt x="1311079" y="3575059"/>
                </a:cubicBezTo>
                <a:close/>
                <a:moveTo>
                  <a:pt x="1345561" y="4112299"/>
                </a:moveTo>
                <a:cubicBezTo>
                  <a:pt x="1326251" y="4158506"/>
                  <a:pt x="1307630" y="4204023"/>
                  <a:pt x="1289010" y="4249540"/>
                </a:cubicBezTo>
                <a:cubicBezTo>
                  <a:pt x="1237975" y="4225402"/>
                  <a:pt x="1187631" y="4201265"/>
                  <a:pt x="1138665" y="4176437"/>
                </a:cubicBezTo>
                <a:cubicBezTo>
                  <a:pt x="1069010" y="4140575"/>
                  <a:pt x="1002803" y="4104713"/>
                  <a:pt x="940045" y="4067471"/>
                </a:cubicBezTo>
                <a:cubicBezTo>
                  <a:pt x="1000045" y="3968161"/>
                  <a:pt x="1065562" y="3867472"/>
                  <a:pt x="1136596" y="3766092"/>
                </a:cubicBezTo>
                <a:cubicBezTo>
                  <a:pt x="1200734" y="3880575"/>
                  <a:pt x="1271079" y="3996437"/>
                  <a:pt x="1345561" y="4112299"/>
                </a:cubicBezTo>
                <a:close/>
                <a:moveTo>
                  <a:pt x="1350389" y="4119195"/>
                </a:moveTo>
                <a:cubicBezTo>
                  <a:pt x="1366251" y="4144023"/>
                  <a:pt x="1382803" y="4168851"/>
                  <a:pt x="1399354" y="4193678"/>
                </a:cubicBezTo>
                <a:cubicBezTo>
                  <a:pt x="1371768" y="4217126"/>
                  <a:pt x="1345561" y="4239885"/>
                  <a:pt x="1319354" y="4263333"/>
                </a:cubicBezTo>
                <a:cubicBezTo>
                  <a:pt x="1311768" y="4259885"/>
                  <a:pt x="1304182" y="4256437"/>
                  <a:pt x="1296596" y="4252989"/>
                </a:cubicBezTo>
                <a:cubicBezTo>
                  <a:pt x="1313148" y="4208161"/>
                  <a:pt x="1331078" y="4164023"/>
                  <a:pt x="1350389" y="4119195"/>
                </a:cubicBezTo>
                <a:close/>
                <a:moveTo>
                  <a:pt x="1313148" y="4268161"/>
                </a:moveTo>
                <a:cubicBezTo>
                  <a:pt x="1300734" y="4279195"/>
                  <a:pt x="1289010" y="4289540"/>
                  <a:pt x="1277286" y="4300574"/>
                </a:cubicBezTo>
                <a:cubicBezTo>
                  <a:pt x="1282803" y="4286781"/>
                  <a:pt x="1288320" y="4272988"/>
                  <a:pt x="1293148" y="4259195"/>
                </a:cubicBezTo>
                <a:cubicBezTo>
                  <a:pt x="1299354" y="4261954"/>
                  <a:pt x="1306251" y="4264713"/>
                  <a:pt x="1313148" y="4268161"/>
                </a:cubicBezTo>
                <a:close/>
                <a:moveTo>
                  <a:pt x="1496595" y="4779884"/>
                </a:moveTo>
                <a:cubicBezTo>
                  <a:pt x="1490389" y="4828850"/>
                  <a:pt x="1484182" y="4877815"/>
                  <a:pt x="1478664" y="4926781"/>
                </a:cubicBezTo>
                <a:cubicBezTo>
                  <a:pt x="1342803" y="4904022"/>
                  <a:pt x="1213837" y="4876435"/>
                  <a:pt x="1093148" y="4843332"/>
                </a:cubicBezTo>
                <a:cubicBezTo>
                  <a:pt x="1124872" y="4730919"/>
                  <a:pt x="1161424" y="4616436"/>
                  <a:pt x="1202113" y="4501264"/>
                </a:cubicBezTo>
                <a:cubicBezTo>
                  <a:pt x="1295217" y="4595057"/>
                  <a:pt x="1393147" y="4688160"/>
                  <a:pt x="1496595" y="4779884"/>
                </a:cubicBezTo>
                <a:close/>
                <a:moveTo>
                  <a:pt x="1502802" y="4786091"/>
                </a:moveTo>
                <a:cubicBezTo>
                  <a:pt x="1524871" y="4805401"/>
                  <a:pt x="1546940" y="4825401"/>
                  <a:pt x="1569699" y="4844712"/>
                </a:cubicBezTo>
                <a:cubicBezTo>
                  <a:pt x="1549699" y="4873677"/>
                  <a:pt x="1530389" y="4903332"/>
                  <a:pt x="1511078" y="4932298"/>
                </a:cubicBezTo>
                <a:cubicBezTo>
                  <a:pt x="1502802" y="4930918"/>
                  <a:pt x="1494527" y="4929539"/>
                  <a:pt x="1485561" y="4928160"/>
                </a:cubicBezTo>
                <a:cubicBezTo>
                  <a:pt x="1491078" y="4881263"/>
                  <a:pt x="1496595" y="4833677"/>
                  <a:pt x="1502802" y="4786091"/>
                </a:cubicBezTo>
                <a:close/>
                <a:moveTo>
                  <a:pt x="1506251" y="4939194"/>
                </a:moveTo>
                <a:cubicBezTo>
                  <a:pt x="1497285" y="4952987"/>
                  <a:pt x="1489009" y="4966090"/>
                  <a:pt x="1480044" y="4979884"/>
                </a:cubicBezTo>
                <a:cubicBezTo>
                  <a:pt x="1481423" y="4965401"/>
                  <a:pt x="1482802" y="4950229"/>
                  <a:pt x="1484871" y="4935746"/>
                </a:cubicBezTo>
                <a:cubicBezTo>
                  <a:pt x="1491768" y="4936435"/>
                  <a:pt x="1499354" y="4937815"/>
                  <a:pt x="1506251" y="4939194"/>
                </a:cubicBezTo>
                <a:close/>
                <a:moveTo>
                  <a:pt x="1819354" y="5384021"/>
                </a:moveTo>
                <a:cubicBezTo>
                  <a:pt x="1825560" y="5430228"/>
                  <a:pt x="1832457" y="5475745"/>
                  <a:pt x="1840043" y="5521262"/>
                </a:cubicBezTo>
                <a:cubicBezTo>
                  <a:pt x="1705561" y="5467469"/>
                  <a:pt x="1576595" y="5410228"/>
                  <a:pt x="1452458" y="5350918"/>
                </a:cubicBezTo>
                <a:cubicBezTo>
                  <a:pt x="1454527" y="5299194"/>
                  <a:pt x="1457975" y="5246090"/>
                  <a:pt x="1461423" y="5192987"/>
                </a:cubicBezTo>
                <a:cubicBezTo>
                  <a:pt x="1576595" y="5259193"/>
                  <a:pt x="1695905" y="5322642"/>
                  <a:pt x="1819354" y="5384021"/>
                </a:cubicBezTo>
                <a:close/>
                <a:moveTo>
                  <a:pt x="1841422" y="5529538"/>
                </a:moveTo>
                <a:cubicBezTo>
                  <a:pt x="1841422" y="5530228"/>
                  <a:pt x="1841422" y="5530228"/>
                  <a:pt x="1841422" y="5530917"/>
                </a:cubicBezTo>
                <a:cubicBezTo>
                  <a:pt x="1784871" y="5536434"/>
                  <a:pt x="1729009" y="5541262"/>
                  <a:pt x="1674526" y="5544710"/>
                </a:cubicBezTo>
                <a:cubicBezTo>
                  <a:pt x="1596595" y="5549538"/>
                  <a:pt x="1520733" y="5552296"/>
                  <a:pt x="1447630" y="5552986"/>
                </a:cubicBezTo>
                <a:cubicBezTo>
                  <a:pt x="1448320" y="5488849"/>
                  <a:pt x="1449699" y="5424021"/>
                  <a:pt x="1452458" y="5358504"/>
                </a:cubicBezTo>
                <a:cubicBezTo>
                  <a:pt x="1576595" y="5418504"/>
                  <a:pt x="1706250" y="5475055"/>
                  <a:pt x="1841422" y="5529538"/>
                </a:cubicBezTo>
                <a:close/>
                <a:moveTo>
                  <a:pt x="1857974" y="5536434"/>
                </a:moveTo>
                <a:cubicBezTo>
                  <a:pt x="1862112" y="5537814"/>
                  <a:pt x="1865560" y="5539193"/>
                  <a:pt x="1869698" y="5541262"/>
                </a:cubicBezTo>
                <a:cubicBezTo>
                  <a:pt x="1865560" y="5555055"/>
                  <a:pt x="1861422" y="5568159"/>
                  <a:pt x="1857285" y="5581952"/>
                </a:cubicBezTo>
                <a:cubicBezTo>
                  <a:pt x="1854526" y="5567469"/>
                  <a:pt x="1852457" y="5552296"/>
                  <a:pt x="1849698" y="5537814"/>
                </a:cubicBezTo>
                <a:cubicBezTo>
                  <a:pt x="1852457" y="5536434"/>
                  <a:pt x="1855215" y="5536434"/>
                  <a:pt x="1857974" y="5536434"/>
                </a:cubicBezTo>
                <a:close/>
                <a:moveTo>
                  <a:pt x="1878664" y="5533676"/>
                </a:moveTo>
                <a:cubicBezTo>
                  <a:pt x="1944871" y="5526090"/>
                  <a:pt x="2012457" y="5517814"/>
                  <a:pt x="2081422" y="5507469"/>
                </a:cubicBezTo>
                <a:cubicBezTo>
                  <a:pt x="2105560" y="5518504"/>
                  <a:pt x="2129698" y="5528848"/>
                  <a:pt x="2153836" y="5539883"/>
                </a:cubicBezTo>
                <a:cubicBezTo>
                  <a:pt x="2168318" y="5578504"/>
                  <a:pt x="2183491" y="5616434"/>
                  <a:pt x="2197974" y="5654365"/>
                </a:cubicBezTo>
                <a:cubicBezTo>
                  <a:pt x="2088319" y="5617124"/>
                  <a:pt x="1982112" y="5577814"/>
                  <a:pt x="1877974" y="5536434"/>
                </a:cubicBezTo>
                <a:cubicBezTo>
                  <a:pt x="1877974" y="5535745"/>
                  <a:pt x="1878664" y="5535055"/>
                  <a:pt x="1878664" y="5533676"/>
                </a:cubicBezTo>
                <a:close/>
                <a:moveTo>
                  <a:pt x="2163491" y="5543331"/>
                </a:moveTo>
                <a:cubicBezTo>
                  <a:pt x="2199353" y="5559193"/>
                  <a:pt x="2235215" y="5574365"/>
                  <a:pt x="2271766" y="5589538"/>
                </a:cubicBezTo>
                <a:cubicBezTo>
                  <a:pt x="2289008" y="5625400"/>
                  <a:pt x="2305560" y="5660572"/>
                  <a:pt x="2323491" y="5695745"/>
                </a:cubicBezTo>
                <a:cubicBezTo>
                  <a:pt x="2284870" y="5683331"/>
                  <a:pt x="2246249" y="5670227"/>
                  <a:pt x="2208318" y="5657814"/>
                </a:cubicBezTo>
                <a:cubicBezTo>
                  <a:pt x="2192456" y="5619883"/>
                  <a:pt x="2177974" y="5581952"/>
                  <a:pt x="2163491" y="5543331"/>
                </a:cubicBezTo>
                <a:close/>
                <a:moveTo>
                  <a:pt x="2326939" y="5704020"/>
                </a:moveTo>
                <a:cubicBezTo>
                  <a:pt x="2348318" y="5746779"/>
                  <a:pt x="2369697" y="5789537"/>
                  <a:pt x="2391766" y="5830917"/>
                </a:cubicBezTo>
                <a:cubicBezTo>
                  <a:pt x="2390387" y="5850917"/>
                  <a:pt x="2389008" y="5870227"/>
                  <a:pt x="2387628" y="5890227"/>
                </a:cubicBezTo>
                <a:cubicBezTo>
                  <a:pt x="2357284" y="5884710"/>
                  <a:pt x="2326939" y="5879192"/>
                  <a:pt x="2297284" y="5872985"/>
                </a:cubicBezTo>
                <a:cubicBezTo>
                  <a:pt x="2267629" y="5805399"/>
                  <a:pt x="2239353" y="5735745"/>
                  <a:pt x="2211077" y="5665400"/>
                </a:cubicBezTo>
                <a:cubicBezTo>
                  <a:pt x="2249008" y="5679193"/>
                  <a:pt x="2287629" y="5691607"/>
                  <a:pt x="2326939" y="5704020"/>
                </a:cubicBezTo>
                <a:close/>
                <a:moveTo>
                  <a:pt x="2388318" y="6009537"/>
                </a:moveTo>
                <a:cubicBezTo>
                  <a:pt x="2415215" y="5999192"/>
                  <a:pt x="2441421" y="5988158"/>
                  <a:pt x="2468318" y="5977123"/>
                </a:cubicBezTo>
                <a:cubicBezTo>
                  <a:pt x="2476594" y="5992296"/>
                  <a:pt x="2484870" y="6008158"/>
                  <a:pt x="2493835" y="6023330"/>
                </a:cubicBezTo>
                <a:cubicBezTo>
                  <a:pt x="2458663" y="6019882"/>
                  <a:pt x="2423490" y="6016434"/>
                  <a:pt x="2388318" y="6012986"/>
                </a:cubicBezTo>
                <a:cubicBezTo>
                  <a:pt x="2388318" y="6010916"/>
                  <a:pt x="2388318" y="6010227"/>
                  <a:pt x="2388318" y="6009537"/>
                </a:cubicBezTo>
                <a:close/>
                <a:moveTo>
                  <a:pt x="2475214" y="5973675"/>
                </a:moveTo>
                <a:cubicBezTo>
                  <a:pt x="2509008" y="5959882"/>
                  <a:pt x="2542801" y="5944710"/>
                  <a:pt x="2576594" y="5929537"/>
                </a:cubicBezTo>
                <a:cubicBezTo>
                  <a:pt x="2602800" y="5933675"/>
                  <a:pt x="2629007" y="5937124"/>
                  <a:pt x="2655214" y="5941261"/>
                </a:cubicBezTo>
                <a:cubicBezTo>
                  <a:pt x="2679352" y="5974365"/>
                  <a:pt x="2704180" y="6007468"/>
                  <a:pt x="2728317" y="6039882"/>
                </a:cubicBezTo>
                <a:cubicBezTo>
                  <a:pt x="2652456" y="6035054"/>
                  <a:pt x="2576594" y="6029537"/>
                  <a:pt x="2502111" y="6022640"/>
                </a:cubicBezTo>
                <a:cubicBezTo>
                  <a:pt x="2493145" y="6006778"/>
                  <a:pt x="2484180" y="5990227"/>
                  <a:pt x="2475214" y="5973675"/>
                </a:cubicBezTo>
                <a:close/>
                <a:moveTo>
                  <a:pt x="2733835" y="6048158"/>
                </a:moveTo>
                <a:cubicBezTo>
                  <a:pt x="2810386" y="6149537"/>
                  <a:pt x="2887628" y="6246778"/>
                  <a:pt x="2965558" y="6340571"/>
                </a:cubicBezTo>
                <a:cubicBezTo>
                  <a:pt x="2879352" y="6354364"/>
                  <a:pt x="2794524" y="6365399"/>
                  <a:pt x="2711076" y="6375054"/>
                </a:cubicBezTo>
                <a:cubicBezTo>
                  <a:pt x="2640731" y="6264709"/>
                  <a:pt x="2572456" y="6149537"/>
                  <a:pt x="2506249" y="6030227"/>
                </a:cubicBezTo>
                <a:cubicBezTo>
                  <a:pt x="2580732" y="6037813"/>
                  <a:pt x="2656594" y="6043330"/>
                  <a:pt x="2733835" y="6048158"/>
                </a:cubicBezTo>
                <a:close/>
                <a:moveTo>
                  <a:pt x="3005558" y="6332295"/>
                </a:moveTo>
                <a:cubicBezTo>
                  <a:pt x="3073834" y="6280571"/>
                  <a:pt x="3142110" y="6226088"/>
                  <a:pt x="3210386" y="6168847"/>
                </a:cubicBezTo>
                <a:cubicBezTo>
                  <a:pt x="3253834" y="6204019"/>
                  <a:pt x="3297282" y="6237813"/>
                  <a:pt x="3340730" y="6271606"/>
                </a:cubicBezTo>
                <a:cubicBezTo>
                  <a:pt x="3227627" y="6295744"/>
                  <a:pt x="3115903" y="6316433"/>
                  <a:pt x="3006248" y="6334364"/>
                </a:cubicBezTo>
                <a:cubicBezTo>
                  <a:pt x="3006248" y="6333675"/>
                  <a:pt x="3006248" y="6332985"/>
                  <a:pt x="3005558" y="6332295"/>
                </a:cubicBezTo>
                <a:close/>
                <a:moveTo>
                  <a:pt x="3216592" y="6164019"/>
                </a:moveTo>
                <a:cubicBezTo>
                  <a:pt x="3255903" y="6130916"/>
                  <a:pt x="3295903" y="6096433"/>
                  <a:pt x="3335213" y="6061261"/>
                </a:cubicBezTo>
                <a:cubicBezTo>
                  <a:pt x="3355903" y="6061261"/>
                  <a:pt x="3377282" y="6060571"/>
                  <a:pt x="3398661" y="6059882"/>
                </a:cubicBezTo>
                <a:cubicBezTo>
                  <a:pt x="3431075" y="6076433"/>
                  <a:pt x="3463489" y="6092296"/>
                  <a:pt x="3496592" y="6108158"/>
                </a:cubicBezTo>
                <a:cubicBezTo>
                  <a:pt x="3513833" y="6147468"/>
                  <a:pt x="3531764" y="6186088"/>
                  <a:pt x="3549695" y="6224019"/>
                </a:cubicBezTo>
                <a:cubicBezTo>
                  <a:pt x="3482799" y="6239881"/>
                  <a:pt x="3416592" y="6255054"/>
                  <a:pt x="3351075" y="6268847"/>
                </a:cubicBezTo>
                <a:cubicBezTo>
                  <a:pt x="3306247" y="6235054"/>
                  <a:pt x="3261420" y="6199882"/>
                  <a:pt x="3216592" y="6164019"/>
                </a:cubicBezTo>
                <a:close/>
                <a:moveTo>
                  <a:pt x="3686936" y="6479191"/>
                </a:moveTo>
                <a:cubicBezTo>
                  <a:pt x="3739350" y="6411605"/>
                  <a:pt x="3790385" y="6340571"/>
                  <a:pt x="3841419" y="6267468"/>
                </a:cubicBezTo>
                <a:cubicBezTo>
                  <a:pt x="3892453" y="6289537"/>
                  <a:pt x="3944177" y="6311606"/>
                  <a:pt x="3995212" y="6332295"/>
                </a:cubicBezTo>
                <a:cubicBezTo>
                  <a:pt x="3892453" y="6385399"/>
                  <a:pt x="3790385" y="6435053"/>
                  <a:pt x="3689005" y="6481950"/>
                </a:cubicBezTo>
                <a:cubicBezTo>
                  <a:pt x="3687626" y="6481260"/>
                  <a:pt x="3687626" y="6480571"/>
                  <a:pt x="3686936" y="6479191"/>
                </a:cubicBezTo>
                <a:close/>
                <a:moveTo>
                  <a:pt x="3845557" y="6261261"/>
                </a:moveTo>
                <a:cubicBezTo>
                  <a:pt x="3875212" y="6218502"/>
                  <a:pt x="3904177" y="6175054"/>
                  <a:pt x="3932453" y="6130916"/>
                </a:cubicBezTo>
                <a:cubicBezTo>
                  <a:pt x="3952453" y="6124709"/>
                  <a:pt x="3973143" y="6119192"/>
                  <a:pt x="3993143" y="6112985"/>
                </a:cubicBezTo>
                <a:cubicBezTo>
                  <a:pt x="4029005" y="6119882"/>
                  <a:pt x="4064177" y="6126778"/>
                  <a:pt x="4100039" y="6133675"/>
                </a:cubicBezTo>
                <a:cubicBezTo>
                  <a:pt x="4127626" y="6166778"/>
                  <a:pt x="4155212" y="6199882"/>
                  <a:pt x="4182798" y="6231605"/>
                </a:cubicBezTo>
                <a:cubicBezTo>
                  <a:pt x="4122798" y="6264709"/>
                  <a:pt x="4063487" y="6296433"/>
                  <a:pt x="4003488" y="6327468"/>
                </a:cubicBezTo>
                <a:cubicBezTo>
                  <a:pt x="3951074" y="6306088"/>
                  <a:pt x="3898660" y="6284019"/>
                  <a:pt x="3845557" y="6261261"/>
                </a:cubicBezTo>
                <a:close/>
                <a:moveTo>
                  <a:pt x="4187625" y="6237123"/>
                </a:moveTo>
                <a:cubicBezTo>
                  <a:pt x="4249694" y="6308847"/>
                  <a:pt x="4311763" y="6377123"/>
                  <a:pt x="4374522" y="6441950"/>
                </a:cubicBezTo>
                <a:cubicBezTo>
                  <a:pt x="4372453" y="6446778"/>
                  <a:pt x="4371073" y="6450916"/>
                  <a:pt x="4369005" y="6455743"/>
                </a:cubicBezTo>
                <a:cubicBezTo>
                  <a:pt x="4366246" y="6457812"/>
                  <a:pt x="4363487" y="6460571"/>
                  <a:pt x="4360729" y="6462640"/>
                </a:cubicBezTo>
                <a:cubicBezTo>
                  <a:pt x="4246246" y="6422640"/>
                  <a:pt x="4129694" y="6378502"/>
                  <a:pt x="4012453" y="6330916"/>
                </a:cubicBezTo>
                <a:cubicBezTo>
                  <a:pt x="4070384" y="6301261"/>
                  <a:pt x="4129004" y="6269536"/>
                  <a:pt x="4187625" y="6237123"/>
                </a:cubicBezTo>
                <a:close/>
                <a:moveTo>
                  <a:pt x="4374522" y="6459881"/>
                </a:moveTo>
                <a:cubicBezTo>
                  <a:pt x="4377970" y="6457122"/>
                  <a:pt x="4380728" y="6454364"/>
                  <a:pt x="4384177" y="6451605"/>
                </a:cubicBezTo>
                <a:cubicBezTo>
                  <a:pt x="4393832" y="6461261"/>
                  <a:pt x="4402797" y="6470915"/>
                  <a:pt x="4412453" y="6480571"/>
                </a:cubicBezTo>
                <a:cubicBezTo>
                  <a:pt x="4398660" y="6475743"/>
                  <a:pt x="4385556" y="6471605"/>
                  <a:pt x="4371763" y="6466778"/>
                </a:cubicBezTo>
                <a:cubicBezTo>
                  <a:pt x="4372453" y="6464709"/>
                  <a:pt x="4373832" y="6462640"/>
                  <a:pt x="4374522" y="6459881"/>
                </a:cubicBezTo>
                <a:close/>
                <a:moveTo>
                  <a:pt x="4382798" y="6439881"/>
                </a:moveTo>
                <a:cubicBezTo>
                  <a:pt x="4415211" y="6360571"/>
                  <a:pt x="4445556" y="6279192"/>
                  <a:pt x="4474522" y="6195054"/>
                </a:cubicBezTo>
                <a:cubicBezTo>
                  <a:pt x="4529694" y="6202640"/>
                  <a:pt x="4584866" y="6210226"/>
                  <a:pt x="4640038" y="6217123"/>
                </a:cubicBezTo>
                <a:cubicBezTo>
                  <a:pt x="4555211" y="6295744"/>
                  <a:pt x="4470383" y="6370226"/>
                  <a:pt x="4384866" y="6441950"/>
                </a:cubicBezTo>
                <a:cubicBezTo>
                  <a:pt x="4384177" y="6441260"/>
                  <a:pt x="4383487" y="6440571"/>
                  <a:pt x="4382798" y="6439881"/>
                </a:cubicBezTo>
                <a:close/>
                <a:moveTo>
                  <a:pt x="4477280" y="6188847"/>
                </a:moveTo>
                <a:cubicBezTo>
                  <a:pt x="4485556" y="6164709"/>
                  <a:pt x="4493832" y="6139882"/>
                  <a:pt x="4502108" y="6115054"/>
                </a:cubicBezTo>
                <a:cubicBezTo>
                  <a:pt x="4580728" y="6119882"/>
                  <a:pt x="4658659" y="6124020"/>
                  <a:pt x="4735900" y="6126778"/>
                </a:cubicBezTo>
                <a:cubicBezTo>
                  <a:pt x="4706245" y="6155054"/>
                  <a:pt x="4676590" y="6183330"/>
                  <a:pt x="4646935" y="6210916"/>
                </a:cubicBezTo>
                <a:cubicBezTo>
                  <a:pt x="4591073" y="6204019"/>
                  <a:pt x="4533832" y="6196433"/>
                  <a:pt x="4477280" y="6188847"/>
                </a:cubicBezTo>
                <a:close/>
                <a:moveTo>
                  <a:pt x="4745555" y="6127468"/>
                </a:moveTo>
                <a:cubicBezTo>
                  <a:pt x="4793142" y="6128847"/>
                  <a:pt x="4840728" y="6130227"/>
                  <a:pt x="4887624" y="6130916"/>
                </a:cubicBezTo>
                <a:cubicBezTo>
                  <a:pt x="4937279" y="6162640"/>
                  <a:pt x="4986245" y="6192985"/>
                  <a:pt x="5035210" y="6221951"/>
                </a:cubicBezTo>
                <a:cubicBezTo>
                  <a:pt x="5034521" y="6226778"/>
                  <a:pt x="5033831" y="6231605"/>
                  <a:pt x="5033141" y="6236433"/>
                </a:cubicBezTo>
                <a:cubicBezTo>
                  <a:pt x="5031072" y="6239881"/>
                  <a:pt x="5028314" y="6243330"/>
                  <a:pt x="5026245" y="6246088"/>
                </a:cubicBezTo>
                <a:cubicBezTo>
                  <a:pt x="4904865" y="6237813"/>
                  <a:pt x="4780728" y="6226088"/>
                  <a:pt x="4655211" y="6211606"/>
                </a:cubicBezTo>
                <a:cubicBezTo>
                  <a:pt x="4686245" y="6184020"/>
                  <a:pt x="4715900" y="6155744"/>
                  <a:pt x="4745555" y="6127468"/>
                </a:cubicBezTo>
                <a:close/>
                <a:moveTo>
                  <a:pt x="5040727" y="6239192"/>
                </a:moveTo>
                <a:cubicBezTo>
                  <a:pt x="5042796" y="6235744"/>
                  <a:pt x="5045555" y="6232295"/>
                  <a:pt x="5047624" y="6228847"/>
                </a:cubicBezTo>
                <a:cubicBezTo>
                  <a:pt x="5060037" y="6235744"/>
                  <a:pt x="5071762" y="6243330"/>
                  <a:pt x="5084175" y="6250226"/>
                </a:cubicBezTo>
                <a:cubicBezTo>
                  <a:pt x="5069003" y="6249537"/>
                  <a:pt x="5054520" y="6248157"/>
                  <a:pt x="5039348" y="6247468"/>
                </a:cubicBezTo>
                <a:cubicBezTo>
                  <a:pt x="5040038" y="6244709"/>
                  <a:pt x="5040038" y="6241950"/>
                  <a:pt x="5040727" y="6239192"/>
                </a:cubicBezTo>
                <a:close/>
                <a:moveTo>
                  <a:pt x="5042796" y="6218502"/>
                </a:moveTo>
                <a:cubicBezTo>
                  <a:pt x="5046244" y="6190226"/>
                  <a:pt x="5049003" y="6161261"/>
                  <a:pt x="5052451" y="6132296"/>
                </a:cubicBezTo>
                <a:cubicBezTo>
                  <a:pt x="5069693" y="6132296"/>
                  <a:pt x="5087624" y="6132296"/>
                  <a:pt x="5104865" y="6132296"/>
                </a:cubicBezTo>
                <a:cubicBezTo>
                  <a:pt x="5084865" y="6161951"/>
                  <a:pt x="5065555" y="6190916"/>
                  <a:pt x="5045555" y="6219882"/>
                </a:cubicBezTo>
                <a:cubicBezTo>
                  <a:pt x="5044865" y="6219192"/>
                  <a:pt x="5044175" y="6219192"/>
                  <a:pt x="5042796" y="6218502"/>
                </a:cubicBezTo>
                <a:close/>
                <a:moveTo>
                  <a:pt x="5053141" y="6124709"/>
                </a:moveTo>
                <a:cubicBezTo>
                  <a:pt x="5058658" y="6069537"/>
                  <a:pt x="5062796" y="6013675"/>
                  <a:pt x="5066934" y="5957123"/>
                </a:cubicBezTo>
                <a:cubicBezTo>
                  <a:pt x="5122796" y="5950227"/>
                  <a:pt x="5177279" y="5942641"/>
                  <a:pt x="5232451" y="5934365"/>
                </a:cubicBezTo>
                <a:cubicBezTo>
                  <a:pt x="5192451" y="5999192"/>
                  <a:pt x="5151762" y="6061951"/>
                  <a:pt x="5110383" y="6124020"/>
                </a:cubicBezTo>
                <a:cubicBezTo>
                  <a:pt x="5091072" y="6124020"/>
                  <a:pt x="5072452" y="6124709"/>
                  <a:pt x="5053141" y="6124709"/>
                </a:cubicBezTo>
                <a:close/>
                <a:moveTo>
                  <a:pt x="5241417" y="5932985"/>
                </a:moveTo>
                <a:cubicBezTo>
                  <a:pt x="5248313" y="5931606"/>
                  <a:pt x="5255899" y="5930917"/>
                  <a:pt x="5262796" y="5929537"/>
                </a:cubicBezTo>
                <a:cubicBezTo>
                  <a:pt x="5263485" y="5994365"/>
                  <a:pt x="5263485" y="6057813"/>
                  <a:pt x="5262106" y="6120571"/>
                </a:cubicBezTo>
                <a:cubicBezTo>
                  <a:pt x="5214520" y="6121951"/>
                  <a:pt x="5166934" y="6123330"/>
                  <a:pt x="5118658" y="6124020"/>
                </a:cubicBezTo>
                <a:cubicBezTo>
                  <a:pt x="5160037" y="6061951"/>
                  <a:pt x="5200727" y="5997813"/>
                  <a:pt x="5241417" y="5932985"/>
                </a:cubicBezTo>
                <a:close/>
                <a:moveTo>
                  <a:pt x="5269692" y="5928848"/>
                </a:moveTo>
                <a:cubicBezTo>
                  <a:pt x="5385554" y="5910916"/>
                  <a:pt x="5499347" y="5890917"/>
                  <a:pt x="5610382" y="5868158"/>
                </a:cubicBezTo>
                <a:cubicBezTo>
                  <a:pt x="5581416" y="5949537"/>
                  <a:pt x="5551761" y="6029537"/>
                  <a:pt x="5520727" y="6107468"/>
                </a:cubicBezTo>
                <a:cubicBezTo>
                  <a:pt x="5438658" y="6113675"/>
                  <a:pt x="5354520" y="6117813"/>
                  <a:pt x="5269692" y="6120571"/>
                </a:cubicBezTo>
                <a:cubicBezTo>
                  <a:pt x="5270382" y="6057813"/>
                  <a:pt x="5270382" y="5993675"/>
                  <a:pt x="5269692" y="5928848"/>
                </a:cubicBezTo>
                <a:close/>
                <a:moveTo>
                  <a:pt x="5620726" y="5828848"/>
                </a:moveTo>
                <a:cubicBezTo>
                  <a:pt x="5616588" y="5800572"/>
                  <a:pt x="5611761" y="5772296"/>
                  <a:pt x="5606933" y="5743331"/>
                </a:cubicBezTo>
                <a:cubicBezTo>
                  <a:pt x="5624175" y="5738503"/>
                  <a:pt x="5640726" y="5733676"/>
                  <a:pt x="5657278" y="5728848"/>
                </a:cubicBezTo>
                <a:cubicBezTo>
                  <a:pt x="5646243" y="5762641"/>
                  <a:pt x="5634520" y="5795745"/>
                  <a:pt x="5623485" y="5829537"/>
                </a:cubicBezTo>
                <a:cubicBezTo>
                  <a:pt x="5622795" y="5828848"/>
                  <a:pt x="5621416" y="5828848"/>
                  <a:pt x="5620726" y="5828848"/>
                </a:cubicBezTo>
                <a:close/>
                <a:moveTo>
                  <a:pt x="5605554" y="5735745"/>
                </a:moveTo>
                <a:cubicBezTo>
                  <a:pt x="5591761" y="5654365"/>
                  <a:pt x="5575209" y="5571607"/>
                  <a:pt x="5556588" y="5488159"/>
                </a:cubicBezTo>
                <a:cubicBezTo>
                  <a:pt x="5626933" y="5452297"/>
                  <a:pt x="5695898" y="5415745"/>
                  <a:pt x="5763484" y="5378504"/>
                </a:cubicBezTo>
                <a:cubicBezTo>
                  <a:pt x="5731071" y="5495055"/>
                  <a:pt x="5696588" y="5608848"/>
                  <a:pt x="5660036" y="5719883"/>
                </a:cubicBezTo>
                <a:cubicBezTo>
                  <a:pt x="5642106" y="5725400"/>
                  <a:pt x="5624175" y="5730227"/>
                  <a:pt x="5605554" y="5735745"/>
                </a:cubicBezTo>
                <a:close/>
                <a:moveTo>
                  <a:pt x="5771760" y="5373676"/>
                </a:moveTo>
                <a:cubicBezTo>
                  <a:pt x="5813830" y="5350918"/>
                  <a:pt x="5855209" y="5327469"/>
                  <a:pt x="5896588" y="5304021"/>
                </a:cubicBezTo>
                <a:cubicBezTo>
                  <a:pt x="5949002" y="5305400"/>
                  <a:pt x="6000726" y="5306780"/>
                  <a:pt x="6051760" y="5306780"/>
                </a:cubicBezTo>
                <a:cubicBezTo>
                  <a:pt x="6057967" y="5306780"/>
                  <a:pt x="6063484" y="5306780"/>
                  <a:pt x="6069002" y="5306780"/>
                </a:cubicBezTo>
                <a:cubicBezTo>
                  <a:pt x="6071070" y="5310917"/>
                  <a:pt x="6072450" y="5314366"/>
                  <a:pt x="6074519" y="5318504"/>
                </a:cubicBezTo>
                <a:cubicBezTo>
                  <a:pt x="6068312" y="5412987"/>
                  <a:pt x="6060036" y="5505400"/>
                  <a:pt x="6049691" y="5595745"/>
                </a:cubicBezTo>
                <a:cubicBezTo>
                  <a:pt x="5926933" y="5639193"/>
                  <a:pt x="5800036" y="5679882"/>
                  <a:pt x="5668312" y="5718503"/>
                </a:cubicBezTo>
                <a:cubicBezTo>
                  <a:pt x="5704864" y="5606090"/>
                  <a:pt x="5739347" y="5490917"/>
                  <a:pt x="5771760" y="5373676"/>
                </a:cubicBezTo>
                <a:close/>
                <a:moveTo>
                  <a:pt x="6073829" y="5299194"/>
                </a:moveTo>
                <a:cubicBezTo>
                  <a:pt x="6062105" y="5272986"/>
                  <a:pt x="6050381" y="5246780"/>
                  <a:pt x="6037967" y="5220573"/>
                </a:cubicBezTo>
                <a:cubicBezTo>
                  <a:pt x="6052450" y="5211608"/>
                  <a:pt x="6067622" y="5202642"/>
                  <a:pt x="6082105" y="5193676"/>
                </a:cubicBezTo>
                <a:cubicBezTo>
                  <a:pt x="6080036" y="5228849"/>
                  <a:pt x="6077967" y="5264021"/>
                  <a:pt x="6075898" y="5299194"/>
                </a:cubicBezTo>
                <a:cubicBezTo>
                  <a:pt x="6075208" y="5299194"/>
                  <a:pt x="6074519" y="5299194"/>
                  <a:pt x="6073829" y="5299194"/>
                </a:cubicBezTo>
                <a:close/>
                <a:moveTo>
                  <a:pt x="6035208" y="5214366"/>
                </a:moveTo>
                <a:cubicBezTo>
                  <a:pt x="6000036" y="5139194"/>
                  <a:pt x="5962105" y="5064021"/>
                  <a:pt x="5922105" y="4987470"/>
                </a:cubicBezTo>
                <a:cubicBezTo>
                  <a:pt x="5980036" y="4934367"/>
                  <a:pt x="6036588" y="4881263"/>
                  <a:pt x="6091760" y="4827470"/>
                </a:cubicBezTo>
                <a:cubicBezTo>
                  <a:pt x="6091760" y="4949539"/>
                  <a:pt x="6088312" y="5068849"/>
                  <a:pt x="6082795" y="5185401"/>
                </a:cubicBezTo>
                <a:cubicBezTo>
                  <a:pt x="6066932" y="5195746"/>
                  <a:pt x="6051070" y="5204711"/>
                  <a:pt x="6035208" y="5214366"/>
                </a:cubicBezTo>
                <a:close/>
                <a:moveTo>
                  <a:pt x="6099346" y="4820574"/>
                </a:moveTo>
                <a:cubicBezTo>
                  <a:pt x="6133829" y="4787470"/>
                  <a:pt x="6167622" y="4753677"/>
                  <a:pt x="6200725" y="4719884"/>
                </a:cubicBezTo>
                <a:cubicBezTo>
                  <a:pt x="6257277" y="4706091"/>
                  <a:pt x="6313139" y="4691608"/>
                  <a:pt x="6367622" y="4676436"/>
                </a:cubicBezTo>
                <a:cubicBezTo>
                  <a:pt x="6370380" y="4679884"/>
                  <a:pt x="6373828" y="4684022"/>
                  <a:pt x="6376587" y="4687471"/>
                </a:cubicBezTo>
                <a:cubicBezTo>
                  <a:pt x="6395208" y="4779884"/>
                  <a:pt x="6411759" y="4871608"/>
                  <a:pt x="6426242" y="4960573"/>
                </a:cubicBezTo>
                <a:cubicBezTo>
                  <a:pt x="6319346" y="5035056"/>
                  <a:pt x="6206932" y="5108849"/>
                  <a:pt x="6090381" y="5179883"/>
                </a:cubicBezTo>
                <a:cubicBezTo>
                  <a:pt x="6095898" y="5063332"/>
                  <a:pt x="6099346" y="4942643"/>
                  <a:pt x="6099346" y="4820574"/>
                </a:cubicBezTo>
                <a:close/>
                <a:moveTo>
                  <a:pt x="6370380" y="4668160"/>
                </a:moveTo>
                <a:cubicBezTo>
                  <a:pt x="6352449" y="4646091"/>
                  <a:pt x="6333828" y="4624022"/>
                  <a:pt x="6315208" y="4602643"/>
                </a:cubicBezTo>
                <a:cubicBezTo>
                  <a:pt x="6326932" y="4590229"/>
                  <a:pt x="6338656" y="4577815"/>
                  <a:pt x="6350380" y="4565402"/>
                </a:cubicBezTo>
                <a:cubicBezTo>
                  <a:pt x="6357966" y="4599884"/>
                  <a:pt x="6365553" y="4633678"/>
                  <a:pt x="6372449" y="4668160"/>
                </a:cubicBezTo>
                <a:cubicBezTo>
                  <a:pt x="6371759" y="4668160"/>
                  <a:pt x="6371070" y="4668160"/>
                  <a:pt x="6370380" y="4668160"/>
                </a:cubicBezTo>
                <a:close/>
                <a:moveTo>
                  <a:pt x="6310380" y="4597126"/>
                </a:moveTo>
                <a:cubicBezTo>
                  <a:pt x="6256587" y="4534367"/>
                  <a:pt x="6200036" y="4471609"/>
                  <a:pt x="6140725" y="4408850"/>
                </a:cubicBezTo>
                <a:cubicBezTo>
                  <a:pt x="6182105" y="4342644"/>
                  <a:pt x="6222794" y="4275747"/>
                  <a:pt x="6262105" y="4209540"/>
                </a:cubicBezTo>
                <a:cubicBezTo>
                  <a:pt x="6294518" y="4326782"/>
                  <a:pt x="6322794" y="4442643"/>
                  <a:pt x="6348311" y="4557126"/>
                </a:cubicBezTo>
                <a:cubicBezTo>
                  <a:pt x="6335897" y="4570229"/>
                  <a:pt x="6323484" y="4584022"/>
                  <a:pt x="6310380" y="4597126"/>
                </a:cubicBezTo>
                <a:close/>
                <a:moveTo>
                  <a:pt x="6267622" y="4200575"/>
                </a:moveTo>
                <a:cubicBezTo>
                  <a:pt x="6291760" y="4159195"/>
                  <a:pt x="6315208" y="4117816"/>
                  <a:pt x="6338656" y="4077127"/>
                </a:cubicBezTo>
                <a:cubicBezTo>
                  <a:pt x="6389691" y="4048851"/>
                  <a:pt x="6439345" y="4019885"/>
                  <a:pt x="6488311" y="3990920"/>
                </a:cubicBezTo>
                <a:cubicBezTo>
                  <a:pt x="6492449" y="3993678"/>
                  <a:pt x="6495897" y="3996437"/>
                  <a:pt x="6500035" y="3999196"/>
                </a:cubicBezTo>
                <a:cubicBezTo>
                  <a:pt x="6542793" y="4083333"/>
                  <a:pt x="6582794" y="4166782"/>
                  <a:pt x="6620725" y="4249540"/>
                </a:cubicBezTo>
                <a:cubicBezTo>
                  <a:pt x="6537276" y="4350230"/>
                  <a:pt x="6449001" y="4450229"/>
                  <a:pt x="6355208" y="4550229"/>
                </a:cubicBezTo>
                <a:cubicBezTo>
                  <a:pt x="6329001" y="4435057"/>
                  <a:pt x="6300036" y="4318506"/>
                  <a:pt x="6267622" y="4200575"/>
                </a:cubicBezTo>
                <a:close/>
                <a:moveTo>
                  <a:pt x="6489001" y="3981955"/>
                </a:moveTo>
                <a:cubicBezTo>
                  <a:pt x="6465553" y="3965403"/>
                  <a:pt x="6442104" y="3948851"/>
                  <a:pt x="6417966" y="3932989"/>
                </a:cubicBezTo>
                <a:cubicBezTo>
                  <a:pt x="6426242" y="3917816"/>
                  <a:pt x="6434518" y="3902644"/>
                  <a:pt x="6442104" y="3887472"/>
                </a:cubicBezTo>
                <a:cubicBezTo>
                  <a:pt x="6458656" y="3918506"/>
                  <a:pt x="6475207" y="3950230"/>
                  <a:pt x="6491069" y="3981265"/>
                </a:cubicBezTo>
                <a:cubicBezTo>
                  <a:pt x="6490380" y="3981265"/>
                  <a:pt x="6489690" y="3981955"/>
                  <a:pt x="6489001" y="3981955"/>
                </a:cubicBezTo>
                <a:close/>
                <a:moveTo>
                  <a:pt x="6446242" y="3879196"/>
                </a:moveTo>
                <a:cubicBezTo>
                  <a:pt x="6469690" y="3835058"/>
                  <a:pt x="6491759" y="3790920"/>
                  <a:pt x="6513828" y="3746782"/>
                </a:cubicBezTo>
                <a:cubicBezTo>
                  <a:pt x="6562794" y="3775058"/>
                  <a:pt x="6611069" y="3803334"/>
                  <a:pt x="6657966" y="3832300"/>
                </a:cubicBezTo>
                <a:cubicBezTo>
                  <a:pt x="6669000" y="3839196"/>
                  <a:pt x="6679345" y="3846093"/>
                  <a:pt x="6690380" y="3852989"/>
                </a:cubicBezTo>
                <a:cubicBezTo>
                  <a:pt x="6662104" y="3872299"/>
                  <a:pt x="6633828" y="3890920"/>
                  <a:pt x="6604173" y="3910230"/>
                </a:cubicBezTo>
                <a:cubicBezTo>
                  <a:pt x="6569001" y="3932989"/>
                  <a:pt x="6533828" y="3955058"/>
                  <a:pt x="6497276" y="3977127"/>
                </a:cubicBezTo>
                <a:cubicBezTo>
                  <a:pt x="6480725" y="3944713"/>
                  <a:pt x="6463483" y="3912299"/>
                  <a:pt x="6446242" y="3879196"/>
                </a:cubicBezTo>
                <a:close/>
                <a:moveTo>
                  <a:pt x="6661414" y="3827472"/>
                </a:moveTo>
                <a:cubicBezTo>
                  <a:pt x="6614518" y="3798506"/>
                  <a:pt x="6566242" y="3769541"/>
                  <a:pt x="6517277" y="3741265"/>
                </a:cubicBezTo>
                <a:cubicBezTo>
                  <a:pt x="6554518" y="3666093"/>
                  <a:pt x="6589690" y="3591610"/>
                  <a:pt x="6623483" y="3517817"/>
                </a:cubicBezTo>
                <a:cubicBezTo>
                  <a:pt x="6691759" y="3599886"/>
                  <a:pt x="6756586" y="3681955"/>
                  <a:pt x="6817276" y="3763334"/>
                </a:cubicBezTo>
                <a:cubicBezTo>
                  <a:pt x="6778655" y="3792300"/>
                  <a:pt x="6738655" y="3821265"/>
                  <a:pt x="6696587" y="3849541"/>
                </a:cubicBezTo>
                <a:cubicBezTo>
                  <a:pt x="6684862" y="3841954"/>
                  <a:pt x="6673138" y="3834368"/>
                  <a:pt x="6661414" y="3827472"/>
                </a:cubicBezTo>
                <a:close/>
                <a:moveTo>
                  <a:pt x="6626931" y="3509541"/>
                </a:moveTo>
                <a:cubicBezTo>
                  <a:pt x="6644173" y="3471610"/>
                  <a:pt x="6660035" y="3434369"/>
                  <a:pt x="6675897" y="3397128"/>
                </a:cubicBezTo>
                <a:cubicBezTo>
                  <a:pt x="6808310" y="3454369"/>
                  <a:pt x="6929690" y="3515059"/>
                  <a:pt x="7040034" y="3579886"/>
                </a:cubicBezTo>
                <a:cubicBezTo>
                  <a:pt x="6974517" y="3639886"/>
                  <a:pt x="6902103" y="3699886"/>
                  <a:pt x="6823483" y="3758506"/>
                </a:cubicBezTo>
                <a:cubicBezTo>
                  <a:pt x="6761414" y="3675748"/>
                  <a:pt x="6695897" y="3592300"/>
                  <a:pt x="6626931" y="3509541"/>
                </a:cubicBezTo>
                <a:close/>
                <a:moveTo>
                  <a:pt x="6621414" y="3502645"/>
                </a:moveTo>
                <a:cubicBezTo>
                  <a:pt x="6566931" y="3437817"/>
                  <a:pt x="6510380" y="3372300"/>
                  <a:pt x="6451759" y="3308163"/>
                </a:cubicBezTo>
                <a:cubicBezTo>
                  <a:pt x="6526931" y="3335749"/>
                  <a:pt x="6599345" y="3364024"/>
                  <a:pt x="6669000" y="3394369"/>
                </a:cubicBezTo>
                <a:cubicBezTo>
                  <a:pt x="6653828" y="3430231"/>
                  <a:pt x="6637966" y="3466093"/>
                  <a:pt x="6621414" y="3502645"/>
                </a:cubicBezTo>
                <a:close/>
                <a:moveTo>
                  <a:pt x="6611759" y="3361955"/>
                </a:moveTo>
                <a:cubicBezTo>
                  <a:pt x="6555897" y="3339197"/>
                  <a:pt x="6498656" y="3317128"/>
                  <a:pt x="6440725" y="3296438"/>
                </a:cubicBezTo>
                <a:cubicBezTo>
                  <a:pt x="6437966" y="3293680"/>
                  <a:pt x="6435208" y="3290231"/>
                  <a:pt x="6432449" y="3287473"/>
                </a:cubicBezTo>
                <a:cubicBezTo>
                  <a:pt x="6461414" y="3256438"/>
                  <a:pt x="6490380" y="3225404"/>
                  <a:pt x="6517966" y="3194370"/>
                </a:cubicBezTo>
                <a:cubicBezTo>
                  <a:pt x="6542104" y="3167473"/>
                  <a:pt x="6565552" y="3140576"/>
                  <a:pt x="6587621" y="3113680"/>
                </a:cubicBezTo>
                <a:cubicBezTo>
                  <a:pt x="6646931" y="3131611"/>
                  <a:pt x="6703483" y="3150921"/>
                  <a:pt x="6758655" y="3170921"/>
                </a:cubicBezTo>
                <a:cubicBezTo>
                  <a:pt x="6731759" y="3241956"/>
                  <a:pt x="6702793" y="3314369"/>
                  <a:pt x="6671759" y="3387473"/>
                </a:cubicBezTo>
                <a:cubicBezTo>
                  <a:pt x="6652449" y="3378507"/>
                  <a:pt x="6631759" y="3370231"/>
                  <a:pt x="6611759" y="3361955"/>
                </a:cubicBezTo>
                <a:close/>
                <a:moveTo>
                  <a:pt x="6512449" y="3188852"/>
                </a:moveTo>
                <a:cubicBezTo>
                  <a:pt x="6484863" y="3219887"/>
                  <a:pt x="6456587" y="3250921"/>
                  <a:pt x="6426932" y="3281266"/>
                </a:cubicBezTo>
                <a:cubicBezTo>
                  <a:pt x="6402104" y="3254369"/>
                  <a:pt x="6377276" y="3227473"/>
                  <a:pt x="6351760" y="3200576"/>
                </a:cubicBezTo>
                <a:cubicBezTo>
                  <a:pt x="6362104" y="3151611"/>
                  <a:pt x="6372449" y="3103335"/>
                  <a:pt x="6382104" y="3055059"/>
                </a:cubicBezTo>
                <a:cubicBezTo>
                  <a:pt x="6437276" y="3068853"/>
                  <a:pt x="6491069" y="3084025"/>
                  <a:pt x="6543483" y="3099887"/>
                </a:cubicBezTo>
                <a:cubicBezTo>
                  <a:pt x="6555897" y="3103335"/>
                  <a:pt x="6568311" y="3107473"/>
                  <a:pt x="6580035" y="3110921"/>
                </a:cubicBezTo>
                <a:cubicBezTo>
                  <a:pt x="6558656" y="3137128"/>
                  <a:pt x="6535897" y="3163335"/>
                  <a:pt x="6512449" y="3188852"/>
                </a:cubicBezTo>
                <a:close/>
                <a:moveTo>
                  <a:pt x="6545552" y="3093680"/>
                </a:moveTo>
                <a:cubicBezTo>
                  <a:pt x="6492449" y="3077818"/>
                  <a:pt x="6438656" y="3063335"/>
                  <a:pt x="6383484" y="3048853"/>
                </a:cubicBezTo>
                <a:cubicBezTo>
                  <a:pt x="6399346" y="2966784"/>
                  <a:pt x="6413828" y="2885405"/>
                  <a:pt x="6426242" y="2805405"/>
                </a:cubicBezTo>
                <a:cubicBezTo>
                  <a:pt x="6514518" y="2866784"/>
                  <a:pt x="6598656" y="2928163"/>
                  <a:pt x="6678655" y="2990922"/>
                </a:cubicBezTo>
                <a:cubicBezTo>
                  <a:pt x="6649000" y="3028853"/>
                  <a:pt x="6617966" y="3067473"/>
                  <a:pt x="6585552" y="3106094"/>
                </a:cubicBezTo>
                <a:cubicBezTo>
                  <a:pt x="6572449" y="3101266"/>
                  <a:pt x="6559345" y="3097128"/>
                  <a:pt x="6545552" y="3093680"/>
                </a:cubicBezTo>
                <a:close/>
                <a:moveTo>
                  <a:pt x="6377276" y="3046784"/>
                </a:moveTo>
                <a:cubicBezTo>
                  <a:pt x="6303484" y="3028163"/>
                  <a:pt x="6227622" y="3010232"/>
                  <a:pt x="6149691" y="2994370"/>
                </a:cubicBezTo>
                <a:cubicBezTo>
                  <a:pt x="6131070" y="2975749"/>
                  <a:pt x="6111760" y="2957128"/>
                  <a:pt x="6092449" y="2939198"/>
                </a:cubicBezTo>
                <a:cubicBezTo>
                  <a:pt x="6092449" y="2891611"/>
                  <a:pt x="6091070" y="2844025"/>
                  <a:pt x="6090381" y="2796439"/>
                </a:cubicBezTo>
                <a:cubicBezTo>
                  <a:pt x="6120726" y="2744025"/>
                  <a:pt x="6149691" y="2691612"/>
                  <a:pt x="6177967" y="2639888"/>
                </a:cubicBezTo>
                <a:cubicBezTo>
                  <a:pt x="6262105" y="2692991"/>
                  <a:pt x="6342794" y="2746095"/>
                  <a:pt x="6420725" y="2799887"/>
                </a:cubicBezTo>
                <a:cubicBezTo>
                  <a:pt x="6407621" y="2881956"/>
                  <a:pt x="6393139" y="2964025"/>
                  <a:pt x="6377276" y="3046784"/>
                </a:cubicBezTo>
                <a:close/>
                <a:moveTo>
                  <a:pt x="6181415" y="2633681"/>
                </a:moveTo>
                <a:cubicBezTo>
                  <a:pt x="6201415" y="2595750"/>
                  <a:pt x="6220725" y="2558509"/>
                  <a:pt x="6239346" y="2521267"/>
                </a:cubicBezTo>
                <a:cubicBezTo>
                  <a:pt x="6255208" y="2489543"/>
                  <a:pt x="6270380" y="2457129"/>
                  <a:pt x="6284863" y="2426095"/>
                </a:cubicBezTo>
                <a:cubicBezTo>
                  <a:pt x="6346932" y="2428164"/>
                  <a:pt x="6406932" y="2431612"/>
                  <a:pt x="6466242" y="2435750"/>
                </a:cubicBezTo>
                <a:cubicBezTo>
                  <a:pt x="6455208" y="2552302"/>
                  <a:pt x="6440725" y="2670922"/>
                  <a:pt x="6422104" y="2792301"/>
                </a:cubicBezTo>
                <a:cubicBezTo>
                  <a:pt x="6344173" y="2738508"/>
                  <a:pt x="6264173" y="2685405"/>
                  <a:pt x="6181415" y="2633681"/>
                </a:cubicBezTo>
                <a:close/>
                <a:moveTo>
                  <a:pt x="6174518" y="2629543"/>
                </a:moveTo>
                <a:cubicBezTo>
                  <a:pt x="6143484" y="2610233"/>
                  <a:pt x="6112450" y="2590922"/>
                  <a:pt x="6080725" y="2571612"/>
                </a:cubicBezTo>
                <a:cubicBezTo>
                  <a:pt x="6077967" y="2521957"/>
                  <a:pt x="6074519" y="2472992"/>
                  <a:pt x="6071070" y="2424026"/>
                </a:cubicBezTo>
                <a:cubicBezTo>
                  <a:pt x="6097967" y="2423336"/>
                  <a:pt x="6125553" y="2423336"/>
                  <a:pt x="6151760" y="2423336"/>
                </a:cubicBezTo>
                <a:cubicBezTo>
                  <a:pt x="6193829" y="2423336"/>
                  <a:pt x="6235208" y="2424026"/>
                  <a:pt x="6275208" y="2425405"/>
                </a:cubicBezTo>
                <a:cubicBezTo>
                  <a:pt x="6245553" y="2492302"/>
                  <a:pt x="6211760" y="2560577"/>
                  <a:pt x="6174518" y="2629543"/>
                </a:cubicBezTo>
                <a:close/>
                <a:moveTo>
                  <a:pt x="6239346" y="2417130"/>
                </a:moveTo>
                <a:cubicBezTo>
                  <a:pt x="6184173" y="2415750"/>
                  <a:pt x="6128312" y="2416440"/>
                  <a:pt x="6071070" y="2417130"/>
                </a:cubicBezTo>
                <a:cubicBezTo>
                  <a:pt x="6064863" y="2332992"/>
                  <a:pt x="6056587" y="2250923"/>
                  <a:pt x="6047622" y="2169544"/>
                </a:cubicBezTo>
                <a:cubicBezTo>
                  <a:pt x="6148312" y="2204716"/>
                  <a:pt x="6245553" y="2241957"/>
                  <a:pt x="6339346" y="2281268"/>
                </a:cubicBezTo>
                <a:cubicBezTo>
                  <a:pt x="6320725" y="2326095"/>
                  <a:pt x="6300725" y="2372302"/>
                  <a:pt x="6279346" y="2417819"/>
                </a:cubicBezTo>
                <a:cubicBezTo>
                  <a:pt x="6266932" y="2417130"/>
                  <a:pt x="6253139" y="2417130"/>
                  <a:pt x="6239346" y="2417130"/>
                </a:cubicBezTo>
                <a:close/>
                <a:moveTo>
                  <a:pt x="6063484" y="2417130"/>
                </a:moveTo>
                <a:cubicBezTo>
                  <a:pt x="5987622" y="2418509"/>
                  <a:pt x="5909691" y="2421957"/>
                  <a:pt x="5831071" y="2426785"/>
                </a:cubicBezTo>
                <a:cubicBezTo>
                  <a:pt x="5808312" y="2413681"/>
                  <a:pt x="5784864" y="2401268"/>
                  <a:pt x="5761416" y="2388854"/>
                </a:cubicBezTo>
                <a:cubicBezTo>
                  <a:pt x="5748312" y="2342647"/>
                  <a:pt x="5735209" y="2297130"/>
                  <a:pt x="5721416" y="2252302"/>
                </a:cubicBezTo>
                <a:cubicBezTo>
                  <a:pt x="5737278" y="2193682"/>
                  <a:pt x="5751071" y="2135061"/>
                  <a:pt x="5764174" y="2077130"/>
                </a:cubicBezTo>
                <a:cubicBezTo>
                  <a:pt x="5857967" y="2105406"/>
                  <a:pt x="5950381" y="2135061"/>
                  <a:pt x="6039346" y="2166785"/>
                </a:cubicBezTo>
                <a:cubicBezTo>
                  <a:pt x="6049001" y="2248164"/>
                  <a:pt x="6057277" y="2331612"/>
                  <a:pt x="6063484" y="2417130"/>
                </a:cubicBezTo>
                <a:close/>
                <a:moveTo>
                  <a:pt x="5765554" y="2070234"/>
                </a:moveTo>
                <a:cubicBezTo>
                  <a:pt x="5774519" y="2028854"/>
                  <a:pt x="5783485" y="1987475"/>
                  <a:pt x="5791761" y="1946096"/>
                </a:cubicBezTo>
                <a:cubicBezTo>
                  <a:pt x="5798657" y="1910924"/>
                  <a:pt x="5804864" y="1876441"/>
                  <a:pt x="5810381" y="1841958"/>
                </a:cubicBezTo>
                <a:cubicBezTo>
                  <a:pt x="5870381" y="1827475"/>
                  <a:pt x="5929001" y="1814372"/>
                  <a:pt x="5986933" y="1803337"/>
                </a:cubicBezTo>
                <a:cubicBezTo>
                  <a:pt x="6006933" y="1917130"/>
                  <a:pt x="6024174" y="2035751"/>
                  <a:pt x="6038657" y="2158509"/>
                </a:cubicBezTo>
                <a:cubicBezTo>
                  <a:pt x="5949691" y="2128165"/>
                  <a:pt x="5858657" y="2098509"/>
                  <a:pt x="5765554" y="2070234"/>
                </a:cubicBezTo>
                <a:close/>
                <a:moveTo>
                  <a:pt x="5784864" y="1944717"/>
                </a:moveTo>
                <a:cubicBezTo>
                  <a:pt x="5777278" y="1985406"/>
                  <a:pt x="5768312" y="2026785"/>
                  <a:pt x="5759347" y="2068165"/>
                </a:cubicBezTo>
                <a:cubicBezTo>
                  <a:pt x="5724175" y="2057820"/>
                  <a:pt x="5689002" y="2047475"/>
                  <a:pt x="5653140" y="2037130"/>
                </a:cubicBezTo>
                <a:cubicBezTo>
                  <a:pt x="5637278" y="1990234"/>
                  <a:pt x="5621416" y="1943337"/>
                  <a:pt x="5604864" y="1897820"/>
                </a:cubicBezTo>
                <a:cubicBezTo>
                  <a:pt x="5671761" y="1877820"/>
                  <a:pt x="5737968" y="1859889"/>
                  <a:pt x="5803485" y="1844027"/>
                </a:cubicBezTo>
                <a:cubicBezTo>
                  <a:pt x="5797278" y="1877131"/>
                  <a:pt x="5791761" y="1910924"/>
                  <a:pt x="5784864" y="1944717"/>
                </a:cubicBezTo>
                <a:close/>
                <a:moveTo>
                  <a:pt x="5764174" y="1846096"/>
                </a:moveTo>
                <a:cubicBezTo>
                  <a:pt x="5710381" y="1859889"/>
                  <a:pt x="5656588" y="1874372"/>
                  <a:pt x="5602106" y="1890924"/>
                </a:cubicBezTo>
                <a:cubicBezTo>
                  <a:pt x="5573830" y="1812303"/>
                  <a:pt x="5544175" y="1735062"/>
                  <a:pt x="5513830" y="1659889"/>
                </a:cubicBezTo>
                <a:cubicBezTo>
                  <a:pt x="5620726" y="1667476"/>
                  <a:pt x="5724864" y="1677131"/>
                  <a:pt x="5825553" y="1689545"/>
                </a:cubicBezTo>
                <a:cubicBezTo>
                  <a:pt x="5819347" y="1737820"/>
                  <a:pt x="5812450" y="1786786"/>
                  <a:pt x="5804174" y="1836441"/>
                </a:cubicBezTo>
                <a:cubicBezTo>
                  <a:pt x="5791071" y="1839200"/>
                  <a:pt x="5777967" y="1842648"/>
                  <a:pt x="5764174" y="1846096"/>
                </a:cubicBezTo>
                <a:close/>
                <a:moveTo>
                  <a:pt x="5595899" y="1892303"/>
                </a:moveTo>
                <a:cubicBezTo>
                  <a:pt x="5522796" y="1913682"/>
                  <a:pt x="5448313" y="1937820"/>
                  <a:pt x="5373830" y="1964027"/>
                </a:cubicBezTo>
                <a:cubicBezTo>
                  <a:pt x="5348313" y="1957820"/>
                  <a:pt x="5322796" y="1951613"/>
                  <a:pt x="5296589" y="1946096"/>
                </a:cubicBezTo>
                <a:cubicBezTo>
                  <a:pt x="5271761" y="1905406"/>
                  <a:pt x="5246934" y="1864717"/>
                  <a:pt x="5221417" y="1824717"/>
                </a:cubicBezTo>
                <a:cubicBezTo>
                  <a:pt x="5220727" y="1764027"/>
                  <a:pt x="5219348" y="1704717"/>
                  <a:pt x="5216589" y="1645407"/>
                </a:cubicBezTo>
                <a:cubicBezTo>
                  <a:pt x="5315899" y="1647476"/>
                  <a:pt x="5412451" y="1652303"/>
                  <a:pt x="5507623" y="1658510"/>
                </a:cubicBezTo>
                <a:cubicBezTo>
                  <a:pt x="5537278" y="1735062"/>
                  <a:pt x="5566933" y="1812993"/>
                  <a:pt x="5595899" y="1892303"/>
                </a:cubicBezTo>
                <a:close/>
                <a:moveTo>
                  <a:pt x="5215899" y="1637821"/>
                </a:moveTo>
                <a:cubicBezTo>
                  <a:pt x="5213831" y="1595062"/>
                  <a:pt x="5211072" y="1552993"/>
                  <a:pt x="5208313" y="1511614"/>
                </a:cubicBezTo>
                <a:cubicBezTo>
                  <a:pt x="5205555" y="1475752"/>
                  <a:pt x="5202106" y="1440579"/>
                  <a:pt x="5198658" y="1406097"/>
                </a:cubicBezTo>
                <a:cubicBezTo>
                  <a:pt x="5253141" y="1375752"/>
                  <a:pt x="5306244" y="1348166"/>
                  <a:pt x="5359347" y="1321959"/>
                </a:cubicBezTo>
                <a:cubicBezTo>
                  <a:pt x="5409692" y="1427476"/>
                  <a:pt x="5457968" y="1537131"/>
                  <a:pt x="5504175" y="1650924"/>
                </a:cubicBezTo>
                <a:cubicBezTo>
                  <a:pt x="5409003" y="1644027"/>
                  <a:pt x="5313141" y="1639889"/>
                  <a:pt x="5215899" y="1637821"/>
                </a:cubicBezTo>
                <a:close/>
                <a:moveTo>
                  <a:pt x="5200727" y="1511614"/>
                </a:moveTo>
                <a:cubicBezTo>
                  <a:pt x="5204175" y="1552993"/>
                  <a:pt x="5206244" y="1595062"/>
                  <a:pt x="5208313" y="1637131"/>
                </a:cubicBezTo>
                <a:cubicBezTo>
                  <a:pt x="5171761" y="1636441"/>
                  <a:pt x="5135210" y="1635752"/>
                  <a:pt x="5097968" y="1635062"/>
                </a:cubicBezTo>
                <a:cubicBezTo>
                  <a:pt x="5070382" y="1593683"/>
                  <a:pt x="5042107" y="1552993"/>
                  <a:pt x="5014520" y="1512993"/>
                </a:cubicBezTo>
                <a:cubicBezTo>
                  <a:pt x="5073831" y="1475752"/>
                  <a:pt x="5133141" y="1441269"/>
                  <a:pt x="5191762" y="1408855"/>
                </a:cubicBezTo>
                <a:cubicBezTo>
                  <a:pt x="5195210" y="1443338"/>
                  <a:pt x="5197968" y="1477131"/>
                  <a:pt x="5200727" y="1511614"/>
                </a:cubicBezTo>
                <a:close/>
                <a:moveTo>
                  <a:pt x="5154520" y="1421269"/>
                </a:moveTo>
                <a:cubicBezTo>
                  <a:pt x="5106244" y="1448855"/>
                  <a:pt x="5058658" y="1477131"/>
                  <a:pt x="5009693" y="1507476"/>
                </a:cubicBezTo>
                <a:cubicBezTo>
                  <a:pt x="4961417" y="1439200"/>
                  <a:pt x="4913141" y="1372304"/>
                  <a:pt x="4863486" y="1308166"/>
                </a:cubicBezTo>
                <a:cubicBezTo>
                  <a:pt x="4968314" y="1286787"/>
                  <a:pt x="5071072" y="1268856"/>
                  <a:pt x="5171761" y="1254373"/>
                </a:cubicBezTo>
                <a:cubicBezTo>
                  <a:pt x="5178658" y="1301959"/>
                  <a:pt x="5184865" y="1350924"/>
                  <a:pt x="5190382" y="1401269"/>
                </a:cubicBezTo>
                <a:cubicBezTo>
                  <a:pt x="5178658" y="1408166"/>
                  <a:pt x="5166934" y="1415062"/>
                  <a:pt x="5154520" y="1421269"/>
                </a:cubicBezTo>
                <a:close/>
                <a:moveTo>
                  <a:pt x="5004176" y="1510924"/>
                </a:moveTo>
                <a:cubicBezTo>
                  <a:pt x="4939348" y="1551614"/>
                  <a:pt x="4873831" y="1594372"/>
                  <a:pt x="4808314" y="1639200"/>
                </a:cubicBezTo>
                <a:cubicBezTo>
                  <a:pt x="4782107" y="1639889"/>
                  <a:pt x="4755900" y="1641269"/>
                  <a:pt x="4729004" y="1641958"/>
                </a:cubicBezTo>
                <a:cubicBezTo>
                  <a:pt x="4694521" y="1608855"/>
                  <a:pt x="4659349" y="1576441"/>
                  <a:pt x="4624176" y="1544717"/>
                </a:cubicBezTo>
                <a:cubicBezTo>
                  <a:pt x="4607625" y="1486786"/>
                  <a:pt x="4589694" y="1429545"/>
                  <a:pt x="4571763" y="1373683"/>
                </a:cubicBezTo>
                <a:cubicBezTo>
                  <a:pt x="4667625" y="1349545"/>
                  <a:pt x="4762797" y="1328166"/>
                  <a:pt x="4855900" y="1309545"/>
                </a:cubicBezTo>
                <a:cubicBezTo>
                  <a:pt x="4906245" y="1375062"/>
                  <a:pt x="4955900" y="1441959"/>
                  <a:pt x="5004176" y="1510924"/>
                </a:cubicBezTo>
                <a:close/>
                <a:moveTo>
                  <a:pt x="4570383" y="1366786"/>
                </a:moveTo>
                <a:cubicBezTo>
                  <a:pt x="4557280" y="1326097"/>
                  <a:pt x="4543487" y="1286097"/>
                  <a:pt x="4529004" y="1246787"/>
                </a:cubicBezTo>
                <a:cubicBezTo>
                  <a:pt x="4516590" y="1212994"/>
                  <a:pt x="4504177" y="1179890"/>
                  <a:pt x="4491763" y="1146787"/>
                </a:cubicBezTo>
                <a:cubicBezTo>
                  <a:pt x="4535900" y="1103339"/>
                  <a:pt x="4580038" y="1061959"/>
                  <a:pt x="4624176" y="1022649"/>
                </a:cubicBezTo>
                <a:cubicBezTo>
                  <a:pt x="4700728" y="1110925"/>
                  <a:pt x="4776590" y="1204028"/>
                  <a:pt x="4851072" y="1301959"/>
                </a:cubicBezTo>
                <a:cubicBezTo>
                  <a:pt x="4758659" y="1321269"/>
                  <a:pt x="4664866" y="1342649"/>
                  <a:pt x="4570383" y="1366786"/>
                </a:cubicBezTo>
                <a:close/>
                <a:moveTo>
                  <a:pt x="4522797" y="1248856"/>
                </a:moveTo>
                <a:cubicBezTo>
                  <a:pt x="4536590" y="1288166"/>
                  <a:pt x="4550383" y="1327476"/>
                  <a:pt x="4563487" y="1368166"/>
                </a:cubicBezTo>
                <a:cubicBezTo>
                  <a:pt x="4528314" y="1377131"/>
                  <a:pt x="4492452" y="1386097"/>
                  <a:pt x="4456590" y="1395752"/>
                </a:cubicBezTo>
                <a:cubicBezTo>
                  <a:pt x="4418659" y="1363338"/>
                  <a:pt x="4380728" y="1331614"/>
                  <a:pt x="4342797" y="1299890"/>
                </a:cubicBezTo>
                <a:cubicBezTo>
                  <a:pt x="4381418" y="1258511"/>
                  <a:pt x="4420039" y="1217821"/>
                  <a:pt x="4458660" y="1179201"/>
                </a:cubicBezTo>
                <a:cubicBezTo>
                  <a:pt x="4467625" y="1170235"/>
                  <a:pt x="4476590" y="1161270"/>
                  <a:pt x="4485556" y="1152304"/>
                </a:cubicBezTo>
                <a:cubicBezTo>
                  <a:pt x="4498659" y="1184028"/>
                  <a:pt x="4511073" y="1216442"/>
                  <a:pt x="4522797" y="1248856"/>
                </a:cubicBezTo>
                <a:close/>
                <a:moveTo>
                  <a:pt x="4454521" y="1174373"/>
                </a:moveTo>
                <a:cubicBezTo>
                  <a:pt x="4415211" y="1213683"/>
                  <a:pt x="4376591" y="1253683"/>
                  <a:pt x="4337970" y="1295752"/>
                </a:cubicBezTo>
                <a:cubicBezTo>
                  <a:pt x="4273142" y="1242649"/>
                  <a:pt x="4209005" y="1191614"/>
                  <a:pt x="4144177" y="1141959"/>
                </a:cubicBezTo>
                <a:cubicBezTo>
                  <a:pt x="4240039" y="1093684"/>
                  <a:pt x="4334522" y="1048856"/>
                  <a:pt x="4426935" y="1008166"/>
                </a:cubicBezTo>
                <a:cubicBezTo>
                  <a:pt x="4446245" y="1052304"/>
                  <a:pt x="4465556" y="1097821"/>
                  <a:pt x="4483487" y="1145408"/>
                </a:cubicBezTo>
                <a:cubicBezTo>
                  <a:pt x="4473832" y="1155063"/>
                  <a:pt x="4464177" y="1164718"/>
                  <a:pt x="4454521" y="1174373"/>
                </a:cubicBezTo>
                <a:close/>
                <a:moveTo>
                  <a:pt x="4333142" y="1300580"/>
                </a:moveTo>
                <a:cubicBezTo>
                  <a:pt x="4281418" y="1356442"/>
                  <a:pt x="4229694" y="1415062"/>
                  <a:pt x="4178660" y="1475752"/>
                </a:cubicBezTo>
                <a:cubicBezTo>
                  <a:pt x="4153832" y="1483338"/>
                  <a:pt x="4128315" y="1491614"/>
                  <a:pt x="4103488" y="1499200"/>
                </a:cubicBezTo>
                <a:cubicBezTo>
                  <a:pt x="4061418" y="1476442"/>
                  <a:pt x="4019350" y="1455062"/>
                  <a:pt x="3977281" y="1433683"/>
                </a:cubicBezTo>
                <a:cubicBezTo>
                  <a:pt x="3945557" y="1381959"/>
                  <a:pt x="3913833" y="1331614"/>
                  <a:pt x="3881419" y="1282649"/>
                </a:cubicBezTo>
                <a:cubicBezTo>
                  <a:pt x="3967626" y="1233683"/>
                  <a:pt x="4053143" y="1188166"/>
                  <a:pt x="4137970" y="1145408"/>
                </a:cubicBezTo>
                <a:cubicBezTo>
                  <a:pt x="4202108" y="1195752"/>
                  <a:pt x="4267625" y="1247476"/>
                  <a:pt x="4333142" y="1300580"/>
                </a:cubicBezTo>
                <a:close/>
                <a:moveTo>
                  <a:pt x="3875902" y="1276442"/>
                </a:moveTo>
                <a:cubicBezTo>
                  <a:pt x="3852453" y="1241269"/>
                  <a:pt x="3828316" y="1206097"/>
                  <a:pt x="3804178" y="1171614"/>
                </a:cubicBezTo>
                <a:cubicBezTo>
                  <a:pt x="3783488" y="1141959"/>
                  <a:pt x="3762798" y="1113684"/>
                  <a:pt x="3741419" y="1085408"/>
                </a:cubicBezTo>
                <a:cubicBezTo>
                  <a:pt x="3772454" y="1031615"/>
                  <a:pt x="3804178" y="979891"/>
                  <a:pt x="3835902" y="930925"/>
                </a:cubicBezTo>
                <a:cubicBezTo>
                  <a:pt x="3933143" y="995753"/>
                  <a:pt x="4031074" y="1065408"/>
                  <a:pt x="4129004" y="1139890"/>
                </a:cubicBezTo>
                <a:cubicBezTo>
                  <a:pt x="4046246" y="1183339"/>
                  <a:pt x="3961419" y="1228856"/>
                  <a:pt x="3875902" y="1276442"/>
                </a:cubicBezTo>
                <a:close/>
                <a:moveTo>
                  <a:pt x="3799350" y="1176442"/>
                </a:moveTo>
                <a:cubicBezTo>
                  <a:pt x="3823488" y="1210235"/>
                  <a:pt x="3846936" y="1244718"/>
                  <a:pt x="3870384" y="1280580"/>
                </a:cubicBezTo>
                <a:cubicBezTo>
                  <a:pt x="3838660" y="1298511"/>
                  <a:pt x="3806936" y="1317131"/>
                  <a:pt x="3774523" y="1335752"/>
                </a:cubicBezTo>
                <a:cubicBezTo>
                  <a:pt x="3729695" y="1314373"/>
                  <a:pt x="3684178" y="1293683"/>
                  <a:pt x="3639350" y="1273683"/>
                </a:cubicBezTo>
                <a:cubicBezTo>
                  <a:pt x="3665557" y="1223338"/>
                  <a:pt x="3691764" y="1174373"/>
                  <a:pt x="3719350" y="1126097"/>
                </a:cubicBezTo>
                <a:cubicBezTo>
                  <a:pt x="3725557" y="1115063"/>
                  <a:pt x="3731764" y="1104028"/>
                  <a:pt x="3738661" y="1092994"/>
                </a:cubicBezTo>
                <a:cubicBezTo>
                  <a:pt x="3758661" y="1119890"/>
                  <a:pt x="3778660" y="1147477"/>
                  <a:pt x="3799350" y="1176442"/>
                </a:cubicBezTo>
                <a:close/>
                <a:moveTo>
                  <a:pt x="3713143" y="1122649"/>
                </a:moveTo>
                <a:cubicBezTo>
                  <a:pt x="3686247" y="1170925"/>
                  <a:pt x="3659350" y="1219890"/>
                  <a:pt x="3633144" y="1270925"/>
                </a:cubicBezTo>
                <a:cubicBezTo>
                  <a:pt x="3615212" y="1262649"/>
                  <a:pt x="3597281" y="1255063"/>
                  <a:pt x="3579351" y="1247476"/>
                </a:cubicBezTo>
                <a:cubicBezTo>
                  <a:pt x="3564178" y="1229545"/>
                  <a:pt x="3549695" y="1212304"/>
                  <a:pt x="3534523" y="1195063"/>
                </a:cubicBezTo>
                <a:cubicBezTo>
                  <a:pt x="3511764" y="1168856"/>
                  <a:pt x="3489006" y="1143339"/>
                  <a:pt x="3466247" y="1118511"/>
                </a:cubicBezTo>
                <a:cubicBezTo>
                  <a:pt x="3524868" y="1066787"/>
                  <a:pt x="3583488" y="1017132"/>
                  <a:pt x="3642109" y="969546"/>
                </a:cubicBezTo>
                <a:cubicBezTo>
                  <a:pt x="3672454" y="1007477"/>
                  <a:pt x="3703488" y="1046097"/>
                  <a:pt x="3733833" y="1086787"/>
                </a:cubicBezTo>
                <a:cubicBezTo>
                  <a:pt x="3726936" y="1098511"/>
                  <a:pt x="3720040" y="1110235"/>
                  <a:pt x="3713143" y="1122649"/>
                </a:cubicBezTo>
                <a:close/>
                <a:moveTo>
                  <a:pt x="3529695" y="1198511"/>
                </a:moveTo>
                <a:cubicBezTo>
                  <a:pt x="3541420" y="1212304"/>
                  <a:pt x="3553143" y="1226097"/>
                  <a:pt x="3564868" y="1239890"/>
                </a:cubicBezTo>
                <a:cubicBezTo>
                  <a:pt x="3511075" y="1216442"/>
                  <a:pt x="3457971" y="1194373"/>
                  <a:pt x="3404178" y="1172994"/>
                </a:cubicBezTo>
                <a:cubicBezTo>
                  <a:pt x="3422799" y="1155752"/>
                  <a:pt x="3442109" y="1138511"/>
                  <a:pt x="3461420" y="1121959"/>
                </a:cubicBezTo>
                <a:cubicBezTo>
                  <a:pt x="3484178" y="1147477"/>
                  <a:pt x="3506937" y="1172994"/>
                  <a:pt x="3529695" y="1198511"/>
                </a:cubicBezTo>
                <a:close/>
                <a:moveTo>
                  <a:pt x="3397282" y="1170235"/>
                </a:moveTo>
                <a:cubicBezTo>
                  <a:pt x="3282110" y="1124028"/>
                  <a:pt x="3168317" y="1082649"/>
                  <a:pt x="3055903" y="1045408"/>
                </a:cubicBezTo>
                <a:cubicBezTo>
                  <a:pt x="3082110" y="964029"/>
                  <a:pt x="3109696" y="886787"/>
                  <a:pt x="3139351" y="813684"/>
                </a:cubicBezTo>
                <a:cubicBezTo>
                  <a:pt x="3244179" y="899891"/>
                  <a:pt x="3349696" y="1001270"/>
                  <a:pt x="3455902" y="1117132"/>
                </a:cubicBezTo>
                <a:cubicBezTo>
                  <a:pt x="3436592" y="1135063"/>
                  <a:pt x="3417282" y="1152304"/>
                  <a:pt x="3397282" y="1170235"/>
                </a:cubicBezTo>
                <a:close/>
                <a:moveTo>
                  <a:pt x="3049007" y="1043339"/>
                </a:moveTo>
                <a:cubicBezTo>
                  <a:pt x="3021420" y="1034373"/>
                  <a:pt x="2994524" y="1025408"/>
                  <a:pt x="2966938" y="1017132"/>
                </a:cubicBezTo>
                <a:cubicBezTo>
                  <a:pt x="3021420" y="944718"/>
                  <a:pt x="3077282" y="876443"/>
                  <a:pt x="3132455" y="811615"/>
                </a:cubicBezTo>
                <a:cubicBezTo>
                  <a:pt x="3102800" y="884718"/>
                  <a:pt x="3075213" y="961960"/>
                  <a:pt x="3049007" y="1043339"/>
                </a:cubicBezTo>
                <a:close/>
                <a:moveTo>
                  <a:pt x="2995214" y="1229545"/>
                </a:moveTo>
                <a:cubicBezTo>
                  <a:pt x="2991765" y="1242649"/>
                  <a:pt x="2988317" y="1255752"/>
                  <a:pt x="2984869" y="1268856"/>
                </a:cubicBezTo>
                <a:cubicBezTo>
                  <a:pt x="2971076" y="1322649"/>
                  <a:pt x="2958662" y="1377131"/>
                  <a:pt x="2946938" y="1432993"/>
                </a:cubicBezTo>
                <a:cubicBezTo>
                  <a:pt x="2864179" y="1420580"/>
                  <a:pt x="2782110" y="1409545"/>
                  <a:pt x="2701421" y="1400580"/>
                </a:cubicBezTo>
                <a:cubicBezTo>
                  <a:pt x="2758662" y="1310235"/>
                  <a:pt x="2816593" y="1224028"/>
                  <a:pt x="2875214" y="1141270"/>
                </a:cubicBezTo>
                <a:cubicBezTo>
                  <a:pt x="2915214" y="1168856"/>
                  <a:pt x="2955214" y="1198511"/>
                  <a:pt x="2995214" y="1229545"/>
                </a:cubicBezTo>
                <a:close/>
                <a:moveTo>
                  <a:pt x="2946248" y="1439890"/>
                </a:moveTo>
                <a:cubicBezTo>
                  <a:pt x="2930386" y="1514372"/>
                  <a:pt x="2916593" y="1590924"/>
                  <a:pt x="2903490" y="1669545"/>
                </a:cubicBezTo>
                <a:cubicBezTo>
                  <a:pt x="2885559" y="1688855"/>
                  <a:pt x="2868317" y="1708855"/>
                  <a:pt x="2850386" y="1728855"/>
                </a:cubicBezTo>
                <a:cubicBezTo>
                  <a:pt x="2802800" y="1730924"/>
                  <a:pt x="2755214" y="1734372"/>
                  <a:pt x="2708318" y="1737131"/>
                </a:cubicBezTo>
                <a:cubicBezTo>
                  <a:pt x="2654524" y="1708855"/>
                  <a:pt x="2601421" y="1681958"/>
                  <a:pt x="2548318" y="1656441"/>
                </a:cubicBezTo>
                <a:cubicBezTo>
                  <a:pt x="2597283" y="1570234"/>
                  <a:pt x="2647628" y="1487476"/>
                  <a:pt x="2697973" y="1406786"/>
                </a:cubicBezTo>
                <a:cubicBezTo>
                  <a:pt x="2779352" y="1415752"/>
                  <a:pt x="2862110" y="1426786"/>
                  <a:pt x="2946248" y="1439890"/>
                </a:cubicBezTo>
                <a:close/>
                <a:moveTo>
                  <a:pt x="2537283" y="1659200"/>
                </a:moveTo>
                <a:cubicBezTo>
                  <a:pt x="2519352" y="1690924"/>
                  <a:pt x="2501421" y="1722648"/>
                  <a:pt x="2483490" y="1755062"/>
                </a:cubicBezTo>
                <a:cubicBezTo>
                  <a:pt x="2433835" y="1759889"/>
                  <a:pt x="2384870" y="1765406"/>
                  <a:pt x="2335904" y="1770924"/>
                </a:cubicBezTo>
                <a:cubicBezTo>
                  <a:pt x="2332456" y="1714372"/>
                  <a:pt x="2330387" y="1658510"/>
                  <a:pt x="2329008" y="1603338"/>
                </a:cubicBezTo>
                <a:cubicBezTo>
                  <a:pt x="2329008" y="1590924"/>
                  <a:pt x="2328318" y="1578510"/>
                  <a:pt x="2328318" y="1566097"/>
                </a:cubicBezTo>
                <a:cubicBezTo>
                  <a:pt x="2396594" y="1594372"/>
                  <a:pt x="2466249" y="1625407"/>
                  <a:pt x="2537283" y="1659200"/>
                </a:cubicBezTo>
                <a:close/>
                <a:moveTo>
                  <a:pt x="2322111" y="1603338"/>
                </a:moveTo>
                <a:cubicBezTo>
                  <a:pt x="2323491" y="1658510"/>
                  <a:pt x="2325560" y="1714372"/>
                  <a:pt x="2329008" y="1771613"/>
                </a:cubicBezTo>
                <a:cubicBezTo>
                  <a:pt x="2245560" y="1781268"/>
                  <a:pt x="2163491" y="1792993"/>
                  <a:pt x="2082801" y="1805406"/>
                </a:cubicBezTo>
                <a:cubicBezTo>
                  <a:pt x="2113836" y="1703338"/>
                  <a:pt x="2146939" y="1604717"/>
                  <a:pt x="2182111" y="1508855"/>
                </a:cubicBezTo>
                <a:cubicBezTo>
                  <a:pt x="2227629" y="1525407"/>
                  <a:pt x="2274525" y="1543338"/>
                  <a:pt x="2321422" y="1562648"/>
                </a:cubicBezTo>
                <a:cubicBezTo>
                  <a:pt x="2321422" y="1576441"/>
                  <a:pt x="2322111" y="1590234"/>
                  <a:pt x="2322111" y="1603338"/>
                </a:cubicBezTo>
                <a:close/>
                <a:moveTo>
                  <a:pt x="2329698" y="1778510"/>
                </a:moveTo>
                <a:cubicBezTo>
                  <a:pt x="2334525" y="1855062"/>
                  <a:pt x="2340732" y="1932303"/>
                  <a:pt x="2349698" y="2010923"/>
                </a:cubicBezTo>
                <a:cubicBezTo>
                  <a:pt x="2337973" y="2034372"/>
                  <a:pt x="2326249" y="2057820"/>
                  <a:pt x="2314525" y="2081958"/>
                </a:cubicBezTo>
                <a:cubicBezTo>
                  <a:pt x="2269008" y="2097130"/>
                  <a:pt x="2224180" y="2112302"/>
                  <a:pt x="2179353" y="2127475"/>
                </a:cubicBezTo>
                <a:cubicBezTo>
                  <a:pt x="2120043" y="2114371"/>
                  <a:pt x="2060732" y="2102647"/>
                  <a:pt x="2002801" y="2092302"/>
                </a:cubicBezTo>
                <a:cubicBezTo>
                  <a:pt x="2026939" y="1997130"/>
                  <a:pt x="2053146" y="1903337"/>
                  <a:pt x="2080732" y="1812303"/>
                </a:cubicBezTo>
                <a:cubicBezTo>
                  <a:pt x="2162112" y="1799889"/>
                  <a:pt x="2244870" y="1788855"/>
                  <a:pt x="2329698" y="1778510"/>
                </a:cubicBezTo>
                <a:close/>
                <a:moveTo>
                  <a:pt x="1995905" y="2091613"/>
                </a:moveTo>
                <a:cubicBezTo>
                  <a:pt x="1953836" y="2084027"/>
                  <a:pt x="1912457" y="2077130"/>
                  <a:pt x="1871078" y="2070923"/>
                </a:cubicBezTo>
                <a:cubicBezTo>
                  <a:pt x="1835905" y="2065406"/>
                  <a:pt x="1800733" y="2061268"/>
                  <a:pt x="1766250" y="2056441"/>
                </a:cubicBezTo>
                <a:cubicBezTo>
                  <a:pt x="1749009" y="1997130"/>
                  <a:pt x="1733836" y="1938510"/>
                  <a:pt x="1720043" y="1880579"/>
                </a:cubicBezTo>
                <a:cubicBezTo>
                  <a:pt x="1833836" y="1855062"/>
                  <a:pt x="1951767" y="1832992"/>
                  <a:pt x="2073146" y="1813682"/>
                </a:cubicBezTo>
                <a:cubicBezTo>
                  <a:pt x="2045560" y="1904027"/>
                  <a:pt x="2020043" y="1997130"/>
                  <a:pt x="1995905" y="2091613"/>
                </a:cubicBezTo>
                <a:close/>
                <a:moveTo>
                  <a:pt x="1869698" y="2077820"/>
                </a:moveTo>
                <a:cubicBezTo>
                  <a:pt x="1910388" y="2084027"/>
                  <a:pt x="1952457" y="2090923"/>
                  <a:pt x="1993836" y="2098509"/>
                </a:cubicBezTo>
                <a:cubicBezTo>
                  <a:pt x="1984871" y="2133682"/>
                  <a:pt x="1975905" y="2169544"/>
                  <a:pt x="1967629" y="2205406"/>
                </a:cubicBezTo>
                <a:cubicBezTo>
                  <a:pt x="1921422" y="2223337"/>
                  <a:pt x="1875215" y="2241268"/>
                  <a:pt x="1830388" y="2259889"/>
                </a:cubicBezTo>
                <a:cubicBezTo>
                  <a:pt x="1807629" y="2193682"/>
                  <a:pt x="1786940" y="2128165"/>
                  <a:pt x="1768319" y="2064027"/>
                </a:cubicBezTo>
                <a:cubicBezTo>
                  <a:pt x="1801423" y="2068165"/>
                  <a:pt x="1835216" y="2072303"/>
                  <a:pt x="1869698" y="2077820"/>
                </a:cubicBezTo>
                <a:close/>
                <a:moveTo>
                  <a:pt x="1771767" y="2102647"/>
                </a:moveTo>
                <a:cubicBezTo>
                  <a:pt x="1787629" y="2155751"/>
                  <a:pt x="1804871" y="2208854"/>
                  <a:pt x="1823491" y="2262647"/>
                </a:cubicBezTo>
                <a:cubicBezTo>
                  <a:pt x="1745561" y="2294371"/>
                  <a:pt x="1669699" y="2326785"/>
                  <a:pt x="1595216" y="2360578"/>
                </a:cubicBezTo>
                <a:cubicBezTo>
                  <a:pt x="1597975" y="2253681"/>
                  <a:pt x="1603492" y="2149544"/>
                  <a:pt x="1612457" y="2047475"/>
                </a:cubicBezTo>
                <a:cubicBezTo>
                  <a:pt x="1660733" y="2051613"/>
                  <a:pt x="1710388" y="2056441"/>
                  <a:pt x="1760733" y="2062647"/>
                </a:cubicBezTo>
                <a:cubicBezTo>
                  <a:pt x="1764181" y="2075751"/>
                  <a:pt x="1767630" y="2088854"/>
                  <a:pt x="1771767" y="2102647"/>
                </a:cubicBezTo>
                <a:close/>
                <a:moveTo>
                  <a:pt x="1587630" y="2371612"/>
                </a:moveTo>
                <a:cubicBezTo>
                  <a:pt x="1585561" y="2466095"/>
                  <a:pt x="1584871" y="2561957"/>
                  <a:pt x="1586940" y="2659888"/>
                </a:cubicBezTo>
                <a:cubicBezTo>
                  <a:pt x="1544182" y="2664026"/>
                  <a:pt x="1502113" y="2668164"/>
                  <a:pt x="1460733" y="2672991"/>
                </a:cubicBezTo>
                <a:cubicBezTo>
                  <a:pt x="1460733" y="2672991"/>
                  <a:pt x="1460044" y="2672991"/>
                  <a:pt x="1460044" y="2672991"/>
                </a:cubicBezTo>
                <a:cubicBezTo>
                  <a:pt x="1453147" y="2593681"/>
                  <a:pt x="1448320" y="2515750"/>
                  <a:pt x="1444871" y="2438509"/>
                </a:cubicBezTo>
                <a:cubicBezTo>
                  <a:pt x="1491768" y="2415750"/>
                  <a:pt x="1539354" y="2393681"/>
                  <a:pt x="1587630" y="2371612"/>
                </a:cubicBezTo>
                <a:close/>
                <a:moveTo>
                  <a:pt x="1453147" y="2673681"/>
                </a:moveTo>
                <a:cubicBezTo>
                  <a:pt x="1420044" y="2677819"/>
                  <a:pt x="1387630" y="2681957"/>
                  <a:pt x="1355216" y="2686784"/>
                </a:cubicBezTo>
                <a:cubicBezTo>
                  <a:pt x="1322803" y="2633681"/>
                  <a:pt x="1292458" y="2581267"/>
                  <a:pt x="1264182" y="2530233"/>
                </a:cubicBezTo>
                <a:cubicBezTo>
                  <a:pt x="1320734" y="2500578"/>
                  <a:pt x="1378665" y="2470922"/>
                  <a:pt x="1437975" y="2441957"/>
                </a:cubicBezTo>
                <a:cubicBezTo>
                  <a:pt x="1441423" y="2517819"/>
                  <a:pt x="1446251" y="2595060"/>
                  <a:pt x="1453147" y="2673681"/>
                </a:cubicBezTo>
                <a:close/>
                <a:moveTo>
                  <a:pt x="1453837" y="2680577"/>
                </a:moveTo>
                <a:cubicBezTo>
                  <a:pt x="1459354" y="2741267"/>
                  <a:pt x="1465561" y="2803336"/>
                  <a:pt x="1472458" y="2865405"/>
                </a:cubicBezTo>
                <a:cubicBezTo>
                  <a:pt x="1471768" y="2865405"/>
                  <a:pt x="1471768" y="2866094"/>
                  <a:pt x="1471078" y="2866094"/>
                </a:cubicBezTo>
                <a:cubicBezTo>
                  <a:pt x="1439354" y="2819198"/>
                  <a:pt x="1408320" y="2772301"/>
                  <a:pt x="1379354" y="2726094"/>
                </a:cubicBezTo>
                <a:cubicBezTo>
                  <a:pt x="1372458" y="2715060"/>
                  <a:pt x="1365561" y="2704026"/>
                  <a:pt x="1359354" y="2693681"/>
                </a:cubicBezTo>
                <a:cubicBezTo>
                  <a:pt x="1390389" y="2688853"/>
                  <a:pt x="1422113" y="2684715"/>
                  <a:pt x="1453837" y="2680577"/>
                </a:cubicBezTo>
                <a:close/>
                <a:moveTo>
                  <a:pt x="1373837" y="2729543"/>
                </a:moveTo>
                <a:cubicBezTo>
                  <a:pt x="1403492" y="2776439"/>
                  <a:pt x="1433837" y="2823336"/>
                  <a:pt x="1465561" y="2870232"/>
                </a:cubicBezTo>
                <a:cubicBezTo>
                  <a:pt x="1449699" y="2881956"/>
                  <a:pt x="1434527" y="2894370"/>
                  <a:pt x="1418665" y="2906784"/>
                </a:cubicBezTo>
                <a:cubicBezTo>
                  <a:pt x="1395906" y="2911612"/>
                  <a:pt x="1373837" y="2916439"/>
                  <a:pt x="1351768" y="2921267"/>
                </a:cubicBezTo>
                <a:cubicBezTo>
                  <a:pt x="1317975" y="2928853"/>
                  <a:pt x="1284872" y="2936439"/>
                  <a:pt x="1251768" y="2944715"/>
                </a:cubicBezTo>
                <a:cubicBezTo>
                  <a:pt x="1233837" y="2868853"/>
                  <a:pt x="1218665" y="2793681"/>
                  <a:pt x="1204182" y="2719198"/>
                </a:cubicBezTo>
                <a:cubicBezTo>
                  <a:pt x="1251768" y="2710232"/>
                  <a:pt x="1300734" y="2701957"/>
                  <a:pt x="1351079" y="2694371"/>
                </a:cubicBezTo>
                <a:cubicBezTo>
                  <a:pt x="1358665" y="2706095"/>
                  <a:pt x="1366251" y="2717819"/>
                  <a:pt x="1373837" y="2729543"/>
                </a:cubicBezTo>
                <a:close/>
                <a:moveTo>
                  <a:pt x="1405561" y="2917129"/>
                </a:moveTo>
                <a:cubicBezTo>
                  <a:pt x="1360044" y="2952991"/>
                  <a:pt x="1315217" y="2988853"/>
                  <a:pt x="1271768" y="3025404"/>
                </a:cubicBezTo>
                <a:cubicBezTo>
                  <a:pt x="1265561" y="3000577"/>
                  <a:pt x="1260044" y="2976439"/>
                  <a:pt x="1253837" y="2951611"/>
                </a:cubicBezTo>
                <a:cubicBezTo>
                  <a:pt x="1303492" y="2939198"/>
                  <a:pt x="1353837" y="2928163"/>
                  <a:pt x="1405561" y="2917129"/>
                </a:cubicBezTo>
                <a:close/>
                <a:moveTo>
                  <a:pt x="1265561" y="3030232"/>
                </a:moveTo>
                <a:cubicBezTo>
                  <a:pt x="1170389" y="3109542"/>
                  <a:pt x="1079355" y="3190232"/>
                  <a:pt x="993838" y="3270921"/>
                </a:cubicBezTo>
                <a:cubicBezTo>
                  <a:pt x="935217" y="3209542"/>
                  <a:pt x="880045" y="3148852"/>
                  <a:pt x="830390" y="3088163"/>
                </a:cubicBezTo>
                <a:cubicBezTo>
                  <a:pt x="956596" y="3036439"/>
                  <a:pt x="1095907" y="2991611"/>
                  <a:pt x="1247630" y="2953680"/>
                </a:cubicBezTo>
                <a:cubicBezTo>
                  <a:pt x="1253148" y="2979198"/>
                  <a:pt x="1259355" y="3004715"/>
                  <a:pt x="1265561" y="3030232"/>
                </a:cubicBezTo>
                <a:close/>
                <a:moveTo>
                  <a:pt x="988320" y="3276438"/>
                </a:moveTo>
                <a:cubicBezTo>
                  <a:pt x="966941" y="3296438"/>
                  <a:pt x="946252" y="3316438"/>
                  <a:pt x="925562" y="3336438"/>
                </a:cubicBezTo>
                <a:cubicBezTo>
                  <a:pt x="893838" y="3266094"/>
                  <a:pt x="864183" y="3195749"/>
                  <a:pt x="836597" y="3126783"/>
                </a:cubicBezTo>
                <a:cubicBezTo>
                  <a:pt x="831769" y="3115059"/>
                  <a:pt x="826941" y="3102646"/>
                  <a:pt x="822804" y="3090922"/>
                </a:cubicBezTo>
                <a:cubicBezTo>
                  <a:pt x="873148" y="3152301"/>
                  <a:pt x="928321" y="3214370"/>
                  <a:pt x="988320" y="3276438"/>
                </a:cubicBezTo>
                <a:close/>
                <a:moveTo>
                  <a:pt x="1126251" y="3412300"/>
                </a:moveTo>
                <a:cubicBezTo>
                  <a:pt x="1135907" y="3421266"/>
                  <a:pt x="1146251" y="3430921"/>
                  <a:pt x="1155906" y="3439886"/>
                </a:cubicBezTo>
                <a:cubicBezTo>
                  <a:pt x="1196596" y="3477128"/>
                  <a:pt x="1238665" y="3514369"/>
                  <a:pt x="1282113" y="3550921"/>
                </a:cubicBezTo>
                <a:cubicBezTo>
                  <a:pt x="1270389" y="3566783"/>
                  <a:pt x="1258665" y="3582645"/>
                  <a:pt x="1246941" y="3597817"/>
                </a:cubicBezTo>
                <a:cubicBezTo>
                  <a:pt x="1226251" y="3608162"/>
                  <a:pt x="1206251" y="3619196"/>
                  <a:pt x="1185562" y="3629541"/>
                </a:cubicBezTo>
                <a:cubicBezTo>
                  <a:pt x="1155217" y="3646093"/>
                  <a:pt x="1124872" y="3661955"/>
                  <a:pt x="1095907" y="3678507"/>
                </a:cubicBezTo>
                <a:cubicBezTo>
                  <a:pt x="1058665" y="3610231"/>
                  <a:pt x="1023493" y="3541955"/>
                  <a:pt x="990389" y="3474369"/>
                </a:cubicBezTo>
                <a:cubicBezTo>
                  <a:pt x="1035217" y="3453679"/>
                  <a:pt x="1080044" y="3432990"/>
                  <a:pt x="1126251" y="3412300"/>
                </a:cubicBezTo>
                <a:close/>
                <a:moveTo>
                  <a:pt x="1237286" y="3612300"/>
                </a:moveTo>
                <a:cubicBezTo>
                  <a:pt x="1202803" y="3659196"/>
                  <a:pt x="1169010" y="3706093"/>
                  <a:pt x="1136596" y="3752299"/>
                </a:cubicBezTo>
                <a:cubicBezTo>
                  <a:pt x="1124182" y="3730231"/>
                  <a:pt x="1111769" y="3708162"/>
                  <a:pt x="1100044" y="3686093"/>
                </a:cubicBezTo>
                <a:cubicBezTo>
                  <a:pt x="1144182" y="3660576"/>
                  <a:pt x="1190389" y="3636438"/>
                  <a:pt x="1237286" y="3612300"/>
                </a:cubicBezTo>
                <a:close/>
                <a:moveTo>
                  <a:pt x="1132458" y="3758506"/>
                </a:moveTo>
                <a:cubicBezTo>
                  <a:pt x="1061424" y="3860575"/>
                  <a:pt x="995217" y="3962644"/>
                  <a:pt x="933838" y="4063334"/>
                </a:cubicBezTo>
                <a:cubicBezTo>
                  <a:pt x="860045" y="4019885"/>
                  <a:pt x="791079" y="3975747"/>
                  <a:pt x="726942" y="3930230"/>
                </a:cubicBezTo>
                <a:cubicBezTo>
                  <a:pt x="835217" y="3846782"/>
                  <a:pt x="957976" y="3766092"/>
                  <a:pt x="1093838" y="3689541"/>
                </a:cubicBezTo>
                <a:cubicBezTo>
                  <a:pt x="1106251" y="3712300"/>
                  <a:pt x="1119355" y="3735058"/>
                  <a:pt x="1132458" y="3758506"/>
                </a:cubicBezTo>
                <a:close/>
                <a:moveTo>
                  <a:pt x="930390" y="4069540"/>
                </a:moveTo>
                <a:cubicBezTo>
                  <a:pt x="915217" y="4094368"/>
                  <a:pt x="900734" y="4119195"/>
                  <a:pt x="886252" y="4143333"/>
                </a:cubicBezTo>
                <a:cubicBezTo>
                  <a:pt x="828321" y="4073678"/>
                  <a:pt x="773838" y="4004713"/>
                  <a:pt x="723493" y="3935748"/>
                </a:cubicBezTo>
                <a:cubicBezTo>
                  <a:pt x="787631" y="3981265"/>
                  <a:pt x="856597" y="4025403"/>
                  <a:pt x="930390" y="4069540"/>
                </a:cubicBezTo>
                <a:close/>
                <a:moveTo>
                  <a:pt x="936596" y="4072989"/>
                </a:moveTo>
                <a:cubicBezTo>
                  <a:pt x="999355" y="4110230"/>
                  <a:pt x="1065562" y="4146092"/>
                  <a:pt x="1135217" y="4181954"/>
                </a:cubicBezTo>
                <a:cubicBezTo>
                  <a:pt x="1184182" y="4206782"/>
                  <a:pt x="1234527" y="4231609"/>
                  <a:pt x="1286251" y="4255747"/>
                </a:cubicBezTo>
                <a:cubicBezTo>
                  <a:pt x="1278665" y="4274368"/>
                  <a:pt x="1271768" y="4292299"/>
                  <a:pt x="1264872" y="4310919"/>
                </a:cubicBezTo>
                <a:cubicBezTo>
                  <a:pt x="1247630" y="4326782"/>
                  <a:pt x="1231079" y="4341954"/>
                  <a:pt x="1214527" y="4357816"/>
                </a:cubicBezTo>
                <a:cubicBezTo>
                  <a:pt x="1189699" y="4381264"/>
                  <a:pt x="1165562" y="4404712"/>
                  <a:pt x="1141424" y="4428160"/>
                </a:cubicBezTo>
                <a:cubicBezTo>
                  <a:pt x="1051769" y="4335057"/>
                  <a:pt x="968321" y="4241954"/>
                  <a:pt x="891079" y="4149540"/>
                </a:cubicBezTo>
                <a:cubicBezTo>
                  <a:pt x="906252" y="4124023"/>
                  <a:pt x="921424" y="4098506"/>
                  <a:pt x="936596" y="4072989"/>
                </a:cubicBezTo>
                <a:close/>
                <a:moveTo>
                  <a:pt x="1196596" y="4495747"/>
                </a:moveTo>
                <a:cubicBezTo>
                  <a:pt x="1155217" y="4612988"/>
                  <a:pt x="1118665" y="4728160"/>
                  <a:pt x="1086251" y="4841953"/>
                </a:cubicBezTo>
                <a:cubicBezTo>
                  <a:pt x="1004183" y="4819884"/>
                  <a:pt x="925562" y="4795056"/>
                  <a:pt x="851079" y="4768160"/>
                </a:cubicBezTo>
                <a:cubicBezTo>
                  <a:pt x="932459" y="4659884"/>
                  <a:pt x="1029010" y="4550229"/>
                  <a:pt x="1140734" y="4439195"/>
                </a:cubicBezTo>
                <a:cubicBezTo>
                  <a:pt x="1159355" y="4457816"/>
                  <a:pt x="1177975" y="4477126"/>
                  <a:pt x="1196596" y="4495747"/>
                </a:cubicBezTo>
                <a:close/>
                <a:moveTo>
                  <a:pt x="1084872" y="4849539"/>
                </a:moveTo>
                <a:cubicBezTo>
                  <a:pt x="1077286" y="4877125"/>
                  <a:pt x="1069700" y="4904712"/>
                  <a:pt x="1062113" y="4932298"/>
                </a:cubicBezTo>
                <a:cubicBezTo>
                  <a:pt x="987631" y="4880574"/>
                  <a:pt x="916596" y="4828160"/>
                  <a:pt x="849700" y="4775746"/>
                </a:cubicBezTo>
                <a:cubicBezTo>
                  <a:pt x="923493" y="4801953"/>
                  <a:pt x="1002114" y="4826781"/>
                  <a:pt x="1084872" y="4849539"/>
                </a:cubicBezTo>
                <a:close/>
                <a:moveTo>
                  <a:pt x="1091079" y="4850919"/>
                </a:moveTo>
                <a:cubicBezTo>
                  <a:pt x="1162113" y="4870229"/>
                  <a:pt x="1235906" y="4887470"/>
                  <a:pt x="1312458" y="4903332"/>
                </a:cubicBezTo>
                <a:cubicBezTo>
                  <a:pt x="1366251" y="4914366"/>
                  <a:pt x="1421423" y="4924711"/>
                  <a:pt x="1477975" y="4934367"/>
                </a:cubicBezTo>
                <a:cubicBezTo>
                  <a:pt x="1475906" y="4953677"/>
                  <a:pt x="1473837" y="4973677"/>
                  <a:pt x="1471768" y="4992987"/>
                </a:cubicBezTo>
                <a:cubicBezTo>
                  <a:pt x="1459354" y="5012297"/>
                  <a:pt x="1447630" y="5032298"/>
                  <a:pt x="1435906" y="5051608"/>
                </a:cubicBezTo>
                <a:cubicBezTo>
                  <a:pt x="1417975" y="5081263"/>
                  <a:pt x="1400734" y="5110228"/>
                  <a:pt x="1384182" y="5139194"/>
                </a:cubicBezTo>
                <a:cubicBezTo>
                  <a:pt x="1272458" y="5072987"/>
                  <a:pt x="1166941" y="5005401"/>
                  <a:pt x="1067631" y="4936435"/>
                </a:cubicBezTo>
                <a:cubicBezTo>
                  <a:pt x="1075217" y="4908160"/>
                  <a:pt x="1083493" y="4879884"/>
                  <a:pt x="1091079" y="4850919"/>
                </a:cubicBezTo>
                <a:close/>
                <a:moveTo>
                  <a:pt x="1380734" y="5146090"/>
                </a:moveTo>
                <a:cubicBezTo>
                  <a:pt x="1355216" y="5190918"/>
                  <a:pt x="1331078" y="5235056"/>
                  <a:pt x="1308320" y="5279194"/>
                </a:cubicBezTo>
                <a:cubicBezTo>
                  <a:pt x="1209010" y="5227470"/>
                  <a:pt x="1113837" y="5174366"/>
                  <a:pt x="1023493" y="5119194"/>
                </a:cubicBezTo>
                <a:cubicBezTo>
                  <a:pt x="1036596" y="5061953"/>
                  <a:pt x="1050389" y="5003332"/>
                  <a:pt x="1065562" y="4944711"/>
                </a:cubicBezTo>
                <a:cubicBezTo>
                  <a:pt x="1165562" y="5012987"/>
                  <a:pt x="1270389" y="5080573"/>
                  <a:pt x="1380734" y="5146090"/>
                </a:cubicBezTo>
                <a:close/>
                <a:moveTo>
                  <a:pt x="1386251" y="5149539"/>
                </a:moveTo>
                <a:cubicBezTo>
                  <a:pt x="1409009" y="5163332"/>
                  <a:pt x="1431768" y="5176435"/>
                  <a:pt x="1455216" y="5189539"/>
                </a:cubicBezTo>
                <a:cubicBezTo>
                  <a:pt x="1451768" y="5242642"/>
                  <a:pt x="1448320" y="5295745"/>
                  <a:pt x="1446251" y="5347469"/>
                </a:cubicBezTo>
                <a:cubicBezTo>
                  <a:pt x="1401423" y="5326090"/>
                  <a:pt x="1357975" y="5304021"/>
                  <a:pt x="1314527" y="5281262"/>
                </a:cubicBezTo>
                <a:cubicBezTo>
                  <a:pt x="1337285" y="5238504"/>
                  <a:pt x="1360734" y="5194366"/>
                  <a:pt x="1386251" y="5149539"/>
                </a:cubicBezTo>
                <a:close/>
                <a:moveTo>
                  <a:pt x="1445561" y="5355055"/>
                </a:moveTo>
                <a:cubicBezTo>
                  <a:pt x="1442803" y="5421952"/>
                  <a:pt x="1441423" y="5487469"/>
                  <a:pt x="1440734" y="5552986"/>
                </a:cubicBezTo>
                <a:cubicBezTo>
                  <a:pt x="1355216" y="5552986"/>
                  <a:pt x="1272458" y="5550227"/>
                  <a:pt x="1193837" y="5544021"/>
                </a:cubicBezTo>
                <a:cubicBezTo>
                  <a:pt x="1226941" y="5460572"/>
                  <a:pt x="1265561" y="5375056"/>
                  <a:pt x="1311079" y="5287469"/>
                </a:cubicBezTo>
                <a:cubicBezTo>
                  <a:pt x="1355216" y="5310917"/>
                  <a:pt x="1400044" y="5332986"/>
                  <a:pt x="1445561" y="5355055"/>
                </a:cubicBezTo>
                <a:close/>
                <a:moveTo>
                  <a:pt x="1428320" y="5559883"/>
                </a:moveTo>
                <a:cubicBezTo>
                  <a:pt x="1432458" y="5559883"/>
                  <a:pt x="1436596" y="5559883"/>
                  <a:pt x="1440734" y="5559883"/>
                </a:cubicBezTo>
                <a:cubicBezTo>
                  <a:pt x="1440734" y="5588848"/>
                  <a:pt x="1440734" y="5617813"/>
                  <a:pt x="1440734" y="5646090"/>
                </a:cubicBezTo>
                <a:cubicBezTo>
                  <a:pt x="1355216" y="5615745"/>
                  <a:pt x="1273148" y="5584710"/>
                  <a:pt x="1194527" y="5551607"/>
                </a:cubicBezTo>
                <a:cubicBezTo>
                  <a:pt x="1269699" y="5557124"/>
                  <a:pt x="1346941" y="5559883"/>
                  <a:pt x="1428320" y="5559883"/>
                </a:cubicBezTo>
                <a:close/>
                <a:moveTo>
                  <a:pt x="1447630" y="5559883"/>
                </a:moveTo>
                <a:cubicBezTo>
                  <a:pt x="1520733" y="5559193"/>
                  <a:pt x="1596595" y="5557124"/>
                  <a:pt x="1675216" y="5551607"/>
                </a:cubicBezTo>
                <a:cubicBezTo>
                  <a:pt x="1730388" y="5548159"/>
                  <a:pt x="1786250" y="5543331"/>
                  <a:pt x="1842802" y="5537124"/>
                </a:cubicBezTo>
                <a:cubicBezTo>
                  <a:pt x="1846250" y="5556435"/>
                  <a:pt x="1849009" y="5575745"/>
                  <a:pt x="1852457" y="5595055"/>
                </a:cubicBezTo>
                <a:cubicBezTo>
                  <a:pt x="1845560" y="5617124"/>
                  <a:pt x="1839354" y="5639193"/>
                  <a:pt x="1833147" y="5661262"/>
                </a:cubicBezTo>
                <a:cubicBezTo>
                  <a:pt x="1823491" y="5694365"/>
                  <a:pt x="1815216" y="5726779"/>
                  <a:pt x="1806940" y="5759193"/>
                </a:cubicBezTo>
                <a:cubicBezTo>
                  <a:pt x="1682112" y="5724710"/>
                  <a:pt x="1562113" y="5687469"/>
                  <a:pt x="1448320" y="5647469"/>
                </a:cubicBezTo>
                <a:cubicBezTo>
                  <a:pt x="1447630" y="5619193"/>
                  <a:pt x="1447630" y="5589538"/>
                  <a:pt x="1447630" y="5559883"/>
                </a:cubicBezTo>
                <a:close/>
                <a:moveTo>
                  <a:pt x="1840043" y="5664020"/>
                </a:moveTo>
                <a:cubicBezTo>
                  <a:pt x="1844871" y="5646779"/>
                  <a:pt x="1850388" y="5628848"/>
                  <a:pt x="1855215" y="5611607"/>
                </a:cubicBezTo>
                <a:cubicBezTo>
                  <a:pt x="1864871" y="5668848"/>
                  <a:pt x="1875905" y="5725400"/>
                  <a:pt x="1886940" y="5781262"/>
                </a:cubicBezTo>
                <a:cubicBezTo>
                  <a:pt x="1862112" y="5775055"/>
                  <a:pt x="1837974" y="5768158"/>
                  <a:pt x="1813836" y="5761951"/>
                </a:cubicBezTo>
                <a:cubicBezTo>
                  <a:pt x="1822112" y="5729537"/>
                  <a:pt x="1830388" y="5697124"/>
                  <a:pt x="1840043" y="5664020"/>
                </a:cubicBezTo>
                <a:close/>
                <a:moveTo>
                  <a:pt x="1859353" y="5596434"/>
                </a:moveTo>
                <a:cubicBezTo>
                  <a:pt x="1864871" y="5578504"/>
                  <a:pt x="1870388" y="5561262"/>
                  <a:pt x="1875905" y="5543331"/>
                </a:cubicBezTo>
                <a:cubicBezTo>
                  <a:pt x="1981422" y="5584710"/>
                  <a:pt x="2090388" y="5624710"/>
                  <a:pt x="2201422" y="5662641"/>
                </a:cubicBezTo>
                <a:cubicBezTo>
                  <a:pt x="2229698" y="5733676"/>
                  <a:pt x="2257973" y="5803331"/>
                  <a:pt x="2287629" y="5871606"/>
                </a:cubicBezTo>
                <a:cubicBezTo>
                  <a:pt x="2151767" y="5845399"/>
                  <a:pt x="2020732" y="5815744"/>
                  <a:pt x="1893836" y="5782641"/>
                </a:cubicBezTo>
                <a:cubicBezTo>
                  <a:pt x="1882112" y="5721951"/>
                  <a:pt x="1870388" y="5659193"/>
                  <a:pt x="1859353" y="5596434"/>
                </a:cubicBezTo>
                <a:close/>
                <a:moveTo>
                  <a:pt x="2291767" y="5880572"/>
                </a:moveTo>
                <a:cubicBezTo>
                  <a:pt x="2310387" y="5923331"/>
                  <a:pt x="2329008" y="5965399"/>
                  <a:pt x="2348318" y="6007468"/>
                </a:cubicBezTo>
                <a:cubicBezTo>
                  <a:pt x="2204180" y="5990917"/>
                  <a:pt x="2064870" y="5970916"/>
                  <a:pt x="1929698" y="5946089"/>
                </a:cubicBezTo>
                <a:cubicBezTo>
                  <a:pt x="1917974" y="5895054"/>
                  <a:pt x="1906940" y="5844020"/>
                  <a:pt x="1896595" y="5791606"/>
                </a:cubicBezTo>
                <a:cubicBezTo>
                  <a:pt x="2023491" y="5824710"/>
                  <a:pt x="2155905" y="5854365"/>
                  <a:pt x="2291767" y="5880572"/>
                </a:cubicBezTo>
                <a:close/>
                <a:moveTo>
                  <a:pt x="2351077" y="6015054"/>
                </a:moveTo>
                <a:cubicBezTo>
                  <a:pt x="2351077" y="6015054"/>
                  <a:pt x="2351077" y="6015744"/>
                  <a:pt x="2351077" y="6015054"/>
                </a:cubicBezTo>
                <a:cubicBezTo>
                  <a:pt x="2222801" y="6066089"/>
                  <a:pt x="2097974" y="6108158"/>
                  <a:pt x="1977974" y="6141950"/>
                </a:cubicBezTo>
                <a:cubicBezTo>
                  <a:pt x="1961422" y="6080572"/>
                  <a:pt x="1945560" y="6017813"/>
                  <a:pt x="1931077" y="5953675"/>
                </a:cubicBezTo>
                <a:cubicBezTo>
                  <a:pt x="2066250" y="5977813"/>
                  <a:pt x="2206939" y="5998503"/>
                  <a:pt x="2351077" y="6015054"/>
                </a:cubicBezTo>
                <a:close/>
                <a:moveTo>
                  <a:pt x="2369008" y="6017123"/>
                </a:moveTo>
                <a:cubicBezTo>
                  <a:pt x="2373146" y="6017813"/>
                  <a:pt x="2377284" y="6017813"/>
                  <a:pt x="2381422" y="6018503"/>
                </a:cubicBezTo>
                <a:cubicBezTo>
                  <a:pt x="2380732" y="6032296"/>
                  <a:pt x="2380732" y="6045399"/>
                  <a:pt x="2380042" y="6059192"/>
                </a:cubicBezTo>
                <a:cubicBezTo>
                  <a:pt x="2373835" y="6046089"/>
                  <a:pt x="2368318" y="6032985"/>
                  <a:pt x="2362111" y="6019882"/>
                </a:cubicBezTo>
                <a:cubicBezTo>
                  <a:pt x="2364180" y="6018503"/>
                  <a:pt x="2366249" y="6017813"/>
                  <a:pt x="2369008" y="6017123"/>
                </a:cubicBezTo>
                <a:close/>
                <a:moveTo>
                  <a:pt x="2388318" y="6019192"/>
                </a:moveTo>
                <a:cubicBezTo>
                  <a:pt x="2424870" y="6023330"/>
                  <a:pt x="2461421" y="6026779"/>
                  <a:pt x="2497973" y="6030227"/>
                </a:cubicBezTo>
                <a:cubicBezTo>
                  <a:pt x="2564869" y="6150226"/>
                  <a:pt x="2633145" y="6265399"/>
                  <a:pt x="2703490" y="6376433"/>
                </a:cubicBezTo>
                <a:cubicBezTo>
                  <a:pt x="2650387" y="6382640"/>
                  <a:pt x="2598663" y="6388157"/>
                  <a:pt x="2546939" y="6392295"/>
                </a:cubicBezTo>
                <a:cubicBezTo>
                  <a:pt x="2491766" y="6290226"/>
                  <a:pt x="2438663" y="6183330"/>
                  <a:pt x="2386249" y="6072296"/>
                </a:cubicBezTo>
                <a:cubicBezTo>
                  <a:pt x="2386939" y="6055054"/>
                  <a:pt x="2387628" y="6037123"/>
                  <a:pt x="2388318" y="6019192"/>
                </a:cubicBezTo>
                <a:close/>
                <a:moveTo>
                  <a:pt x="2708318" y="6383329"/>
                </a:moveTo>
                <a:cubicBezTo>
                  <a:pt x="2730386" y="6417812"/>
                  <a:pt x="2753145" y="6452295"/>
                  <a:pt x="2775214" y="6486088"/>
                </a:cubicBezTo>
                <a:cubicBezTo>
                  <a:pt x="2731766" y="6515054"/>
                  <a:pt x="2688318" y="6541950"/>
                  <a:pt x="2645559" y="6568157"/>
                </a:cubicBezTo>
                <a:cubicBezTo>
                  <a:pt x="2613835" y="6513674"/>
                  <a:pt x="2582111" y="6457122"/>
                  <a:pt x="2551076" y="6399192"/>
                </a:cubicBezTo>
                <a:cubicBezTo>
                  <a:pt x="2602800" y="6395054"/>
                  <a:pt x="2655214" y="6389536"/>
                  <a:pt x="2708318" y="6383329"/>
                </a:cubicBezTo>
                <a:close/>
                <a:moveTo>
                  <a:pt x="2715904" y="6382640"/>
                </a:moveTo>
                <a:cubicBezTo>
                  <a:pt x="2800041" y="6372985"/>
                  <a:pt x="2884869" y="6361261"/>
                  <a:pt x="2971076" y="6347468"/>
                </a:cubicBezTo>
                <a:cubicBezTo>
                  <a:pt x="2971076" y="6347468"/>
                  <a:pt x="2971765" y="6348157"/>
                  <a:pt x="2971765" y="6348157"/>
                </a:cubicBezTo>
                <a:cubicBezTo>
                  <a:pt x="2907628" y="6395743"/>
                  <a:pt x="2844179" y="6440571"/>
                  <a:pt x="2780731" y="6482640"/>
                </a:cubicBezTo>
                <a:cubicBezTo>
                  <a:pt x="2759352" y="6449536"/>
                  <a:pt x="2737283" y="6416433"/>
                  <a:pt x="2715904" y="6382640"/>
                </a:cubicBezTo>
                <a:close/>
                <a:moveTo>
                  <a:pt x="2989696" y="6344709"/>
                </a:moveTo>
                <a:cubicBezTo>
                  <a:pt x="2993834" y="6344019"/>
                  <a:pt x="2997972" y="6343330"/>
                  <a:pt x="3001420" y="6342640"/>
                </a:cubicBezTo>
                <a:cubicBezTo>
                  <a:pt x="3004869" y="6355743"/>
                  <a:pt x="3007627" y="6368847"/>
                  <a:pt x="3011076" y="6381950"/>
                </a:cubicBezTo>
                <a:cubicBezTo>
                  <a:pt x="3002110" y="6370916"/>
                  <a:pt x="2992455" y="6359881"/>
                  <a:pt x="2983489" y="6348847"/>
                </a:cubicBezTo>
                <a:cubicBezTo>
                  <a:pt x="2984869" y="6347468"/>
                  <a:pt x="2987627" y="6346088"/>
                  <a:pt x="2989696" y="6344709"/>
                </a:cubicBezTo>
                <a:close/>
                <a:moveTo>
                  <a:pt x="3008317" y="6341950"/>
                </a:moveTo>
                <a:cubicBezTo>
                  <a:pt x="3120041" y="6324019"/>
                  <a:pt x="3233834" y="6301950"/>
                  <a:pt x="3349006" y="6277812"/>
                </a:cubicBezTo>
                <a:cubicBezTo>
                  <a:pt x="3449696" y="6355054"/>
                  <a:pt x="3550385" y="6429536"/>
                  <a:pt x="3651074" y="6499192"/>
                </a:cubicBezTo>
                <a:cubicBezTo>
                  <a:pt x="3519351" y="6558502"/>
                  <a:pt x="3389006" y="6612295"/>
                  <a:pt x="3260730" y="6660570"/>
                </a:cubicBezTo>
                <a:cubicBezTo>
                  <a:pt x="3180731" y="6576432"/>
                  <a:pt x="3100041" y="6487467"/>
                  <a:pt x="3020041" y="6394364"/>
                </a:cubicBezTo>
                <a:cubicBezTo>
                  <a:pt x="3016593" y="6376433"/>
                  <a:pt x="3012455" y="6359191"/>
                  <a:pt x="3008317" y="6341950"/>
                </a:cubicBezTo>
                <a:close/>
                <a:moveTo>
                  <a:pt x="3253144" y="6663329"/>
                </a:moveTo>
                <a:cubicBezTo>
                  <a:pt x="3206937" y="6680570"/>
                  <a:pt x="3160041" y="6697122"/>
                  <a:pt x="3114524" y="6712984"/>
                </a:cubicBezTo>
                <a:cubicBezTo>
                  <a:pt x="3087627" y="6634364"/>
                  <a:pt x="3062110" y="6551605"/>
                  <a:pt x="3038662" y="6464019"/>
                </a:cubicBezTo>
                <a:cubicBezTo>
                  <a:pt x="3033834" y="6446778"/>
                  <a:pt x="3029696" y="6428847"/>
                  <a:pt x="3024869" y="6411605"/>
                </a:cubicBezTo>
                <a:cubicBezTo>
                  <a:pt x="3100731" y="6498502"/>
                  <a:pt x="3176593" y="6582640"/>
                  <a:pt x="3253144" y="6663329"/>
                </a:cubicBezTo>
                <a:close/>
                <a:moveTo>
                  <a:pt x="3257972" y="6668157"/>
                </a:moveTo>
                <a:cubicBezTo>
                  <a:pt x="3304179" y="6716433"/>
                  <a:pt x="3351075" y="6763329"/>
                  <a:pt x="3397282" y="6808846"/>
                </a:cubicBezTo>
                <a:cubicBezTo>
                  <a:pt x="3337972" y="6870915"/>
                  <a:pt x="3279351" y="6928156"/>
                  <a:pt x="3220730" y="6980570"/>
                </a:cubicBezTo>
                <a:cubicBezTo>
                  <a:pt x="3183489" y="6899191"/>
                  <a:pt x="3149006" y="6811605"/>
                  <a:pt x="3116593" y="6718501"/>
                </a:cubicBezTo>
                <a:cubicBezTo>
                  <a:pt x="3163489" y="6702639"/>
                  <a:pt x="3211075" y="6686088"/>
                  <a:pt x="3257972" y="6668157"/>
                </a:cubicBezTo>
                <a:close/>
                <a:moveTo>
                  <a:pt x="3266248" y="6665398"/>
                </a:moveTo>
                <a:cubicBezTo>
                  <a:pt x="3395213" y="6617122"/>
                  <a:pt x="3525557" y="6563329"/>
                  <a:pt x="3657971" y="6503329"/>
                </a:cubicBezTo>
                <a:cubicBezTo>
                  <a:pt x="3658661" y="6503329"/>
                  <a:pt x="3658661" y="6504019"/>
                  <a:pt x="3659350" y="6504019"/>
                </a:cubicBezTo>
                <a:cubicBezTo>
                  <a:pt x="3624178" y="6548846"/>
                  <a:pt x="3589695" y="6592295"/>
                  <a:pt x="3553833" y="6634364"/>
                </a:cubicBezTo>
                <a:cubicBezTo>
                  <a:pt x="3503488" y="6694364"/>
                  <a:pt x="3453144" y="6750225"/>
                  <a:pt x="3403489" y="6803329"/>
                </a:cubicBezTo>
                <a:cubicBezTo>
                  <a:pt x="3357282" y="6759191"/>
                  <a:pt x="3311765" y="6712984"/>
                  <a:pt x="3266248" y="6665398"/>
                </a:cubicBezTo>
                <a:close/>
                <a:moveTo>
                  <a:pt x="3673833" y="6495743"/>
                </a:moveTo>
                <a:cubicBezTo>
                  <a:pt x="3677281" y="6494364"/>
                  <a:pt x="3681419" y="6492295"/>
                  <a:pt x="3684868" y="6490916"/>
                </a:cubicBezTo>
                <a:cubicBezTo>
                  <a:pt x="3691074" y="6502640"/>
                  <a:pt x="3697971" y="6514364"/>
                  <a:pt x="3704178" y="6526088"/>
                </a:cubicBezTo>
                <a:cubicBezTo>
                  <a:pt x="3692454" y="6517812"/>
                  <a:pt x="3680729" y="6510226"/>
                  <a:pt x="3669006" y="6501950"/>
                </a:cubicBezTo>
                <a:cubicBezTo>
                  <a:pt x="3671075" y="6499881"/>
                  <a:pt x="3672454" y="6497812"/>
                  <a:pt x="3673833" y="6495743"/>
                </a:cubicBezTo>
                <a:close/>
                <a:moveTo>
                  <a:pt x="4360729" y="6471605"/>
                </a:moveTo>
                <a:cubicBezTo>
                  <a:pt x="4361418" y="6471605"/>
                  <a:pt x="4361418" y="6471605"/>
                  <a:pt x="4362108" y="6472295"/>
                </a:cubicBezTo>
                <a:cubicBezTo>
                  <a:pt x="4340039" y="6524708"/>
                  <a:pt x="4317970" y="6575743"/>
                  <a:pt x="4295211" y="6626088"/>
                </a:cubicBezTo>
                <a:cubicBezTo>
                  <a:pt x="4262798" y="6697122"/>
                  <a:pt x="4229004" y="6764708"/>
                  <a:pt x="4195212" y="6828846"/>
                </a:cubicBezTo>
                <a:cubicBezTo>
                  <a:pt x="4139349" y="6797812"/>
                  <a:pt x="4083488" y="6766087"/>
                  <a:pt x="4026936" y="6732295"/>
                </a:cubicBezTo>
                <a:cubicBezTo>
                  <a:pt x="4137970" y="6650915"/>
                  <a:pt x="4249694" y="6564019"/>
                  <a:pt x="4360729" y="6471605"/>
                </a:cubicBezTo>
                <a:close/>
                <a:moveTo>
                  <a:pt x="4301418" y="6628157"/>
                </a:moveTo>
                <a:cubicBezTo>
                  <a:pt x="4324177" y="6577812"/>
                  <a:pt x="4346936" y="6526778"/>
                  <a:pt x="4368315" y="6473674"/>
                </a:cubicBezTo>
                <a:cubicBezTo>
                  <a:pt x="4386935" y="6479881"/>
                  <a:pt x="4405556" y="6486088"/>
                  <a:pt x="4424177" y="6492984"/>
                </a:cubicBezTo>
                <a:cubicBezTo>
                  <a:pt x="4440728" y="6509536"/>
                  <a:pt x="4456590" y="6525398"/>
                  <a:pt x="4473142" y="6541260"/>
                </a:cubicBezTo>
                <a:cubicBezTo>
                  <a:pt x="4537970" y="6604019"/>
                  <a:pt x="4602107" y="6662639"/>
                  <a:pt x="4665556" y="6716433"/>
                </a:cubicBezTo>
                <a:cubicBezTo>
                  <a:pt x="4593142" y="6801260"/>
                  <a:pt x="4520038" y="6881949"/>
                  <a:pt x="4446245" y="6957811"/>
                </a:cubicBezTo>
                <a:cubicBezTo>
                  <a:pt x="4365556" y="6919191"/>
                  <a:pt x="4283487" y="6877122"/>
                  <a:pt x="4200729" y="6831604"/>
                </a:cubicBezTo>
                <a:cubicBezTo>
                  <a:pt x="4235211" y="6767467"/>
                  <a:pt x="4269005" y="6699191"/>
                  <a:pt x="4301418" y="6628157"/>
                </a:cubicBezTo>
                <a:close/>
                <a:moveTo>
                  <a:pt x="4440728" y="6498502"/>
                </a:moveTo>
                <a:cubicBezTo>
                  <a:pt x="4549694" y="6535053"/>
                  <a:pt x="4657969" y="6568157"/>
                  <a:pt x="4764176" y="6597812"/>
                </a:cubicBezTo>
                <a:cubicBezTo>
                  <a:pt x="4733142" y="6636432"/>
                  <a:pt x="4702107" y="6673674"/>
                  <a:pt x="4671073" y="6710915"/>
                </a:cubicBezTo>
                <a:cubicBezTo>
                  <a:pt x="4594521" y="6646088"/>
                  <a:pt x="4517970" y="6575743"/>
                  <a:pt x="4440728" y="6498502"/>
                </a:cubicBezTo>
                <a:close/>
                <a:moveTo>
                  <a:pt x="4428315" y="6486088"/>
                </a:moveTo>
                <a:cubicBezTo>
                  <a:pt x="4415211" y="6472984"/>
                  <a:pt x="4402797" y="6459881"/>
                  <a:pt x="4389694" y="6446778"/>
                </a:cubicBezTo>
                <a:cubicBezTo>
                  <a:pt x="4476590" y="6373674"/>
                  <a:pt x="4562797" y="6297123"/>
                  <a:pt x="4649004" y="6217812"/>
                </a:cubicBezTo>
                <a:cubicBezTo>
                  <a:pt x="4775210" y="6232985"/>
                  <a:pt x="4900038" y="6244709"/>
                  <a:pt x="5022106" y="6252985"/>
                </a:cubicBezTo>
                <a:cubicBezTo>
                  <a:pt x="4939348" y="6371606"/>
                  <a:pt x="4855211" y="6484709"/>
                  <a:pt x="4769693" y="6590915"/>
                </a:cubicBezTo>
                <a:cubicBezTo>
                  <a:pt x="4657969" y="6560571"/>
                  <a:pt x="4544176" y="6525398"/>
                  <a:pt x="4428315" y="6486088"/>
                </a:cubicBezTo>
                <a:close/>
                <a:moveTo>
                  <a:pt x="5030382" y="6253674"/>
                </a:moveTo>
                <a:cubicBezTo>
                  <a:pt x="5031072" y="6253674"/>
                  <a:pt x="5031072" y="6253674"/>
                  <a:pt x="5031762" y="6253674"/>
                </a:cubicBezTo>
                <a:cubicBezTo>
                  <a:pt x="5024865" y="6309537"/>
                  <a:pt x="5016589" y="6365399"/>
                  <a:pt x="5008313" y="6419191"/>
                </a:cubicBezTo>
                <a:cubicBezTo>
                  <a:pt x="4995900" y="6496433"/>
                  <a:pt x="4981417" y="6570226"/>
                  <a:pt x="4965555" y="6641260"/>
                </a:cubicBezTo>
                <a:cubicBezTo>
                  <a:pt x="4903486" y="6626778"/>
                  <a:pt x="4840728" y="6610226"/>
                  <a:pt x="4777279" y="6592984"/>
                </a:cubicBezTo>
                <a:cubicBezTo>
                  <a:pt x="4862797" y="6486088"/>
                  <a:pt x="4947624" y="6372985"/>
                  <a:pt x="5030382" y="6253674"/>
                </a:cubicBezTo>
                <a:close/>
                <a:moveTo>
                  <a:pt x="5014520" y="6420571"/>
                </a:moveTo>
                <a:cubicBezTo>
                  <a:pt x="5023486" y="6366088"/>
                  <a:pt x="5031072" y="6310226"/>
                  <a:pt x="5038658" y="6254364"/>
                </a:cubicBezTo>
                <a:cubicBezTo>
                  <a:pt x="5058658" y="6255743"/>
                  <a:pt x="5077969" y="6257123"/>
                  <a:pt x="5097968" y="6257813"/>
                </a:cubicBezTo>
                <a:cubicBezTo>
                  <a:pt x="5117969" y="6269536"/>
                  <a:pt x="5137969" y="6280571"/>
                  <a:pt x="5157968" y="6291605"/>
                </a:cubicBezTo>
                <a:cubicBezTo>
                  <a:pt x="5189693" y="6308847"/>
                  <a:pt x="5220727" y="6325399"/>
                  <a:pt x="5251762" y="6341950"/>
                </a:cubicBezTo>
                <a:cubicBezTo>
                  <a:pt x="5242796" y="6466778"/>
                  <a:pt x="5228313" y="6584019"/>
                  <a:pt x="5209003" y="6694364"/>
                </a:cubicBezTo>
                <a:cubicBezTo>
                  <a:pt x="5131762" y="6679881"/>
                  <a:pt x="5052451" y="6663329"/>
                  <a:pt x="4972452" y="6644019"/>
                </a:cubicBezTo>
                <a:cubicBezTo>
                  <a:pt x="4987624" y="6572295"/>
                  <a:pt x="5002107" y="6497812"/>
                  <a:pt x="5014520" y="6420571"/>
                </a:cubicBezTo>
                <a:close/>
                <a:moveTo>
                  <a:pt x="5099348" y="6250916"/>
                </a:moveTo>
                <a:cubicBezTo>
                  <a:pt x="5083486" y="6241950"/>
                  <a:pt x="5067624" y="6232295"/>
                  <a:pt x="5051072" y="6223330"/>
                </a:cubicBezTo>
                <a:cubicBezTo>
                  <a:pt x="5071762" y="6192985"/>
                  <a:pt x="5092451" y="6162640"/>
                  <a:pt x="5113141" y="6131606"/>
                </a:cubicBezTo>
                <a:cubicBezTo>
                  <a:pt x="5162796" y="6130916"/>
                  <a:pt x="5212451" y="6129537"/>
                  <a:pt x="5261416" y="6128157"/>
                </a:cubicBezTo>
                <a:cubicBezTo>
                  <a:pt x="5260037" y="6172295"/>
                  <a:pt x="5258658" y="6215054"/>
                  <a:pt x="5256589" y="6257813"/>
                </a:cubicBezTo>
                <a:cubicBezTo>
                  <a:pt x="5204865" y="6256433"/>
                  <a:pt x="5152451" y="6254364"/>
                  <a:pt x="5099348" y="6250916"/>
                </a:cubicBezTo>
                <a:close/>
                <a:moveTo>
                  <a:pt x="5269003" y="6128157"/>
                </a:moveTo>
                <a:cubicBezTo>
                  <a:pt x="5353140" y="6125399"/>
                  <a:pt x="5435899" y="6121261"/>
                  <a:pt x="5517278" y="6115054"/>
                </a:cubicBezTo>
                <a:cubicBezTo>
                  <a:pt x="5497278" y="6164709"/>
                  <a:pt x="5476589" y="6213675"/>
                  <a:pt x="5455899" y="6261950"/>
                </a:cubicBezTo>
                <a:cubicBezTo>
                  <a:pt x="5392451" y="6261950"/>
                  <a:pt x="5328313" y="6260571"/>
                  <a:pt x="5263485" y="6258502"/>
                </a:cubicBezTo>
                <a:cubicBezTo>
                  <a:pt x="5265555" y="6215744"/>
                  <a:pt x="5267624" y="6172295"/>
                  <a:pt x="5269003" y="6128157"/>
                </a:cubicBezTo>
                <a:close/>
                <a:moveTo>
                  <a:pt x="5524864" y="6115054"/>
                </a:moveTo>
                <a:cubicBezTo>
                  <a:pt x="5566244" y="6112295"/>
                  <a:pt x="5606933" y="6108847"/>
                  <a:pt x="5646933" y="6104709"/>
                </a:cubicBezTo>
                <a:cubicBezTo>
                  <a:pt x="5651761" y="6157123"/>
                  <a:pt x="5655209" y="6208158"/>
                  <a:pt x="5657278" y="6258502"/>
                </a:cubicBezTo>
                <a:cubicBezTo>
                  <a:pt x="5593830" y="6260571"/>
                  <a:pt x="5529002" y="6261950"/>
                  <a:pt x="5463485" y="6261950"/>
                </a:cubicBezTo>
                <a:cubicBezTo>
                  <a:pt x="5484175" y="6213675"/>
                  <a:pt x="5504864" y="6164709"/>
                  <a:pt x="5524864" y="6115054"/>
                </a:cubicBezTo>
                <a:close/>
                <a:moveTo>
                  <a:pt x="5527623" y="6106778"/>
                </a:moveTo>
                <a:cubicBezTo>
                  <a:pt x="5558658" y="6028158"/>
                  <a:pt x="5589002" y="5948158"/>
                  <a:pt x="5617968" y="5866089"/>
                </a:cubicBezTo>
                <a:cubicBezTo>
                  <a:pt x="5617968" y="5866089"/>
                  <a:pt x="5618657" y="5866089"/>
                  <a:pt x="5618657" y="5866089"/>
                </a:cubicBezTo>
                <a:cubicBezTo>
                  <a:pt x="5630381" y="5944710"/>
                  <a:pt x="5639347" y="6021951"/>
                  <a:pt x="5646243" y="6097123"/>
                </a:cubicBezTo>
                <a:cubicBezTo>
                  <a:pt x="5606933" y="6100571"/>
                  <a:pt x="5567623" y="6104020"/>
                  <a:pt x="5527623" y="6106778"/>
                </a:cubicBezTo>
                <a:close/>
                <a:moveTo>
                  <a:pt x="5623485" y="5849537"/>
                </a:moveTo>
                <a:cubicBezTo>
                  <a:pt x="5624864" y="5845399"/>
                  <a:pt x="5626244" y="5841951"/>
                  <a:pt x="5627623" y="5837813"/>
                </a:cubicBezTo>
                <a:cubicBezTo>
                  <a:pt x="5640726" y="5841262"/>
                  <a:pt x="5653830" y="5844710"/>
                  <a:pt x="5666933" y="5848158"/>
                </a:cubicBezTo>
                <a:cubicBezTo>
                  <a:pt x="5653140" y="5850917"/>
                  <a:pt x="5638657" y="5854365"/>
                  <a:pt x="5624864" y="5857123"/>
                </a:cubicBezTo>
                <a:cubicBezTo>
                  <a:pt x="5624175" y="5854365"/>
                  <a:pt x="5624175" y="5851606"/>
                  <a:pt x="5623485" y="5849537"/>
                </a:cubicBezTo>
                <a:close/>
                <a:moveTo>
                  <a:pt x="5630381" y="5830917"/>
                </a:moveTo>
                <a:cubicBezTo>
                  <a:pt x="5642106" y="5796434"/>
                  <a:pt x="5654519" y="5761262"/>
                  <a:pt x="5665554" y="5726089"/>
                </a:cubicBezTo>
                <a:cubicBezTo>
                  <a:pt x="5797278" y="5688158"/>
                  <a:pt x="5925553" y="5646779"/>
                  <a:pt x="6049001" y="5603331"/>
                </a:cubicBezTo>
                <a:cubicBezTo>
                  <a:pt x="6042794" y="5656434"/>
                  <a:pt x="6036588" y="5708158"/>
                  <a:pt x="6029691" y="5759882"/>
                </a:cubicBezTo>
                <a:cubicBezTo>
                  <a:pt x="5917967" y="5790227"/>
                  <a:pt x="5802105" y="5818503"/>
                  <a:pt x="5682105" y="5844710"/>
                </a:cubicBezTo>
                <a:cubicBezTo>
                  <a:pt x="5664864" y="5840572"/>
                  <a:pt x="5647623" y="5835744"/>
                  <a:pt x="5630381" y="5830917"/>
                </a:cubicBezTo>
                <a:close/>
                <a:moveTo>
                  <a:pt x="6028312" y="5768848"/>
                </a:moveTo>
                <a:cubicBezTo>
                  <a:pt x="6021415" y="5817813"/>
                  <a:pt x="6013829" y="5866089"/>
                  <a:pt x="6006243" y="5913675"/>
                </a:cubicBezTo>
                <a:cubicBezTo>
                  <a:pt x="5924174" y="5899882"/>
                  <a:pt x="5840036" y="5882641"/>
                  <a:pt x="5752450" y="5861951"/>
                </a:cubicBezTo>
                <a:cubicBezTo>
                  <a:pt x="5735209" y="5857813"/>
                  <a:pt x="5717278" y="5852986"/>
                  <a:pt x="5699347" y="5848848"/>
                </a:cubicBezTo>
                <a:cubicBezTo>
                  <a:pt x="5811760" y="5824710"/>
                  <a:pt x="5921415" y="5797813"/>
                  <a:pt x="6028312" y="5768848"/>
                </a:cubicBezTo>
                <a:close/>
                <a:moveTo>
                  <a:pt x="6036588" y="5766089"/>
                </a:moveTo>
                <a:cubicBezTo>
                  <a:pt x="6101415" y="5748158"/>
                  <a:pt x="6164174" y="5729537"/>
                  <a:pt x="6226243" y="5710227"/>
                </a:cubicBezTo>
                <a:cubicBezTo>
                  <a:pt x="6252449" y="5791606"/>
                  <a:pt x="6275208" y="5870917"/>
                  <a:pt x="6293139" y="5947468"/>
                </a:cubicBezTo>
                <a:cubicBezTo>
                  <a:pt x="6204174" y="5941261"/>
                  <a:pt x="6110381" y="5930917"/>
                  <a:pt x="6013139" y="5915055"/>
                </a:cubicBezTo>
                <a:cubicBezTo>
                  <a:pt x="6022105" y="5866089"/>
                  <a:pt x="6029691" y="5816434"/>
                  <a:pt x="6036588" y="5766089"/>
                </a:cubicBezTo>
                <a:close/>
                <a:moveTo>
                  <a:pt x="6037967" y="5757814"/>
                </a:moveTo>
                <a:cubicBezTo>
                  <a:pt x="6044864" y="5706090"/>
                  <a:pt x="6051760" y="5653676"/>
                  <a:pt x="6057967" y="5600572"/>
                </a:cubicBezTo>
                <a:cubicBezTo>
                  <a:pt x="6097277" y="5586779"/>
                  <a:pt x="6135898" y="5572296"/>
                  <a:pt x="6173829" y="5557814"/>
                </a:cubicBezTo>
                <a:cubicBezTo>
                  <a:pt x="6192449" y="5606779"/>
                  <a:pt x="6209001" y="5655055"/>
                  <a:pt x="6224863" y="5702641"/>
                </a:cubicBezTo>
                <a:cubicBezTo>
                  <a:pt x="6163484" y="5721951"/>
                  <a:pt x="6101415" y="5740572"/>
                  <a:pt x="6037967" y="5757814"/>
                </a:cubicBezTo>
                <a:close/>
                <a:moveTo>
                  <a:pt x="6057967" y="5592297"/>
                </a:moveTo>
                <a:cubicBezTo>
                  <a:pt x="6067622" y="5507469"/>
                  <a:pt x="6075208" y="5421262"/>
                  <a:pt x="6081415" y="5333676"/>
                </a:cubicBezTo>
                <a:cubicBezTo>
                  <a:pt x="6104863" y="5386090"/>
                  <a:pt x="6126243" y="5438503"/>
                  <a:pt x="6146932" y="5490917"/>
                </a:cubicBezTo>
                <a:cubicBezTo>
                  <a:pt x="6155208" y="5511607"/>
                  <a:pt x="6162794" y="5531607"/>
                  <a:pt x="6170380" y="5551607"/>
                </a:cubicBezTo>
                <a:cubicBezTo>
                  <a:pt x="6133829" y="5565400"/>
                  <a:pt x="6095898" y="5578504"/>
                  <a:pt x="6057967" y="5592297"/>
                </a:cubicBezTo>
                <a:close/>
                <a:moveTo>
                  <a:pt x="6153829" y="5488159"/>
                </a:moveTo>
                <a:cubicBezTo>
                  <a:pt x="6131760" y="5432297"/>
                  <a:pt x="6107622" y="5375745"/>
                  <a:pt x="6082795" y="5318504"/>
                </a:cubicBezTo>
                <a:cubicBezTo>
                  <a:pt x="6082795" y="5314366"/>
                  <a:pt x="6083484" y="5310228"/>
                  <a:pt x="6083484" y="5306090"/>
                </a:cubicBezTo>
                <a:cubicBezTo>
                  <a:pt x="6126243" y="5306090"/>
                  <a:pt x="6168311" y="5305400"/>
                  <a:pt x="6210381" y="5303331"/>
                </a:cubicBezTo>
                <a:cubicBezTo>
                  <a:pt x="6300036" y="5299883"/>
                  <a:pt x="6386932" y="5294366"/>
                  <a:pt x="6469690" y="5285401"/>
                </a:cubicBezTo>
                <a:cubicBezTo>
                  <a:pt x="6474518" y="5331607"/>
                  <a:pt x="6478656" y="5377814"/>
                  <a:pt x="6482104" y="5422641"/>
                </a:cubicBezTo>
                <a:cubicBezTo>
                  <a:pt x="6384863" y="5466090"/>
                  <a:pt x="6283484" y="5508159"/>
                  <a:pt x="6177967" y="5548159"/>
                </a:cubicBezTo>
                <a:cubicBezTo>
                  <a:pt x="6169691" y="5528848"/>
                  <a:pt x="6161415" y="5508159"/>
                  <a:pt x="6153829" y="5488159"/>
                </a:cubicBezTo>
                <a:close/>
                <a:moveTo>
                  <a:pt x="6209691" y="5297124"/>
                </a:moveTo>
                <a:cubicBezTo>
                  <a:pt x="6168311" y="5298504"/>
                  <a:pt x="6126243" y="5299194"/>
                  <a:pt x="6084174" y="5299883"/>
                </a:cubicBezTo>
                <a:cubicBezTo>
                  <a:pt x="6086243" y="5263332"/>
                  <a:pt x="6089001" y="5226780"/>
                  <a:pt x="6090381" y="5189539"/>
                </a:cubicBezTo>
                <a:cubicBezTo>
                  <a:pt x="6207622" y="5117814"/>
                  <a:pt x="6320035" y="5044022"/>
                  <a:pt x="6427622" y="4969539"/>
                </a:cubicBezTo>
                <a:cubicBezTo>
                  <a:pt x="6444173" y="5075056"/>
                  <a:pt x="6457966" y="5179194"/>
                  <a:pt x="6468311" y="5279883"/>
                </a:cubicBezTo>
                <a:cubicBezTo>
                  <a:pt x="6385552" y="5288159"/>
                  <a:pt x="6299346" y="5293676"/>
                  <a:pt x="6209691" y="5297124"/>
                </a:cubicBezTo>
                <a:close/>
                <a:moveTo>
                  <a:pt x="6434518" y="4964022"/>
                </a:moveTo>
                <a:cubicBezTo>
                  <a:pt x="6468311" y="4940574"/>
                  <a:pt x="6501414" y="4916436"/>
                  <a:pt x="6534518" y="4892987"/>
                </a:cubicBezTo>
                <a:cubicBezTo>
                  <a:pt x="6618655" y="5009539"/>
                  <a:pt x="6692448" y="5124021"/>
                  <a:pt x="6753828" y="5236435"/>
                </a:cubicBezTo>
                <a:cubicBezTo>
                  <a:pt x="6666242" y="5254366"/>
                  <a:pt x="6573828" y="5268849"/>
                  <a:pt x="6475897" y="5279194"/>
                </a:cubicBezTo>
                <a:cubicBezTo>
                  <a:pt x="6465553" y="5175745"/>
                  <a:pt x="6451759" y="5070918"/>
                  <a:pt x="6434518" y="4964022"/>
                </a:cubicBezTo>
                <a:close/>
                <a:moveTo>
                  <a:pt x="6433139" y="4956436"/>
                </a:moveTo>
                <a:cubicBezTo>
                  <a:pt x="6419346" y="4872298"/>
                  <a:pt x="6404173" y="4786780"/>
                  <a:pt x="6386932" y="4701264"/>
                </a:cubicBezTo>
                <a:cubicBezTo>
                  <a:pt x="6437966" y="4764022"/>
                  <a:pt x="6485552" y="4826091"/>
                  <a:pt x="6530380" y="4887470"/>
                </a:cubicBezTo>
                <a:cubicBezTo>
                  <a:pt x="6498656" y="4910229"/>
                  <a:pt x="6466242" y="4933677"/>
                  <a:pt x="6433139" y="4956436"/>
                </a:cubicBezTo>
                <a:close/>
                <a:moveTo>
                  <a:pt x="6497276" y="4829539"/>
                </a:moveTo>
                <a:cubicBezTo>
                  <a:pt x="6460725" y="4781263"/>
                  <a:pt x="6423483" y="4732988"/>
                  <a:pt x="6383484" y="4684712"/>
                </a:cubicBezTo>
                <a:cubicBezTo>
                  <a:pt x="6382794" y="4680574"/>
                  <a:pt x="6382104" y="4677126"/>
                  <a:pt x="6381415" y="4672988"/>
                </a:cubicBezTo>
                <a:cubicBezTo>
                  <a:pt x="6422794" y="4661264"/>
                  <a:pt x="6462794" y="4649540"/>
                  <a:pt x="6502794" y="4637126"/>
                </a:cubicBezTo>
                <a:cubicBezTo>
                  <a:pt x="6588311" y="4610229"/>
                  <a:pt x="6670379" y="4581264"/>
                  <a:pt x="6747621" y="4551609"/>
                </a:cubicBezTo>
                <a:cubicBezTo>
                  <a:pt x="6764862" y="4595057"/>
                  <a:pt x="6780724" y="4638505"/>
                  <a:pt x="6795897" y="4681953"/>
                </a:cubicBezTo>
                <a:cubicBezTo>
                  <a:pt x="6713138" y="4750229"/>
                  <a:pt x="6626931" y="4817125"/>
                  <a:pt x="6536587" y="4883332"/>
                </a:cubicBezTo>
                <a:cubicBezTo>
                  <a:pt x="6523483" y="4864712"/>
                  <a:pt x="6510380" y="4847470"/>
                  <a:pt x="6497276" y="4829539"/>
                </a:cubicBezTo>
                <a:close/>
                <a:moveTo>
                  <a:pt x="6380035" y="4665402"/>
                </a:moveTo>
                <a:cubicBezTo>
                  <a:pt x="6372449" y="4629539"/>
                  <a:pt x="6364863" y="4593677"/>
                  <a:pt x="6357277" y="4557816"/>
                </a:cubicBezTo>
                <a:cubicBezTo>
                  <a:pt x="6451070" y="4457816"/>
                  <a:pt x="6540035" y="4357126"/>
                  <a:pt x="6624173" y="4255747"/>
                </a:cubicBezTo>
                <a:cubicBezTo>
                  <a:pt x="6668311" y="4352988"/>
                  <a:pt x="6709000" y="4448850"/>
                  <a:pt x="6745552" y="4543333"/>
                </a:cubicBezTo>
                <a:cubicBezTo>
                  <a:pt x="6631069" y="4588160"/>
                  <a:pt x="6509690" y="4628850"/>
                  <a:pt x="6380035" y="4665402"/>
                </a:cubicBezTo>
                <a:close/>
                <a:moveTo>
                  <a:pt x="6629000" y="4249540"/>
                </a:moveTo>
                <a:cubicBezTo>
                  <a:pt x="6655207" y="4217816"/>
                  <a:pt x="6681414" y="4186092"/>
                  <a:pt x="6706242" y="4154368"/>
                </a:cubicBezTo>
                <a:cubicBezTo>
                  <a:pt x="6817966" y="4244023"/>
                  <a:pt x="6919345" y="4335057"/>
                  <a:pt x="7008310" y="4426092"/>
                </a:cubicBezTo>
                <a:cubicBezTo>
                  <a:pt x="6929000" y="4466781"/>
                  <a:pt x="6842793" y="4504712"/>
                  <a:pt x="6751759" y="4540574"/>
                </a:cubicBezTo>
                <a:cubicBezTo>
                  <a:pt x="6714517" y="4445402"/>
                  <a:pt x="6673828" y="4348161"/>
                  <a:pt x="6629000" y="4249540"/>
                </a:cubicBezTo>
                <a:close/>
                <a:moveTo>
                  <a:pt x="6625552" y="4242644"/>
                </a:moveTo>
                <a:cubicBezTo>
                  <a:pt x="6590380" y="4165402"/>
                  <a:pt x="6552449" y="4086782"/>
                  <a:pt x="6513138" y="4008851"/>
                </a:cubicBezTo>
                <a:cubicBezTo>
                  <a:pt x="6578656" y="4055747"/>
                  <a:pt x="6641414" y="4102644"/>
                  <a:pt x="6700724" y="4150230"/>
                </a:cubicBezTo>
                <a:cubicBezTo>
                  <a:pt x="6676586" y="4181264"/>
                  <a:pt x="6651759" y="4211609"/>
                  <a:pt x="6625552" y="4242644"/>
                </a:cubicBezTo>
                <a:close/>
                <a:moveTo>
                  <a:pt x="6653828" y="4103333"/>
                </a:moveTo>
                <a:cubicBezTo>
                  <a:pt x="6606242" y="4066782"/>
                  <a:pt x="6556587" y="4030230"/>
                  <a:pt x="6506242" y="3994368"/>
                </a:cubicBezTo>
                <a:cubicBezTo>
                  <a:pt x="6504173" y="3990920"/>
                  <a:pt x="6502794" y="3986782"/>
                  <a:pt x="6500725" y="3983333"/>
                </a:cubicBezTo>
                <a:cubicBezTo>
                  <a:pt x="6537276" y="3961265"/>
                  <a:pt x="6573138" y="3939196"/>
                  <a:pt x="6608311" y="3916437"/>
                </a:cubicBezTo>
                <a:cubicBezTo>
                  <a:pt x="6638656" y="3897127"/>
                  <a:pt x="6668311" y="3877127"/>
                  <a:pt x="6697276" y="3857817"/>
                </a:cubicBezTo>
                <a:cubicBezTo>
                  <a:pt x="6749690" y="3890920"/>
                  <a:pt x="6800035" y="3924713"/>
                  <a:pt x="6847621" y="3959196"/>
                </a:cubicBezTo>
                <a:cubicBezTo>
                  <a:pt x="6802793" y="4021264"/>
                  <a:pt x="6755207" y="4082644"/>
                  <a:pt x="6706242" y="4144713"/>
                </a:cubicBezTo>
                <a:cubicBezTo>
                  <a:pt x="6689000" y="4130920"/>
                  <a:pt x="6671069" y="4117127"/>
                  <a:pt x="6653828" y="4103333"/>
                </a:cubicBezTo>
                <a:close/>
                <a:moveTo>
                  <a:pt x="6827621" y="3764024"/>
                </a:moveTo>
                <a:cubicBezTo>
                  <a:pt x="6906931" y="3704714"/>
                  <a:pt x="6980034" y="3644024"/>
                  <a:pt x="7046931" y="3583334"/>
                </a:cubicBezTo>
                <a:cubicBezTo>
                  <a:pt x="7059344" y="3590231"/>
                  <a:pt x="7071068" y="3597817"/>
                  <a:pt x="7082793" y="3604714"/>
                </a:cubicBezTo>
                <a:cubicBezTo>
                  <a:pt x="7080034" y="3609541"/>
                  <a:pt x="7077275" y="3613679"/>
                  <a:pt x="7074516" y="3618507"/>
                </a:cubicBezTo>
                <a:cubicBezTo>
                  <a:pt x="7023482" y="3703334"/>
                  <a:pt x="6967621" y="3788851"/>
                  <a:pt x="6907621" y="3874368"/>
                </a:cubicBezTo>
                <a:cubicBezTo>
                  <a:pt x="6881414" y="3837817"/>
                  <a:pt x="6854517" y="3800575"/>
                  <a:pt x="6827621" y="3764024"/>
                </a:cubicBezTo>
                <a:close/>
                <a:moveTo>
                  <a:pt x="7052448" y="3577817"/>
                </a:moveTo>
                <a:cubicBezTo>
                  <a:pt x="7089689" y="3543334"/>
                  <a:pt x="7124862" y="3508852"/>
                  <a:pt x="7157275" y="3474369"/>
                </a:cubicBezTo>
                <a:cubicBezTo>
                  <a:pt x="7134517" y="3515059"/>
                  <a:pt x="7111068" y="3556438"/>
                  <a:pt x="7086241" y="3597817"/>
                </a:cubicBezTo>
                <a:cubicBezTo>
                  <a:pt x="7075207" y="3591610"/>
                  <a:pt x="7064172" y="3584714"/>
                  <a:pt x="7052448" y="3577817"/>
                </a:cubicBezTo>
                <a:close/>
                <a:moveTo>
                  <a:pt x="6768310" y="3166783"/>
                </a:moveTo>
                <a:cubicBezTo>
                  <a:pt x="6778655" y="3139887"/>
                  <a:pt x="6788310" y="3112990"/>
                  <a:pt x="6797965" y="3086094"/>
                </a:cubicBezTo>
                <a:cubicBezTo>
                  <a:pt x="6867621" y="3144025"/>
                  <a:pt x="6933827" y="3201956"/>
                  <a:pt x="6996586" y="3259887"/>
                </a:cubicBezTo>
                <a:cubicBezTo>
                  <a:pt x="6924862" y="3227473"/>
                  <a:pt x="6849000" y="3196439"/>
                  <a:pt x="6768310" y="3166783"/>
                </a:cubicBezTo>
                <a:close/>
                <a:moveTo>
                  <a:pt x="6761414" y="3164025"/>
                </a:moveTo>
                <a:cubicBezTo>
                  <a:pt x="6706931" y="3144025"/>
                  <a:pt x="6651069" y="3125404"/>
                  <a:pt x="6592449" y="3107473"/>
                </a:cubicBezTo>
                <a:cubicBezTo>
                  <a:pt x="6624173" y="3069542"/>
                  <a:pt x="6655207" y="3031611"/>
                  <a:pt x="6684172" y="2994370"/>
                </a:cubicBezTo>
                <a:cubicBezTo>
                  <a:pt x="6720724" y="3023335"/>
                  <a:pt x="6756586" y="3051611"/>
                  <a:pt x="6791759" y="3080577"/>
                </a:cubicBezTo>
                <a:cubicBezTo>
                  <a:pt x="6782103" y="3108852"/>
                  <a:pt x="6771759" y="3136439"/>
                  <a:pt x="6761414" y="3164025"/>
                </a:cubicBezTo>
                <a:close/>
                <a:moveTo>
                  <a:pt x="6689000" y="2988163"/>
                </a:moveTo>
                <a:cubicBezTo>
                  <a:pt x="6785552" y="2864025"/>
                  <a:pt x="6865552" y="2741957"/>
                  <a:pt x="6929000" y="2624026"/>
                </a:cubicBezTo>
                <a:cubicBezTo>
                  <a:pt x="6894517" y="2767474"/>
                  <a:pt x="6849689" y="2917818"/>
                  <a:pt x="6794517" y="3072990"/>
                </a:cubicBezTo>
                <a:cubicBezTo>
                  <a:pt x="6760034" y="3044715"/>
                  <a:pt x="6724862" y="3016439"/>
                  <a:pt x="6689000" y="2988163"/>
                </a:cubicBezTo>
                <a:close/>
                <a:moveTo>
                  <a:pt x="6473828" y="2428164"/>
                </a:moveTo>
                <a:cubicBezTo>
                  <a:pt x="6476587" y="2399198"/>
                  <a:pt x="6478656" y="2370233"/>
                  <a:pt x="6480725" y="2341957"/>
                </a:cubicBezTo>
                <a:cubicBezTo>
                  <a:pt x="6551069" y="2373681"/>
                  <a:pt x="6620035" y="2406785"/>
                  <a:pt x="6686242" y="2440578"/>
                </a:cubicBezTo>
                <a:cubicBezTo>
                  <a:pt x="6697966" y="2446785"/>
                  <a:pt x="6709000" y="2452302"/>
                  <a:pt x="6720035" y="2458509"/>
                </a:cubicBezTo>
                <a:cubicBezTo>
                  <a:pt x="6642104" y="2445405"/>
                  <a:pt x="6560035" y="2435061"/>
                  <a:pt x="6473828" y="2428164"/>
                </a:cubicBezTo>
                <a:close/>
                <a:moveTo>
                  <a:pt x="6466932" y="2428164"/>
                </a:moveTo>
                <a:cubicBezTo>
                  <a:pt x="6409001" y="2423336"/>
                  <a:pt x="6349690" y="2420578"/>
                  <a:pt x="6288311" y="2418509"/>
                </a:cubicBezTo>
                <a:cubicBezTo>
                  <a:pt x="6309001" y="2372992"/>
                  <a:pt x="6329001" y="2328164"/>
                  <a:pt x="6346932" y="2284026"/>
                </a:cubicBezTo>
                <a:cubicBezTo>
                  <a:pt x="6390380" y="2301957"/>
                  <a:pt x="6432449" y="2320578"/>
                  <a:pt x="6473828" y="2339199"/>
                </a:cubicBezTo>
                <a:cubicBezTo>
                  <a:pt x="6471759" y="2368164"/>
                  <a:pt x="6469690" y="2397819"/>
                  <a:pt x="6466932" y="2428164"/>
                </a:cubicBezTo>
                <a:close/>
                <a:moveTo>
                  <a:pt x="5993140" y="1795062"/>
                </a:moveTo>
                <a:cubicBezTo>
                  <a:pt x="5988312" y="1766786"/>
                  <a:pt x="5982795" y="1738510"/>
                  <a:pt x="5977277" y="1710234"/>
                </a:cubicBezTo>
                <a:cubicBezTo>
                  <a:pt x="6066932" y="1724027"/>
                  <a:pt x="6153829" y="1739889"/>
                  <a:pt x="6237277" y="1758510"/>
                </a:cubicBezTo>
                <a:cubicBezTo>
                  <a:pt x="6158657" y="1766786"/>
                  <a:pt x="6077277" y="1779200"/>
                  <a:pt x="5993140" y="1795062"/>
                </a:cubicBezTo>
                <a:close/>
                <a:moveTo>
                  <a:pt x="5985553" y="1796441"/>
                </a:moveTo>
                <a:cubicBezTo>
                  <a:pt x="5929001" y="1807475"/>
                  <a:pt x="5871071" y="1819889"/>
                  <a:pt x="5811760" y="1834372"/>
                </a:cubicBezTo>
                <a:cubicBezTo>
                  <a:pt x="5820036" y="1785406"/>
                  <a:pt x="5826933" y="1737131"/>
                  <a:pt x="5832450" y="1690234"/>
                </a:cubicBezTo>
                <a:cubicBezTo>
                  <a:pt x="5878657" y="1695751"/>
                  <a:pt x="5924174" y="1702648"/>
                  <a:pt x="5969002" y="1709544"/>
                </a:cubicBezTo>
                <a:cubicBezTo>
                  <a:pt x="5975208" y="1737820"/>
                  <a:pt x="5980725" y="1766786"/>
                  <a:pt x="5985553" y="1796441"/>
                </a:cubicBezTo>
                <a:close/>
                <a:moveTo>
                  <a:pt x="5833829" y="1682648"/>
                </a:moveTo>
                <a:cubicBezTo>
                  <a:pt x="5852450" y="1526786"/>
                  <a:pt x="5859347" y="1380580"/>
                  <a:pt x="5853139" y="1246787"/>
                </a:cubicBezTo>
                <a:cubicBezTo>
                  <a:pt x="5897278" y="1387476"/>
                  <a:pt x="5935898" y="1539890"/>
                  <a:pt x="5967622" y="1701269"/>
                </a:cubicBezTo>
                <a:cubicBezTo>
                  <a:pt x="5923484" y="1694372"/>
                  <a:pt x="5878657" y="1688165"/>
                  <a:pt x="5833829" y="1682648"/>
                </a:cubicBezTo>
                <a:close/>
                <a:moveTo>
                  <a:pt x="5361416" y="1311614"/>
                </a:moveTo>
                <a:cubicBezTo>
                  <a:pt x="5349003" y="1285407"/>
                  <a:pt x="5336589" y="1259890"/>
                  <a:pt x="5323485" y="1234373"/>
                </a:cubicBezTo>
                <a:cubicBezTo>
                  <a:pt x="5413140" y="1224028"/>
                  <a:pt x="5500726" y="1216442"/>
                  <a:pt x="5586244" y="1211614"/>
                </a:cubicBezTo>
                <a:cubicBezTo>
                  <a:pt x="5513140" y="1240580"/>
                  <a:pt x="5438658" y="1273683"/>
                  <a:pt x="5361416" y="1311614"/>
                </a:cubicBezTo>
                <a:close/>
                <a:moveTo>
                  <a:pt x="5355899" y="1314373"/>
                </a:moveTo>
                <a:cubicBezTo>
                  <a:pt x="5304175" y="1339890"/>
                  <a:pt x="5251072" y="1367476"/>
                  <a:pt x="5197968" y="1397131"/>
                </a:cubicBezTo>
                <a:cubicBezTo>
                  <a:pt x="5192451" y="1347476"/>
                  <a:pt x="5186934" y="1299890"/>
                  <a:pt x="5180037" y="1252994"/>
                </a:cubicBezTo>
                <a:cubicBezTo>
                  <a:pt x="5226244" y="1246097"/>
                  <a:pt x="5272451" y="1240580"/>
                  <a:pt x="5317968" y="1235063"/>
                </a:cubicBezTo>
                <a:cubicBezTo>
                  <a:pt x="5329692" y="1261269"/>
                  <a:pt x="5342796" y="1288166"/>
                  <a:pt x="5355899" y="1314373"/>
                </a:cubicBezTo>
                <a:close/>
                <a:moveTo>
                  <a:pt x="5177969" y="1245407"/>
                </a:moveTo>
                <a:cubicBezTo>
                  <a:pt x="5154520" y="1088856"/>
                  <a:pt x="5122106" y="946098"/>
                  <a:pt x="5080038" y="817132"/>
                </a:cubicBezTo>
                <a:cubicBezTo>
                  <a:pt x="5109693" y="862649"/>
                  <a:pt x="5138658" y="910236"/>
                  <a:pt x="5167624" y="959201"/>
                </a:cubicBezTo>
                <a:cubicBezTo>
                  <a:pt x="5217968" y="1044718"/>
                  <a:pt x="5266244" y="1134373"/>
                  <a:pt x="5313141" y="1227476"/>
                </a:cubicBezTo>
                <a:cubicBezTo>
                  <a:pt x="5268313" y="1232994"/>
                  <a:pt x="5223486" y="1239201"/>
                  <a:pt x="5177969" y="1245407"/>
                </a:cubicBezTo>
                <a:close/>
                <a:moveTo>
                  <a:pt x="4624866" y="1013684"/>
                </a:moveTo>
                <a:cubicBezTo>
                  <a:pt x="4606245" y="991615"/>
                  <a:pt x="4586935" y="970235"/>
                  <a:pt x="4567625" y="949546"/>
                </a:cubicBezTo>
                <a:cubicBezTo>
                  <a:pt x="4651763" y="915753"/>
                  <a:pt x="4733831" y="884718"/>
                  <a:pt x="4815210" y="857822"/>
                </a:cubicBezTo>
                <a:cubicBezTo>
                  <a:pt x="4752452" y="904718"/>
                  <a:pt x="4689004" y="956442"/>
                  <a:pt x="4624866" y="1013684"/>
                </a:cubicBezTo>
                <a:close/>
                <a:moveTo>
                  <a:pt x="4619349" y="1017822"/>
                </a:moveTo>
                <a:cubicBezTo>
                  <a:pt x="4575901" y="1056442"/>
                  <a:pt x="4532452" y="1097132"/>
                  <a:pt x="4489004" y="1139890"/>
                </a:cubicBezTo>
                <a:cubicBezTo>
                  <a:pt x="4471073" y="1093684"/>
                  <a:pt x="4452452" y="1048856"/>
                  <a:pt x="4433142" y="1005408"/>
                </a:cubicBezTo>
                <a:cubicBezTo>
                  <a:pt x="4475901" y="986787"/>
                  <a:pt x="4518659" y="968856"/>
                  <a:pt x="4560728" y="951615"/>
                </a:cubicBezTo>
                <a:cubicBezTo>
                  <a:pt x="4580728" y="973684"/>
                  <a:pt x="4600039" y="995753"/>
                  <a:pt x="4619349" y="1017822"/>
                </a:cubicBezTo>
                <a:close/>
                <a:moveTo>
                  <a:pt x="4429694" y="998511"/>
                </a:moveTo>
                <a:cubicBezTo>
                  <a:pt x="4365556" y="853684"/>
                  <a:pt x="4295901" y="724719"/>
                  <a:pt x="4221418" y="611615"/>
                </a:cubicBezTo>
                <a:cubicBezTo>
                  <a:pt x="4262108" y="647477"/>
                  <a:pt x="4302797" y="685408"/>
                  <a:pt x="4343487" y="725408"/>
                </a:cubicBezTo>
                <a:cubicBezTo>
                  <a:pt x="4414522" y="794374"/>
                  <a:pt x="4484866" y="868167"/>
                  <a:pt x="4555211" y="945408"/>
                </a:cubicBezTo>
                <a:cubicBezTo>
                  <a:pt x="4513832" y="962649"/>
                  <a:pt x="4471763" y="979891"/>
                  <a:pt x="4429694" y="998511"/>
                </a:cubicBezTo>
                <a:close/>
                <a:moveTo>
                  <a:pt x="3835212" y="921960"/>
                </a:moveTo>
                <a:cubicBezTo>
                  <a:pt x="3811074" y="906098"/>
                  <a:pt x="3786936" y="890236"/>
                  <a:pt x="3762798" y="874374"/>
                </a:cubicBezTo>
                <a:cubicBezTo>
                  <a:pt x="3824178" y="827477"/>
                  <a:pt x="3885557" y="782650"/>
                  <a:pt x="3946936" y="740581"/>
                </a:cubicBezTo>
                <a:cubicBezTo>
                  <a:pt x="3957281" y="732995"/>
                  <a:pt x="3968315" y="726098"/>
                  <a:pt x="3978660" y="719201"/>
                </a:cubicBezTo>
                <a:cubicBezTo>
                  <a:pt x="3929695" y="781960"/>
                  <a:pt x="3882108" y="849546"/>
                  <a:pt x="3835212" y="921960"/>
                </a:cubicBezTo>
                <a:close/>
                <a:moveTo>
                  <a:pt x="3831074" y="927477"/>
                </a:moveTo>
                <a:cubicBezTo>
                  <a:pt x="3799350" y="976442"/>
                  <a:pt x="3768316" y="1026787"/>
                  <a:pt x="3737281" y="1079891"/>
                </a:cubicBezTo>
                <a:cubicBezTo>
                  <a:pt x="3707626" y="1039891"/>
                  <a:pt x="3677281" y="1001270"/>
                  <a:pt x="3646937" y="964718"/>
                </a:cubicBezTo>
                <a:cubicBezTo>
                  <a:pt x="3683488" y="935063"/>
                  <a:pt x="3719350" y="906787"/>
                  <a:pt x="3755902" y="879201"/>
                </a:cubicBezTo>
                <a:cubicBezTo>
                  <a:pt x="3781419" y="895063"/>
                  <a:pt x="3806247" y="910925"/>
                  <a:pt x="3831074" y="927477"/>
                </a:cubicBezTo>
                <a:close/>
                <a:moveTo>
                  <a:pt x="3643488" y="959201"/>
                </a:moveTo>
                <a:cubicBezTo>
                  <a:pt x="3543489" y="836443"/>
                  <a:pt x="3442109" y="730926"/>
                  <a:pt x="3340041" y="641960"/>
                </a:cubicBezTo>
                <a:cubicBezTo>
                  <a:pt x="3388316" y="666098"/>
                  <a:pt x="3437971" y="691615"/>
                  <a:pt x="3487627" y="719201"/>
                </a:cubicBezTo>
                <a:cubicBezTo>
                  <a:pt x="3574523" y="766788"/>
                  <a:pt x="3662109" y="819201"/>
                  <a:pt x="3750385" y="875063"/>
                </a:cubicBezTo>
                <a:cubicBezTo>
                  <a:pt x="3714523" y="901960"/>
                  <a:pt x="3678661" y="930235"/>
                  <a:pt x="3643488" y="959201"/>
                </a:cubicBezTo>
                <a:close/>
                <a:moveTo>
                  <a:pt x="3103489" y="834374"/>
                </a:moveTo>
                <a:cubicBezTo>
                  <a:pt x="3055213" y="892305"/>
                  <a:pt x="3006938" y="952305"/>
                  <a:pt x="2959352" y="1014373"/>
                </a:cubicBezTo>
                <a:cubicBezTo>
                  <a:pt x="2858662" y="983339"/>
                  <a:pt x="2759352" y="955753"/>
                  <a:pt x="2662111" y="932994"/>
                </a:cubicBezTo>
                <a:cubicBezTo>
                  <a:pt x="2597973" y="917822"/>
                  <a:pt x="2534525" y="904718"/>
                  <a:pt x="2473146" y="892994"/>
                </a:cubicBezTo>
                <a:cubicBezTo>
                  <a:pt x="2469697" y="891615"/>
                  <a:pt x="2466249" y="889546"/>
                  <a:pt x="2462801" y="888167"/>
                </a:cubicBezTo>
                <a:cubicBezTo>
                  <a:pt x="2537283" y="755753"/>
                  <a:pt x="2615214" y="639202"/>
                  <a:pt x="2695904" y="537822"/>
                </a:cubicBezTo>
                <a:cubicBezTo>
                  <a:pt x="2729697" y="551616"/>
                  <a:pt x="2764180" y="567478"/>
                  <a:pt x="2799352" y="586098"/>
                </a:cubicBezTo>
                <a:cubicBezTo>
                  <a:pt x="2907628" y="641960"/>
                  <a:pt x="3017282" y="715063"/>
                  <a:pt x="3128317" y="805408"/>
                </a:cubicBezTo>
                <a:cubicBezTo>
                  <a:pt x="3120041" y="814374"/>
                  <a:pt x="3111765" y="824718"/>
                  <a:pt x="3103489" y="834374"/>
                </a:cubicBezTo>
                <a:close/>
                <a:moveTo>
                  <a:pt x="2457284" y="897822"/>
                </a:moveTo>
                <a:cubicBezTo>
                  <a:pt x="2461421" y="898511"/>
                  <a:pt x="2466249" y="899201"/>
                  <a:pt x="2470387" y="900580"/>
                </a:cubicBezTo>
                <a:cubicBezTo>
                  <a:pt x="2599352" y="961270"/>
                  <a:pt x="2733145" y="1040580"/>
                  <a:pt x="2869007" y="1137132"/>
                </a:cubicBezTo>
                <a:cubicBezTo>
                  <a:pt x="2809007" y="1221270"/>
                  <a:pt x="2750387" y="1308856"/>
                  <a:pt x="2692455" y="1399890"/>
                </a:cubicBezTo>
                <a:cubicBezTo>
                  <a:pt x="2569007" y="1386097"/>
                  <a:pt x="2447628" y="1376442"/>
                  <a:pt x="2329698" y="1370235"/>
                </a:cubicBezTo>
                <a:cubicBezTo>
                  <a:pt x="2333146" y="1276442"/>
                  <a:pt x="2340732" y="1187476"/>
                  <a:pt x="2351766" y="1102649"/>
                </a:cubicBezTo>
                <a:cubicBezTo>
                  <a:pt x="2386249" y="1030235"/>
                  <a:pt x="2421421" y="961960"/>
                  <a:pt x="2457284" y="897822"/>
                </a:cubicBezTo>
                <a:close/>
                <a:moveTo>
                  <a:pt x="2355215" y="1079891"/>
                </a:moveTo>
                <a:cubicBezTo>
                  <a:pt x="2364180" y="1012304"/>
                  <a:pt x="2375904" y="948167"/>
                  <a:pt x="2389697" y="886787"/>
                </a:cubicBezTo>
                <a:cubicBezTo>
                  <a:pt x="2409697" y="890236"/>
                  <a:pt x="2429697" y="893684"/>
                  <a:pt x="2449697" y="897132"/>
                </a:cubicBezTo>
                <a:cubicBezTo>
                  <a:pt x="2417973" y="955063"/>
                  <a:pt x="2386249" y="1015753"/>
                  <a:pt x="2355215" y="1079891"/>
                </a:cubicBezTo>
                <a:close/>
                <a:moveTo>
                  <a:pt x="2323491" y="1369545"/>
                </a:moveTo>
                <a:cubicBezTo>
                  <a:pt x="2294525" y="1368166"/>
                  <a:pt x="2265560" y="1366786"/>
                  <a:pt x="2236594" y="1366097"/>
                </a:cubicBezTo>
                <a:cubicBezTo>
                  <a:pt x="2265560" y="1294373"/>
                  <a:pt x="2295215" y="1224028"/>
                  <a:pt x="2326249" y="1156442"/>
                </a:cubicBezTo>
                <a:cubicBezTo>
                  <a:pt x="2331766" y="1144718"/>
                  <a:pt x="2337284" y="1132994"/>
                  <a:pt x="2342801" y="1121270"/>
                </a:cubicBezTo>
                <a:cubicBezTo>
                  <a:pt x="2333835" y="1200580"/>
                  <a:pt x="2326939" y="1282649"/>
                  <a:pt x="2323491" y="1369545"/>
                </a:cubicBezTo>
                <a:close/>
                <a:moveTo>
                  <a:pt x="2323491" y="1376442"/>
                </a:moveTo>
                <a:cubicBezTo>
                  <a:pt x="2321422" y="1434373"/>
                  <a:pt x="2320732" y="1493683"/>
                  <a:pt x="2321422" y="1555062"/>
                </a:cubicBezTo>
                <a:cubicBezTo>
                  <a:pt x="2275215" y="1535752"/>
                  <a:pt x="2229698" y="1518510"/>
                  <a:pt x="2184870" y="1501959"/>
                </a:cubicBezTo>
                <a:cubicBezTo>
                  <a:pt x="2200732" y="1457821"/>
                  <a:pt x="2217284" y="1415062"/>
                  <a:pt x="2234525" y="1372304"/>
                </a:cubicBezTo>
                <a:cubicBezTo>
                  <a:pt x="2264180" y="1373683"/>
                  <a:pt x="2293836" y="1374373"/>
                  <a:pt x="2323491" y="1376442"/>
                </a:cubicBezTo>
                <a:close/>
                <a:moveTo>
                  <a:pt x="2177974" y="1499200"/>
                </a:moveTo>
                <a:cubicBezTo>
                  <a:pt x="2029008" y="1445407"/>
                  <a:pt x="1887629" y="1406097"/>
                  <a:pt x="1755216" y="1381959"/>
                </a:cubicBezTo>
                <a:cubicBezTo>
                  <a:pt x="1809009" y="1377821"/>
                  <a:pt x="1864871" y="1374373"/>
                  <a:pt x="1921422" y="1372993"/>
                </a:cubicBezTo>
                <a:cubicBezTo>
                  <a:pt x="2020732" y="1369545"/>
                  <a:pt x="2122112" y="1369545"/>
                  <a:pt x="2226939" y="1372304"/>
                </a:cubicBezTo>
                <a:cubicBezTo>
                  <a:pt x="2210387" y="1413683"/>
                  <a:pt x="2193836" y="1456442"/>
                  <a:pt x="2177974" y="1499200"/>
                </a:cubicBezTo>
                <a:close/>
                <a:moveTo>
                  <a:pt x="1711078" y="1875751"/>
                </a:moveTo>
                <a:cubicBezTo>
                  <a:pt x="1682802" y="1881958"/>
                  <a:pt x="1654526" y="1888855"/>
                  <a:pt x="1626250" y="1895061"/>
                </a:cubicBezTo>
                <a:cubicBezTo>
                  <a:pt x="1635216" y="1817820"/>
                  <a:pt x="1645561" y="1742648"/>
                  <a:pt x="1657285" y="1669545"/>
                </a:cubicBezTo>
                <a:cubicBezTo>
                  <a:pt x="1659354" y="1657131"/>
                  <a:pt x="1661423" y="1644027"/>
                  <a:pt x="1663492" y="1631614"/>
                </a:cubicBezTo>
                <a:cubicBezTo>
                  <a:pt x="1675905" y="1710234"/>
                  <a:pt x="1691078" y="1791613"/>
                  <a:pt x="1711078" y="1875751"/>
                </a:cubicBezTo>
                <a:close/>
                <a:moveTo>
                  <a:pt x="1712457" y="1882648"/>
                </a:moveTo>
                <a:cubicBezTo>
                  <a:pt x="1725561" y="1939199"/>
                  <a:pt x="1740733" y="1997130"/>
                  <a:pt x="1757974" y="2055751"/>
                </a:cubicBezTo>
                <a:cubicBezTo>
                  <a:pt x="1708319" y="2049544"/>
                  <a:pt x="1660044" y="2044716"/>
                  <a:pt x="1612457" y="2040578"/>
                </a:cubicBezTo>
                <a:cubicBezTo>
                  <a:pt x="1616595" y="1993682"/>
                  <a:pt x="1620733" y="1948165"/>
                  <a:pt x="1626250" y="1902648"/>
                </a:cubicBezTo>
                <a:cubicBezTo>
                  <a:pt x="1654526" y="1895751"/>
                  <a:pt x="1683492" y="1888855"/>
                  <a:pt x="1712457" y="1882648"/>
                </a:cubicBezTo>
                <a:close/>
                <a:moveTo>
                  <a:pt x="1605561" y="2039889"/>
                </a:moveTo>
                <a:cubicBezTo>
                  <a:pt x="1549699" y="2035751"/>
                  <a:pt x="1495216" y="2032992"/>
                  <a:pt x="1442113" y="2031613"/>
                </a:cubicBezTo>
                <a:cubicBezTo>
                  <a:pt x="1442803" y="2004027"/>
                  <a:pt x="1444182" y="1977130"/>
                  <a:pt x="1445561" y="1950234"/>
                </a:cubicBezTo>
                <a:cubicBezTo>
                  <a:pt x="1502113" y="1934372"/>
                  <a:pt x="1560044" y="1919199"/>
                  <a:pt x="1619354" y="1904717"/>
                </a:cubicBezTo>
                <a:cubicBezTo>
                  <a:pt x="1613837" y="1949544"/>
                  <a:pt x="1609009" y="1994372"/>
                  <a:pt x="1605561" y="2039889"/>
                </a:cubicBezTo>
                <a:close/>
                <a:moveTo>
                  <a:pt x="1434527" y="2031613"/>
                </a:moveTo>
                <a:cubicBezTo>
                  <a:pt x="1340044" y="2029544"/>
                  <a:pt x="1250389" y="2032303"/>
                  <a:pt x="1165562" y="2039199"/>
                </a:cubicBezTo>
                <a:cubicBezTo>
                  <a:pt x="1216596" y="2020578"/>
                  <a:pt x="1269010" y="2003337"/>
                  <a:pt x="1323492" y="1986096"/>
                </a:cubicBezTo>
                <a:cubicBezTo>
                  <a:pt x="1360734" y="1974372"/>
                  <a:pt x="1398665" y="1963337"/>
                  <a:pt x="1437285" y="1952303"/>
                </a:cubicBezTo>
                <a:cubicBezTo>
                  <a:pt x="1436596" y="1978510"/>
                  <a:pt x="1435906" y="2004716"/>
                  <a:pt x="1434527" y="2031613"/>
                </a:cubicBezTo>
                <a:close/>
                <a:moveTo>
                  <a:pt x="1255217" y="2527474"/>
                </a:moveTo>
                <a:cubicBezTo>
                  <a:pt x="1229699" y="2541267"/>
                  <a:pt x="1204182" y="2555060"/>
                  <a:pt x="1178665" y="2568853"/>
                </a:cubicBezTo>
                <a:cubicBezTo>
                  <a:pt x="1166251" y="2492302"/>
                  <a:pt x="1156596" y="2417130"/>
                  <a:pt x="1148320" y="2343336"/>
                </a:cubicBezTo>
                <a:cubicBezTo>
                  <a:pt x="1146941" y="2330923"/>
                  <a:pt x="1145562" y="2317819"/>
                  <a:pt x="1144872" y="2305406"/>
                </a:cubicBezTo>
                <a:cubicBezTo>
                  <a:pt x="1177286" y="2377130"/>
                  <a:pt x="1213837" y="2451612"/>
                  <a:pt x="1255217" y="2527474"/>
                </a:cubicBezTo>
                <a:close/>
                <a:moveTo>
                  <a:pt x="1258665" y="2532991"/>
                </a:moveTo>
                <a:cubicBezTo>
                  <a:pt x="1286251" y="2584026"/>
                  <a:pt x="1316596" y="2635060"/>
                  <a:pt x="1348320" y="2687474"/>
                </a:cubicBezTo>
                <a:cubicBezTo>
                  <a:pt x="1298665" y="2695060"/>
                  <a:pt x="1251079" y="2702646"/>
                  <a:pt x="1204182" y="2711612"/>
                </a:cubicBezTo>
                <a:cubicBezTo>
                  <a:pt x="1195906" y="2665405"/>
                  <a:pt x="1187631" y="2620577"/>
                  <a:pt x="1180734" y="2575060"/>
                </a:cubicBezTo>
                <a:cubicBezTo>
                  <a:pt x="1205561" y="2561267"/>
                  <a:pt x="1231768" y="2547474"/>
                  <a:pt x="1258665" y="2532991"/>
                </a:cubicBezTo>
                <a:close/>
                <a:moveTo>
                  <a:pt x="1196596" y="2713681"/>
                </a:moveTo>
                <a:cubicBezTo>
                  <a:pt x="1040734" y="2743336"/>
                  <a:pt x="899355" y="2782646"/>
                  <a:pt x="773148" y="2829543"/>
                </a:cubicBezTo>
                <a:cubicBezTo>
                  <a:pt x="817286" y="2798508"/>
                  <a:pt x="863493" y="2767474"/>
                  <a:pt x="911079" y="2736439"/>
                </a:cubicBezTo>
                <a:cubicBezTo>
                  <a:pt x="994527" y="2682646"/>
                  <a:pt x="1082113" y="2630233"/>
                  <a:pt x="1173148" y="2579888"/>
                </a:cubicBezTo>
                <a:cubicBezTo>
                  <a:pt x="1180734" y="2624026"/>
                  <a:pt x="1188320" y="2668164"/>
                  <a:pt x="1196596" y="2713681"/>
                </a:cubicBezTo>
                <a:close/>
                <a:moveTo>
                  <a:pt x="830390" y="3129542"/>
                </a:moveTo>
                <a:cubicBezTo>
                  <a:pt x="857976" y="3199887"/>
                  <a:pt x="888321" y="3270232"/>
                  <a:pt x="920734" y="3341956"/>
                </a:cubicBezTo>
                <a:cubicBezTo>
                  <a:pt x="845562" y="3415748"/>
                  <a:pt x="774528" y="3490231"/>
                  <a:pt x="707631" y="3564714"/>
                </a:cubicBezTo>
                <a:cubicBezTo>
                  <a:pt x="663493" y="3614369"/>
                  <a:pt x="621425" y="3663334"/>
                  <a:pt x="582114" y="3711610"/>
                </a:cubicBezTo>
                <a:cubicBezTo>
                  <a:pt x="579356" y="3713679"/>
                  <a:pt x="576597" y="3715748"/>
                  <a:pt x="573838" y="3717817"/>
                </a:cubicBezTo>
                <a:cubicBezTo>
                  <a:pt x="493149" y="3590231"/>
                  <a:pt x="426942" y="3466093"/>
                  <a:pt x="376597" y="3346093"/>
                </a:cubicBezTo>
                <a:cubicBezTo>
                  <a:pt x="494528" y="3250231"/>
                  <a:pt x="642804" y="3165404"/>
                  <a:pt x="816597" y="3093680"/>
                </a:cubicBezTo>
                <a:cubicBezTo>
                  <a:pt x="820735" y="3105404"/>
                  <a:pt x="825562" y="3117128"/>
                  <a:pt x="830390" y="3129542"/>
                </a:cubicBezTo>
                <a:close/>
                <a:moveTo>
                  <a:pt x="579356" y="3726783"/>
                </a:moveTo>
                <a:cubicBezTo>
                  <a:pt x="582114" y="3723334"/>
                  <a:pt x="584873" y="3720576"/>
                  <a:pt x="586942" y="3717127"/>
                </a:cubicBezTo>
                <a:cubicBezTo>
                  <a:pt x="701424" y="3632300"/>
                  <a:pt x="834528" y="3552300"/>
                  <a:pt x="984183" y="3478507"/>
                </a:cubicBezTo>
                <a:cubicBezTo>
                  <a:pt x="1017286" y="3546093"/>
                  <a:pt x="1052458" y="3614369"/>
                  <a:pt x="1089700" y="3682645"/>
                </a:cubicBezTo>
                <a:cubicBezTo>
                  <a:pt x="951769" y="3760575"/>
                  <a:pt x="828321" y="3841954"/>
                  <a:pt x="720045" y="3925403"/>
                </a:cubicBezTo>
                <a:cubicBezTo>
                  <a:pt x="716597" y="3922644"/>
                  <a:pt x="713149" y="3920575"/>
                  <a:pt x="709700" y="3917816"/>
                </a:cubicBezTo>
                <a:cubicBezTo>
                  <a:pt x="663493" y="3853679"/>
                  <a:pt x="619356" y="3790230"/>
                  <a:pt x="579356" y="3726783"/>
                </a:cubicBezTo>
                <a:close/>
                <a:moveTo>
                  <a:pt x="690390" y="3904023"/>
                </a:moveTo>
                <a:cubicBezTo>
                  <a:pt x="635218" y="3864023"/>
                  <a:pt x="584183" y="3823334"/>
                  <a:pt x="536597" y="3781265"/>
                </a:cubicBezTo>
                <a:cubicBezTo>
                  <a:pt x="549011" y="3765403"/>
                  <a:pt x="561425" y="3749541"/>
                  <a:pt x="574528" y="3732989"/>
                </a:cubicBezTo>
                <a:cubicBezTo>
                  <a:pt x="610390" y="3789541"/>
                  <a:pt x="649011" y="3846093"/>
                  <a:pt x="690390" y="3904023"/>
                </a:cubicBezTo>
                <a:close/>
                <a:moveTo>
                  <a:pt x="738666" y="3969540"/>
                </a:moveTo>
                <a:cubicBezTo>
                  <a:pt x="784183" y="4029540"/>
                  <a:pt x="831769" y="4090230"/>
                  <a:pt x="882114" y="4150230"/>
                </a:cubicBezTo>
                <a:cubicBezTo>
                  <a:pt x="829010" y="4241264"/>
                  <a:pt x="780045" y="4332299"/>
                  <a:pt x="735907" y="4421954"/>
                </a:cubicBezTo>
                <a:cubicBezTo>
                  <a:pt x="704873" y="4484712"/>
                  <a:pt x="675907" y="4546781"/>
                  <a:pt x="649700" y="4607470"/>
                </a:cubicBezTo>
                <a:cubicBezTo>
                  <a:pt x="537287" y="4505402"/>
                  <a:pt x="440046" y="4402644"/>
                  <a:pt x="358666" y="4299885"/>
                </a:cubicBezTo>
                <a:cubicBezTo>
                  <a:pt x="446942" y="4175747"/>
                  <a:pt x="566942" y="4055058"/>
                  <a:pt x="715907" y="3939196"/>
                </a:cubicBezTo>
                <a:cubicBezTo>
                  <a:pt x="723493" y="3948851"/>
                  <a:pt x="731080" y="3959196"/>
                  <a:pt x="738666" y="3969540"/>
                </a:cubicBezTo>
                <a:close/>
                <a:moveTo>
                  <a:pt x="646252" y="4614367"/>
                </a:moveTo>
                <a:cubicBezTo>
                  <a:pt x="637976" y="4633678"/>
                  <a:pt x="629700" y="4652988"/>
                  <a:pt x="622114" y="4672298"/>
                </a:cubicBezTo>
                <a:cubicBezTo>
                  <a:pt x="484183" y="4605402"/>
                  <a:pt x="366253" y="4528850"/>
                  <a:pt x="271770" y="4443333"/>
                </a:cubicBezTo>
                <a:cubicBezTo>
                  <a:pt x="294529" y="4397126"/>
                  <a:pt x="322115" y="4351609"/>
                  <a:pt x="353839" y="4306092"/>
                </a:cubicBezTo>
                <a:cubicBezTo>
                  <a:pt x="435218" y="4408161"/>
                  <a:pt x="533149" y="4511609"/>
                  <a:pt x="646252" y="4614367"/>
                </a:cubicBezTo>
                <a:close/>
                <a:moveTo>
                  <a:pt x="652459" y="4619885"/>
                </a:moveTo>
                <a:cubicBezTo>
                  <a:pt x="701424" y="4664022"/>
                  <a:pt x="752459" y="4707470"/>
                  <a:pt x="806942" y="4751608"/>
                </a:cubicBezTo>
                <a:cubicBezTo>
                  <a:pt x="744183" y="4728160"/>
                  <a:pt x="684873" y="4702643"/>
                  <a:pt x="629011" y="4675746"/>
                </a:cubicBezTo>
                <a:cubicBezTo>
                  <a:pt x="636597" y="4657126"/>
                  <a:pt x="644873" y="4638505"/>
                  <a:pt x="652459" y="4619885"/>
                </a:cubicBezTo>
                <a:close/>
                <a:moveTo>
                  <a:pt x="655907" y="4612298"/>
                </a:moveTo>
                <a:cubicBezTo>
                  <a:pt x="719355" y="4465402"/>
                  <a:pt x="796597" y="4312989"/>
                  <a:pt x="887631" y="4156437"/>
                </a:cubicBezTo>
                <a:cubicBezTo>
                  <a:pt x="964872" y="4248850"/>
                  <a:pt x="1048320" y="4341954"/>
                  <a:pt x="1136596" y="4433678"/>
                </a:cubicBezTo>
                <a:cubicBezTo>
                  <a:pt x="1024182" y="4545402"/>
                  <a:pt x="926941" y="4656436"/>
                  <a:pt x="844872" y="4765401"/>
                </a:cubicBezTo>
                <a:cubicBezTo>
                  <a:pt x="840045" y="4763332"/>
                  <a:pt x="835217" y="4761953"/>
                  <a:pt x="830390" y="4759884"/>
                </a:cubicBezTo>
                <a:cubicBezTo>
                  <a:pt x="769011" y="4710919"/>
                  <a:pt x="710390" y="4661953"/>
                  <a:pt x="655907" y="4612298"/>
                </a:cubicBezTo>
                <a:close/>
                <a:moveTo>
                  <a:pt x="873838" y="4804022"/>
                </a:moveTo>
                <a:cubicBezTo>
                  <a:pt x="933148" y="4850229"/>
                  <a:pt x="995907" y="4895746"/>
                  <a:pt x="1060045" y="4939884"/>
                </a:cubicBezTo>
                <a:cubicBezTo>
                  <a:pt x="1044872" y="4998504"/>
                  <a:pt x="1030389" y="5057125"/>
                  <a:pt x="1017286" y="5114366"/>
                </a:cubicBezTo>
                <a:cubicBezTo>
                  <a:pt x="1006252" y="5107470"/>
                  <a:pt x="994527" y="5100573"/>
                  <a:pt x="983493" y="5093676"/>
                </a:cubicBezTo>
                <a:cubicBezTo>
                  <a:pt x="896596" y="5039194"/>
                  <a:pt x="815907" y="4984711"/>
                  <a:pt x="740045" y="4928849"/>
                </a:cubicBezTo>
                <a:cubicBezTo>
                  <a:pt x="771079" y="4879194"/>
                  <a:pt x="804873" y="4829539"/>
                  <a:pt x="842114" y="4779194"/>
                </a:cubicBezTo>
                <a:cubicBezTo>
                  <a:pt x="853148" y="4788160"/>
                  <a:pt x="863493" y="4795746"/>
                  <a:pt x="873838" y="4804022"/>
                </a:cubicBezTo>
                <a:close/>
                <a:moveTo>
                  <a:pt x="980045" y="5099884"/>
                </a:moveTo>
                <a:cubicBezTo>
                  <a:pt x="991769" y="5107470"/>
                  <a:pt x="1004183" y="5114366"/>
                  <a:pt x="1015907" y="5121953"/>
                </a:cubicBezTo>
                <a:cubicBezTo>
                  <a:pt x="1006941" y="5161952"/>
                  <a:pt x="998665" y="5201263"/>
                  <a:pt x="991079" y="5240573"/>
                </a:cubicBezTo>
                <a:cubicBezTo>
                  <a:pt x="977976" y="5309538"/>
                  <a:pt x="966252" y="5376435"/>
                  <a:pt x="957286" y="5441952"/>
                </a:cubicBezTo>
                <a:cubicBezTo>
                  <a:pt x="822114" y="5372986"/>
                  <a:pt x="700735" y="5299883"/>
                  <a:pt x="594528" y="5222642"/>
                </a:cubicBezTo>
                <a:cubicBezTo>
                  <a:pt x="606942" y="5188159"/>
                  <a:pt x="621425" y="5153676"/>
                  <a:pt x="637976" y="5117814"/>
                </a:cubicBezTo>
                <a:cubicBezTo>
                  <a:pt x="665562" y="5057815"/>
                  <a:pt x="698666" y="4997125"/>
                  <a:pt x="736597" y="4935056"/>
                </a:cubicBezTo>
                <a:cubicBezTo>
                  <a:pt x="811769" y="4990918"/>
                  <a:pt x="893148" y="5046091"/>
                  <a:pt x="980045" y="5099884"/>
                </a:cubicBezTo>
                <a:close/>
                <a:moveTo>
                  <a:pt x="997976" y="5241952"/>
                </a:moveTo>
                <a:cubicBezTo>
                  <a:pt x="1005562" y="5203332"/>
                  <a:pt x="1013838" y="5164711"/>
                  <a:pt x="1022114" y="5125401"/>
                </a:cubicBezTo>
                <a:cubicBezTo>
                  <a:pt x="1112458" y="5179883"/>
                  <a:pt x="1206251" y="5232987"/>
                  <a:pt x="1305561" y="5284711"/>
                </a:cubicBezTo>
                <a:cubicBezTo>
                  <a:pt x="1260044" y="5373676"/>
                  <a:pt x="1220734" y="5459883"/>
                  <a:pt x="1187631" y="5544021"/>
                </a:cubicBezTo>
                <a:cubicBezTo>
                  <a:pt x="1183493" y="5543331"/>
                  <a:pt x="1178665" y="5543331"/>
                  <a:pt x="1174527" y="5542641"/>
                </a:cubicBezTo>
                <a:cubicBezTo>
                  <a:pt x="1101424" y="5511607"/>
                  <a:pt x="1031079" y="5478504"/>
                  <a:pt x="964183" y="5445400"/>
                </a:cubicBezTo>
                <a:cubicBezTo>
                  <a:pt x="973148" y="5379193"/>
                  <a:pt x="984183" y="5311607"/>
                  <a:pt x="997976" y="5241952"/>
                </a:cubicBezTo>
                <a:close/>
                <a:moveTo>
                  <a:pt x="1225562" y="5572296"/>
                </a:moveTo>
                <a:cubicBezTo>
                  <a:pt x="1295217" y="5600572"/>
                  <a:pt x="1366941" y="5628158"/>
                  <a:pt x="1441423" y="5654365"/>
                </a:cubicBezTo>
                <a:cubicBezTo>
                  <a:pt x="1442113" y="5715055"/>
                  <a:pt x="1444182" y="5775055"/>
                  <a:pt x="1446940" y="5834365"/>
                </a:cubicBezTo>
                <a:cubicBezTo>
                  <a:pt x="1434527" y="5830917"/>
                  <a:pt x="1421423" y="5827468"/>
                  <a:pt x="1409009" y="5823331"/>
                </a:cubicBezTo>
                <a:cubicBezTo>
                  <a:pt x="1311079" y="5794365"/>
                  <a:pt x="1217975" y="5762641"/>
                  <a:pt x="1131079" y="5728848"/>
                </a:cubicBezTo>
                <a:cubicBezTo>
                  <a:pt x="1147631" y="5672986"/>
                  <a:pt x="1167631" y="5615745"/>
                  <a:pt x="1190389" y="5557814"/>
                </a:cubicBezTo>
                <a:cubicBezTo>
                  <a:pt x="1201424" y="5562641"/>
                  <a:pt x="1213148" y="5567469"/>
                  <a:pt x="1225562" y="5572296"/>
                </a:cubicBezTo>
                <a:close/>
                <a:moveTo>
                  <a:pt x="1447630" y="5656434"/>
                </a:moveTo>
                <a:cubicBezTo>
                  <a:pt x="1562113" y="5696434"/>
                  <a:pt x="1680733" y="5733676"/>
                  <a:pt x="1804871" y="5767468"/>
                </a:cubicBezTo>
                <a:cubicBezTo>
                  <a:pt x="1792457" y="5817124"/>
                  <a:pt x="1780733" y="5866779"/>
                  <a:pt x="1770388" y="5914365"/>
                </a:cubicBezTo>
                <a:cubicBezTo>
                  <a:pt x="1660733" y="5890917"/>
                  <a:pt x="1555216" y="5864710"/>
                  <a:pt x="1453147" y="5835744"/>
                </a:cubicBezTo>
                <a:cubicBezTo>
                  <a:pt x="1450389" y="5777124"/>
                  <a:pt x="1449009" y="5717124"/>
                  <a:pt x="1447630" y="5656434"/>
                </a:cubicBezTo>
                <a:close/>
                <a:moveTo>
                  <a:pt x="1811767" y="5769537"/>
                </a:moveTo>
                <a:cubicBezTo>
                  <a:pt x="1837284" y="5776434"/>
                  <a:pt x="1862802" y="5783330"/>
                  <a:pt x="1888319" y="5790227"/>
                </a:cubicBezTo>
                <a:cubicBezTo>
                  <a:pt x="1898664" y="5842641"/>
                  <a:pt x="1909698" y="5894365"/>
                  <a:pt x="1921422" y="5945399"/>
                </a:cubicBezTo>
                <a:cubicBezTo>
                  <a:pt x="1872457" y="5936434"/>
                  <a:pt x="1824181" y="5926779"/>
                  <a:pt x="1777285" y="5917123"/>
                </a:cubicBezTo>
                <a:cubicBezTo>
                  <a:pt x="1787629" y="5868158"/>
                  <a:pt x="1798664" y="5819193"/>
                  <a:pt x="1811767" y="5769537"/>
                </a:cubicBezTo>
                <a:close/>
                <a:moveTo>
                  <a:pt x="1923491" y="5952296"/>
                </a:moveTo>
                <a:cubicBezTo>
                  <a:pt x="1938664" y="6017123"/>
                  <a:pt x="1954526" y="6081261"/>
                  <a:pt x="1971077" y="6143330"/>
                </a:cubicBezTo>
                <a:cubicBezTo>
                  <a:pt x="1889008" y="6166088"/>
                  <a:pt x="1809009" y="6185399"/>
                  <a:pt x="1731767" y="6200571"/>
                </a:cubicBezTo>
                <a:cubicBezTo>
                  <a:pt x="1741423" y="6111606"/>
                  <a:pt x="1755905" y="6019192"/>
                  <a:pt x="1775905" y="5923331"/>
                </a:cubicBezTo>
                <a:cubicBezTo>
                  <a:pt x="1824181" y="5932985"/>
                  <a:pt x="1873836" y="5942641"/>
                  <a:pt x="1923491" y="5952296"/>
                </a:cubicBezTo>
                <a:close/>
                <a:moveTo>
                  <a:pt x="1973146" y="6150916"/>
                </a:moveTo>
                <a:cubicBezTo>
                  <a:pt x="1997284" y="6240571"/>
                  <a:pt x="2023491" y="6328157"/>
                  <a:pt x="2051077" y="6412985"/>
                </a:cubicBezTo>
                <a:cubicBezTo>
                  <a:pt x="1935215" y="6411605"/>
                  <a:pt x="1824181" y="6406088"/>
                  <a:pt x="1718664" y="6395054"/>
                </a:cubicBezTo>
                <a:cubicBezTo>
                  <a:pt x="1720043" y="6335054"/>
                  <a:pt x="1724181" y="6272985"/>
                  <a:pt x="1731078" y="6208158"/>
                </a:cubicBezTo>
                <a:cubicBezTo>
                  <a:pt x="1809009" y="6193675"/>
                  <a:pt x="1889698" y="6174364"/>
                  <a:pt x="1973146" y="6150916"/>
                </a:cubicBezTo>
                <a:close/>
                <a:moveTo>
                  <a:pt x="1979353" y="6148847"/>
                </a:moveTo>
                <a:cubicBezTo>
                  <a:pt x="2049698" y="6128847"/>
                  <a:pt x="2122112" y="6106089"/>
                  <a:pt x="2196594" y="6080572"/>
                </a:cubicBezTo>
                <a:cubicBezTo>
                  <a:pt x="2249008" y="6062640"/>
                  <a:pt x="2301422" y="6043330"/>
                  <a:pt x="2354525" y="6022640"/>
                </a:cubicBezTo>
                <a:cubicBezTo>
                  <a:pt x="2362801" y="6040572"/>
                  <a:pt x="2371077" y="6058503"/>
                  <a:pt x="2379353" y="6076433"/>
                </a:cubicBezTo>
                <a:cubicBezTo>
                  <a:pt x="2378663" y="6099192"/>
                  <a:pt x="2378663" y="6122640"/>
                  <a:pt x="2377973" y="6145399"/>
                </a:cubicBezTo>
                <a:cubicBezTo>
                  <a:pt x="2377284" y="6235054"/>
                  <a:pt x="2379353" y="6321950"/>
                  <a:pt x="2384870" y="6404709"/>
                </a:cubicBezTo>
                <a:cubicBezTo>
                  <a:pt x="2286249" y="6410226"/>
                  <a:pt x="2190387" y="6413674"/>
                  <a:pt x="2097974" y="6413674"/>
                </a:cubicBezTo>
                <a:cubicBezTo>
                  <a:pt x="2084870" y="6413674"/>
                  <a:pt x="2071077" y="6413674"/>
                  <a:pt x="2057974" y="6413674"/>
                </a:cubicBezTo>
                <a:cubicBezTo>
                  <a:pt x="2030388" y="6327468"/>
                  <a:pt x="2004181" y="6239192"/>
                  <a:pt x="1979353" y="6148847"/>
                </a:cubicBezTo>
                <a:close/>
                <a:moveTo>
                  <a:pt x="2385559" y="6144709"/>
                </a:moveTo>
                <a:cubicBezTo>
                  <a:pt x="2385559" y="6126778"/>
                  <a:pt x="2386249" y="6108158"/>
                  <a:pt x="2386249" y="6090226"/>
                </a:cubicBezTo>
                <a:cubicBezTo>
                  <a:pt x="2435215" y="6194364"/>
                  <a:pt x="2486249" y="6295744"/>
                  <a:pt x="2538663" y="6392985"/>
                </a:cubicBezTo>
                <a:cubicBezTo>
                  <a:pt x="2489007" y="6397122"/>
                  <a:pt x="2440732" y="6400571"/>
                  <a:pt x="2392456" y="6404019"/>
                </a:cubicBezTo>
                <a:cubicBezTo>
                  <a:pt x="2386939" y="6321260"/>
                  <a:pt x="2384870" y="6234364"/>
                  <a:pt x="2385559" y="6144709"/>
                </a:cubicBezTo>
                <a:close/>
                <a:moveTo>
                  <a:pt x="2542801" y="6400571"/>
                </a:moveTo>
                <a:cubicBezTo>
                  <a:pt x="2574525" y="6459191"/>
                  <a:pt x="2606938" y="6516433"/>
                  <a:pt x="2639352" y="6572295"/>
                </a:cubicBezTo>
                <a:cubicBezTo>
                  <a:pt x="2566249" y="6616433"/>
                  <a:pt x="2493835" y="6655743"/>
                  <a:pt x="2423490" y="6690915"/>
                </a:cubicBezTo>
                <a:cubicBezTo>
                  <a:pt x="2409008" y="6602640"/>
                  <a:pt x="2398663" y="6509536"/>
                  <a:pt x="2392456" y="6411605"/>
                </a:cubicBezTo>
                <a:cubicBezTo>
                  <a:pt x="2442111" y="6408847"/>
                  <a:pt x="2491766" y="6404709"/>
                  <a:pt x="2542801" y="6400571"/>
                </a:cubicBezTo>
                <a:close/>
                <a:moveTo>
                  <a:pt x="2642800" y="6579191"/>
                </a:moveTo>
                <a:cubicBezTo>
                  <a:pt x="2690387" y="6659881"/>
                  <a:pt x="2738662" y="6737122"/>
                  <a:pt x="2787628" y="6811605"/>
                </a:cubicBezTo>
                <a:cubicBezTo>
                  <a:pt x="2775214" y="6815053"/>
                  <a:pt x="2762110" y="6818501"/>
                  <a:pt x="2749697" y="6821950"/>
                </a:cubicBezTo>
                <a:cubicBezTo>
                  <a:pt x="2650387" y="6847467"/>
                  <a:pt x="2554525" y="6867467"/>
                  <a:pt x="2462801" y="6883328"/>
                </a:cubicBezTo>
                <a:cubicBezTo>
                  <a:pt x="2447628" y="6824708"/>
                  <a:pt x="2435215" y="6763329"/>
                  <a:pt x="2424870" y="6699191"/>
                </a:cubicBezTo>
                <a:cubicBezTo>
                  <a:pt x="2495904" y="6663329"/>
                  <a:pt x="2569007" y="6623329"/>
                  <a:pt x="2642800" y="6579191"/>
                </a:cubicBezTo>
                <a:close/>
                <a:moveTo>
                  <a:pt x="2649697" y="6575053"/>
                </a:moveTo>
                <a:cubicBezTo>
                  <a:pt x="2692455" y="6548846"/>
                  <a:pt x="2735904" y="6521950"/>
                  <a:pt x="2780042" y="6492984"/>
                </a:cubicBezTo>
                <a:cubicBezTo>
                  <a:pt x="2842110" y="6586088"/>
                  <a:pt x="2905559" y="6675053"/>
                  <a:pt x="2969696" y="6759881"/>
                </a:cubicBezTo>
                <a:cubicBezTo>
                  <a:pt x="2911076" y="6777811"/>
                  <a:pt x="2853835" y="6794363"/>
                  <a:pt x="2796593" y="6809536"/>
                </a:cubicBezTo>
                <a:cubicBezTo>
                  <a:pt x="2746249" y="6735053"/>
                  <a:pt x="2697283" y="6656433"/>
                  <a:pt x="2649697" y="6575053"/>
                </a:cubicBezTo>
                <a:close/>
                <a:moveTo>
                  <a:pt x="2785559" y="6488847"/>
                </a:moveTo>
                <a:cubicBezTo>
                  <a:pt x="2803490" y="6477123"/>
                  <a:pt x="2822110" y="6464709"/>
                  <a:pt x="2840042" y="6451605"/>
                </a:cubicBezTo>
                <a:cubicBezTo>
                  <a:pt x="2885559" y="6420571"/>
                  <a:pt x="2931076" y="6387468"/>
                  <a:pt x="2976593" y="6353674"/>
                </a:cubicBezTo>
                <a:cubicBezTo>
                  <a:pt x="2989007" y="6368847"/>
                  <a:pt x="3002110" y="6384019"/>
                  <a:pt x="3014524" y="6398502"/>
                </a:cubicBezTo>
                <a:cubicBezTo>
                  <a:pt x="3020041" y="6420571"/>
                  <a:pt x="3025558" y="6442640"/>
                  <a:pt x="3031765" y="6464709"/>
                </a:cubicBezTo>
                <a:cubicBezTo>
                  <a:pt x="3055213" y="6551605"/>
                  <a:pt x="3080731" y="6635053"/>
                  <a:pt x="3107627" y="6713674"/>
                </a:cubicBezTo>
                <a:cubicBezTo>
                  <a:pt x="3063489" y="6728846"/>
                  <a:pt x="3019352" y="6742639"/>
                  <a:pt x="2975903" y="6756432"/>
                </a:cubicBezTo>
                <a:cubicBezTo>
                  <a:pt x="2911765" y="6672295"/>
                  <a:pt x="2847628" y="6582640"/>
                  <a:pt x="2785559" y="6488847"/>
                </a:cubicBezTo>
                <a:close/>
                <a:moveTo>
                  <a:pt x="3110386" y="6721260"/>
                </a:moveTo>
                <a:cubicBezTo>
                  <a:pt x="3142800" y="6815742"/>
                  <a:pt x="3177972" y="6904018"/>
                  <a:pt x="3215903" y="6986087"/>
                </a:cubicBezTo>
                <a:cubicBezTo>
                  <a:pt x="3205558" y="6995742"/>
                  <a:pt x="3195213" y="7004708"/>
                  <a:pt x="3184179" y="7013673"/>
                </a:cubicBezTo>
                <a:cubicBezTo>
                  <a:pt x="3180731" y="7009535"/>
                  <a:pt x="3176593" y="7005397"/>
                  <a:pt x="3173144" y="7000570"/>
                </a:cubicBezTo>
                <a:cubicBezTo>
                  <a:pt x="3108317" y="6925398"/>
                  <a:pt x="3044179" y="6846777"/>
                  <a:pt x="2980731" y="6763329"/>
                </a:cubicBezTo>
                <a:cubicBezTo>
                  <a:pt x="3023489" y="6750225"/>
                  <a:pt x="3066938" y="6735743"/>
                  <a:pt x="3110386" y="6721260"/>
                </a:cubicBezTo>
                <a:close/>
                <a:moveTo>
                  <a:pt x="3218661" y="6992294"/>
                </a:moveTo>
                <a:cubicBezTo>
                  <a:pt x="3240041" y="7038501"/>
                  <a:pt x="3262110" y="7081949"/>
                  <a:pt x="3284868" y="7124018"/>
                </a:cubicBezTo>
                <a:cubicBezTo>
                  <a:pt x="3253144" y="7090225"/>
                  <a:pt x="3220730" y="7055052"/>
                  <a:pt x="3189006" y="7018501"/>
                </a:cubicBezTo>
                <a:cubicBezTo>
                  <a:pt x="3198662" y="7010225"/>
                  <a:pt x="3208317" y="7001260"/>
                  <a:pt x="3218661" y="6992294"/>
                </a:cubicBezTo>
                <a:close/>
                <a:moveTo>
                  <a:pt x="3407627" y="6808156"/>
                </a:moveTo>
                <a:cubicBezTo>
                  <a:pt x="3457971" y="6755053"/>
                  <a:pt x="3508316" y="6698501"/>
                  <a:pt x="3558661" y="6639191"/>
                </a:cubicBezTo>
                <a:cubicBezTo>
                  <a:pt x="3594523" y="6597122"/>
                  <a:pt x="3629695" y="6552984"/>
                  <a:pt x="3664178" y="6508157"/>
                </a:cubicBezTo>
                <a:cubicBezTo>
                  <a:pt x="3680729" y="6519191"/>
                  <a:pt x="3696592" y="6530226"/>
                  <a:pt x="3713143" y="6541260"/>
                </a:cubicBezTo>
                <a:cubicBezTo>
                  <a:pt x="3724178" y="6561260"/>
                  <a:pt x="3735902" y="6581260"/>
                  <a:pt x="3747626" y="6600570"/>
                </a:cubicBezTo>
                <a:cubicBezTo>
                  <a:pt x="3793143" y="6678502"/>
                  <a:pt x="3840040" y="6751605"/>
                  <a:pt x="3886936" y="6820570"/>
                </a:cubicBezTo>
                <a:cubicBezTo>
                  <a:pt x="3794522" y="6883328"/>
                  <a:pt x="3702798" y="6941260"/>
                  <a:pt x="3611075" y="6995052"/>
                </a:cubicBezTo>
                <a:cubicBezTo>
                  <a:pt x="3543489" y="6936432"/>
                  <a:pt x="3475902" y="6874363"/>
                  <a:pt x="3407627" y="6808156"/>
                </a:cubicBezTo>
                <a:close/>
                <a:moveTo>
                  <a:pt x="3891074" y="6826777"/>
                </a:moveTo>
                <a:cubicBezTo>
                  <a:pt x="3947626" y="6908846"/>
                  <a:pt x="4004867" y="6984708"/>
                  <a:pt x="4062798" y="7053673"/>
                </a:cubicBezTo>
                <a:cubicBezTo>
                  <a:pt x="4018660" y="7121949"/>
                  <a:pt x="3973143" y="7185397"/>
                  <a:pt x="3926936" y="7243328"/>
                </a:cubicBezTo>
                <a:cubicBezTo>
                  <a:pt x="3824867" y="7171604"/>
                  <a:pt x="3721419" y="7090225"/>
                  <a:pt x="3617282" y="6999880"/>
                </a:cubicBezTo>
                <a:cubicBezTo>
                  <a:pt x="3707626" y="6946777"/>
                  <a:pt x="3798661" y="6889536"/>
                  <a:pt x="3891074" y="6826777"/>
                </a:cubicBezTo>
                <a:close/>
                <a:moveTo>
                  <a:pt x="3896591" y="6823329"/>
                </a:moveTo>
                <a:cubicBezTo>
                  <a:pt x="3937281" y="6795743"/>
                  <a:pt x="3978660" y="6766777"/>
                  <a:pt x="4020039" y="6737122"/>
                </a:cubicBezTo>
                <a:cubicBezTo>
                  <a:pt x="4077280" y="6771605"/>
                  <a:pt x="4134522" y="6804018"/>
                  <a:pt x="4191763" y="6835743"/>
                </a:cubicBezTo>
                <a:cubicBezTo>
                  <a:pt x="4151074" y="6911605"/>
                  <a:pt x="4109694" y="6982639"/>
                  <a:pt x="4066936" y="7048845"/>
                </a:cubicBezTo>
                <a:cubicBezTo>
                  <a:pt x="4009005" y="6979191"/>
                  <a:pt x="3952453" y="6904708"/>
                  <a:pt x="3896591" y="6823329"/>
                </a:cubicBezTo>
                <a:close/>
                <a:moveTo>
                  <a:pt x="4197281" y="6838501"/>
                </a:moveTo>
                <a:cubicBezTo>
                  <a:pt x="4279350" y="6883328"/>
                  <a:pt x="4360729" y="6925398"/>
                  <a:pt x="4440728" y="6964018"/>
                </a:cubicBezTo>
                <a:cubicBezTo>
                  <a:pt x="4431763" y="6973673"/>
                  <a:pt x="4422108" y="6982639"/>
                  <a:pt x="4413142" y="6992294"/>
                </a:cubicBezTo>
                <a:cubicBezTo>
                  <a:pt x="4340728" y="7064708"/>
                  <a:pt x="4269005" y="7131604"/>
                  <a:pt x="4197970" y="7192294"/>
                </a:cubicBezTo>
                <a:cubicBezTo>
                  <a:pt x="4155212" y="7149535"/>
                  <a:pt x="4113143" y="7103328"/>
                  <a:pt x="4071074" y="7053673"/>
                </a:cubicBezTo>
                <a:cubicBezTo>
                  <a:pt x="4114522" y="6986777"/>
                  <a:pt x="4156591" y="6915053"/>
                  <a:pt x="4197281" y="6838501"/>
                </a:cubicBezTo>
                <a:close/>
                <a:moveTo>
                  <a:pt x="4417970" y="6996432"/>
                </a:moveTo>
                <a:cubicBezTo>
                  <a:pt x="4427625" y="6986777"/>
                  <a:pt x="4437970" y="6976432"/>
                  <a:pt x="4447625" y="6966777"/>
                </a:cubicBezTo>
                <a:cubicBezTo>
                  <a:pt x="4484176" y="6984018"/>
                  <a:pt x="4521418" y="7001260"/>
                  <a:pt x="4557969" y="7017811"/>
                </a:cubicBezTo>
                <a:cubicBezTo>
                  <a:pt x="4645556" y="7056432"/>
                  <a:pt x="4731073" y="7090914"/>
                  <a:pt x="4813831" y="7120570"/>
                </a:cubicBezTo>
                <a:cubicBezTo>
                  <a:pt x="4782107" y="7194362"/>
                  <a:pt x="4746935" y="7262638"/>
                  <a:pt x="4709004" y="7324707"/>
                </a:cubicBezTo>
                <a:cubicBezTo>
                  <a:pt x="4674521" y="7381949"/>
                  <a:pt x="4637970" y="7434362"/>
                  <a:pt x="4599349" y="7480569"/>
                </a:cubicBezTo>
                <a:cubicBezTo>
                  <a:pt x="4520038" y="7445396"/>
                  <a:pt x="4439349" y="7396431"/>
                  <a:pt x="4359349" y="7333673"/>
                </a:cubicBezTo>
                <a:cubicBezTo>
                  <a:pt x="4306936" y="7292983"/>
                  <a:pt x="4255212" y="7247466"/>
                  <a:pt x="4203488" y="7196432"/>
                </a:cubicBezTo>
                <a:cubicBezTo>
                  <a:pt x="4273832" y="7135742"/>
                  <a:pt x="4345556" y="7069535"/>
                  <a:pt x="4417970" y="6996432"/>
                </a:cubicBezTo>
                <a:close/>
                <a:moveTo>
                  <a:pt x="4453142" y="6961260"/>
                </a:moveTo>
                <a:cubicBezTo>
                  <a:pt x="4526246" y="6886087"/>
                  <a:pt x="4599349" y="6806088"/>
                  <a:pt x="4671073" y="6721260"/>
                </a:cubicBezTo>
                <a:cubicBezTo>
                  <a:pt x="4747624" y="6785398"/>
                  <a:pt x="4822797" y="6843329"/>
                  <a:pt x="4897279" y="6894363"/>
                </a:cubicBezTo>
                <a:cubicBezTo>
                  <a:pt x="4872452" y="6971605"/>
                  <a:pt x="4845555" y="7044708"/>
                  <a:pt x="4816590" y="7112984"/>
                </a:cubicBezTo>
                <a:cubicBezTo>
                  <a:pt x="4699349" y="7071604"/>
                  <a:pt x="4577970" y="7020570"/>
                  <a:pt x="4453142" y="6961260"/>
                </a:cubicBezTo>
                <a:close/>
                <a:moveTo>
                  <a:pt x="4676590" y="6715743"/>
                </a:moveTo>
                <a:cubicBezTo>
                  <a:pt x="4708314" y="6677812"/>
                  <a:pt x="4740038" y="6639881"/>
                  <a:pt x="4771762" y="6600570"/>
                </a:cubicBezTo>
                <a:cubicBezTo>
                  <a:pt x="4836590" y="6618502"/>
                  <a:pt x="4900038" y="6635053"/>
                  <a:pt x="4963486" y="6649536"/>
                </a:cubicBezTo>
                <a:cubicBezTo>
                  <a:pt x="4944866" y="6732984"/>
                  <a:pt x="4923486" y="6812294"/>
                  <a:pt x="4900038" y="6886777"/>
                </a:cubicBezTo>
                <a:cubicBezTo>
                  <a:pt x="4826245" y="6835743"/>
                  <a:pt x="4751762" y="6778501"/>
                  <a:pt x="4676590" y="6715743"/>
                </a:cubicBezTo>
                <a:close/>
                <a:moveTo>
                  <a:pt x="5213831" y="6702639"/>
                </a:moveTo>
                <a:cubicBezTo>
                  <a:pt x="5222106" y="6704018"/>
                  <a:pt x="5230382" y="6705398"/>
                  <a:pt x="5237969" y="6706777"/>
                </a:cubicBezTo>
                <a:cubicBezTo>
                  <a:pt x="5231761" y="6718501"/>
                  <a:pt x="5225554" y="6730226"/>
                  <a:pt x="5218658" y="6741260"/>
                </a:cubicBezTo>
                <a:cubicBezTo>
                  <a:pt x="5212451" y="6752294"/>
                  <a:pt x="5206244" y="6763329"/>
                  <a:pt x="5199348" y="6774363"/>
                </a:cubicBezTo>
                <a:cubicBezTo>
                  <a:pt x="5204865" y="6751605"/>
                  <a:pt x="5209692" y="6727467"/>
                  <a:pt x="5213831" y="6702639"/>
                </a:cubicBezTo>
                <a:close/>
                <a:moveTo>
                  <a:pt x="5215210" y="6695053"/>
                </a:moveTo>
                <a:cubicBezTo>
                  <a:pt x="5234520" y="6585398"/>
                  <a:pt x="5249003" y="6468847"/>
                  <a:pt x="5257968" y="6344709"/>
                </a:cubicBezTo>
                <a:cubicBezTo>
                  <a:pt x="5302106" y="6367467"/>
                  <a:pt x="5346244" y="6388847"/>
                  <a:pt x="5389692" y="6408847"/>
                </a:cubicBezTo>
                <a:cubicBezTo>
                  <a:pt x="5342106" y="6510226"/>
                  <a:pt x="5293141" y="6606777"/>
                  <a:pt x="5242106" y="6699881"/>
                </a:cubicBezTo>
                <a:cubicBezTo>
                  <a:pt x="5233141" y="6698501"/>
                  <a:pt x="5224175" y="6697122"/>
                  <a:pt x="5215210" y="6695053"/>
                </a:cubicBezTo>
                <a:close/>
                <a:moveTo>
                  <a:pt x="5258658" y="6337812"/>
                </a:moveTo>
                <a:cubicBezTo>
                  <a:pt x="5259348" y="6324019"/>
                  <a:pt x="5260727" y="6310226"/>
                  <a:pt x="5261416" y="6296433"/>
                </a:cubicBezTo>
                <a:cubicBezTo>
                  <a:pt x="5262106" y="6286088"/>
                  <a:pt x="5262796" y="6275744"/>
                  <a:pt x="5262796" y="6265399"/>
                </a:cubicBezTo>
                <a:cubicBezTo>
                  <a:pt x="5326934" y="6267468"/>
                  <a:pt x="5390382" y="6268847"/>
                  <a:pt x="5452451" y="6268847"/>
                </a:cubicBezTo>
                <a:cubicBezTo>
                  <a:pt x="5432451" y="6314364"/>
                  <a:pt x="5412451" y="6359191"/>
                  <a:pt x="5392451" y="6403329"/>
                </a:cubicBezTo>
                <a:cubicBezTo>
                  <a:pt x="5348313" y="6382640"/>
                  <a:pt x="5304175" y="6360571"/>
                  <a:pt x="5258658" y="6337812"/>
                </a:cubicBezTo>
                <a:close/>
                <a:moveTo>
                  <a:pt x="5460727" y="6268847"/>
                </a:moveTo>
                <a:cubicBezTo>
                  <a:pt x="5461416" y="6268847"/>
                  <a:pt x="5462106" y="6268847"/>
                  <a:pt x="5463485" y="6268847"/>
                </a:cubicBezTo>
                <a:cubicBezTo>
                  <a:pt x="5529002" y="6268847"/>
                  <a:pt x="5593830" y="6267468"/>
                  <a:pt x="5657968" y="6265399"/>
                </a:cubicBezTo>
                <a:cubicBezTo>
                  <a:pt x="5662106" y="6350916"/>
                  <a:pt x="5662106" y="6432985"/>
                  <a:pt x="5659347" y="6511605"/>
                </a:cubicBezTo>
                <a:cubicBezTo>
                  <a:pt x="5575209" y="6482640"/>
                  <a:pt x="5488313" y="6446778"/>
                  <a:pt x="5398658" y="6406088"/>
                </a:cubicBezTo>
                <a:cubicBezTo>
                  <a:pt x="5420037" y="6361261"/>
                  <a:pt x="5440037" y="6315054"/>
                  <a:pt x="5460727" y="6268847"/>
                </a:cubicBezTo>
                <a:close/>
                <a:moveTo>
                  <a:pt x="5665554" y="6265399"/>
                </a:moveTo>
                <a:cubicBezTo>
                  <a:pt x="5758657" y="6261950"/>
                  <a:pt x="5849691" y="6256433"/>
                  <a:pt x="5938657" y="6248157"/>
                </a:cubicBezTo>
                <a:cubicBezTo>
                  <a:pt x="5911071" y="6360571"/>
                  <a:pt x="5880726" y="6467467"/>
                  <a:pt x="5846933" y="6568157"/>
                </a:cubicBezTo>
                <a:cubicBezTo>
                  <a:pt x="5788312" y="6553674"/>
                  <a:pt x="5729002" y="6535743"/>
                  <a:pt x="5667623" y="6514364"/>
                </a:cubicBezTo>
                <a:cubicBezTo>
                  <a:pt x="5669692" y="6435053"/>
                  <a:pt x="5669002" y="6351605"/>
                  <a:pt x="5665554" y="6265399"/>
                </a:cubicBezTo>
                <a:close/>
                <a:moveTo>
                  <a:pt x="5664864" y="6258502"/>
                </a:moveTo>
                <a:cubicBezTo>
                  <a:pt x="5662795" y="6208158"/>
                  <a:pt x="5659347" y="6157123"/>
                  <a:pt x="5654519" y="6104020"/>
                </a:cubicBezTo>
                <a:cubicBezTo>
                  <a:pt x="5765554" y="6093675"/>
                  <a:pt x="5873829" y="6080572"/>
                  <a:pt x="5978657" y="6064020"/>
                </a:cubicBezTo>
                <a:cubicBezTo>
                  <a:pt x="5966932" y="6124020"/>
                  <a:pt x="5953829" y="6183330"/>
                  <a:pt x="5940036" y="6240571"/>
                </a:cubicBezTo>
                <a:cubicBezTo>
                  <a:pt x="5850381" y="6248847"/>
                  <a:pt x="5758657" y="6255054"/>
                  <a:pt x="5664864" y="6258502"/>
                </a:cubicBezTo>
                <a:close/>
                <a:moveTo>
                  <a:pt x="5653830" y="6096433"/>
                </a:moveTo>
                <a:cubicBezTo>
                  <a:pt x="5651761" y="6075054"/>
                  <a:pt x="5649692" y="6053675"/>
                  <a:pt x="5647623" y="6031606"/>
                </a:cubicBezTo>
                <a:cubicBezTo>
                  <a:pt x="5641416" y="5976434"/>
                  <a:pt x="5634520" y="5921261"/>
                  <a:pt x="5626244" y="5864710"/>
                </a:cubicBezTo>
                <a:cubicBezTo>
                  <a:pt x="5645554" y="5860572"/>
                  <a:pt x="5664864" y="5856434"/>
                  <a:pt x="5684174" y="5852296"/>
                </a:cubicBezTo>
                <a:cubicBezTo>
                  <a:pt x="5706243" y="5857813"/>
                  <a:pt x="5729002" y="5863331"/>
                  <a:pt x="5751071" y="5868848"/>
                </a:cubicBezTo>
                <a:cubicBezTo>
                  <a:pt x="5838657" y="5889537"/>
                  <a:pt x="5923484" y="5906779"/>
                  <a:pt x="6005553" y="5920572"/>
                </a:cubicBezTo>
                <a:cubicBezTo>
                  <a:pt x="5997967" y="5966779"/>
                  <a:pt x="5989691" y="6011606"/>
                  <a:pt x="5980725" y="6056434"/>
                </a:cubicBezTo>
                <a:cubicBezTo>
                  <a:pt x="5875209" y="6072296"/>
                  <a:pt x="5766243" y="6086089"/>
                  <a:pt x="5653830" y="6096433"/>
                </a:cubicBezTo>
                <a:close/>
                <a:moveTo>
                  <a:pt x="6012450" y="5921951"/>
                </a:moveTo>
                <a:cubicBezTo>
                  <a:pt x="6111070" y="5937813"/>
                  <a:pt x="6205553" y="5948847"/>
                  <a:pt x="6295208" y="5955054"/>
                </a:cubicBezTo>
                <a:cubicBezTo>
                  <a:pt x="6298656" y="5968847"/>
                  <a:pt x="6301415" y="5981951"/>
                  <a:pt x="6304173" y="5995054"/>
                </a:cubicBezTo>
                <a:cubicBezTo>
                  <a:pt x="6203484" y="6017813"/>
                  <a:pt x="6097277" y="6037813"/>
                  <a:pt x="5987622" y="6055054"/>
                </a:cubicBezTo>
                <a:cubicBezTo>
                  <a:pt x="5996588" y="6011606"/>
                  <a:pt x="6004863" y="5966779"/>
                  <a:pt x="6012450" y="5921951"/>
                </a:cubicBezTo>
                <a:close/>
                <a:moveTo>
                  <a:pt x="6302794" y="5955054"/>
                </a:moveTo>
                <a:cubicBezTo>
                  <a:pt x="6351070" y="5957813"/>
                  <a:pt x="6397966" y="5959882"/>
                  <a:pt x="6444173" y="5959882"/>
                </a:cubicBezTo>
                <a:cubicBezTo>
                  <a:pt x="6445552" y="5959882"/>
                  <a:pt x="6446242" y="5959882"/>
                  <a:pt x="6447621" y="5959882"/>
                </a:cubicBezTo>
                <a:cubicBezTo>
                  <a:pt x="6403484" y="5971606"/>
                  <a:pt x="6357966" y="5982641"/>
                  <a:pt x="6311759" y="5993675"/>
                </a:cubicBezTo>
                <a:cubicBezTo>
                  <a:pt x="6308311" y="5980572"/>
                  <a:pt x="6305553" y="5968158"/>
                  <a:pt x="6302794" y="5955054"/>
                </a:cubicBezTo>
                <a:close/>
                <a:moveTo>
                  <a:pt x="6230380" y="5701262"/>
                </a:moveTo>
                <a:cubicBezTo>
                  <a:pt x="6214518" y="5653676"/>
                  <a:pt x="6197966" y="5605400"/>
                  <a:pt x="6179346" y="5555745"/>
                </a:cubicBezTo>
                <a:cubicBezTo>
                  <a:pt x="6283484" y="5516435"/>
                  <a:pt x="6384173" y="5475055"/>
                  <a:pt x="6481414" y="5431607"/>
                </a:cubicBezTo>
                <a:cubicBezTo>
                  <a:pt x="6485552" y="5492986"/>
                  <a:pt x="6489001" y="5552986"/>
                  <a:pt x="6491069" y="5611607"/>
                </a:cubicBezTo>
                <a:cubicBezTo>
                  <a:pt x="6407621" y="5643331"/>
                  <a:pt x="6320725" y="5672986"/>
                  <a:pt x="6230380" y="5701262"/>
                </a:cubicBezTo>
                <a:close/>
                <a:moveTo>
                  <a:pt x="6489001" y="5428159"/>
                </a:moveTo>
                <a:cubicBezTo>
                  <a:pt x="6585552" y="5384711"/>
                  <a:pt x="6677966" y="5339883"/>
                  <a:pt x="6766241" y="5292987"/>
                </a:cubicBezTo>
                <a:cubicBezTo>
                  <a:pt x="6771069" y="5290228"/>
                  <a:pt x="6775897" y="5288159"/>
                  <a:pt x="6780724" y="5285401"/>
                </a:cubicBezTo>
                <a:cubicBezTo>
                  <a:pt x="6810380" y="5341952"/>
                  <a:pt x="6836586" y="5397814"/>
                  <a:pt x="6860034" y="5452297"/>
                </a:cubicBezTo>
                <a:cubicBezTo>
                  <a:pt x="6748311" y="5507469"/>
                  <a:pt x="6628311" y="5559883"/>
                  <a:pt x="6499345" y="5608848"/>
                </a:cubicBezTo>
                <a:cubicBezTo>
                  <a:pt x="6496587" y="5549538"/>
                  <a:pt x="6493139" y="5489538"/>
                  <a:pt x="6489001" y="5428159"/>
                </a:cubicBezTo>
                <a:close/>
                <a:moveTo>
                  <a:pt x="6488311" y="5420573"/>
                </a:moveTo>
                <a:cubicBezTo>
                  <a:pt x="6484863" y="5375745"/>
                  <a:pt x="6481414" y="5330918"/>
                  <a:pt x="6476587" y="5285401"/>
                </a:cubicBezTo>
                <a:cubicBezTo>
                  <a:pt x="6575207" y="5275056"/>
                  <a:pt x="6669000" y="5260573"/>
                  <a:pt x="6757276" y="5242642"/>
                </a:cubicBezTo>
                <a:cubicBezTo>
                  <a:pt x="6764173" y="5255056"/>
                  <a:pt x="6770379" y="5266780"/>
                  <a:pt x="6776586" y="5279194"/>
                </a:cubicBezTo>
                <a:cubicBezTo>
                  <a:pt x="6685552" y="5327469"/>
                  <a:pt x="6589690" y="5375056"/>
                  <a:pt x="6488311" y="5420573"/>
                </a:cubicBezTo>
                <a:close/>
                <a:moveTo>
                  <a:pt x="6764862" y="5240573"/>
                </a:moveTo>
                <a:cubicBezTo>
                  <a:pt x="6813138" y="5230228"/>
                  <a:pt x="6860034" y="5219194"/>
                  <a:pt x="6905552" y="5206780"/>
                </a:cubicBezTo>
                <a:cubicBezTo>
                  <a:pt x="6866241" y="5230228"/>
                  <a:pt x="6825552" y="5252987"/>
                  <a:pt x="6783483" y="5275056"/>
                </a:cubicBezTo>
                <a:cubicBezTo>
                  <a:pt x="6777276" y="5263332"/>
                  <a:pt x="6771759" y="5252297"/>
                  <a:pt x="6764862" y="5240573"/>
                </a:cubicBezTo>
                <a:close/>
                <a:moveTo>
                  <a:pt x="6761414" y="5234366"/>
                </a:moveTo>
                <a:cubicBezTo>
                  <a:pt x="6700035" y="5121953"/>
                  <a:pt x="6626242" y="5006780"/>
                  <a:pt x="6540035" y="4888160"/>
                </a:cubicBezTo>
                <a:cubicBezTo>
                  <a:pt x="6629690" y="4822643"/>
                  <a:pt x="6715897" y="4755746"/>
                  <a:pt x="6797965" y="4688160"/>
                </a:cubicBezTo>
                <a:cubicBezTo>
                  <a:pt x="6859345" y="4861263"/>
                  <a:pt x="6907621" y="5027470"/>
                  <a:pt x="6941414" y="5184711"/>
                </a:cubicBezTo>
                <a:cubicBezTo>
                  <a:pt x="6937276" y="5187470"/>
                  <a:pt x="6932448" y="5190228"/>
                  <a:pt x="6928310" y="5192987"/>
                </a:cubicBezTo>
                <a:cubicBezTo>
                  <a:pt x="6875207" y="5208159"/>
                  <a:pt x="6820034" y="5221952"/>
                  <a:pt x="6761414" y="5234366"/>
                </a:cubicBezTo>
                <a:close/>
                <a:moveTo>
                  <a:pt x="6949000" y="5180573"/>
                </a:moveTo>
                <a:cubicBezTo>
                  <a:pt x="6929690" y="5090918"/>
                  <a:pt x="6905552" y="4997815"/>
                  <a:pt x="6876586" y="4901953"/>
                </a:cubicBezTo>
                <a:cubicBezTo>
                  <a:pt x="6855207" y="4829539"/>
                  <a:pt x="6831069" y="4756436"/>
                  <a:pt x="6804862" y="4682643"/>
                </a:cubicBezTo>
                <a:cubicBezTo>
                  <a:pt x="6886241" y="4615057"/>
                  <a:pt x="6963482" y="4547471"/>
                  <a:pt x="7035896" y="4478505"/>
                </a:cubicBezTo>
                <a:cubicBezTo>
                  <a:pt x="7040034" y="4475057"/>
                  <a:pt x="7043482" y="4470919"/>
                  <a:pt x="7047620" y="4467471"/>
                </a:cubicBezTo>
                <a:cubicBezTo>
                  <a:pt x="7179344" y="4608850"/>
                  <a:pt x="7281413" y="4750229"/>
                  <a:pt x="7350378" y="4888850"/>
                </a:cubicBezTo>
                <a:cubicBezTo>
                  <a:pt x="7237275" y="4990228"/>
                  <a:pt x="7102793" y="5087470"/>
                  <a:pt x="6949000" y="5180573"/>
                </a:cubicBezTo>
                <a:close/>
                <a:moveTo>
                  <a:pt x="7353826" y="4896436"/>
                </a:moveTo>
                <a:cubicBezTo>
                  <a:pt x="7366240" y="4921953"/>
                  <a:pt x="7377964" y="4947470"/>
                  <a:pt x="7388309" y="4972987"/>
                </a:cubicBezTo>
                <a:cubicBezTo>
                  <a:pt x="7319344" y="5026090"/>
                  <a:pt x="7238654" y="5072987"/>
                  <a:pt x="7145551" y="5114366"/>
                </a:cubicBezTo>
                <a:cubicBezTo>
                  <a:pt x="7087620" y="5139883"/>
                  <a:pt x="7024862" y="5163332"/>
                  <a:pt x="6958655" y="5183331"/>
                </a:cubicBezTo>
                <a:cubicBezTo>
                  <a:pt x="7110379" y="5091608"/>
                  <a:pt x="7242792" y="4995746"/>
                  <a:pt x="7353826" y="4896436"/>
                </a:cubicBezTo>
                <a:close/>
                <a:moveTo>
                  <a:pt x="7031069" y="4473678"/>
                </a:moveTo>
                <a:cubicBezTo>
                  <a:pt x="6959345" y="4541953"/>
                  <a:pt x="6882793" y="4609540"/>
                  <a:pt x="6802104" y="4675746"/>
                </a:cubicBezTo>
                <a:cubicBezTo>
                  <a:pt x="6786931" y="4633678"/>
                  <a:pt x="6771069" y="4590919"/>
                  <a:pt x="6754517" y="4548160"/>
                </a:cubicBezTo>
                <a:cubicBezTo>
                  <a:pt x="6846931" y="4511609"/>
                  <a:pt x="6933138" y="4472988"/>
                  <a:pt x="7013827" y="4432299"/>
                </a:cubicBezTo>
                <a:cubicBezTo>
                  <a:pt x="7023482" y="4442643"/>
                  <a:pt x="7033138" y="4452298"/>
                  <a:pt x="7042793" y="4462643"/>
                </a:cubicBezTo>
                <a:cubicBezTo>
                  <a:pt x="7039344" y="4466781"/>
                  <a:pt x="7035207" y="4470230"/>
                  <a:pt x="7031069" y="4473678"/>
                </a:cubicBezTo>
                <a:close/>
                <a:moveTo>
                  <a:pt x="7021413" y="4428850"/>
                </a:moveTo>
                <a:cubicBezTo>
                  <a:pt x="7066241" y="4405402"/>
                  <a:pt x="7108999" y="4381954"/>
                  <a:pt x="7150378" y="4357126"/>
                </a:cubicBezTo>
                <a:cubicBezTo>
                  <a:pt x="7117965" y="4390229"/>
                  <a:pt x="7084172" y="4424023"/>
                  <a:pt x="7049000" y="4457816"/>
                </a:cubicBezTo>
                <a:cubicBezTo>
                  <a:pt x="7039344" y="4447471"/>
                  <a:pt x="7030379" y="4438505"/>
                  <a:pt x="7021413" y="4428850"/>
                </a:cubicBezTo>
                <a:close/>
                <a:moveTo>
                  <a:pt x="7015896" y="4422643"/>
                </a:moveTo>
                <a:cubicBezTo>
                  <a:pt x="6926931" y="4330919"/>
                  <a:pt x="6825552" y="4239885"/>
                  <a:pt x="6711759" y="4148161"/>
                </a:cubicBezTo>
                <a:cubicBezTo>
                  <a:pt x="6760724" y="4086092"/>
                  <a:pt x="6808310" y="4024023"/>
                  <a:pt x="6853138" y="3961954"/>
                </a:cubicBezTo>
                <a:cubicBezTo>
                  <a:pt x="6929000" y="4015747"/>
                  <a:pt x="6999344" y="4070230"/>
                  <a:pt x="7063482" y="4125402"/>
                </a:cubicBezTo>
                <a:cubicBezTo>
                  <a:pt x="7104861" y="4193678"/>
                  <a:pt x="7143482" y="4261264"/>
                  <a:pt x="7177965" y="4327471"/>
                </a:cubicBezTo>
                <a:cubicBezTo>
                  <a:pt x="7175896" y="4329540"/>
                  <a:pt x="7173827" y="4332299"/>
                  <a:pt x="7171068" y="4334368"/>
                </a:cubicBezTo>
                <a:cubicBezTo>
                  <a:pt x="7122103" y="4365402"/>
                  <a:pt x="7070379" y="4394368"/>
                  <a:pt x="7015896" y="4422643"/>
                </a:cubicBezTo>
                <a:close/>
                <a:moveTo>
                  <a:pt x="7081413" y="4141954"/>
                </a:moveTo>
                <a:cubicBezTo>
                  <a:pt x="7133137" y="4186781"/>
                  <a:pt x="7180723" y="4232299"/>
                  <a:pt x="7224861" y="4277816"/>
                </a:cubicBezTo>
                <a:cubicBezTo>
                  <a:pt x="7211068" y="4292988"/>
                  <a:pt x="7197275" y="4307471"/>
                  <a:pt x="7182793" y="4322643"/>
                </a:cubicBezTo>
                <a:cubicBezTo>
                  <a:pt x="7151758" y="4263333"/>
                  <a:pt x="7117965" y="4203333"/>
                  <a:pt x="7081413" y="4141954"/>
                </a:cubicBezTo>
                <a:close/>
                <a:moveTo>
                  <a:pt x="7070379" y="4123334"/>
                </a:moveTo>
                <a:cubicBezTo>
                  <a:pt x="7060034" y="4106782"/>
                  <a:pt x="7049689" y="4089540"/>
                  <a:pt x="7039344" y="4072989"/>
                </a:cubicBezTo>
                <a:cubicBezTo>
                  <a:pt x="6999344" y="4008851"/>
                  <a:pt x="6956586" y="3945403"/>
                  <a:pt x="6911758" y="3880575"/>
                </a:cubicBezTo>
                <a:cubicBezTo>
                  <a:pt x="6972448" y="3794369"/>
                  <a:pt x="7028310" y="3708162"/>
                  <a:pt x="7080724" y="3622645"/>
                </a:cubicBezTo>
                <a:cubicBezTo>
                  <a:pt x="7083482" y="3617817"/>
                  <a:pt x="7086241" y="3613679"/>
                  <a:pt x="7089000" y="3608851"/>
                </a:cubicBezTo>
                <a:cubicBezTo>
                  <a:pt x="7253826" y="3710231"/>
                  <a:pt x="7389689" y="3819886"/>
                  <a:pt x="7493137" y="3935748"/>
                </a:cubicBezTo>
                <a:cubicBezTo>
                  <a:pt x="7421413" y="4046092"/>
                  <a:pt x="7333827" y="4159195"/>
                  <a:pt x="7229689" y="4272988"/>
                </a:cubicBezTo>
                <a:cubicBezTo>
                  <a:pt x="7180723" y="4222644"/>
                  <a:pt x="7127620" y="4172299"/>
                  <a:pt x="7070379" y="4123334"/>
                </a:cubicBezTo>
                <a:close/>
                <a:moveTo>
                  <a:pt x="7428999" y="3857817"/>
                </a:moveTo>
                <a:cubicBezTo>
                  <a:pt x="7335895" y="3767472"/>
                  <a:pt x="7223482" y="3681955"/>
                  <a:pt x="7092448" y="3601955"/>
                </a:cubicBezTo>
                <a:cubicBezTo>
                  <a:pt x="7122103" y="3552300"/>
                  <a:pt x="7150378" y="3503335"/>
                  <a:pt x="7176586" y="3455059"/>
                </a:cubicBezTo>
                <a:cubicBezTo>
                  <a:pt x="7178655" y="3452300"/>
                  <a:pt x="7181413" y="3450231"/>
                  <a:pt x="7183482" y="3447472"/>
                </a:cubicBezTo>
                <a:cubicBezTo>
                  <a:pt x="7323482" y="3598507"/>
                  <a:pt x="7436585" y="3748851"/>
                  <a:pt x="7517964" y="3895748"/>
                </a:cubicBezTo>
                <a:cubicBezTo>
                  <a:pt x="7511068" y="3906782"/>
                  <a:pt x="7504171" y="3918506"/>
                  <a:pt x="7496585" y="3929541"/>
                </a:cubicBezTo>
                <a:cubicBezTo>
                  <a:pt x="7475896" y="3904713"/>
                  <a:pt x="7453137" y="3881265"/>
                  <a:pt x="7428999" y="3857817"/>
                </a:cubicBezTo>
                <a:close/>
                <a:moveTo>
                  <a:pt x="7188309" y="3441266"/>
                </a:moveTo>
                <a:cubicBezTo>
                  <a:pt x="7203482" y="3424714"/>
                  <a:pt x="7217965" y="3408162"/>
                  <a:pt x="7231758" y="3392300"/>
                </a:cubicBezTo>
                <a:cubicBezTo>
                  <a:pt x="7293827" y="3430231"/>
                  <a:pt x="7351758" y="3470231"/>
                  <a:pt x="7403482" y="3511610"/>
                </a:cubicBezTo>
                <a:cubicBezTo>
                  <a:pt x="7487619" y="3578507"/>
                  <a:pt x="7557274" y="3648162"/>
                  <a:pt x="7611757" y="3720576"/>
                </a:cubicBezTo>
                <a:cubicBezTo>
                  <a:pt x="7586240" y="3775748"/>
                  <a:pt x="7555895" y="3831610"/>
                  <a:pt x="7522102" y="3888161"/>
                </a:cubicBezTo>
                <a:cubicBezTo>
                  <a:pt x="7440723" y="3741955"/>
                  <a:pt x="7328999" y="3592990"/>
                  <a:pt x="7188309" y="3441266"/>
                </a:cubicBezTo>
                <a:close/>
                <a:moveTo>
                  <a:pt x="7189689" y="3430231"/>
                </a:moveTo>
                <a:cubicBezTo>
                  <a:pt x="7197965" y="3414369"/>
                  <a:pt x="7206931" y="3397818"/>
                  <a:pt x="7215206" y="3381955"/>
                </a:cubicBezTo>
                <a:cubicBezTo>
                  <a:pt x="7218654" y="3384024"/>
                  <a:pt x="7222792" y="3386783"/>
                  <a:pt x="7226240" y="3388852"/>
                </a:cubicBezTo>
                <a:cubicBezTo>
                  <a:pt x="7213827" y="3402645"/>
                  <a:pt x="7202102" y="3416438"/>
                  <a:pt x="7189689" y="3430231"/>
                </a:cubicBezTo>
                <a:close/>
                <a:moveTo>
                  <a:pt x="7180034" y="3432300"/>
                </a:moveTo>
                <a:cubicBezTo>
                  <a:pt x="7134517" y="3383335"/>
                  <a:pt x="7085552" y="3334369"/>
                  <a:pt x="7034517" y="3285404"/>
                </a:cubicBezTo>
                <a:cubicBezTo>
                  <a:pt x="7095896" y="3315059"/>
                  <a:pt x="7154517" y="3346093"/>
                  <a:pt x="7208999" y="3377817"/>
                </a:cubicBezTo>
                <a:cubicBezTo>
                  <a:pt x="7199345" y="3396438"/>
                  <a:pt x="7189689" y="3414369"/>
                  <a:pt x="7180034" y="3432300"/>
                </a:cubicBezTo>
                <a:close/>
                <a:moveTo>
                  <a:pt x="7018655" y="3270232"/>
                </a:moveTo>
                <a:cubicBezTo>
                  <a:pt x="7004172" y="3256438"/>
                  <a:pt x="6989690" y="3243335"/>
                  <a:pt x="6975207" y="3229542"/>
                </a:cubicBezTo>
                <a:cubicBezTo>
                  <a:pt x="6920034" y="3178507"/>
                  <a:pt x="6861414" y="3128163"/>
                  <a:pt x="6801414" y="3077818"/>
                </a:cubicBezTo>
                <a:cubicBezTo>
                  <a:pt x="6836586" y="2978508"/>
                  <a:pt x="6868310" y="2880577"/>
                  <a:pt x="6895207" y="2784026"/>
                </a:cubicBezTo>
                <a:cubicBezTo>
                  <a:pt x="6913138" y="2720577"/>
                  <a:pt x="6929000" y="2657819"/>
                  <a:pt x="6943483" y="2597129"/>
                </a:cubicBezTo>
                <a:cubicBezTo>
                  <a:pt x="6945552" y="2593681"/>
                  <a:pt x="6946931" y="2590233"/>
                  <a:pt x="6949000" y="2586784"/>
                </a:cubicBezTo>
                <a:cubicBezTo>
                  <a:pt x="7125551" y="2695750"/>
                  <a:pt x="7273137" y="2810922"/>
                  <a:pt x="7390378" y="2929542"/>
                </a:cubicBezTo>
                <a:cubicBezTo>
                  <a:pt x="7350378" y="3068853"/>
                  <a:pt x="7290378" y="3216438"/>
                  <a:pt x="7212447" y="3370921"/>
                </a:cubicBezTo>
                <a:cubicBezTo>
                  <a:pt x="7151758" y="3336438"/>
                  <a:pt x="7086931" y="3302645"/>
                  <a:pt x="7018655" y="3270232"/>
                </a:cubicBezTo>
                <a:close/>
                <a:moveTo>
                  <a:pt x="6951759" y="2581267"/>
                </a:moveTo>
                <a:cubicBezTo>
                  <a:pt x="6961413" y="2561957"/>
                  <a:pt x="6971069" y="2542647"/>
                  <a:pt x="6980034" y="2522647"/>
                </a:cubicBezTo>
                <a:cubicBezTo>
                  <a:pt x="7162103" y="2574371"/>
                  <a:pt x="7315206" y="2646095"/>
                  <a:pt x="7434516" y="2737819"/>
                </a:cubicBezTo>
                <a:cubicBezTo>
                  <a:pt x="7424172" y="2797819"/>
                  <a:pt x="7410378" y="2859198"/>
                  <a:pt x="7392448" y="2922646"/>
                </a:cubicBezTo>
                <a:cubicBezTo>
                  <a:pt x="7274516" y="2804025"/>
                  <a:pt x="7126931" y="2690233"/>
                  <a:pt x="6951759" y="2581267"/>
                </a:cubicBezTo>
                <a:close/>
                <a:moveTo>
                  <a:pt x="6949000" y="2570922"/>
                </a:moveTo>
                <a:cubicBezTo>
                  <a:pt x="6953138" y="2552991"/>
                  <a:pt x="6956586" y="2535750"/>
                  <a:pt x="6960724" y="2517819"/>
                </a:cubicBezTo>
                <a:cubicBezTo>
                  <a:pt x="6964862" y="2519198"/>
                  <a:pt x="6969000" y="2519888"/>
                  <a:pt x="6973138" y="2521267"/>
                </a:cubicBezTo>
                <a:cubicBezTo>
                  <a:pt x="6965552" y="2537819"/>
                  <a:pt x="6957276" y="2554371"/>
                  <a:pt x="6949000" y="2570922"/>
                </a:cubicBezTo>
                <a:close/>
                <a:moveTo>
                  <a:pt x="6940724" y="2575060"/>
                </a:moveTo>
                <a:cubicBezTo>
                  <a:pt x="6884862" y="2540578"/>
                  <a:pt x="6826241" y="2506785"/>
                  <a:pt x="6764173" y="2473681"/>
                </a:cubicBezTo>
                <a:cubicBezTo>
                  <a:pt x="6830379" y="2485405"/>
                  <a:pt x="6893138" y="2499888"/>
                  <a:pt x="6953138" y="2515750"/>
                </a:cubicBezTo>
                <a:cubicBezTo>
                  <a:pt x="6949000" y="2535060"/>
                  <a:pt x="6944862" y="2555060"/>
                  <a:pt x="6940724" y="2575060"/>
                </a:cubicBezTo>
                <a:close/>
                <a:moveTo>
                  <a:pt x="6742104" y="2461957"/>
                </a:moveTo>
                <a:cubicBezTo>
                  <a:pt x="6724862" y="2452992"/>
                  <a:pt x="6706931" y="2443336"/>
                  <a:pt x="6689690" y="2434371"/>
                </a:cubicBezTo>
                <a:cubicBezTo>
                  <a:pt x="6622794" y="2399888"/>
                  <a:pt x="6553138" y="2366785"/>
                  <a:pt x="6481414" y="2334371"/>
                </a:cubicBezTo>
                <a:cubicBezTo>
                  <a:pt x="6489001" y="2228854"/>
                  <a:pt x="6493139" y="2126095"/>
                  <a:pt x="6493828" y="2026096"/>
                </a:cubicBezTo>
                <a:cubicBezTo>
                  <a:pt x="6494518" y="1959889"/>
                  <a:pt x="6493139" y="1895061"/>
                  <a:pt x="6490380" y="1832992"/>
                </a:cubicBezTo>
                <a:cubicBezTo>
                  <a:pt x="6491069" y="1829544"/>
                  <a:pt x="6491759" y="1826096"/>
                  <a:pt x="6492449" y="1822648"/>
                </a:cubicBezTo>
                <a:cubicBezTo>
                  <a:pt x="6689690" y="1880579"/>
                  <a:pt x="6863483" y="1951613"/>
                  <a:pt x="7009000" y="2035751"/>
                </a:cubicBezTo>
                <a:cubicBezTo>
                  <a:pt x="7006931" y="2181268"/>
                  <a:pt x="6988310" y="2339199"/>
                  <a:pt x="6954517" y="2508164"/>
                </a:cubicBezTo>
                <a:cubicBezTo>
                  <a:pt x="6887620" y="2490233"/>
                  <a:pt x="6816586" y="2474371"/>
                  <a:pt x="6742104" y="2461957"/>
                </a:cubicBezTo>
                <a:close/>
                <a:moveTo>
                  <a:pt x="6482794" y="1812303"/>
                </a:moveTo>
                <a:cubicBezTo>
                  <a:pt x="6419346" y="1793682"/>
                  <a:pt x="6353829" y="1777131"/>
                  <a:pt x="6284863" y="1761269"/>
                </a:cubicBezTo>
                <a:cubicBezTo>
                  <a:pt x="6351760" y="1755062"/>
                  <a:pt x="6416587" y="1752303"/>
                  <a:pt x="6479346" y="1751613"/>
                </a:cubicBezTo>
                <a:cubicBezTo>
                  <a:pt x="6480725" y="1771613"/>
                  <a:pt x="6482104" y="1791613"/>
                  <a:pt x="6482794" y="1812303"/>
                </a:cubicBezTo>
                <a:close/>
                <a:moveTo>
                  <a:pt x="6486242" y="1751613"/>
                </a:moveTo>
                <a:cubicBezTo>
                  <a:pt x="6487621" y="1751613"/>
                  <a:pt x="6488311" y="1751613"/>
                  <a:pt x="6489690" y="1751613"/>
                </a:cubicBezTo>
                <a:cubicBezTo>
                  <a:pt x="6492449" y="1751613"/>
                  <a:pt x="6495897" y="1751613"/>
                  <a:pt x="6498656" y="1751613"/>
                </a:cubicBezTo>
                <a:cubicBezTo>
                  <a:pt x="6495897" y="1768165"/>
                  <a:pt x="6492449" y="1785406"/>
                  <a:pt x="6489001" y="1802648"/>
                </a:cubicBezTo>
                <a:cubicBezTo>
                  <a:pt x="6488311" y="1785406"/>
                  <a:pt x="6487621" y="1768165"/>
                  <a:pt x="6486242" y="1751613"/>
                </a:cubicBezTo>
                <a:close/>
                <a:moveTo>
                  <a:pt x="6261415" y="1755751"/>
                </a:moveTo>
                <a:cubicBezTo>
                  <a:pt x="6242104" y="1751613"/>
                  <a:pt x="6222794" y="1747475"/>
                  <a:pt x="6202794" y="1743338"/>
                </a:cubicBezTo>
                <a:cubicBezTo>
                  <a:pt x="6129001" y="1728165"/>
                  <a:pt x="6053139" y="1714372"/>
                  <a:pt x="5975898" y="1702648"/>
                </a:cubicBezTo>
                <a:cubicBezTo>
                  <a:pt x="5955209" y="1599200"/>
                  <a:pt x="5932450" y="1499200"/>
                  <a:pt x="5906243" y="1401959"/>
                </a:cubicBezTo>
                <a:cubicBezTo>
                  <a:pt x="5889002" y="1337821"/>
                  <a:pt x="5871071" y="1275752"/>
                  <a:pt x="5851761" y="1215752"/>
                </a:cubicBezTo>
                <a:cubicBezTo>
                  <a:pt x="5851761" y="1212304"/>
                  <a:pt x="5851761" y="1208856"/>
                  <a:pt x="5851071" y="1206097"/>
                </a:cubicBezTo>
                <a:cubicBezTo>
                  <a:pt x="6057277" y="1209545"/>
                  <a:pt x="6243484" y="1232304"/>
                  <a:pt x="6406242" y="1274373"/>
                </a:cubicBezTo>
                <a:cubicBezTo>
                  <a:pt x="6442794" y="1414373"/>
                  <a:pt x="6467621" y="1571614"/>
                  <a:pt x="6479346" y="1744027"/>
                </a:cubicBezTo>
                <a:cubicBezTo>
                  <a:pt x="6409001" y="1744717"/>
                  <a:pt x="6336587" y="1748165"/>
                  <a:pt x="6261415" y="1755751"/>
                </a:cubicBezTo>
                <a:close/>
                <a:moveTo>
                  <a:pt x="5837967" y="1198511"/>
                </a:moveTo>
                <a:cubicBezTo>
                  <a:pt x="5772450" y="1197821"/>
                  <a:pt x="5704174" y="1198511"/>
                  <a:pt x="5634520" y="1201959"/>
                </a:cubicBezTo>
                <a:cubicBezTo>
                  <a:pt x="5697278" y="1178511"/>
                  <a:pt x="5758657" y="1158511"/>
                  <a:pt x="5818657" y="1141270"/>
                </a:cubicBezTo>
                <a:cubicBezTo>
                  <a:pt x="5824864" y="1159890"/>
                  <a:pt x="5831071" y="1179201"/>
                  <a:pt x="5837967" y="1198511"/>
                </a:cubicBezTo>
                <a:close/>
                <a:moveTo>
                  <a:pt x="5825553" y="1139201"/>
                </a:moveTo>
                <a:cubicBezTo>
                  <a:pt x="5829692" y="1137821"/>
                  <a:pt x="5833829" y="1137132"/>
                  <a:pt x="5837967" y="1135752"/>
                </a:cubicBezTo>
                <a:cubicBezTo>
                  <a:pt x="5840036" y="1153683"/>
                  <a:pt x="5841416" y="1171614"/>
                  <a:pt x="5842795" y="1189545"/>
                </a:cubicBezTo>
                <a:cubicBezTo>
                  <a:pt x="5837278" y="1172994"/>
                  <a:pt x="5831760" y="1155752"/>
                  <a:pt x="5825553" y="1139201"/>
                </a:cubicBezTo>
                <a:close/>
                <a:moveTo>
                  <a:pt x="5609002" y="1202649"/>
                </a:moveTo>
                <a:cubicBezTo>
                  <a:pt x="5589692" y="1203339"/>
                  <a:pt x="5569692" y="1204718"/>
                  <a:pt x="5549692" y="1206097"/>
                </a:cubicBezTo>
                <a:cubicBezTo>
                  <a:pt x="5474520" y="1210925"/>
                  <a:pt x="5397968" y="1217821"/>
                  <a:pt x="5320037" y="1226787"/>
                </a:cubicBezTo>
                <a:cubicBezTo>
                  <a:pt x="5272451" y="1132304"/>
                  <a:pt x="5223486" y="1041960"/>
                  <a:pt x="5173141" y="955753"/>
                </a:cubicBezTo>
                <a:cubicBezTo>
                  <a:pt x="5139348" y="898511"/>
                  <a:pt x="5105555" y="844029"/>
                  <a:pt x="5071072" y="791615"/>
                </a:cubicBezTo>
                <a:cubicBezTo>
                  <a:pt x="5069693" y="788167"/>
                  <a:pt x="5069003" y="784719"/>
                  <a:pt x="5067624" y="781960"/>
                </a:cubicBezTo>
                <a:cubicBezTo>
                  <a:pt x="5266934" y="730926"/>
                  <a:pt x="5452451" y="702650"/>
                  <a:pt x="5620037" y="700581"/>
                </a:cubicBezTo>
                <a:cubicBezTo>
                  <a:pt x="5693140" y="826787"/>
                  <a:pt x="5757967" y="972304"/>
                  <a:pt x="5815209" y="1134373"/>
                </a:cubicBezTo>
                <a:cubicBezTo>
                  <a:pt x="5749002" y="1152994"/>
                  <a:pt x="5680037" y="1175752"/>
                  <a:pt x="5609002" y="1202649"/>
                </a:cubicBezTo>
                <a:close/>
                <a:moveTo>
                  <a:pt x="5053831" y="777822"/>
                </a:moveTo>
                <a:cubicBezTo>
                  <a:pt x="4989003" y="795063"/>
                  <a:pt x="4922797" y="814374"/>
                  <a:pt x="4855211" y="836443"/>
                </a:cubicBezTo>
                <a:cubicBezTo>
                  <a:pt x="4910383" y="796443"/>
                  <a:pt x="4965555" y="759891"/>
                  <a:pt x="5019348" y="727477"/>
                </a:cubicBezTo>
                <a:cubicBezTo>
                  <a:pt x="5031072" y="743339"/>
                  <a:pt x="5042796" y="760581"/>
                  <a:pt x="5053831" y="777822"/>
                </a:cubicBezTo>
                <a:close/>
                <a:moveTo>
                  <a:pt x="5025555" y="723339"/>
                </a:moveTo>
                <a:cubicBezTo>
                  <a:pt x="5029003" y="721270"/>
                  <a:pt x="5033141" y="718512"/>
                  <a:pt x="5036589" y="716443"/>
                </a:cubicBezTo>
                <a:cubicBezTo>
                  <a:pt x="5043486" y="733684"/>
                  <a:pt x="5049693" y="750926"/>
                  <a:pt x="5055900" y="768167"/>
                </a:cubicBezTo>
                <a:cubicBezTo>
                  <a:pt x="5046244" y="752994"/>
                  <a:pt x="5035900" y="737822"/>
                  <a:pt x="5025555" y="723339"/>
                </a:cubicBezTo>
                <a:close/>
                <a:moveTo>
                  <a:pt x="4186246" y="580581"/>
                </a:moveTo>
                <a:cubicBezTo>
                  <a:pt x="4128315" y="613684"/>
                  <a:pt x="4069694" y="650236"/>
                  <a:pt x="4010384" y="689546"/>
                </a:cubicBezTo>
                <a:cubicBezTo>
                  <a:pt x="4053143" y="636443"/>
                  <a:pt x="4095901" y="586788"/>
                  <a:pt x="4140039" y="540581"/>
                </a:cubicBezTo>
                <a:cubicBezTo>
                  <a:pt x="4155212" y="553684"/>
                  <a:pt x="4170384" y="566788"/>
                  <a:pt x="4186246" y="580581"/>
                </a:cubicBezTo>
                <a:close/>
                <a:moveTo>
                  <a:pt x="4144177" y="535753"/>
                </a:moveTo>
                <a:cubicBezTo>
                  <a:pt x="4146936" y="532305"/>
                  <a:pt x="4150384" y="529547"/>
                  <a:pt x="4153142" y="526098"/>
                </a:cubicBezTo>
                <a:cubicBezTo>
                  <a:pt x="4164177" y="540581"/>
                  <a:pt x="4174522" y="555753"/>
                  <a:pt x="4185556" y="570926"/>
                </a:cubicBezTo>
                <a:cubicBezTo>
                  <a:pt x="4171763" y="559202"/>
                  <a:pt x="4157970" y="546788"/>
                  <a:pt x="4144177" y="535753"/>
                </a:cubicBezTo>
                <a:close/>
                <a:moveTo>
                  <a:pt x="3991764" y="701960"/>
                </a:moveTo>
                <a:cubicBezTo>
                  <a:pt x="3975212" y="712995"/>
                  <a:pt x="3959350" y="724029"/>
                  <a:pt x="3942798" y="735063"/>
                </a:cubicBezTo>
                <a:cubicBezTo>
                  <a:pt x="3880729" y="777822"/>
                  <a:pt x="3818660" y="822650"/>
                  <a:pt x="3755902" y="870236"/>
                </a:cubicBezTo>
                <a:cubicBezTo>
                  <a:pt x="3666936" y="813684"/>
                  <a:pt x="3578661" y="760581"/>
                  <a:pt x="3491075" y="712305"/>
                </a:cubicBezTo>
                <a:cubicBezTo>
                  <a:pt x="3433144" y="680581"/>
                  <a:pt x="3375903" y="650926"/>
                  <a:pt x="3319351" y="623340"/>
                </a:cubicBezTo>
                <a:cubicBezTo>
                  <a:pt x="3316592" y="621271"/>
                  <a:pt x="3313834" y="618512"/>
                  <a:pt x="3311765" y="616443"/>
                </a:cubicBezTo>
                <a:cubicBezTo>
                  <a:pt x="3456592" y="470236"/>
                  <a:pt x="3602109" y="350926"/>
                  <a:pt x="3744868" y="262650"/>
                </a:cubicBezTo>
                <a:cubicBezTo>
                  <a:pt x="3871764" y="332995"/>
                  <a:pt x="4001419" y="424030"/>
                  <a:pt x="4134522" y="535064"/>
                </a:cubicBezTo>
                <a:cubicBezTo>
                  <a:pt x="4086246" y="586788"/>
                  <a:pt x="4038660" y="641960"/>
                  <a:pt x="3991764" y="701960"/>
                </a:cubicBezTo>
                <a:close/>
                <a:moveTo>
                  <a:pt x="3297282" y="620581"/>
                </a:moveTo>
                <a:cubicBezTo>
                  <a:pt x="3251075" y="667477"/>
                  <a:pt x="3204868" y="717822"/>
                  <a:pt x="3158662" y="770236"/>
                </a:cubicBezTo>
                <a:cubicBezTo>
                  <a:pt x="3184868" y="708167"/>
                  <a:pt x="3213144" y="650236"/>
                  <a:pt x="3242799" y="595064"/>
                </a:cubicBezTo>
                <a:cubicBezTo>
                  <a:pt x="3260730" y="603340"/>
                  <a:pt x="3278661" y="612305"/>
                  <a:pt x="3297282" y="620581"/>
                </a:cubicBezTo>
                <a:close/>
                <a:moveTo>
                  <a:pt x="3245558" y="588857"/>
                </a:moveTo>
                <a:cubicBezTo>
                  <a:pt x="3247627" y="584719"/>
                  <a:pt x="3249696" y="581271"/>
                  <a:pt x="3251765" y="577133"/>
                </a:cubicBezTo>
                <a:cubicBezTo>
                  <a:pt x="3266248" y="588167"/>
                  <a:pt x="3280041" y="599891"/>
                  <a:pt x="3294523" y="611615"/>
                </a:cubicBezTo>
                <a:cubicBezTo>
                  <a:pt x="3277972" y="604029"/>
                  <a:pt x="3261420" y="596443"/>
                  <a:pt x="3245558" y="588857"/>
                </a:cubicBezTo>
                <a:close/>
                <a:moveTo>
                  <a:pt x="3142110" y="789546"/>
                </a:moveTo>
                <a:cubicBezTo>
                  <a:pt x="3139351" y="792994"/>
                  <a:pt x="3136593" y="796443"/>
                  <a:pt x="3133144" y="799891"/>
                </a:cubicBezTo>
                <a:cubicBezTo>
                  <a:pt x="3021420" y="708857"/>
                  <a:pt x="2911076" y="635064"/>
                  <a:pt x="2802800" y="579202"/>
                </a:cubicBezTo>
                <a:cubicBezTo>
                  <a:pt x="2768317" y="561271"/>
                  <a:pt x="2734524" y="545409"/>
                  <a:pt x="2700731" y="531616"/>
                </a:cubicBezTo>
                <a:cubicBezTo>
                  <a:pt x="2729007" y="496443"/>
                  <a:pt x="2757973" y="463340"/>
                  <a:pt x="2786938" y="432305"/>
                </a:cubicBezTo>
                <a:cubicBezTo>
                  <a:pt x="2927627" y="466788"/>
                  <a:pt x="3077972" y="519891"/>
                  <a:pt x="3235213" y="591615"/>
                </a:cubicBezTo>
                <a:cubicBezTo>
                  <a:pt x="3202110" y="653684"/>
                  <a:pt x="3171075" y="719201"/>
                  <a:pt x="3142110" y="789546"/>
                </a:cubicBezTo>
                <a:close/>
                <a:moveTo>
                  <a:pt x="2693835" y="529547"/>
                </a:moveTo>
                <a:cubicBezTo>
                  <a:pt x="2641421" y="508167"/>
                  <a:pt x="2590387" y="491616"/>
                  <a:pt x="2540042" y="479202"/>
                </a:cubicBezTo>
                <a:cubicBezTo>
                  <a:pt x="2556594" y="450236"/>
                  <a:pt x="2573835" y="422650"/>
                  <a:pt x="2592456" y="396443"/>
                </a:cubicBezTo>
                <a:cubicBezTo>
                  <a:pt x="2653145" y="404030"/>
                  <a:pt x="2715214" y="415064"/>
                  <a:pt x="2779352" y="430926"/>
                </a:cubicBezTo>
                <a:cubicBezTo>
                  <a:pt x="2750387" y="461960"/>
                  <a:pt x="2722111" y="494374"/>
                  <a:pt x="2693835" y="529547"/>
                </a:cubicBezTo>
                <a:close/>
                <a:moveTo>
                  <a:pt x="2689697" y="535064"/>
                </a:moveTo>
                <a:cubicBezTo>
                  <a:pt x="2608318" y="636443"/>
                  <a:pt x="2531076" y="753684"/>
                  <a:pt x="2456594" y="885408"/>
                </a:cubicBezTo>
                <a:cubicBezTo>
                  <a:pt x="2436594" y="876443"/>
                  <a:pt x="2416594" y="867477"/>
                  <a:pt x="2396594" y="859201"/>
                </a:cubicBezTo>
                <a:cubicBezTo>
                  <a:pt x="2413835" y="788167"/>
                  <a:pt x="2433835" y="721270"/>
                  <a:pt x="2457284" y="659202"/>
                </a:cubicBezTo>
                <a:cubicBezTo>
                  <a:pt x="2480732" y="596443"/>
                  <a:pt x="2507628" y="538512"/>
                  <a:pt x="2536594" y="485409"/>
                </a:cubicBezTo>
                <a:cubicBezTo>
                  <a:pt x="2586249" y="497133"/>
                  <a:pt x="2637283" y="513685"/>
                  <a:pt x="2689697" y="535064"/>
                </a:cubicBezTo>
                <a:close/>
                <a:moveTo>
                  <a:pt x="2442801" y="887477"/>
                </a:moveTo>
                <a:cubicBezTo>
                  <a:pt x="2425559" y="884718"/>
                  <a:pt x="2408318" y="881270"/>
                  <a:pt x="2391766" y="878511"/>
                </a:cubicBezTo>
                <a:cubicBezTo>
                  <a:pt x="2392456" y="874374"/>
                  <a:pt x="2393835" y="870236"/>
                  <a:pt x="2394525" y="866098"/>
                </a:cubicBezTo>
                <a:cubicBezTo>
                  <a:pt x="2410387" y="872994"/>
                  <a:pt x="2426939" y="880580"/>
                  <a:pt x="2442801" y="887477"/>
                </a:cubicBezTo>
                <a:close/>
                <a:moveTo>
                  <a:pt x="2383491" y="885408"/>
                </a:moveTo>
                <a:cubicBezTo>
                  <a:pt x="2368318" y="952994"/>
                  <a:pt x="2355904" y="1024718"/>
                  <a:pt x="2346249" y="1099890"/>
                </a:cubicBezTo>
                <a:cubicBezTo>
                  <a:pt x="2337973" y="1117821"/>
                  <a:pt x="2329698" y="1135752"/>
                  <a:pt x="2320732" y="1153683"/>
                </a:cubicBezTo>
                <a:cubicBezTo>
                  <a:pt x="2289008" y="1221959"/>
                  <a:pt x="2259353" y="1292994"/>
                  <a:pt x="2229698" y="1365407"/>
                </a:cubicBezTo>
                <a:cubicBezTo>
                  <a:pt x="2124181" y="1361959"/>
                  <a:pt x="2021422" y="1361959"/>
                  <a:pt x="1921422" y="1365407"/>
                </a:cubicBezTo>
                <a:cubicBezTo>
                  <a:pt x="1855215" y="1367476"/>
                  <a:pt x="1791078" y="1371614"/>
                  <a:pt x="1728319" y="1377131"/>
                </a:cubicBezTo>
                <a:cubicBezTo>
                  <a:pt x="1724871" y="1376442"/>
                  <a:pt x="1720733" y="1375752"/>
                  <a:pt x="1717285" y="1375062"/>
                </a:cubicBezTo>
                <a:cubicBezTo>
                  <a:pt x="1766940" y="1174373"/>
                  <a:pt x="1831078" y="998511"/>
                  <a:pt x="1908319" y="850236"/>
                </a:cubicBezTo>
                <a:cubicBezTo>
                  <a:pt x="2053836" y="846787"/>
                  <a:pt x="2213146" y="858512"/>
                  <a:pt x="2383491" y="885408"/>
                </a:cubicBezTo>
                <a:close/>
                <a:moveTo>
                  <a:pt x="1710388" y="1374373"/>
                </a:moveTo>
                <a:cubicBezTo>
                  <a:pt x="1689009" y="1370924"/>
                  <a:pt x="1667630" y="1368166"/>
                  <a:pt x="1646250" y="1365407"/>
                </a:cubicBezTo>
                <a:cubicBezTo>
                  <a:pt x="1640043" y="1176442"/>
                  <a:pt x="1661423" y="1008856"/>
                  <a:pt x="1711768" y="867477"/>
                </a:cubicBezTo>
                <a:cubicBezTo>
                  <a:pt x="1771767" y="858512"/>
                  <a:pt x="1834526" y="853684"/>
                  <a:pt x="1900043" y="850925"/>
                </a:cubicBezTo>
                <a:cubicBezTo>
                  <a:pt x="1823491" y="999201"/>
                  <a:pt x="1760043" y="1174373"/>
                  <a:pt x="1710388" y="1374373"/>
                </a:cubicBezTo>
                <a:close/>
                <a:moveTo>
                  <a:pt x="1644181" y="1155063"/>
                </a:moveTo>
                <a:cubicBezTo>
                  <a:pt x="1637974" y="1221270"/>
                  <a:pt x="1636595" y="1290925"/>
                  <a:pt x="1638664" y="1364028"/>
                </a:cubicBezTo>
                <a:cubicBezTo>
                  <a:pt x="1600044" y="1359200"/>
                  <a:pt x="1562113" y="1355752"/>
                  <a:pt x="1524871" y="1354373"/>
                </a:cubicBezTo>
                <a:cubicBezTo>
                  <a:pt x="1558664" y="1212304"/>
                  <a:pt x="1602113" y="1084718"/>
                  <a:pt x="1655216" y="972994"/>
                </a:cubicBezTo>
                <a:cubicBezTo>
                  <a:pt x="1667630" y="946787"/>
                  <a:pt x="1680733" y="921270"/>
                  <a:pt x="1694526" y="896442"/>
                </a:cubicBezTo>
                <a:cubicBezTo>
                  <a:pt x="1669009" y="975063"/>
                  <a:pt x="1652457" y="1061270"/>
                  <a:pt x="1644181" y="1155063"/>
                </a:cubicBezTo>
                <a:close/>
                <a:moveTo>
                  <a:pt x="1638664" y="1371614"/>
                </a:moveTo>
                <a:cubicBezTo>
                  <a:pt x="1638664" y="1376442"/>
                  <a:pt x="1639354" y="1381269"/>
                  <a:pt x="1639354" y="1385407"/>
                </a:cubicBezTo>
                <a:cubicBezTo>
                  <a:pt x="1596595" y="1390235"/>
                  <a:pt x="1554526" y="1395752"/>
                  <a:pt x="1513837" y="1401959"/>
                </a:cubicBezTo>
                <a:cubicBezTo>
                  <a:pt x="1516595" y="1388166"/>
                  <a:pt x="1520044" y="1374373"/>
                  <a:pt x="1522802" y="1361269"/>
                </a:cubicBezTo>
                <a:cubicBezTo>
                  <a:pt x="1560733" y="1363338"/>
                  <a:pt x="1599354" y="1366786"/>
                  <a:pt x="1638664" y="1371614"/>
                </a:cubicBezTo>
                <a:close/>
                <a:moveTo>
                  <a:pt x="1640043" y="1392993"/>
                </a:moveTo>
                <a:cubicBezTo>
                  <a:pt x="1643492" y="1462648"/>
                  <a:pt x="1650388" y="1535062"/>
                  <a:pt x="1660733" y="1610234"/>
                </a:cubicBezTo>
                <a:cubicBezTo>
                  <a:pt x="1657285" y="1629545"/>
                  <a:pt x="1653837" y="1648855"/>
                  <a:pt x="1650388" y="1668855"/>
                </a:cubicBezTo>
                <a:cubicBezTo>
                  <a:pt x="1637974" y="1743338"/>
                  <a:pt x="1627630" y="1819199"/>
                  <a:pt x="1619354" y="1897130"/>
                </a:cubicBezTo>
                <a:cubicBezTo>
                  <a:pt x="1560044" y="1911613"/>
                  <a:pt x="1502113" y="1926785"/>
                  <a:pt x="1445561" y="1942648"/>
                </a:cubicBezTo>
                <a:cubicBezTo>
                  <a:pt x="1446251" y="1929544"/>
                  <a:pt x="1446940" y="1916441"/>
                  <a:pt x="1447630" y="1903337"/>
                </a:cubicBezTo>
                <a:cubicBezTo>
                  <a:pt x="1458664" y="1724027"/>
                  <a:pt x="1480733" y="1559200"/>
                  <a:pt x="1512457" y="1409545"/>
                </a:cubicBezTo>
                <a:cubicBezTo>
                  <a:pt x="1553837" y="1403338"/>
                  <a:pt x="1596595" y="1397821"/>
                  <a:pt x="1640043" y="1392993"/>
                </a:cubicBezTo>
                <a:close/>
                <a:moveTo>
                  <a:pt x="1440734" y="1903337"/>
                </a:moveTo>
                <a:cubicBezTo>
                  <a:pt x="1440044" y="1917130"/>
                  <a:pt x="1439354" y="1931613"/>
                  <a:pt x="1438665" y="1945406"/>
                </a:cubicBezTo>
                <a:cubicBezTo>
                  <a:pt x="1399354" y="1956441"/>
                  <a:pt x="1360734" y="1968165"/>
                  <a:pt x="1322113" y="1979889"/>
                </a:cubicBezTo>
                <a:cubicBezTo>
                  <a:pt x="1258665" y="1999889"/>
                  <a:pt x="1197286" y="2020578"/>
                  <a:pt x="1138665" y="2042647"/>
                </a:cubicBezTo>
                <a:cubicBezTo>
                  <a:pt x="1135217" y="2043337"/>
                  <a:pt x="1131769" y="2043337"/>
                  <a:pt x="1128320" y="2043337"/>
                </a:cubicBezTo>
                <a:cubicBezTo>
                  <a:pt x="1122803" y="1835751"/>
                  <a:pt x="1137975" y="1649545"/>
                  <a:pt x="1173148" y="1486097"/>
                </a:cubicBezTo>
                <a:cubicBezTo>
                  <a:pt x="1274527" y="1455062"/>
                  <a:pt x="1385561" y="1429545"/>
                  <a:pt x="1505561" y="1410924"/>
                </a:cubicBezTo>
                <a:cubicBezTo>
                  <a:pt x="1473147" y="1559890"/>
                  <a:pt x="1451768" y="1724027"/>
                  <a:pt x="1440734" y="1903337"/>
                </a:cubicBezTo>
                <a:close/>
                <a:moveTo>
                  <a:pt x="1121424" y="2043337"/>
                </a:moveTo>
                <a:cubicBezTo>
                  <a:pt x="1099355" y="2046096"/>
                  <a:pt x="1077976" y="2048854"/>
                  <a:pt x="1055907" y="2051613"/>
                </a:cubicBezTo>
                <a:cubicBezTo>
                  <a:pt x="1034527" y="1981958"/>
                  <a:pt x="1017286" y="1914372"/>
                  <a:pt x="1005562" y="1848165"/>
                </a:cubicBezTo>
                <a:cubicBezTo>
                  <a:pt x="986251" y="1742648"/>
                  <a:pt x="980734" y="1644027"/>
                  <a:pt x="987631" y="1553683"/>
                </a:cubicBezTo>
                <a:cubicBezTo>
                  <a:pt x="1043493" y="1528855"/>
                  <a:pt x="1102803" y="1506786"/>
                  <a:pt x="1165562" y="1487476"/>
                </a:cubicBezTo>
                <a:cubicBezTo>
                  <a:pt x="1130389" y="1651614"/>
                  <a:pt x="1115906" y="1837130"/>
                  <a:pt x="1121424" y="2043337"/>
                </a:cubicBezTo>
                <a:close/>
                <a:moveTo>
                  <a:pt x="1112458" y="2051613"/>
                </a:moveTo>
                <a:cubicBezTo>
                  <a:pt x="1095217" y="2057820"/>
                  <a:pt x="1078665" y="2064716"/>
                  <a:pt x="1062113" y="2070923"/>
                </a:cubicBezTo>
                <a:cubicBezTo>
                  <a:pt x="1060734" y="2066785"/>
                  <a:pt x="1059355" y="2062647"/>
                  <a:pt x="1057976" y="2058509"/>
                </a:cubicBezTo>
                <a:cubicBezTo>
                  <a:pt x="1075907" y="2056441"/>
                  <a:pt x="1094527" y="2053682"/>
                  <a:pt x="1112458" y="2051613"/>
                </a:cubicBezTo>
                <a:close/>
                <a:moveTo>
                  <a:pt x="1121424" y="2055751"/>
                </a:moveTo>
                <a:cubicBezTo>
                  <a:pt x="1123493" y="2122647"/>
                  <a:pt x="1127631" y="2191613"/>
                  <a:pt x="1133838" y="2262647"/>
                </a:cubicBezTo>
                <a:cubicBezTo>
                  <a:pt x="1106941" y="2199889"/>
                  <a:pt x="1084182" y="2137820"/>
                  <a:pt x="1064182" y="2077820"/>
                </a:cubicBezTo>
                <a:cubicBezTo>
                  <a:pt x="1083493" y="2070234"/>
                  <a:pt x="1102113" y="2062647"/>
                  <a:pt x="1121424" y="2055751"/>
                </a:cubicBezTo>
                <a:close/>
                <a:moveTo>
                  <a:pt x="1135907" y="2284716"/>
                </a:moveTo>
                <a:cubicBezTo>
                  <a:pt x="1137975" y="2304026"/>
                  <a:pt x="1139355" y="2324026"/>
                  <a:pt x="1141424" y="2343336"/>
                </a:cubicBezTo>
                <a:cubicBezTo>
                  <a:pt x="1149700" y="2418509"/>
                  <a:pt x="1159355" y="2494371"/>
                  <a:pt x="1171768" y="2571612"/>
                </a:cubicBezTo>
                <a:cubicBezTo>
                  <a:pt x="1079355" y="2622646"/>
                  <a:pt x="991079" y="2675750"/>
                  <a:pt x="906941" y="2729543"/>
                </a:cubicBezTo>
                <a:cubicBezTo>
                  <a:pt x="851079" y="2765405"/>
                  <a:pt x="797976" y="2801956"/>
                  <a:pt x="746942" y="2838508"/>
                </a:cubicBezTo>
                <a:cubicBezTo>
                  <a:pt x="743493" y="2839887"/>
                  <a:pt x="740045" y="2841267"/>
                  <a:pt x="736597" y="2842646"/>
                </a:cubicBezTo>
                <a:cubicBezTo>
                  <a:pt x="676597" y="2644026"/>
                  <a:pt x="641425" y="2460578"/>
                  <a:pt x="631769" y="2293682"/>
                </a:cubicBezTo>
                <a:cubicBezTo>
                  <a:pt x="753838" y="2215751"/>
                  <a:pt x="895907" y="2144716"/>
                  <a:pt x="1057286" y="2080578"/>
                </a:cubicBezTo>
                <a:cubicBezTo>
                  <a:pt x="1079355" y="2146785"/>
                  <a:pt x="1105562" y="2215061"/>
                  <a:pt x="1135907" y="2284716"/>
                </a:cubicBezTo>
                <a:close/>
                <a:moveTo>
                  <a:pt x="731080" y="2845405"/>
                </a:moveTo>
                <a:cubicBezTo>
                  <a:pt x="710390" y="2853680"/>
                  <a:pt x="691080" y="2861956"/>
                  <a:pt x="671080" y="2870232"/>
                </a:cubicBezTo>
                <a:cubicBezTo>
                  <a:pt x="569011" y="2711612"/>
                  <a:pt x="501425" y="2555750"/>
                  <a:pt x="472459" y="2408164"/>
                </a:cubicBezTo>
                <a:cubicBezTo>
                  <a:pt x="519356" y="2369543"/>
                  <a:pt x="571080" y="2332992"/>
                  <a:pt x="626252" y="2297130"/>
                </a:cubicBezTo>
                <a:cubicBezTo>
                  <a:pt x="635907" y="2464716"/>
                  <a:pt x="671080" y="2648164"/>
                  <a:pt x="731080" y="2845405"/>
                </a:cubicBezTo>
                <a:close/>
                <a:moveTo>
                  <a:pt x="724873" y="2855060"/>
                </a:moveTo>
                <a:cubicBezTo>
                  <a:pt x="710390" y="2865405"/>
                  <a:pt x="695907" y="2876439"/>
                  <a:pt x="681424" y="2886784"/>
                </a:cubicBezTo>
                <a:cubicBezTo>
                  <a:pt x="679356" y="2883336"/>
                  <a:pt x="676597" y="2879887"/>
                  <a:pt x="674528" y="2875749"/>
                </a:cubicBezTo>
                <a:cubicBezTo>
                  <a:pt x="691080" y="2869543"/>
                  <a:pt x="708321" y="2861956"/>
                  <a:pt x="724873" y="2855060"/>
                </a:cubicBezTo>
                <a:close/>
                <a:moveTo>
                  <a:pt x="734528" y="2857129"/>
                </a:moveTo>
                <a:cubicBezTo>
                  <a:pt x="753838" y="2919887"/>
                  <a:pt x="775907" y="2984715"/>
                  <a:pt x="800045" y="3050232"/>
                </a:cubicBezTo>
                <a:cubicBezTo>
                  <a:pt x="758666" y="2997818"/>
                  <a:pt x="720045" y="2944715"/>
                  <a:pt x="685562" y="2892991"/>
                </a:cubicBezTo>
                <a:cubicBezTo>
                  <a:pt x="701424" y="2881267"/>
                  <a:pt x="717976" y="2868853"/>
                  <a:pt x="734528" y="2857129"/>
                </a:cubicBezTo>
                <a:close/>
                <a:moveTo>
                  <a:pt x="809010" y="3073680"/>
                </a:moveTo>
                <a:cubicBezTo>
                  <a:pt x="810390" y="3077818"/>
                  <a:pt x="812459" y="3081956"/>
                  <a:pt x="813838" y="3086094"/>
                </a:cubicBezTo>
                <a:cubicBezTo>
                  <a:pt x="681424" y="3141266"/>
                  <a:pt x="564183" y="3203335"/>
                  <a:pt x="463494" y="3272300"/>
                </a:cubicBezTo>
                <a:cubicBezTo>
                  <a:pt x="431770" y="3293680"/>
                  <a:pt x="402115" y="3316438"/>
                  <a:pt x="373839" y="3339197"/>
                </a:cubicBezTo>
                <a:cubicBezTo>
                  <a:pt x="356597" y="3297818"/>
                  <a:pt x="340735" y="3256438"/>
                  <a:pt x="326942" y="3215749"/>
                </a:cubicBezTo>
                <a:cubicBezTo>
                  <a:pt x="424184" y="3108163"/>
                  <a:pt x="542114" y="3001956"/>
                  <a:pt x="680045" y="2897818"/>
                </a:cubicBezTo>
                <a:cubicBezTo>
                  <a:pt x="717976" y="2955749"/>
                  <a:pt x="761424" y="3015060"/>
                  <a:pt x="809010" y="3073680"/>
                </a:cubicBezTo>
                <a:close/>
                <a:moveTo>
                  <a:pt x="367632" y="3344024"/>
                </a:moveTo>
                <a:cubicBezTo>
                  <a:pt x="324184" y="3379886"/>
                  <a:pt x="284873" y="3417128"/>
                  <a:pt x="250391" y="3455748"/>
                </a:cubicBezTo>
                <a:cubicBezTo>
                  <a:pt x="232460" y="3427473"/>
                  <a:pt x="216598" y="3399197"/>
                  <a:pt x="202115" y="3370231"/>
                </a:cubicBezTo>
                <a:cubicBezTo>
                  <a:pt x="237287" y="3320576"/>
                  <a:pt x="277287" y="3271611"/>
                  <a:pt x="320735" y="3221956"/>
                </a:cubicBezTo>
                <a:cubicBezTo>
                  <a:pt x="334529" y="3262645"/>
                  <a:pt x="349701" y="3303335"/>
                  <a:pt x="367632" y="3344024"/>
                </a:cubicBezTo>
                <a:close/>
                <a:moveTo>
                  <a:pt x="370391" y="3351611"/>
                </a:moveTo>
                <a:cubicBezTo>
                  <a:pt x="420735" y="3470921"/>
                  <a:pt x="486942" y="3595058"/>
                  <a:pt x="567632" y="3722644"/>
                </a:cubicBezTo>
                <a:cubicBezTo>
                  <a:pt x="549701" y="3735748"/>
                  <a:pt x="532459" y="3749541"/>
                  <a:pt x="515907" y="3763334"/>
                </a:cubicBezTo>
                <a:cubicBezTo>
                  <a:pt x="461425" y="3714368"/>
                  <a:pt x="412459" y="3664714"/>
                  <a:pt x="368322" y="3614369"/>
                </a:cubicBezTo>
                <a:cubicBezTo>
                  <a:pt x="324184" y="3564024"/>
                  <a:pt x="286253" y="3512990"/>
                  <a:pt x="253839" y="3462645"/>
                </a:cubicBezTo>
                <a:cubicBezTo>
                  <a:pt x="288322" y="3424024"/>
                  <a:pt x="327632" y="3386783"/>
                  <a:pt x="370391" y="3351611"/>
                </a:cubicBezTo>
                <a:close/>
                <a:moveTo>
                  <a:pt x="562804" y="3735748"/>
                </a:moveTo>
                <a:cubicBezTo>
                  <a:pt x="551770" y="3749541"/>
                  <a:pt x="541425" y="3762644"/>
                  <a:pt x="531080" y="3776437"/>
                </a:cubicBezTo>
                <a:cubicBezTo>
                  <a:pt x="527632" y="3773679"/>
                  <a:pt x="524873" y="3770920"/>
                  <a:pt x="521425" y="3768162"/>
                </a:cubicBezTo>
                <a:cubicBezTo>
                  <a:pt x="535218" y="3757127"/>
                  <a:pt x="549011" y="3746093"/>
                  <a:pt x="562804" y="3735748"/>
                </a:cubicBezTo>
                <a:close/>
                <a:moveTo>
                  <a:pt x="526942" y="3781955"/>
                </a:moveTo>
                <a:cubicBezTo>
                  <a:pt x="422115" y="3918506"/>
                  <a:pt x="337287" y="4051609"/>
                  <a:pt x="271770" y="4180575"/>
                </a:cubicBezTo>
                <a:cubicBezTo>
                  <a:pt x="253839" y="4153678"/>
                  <a:pt x="237287" y="4127471"/>
                  <a:pt x="221425" y="4101265"/>
                </a:cubicBezTo>
                <a:cubicBezTo>
                  <a:pt x="289701" y="3986092"/>
                  <a:pt x="389701" y="3875748"/>
                  <a:pt x="515907" y="3772300"/>
                </a:cubicBezTo>
                <a:cubicBezTo>
                  <a:pt x="520045" y="3775748"/>
                  <a:pt x="523494" y="3778507"/>
                  <a:pt x="526942" y="3781955"/>
                </a:cubicBezTo>
                <a:close/>
                <a:moveTo>
                  <a:pt x="532459" y="3786782"/>
                </a:moveTo>
                <a:cubicBezTo>
                  <a:pt x="584873" y="3832300"/>
                  <a:pt x="642114" y="3877817"/>
                  <a:pt x="703493" y="3921955"/>
                </a:cubicBezTo>
                <a:cubicBezTo>
                  <a:pt x="706252" y="3925403"/>
                  <a:pt x="709011" y="3928851"/>
                  <a:pt x="711080" y="3932989"/>
                </a:cubicBezTo>
                <a:cubicBezTo>
                  <a:pt x="597976" y="4021264"/>
                  <a:pt x="501425" y="4112299"/>
                  <a:pt x="422804" y="4205402"/>
                </a:cubicBezTo>
                <a:cubicBezTo>
                  <a:pt x="397977" y="4235057"/>
                  <a:pt x="375218" y="4264023"/>
                  <a:pt x="353839" y="4293678"/>
                </a:cubicBezTo>
                <a:cubicBezTo>
                  <a:pt x="326253" y="4258506"/>
                  <a:pt x="300046" y="4223334"/>
                  <a:pt x="276598" y="4188161"/>
                </a:cubicBezTo>
                <a:cubicBezTo>
                  <a:pt x="342115" y="4057816"/>
                  <a:pt x="428321" y="3923334"/>
                  <a:pt x="532459" y="3786782"/>
                </a:cubicBezTo>
                <a:close/>
                <a:moveTo>
                  <a:pt x="349701" y="4299885"/>
                </a:moveTo>
                <a:cubicBezTo>
                  <a:pt x="317287" y="4346092"/>
                  <a:pt x="289701" y="4392299"/>
                  <a:pt x="266253" y="4438505"/>
                </a:cubicBezTo>
                <a:cubicBezTo>
                  <a:pt x="241425" y="4415747"/>
                  <a:pt x="218667" y="4392988"/>
                  <a:pt x="197977" y="4369540"/>
                </a:cubicBezTo>
                <a:cubicBezTo>
                  <a:pt x="218667" y="4312989"/>
                  <a:pt x="244184" y="4255057"/>
                  <a:pt x="273149" y="4195747"/>
                </a:cubicBezTo>
                <a:cubicBezTo>
                  <a:pt x="296598" y="4230230"/>
                  <a:pt x="322115" y="4264713"/>
                  <a:pt x="349701" y="4299885"/>
                </a:cubicBezTo>
                <a:close/>
                <a:moveTo>
                  <a:pt x="262805" y="4444712"/>
                </a:moveTo>
                <a:cubicBezTo>
                  <a:pt x="260736" y="4449540"/>
                  <a:pt x="258667" y="4453678"/>
                  <a:pt x="255908" y="4458505"/>
                </a:cubicBezTo>
                <a:cubicBezTo>
                  <a:pt x="241425" y="4438505"/>
                  <a:pt x="227632" y="4418506"/>
                  <a:pt x="215218" y="4398505"/>
                </a:cubicBezTo>
                <a:cubicBezTo>
                  <a:pt x="230391" y="4414367"/>
                  <a:pt x="246253" y="4429540"/>
                  <a:pt x="262805" y="4444712"/>
                </a:cubicBezTo>
                <a:close/>
                <a:moveTo>
                  <a:pt x="268322" y="4450229"/>
                </a:moveTo>
                <a:cubicBezTo>
                  <a:pt x="313149" y="4490229"/>
                  <a:pt x="362804" y="4528850"/>
                  <a:pt x="418666" y="4565402"/>
                </a:cubicBezTo>
                <a:cubicBezTo>
                  <a:pt x="480046" y="4606091"/>
                  <a:pt x="546942" y="4644022"/>
                  <a:pt x="619356" y="4679195"/>
                </a:cubicBezTo>
                <a:cubicBezTo>
                  <a:pt x="603494" y="4719194"/>
                  <a:pt x="588321" y="4758505"/>
                  <a:pt x="574528" y="4797125"/>
                </a:cubicBezTo>
                <a:cubicBezTo>
                  <a:pt x="449011" y="4689539"/>
                  <a:pt x="344873" y="4579884"/>
                  <a:pt x="264184" y="4468850"/>
                </a:cubicBezTo>
                <a:cubicBezTo>
                  <a:pt x="263494" y="4467471"/>
                  <a:pt x="262115" y="4466091"/>
                  <a:pt x="261425" y="4465402"/>
                </a:cubicBezTo>
                <a:cubicBezTo>
                  <a:pt x="263494" y="4460574"/>
                  <a:pt x="266253" y="4455057"/>
                  <a:pt x="268322" y="4450229"/>
                </a:cubicBezTo>
                <a:close/>
                <a:moveTo>
                  <a:pt x="626252" y="4682643"/>
                </a:moveTo>
                <a:cubicBezTo>
                  <a:pt x="689011" y="4712988"/>
                  <a:pt x="755907" y="4741263"/>
                  <a:pt x="826941" y="4767470"/>
                </a:cubicBezTo>
                <a:cubicBezTo>
                  <a:pt x="830390" y="4770229"/>
                  <a:pt x="833838" y="4772987"/>
                  <a:pt x="837286" y="4775746"/>
                </a:cubicBezTo>
                <a:cubicBezTo>
                  <a:pt x="800045" y="4826091"/>
                  <a:pt x="765562" y="4875746"/>
                  <a:pt x="734528" y="4925401"/>
                </a:cubicBezTo>
                <a:cubicBezTo>
                  <a:pt x="680045" y="4884711"/>
                  <a:pt x="628321" y="4844022"/>
                  <a:pt x="580045" y="4802643"/>
                </a:cubicBezTo>
                <a:cubicBezTo>
                  <a:pt x="594528" y="4763332"/>
                  <a:pt x="610390" y="4723333"/>
                  <a:pt x="626252" y="4682643"/>
                </a:cubicBezTo>
                <a:close/>
                <a:moveTo>
                  <a:pt x="731080" y="4930918"/>
                </a:moveTo>
                <a:cubicBezTo>
                  <a:pt x="692459" y="4992987"/>
                  <a:pt x="659356" y="5054367"/>
                  <a:pt x="631769" y="5114366"/>
                </a:cubicBezTo>
                <a:cubicBezTo>
                  <a:pt x="615907" y="5149539"/>
                  <a:pt x="601425" y="5184021"/>
                  <a:pt x="589011" y="5217814"/>
                </a:cubicBezTo>
                <a:cubicBezTo>
                  <a:pt x="553149" y="5190918"/>
                  <a:pt x="518666" y="5164021"/>
                  <a:pt x="486252" y="5136435"/>
                </a:cubicBezTo>
                <a:cubicBezTo>
                  <a:pt x="506942" y="5032298"/>
                  <a:pt x="537976" y="4922642"/>
                  <a:pt x="577976" y="4809539"/>
                </a:cubicBezTo>
                <a:cubicBezTo>
                  <a:pt x="626252" y="4850229"/>
                  <a:pt x="677287" y="4890918"/>
                  <a:pt x="731080" y="4930918"/>
                </a:cubicBezTo>
                <a:close/>
                <a:moveTo>
                  <a:pt x="586252" y="5225401"/>
                </a:moveTo>
                <a:cubicBezTo>
                  <a:pt x="566942" y="5278504"/>
                  <a:pt x="552459" y="5330918"/>
                  <a:pt x="542804" y="5381262"/>
                </a:cubicBezTo>
                <a:cubicBezTo>
                  <a:pt x="513149" y="5366090"/>
                  <a:pt x="484873" y="5349538"/>
                  <a:pt x="458666" y="5332986"/>
                </a:cubicBezTo>
                <a:cubicBezTo>
                  <a:pt x="463494" y="5272297"/>
                  <a:pt x="472459" y="5209539"/>
                  <a:pt x="484873" y="5145401"/>
                </a:cubicBezTo>
                <a:cubicBezTo>
                  <a:pt x="516597" y="5172297"/>
                  <a:pt x="550390" y="5199194"/>
                  <a:pt x="586252" y="5225401"/>
                </a:cubicBezTo>
                <a:close/>
                <a:moveTo>
                  <a:pt x="591769" y="5230228"/>
                </a:moveTo>
                <a:cubicBezTo>
                  <a:pt x="697287" y="5307469"/>
                  <a:pt x="819355" y="5381262"/>
                  <a:pt x="955907" y="5450228"/>
                </a:cubicBezTo>
                <a:cubicBezTo>
                  <a:pt x="953148" y="5471607"/>
                  <a:pt x="950389" y="5492297"/>
                  <a:pt x="947631" y="5512986"/>
                </a:cubicBezTo>
                <a:cubicBezTo>
                  <a:pt x="869010" y="5498503"/>
                  <a:pt x="794528" y="5479883"/>
                  <a:pt x="724873" y="5457124"/>
                </a:cubicBezTo>
                <a:cubicBezTo>
                  <a:pt x="660735" y="5436435"/>
                  <a:pt x="602114" y="5412297"/>
                  <a:pt x="548321" y="5384711"/>
                </a:cubicBezTo>
                <a:cubicBezTo>
                  <a:pt x="558666" y="5334366"/>
                  <a:pt x="573149" y="5282642"/>
                  <a:pt x="591769" y="5230228"/>
                </a:cubicBezTo>
                <a:close/>
                <a:moveTo>
                  <a:pt x="962803" y="5453676"/>
                </a:moveTo>
                <a:cubicBezTo>
                  <a:pt x="1022803" y="5483331"/>
                  <a:pt x="1084872" y="5512986"/>
                  <a:pt x="1150389" y="5541262"/>
                </a:cubicBezTo>
                <a:cubicBezTo>
                  <a:pt x="1082113" y="5535055"/>
                  <a:pt x="1017286" y="5526090"/>
                  <a:pt x="955217" y="5514365"/>
                </a:cubicBezTo>
                <a:cubicBezTo>
                  <a:pt x="957286" y="5493676"/>
                  <a:pt x="960045" y="5473676"/>
                  <a:pt x="962803" y="5453676"/>
                </a:cubicBezTo>
                <a:close/>
                <a:moveTo>
                  <a:pt x="1170389" y="5549538"/>
                </a:moveTo>
                <a:cubicBezTo>
                  <a:pt x="1174527" y="5551607"/>
                  <a:pt x="1178665" y="5552986"/>
                  <a:pt x="1182803" y="5555055"/>
                </a:cubicBezTo>
                <a:cubicBezTo>
                  <a:pt x="1160044" y="5613676"/>
                  <a:pt x="1140044" y="5670917"/>
                  <a:pt x="1123493" y="5726779"/>
                </a:cubicBezTo>
                <a:cubicBezTo>
                  <a:pt x="1060045" y="5701951"/>
                  <a:pt x="999355" y="5676434"/>
                  <a:pt x="941424" y="5649538"/>
                </a:cubicBezTo>
                <a:cubicBezTo>
                  <a:pt x="944872" y="5607469"/>
                  <a:pt x="948321" y="5565400"/>
                  <a:pt x="953838" y="5521952"/>
                </a:cubicBezTo>
                <a:cubicBezTo>
                  <a:pt x="1022803" y="5533676"/>
                  <a:pt x="1095217" y="5542641"/>
                  <a:pt x="1170389" y="5549538"/>
                </a:cubicBezTo>
                <a:close/>
                <a:moveTo>
                  <a:pt x="1122113" y="5732986"/>
                </a:moveTo>
                <a:cubicBezTo>
                  <a:pt x="1101424" y="5802641"/>
                  <a:pt x="1085562" y="5870917"/>
                  <a:pt x="1075217" y="5936434"/>
                </a:cubicBezTo>
                <a:cubicBezTo>
                  <a:pt x="1058665" y="6036434"/>
                  <a:pt x="1053838" y="6130227"/>
                  <a:pt x="1060045" y="6217123"/>
                </a:cubicBezTo>
                <a:cubicBezTo>
                  <a:pt x="1027631" y="6210226"/>
                  <a:pt x="995907" y="6201950"/>
                  <a:pt x="964872" y="6192985"/>
                </a:cubicBezTo>
                <a:cubicBezTo>
                  <a:pt x="934527" y="6035054"/>
                  <a:pt x="926941" y="5855744"/>
                  <a:pt x="941424" y="5657124"/>
                </a:cubicBezTo>
                <a:cubicBezTo>
                  <a:pt x="998665" y="5682641"/>
                  <a:pt x="1058665" y="5708158"/>
                  <a:pt x="1122113" y="5732986"/>
                </a:cubicBezTo>
                <a:close/>
                <a:moveTo>
                  <a:pt x="1081424" y="5937813"/>
                </a:moveTo>
                <a:cubicBezTo>
                  <a:pt x="1092458" y="5872296"/>
                  <a:pt x="1107631" y="5804710"/>
                  <a:pt x="1128320" y="5735745"/>
                </a:cubicBezTo>
                <a:cubicBezTo>
                  <a:pt x="1215906" y="5769537"/>
                  <a:pt x="1308320" y="5800572"/>
                  <a:pt x="1406251" y="5830227"/>
                </a:cubicBezTo>
                <a:cubicBezTo>
                  <a:pt x="1419354" y="5834365"/>
                  <a:pt x="1433147" y="5837813"/>
                  <a:pt x="1446940" y="5841951"/>
                </a:cubicBezTo>
                <a:cubicBezTo>
                  <a:pt x="1449009" y="5882641"/>
                  <a:pt x="1451078" y="5923331"/>
                  <a:pt x="1454527" y="5962640"/>
                </a:cubicBezTo>
                <a:cubicBezTo>
                  <a:pt x="1462113" y="6057813"/>
                  <a:pt x="1472458" y="6148847"/>
                  <a:pt x="1485561" y="6235744"/>
                </a:cubicBezTo>
                <a:cubicBezTo>
                  <a:pt x="1332458" y="6248847"/>
                  <a:pt x="1191768" y="6243330"/>
                  <a:pt x="1066941" y="6218502"/>
                </a:cubicBezTo>
                <a:cubicBezTo>
                  <a:pt x="1060045" y="6131606"/>
                  <a:pt x="1064872" y="6037813"/>
                  <a:pt x="1081424" y="5937813"/>
                </a:cubicBezTo>
                <a:close/>
                <a:moveTo>
                  <a:pt x="1461423" y="5961951"/>
                </a:moveTo>
                <a:cubicBezTo>
                  <a:pt x="1458664" y="5922641"/>
                  <a:pt x="1455906" y="5883330"/>
                  <a:pt x="1453837" y="5843330"/>
                </a:cubicBezTo>
                <a:cubicBezTo>
                  <a:pt x="1555216" y="5872296"/>
                  <a:pt x="1660733" y="5898503"/>
                  <a:pt x="1769009" y="5921261"/>
                </a:cubicBezTo>
                <a:cubicBezTo>
                  <a:pt x="1749009" y="6018503"/>
                  <a:pt x="1733836" y="6112295"/>
                  <a:pt x="1724181" y="6201261"/>
                </a:cubicBezTo>
                <a:cubicBezTo>
                  <a:pt x="1644181" y="6216433"/>
                  <a:pt x="1566251" y="6227468"/>
                  <a:pt x="1491768" y="6234364"/>
                </a:cubicBezTo>
                <a:cubicBezTo>
                  <a:pt x="1478664" y="6148158"/>
                  <a:pt x="1469009" y="6057123"/>
                  <a:pt x="1461423" y="5961951"/>
                </a:cubicBezTo>
                <a:close/>
                <a:moveTo>
                  <a:pt x="1723492" y="6209537"/>
                </a:moveTo>
                <a:cubicBezTo>
                  <a:pt x="1716595" y="6272985"/>
                  <a:pt x="1713147" y="6335054"/>
                  <a:pt x="1711768" y="6394364"/>
                </a:cubicBezTo>
                <a:cubicBezTo>
                  <a:pt x="1644181" y="6387468"/>
                  <a:pt x="1578664" y="6378502"/>
                  <a:pt x="1515216" y="6368157"/>
                </a:cubicBezTo>
                <a:cubicBezTo>
                  <a:pt x="1506940" y="6327468"/>
                  <a:pt x="1500044" y="6285399"/>
                  <a:pt x="1493147" y="6242640"/>
                </a:cubicBezTo>
                <a:cubicBezTo>
                  <a:pt x="1566940" y="6235744"/>
                  <a:pt x="1644181" y="6224709"/>
                  <a:pt x="1723492" y="6209537"/>
                </a:cubicBezTo>
                <a:close/>
                <a:moveTo>
                  <a:pt x="1711078" y="6401950"/>
                </a:moveTo>
                <a:cubicBezTo>
                  <a:pt x="1709699" y="6475054"/>
                  <a:pt x="1712457" y="6544709"/>
                  <a:pt x="1719354" y="6610915"/>
                </a:cubicBezTo>
                <a:cubicBezTo>
                  <a:pt x="1729698" y="6711605"/>
                  <a:pt x="1749699" y="6803329"/>
                  <a:pt x="1779354" y="6885398"/>
                </a:cubicBezTo>
                <a:cubicBezTo>
                  <a:pt x="1757285" y="6886777"/>
                  <a:pt x="1735216" y="6887467"/>
                  <a:pt x="1713836" y="6887467"/>
                </a:cubicBezTo>
                <a:cubicBezTo>
                  <a:pt x="1702802" y="6887467"/>
                  <a:pt x="1692457" y="6887467"/>
                  <a:pt x="1681423" y="6886777"/>
                </a:cubicBezTo>
                <a:cubicBezTo>
                  <a:pt x="1610388" y="6742639"/>
                  <a:pt x="1555216" y="6571605"/>
                  <a:pt x="1516595" y="6375743"/>
                </a:cubicBezTo>
                <a:cubicBezTo>
                  <a:pt x="1579354" y="6386778"/>
                  <a:pt x="1644181" y="6395054"/>
                  <a:pt x="1711078" y="6401950"/>
                </a:cubicBezTo>
                <a:close/>
                <a:moveTo>
                  <a:pt x="1726940" y="6610226"/>
                </a:moveTo>
                <a:cubicBezTo>
                  <a:pt x="1720043" y="6544019"/>
                  <a:pt x="1717285" y="6475054"/>
                  <a:pt x="1718664" y="6402640"/>
                </a:cubicBezTo>
                <a:cubicBezTo>
                  <a:pt x="1811767" y="6411605"/>
                  <a:pt x="1909698" y="6417812"/>
                  <a:pt x="2011767" y="6419881"/>
                </a:cubicBezTo>
                <a:cubicBezTo>
                  <a:pt x="2025560" y="6419881"/>
                  <a:pt x="2040043" y="6420571"/>
                  <a:pt x="2053836" y="6420571"/>
                </a:cubicBezTo>
                <a:cubicBezTo>
                  <a:pt x="2066939" y="6459191"/>
                  <a:pt x="2080043" y="6497812"/>
                  <a:pt x="2093146" y="6535053"/>
                </a:cubicBezTo>
                <a:cubicBezTo>
                  <a:pt x="2125560" y="6624708"/>
                  <a:pt x="2160043" y="6710225"/>
                  <a:pt x="2195215" y="6790225"/>
                </a:cubicBezTo>
                <a:cubicBezTo>
                  <a:pt x="2051077" y="6844019"/>
                  <a:pt x="1913836" y="6875742"/>
                  <a:pt x="1786940" y="6884708"/>
                </a:cubicBezTo>
                <a:cubicBezTo>
                  <a:pt x="1757285" y="6802639"/>
                  <a:pt x="1737285" y="6711605"/>
                  <a:pt x="1726940" y="6610226"/>
                </a:cubicBezTo>
                <a:close/>
                <a:moveTo>
                  <a:pt x="2099353" y="6532984"/>
                </a:moveTo>
                <a:cubicBezTo>
                  <a:pt x="2086250" y="6496433"/>
                  <a:pt x="2073146" y="6458502"/>
                  <a:pt x="2060732" y="6420571"/>
                </a:cubicBezTo>
                <a:cubicBezTo>
                  <a:pt x="2073146" y="6420571"/>
                  <a:pt x="2086250" y="6420571"/>
                  <a:pt x="2099353" y="6420571"/>
                </a:cubicBezTo>
                <a:cubicBezTo>
                  <a:pt x="2192456" y="6420571"/>
                  <a:pt x="2288318" y="6417812"/>
                  <a:pt x="2385559" y="6411605"/>
                </a:cubicBezTo>
                <a:cubicBezTo>
                  <a:pt x="2391766" y="6510915"/>
                  <a:pt x="2402111" y="6604709"/>
                  <a:pt x="2416594" y="6693674"/>
                </a:cubicBezTo>
                <a:cubicBezTo>
                  <a:pt x="2343491" y="6729536"/>
                  <a:pt x="2271766" y="6761260"/>
                  <a:pt x="2201422" y="6787467"/>
                </a:cubicBezTo>
                <a:cubicBezTo>
                  <a:pt x="2166250" y="6707467"/>
                  <a:pt x="2131767" y="6622639"/>
                  <a:pt x="2099353" y="6532984"/>
                </a:cubicBezTo>
                <a:close/>
                <a:moveTo>
                  <a:pt x="2417973" y="6701950"/>
                </a:moveTo>
                <a:cubicBezTo>
                  <a:pt x="2428318" y="6765398"/>
                  <a:pt x="2441421" y="6826087"/>
                  <a:pt x="2455904" y="6884018"/>
                </a:cubicBezTo>
                <a:cubicBezTo>
                  <a:pt x="2388318" y="6895743"/>
                  <a:pt x="2323491" y="6904018"/>
                  <a:pt x="2260043" y="6910915"/>
                </a:cubicBezTo>
                <a:cubicBezTo>
                  <a:pt x="2241422" y="6873674"/>
                  <a:pt x="2222801" y="6835053"/>
                  <a:pt x="2204870" y="6795053"/>
                </a:cubicBezTo>
                <a:cubicBezTo>
                  <a:pt x="2274525" y="6768846"/>
                  <a:pt x="2345560" y="6737812"/>
                  <a:pt x="2417973" y="6701950"/>
                </a:cubicBezTo>
                <a:close/>
                <a:moveTo>
                  <a:pt x="2457284" y="6890915"/>
                </a:moveTo>
                <a:cubicBezTo>
                  <a:pt x="2475214" y="6961260"/>
                  <a:pt x="2496594" y="7028156"/>
                  <a:pt x="2520732" y="7090225"/>
                </a:cubicBezTo>
                <a:cubicBezTo>
                  <a:pt x="2557973" y="7184708"/>
                  <a:pt x="2601421" y="7268156"/>
                  <a:pt x="2651766" y="7339190"/>
                </a:cubicBezTo>
                <a:cubicBezTo>
                  <a:pt x="2620042" y="7350225"/>
                  <a:pt x="2589007" y="7359190"/>
                  <a:pt x="2557973" y="7366776"/>
                </a:cubicBezTo>
                <a:cubicBezTo>
                  <a:pt x="2451077" y="7246086"/>
                  <a:pt x="2352456" y="7096432"/>
                  <a:pt x="2262801" y="6917811"/>
                </a:cubicBezTo>
                <a:cubicBezTo>
                  <a:pt x="2326249" y="6910915"/>
                  <a:pt x="2391077" y="6901949"/>
                  <a:pt x="2457284" y="6890915"/>
                </a:cubicBezTo>
                <a:close/>
                <a:moveTo>
                  <a:pt x="2527628" y="7087466"/>
                </a:moveTo>
                <a:cubicBezTo>
                  <a:pt x="2503490" y="7026087"/>
                  <a:pt x="2482111" y="6959880"/>
                  <a:pt x="2464180" y="6889536"/>
                </a:cubicBezTo>
                <a:cubicBezTo>
                  <a:pt x="2556594" y="6873674"/>
                  <a:pt x="2652456" y="6852984"/>
                  <a:pt x="2751076" y="6828156"/>
                </a:cubicBezTo>
                <a:cubicBezTo>
                  <a:pt x="2764869" y="6824708"/>
                  <a:pt x="2777973" y="6821260"/>
                  <a:pt x="2791766" y="6817811"/>
                </a:cubicBezTo>
                <a:cubicBezTo>
                  <a:pt x="2814524" y="6851605"/>
                  <a:pt x="2837283" y="6885398"/>
                  <a:pt x="2860041" y="6917811"/>
                </a:cubicBezTo>
                <a:cubicBezTo>
                  <a:pt x="2915214" y="6995742"/>
                  <a:pt x="2971076" y="7068846"/>
                  <a:pt x="3026938" y="7137121"/>
                </a:cubicBezTo>
                <a:cubicBezTo>
                  <a:pt x="2961420" y="7184017"/>
                  <a:pt x="2896593" y="7224707"/>
                  <a:pt x="2832455" y="7259190"/>
                </a:cubicBezTo>
                <a:cubicBezTo>
                  <a:pt x="2773145" y="7290914"/>
                  <a:pt x="2715214" y="7316431"/>
                  <a:pt x="2657973" y="7337121"/>
                </a:cubicBezTo>
                <a:cubicBezTo>
                  <a:pt x="2609007" y="7265397"/>
                  <a:pt x="2564869" y="7181949"/>
                  <a:pt x="2527628" y="7087466"/>
                </a:cubicBezTo>
                <a:close/>
                <a:moveTo>
                  <a:pt x="2800041" y="6815053"/>
                </a:moveTo>
                <a:cubicBezTo>
                  <a:pt x="2857283" y="6799881"/>
                  <a:pt x="2915214" y="6783329"/>
                  <a:pt x="2973834" y="6765398"/>
                </a:cubicBezTo>
                <a:cubicBezTo>
                  <a:pt x="3037282" y="6849536"/>
                  <a:pt x="3102110" y="6929535"/>
                  <a:pt x="3167627" y="7004708"/>
                </a:cubicBezTo>
                <a:cubicBezTo>
                  <a:pt x="3171075" y="7008846"/>
                  <a:pt x="3175213" y="7012984"/>
                  <a:pt x="3178661" y="7017811"/>
                </a:cubicBezTo>
                <a:cubicBezTo>
                  <a:pt x="3130386" y="7059190"/>
                  <a:pt x="3082110" y="7097811"/>
                  <a:pt x="3033834" y="7132293"/>
                </a:cubicBezTo>
                <a:cubicBezTo>
                  <a:pt x="2954524" y="7036432"/>
                  <a:pt x="2876593" y="6930225"/>
                  <a:pt x="2800041" y="6815053"/>
                </a:cubicBezTo>
                <a:close/>
                <a:moveTo>
                  <a:pt x="3183489" y="7023329"/>
                </a:moveTo>
                <a:cubicBezTo>
                  <a:pt x="3221420" y="7066776"/>
                  <a:pt x="3260041" y="7108155"/>
                  <a:pt x="3297972" y="7148156"/>
                </a:cubicBezTo>
                <a:cubicBezTo>
                  <a:pt x="3300041" y="7151604"/>
                  <a:pt x="3301420" y="7154363"/>
                  <a:pt x="3303489" y="7157811"/>
                </a:cubicBezTo>
                <a:cubicBezTo>
                  <a:pt x="3242110" y="7186776"/>
                  <a:pt x="3181420" y="7212294"/>
                  <a:pt x="3122110" y="7235052"/>
                </a:cubicBezTo>
                <a:cubicBezTo>
                  <a:pt x="3093834" y="7204018"/>
                  <a:pt x="3066248" y="7171604"/>
                  <a:pt x="3037972" y="7137811"/>
                </a:cubicBezTo>
                <a:cubicBezTo>
                  <a:pt x="3086248" y="7102639"/>
                  <a:pt x="3134524" y="7064708"/>
                  <a:pt x="3183489" y="7023329"/>
                </a:cubicBezTo>
                <a:close/>
                <a:moveTo>
                  <a:pt x="3306937" y="7164018"/>
                </a:moveTo>
                <a:cubicBezTo>
                  <a:pt x="3343489" y="7227466"/>
                  <a:pt x="3381420" y="7285397"/>
                  <a:pt x="3421420" y="7339190"/>
                </a:cubicBezTo>
                <a:cubicBezTo>
                  <a:pt x="3482109" y="7420569"/>
                  <a:pt x="3546247" y="7488845"/>
                  <a:pt x="3613833" y="7544707"/>
                </a:cubicBezTo>
                <a:cubicBezTo>
                  <a:pt x="3586247" y="7563327"/>
                  <a:pt x="3558661" y="7580568"/>
                  <a:pt x="3531075" y="7595741"/>
                </a:cubicBezTo>
                <a:cubicBezTo>
                  <a:pt x="3395902" y="7508155"/>
                  <a:pt x="3260730" y="7388845"/>
                  <a:pt x="3127627" y="7241259"/>
                </a:cubicBezTo>
                <a:cubicBezTo>
                  <a:pt x="3185558" y="7217811"/>
                  <a:pt x="3245558" y="7192294"/>
                  <a:pt x="3306937" y="7164018"/>
                </a:cubicBezTo>
                <a:close/>
                <a:moveTo>
                  <a:pt x="3426247" y="7334362"/>
                </a:moveTo>
                <a:cubicBezTo>
                  <a:pt x="3388316" y="7283328"/>
                  <a:pt x="3351765" y="7227466"/>
                  <a:pt x="3316592" y="7168156"/>
                </a:cubicBezTo>
                <a:cubicBezTo>
                  <a:pt x="3440730" y="7295742"/>
                  <a:pt x="3564178" y="7402638"/>
                  <a:pt x="3685557" y="7489534"/>
                </a:cubicBezTo>
                <a:cubicBezTo>
                  <a:pt x="3663488" y="7507465"/>
                  <a:pt x="3640730" y="7524707"/>
                  <a:pt x="3618661" y="7539880"/>
                </a:cubicBezTo>
                <a:cubicBezTo>
                  <a:pt x="3551764" y="7484707"/>
                  <a:pt x="3487627" y="7415742"/>
                  <a:pt x="3426247" y="7334362"/>
                </a:cubicBezTo>
                <a:close/>
                <a:moveTo>
                  <a:pt x="3317282" y="7158501"/>
                </a:moveTo>
                <a:cubicBezTo>
                  <a:pt x="3400730" y="7119191"/>
                  <a:pt x="3485557" y="7075053"/>
                  <a:pt x="3573144" y="7025397"/>
                </a:cubicBezTo>
                <a:cubicBezTo>
                  <a:pt x="3585557" y="7018501"/>
                  <a:pt x="3597281" y="7011604"/>
                  <a:pt x="3609695" y="7004708"/>
                </a:cubicBezTo>
                <a:cubicBezTo>
                  <a:pt x="3640730" y="7031604"/>
                  <a:pt x="3671764" y="7057811"/>
                  <a:pt x="3702109" y="7082639"/>
                </a:cubicBezTo>
                <a:cubicBezTo>
                  <a:pt x="3775902" y="7143329"/>
                  <a:pt x="3849005" y="7199190"/>
                  <a:pt x="3921419" y="7249535"/>
                </a:cubicBezTo>
                <a:cubicBezTo>
                  <a:pt x="3871074" y="7312294"/>
                  <a:pt x="3819350" y="7368156"/>
                  <a:pt x="3766247" y="7418500"/>
                </a:cubicBezTo>
                <a:cubicBezTo>
                  <a:pt x="3741419" y="7441948"/>
                  <a:pt x="3716592" y="7464018"/>
                  <a:pt x="3691764" y="7484707"/>
                </a:cubicBezTo>
                <a:cubicBezTo>
                  <a:pt x="3568316" y="7397121"/>
                  <a:pt x="3443489" y="7288156"/>
                  <a:pt x="3317282" y="7158501"/>
                </a:cubicBezTo>
                <a:close/>
                <a:moveTo>
                  <a:pt x="3771074" y="7423328"/>
                </a:moveTo>
                <a:cubicBezTo>
                  <a:pt x="3824178" y="7372983"/>
                  <a:pt x="3875902" y="7315742"/>
                  <a:pt x="3926936" y="7252983"/>
                </a:cubicBezTo>
                <a:cubicBezTo>
                  <a:pt x="3962109" y="7277811"/>
                  <a:pt x="3997281" y="7301259"/>
                  <a:pt x="4031763" y="7323328"/>
                </a:cubicBezTo>
                <a:cubicBezTo>
                  <a:pt x="3929695" y="7398500"/>
                  <a:pt x="3829005" y="7461259"/>
                  <a:pt x="3730385" y="7510914"/>
                </a:cubicBezTo>
                <a:cubicBezTo>
                  <a:pt x="3719350" y="7503328"/>
                  <a:pt x="3708316" y="7495742"/>
                  <a:pt x="3697281" y="7488155"/>
                </a:cubicBezTo>
                <a:cubicBezTo>
                  <a:pt x="3722109" y="7468845"/>
                  <a:pt x="3746936" y="7446776"/>
                  <a:pt x="3771074" y="7423328"/>
                </a:cubicBezTo>
                <a:close/>
                <a:moveTo>
                  <a:pt x="3932453" y="7247466"/>
                </a:moveTo>
                <a:cubicBezTo>
                  <a:pt x="3978660" y="7189535"/>
                  <a:pt x="4023488" y="7127466"/>
                  <a:pt x="4067626" y="7059190"/>
                </a:cubicBezTo>
                <a:cubicBezTo>
                  <a:pt x="4109005" y="7108155"/>
                  <a:pt x="4151074" y="7153673"/>
                  <a:pt x="4193143" y="7195742"/>
                </a:cubicBezTo>
                <a:cubicBezTo>
                  <a:pt x="4141419" y="7239880"/>
                  <a:pt x="4090384" y="7280569"/>
                  <a:pt x="4039349" y="7318500"/>
                </a:cubicBezTo>
                <a:cubicBezTo>
                  <a:pt x="4003488" y="7296431"/>
                  <a:pt x="3967626" y="7272293"/>
                  <a:pt x="3932453" y="7247466"/>
                </a:cubicBezTo>
                <a:close/>
                <a:moveTo>
                  <a:pt x="4197970" y="7201259"/>
                </a:moveTo>
                <a:cubicBezTo>
                  <a:pt x="4249694" y="7252293"/>
                  <a:pt x="4302108" y="7298501"/>
                  <a:pt x="4354522" y="7339880"/>
                </a:cubicBezTo>
                <a:cubicBezTo>
                  <a:pt x="4434522" y="7401949"/>
                  <a:pt x="4515211" y="7450914"/>
                  <a:pt x="4594521" y="7486776"/>
                </a:cubicBezTo>
                <a:cubicBezTo>
                  <a:pt x="4573142" y="7512293"/>
                  <a:pt x="4551073" y="7535741"/>
                  <a:pt x="4528314" y="7558500"/>
                </a:cubicBezTo>
                <a:cubicBezTo>
                  <a:pt x="4375211" y="7509535"/>
                  <a:pt x="4212453" y="7430224"/>
                  <a:pt x="4045557" y="7324018"/>
                </a:cubicBezTo>
                <a:cubicBezTo>
                  <a:pt x="4095901" y="7285397"/>
                  <a:pt x="4146246" y="7244707"/>
                  <a:pt x="4197970" y="7201259"/>
                </a:cubicBezTo>
                <a:close/>
                <a:moveTo>
                  <a:pt x="4600728" y="7489534"/>
                </a:moveTo>
                <a:cubicBezTo>
                  <a:pt x="4605556" y="7491604"/>
                  <a:pt x="4610383" y="7493672"/>
                  <a:pt x="4614521" y="7495742"/>
                </a:cubicBezTo>
                <a:cubicBezTo>
                  <a:pt x="4595211" y="7510914"/>
                  <a:pt x="4575901" y="7525396"/>
                  <a:pt x="4555901" y="7539189"/>
                </a:cubicBezTo>
                <a:cubicBezTo>
                  <a:pt x="4571763" y="7523328"/>
                  <a:pt x="4586246" y="7506776"/>
                  <a:pt x="4600728" y="7489534"/>
                </a:cubicBezTo>
                <a:close/>
                <a:moveTo>
                  <a:pt x="4822797" y="7115742"/>
                </a:moveTo>
                <a:cubicBezTo>
                  <a:pt x="4851762" y="7048156"/>
                  <a:pt x="4878659" y="6975742"/>
                  <a:pt x="4903486" y="6898501"/>
                </a:cubicBezTo>
                <a:cubicBezTo>
                  <a:pt x="4956589" y="6935053"/>
                  <a:pt x="5009003" y="6967466"/>
                  <a:pt x="5060727" y="6997121"/>
                </a:cubicBezTo>
                <a:cubicBezTo>
                  <a:pt x="5022796" y="7052984"/>
                  <a:pt x="4984176" y="7106087"/>
                  <a:pt x="4944866" y="7156431"/>
                </a:cubicBezTo>
                <a:cubicBezTo>
                  <a:pt x="4904865" y="7144018"/>
                  <a:pt x="4864176" y="7130225"/>
                  <a:pt x="4822797" y="7115742"/>
                </a:cubicBezTo>
                <a:close/>
                <a:moveTo>
                  <a:pt x="5066934" y="7000570"/>
                </a:moveTo>
                <a:cubicBezTo>
                  <a:pt x="5086245" y="7011604"/>
                  <a:pt x="5105555" y="7021949"/>
                  <a:pt x="5124865" y="7031604"/>
                </a:cubicBezTo>
                <a:cubicBezTo>
                  <a:pt x="5106244" y="7087466"/>
                  <a:pt x="5086245" y="7139880"/>
                  <a:pt x="5064176" y="7190224"/>
                </a:cubicBezTo>
                <a:cubicBezTo>
                  <a:pt x="5027624" y="7180569"/>
                  <a:pt x="4990383" y="7170224"/>
                  <a:pt x="4952452" y="7158501"/>
                </a:cubicBezTo>
                <a:cubicBezTo>
                  <a:pt x="4991072" y="7108846"/>
                  <a:pt x="5029003" y="7056432"/>
                  <a:pt x="5066934" y="7000570"/>
                </a:cubicBezTo>
                <a:close/>
                <a:moveTo>
                  <a:pt x="5131072" y="7035052"/>
                </a:moveTo>
                <a:cubicBezTo>
                  <a:pt x="5172451" y="7056432"/>
                  <a:pt x="5213831" y="7075742"/>
                  <a:pt x="5255210" y="7092294"/>
                </a:cubicBezTo>
                <a:cubicBezTo>
                  <a:pt x="5349003" y="7130914"/>
                  <a:pt x="5439347" y="7157122"/>
                  <a:pt x="5524864" y="7170224"/>
                </a:cubicBezTo>
                <a:cubicBezTo>
                  <a:pt x="5511071" y="7200569"/>
                  <a:pt x="5495899" y="7229535"/>
                  <a:pt x="5480037" y="7256431"/>
                </a:cubicBezTo>
                <a:cubicBezTo>
                  <a:pt x="5353140" y="7251604"/>
                  <a:pt x="5215899" y="7229535"/>
                  <a:pt x="5071072" y="7192294"/>
                </a:cubicBezTo>
                <a:cubicBezTo>
                  <a:pt x="5092451" y="7142638"/>
                  <a:pt x="5112451" y="7090225"/>
                  <a:pt x="5131072" y="7035052"/>
                </a:cubicBezTo>
                <a:close/>
                <a:moveTo>
                  <a:pt x="5133141" y="7027466"/>
                </a:moveTo>
                <a:cubicBezTo>
                  <a:pt x="5156589" y="6955053"/>
                  <a:pt x="5177969" y="6877811"/>
                  <a:pt x="5195210" y="6796432"/>
                </a:cubicBezTo>
                <a:cubicBezTo>
                  <a:pt x="5204865" y="6779191"/>
                  <a:pt x="5215210" y="6762639"/>
                  <a:pt x="5224865" y="6744708"/>
                </a:cubicBezTo>
                <a:cubicBezTo>
                  <a:pt x="5231761" y="6732295"/>
                  <a:pt x="5238658" y="6720570"/>
                  <a:pt x="5245555" y="6708157"/>
                </a:cubicBezTo>
                <a:cubicBezTo>
                  <a:pt x="5285554" y="6715053"/>
                  <a:pt x="5325554" y="6721950"/>
                  <a:pt x="5365554" y="6728156"/>
                </a:cubicBezTo>
                <a:cubicBezTo>
                  <a:pt x="5460037" y="6742639"/>
                  <a:pt x="5551071" y="6752984"/>
                  <a:pt x="5638657" y="6759191"/>
                </a:cubicBezTo>
                <a:cubicBezTo>
                  <a:pt x="5617278" y="6911605"/>
                  <a:pt x="5580726" y="7046777"/>
                  <a:pt x="5528313" y="7163328"/>
                </a:cubicBezTo>
                <a:cubicBezTo>
                  <a:pt x="5402106" y="7144018"/>
                  <a:pt x="5269692" y="7098501"/>
                  <a:pt x="5133141" y="7027466"/>
                </a:cubicBezTo>
                <a:close/>
                <a:moveTo>
                  <a:pt x="5249003" y="6701260"/>
                </a:moveTo>
                <a:cubicBezTo>
                  <a:pt x="5300037" y="6608846"/>
                  <a:pt x="5349003" y="6512985"/>
                  <a:pt x="5395899" y="6412295"/>
                </a:cubicBezTo>
                <a:cubicBezTo>
                  <a:pt x="5486244" y="6453674"/>
                  <a:pt x="5573830" y="6489536"/>
                  <a:pt x="5658657" y="6519191"/>
                </a:cubicBezTo>
                <a:cubicBezTo>
                  <a:pt x="5655899" y="6600570"/>
                  <a:pt x="5649002" y="6677812"/>
                  <a:pt x="5638657" y="6752294"/>
                </a:cubicBezTo>
                <a:cubicBezTo>
                  <a:pt x="5515209" y="6742639"/>
                  <a:pt x="5384865" y="6725398"/>
                  <a:pt x="5249003" y="6701260"/>
                </a:cubicBezTo>
                <a:close/>
                <a:moveTo>
                  <a:pt x="5666933" y="6521950"/>
                </a:moveTo>
                <a:cubicBezTo>
                  <a:pt x="5727623" y="6542640"/>
                  <a:pt x="5786933" y="6560571"/>
                  <a:pt x="5844174" y="6575053"/>
                </a:cubicBezTo>
                <a:cubicBezTo>
                  <a:pt x="5822105" y="6639191"/>
                  <a:pt x="5799347" y="6700570"/>
                  <a:pt x="5774519" y="6759881"/>
                </a:cubicBezTo>
                <a:cubicBezTo>
                  <a:pt x="5732450" y="6758501"/>
                  <a:pt x="5690381" y="6756432"/>
                  <a:pt x="5646933" y="6752984"/>
                </a:cubicBezTo>
                <a:cubicBezTo>
                  <a:pt x="5656588" y="6679191"/>
                  <a:pt x="5663485" y="6601950"/>
                  <a:pt x="5666933" y="6521950"/>
                </a:cubicBezTo>
                <a:close/>
                <a:moveTo>
                  <a:pt x="5851761" y="6576432"/>
                </a:moveTo>
                <a:cubicBezTo>
                  <a:pt x="5922795" y="6593674"/>
                  <a:pt x="5991070" y="6606777"/>
                  <a:pt x="6057277" y="6615053"/>
                </a:cubicBezTo>
                <a:cubicBezTo>
                  <a:pt x="6112450" y="6621950"/>
                  <a:pt x="6165553" y="6625398"/>
                  <a:pt x="6216587" y="6625398"/>
                </a:cubicBezTo>
                <a:cubicBezTo>
                  <a:pt x="6258656" y="6625398"/>
                  <a:pt x="6299346" y="6622639"/>
                  <a:pt x="6337967" y="6618502"/>
                </a:cubicBezTo>
                <a:cubicBezTo>
                  <a:pt x="6332449" y="6651605"/>
                  <a:pt x="6325552" y="6683329"/>
                  <a:pt x="6317966" y="6713674"/>
                </a:cubicBezTo>
                <a:cubicBezTo>
                  <a:pt x="6183484" y="6745398"/>
                  <a:pt x="6031071" y="6760570"/>
                  <a:pt x="5864864" y="6760570"/>
                </a:cubicBezTo>
                <a:cubicBezTo>
                  <a:pt x="5837967" y="6760570"/>
                  <a:pt x="5810381" y="6759881"/>
                  <a:pt x="5782795" y="6759191"/>
                </a:cubicBezTo>
                <a:cubicBezTo>
                  <a:pt x="5806933" y="6701260"/>
                  <a:pt x="5829692" y="6640571"/>
                  <a:pt x="5851761" y="6576432"/>
                </a:cubicBezTo>
                <a:close/>
                <a:moveTo>
                  <a:pt x="6057967" y="6608157"/>
                </a:moveTo>
                <a:cubicBezTo>
                  <a:pt x="5992450" y="6599881"/>
                  <a:pt x="5924174" y="6587467"/>
                  <a:pt x="5853829" y="6570226"/>
                </a:cubicBezTo>
                <a:cubicBezTo>
                  <a:pt x="5883484" y="6481260"/>
                  <a:pt x="5911071" y="6387468"/>
                  <a:pt x="5935898" y="6288157"/>
                </a:cubicBezTo>
                <a:cubicBezTo>
                  <a:pt x="5939346" y="6274364"/>
                  <a:pt x="5942795" y="6261261"/>
                  <a:pt x="5945553" y="6247468"/>
                </a:cubicBezTo>
                <a:cubicBezTo>
                  <a:pt x="5986243" y="6244020"/>
                  <a:pt x="6026243" y="6239881"/>
                  <a:pt x="6066243" y="6235054"/>
                </a:cubicBezTo>
                <a:cubicBezTo>
                  <a:pt x="6161415" y="6223330"/>
                  <a:pt x="6252449" y="6209537"/>
                  <a:pt x="6338656" y="6192296"/>
                </a:cubicBezTo>
                <a:cubicBezTo>
                  <a:pt x="6349001" y="6272295"/>
                  <a:pt x="6353829" y="6348157"/>
                  <a:pt x="6353829" y="6421260"/>
                </a:cubicBezTo>
                <a:cubicBezTo>
                  <a:pt x="6353829" y="6488157"/>
                  <a:pt x="6348311" y="6551605"/>
                  <a:pt x="6339346" y="6611605"/>
                </a:cubicBezTo>
                <a:cubicBezTo>
                  <a:pt x="6252449" y="6621950"/>
                  <a:pt x="6158657" y="6620570"/>
                  <a:pt x="6057967" y="6608157"/>
                </a:cubicBezTo>
                <a:close/>
                <a:moveTo>
                  <a:pt x="6065553" y="6227468"/>
                </a:moveTo>
                <a:cubicBezTo>
                  <a:pt x="6026932" y="6232295"/>
                  <a:pt x="5986933" y="6236433"/>
                  <a:pt x="5947622" y="6239881"/>
                </a:cubicBezTo>
                <a:cubicBezTo>
                  <a:pt x="5961415" y="6181951"/>
                  <a:pt x="5974519" y="6122640"/>
                  <a:pt x="5986243" y="6062640"/>
                </a:cubicBezTo>
                <a:cubicBezTo>
                  <a:pt x="6090381" y="6046778"/>
                  <a:pt x="6191760" y="6027468"/>
                  <a:pt x="6289001" y="6006089"/>
                </a:cubicBezTo>
                <a:cubicBezTo>
                  <a:pt x="6294518" y="6004710"/>
                  <a:pt x="6300036" y="6003330"/>
                  <a:pt x="6305553" y="6002641"/>
                </a:cubicBezTo>
                <a:cubicBezTo>
                  <a:pt x="6319346" y="6065399"/>
                  <a:pt x="6329691" y="6126089"/>
                  <a:pt x="6337277" y="6185399"/>
                </a:cubicBezTo>
                <a:cubicBezTo>
                  <a:pt x="6251760" y="6201950"/>
                  <a:pt x="6160725" y="6216433"/>
                  <a:pt x="6065553" y="6227468"/>
                </a:cubicBezTo>
                <a:close/>
                <a:moveTo>
                  <a:pt x="6313139" y="6001261"/>
                </a:moveTo>
                <a:cubicBezTo>
                  <a:pt x="6369690" y="5988158"/>
                  <a:pt x="6424173" y="5974365"/>
                  <a:pt x="6477276" y="5959882"/>
                </a:cubicBezTo>
                <a:cubicBezTo>
                  <a:pt x="6480725" y="5959882"/>
                  <a:pt x="6484173" y="5959882"/>
                  <a:pt x="6487621" y="5959882"/>
                </a:cubicBezTo>
                <a:cubicBezTo>
                  <a:pt x="6483483" y="6028158"/>
                  <a:pt x="6477276" y="6093675"/>
                  <a:pt x="6469690" y="6157123"/>
                </a:cubicBezTo>
                <a:cubicBezTo>
                  <a:pt x="6429001" y="6166778"/>
                  <a:pt x="6387621" y="6175744"/>
                  <a:pt x="6345553" y="6184020"/>
                </a:cubicBezTo>
                <a:cubicBezTo>
                  <a:pt x="6337277" y="6124709"/>
                  <a:pt x="6326242" y="6063330"/>
                  <a:pt x="6313139" y="6001261"/>
                </a:cubicBezTo>
                <a:close/>
                <a:moveTo>
                  <a:pt x="6495208" y="5959192"/>
                </a:moveTo>
                <a:cubicBezTo>
                  <a:pt x="6568311" y="5957123"/>
                  <a:pt x="6637276" y="5951606"/>
                  <a:pt x="6703483" y="5941951"/>
                </a:cubicBezTo>
                <a:cubicBezTo>
                  <a:pt x="6804172" y="5926779"/>
                  <a:pt x="6894517" y="5903330"/>
                  <a:pt x="6975207" y="5870227"/>
                </a:cubicBezTo>
                <a:cubicBezTo>
                  <a:pt x="6978655" y="5903330"/>
                  <a:pt x="6980724" y="5935744"/>
                  <a:pt x="6980724" y="5968158"/>
                </a:cubicBezTo>
                <a:cubicBezTo>
                  <a:pt x="6839345" y="6045399"/>
                  <a:pt x="6671069" y="6107468"/>
                  <a:pt x="6477276" y="6154365"/>
                </a:cubicBezTo>
                <a:cubicBezTo>
                  <a:pt x="6485552" y="6092296"/>
                  <a:pt x="6491069" y="6026779"/>
                  <a:pt x="6495208" y="5959192"/>
                </a:cubicBezTo>
                <a:close/>
                <a:moveTo>
                  <a:pt x="6702793" y="5935054"/>
                </a:moveTo>
                <a:cubicBezTo>
                  <a:pt x="6640035" y="5944020"/>
                  <a:pt x="6573828" y="5950227"/>
                  <a:pt x="6504862" y="5952296"/>
                </a:cubicBezTo>
                <a:cubicBezTo>
                  <a:pt x="6675897" y="5904020"/>
                  <a:pt x="6828310" y="5846089"/>
                  <a:pt x="6962103" y="5780572"/>
                </a:cubicBezTo>
                <a:cubicBezTo>
                  <a:pt x="6967621" y="5808848"/>
                  <a:pt x="6971758" y="5836434"/>
                  <a:pt x="6974517" y="5864020"/>
                </a:cubicBezTo>
                <a:cubicBezTo>
                  <a:pt x="6893827" y="5896434"/>
                  <a:pt x="6802793" y="5919882"/>
                  <a:pt x="6702793" y="5935054"/>
                </a:cubicBezTo>
                <a:close/>
                <a:moveTo>
                  <a:pt x="6495897" y="5946089"/>
                </a:moveTo>
                <a:cubicBezTo>
                  <a:pt x="6500725" y="5854365"/>
                  <a:pt x="6502104" y="5758503"/>
                  <a:pt x="6500035" y="5658503"/>
                </a:cubicBezTo>
                <a:cubicBezTo>
                  <a:pt x="6500035" y="5644710"/>
                  <a:pt x="6499345" y="5630228"/>
                  <a:pt x="6498656" y="5616434"/>
                </a:cubicBezTo>
                <a:cubicBezTo>
                  <a:pt x="6536587" y="5601952"/>
                  <a:pt x="6574518" y="5587469"/>
                  <a:pt x="6611759" y="5572296"/>
                </a:cubicBezTo>
                <a:cubicBezTo>
                  <a:pt x="6700035" y="5536434"/>
                  <a:pt x="6783483" y="5498503"/>
                  <a:pt x="6862104" y="5459193"/>
                </a:cubicBezTo>
                <a:cubicBezTo>
                  <a:pt x="6907621" y="5567469"/>
                  <a:pt x="6940724" y="5672296"/>
                  <a:pt x="6960034" y="5772296"/>
                </a:cubicBezTo>
                <a:cubicBezTo>
                  <a:pt x="6824173" y="5839193"/>
                  <a:pt x="6668311" y="5897813"/>
                  <a:pt x="6495897" y="5946089"/>
                </a:cubicBezTo>
                <a:close/>
                <a:moveTo>
                  <a:pt x="6866241" y="5448848"/>
                </a:moveTo>
                <a:cubicBezTo>
                  <a:pt x="6842793" y="5394366"/>
                  <a:pt x="6816586" y="5338504"/>
                  <a:pt x="6786931" y="5281952"/>
                </a:cubicBezTo>
                <a:cubicBezTo>
                  <a:pt x="6837966" y="5254366"/>
                  <a:pt x="6886931" y="5226780"/>
                  <a:pt x="6934517" y="5198504"/>
                </a:cubicBezTo>
                <a:cubicBezTo>
                  <a:pt x="6937965" y="5197814"/>
                  <a:pt x="6941414" y="5196435"/>
                  <a:pt x="6944172" y="5195746"/>
                </a:cubicBezTo>
                <a:cubicBezTo>
                  <a:pt x="6957965" y="5261952"/>
                  <a:pt x="6969689" y="5326780"/>
                  <a:pt x="6978655" y="5389538"/>
                </a:cubicBezTo>
                <a:cubicBezTo>
                  <a:pt x="6942793" y="5409538"/>
                  <a:pt x="6904862" y="5429538"/>
                  <a:pt x="6866241" y="5448848"/>
                </a:cubicBezTo>
                <a:close/>
                <a:moveTo>
                  <a:pt x="6951759" y="5192987"/>
                </a:moveTo>
                <a:cubicBezTo>
                  <a:pt x="7021413" y="5171608"/>
                  <a:pt x="7086931" y="5148159"/>
                  <a:pt x="7147620" y="5120573"/>
                </a:cubicBezTo>
                <a:cubicBezTo>
                  <a:pt x="7240724" y="5079883"/>
                  <a:pt x="7321413" y="5032298"/>
                  <a:pt x="7390378" y="4979884"/>
                </a:cubicBezTo>
                <a:cubicBezTo>
                  <a:pt x="7402792" y="5010918"/>
                  <a:pt x="7413137" y="5041263"/>
                  <a:pt x="7421413" y="5072297"/>
                </a:cubicBezTo>
                <a:cubicBezTo>
                  <a:pt x="7305551" y="5184021"/>
                  <a:pt x="7158655" y="5288849"/>
                  <a:pt x="6985551" y="5385400"/>
                </a:cubicBezTo>
                <a:cubicBezTo>
                  <a:pt x="6977275" y="5323332"/>
                  <a:pt x="6966241" y="5259193"/>
                  <a:pt x="6951759" y="5192987"/>
                </a:cubicBezTo>
                <a:close/>
                <a:moveTo>
                  <a:pt x="7397275" y="4975746"/>
                </a:moveTo>
                <a:cubicBezTo>
                  <a:pt x="7401413" y="4972987"/>
                  <a:pt x="7404861" y="4969539"/>
                  <a:pt x="7408999" y="4966780"/>
                </a:cubicBezTo>
                <a:cubicBezTo>
                  <a:pt x="7413137" y="4990228"/>
                  <a:pt x="7416585" y="5013677"/>
                  <a:pt x="7419343" y="5036435"/>
                </a:cubicBezTo>
                <a:cubicBezTo>
                  <a:pt x="7412447" y="5015746"/>
                  <a:pt x="7404861" y="4995746"/>
                  <a:pt x="7397275" y="4975746"/>
                </a:cubicBezTo>
                <a:close/>
                <a:moveTo>
                  <a:pt x="7394516" y="4968849"/>
                </a:moveTo>
                <a:cubicBezTo>
                  <a:pt x="7384171" y="4943332"/>
                  <a:pt x="7372447" y="4917815"/>
                  <a:pt x="7360033" y="4891608"/>
                </a:cubicBezTo>
                <a:cubicBezTo>
                  <a:pt x="7369689" y="4883332"/>
                  <a:pt x="7378655" y="4874367"/>
                  <a:pt x="7388309" y="4866091"/>
                </a:cubicBezTo>
                <a:cubicBezTo>
                  <a:pt x="7395896" y="4897125"/>
                  <a:pt x="7402102" y="4928160"/>
                  <a:pt x="7407620" y="4958504"/>
                </a:cubicBezTo>
                <a:cubicBezTo>
                  <a:pt x="7402792" y="4961953"/>
                  <a:pt x="7398654" y="4965401"/>
                  <a:pt x="7394516" y="4968849"/>
                </a:cubicBezTo>
                <a:close/>
                <a:moveTo>
                  <a:pt x="7355896" y="4884711"/>
                </a:moveTo>
                <a:cubicBezTo>
                  <a:pt x="7342103" y="4856436"/>
                  <a:pt x="7326240" y="4828160"/>
                  <a:pt x="7308999" y="4799195"/>
                </a:cubicBezTo>
                <a:cubicBezTo>
                  <a:pt x="7243482" y="4687471"/>
                  <a:pt x="7157275" y="4575057"/>
                  <a:pt x="7052448" y="4462643"/>
                </a:cubicBezTo>
                <a:cubicBezTo>
                  <a:pt x="7094517" y="4422643"/>
                  <a:pt x="7134517" y="4382643"/>
                  <a:pt x="7172448" y="4343333"/>
                </a:cubicBezTo>
                <a:cubicBezTo>
                  <a:pt x="7175207" y="4341264"/>
                  <a:pt x="7178655" y="4339885"/>
                  <a:pt x="7181413" y="4337816"/>
                </a:cubicBezTo>
                <a:cubicBezTo>
                  <a:pt x="7275896" y="4520574"/>
                  <a:pt x="7344861" y="4695057"/>
                  <a:pt x="7384861" y="4857815"/>
                </a:cubicBezTo>
                <a:cubicBezTo>
                  <a:pt x="7375896" y="4866091"/>
                  <a:pt x="7366240" y="4875057"/>
                  <a:pt x="7355896" y="4884711"/>
                </a:cubicBezTo>
                <a:close/>
                <a:moveTo>
                  <a:pt x="7188309" y="4332988"/>
                </a:moveTo>
                <a:cubicBezTo>
                  <a:pt x="7206931" y="4321264"/>
                  <a:pt x="7225551" y="4308850"/>
                  <a:pt x="7243482" y="4297126"/>
                </a:cubicBezTo>
                <a:cubicBezTo>
                  <a:pt x="7293137" y="4350230"/>
                  <a:pt x="7337965" y="4404023"/>
                  <a:pt x="7377964" y="4457816"/>
                </a:cubicBezTo>
                <a:cubicBezTo>
                  <a:pt x="7441413" y="4544023"/>
                  <a:pt x="7489689" y="4629539"/>
                  <a:pt x="7523482" y="4714367"/>
                </a:cubicBezTo>
                <a:cubicBezTo>
                  <a:pt x="7484171" y="4760574"/>
                  <a:pt x="7440723" y="4806091"/>
                  <a:pt x="7392448" y="4851608"/>
                </a:cubicBezTo>
                <a:cubicBezTo>
                  <a:pt x="7351758" y="4689539"/>
                  <a:pt x="7283482" y="4516436"/>
                  <a:pt x="7188309" y="4332988"/>
                </a:cubicBezTo>
                <a:close/>
                <a:moveTo>
                  <a:pt x="7194516" y="4320575"/>
                </a:moveTo>
                <a:cubicBezTo>
                  <a:pt x="7206241" y="4308161"/>
                  <a:pt x="7217965" y="4295057"/>
                  <a:pt x="7229689" y="4282644"/>
                </a:cubicBezTo>
                <a:cubicBezTo>
                  <a:pt x="7232447" y="4285402"/>
                  <a:pt x="7235206" y="4288851"/>
                  <a:pt x="7238654" y="4291609"/>
                </a:cubicBezTo>
                <a:cubicBezTo>
                  <a:pt x="7224172" y="4301264"/>
                  <a:pt x="7208999" y="4310919"/>
                  <a:pt x="7194516" y="4320575"/>
                </a:cubicBezTo>
                <a:close/>
                <a:moveTo>
                  <a:pt x="7234517" y="4277816"/>
                </a:moveTo>
                <a:cubicBezTo>
                  <a:pt x="7337965" y="4164023"/>
                  <a:pt x="7426240" y="4051609"/>
                  <a:pt x="7497964" y="3940575"/>
                </a:cubicBezTo>
                <a:cubicBezTo>
                  <a:pt x="7516585" y="3961954"/>
                  <a:pt x="7534516" y="3983333"/>
                  <a:pt x="7551068" y="4005402"/>
                </a:cubicBezTo>
                <a:cubicBezTo>
                  <a:pt x="7474516" y="4106782"/>
                  <a:pt x="7371068" y="4201265"/>
                  <a:pt x="7244172" y="4288161"/>
                </a:cubicBezTo>
                <a:cubicBezTo>
                  <a:pt x="7240724" y="4284023"/>
                  <a:pt x="7237275" y="4281264"/>
                  <a:pt x="7234517" y="4277816"/>
                </a:cubicBezTo>
                <a:close/>
                <a:moveTo>
                  <a:pt x="7569688" y="3977816"/>
                </a:moveTo>
                <a:cubicBezTo>
                  <a:pt x="7556585" y="3950230"/>
                  <a:pt x="7542102" y="3922644"/>
                  <a:pt x="7526240" y="3894368"/>
                </a:cubicBezTo>
                <a:cubicBezTo>
                  <a:pt x="7560722" y="3837817"/>
                  <a:pt x="7591067" y="3781955"/>
                  <a:pt x="7616585" y="3726093"/>
                </a:cubicBezTo>
                <a:cubicBezTo>
                  <a:pt x="7633826" y="3749541"/>
                  <a:pt x="7650378" y="3773679"/>
                  <a:pt x="7664171" y="3797817"/>
                </a:cubicBezTo>
                <a:cubicBezTo>
                  <a:pt x="7642102" y="3860575"/>
                  <a:pt x="7610378" y="3920575"/>
                  <a:pt x="7569688" y="3977816"/>
                </a:cubicBezTo>
                <a:cubicBezTo>
                  <a:pt x="7569688" y="3978506"/>
                  <a:pt x="7569688" y="3978506"/>
                  <a:pt x="7569688" y="3977816"/>
                </a:cubicBezTo>
                <a:close/>
                <a:moveTo>
                  <a:pt x="7408309" y="3505403"/>
                </a:moveTo>
                <a:cubicBezTo>
                  <a:pt x="7355896" y="3464024"/>
                  <a:pt x="7298654" y="3424024"/>
                  <a:pt x="7236585" y="3386093"/>
                </a:cubicBezTo>
                <a:cubicBezTo>
                  <a:pt x="7266930" y="3350231"/>
                  <a:pt x="7294516" y="3314369"/>
                  <a:pt x="7320034" y="3278507"/>
                </a:cubicBezTo>
                <a:cubicBezTo>
                  <a:pt x="7384171" y="3188163"/>
                  <a:pt x="7432447" y="3099197"/>
                  <a:pt x="7464861" y="3011611"/>
                </a:cubicBezTo>
                <a:cubicBezTo>
                  <a:pt x="7596585" y="3164714"/>
                  <a:pt x="7673826" y="3320576"/>
                  <a:pt x="7697274" y="3475059"/>
                </a:cubicBezTo>
                <a:cubicBezTo>
                  <a:pt x="7680033" y="3551610"/>
                  <a:pt x="7653136" y="3630920"/>
                  <a:pt x="7615895" y="3712989"/>
                </a:cubicBezTo>
                <a:cubicBezTo>
                  <a:pt x="7560722" y="3641265"/>
                  <a:pt x="7491757" y="3571610"/>
                  <a:pt x="7408309" y="3505403"/>
                </a:cubicBezTo>
                <a:close/>
                <a:moveTo>
                  <a:pt x="7314516" y="3275059"/>
                </a:moveTo>
                <a:cubicBezTo>
                  <a:pt x="7289000" y="3310921"/>
                  <a:pt x="7260723" y="3347473"/>
                  <a:pt x="7230379" y="3383335"/>
                </a:cubicBezTo>
                <a:cubicBezTo>
                  <a:pt x="7226240" y="3380576"/>
                  <a:pt x="7222103" y="3378507"/>
                  <a:pt x="7217965" y="3375749"/>
                </a:cubicBezTo>
                <a:cubicBezTo>
                  <a:pt x="7295896" y="3221956"/>
                  <a:pt x="7355206" y="3075749"/>
                  <a:pt x="7395896" y="2936439"/>
                </a:cubicBezTo>
                <a:cubicBezTo>
                  <a:pt x="7417275" y="2958508"/>
                  <a:pt x="7437275" y="2979887"/>
                  <a:pt x="7456585" y="3001956"/>
                </a:cubicBezTo>
                <a:cubicBezTo>
                  <a:pt x="7457965" y="3003335"/>
                  <a:pt x="7458654" y="3004715"/>
                  <a:pt x="7460033" y="3006094"/>
                </a:cubicBezTo>
                <a:cubicBezTo>
                  <a:pt x="7427620" y="3094370"/>
                  <a:pt x="7378655" y="3184025"/>
                  <a:pt x="7314516" y="3275059"/>
                </a:cubicBezTo>
                <a:close/>
                <a:moveTo>
                  <a:pt x="7461413" y="2997818"/>
                </a:moveTo>
                <a:cubicBezTo>
                  <a:pt x="7441413" y="2974370"/>
                  <a:pt x="7420034" y="2951611"/>
                  <a:pt x="7397275" y="2928853"/>
                </a:cubicBezTo>
                <a:cubicBezTo>
                  <a:pt x="7415206" y="2865405"/>
                  <a:pt x="7429688" y="2803336"/>
                  <a:pt x="7440033" y="2743336"/>
                </a:cubicBezTo>
                <a:cubicBezTo>
                  <a:pt x="7463481" y="2761267"/>
                  <a:pt x="7484861" y="2780577"/>
                  <a:pt x="7505550" y="2799887"/>
                </a:cubicBezTo>
                <a:cubicBezTo>
                  <a:pt x="7500723" y="2865405"/>
                  <a:pt x="7486240" y="2931611"/>
                  <a:pt x="7462102" y="2998508"/>
                </a:cubicBezTo>
                <a:cubicBezTo>
                  <a:pt x="7462102" y="2998508"/>
                  <a:pt x="7461413" y="2997818"/>
                  <a:pt x="7461413" y="2997818"/>
                </a:cubicBezTo>
                <a:close/>
                <a:moveTo>
                  <a:pt x="7028999" y="2387475"/>
                </a:moveTo>
                <a:cubicBezTo>
                  <a:pt x="7013827" y="2428854"/>
                  <a:pt x="6996586" y="2471612"/>
                  <a:pt x="6976586" y="2514371"/>
                </a:cubicBezTo>
                <a:cubicBezTo>
                  <a:pt x="6971758" y="2512991"/>
                  <a:pt x="6966931" y="2511612"/>
                  <a:pt x="6962103" y="2510233"/>
                </a:cubicBezTo>
                <a:cubicBezTo>
                  <a:pt x="6996586" y="2341957"/>
                  <a:pt x="7014517" y="2184716"/>
                  <a:pt x="7016586" y="2040578"/>
                </a:cubicBezTo>
                <a:cubicBezTo>
                  <a:pt x="7044172" y="2057130"/>
                  <a:pt x="7071068" y="2073682"/>
                  <a:pt x="7096586" y="2090923"/>
                </a:cubicBezTo>
                <a:cubicBezTo>
                  <a:pt x="7089689" y="2184027"/>
                  <a:pt x="7066930" y="2283337"/>
                  <a:pt x="7028999" y="2387475"/>
                </a:cubicBezTo>
                <a:close/>
                <a:moveTo>
                  <a:pt x="7009689" y="2027475"/>
                </a:moveTo>
                <a:cubicBezTo>
                  <a:pt x="6864862" y="1944717"/>
                  <a:pt x="6692448" y="1873682"/>
                  <a:pt x="6494518" y="1815751"/>
                </a:cubicBezTo>
                <a:cubicBezTo>
                  <a:pt x="6498656" y="1794372"/>
                  <a:pt x="6502794" y="1772993"/>
                  <a:pt x="6506242" y="1752303"/>
                </a:cubicBezTo>
                <a:cubicBezTo>
                  <a:pt x="6695207" y="1753682"/>
                  <a:pt x="6862104" y="1781958"/>
                  <a:pt x="7000724" y="1839200"/>
                </a:cubicBezTo>
                <a:cubicBezTo>
                  <a:pt x="7006931" y="1898510"/>
                  <a:pt x="7009689" y="1961958"/>
                  <a:pt x="7009689" y="2027475"/>
                </a:cubicBezTo>
                <a:close/>
                <a:moveTo>
                  <a:pt x="6715897" y="1758510"/>
                </a:moveTo>
                <a:cubicBezTo>
                  <a:pt x="6649690" y="1749544"/>
                  <a:pt x="6580035" y="1744717"/>
                  <a:pt x="6507621" y="1744027"/>
                </a:cubicBezTo>
                <a:cubicBezTo>
                  <a:pt x="6515207" y="1697820"/>
                  <a:pt x="6520725" y="1652303"/>
                  <a:pt x="6524173" y="1608855"/>
                </a:cubicBezTo>
                <a:cubicBezTo>
                  <a:pt x="6533139" y="1499200"/>
                  <a:pt x="6529000" y="1397821"/>
                  <a:pt x="6511759" y="1306097"/>
                </a:cubicBezTo>
                <a:cubicBezTo>
                  <a:pt x="6698655" y="1368855"/>
                  <a:pt x="6846931" y="1461269"/>
                  <a:pt x="6948310" y="1584027"/>
                </a:cubicBezTo>
                <a:cubicBezTo>
                  <a:pt x="6973138" y="1659200"/>
                  <a:pt x="6990379" y="1741269"/>
                  <a:pt x="7000034" y="1830234"/>
                </a:cubicBezTo>
                <a:cubicBezTo>
                  <a:pt x="6915896" y="1796441"/>
                  <a:pt x="6821414" y="1772303"/>
                  <a:pt x="6715897" y="1758510"/>
                </a:cubicBezTo>
                <a:close/>
                <a:moveTo>
                  <a:pt x="6500035" y="1744027"/>
                </a:moveTo>
                <a:cubicBezTo>
                  <a:pt x="6495208" y="1744027"/>
                  <a:pt x="6490380" y="1744027"/>
                  <a:pt x="6485552" y="1744027"/>
                </a:cubicBezTo>
                <a:cubicBezTo>
                  <a:pt x="6473828" y="1572303"/>
                  <a:pt x="6449690" y="1416442"/>
                  <a:pt x="6413139" y="1276442"/>
                </a:cubicBezTo>
                <a:cubicBezTo>
                  <a:pt x="6444173" y="1284718"/>
                  <a:pt x="6474518" y="1293683"/>
                  <a:pt x="6503484" y="1303338"/>
                </a:cubicBezTo>
                <a:cubicBezTo>
                  <a:pt x="6529000" y="1434373"/>
                  <a:pt x="6526931" y="1582648"/>
                  <a:pt x="6500035" y="1744027"/>
                </a:cubicBezTo>
                <a:close/>
                <a:moveTo>
                  <a:pt x="6502104" y="1294373"/>
                </a:moveTo>
                <a:cubicBezTo>
                  <a:pt x="6473139" y="1284718"/>
                  <a:pt x="6442794" y="1276442"/>
                  <a:pt x="6411759" y="1268166"/>
                </a:cubicBezTo>
                <a:cubicBezTo>
                  <a:pt x="6395208" y="1204028"/>
                  <a:pt x="6375208" y="1144028"/>
                  <a:pt x="6353139" y="1086787"/>
                </a:cubicBezTo>
                <a:cubicBezTo>
                  <a:pt x="6382104" y="1090235"/>
                  <a:pt x="6410380" y="1095752"/>
                  <a:pt x="6437966" y="1101959"/>
                </a:cubicBezTo>
                <a:cubicBezTo>
                  <a:pt x="6467621" y="1161270"/>
                  <a:pt x="6488311" y="1225407"/>
                  <a:pt x="6502104" y="1294373"/>
                </a:cubicBezTo>
                <a:cubicBezTo>
                  <a:pt x="6502104" y="1295063"/>
                  <a:pt x="6502104" y="1294373"/>
                  <a:pt x="6502104" y="1294373"/>
                </a:cubicBezTo>
                <a:close/>
                <a:moveTo>
                  <a:pt x="6404173" y="1266097"/>
                </a:moveTo>
                <a:cubicBezTo>
                  <a:pt x="6242104" y="1224028"/>
                  <a:pt x="6057277" y="1201959"/>
                  <a:pt x="5851071" y="1198511"/>
                </a:cubicBezTo>
                <a:cubicBezTo>
                  <a:pt x="5849691" y="1176442"/>
                  <a:pt x="5847622" y="1155063"/>
                  <a:pt x="5845553" y="1133683"/>
                </a:cubicBezTo>
                <a:cubicBezTo>
                  <a:pt x="5980725" y="1097821"/>
                  <a:pt x="6108311" y="1078511"/>
                  <a:pt x="6226243" y="1078511"/>
                </a:cubicBezTo>
                <a:cubicBezTo>
                  <a:pt x="6267622" y="1078511"/>
                  <a:pt x="6307622" y="1081270"/>
                  <a:pt x="6346242" y="1085408"/>
                </a:cubicBezTo>
                <a:cubicBezTo>
                  <a:pt x="6367622" y="1142649"/>
                  <a:pt x="6386932" y="1202649"/>
                  <a:pt x="6404173" y="1266097"/>
                </a:cubicBezTo>
                <a:close/>
                <a:moveTo>
                  <a:pt x="6049001" y="1084718"/>
                </a:moveTo>
                <a:cubicBezTo>
                  <a:pt x="5982795" y="1093684"/>
                  <a:pt x="5914519" y="1107477"/>
                  <a:pt x="5844174" y="1126097"/>
                </a:cubicBezTo>
                <a:cubicBezTo>
                  <a:pt x="5839346" y="1079891"/>
                  <a:pt x="5832450" y="1034373"/>
                  <a:pt x="5824174" y="990925"/>
                </a:cubicBezTo>
                <a:cubicBezTo>
                  <a:pt x="5803485" y="882649"/>
                  <a:pt x="5772450" y="786098"/>
                  <a:pt x="5731761" y="701960"/>
                </a:cubicBezTo>
                <a:cubicBezTo>
                  <a:pt x="5929001" y="712995"/>
                  <a:pt x="6096588" y="762650"/>
                  <a:pt x="6227622" y="855063"/>
                </a:cubicBezTo>
                <a:cubicBezTo>
                  <a:pt x="6271070" y="919891"/>
                  <a:pt x="6309690" y="994373"/>
                  <a:pt x="6342794" y="1077822"/>
                </a:cubicBezTo>
                <a:cubicBezTo>
                  <a:pt x="6252449" y="1068166"/>
                  <a:pt x="6154518" y="1069546"/>
                  <a:pt x="6049001" y="1084718"/>
                </a:cubicBezTo>
                <a:close/>
                <a:moveTo>
                  <a:pt x="5817278" y="992304"/>
                </a:moveTo>
                <a:cubicBezTo>
                  <a:pt x="5825553" y="1035753"/>
                  <a:pt x="5831760" y="1081270"/>
                  <a:pt x="5837278" y="1128166"/>
                </a:cubicBezTo>
                <a:cubicBezTo>
                  <a:pt x="5832450" y="1129546"/>
                  <a:pt x="5827623" y="1130925"/>
                  <a:pt x="5822795" y="1132304"/>
                </a:cubicBezTo>
                <a:cubicBezTo>
                  <a:pt x="5766243" y="970235"/>
                  <a:pt x="5701416" y="826098"/>
                  <a:pt x="5629002" y="700581"/>
                </a:cubicBezTo>
                <a:cubicBezTo>
                  <a:pt x="5661416" y="700581"/>
                  <a:pt x="5692450" y="700581"/>
                  <a:pt x="5723485" y="702650"/>
                </a:cubicBezTo>
                <a:cubicBezTo>
                  <a:pt x="5765554" y="786098"/>
                  <a:pt x="5796588" y="883339"/>
                  <a:pt x="5817278" y="992304"/>
                </a:cubicBezTo>
                <a:close/>
                <a:moveTo>
                  <a:pt x="5719347" y="694374"/>
                </a:moveTo>
                <a:cubicBezTo>
                  <a:pt x="5689002" y="692995"/>
                  <a:pt x="5657278" y="692305"/>
                  <a:pt x="5625554" y="692995"/>
                </a:cubicBezTo>
                <a:cubicBezTo>
                  <a:pt x="5592450" y="635753"/>
                  <a:pt x="5557278" y="582650"/>
                  <a:pt x="5520727" y="533685"/>
                </a:cubicBezTo>
                <a:cubicBezTo>
                  <a:pt x="5549692" y="529547"/>
                  <a:pt x="5578657" y="526788"/>
                  <a:pt x="5606933" y="526098"/>
                </a:cubicBezTo>
                <a:cubicBezTo>
                  <a:pt x="5650381" y="575064"/>
                  <a:pt x="5688312" y="631615"/>
                  <a:pt x="5720726" y="695064"/>
                </a:cubicBezTo>
                <a:cubicBezTo>
                  <a:pt x="5720036" y="694374"/>
                  <a:pt x="5719347" y="694374"/>
                  <a:pt x="5719347" y="694374"/>
                </a:cubicBezTo>
                <a:close/>
                <a:moveTo>
                  <a:pt x="5616588" y="692995"/>
                </a:moveTo>
                <a:cubicBezTo>
                  <a:pt x="5449692" y="695753"/>
                  <a:pt x="5265555" y="723339"/>
                  <a:pt x="5065555" y="774374"/>
                </a:cubicBezTo>
                <a:cubicBezTo>
                  <a:pt x="5057969" y="753684"/>
                  <a:pt x="5050383" y="732995"/>
                  <a:pt x="5042796" y="712995"/>
                </a:cubicBezTo>
                <a:cubicBezTo>
                  <a:pt x="5105555" y="676443"/>
                  <a:pt x="5168313" y="644719"/>
                  <a:pt x="5229693" y="618512"/>
                </a:cubicBezTo>
                <a:cubicBezTo>
                  <a:pt x="5328313" y="576443"/>
                  <a:pt x="5422106" y="548167"/>
                  <a:pt x="5512451" y="534374"/>
                </a:cubicBezTo>
                <a:cubicBezTo>
                  <a:pt x="5548313" y="582650"/>
                  <a:pt x="5583485" y="635753"/>
                  <a:pt x="5616588" y="692995"/>
                </a:cubicBezTo>
                <a:close/>
                <a:moveTo>
                  <a:pt x="5226934" y="611615"/>
                </a:moveTo>
                <a:cubicBezTo>
                  <a:pt x="5165555" y="637822"/>
                  <a:pt x="5103486" y="669546"/>
                  <a:pt x="5040727" y="706098"/>
                </a:cubicBezTo>
                <a:cubicBezTo>
                  <a:pt x="5023486" y="662650"/>
                  <a:pt x="5005555" y="620581"/>
                  <a:pt x="4985555" y="581271"/>
                </a:cubicBezTo>
                <a:cubicBezTo>
                  <a:pt x="4936590" y="481960"/>
                  <a:pt x="4881417" y="397133"/>
                  <a:pt x="4819348" y="327478"/>
                </a:cubicBezTo>
                <a:cubicBezTo>
                  <a:pt x="4906935" y="308168"/>
                  <a:pt x="4990383" y="299202"/>
                  <a:pt x="5068313" y="299202"/>
                </a:cubicBezTo>
                <a:cubicBezTo>
                  <a:pt x="5165555" y="299202"/>
                  <a:pt x="5255210" y="313685"/>
                  <a:pt x="5336589" y="343340"/>
                </a:cubicBezTo>
                <a:cubicBezTo>
                  <a:pt x="5396589" y="395064"/>
                  <a:pt x="5453830" y="457133"/>
                  <a:pt x="5507623" y="528857"/>
                </a:cubicBezTo>
                <a:cubicBezTo>
                  <a:pt x="5417968" y="541960"/>
                  <a:pt x="5324175" y="570236"/>
                  <a:pt x="5226934" y="611615"/>
                </a:cubicBezTo>
                <a:close/>
                <a:moveTo>
                  <a:pt x="4979348" y="584719"/>
                </a:moveTo>
                <a:cubicBezTo>
                  <a:pt x="4998659" y="624719"/>
                  <a:pt x="5017279" y="666098"/>
                  <a:pt x="5034521" y="710236"/>
                </a:cubicBezTo>
                <a:cubicBezTo>
                  <a:pt x="5030382" y="712995"/>
                  <a:pt x="5026245" y="715063"/>
                  <a:pt x="5022106" y="717822"/>
                </a:cubicBezTo>
                <a:cubicBezTo>
                  <a:pt x="4924176" y="576443"/>
                  <a:pt x="4823486" y="454374"/>
                  <a:pt x="4720038" y="352995"/>
                </a:cubicBezTo>
                <a:cubicBezTo>
                  <a:pt x="4749004" y="344719"/>
                  <a:pt x="4777969" y="337133"/>
                  <a:pt x="4806935" y="330926"/>
                </a:cubicBezTo>
                <a:cubicBezTo>
                  <a:pt x="4808314" y="330237"/>
                  <a:pt x="4810383" y="330237"/>
                  <a:pt x="4811762" y="329547"/>
                </a:cubicBezTo>
                <a:cubicBezTo>
                  <a:pt x="4873831" y="399202"/>
                  <a:pt x="4930383" y="484719"/>
                  <a:pt x="4979348" y="584719"/>
                </a:cubicBezTo>
                <a:close/>
                <a:moveTo>
                  <a:pt x="4805555" y="323340"/>
                </a:moveTo>
                <a:cubicBezTo>
                  <a:pt x="4775900" y="330237"/>
                  <a:pt x="4745555" y="337823"/>
                  <a:pt x="4714521" y="346788"/>
                </a:cubicBezTo>
                <a:cubicBezTo>
                  <a:pt x="4666935" y="300581"/>
                  <a:pt x="4619349" y="258513"/>
                  <a:pt x="4571073" y="220582"/>
                </a:cubicBezTo>
                <a:cubicBezTo>
                  <a:pt x="4597969" y="208857"/>
                  <a:pt x="4624866" y="198513"/>
                  <a:pt x="4651763" y="190237"/>
                </a:cubicBezTo>
                <a:cubicBezTo>
                  <a:pt x="4706935" y="226099"/>
                  <a:pt x="4758659" y="270237"/>
                  <a:pt x="4806245" y="323340"/>
                </a:cubicBezTo>
                <a:cubicBezTo>
                  <a:pt x="4806245" y="323340"/>
                  <a:pt x="4805555" y="323340"/>
                  <a:pt x="4805555" y="323340"/>
                </a:cubicBezTo>
                <a:close/>
                <a:moveTo>
                  <a:pt x="4706935" y="348857"/>
                </a:moveTo>
                <a:cubicBezTo>
                  <a:pt x="4546245" y="395754"/>
                  <a:pt x="4375901" y="470926"/>
                  <a:pt x="4197281" y="574374"/>
                </a:cubicBezTo>
                <a:cubicBezTo>
                  <a:pt x="4184867" y="556443"/>
                  <a:pt x="4171763" y="538512"/>
                  <a:pt x="4158660" y="521271"/>
                </a:cubicBezTo>
                <a:cubicBezTo>
                  <a:pt x="4209694" y="468857"/>
                  <a:pt x="4261418" y="421961"/>
                  <a:pt x="4313142" y="380581"/>
                </a:cubicBezTo>
                <a:cubicBezTo>
                  <a:pt x="4396591" y="313685"/>
                  <a:pt x="4480728" y="261271"/>
                  <a:pt x="4563487" y="224720"/>
                </a:cubicBezTo>
                <a:cubicBezTo>
                  <a:pt x="4611762" y="261271"/>
                  <a:pt x="4659349" y="303340"/>
                  <a:pt x="4706935" y="348857"/>
                </a:cubicBezTo>
                <a:close/>
                <a:moveTo>
                  <a:pt x="4309005" y="375064"/>
                </a:moveTo>
                <a:cubicBezTo>
                  <a:pt x="4256591" y="416443"/>
                  <a:pt x="4205556" y="463340"/>
                  <a:pt x="4154522" y="515754"/>
                </a:cubicBezTo>
                <a:cubicBezTo>
                  <a:pt x="4126246" y="478512"/>
                  <a:pt x="4097970" y="442650"/>
                  <a:pt x="4068315" y="410236"/>
                </a:cubicBezTo>
                <a:cubicBezTo>
                  <a:pt x="3995212" y="328168"/>
                  <a:pt x="3919350" y="260582"/>
                  <a:pt x="3841419" y="209547"/>
                </a:cubicBezTo>
                <a:cubicBezTo>
                  <a:pt x="3997281" y="128168"/>
                  <a:pt x="4148315" y="84720"/>
                  <a:pt x="4291763" y="84720"/>
                </a:cubicBezTo>
                <a:cubicBezTo>
                  <a:pt x="4309694" y="84720"/>
                  <a:pt x="4327625" y="85409"/>
                  <a:pt x="4344867" y="86789"/>
                </a:cubicBezTo>
                <a:cubicBezTo>
                  <a:pt x="4415211" y="120582"/>
                  <a:pt x="4486246" y="164720"/>
                  <a:pt x="4557969" y="219202"/>
                </a:cubicBezTo>
                <a:cubicBezTo>
                  <a:pt x="4475211" y="256444"/>
                  <a:pt x="4391763" y="308168"/>
                  <a:pt x="4309005" y="375064"/>
                </a:cubicBezTo>
                <a:close/>
                <a:moveTo>
                  <a:pt x="4062798" y="414374"/>
                </a:moveTo>
                <a:cubicBezTo>
                  <a:pt x="4092453" y="447478"/>
                  <a:pt x="4121418" y="482650"/>
                  <a:pt x="4149005" y="520581"/>
                </a:cubicBezTo>
                <a:cubicBezTo>
                  <a:pt x="4145556" y="524029"/>
                  <a:pt x="4142108" y="527478"/>
                  <a:pt x="4138660" y="530926"/>
                </a:cubicBezTo>
                <a:cubicBezTo>
                  <a:pt x="4006936" y="420581"/>
                  <a:pt x="3877281" y="330237"/>
                  <a:pt x="3751074" y="259202"/>
                </a:cubicBezTo>
                <a:cubicBezTo>
                  <a:pt x="3778660" y="242651"/>
                  <a:pt x="3806247" y="226788"/>
                  <a:pt x="3833143" y="212306"/>
                </a:cubicBezTo>
                <a:cubicBezTo>
                  <a:pt x="3912453" y="264030"/>
                  <a:pt x="3989005" y="330926"/>
                  <a:pt x="4062798" y="414374"/>
                </a:cubicBezTo>
                <a:close/>
                <a:moveTo>
                  <a:pt x="3825557" y="208857"/>
                </a:moveTo>
                <a:cubicBezTo>
                  <a:pt x="3798661" y="223340"/>
                  <a:pt x="3771074" y="239202"/>
                  <a:pt x="3744178" y="255754"/>
                </a:cubicBezTo>
                <a:cubicBezTo>
                  <a:pt x="3686247" y="224030"/>
                  <a:pt x="3629005" y="195754"/>
                  <a:pt x="3573144" y="172306"/>
                </a:cubicBezTo>
                <a:cubicBezTo>
                  <a:pt x="3595902" y="153685"/>
                  <a:pt x="3619350" y="137133"/>
                  <a:pt x="3643488" y="121271"/>
                </a:cubicBezTo>
                <a:cubicBezTo>
                  <a:pt x="3706247" y="140582"/>
                  <a:pt x="3766936" y="170237"/>
                  <a:pt x="3827626" y="208168"/>
                </a:cubicBezTo>
                <a:cubicBezTo>
                  <a:pt x="3826247" y="208168"/>
                  <a:pt x="3826247" y="208168"/>
                  <a:pt x="3825557" y="208857"/>
                </a:cubicBezTo>
                <a:close/>
                <a:moveTo>
                  <a:pt x="3737281" y="259892"/>
                </a:moveTo>
                <a:cubicBezTo>
                  <a:pt x="3595213" y="347478"/>
                  <a:pt x="3451075" y="466098"/>
                  <a:pt x="3305558" y="612305"/>
                </a:cubicBezTo>
                <a:cubicBezTo>
                  <a:pt x="3289006" y="598512"/>
                  <a:pt x="3271765" y="584719"/>
                  <a:pt x="3255213" y="571615"/>
                </a:cubicBezTo>
                <a:cubicBezTo>
                  <a:pt x="3346247" y="406099"/>
                  <a:pt x="3451075" y="272995"/>
                  <a:pt x="3566937" y="177133"/>
                </a:cubicBezTo>
                <a:cubicBezTo>
                  <a:pt x="3622799" y="200582"/>
                  <a:pt x="3680040" y="227478"/>
                  <a:pt x="3737281" y="259892"/>
                </a:cubicBezTo>
                <a:close/>
                <a:moveTo>
                  <a:pt x="3360730" y="390236"/>
                </a:moveTo>
                <a:cubicBezTo>
                  <a:pt x="3321420" y="444029"/>
                  <a:pt x="3284179" y="503340"/>
                  <a:pt x="3249006" y="566788"/>
                </a:cubicBezTo>
                <a:cubicBezTo>
                  <a:pt x="3211765" y="537822"/>
                  <a:pt x="3175213" y="511616"/>
                  <a:pt x="3137972" y="487478"/>
                </a:cubicBezTo>
                <a:cubicBezTo>
                  <a:pt x="3045558" y="427478"/>
                  <a:pt x="2954524" y="382650"/>
                  <a:pt x="2864869" y="354374"/>
                </a:cubicBezTo>
                <a:cubicBezTo>
                  <a:pt x="3012455" y="216444"/>
                  <a:pt x="3164179" y="132306"/>
                  <a:pt x="3317972" y="102651"/>
                </a:cubicBezTo>
                <a:cubicBezTo>
                  <a:pt x="3395213" y="116444"/>
                  <a:pt x="3475213" y="139892"/>
                  <a:pt x="3558661" y="174375"/>
                </a:cubicBezTo>
                <a:cubicBezTo>
                  <a:pt x="3489695" y="231616"/>
                  <a:pt x="3422799" y="304030"/>
                  <a:pt x="3360730" y="390236"/>
                </a:cubicBezTo>
                <a:close/>
                <a:moveTo>
                  <a:pt x="3133834" y="493685"/>
                </a:moveTo>
                <a:cubicBezTo>
                  <a:pt x="3171075" y="517822"/>
                  <a:pt x="3208317" y="544029"/>
                  <a:pt x="3245558" y="572995"/>
                </a:cubicBezTo>
                <a:cubicBezTo>
                  <a:pt x="3243489" y="577133"/>
                  <a:pt x="3240730" y="581960"/>
                  <a:pt x="3238661" y="586098"/>
                </a:cubicBezTo>
                <a:cubicBezTo>
                  <a:pt x="3082110" y="515064"/>
                  <a:pt x="2933145" y="461271"/>
                  <a:pt x="2792455" y="426788"/>
                </a:cubicBezTo>
                <a:cubicBezTo>
                  <a:pt x="2813145" y="404719"/>
                  <a:pt x="2834524" y="383340"/>
                  <a:pt x="2855903" y="363340"/>
                </a:cubicBezTo>
                <a:cubicBezTo>
                  <a:pt x="2857283" y="361961"/>
                  <a:pt x="2857972" y="361271"/>
                  <a:pt x="2859352" y="359892"/>
                </a:cubicBezTo>
                <a:cubicBezTo>
                  <a:pt x="2949007" y="388168"/>
                  <a:pt x="3040731" y="432995"/>
                  <a:pt x="3133834" y="493685"/>
                </a:cubicBezTo>
                <a:close/>
                <a:moveTo>
                  <a:pt x="2851076" y="358512"/>
                </a:moveTo>
                <a:cubicBezTo>
                  <a:pt x="2829007" y="379892"/>
                  <a:pt x="2806938" y="401961"/>
                  <a:pt x="2784869" y="425409"/>
                </a:cubicBezTo>
                <a:cubicBezTo>
                  <a:pt x="2720731" y="409547"/>
                  <a:pt x="2657973" y="398512"/>
                  <a:pt x="2597283" y="390236"/>
                </a:cubicBezTo>
                <a:cubicBezTo>
                  <a:pt x="2614525" y="366099"/>
                  <a:pt x="2632456" y="344030"/>
                  <a:pt x="2651076" y="322650"/>
                </a:cubicBezTo>
                <a:cubicBezTo>
                  <a:pt x="2716593" y="324719"/>
                  <a:pt x="2783490" y="336443"/>
                  <a:pt x="2851766" y="357823"/>
                </a:cubicBezTo>
                <a:cubicBezTo>
                  <a:pt x="2851076" y="357823"/>
                  <a:pt x="2851076" y="357823"/>
                  <a:pt x="2851076" y="358512"/>
                </a:cubicBezTo>
                <a:close/>
                <a:moveTo>
                  <a:pt x="2533146" y="477133"/>
                </a:moveTo>
                <a:cubicBezTo>
                  <a:pt x="2419353" y="450926"/>
                  <a:pt x="2311077" y="447478"/>
                  <a:pt x="2209008" y="468857"/>
                </a:cubicBezTo>
                <a:cubicBezTo>
                  <a:pt x="2249008" y="437823"/>
                  <a:pt x="2290387" y="411616"/>
                  <a:pt x="2333146" y="390926"/>
                </a:cubicBezTo>
                <a:cubicBezTo>
                  <a:pt x="2364870" y="388168"/>
                  <a:pt x="2397973" y="386099"/>
                  <a:pt x="2431766" y="386099"/>
                </a:cubicBezTo>
                <a:cubicBezTo>
                  <a:pt x="2480732" y="386099"/>
                  <a:pt x="2531766" y="389547"/>
                  <a:pt x="2584180" y="395754"/>
                </a:cubicBezTo>
                <a:cubicBezTo>
                  <a:pt x="2566249" y="421271"/>
                  <a:pt x="2549697" y="448857"/>
                  <a:pt x="2533146" y="477133"/>
                </a:cubicBezTo>
                <a:close/>
                <a:moveTo>
                  <a:pt x="2347628" y="461960"/>
                </a:moveTo>
                <a:cubicBezTo>
                  <a:pt x="2406939" y="461960"/>
                  <a:pt x="2467628" y="469547"/>
                  <a:pt x="2529697" y="484029"/>
                </a:cubicBezTo>
                <a:cubicBezTo>
                  <a:pt x="2500732" y="536443"/>
                  <a:pt x="2473835" y="594374"/>
                  <a:pt x="2450387" y="656443"/>
                </a:cubicBezTo>
                <a:cubicBezTo>
                  <a:pt x="2426939" y="719201"/>
                  <a:pt x="2406939" y="785408"/>
                  <a:pt x="2389697" y="856443"/>
                </a:cubicBezTo>
                <a:cubicBezTo>
                  <a:pt x="2346249" y="838512"/>
                  <a:pt x="2303491" y="823339"/>
                  <a:pt x="2261422" y="809546"/>
                </a:cubicBezTo>
                <a:cubicBezTo>
                  <a:pt x="2155905" y="776443"/>
                  <a:pt x="2056595" y="757822"/>
                  <a:pt x="1962802" y="753684"/>
                </a:cubicBezTo>
                <a:cubicBezTo>
                  <a:pt x="2033146" y="639891"/>
                  <a:pt x="2111077" y="548167"/>
                  <a:pt x="2196594" y="478512"/>
                </a:cubicBezTo>
                <a:cubicBezTo>
                  <a:pt x="2245560" y="467478"/>
                  <a:pt x="2295904" y="461960"/>
                  <a:pt x="2347628" y="461960"/>
                </a:cubicBezTo>
                <a:close/>
                <a:moveTo>
                  <a:pt x="1955215" y="753684"/>
                </a:moveTo>
                <a:cubicBezTo>
                  <a:pt x="1893146" y="751615"/>
                  <a:pt x="1833836" y="755753"/>
                  <a:pt x="1777285" y="766788"/>
                </a:cubicBezTo>
                <a:cubicBezTo>
                  <a:pt x="1876595" y="633684"/>
                  <a:pt x="1995215" y="543340"/>
                  <a:pt x="2131767" y="497133"/>
                </a:cubicBezTo>
                <a:cubicBezTo>
                  <a:pt x="2148318" y="491616"/>
                  <a:pt x="2164870" y="486788"/>
                  <a:pt x="2182111" y="482650"/>
                </a:cubicBezTo>
                <a:cubicBezTo>
                  <a:pt x="2099353" y="551616"/>
                  <a:pt x="2023491" y="641960"/>
                  <a:pt x="1955215" y="753684"/>
                </a:cubicBezTo>
                <a:close/>
                <a:moveTo>
                  <a:pt x="1924181" y="760581"/>
                </a:moveTo>
                <a:cubicBezTo>
                  <a:pt x="1933147" y="760581"/>
                  <a:pt x="1942112" y="760581"/>
                  <a:pt x="1951077" y="761270"/>
                </a:cubicBezTo>
                <a:cubicBezTo>
                  <a:pt x="1951077" y="761270"/>
                  <a:pt x="1951077" y="761960"/>
                  <a:pt x="1950388" y="761960"/>
                </a:cubicBezTo>
                <a:cubicBezTo>
                  <a:pt x="1934526" y="788167"/>
                  <a:pt x="1919353" y="815753"/>
                  <a:pt x="1904181" y="844029"/>
                </a:cubicBezTo>
                <a:cubicBezTo>
                  <a:pt x="1838664" y="846098"/>
                  <a:pt x="1775216" y="851615"/>
                  <a:pt x="1715216" y="859891"/>
                </a:cubicBezTo>
                <a:cubicBezTo>
                  <a:pt x="1733147" y="830236"/>
                  <a:pt x="1751767" y="801960"/>
                  <a:pt x="1771078" y="775753"/>
                </a:cubicBezTo>
                <a:cubicBezTo>
                  <a:pt x="1820733" y="765408"/>
                  <a:pt x="1871078" y="760581"/>
                  <a:pt x="1924181" y="760581"/>
                </a:cubicBezTo>
                <a:close/>
                <a:moveTo>
                  <a:pt x="1727630" y="827477"/>
                </a:moveTo>
                <a:cubicBezTo>
                  <a:pt x="1734526" y="811615"/>
                  <a:pt x="1741423" y="795753"/>
                  <a:pt x="1749009" y="780581"/>
                </a:cubicBezTo>
                <a:cubicBezTo>
                  <a:pt x="1753147" y="779891"/>
                  <a:pt x="1757285" y="778512"/>
                  <a:pt x="1761423" y="777822"/>
                </a:cubicBezTo>
                <a:cubicBezTo>
                  <a:pt x="1749699" y="792994"/>
                  <a:pt x="1738664" y="810236"/>
                  <a:pt x="1727630" y="827477"/>
                </a:cubicBezTo>
                <a:close/>
                <a:moveTo>
                  <a:pt x="1649009" y="970235"/>
                </a:moveTo>
                <a:cubicBezTo>
                  <a:pt x="1595906" y="1082649"/>
                  <a:pt x="1551768" y="1210925"/>
                  <a:pt x="1517975" y="1353683"/>
                </a:cubicBezTo>
                <a:cubicBezTo>
                  <a:pt x="1513147" y="1353683"/>
                  <a:pt x="1507630" y="1352993"/>
                  <a:pt x="1502802" y="1352993"/>
                </a:cubicBezTo>
                <a:cubicBezTo>
                  <a:pt x="1392458" y="1348856"/>
                  <a:pt x="1291768" y="1357131"/>
                  <a:pt x="1200044" y="1378511"/>
                </a:cubicBezTo>
                <a:cubicBezTo>
                  <a:pt x="1255906" y="1184718"/>
                  <a:pt x="1342803" y="1035063"/>
                  <a:pt x="1459354" y="930925"/>
                </a:cubicBezTo>
                <a:cubicBezTo>
                  <a:pt x="1533147" y="902649"/>
                  <a:pt x="1614526" y="881960"/>
                  <a:pt x="1702112" y="868856"/>
                </a:cubicBezTo>
                <a:cubicBezTo>
                  <a:pt x="1683492" y="900580"/>
                  <a:pt x="1665561" y="934373"/>
                  <a:pt x="1649009" y="970235"/>
                </a:cubicBezTo>
                <a:close/>
                <a:moveTo>
                  <a:pt x="1449009" y="1359200"/>
                </a:moveTo>
                <a:cubicBezTo>
                  <a:pt x="1471078" y="1359200"/>
                  <a:pt x="1493837" y="1359890"/>
                  <a:pt x="1516595" y="1360580"/>
                </a:cubicBezTo>
                <a:cubicBezTo>
                  <a:pt x="1513147" y="1374373"/>
                  <a:pt x="1510389" y="1388855"/>
                  <a:pt x="1506940" y="1402648"/>
                </a:cubicBezTo>
                <a:cubicBezTo>
                  <a:pt x="1387630" y="1421269"/>
                  <a:pt x="1276596" y="1446097"/>
                  <a:pt x="1175217" y="1477131"/>
                </a:cubicBezTo>
                <a:cubicBezTo>
                  <a:pt x="1182113" y="1447476"/>
                  <a:pt x="1189010" y="1418511"/>
                  <a:pt x="1196596" y="1390235"/>
                </a:cubicBezTo>
                <a:cubicBezTo>
                  <a:pt x="1197286" y="1388855"/>
                  <a:pt x="1197286" y="1387476"/>
                  <a:pt x="1197975" y="1386097"/>
                </a:cubicBezTo>
                <a:cubicBezTo>
                  <a:pt x="1275217" y="1368166"/>
                  <a:pt x="1359354" y="1359200"/>
                  <a:pt x="1449009" y="1359200"/>
                </a:cubicBezTo>
                <a:close/>
                <a:moveTo>
                  <a:pt x="1189699" y="1388855"/>
                </a:moveTo>
                <a:cubicBezTo>
                  <a:pt x="1181424" y="1418511"/>
                  <a:pt x="1173837" y="1448855"/>
                  <a:pt x="1166941" y="1479890"/>
                </a:cubicBezTo>
                <a:cubicBezTo>
                  <a:pt x="1103493" y="1499200"/>
                  <a:pt x="1043493" y="1521269"/>
                  <a:pt x="987631" y="1546097"/>
                </a:cubicBezTo>
                <a:cubicBezTo>
                  <a:pt x="990389" y="1517131"/>
                  <a:pt x="993838" y="1488166"/>
                  <a:pt x="999355" y="1460579"/>
                </a:cubicBezTo>
                <a:cubicBezTo>
                  <a:pt x="1057286" y="1428855"/>
                  <a:pt x="1121424" y="1404717"/>
                  <a:pt x="1189699" y="1388855"/>
                </a:cubicBezTo>
                <a:cubicBezTo>
                  <a:pt x="1189699" y="1388855"/>
                  <a:pt x="1189699" y="1388855"/>
                  <a:pt x="1189699" y="1388855"/>
                </a:cubicBezTo>
                <a:close/>
                <a:moveTo>
                  <a:pt x="998665" y="1850234"/>
                </a:moveTo>
                <a:cubicBezTo>
                  <a:pt x="1010389" y="1915751"/>
                  <a:pt x="1027631" y="1983337"/>
                  <a:pt x="1049010" y="2052992"/>
                </a:cubicBezTo>
                <a:cubicBezTo>
                  <a:pt x="1002803" y="2059889"/>
                  <a:pt x="957976" y="2068165"/>
                  <a:pt x="915217" y="2078509"/>
                </a:cubicBezTo>
                <a:cubicBezTo>
                  <a:pt x="807631" y="2104027"/>
                  <a:pt x="712459" y="2139199"/>
                  <a:pt x="630390" y="2183337"/>
                </a:cubicBezTo>
                <a:cubicBezTo>
                  <a:pt x="633149" y="1981268"/>
                  <a:pt x="677287" y="1813682"/>
                  <a:pt x="762114" y="1681958"/>
                </a:cubicBezTo>
                <a:cubicBezTo>
                  <a:pt x="825562" y="1635752"/>
                  <a:pt x="897976" y="1594372"/>
                  <a:pt x="980734" y="1557131"/>
                </a:cubicBezTo>
                <a:cubicBezTo>
                  <a:pt x="973838" y="1647476"/>
                  <a:pt x="980045" y="1745407"/>
                  <a:pt x="998665" y="1850234"/>
                </a:cubicBezTo>
                <a:close/>
                <a:moveTo>
                  <a:pt x="916596" y="2085406"/>
                </a:moveTo>
                <a:cubicBezTo>
                  <a:pt x="960045" y="2075061"/>
                  <a:pt x="1004872" y="2066785"/>
                  <a:pt x="1051079" y="2059889"/>
                </a:cubicBezTo>
                <a:cubicBezTo>
                  <a:pt x="1052458" y="2064716"/>
                  <a:pt x="1053838" y="2068854"/>
                  <a:pt x="1055217" y="2073682"/>
                </a:cubicBezTo>
                <a:cubicBezTo>
                  <a:pt x="895217" y="2137130"/>
                  <a:pt x="753838" y="2208164"/>
                  <a:pt x="631769" y="2286095"/>
                </a:cubicBezTo>
                <a:cubicBezTo>
                  <a:pt x="630390" y="2255751"/>
                  <a:pt x="629700" y="2226095"/>
                  <a:pt x="629700" y="2196440"/>
                </a:cubicBezTo>
                <a:cubicBezTo>
                  <a:pt x="629700" y="2195061"/>
                  <a:pt x="629700" y="2192992"/>
                  <a:pt x="629700" y="2191613"/>
                </a:cubicBezTo>
                <a:cubicBezTo>
                  <a:pt x="712459" y="2146096"/>
                  <a:pt x="808321" y="2110923"/>
                  <a:pt x="916596" y="2085406"/>
                </a:cubicBezTo>
                <a:close/>
                <a:moveTo>
                  <a:pt x="625562" y="2290233"/>
                </a:moveTo>
                <a:cubicBezTo>
                  <a:pt x="569701" y="2326095"/>
                  <a:pt x="517976" y="2362647"/>
                  <a:pt x="471080" y="2401268"/>
                </a:cubicBezTo>
                <a:cubicBezTo>
                  <a:pt x="465563" y="2372302"/>
                  <a:pt x="462115" y="2344026"/>
                  <a:pt x="459356" y="2315750"/>
                </a:cubicBezTo>
                <a:cubicBezTo>
                  <a:pt x="506252" y="2270233"/>
                  <a:pt x="560735" y="2230233"/>
                  <a:pt x="623494" y="2195751"/>
                </a:cubicBezTo>
                <a:cubicBezTo>
                  <a:pt x="623494" y="2196440"/>
                  <a:pt x="623494" y="2196440"/>
                  <a:pt x="623494" y="2197130"/>
                </a:cubicBezTo>
                <a:cubicBezTo>
                  <a:pt x="622804" y="2226785"/>
                  <a:pt x="623494" y="2258509"/>
                  <a:pt x="625562" y="2290233"/>
                </a:cubicBezTo>
                <a:close/>
                <a:moveTo>
                  <a:pt x="561425" y="2691612"/>
                </a:moveTo>
                <a:cubicBezTo>
                  <a:pt x="590390" y="2751612"/>
                  <a:pt x="624183" y="2812301"/>
                  <a:pt x="663493" y="2873681"/>
                </a:cubicBezTo>
                <a:cubicBezTo>
                  <a:pt x="620735" y="2892991"/>
                  <a:pt x="580045" y="2912991"/>
                  <a:pt x="540735" y="2933680"/>
                </a:cubicBezTo>
                <a:cubicBezTo>
                  <a:pt x="444184" y="2986784"/>
                  <a:pt x="361425" y="3045404"/>
                  <a:pt x="294529" y="3110232"/>
                </a:cubicBezTo>
                <a:cubicBezTo>
                  <a:pt x="244874" y="2919198"/>
                  <a:pt x="240736" y="2744025"/>
                  <a:pt x="288322" y="2591612"/>
                </a:cubicBezTo>
                <a:cubicBezTo>
                  <a:pt x="337287" y="2530233"/>
                  <a:pt x="395908" y="2470922"/>
                  <a:pt x="465563" y="2413681"/>
                </a:cubicBezTo>
                <a:cubicBezTo>
                  <a:pt x="483494" y="2503336"/>
                  <a:pt x="515218" y="2595750"/>
                  <a:pt x="561425" y="2691612"/>
                </a:cubicBezTo>
                <a:close/>
                <a:moveTo>
                  <a:pt x="544873" y="2939887"/>
                </a:moveTo>
                <a:cubicBezTo>
                  <a:pt x="583494" y="2918508"/>
                  <a:pt x="624873" y="2898508"/>
                  <a:pt x="667631" y="2879198"/>
                </a:cubicBezTo>
                <a:cubicBezTo>
                  <a:pt x="670390" y="2883336"/>
                  <a:pt x="673149" y="2887474"/>
                  <a:pt x="675907" y="2891611"/>
                </a:cubicBezTo>
                <a:cubicBezTo>
                  <a:pt x="538666" y="2995749"/>
                  <a:pt x="421425" y="3101266"/>
                  <a:pt x="324184" y="3208163"/>
                </a:cubicBezTo>
                <a:cubicBezTo>
                  <a:pt x="313839" y="3177818"/>
                  <a:pt x="304873" y="3147473"/>
                  <a:pt x="297287" y="3117818"/>
                </a:cubicBezTo>
                <a:cubicBezTo>
                  <a:pt x="364873" y="3052991"/>
                  <a:pt x="447632" y="2993680"/>
                  <a:pt x="544873" y="2939887"/>
                </a:cubicBezTo>
                <a:close/>
                <a:moveTo>
                  <a:pt x="291080" y="3124715"/>
                </a:moveTo>
                <a:cubicBezTo>
                  <a:pt x="299356" y="3154370"/>
                  <a:pt x="308322" y="3184025"/>
                  <a:pt x="318666" y="3214370"/>
                </a:cubicBezTo>
                <a:cubicBezTo>
                  <a:pt x="274529" y="3263335"/>
                  <a:pt x="234529" y="3312990"/>
                  <a:pt x="198667" y="3362645"/>
                </a:cubicBezTo>
                <a:cubicBezTo>
                  <a:pt x="185563" y="3336438"/>
                  <a:pt x="174529" y="3309542"/>
                  <a:pt x="164874" y="3283335"/>
                </a:cubicBezTo>
                <a:cubicBezTo>
                  <a:pt x="197977" y="3226783"/>
                  <a:pt x="240046" y="3173680"/>
                  <a:pt x="291080" y="3123335"/>
                </a:cubicBezTo>
                <a:cubicBezTo>
                  <a:pt x="291080" y="3124025"/>
                  <a:pt x="291080" y="3124715"/>
                  <a:pt x="291080" y="3124715"/>
                </a:cubicBezTo>
                <a:close/>
                <a:moveTo>
                  <a:pt x="249011" y="3467472"/>
                </a:moveTo>
                <a:cubicBezTo>
                  <a:pt x="281425" y="3517817"/>
                  <a:pt x="319356" y="3568852"/>
                  <a:pt x="363494" y="3618507"/>
                </a:cubicBezTo>
                <a:cubicBezTo>
                  <a:pt x="407632" y="3668851"/>
                  <a:pt x="456597" y="3718507"/>
                  <a:pt x="510390" y="3766782"/>
                </a:cubicBezTo>
                <a:cubicBezTo>
                  <a:pt x="473839" y="3796437"/>
                  <a:pt x="440046" y="3826782"/>
                  <a:pt x="408321" y="3857127"/>
                </a:cubicBezTo>
                <a:cubicBezTo>
                  <a:pt x="329011" y="3933679"/>
                  <a:pt x="265563" y="4012299"/>
                  <a:pt x="217287" y="4092299"/>
                </a:cubicBezTo>
                <a:cubicBezTo>
                  <a:pt x="151081" y="3978506"/>
                  <a:pt x="106943" y="3865403"/>
                  <a:pt x="86253" y="3755748"/>
                </a:cubicBezTo>
                <a:cubicBezTo>
                  <a:pt x="115908" y="3652989"/>
                  <a:pt x="171081" y="3556438"/>
                  <a:pt x="249011" y="3467472"/>
                </a:cubicBezTo>
                <a:close/>
                <a:moveTo>
                  <a:pt x="213149" y="4100575"/>
                </a:moveTo>
                <a:cubicBezTo>
                  <a:pt x="181425" y="4154368"/>
                  <a:pt x="157287" y="4208161"/>
                  <a:pt x="140046" y="4263333"/>
                </a:cubicBezTo>
                <a:cubicBezTo>
                  <a:pt x="70391" y="4112989"/>
                  <a:pt x="46943" y="3965403"/>
                  <a:pt x="71081" y="3823334"/>
                </a:cubicBezTo>
                <a:cubicBezTo>
                  <a:pt x="73839" y="3806093"/>
                  <a:pt x="77977" y="3789541"/>
                  <a:pt x="82115" y="3772300"/>
                </a:cubicBezTo>
                <a:cubicBezTo>
                  <a:pt x="104184" y="3878506"/>
                  <a:pt x="147632" y="3988161"/>
                  <a:pt x="213149" y="4100575"/>
                </a:cubicBezTo>
                <a:close/>
                <a:moveTo>
                  <a:pt x="217287" y="4108161"/>
                </a:moveTo>
                <a:cubicBezTo>
                  <a:pt x="217977" y="4108161"/>
                  <a:pt x="217977" y="4108161"/>
                  <a:pt x="217287" y="4108161"/>
                </a:cubicBezTo>
                <a:cubicBezTo>
                  <a:pt x="233149" y="4135057"/>
                  <a:pt x="249701" y="4161954"/>
                  <a:pt x="267632" y="4188161"/>
                </a:cubicBezTo>
                <a:cubicBezTo>
                  <a:pt x="237977" y="4246782"/>
                  <a:pt x="213149" y="4304713"/>
                  <a:pt x="191770" y="4361954"/>
                </a:cubicBezTo>
                <a:cubicBezTo>
                  <a:pt x="173839" y="4332299"/>
                  <a:pt x="157977" y="4302644"/>
                  <a:pt x="144184" y="4272988"/>
                </a:cubicBezTo>
                <a:cubicBezTo>
                  <a:pt x="162115" y="4217126"/>
                  <a:pt x="186253" y="4161954"/>
                  <a:pt x="217287" y="4108161"/>
                </a:cubicBezTo>
                <a:close/>
                <a:moveTo>
                  <a:pt x="169701" y="4336437"/>
                </a:moveTo>
                <a:cubicBezTo>
                  <a:pt x="158667" y="4322643"/>
                  <a:pt x="148322" y="4309540"/>
                  <a:pt x="138667" y="4295747"/>
                </a:cubicBezTo>
                <a:cubicBezTo>
                  <a:pt x="140046" y="4291609"/>
                  <a:pt x="140736" y="4287471"/>
                  <a:pt x="142115" y="4283333"/>
                </a:cubicBezTo>
                <a:cubicBezTo>
                  <a:pt x="150391" y="4300574"/>
                  <a:pt x="160046" y="4318506"/>
                  <a:pt x="169701" y="4336437"/>
                </a:cubicBezTo>
                <a:close/>
                <a:moveTo>
                  <a:pt x="253149" y="4466091"/>
                </a:moveTo>
                <a:cubicBezTo>
                  <a:pt x="208322" y="4563333"/>
                  <a:pt x="184874" y="4661264"/>
                  <a:pt x="182115" y="4757815"/>
                </a:cubicBezTo>
                <a:cubicBezTo>
                  <a:pt x="161425" y="4712988"/>
                  <a:pt x="144874" y="4666781"/>
                  <a:pt x="133839" y="4620574"/>
                </a:cubicBezTo>
                <a:cubicBezTo>
                  <a:pt x="144184" y="4542643"/>
                  <a:pt x="164874" y="4461264"/>
                  <a:pt x="194529" y="4378506"/>
                </a:cubicBezTo>
                <a:cubicBezTo>
                  <a:pt x="211770" y="4407471"/>
                  <a:pt x="231770" y="4436436"/>
                  <a:pt x="253149" y="4466091"/>
                </a:cubicBezTo>
                <a:close/>
                <a:moveTo>
                  <a:pt x="257977" y="4472988"/>
                </a:moveTo>
                <a:cubicBezTo>
                  <a:pt x="257977" y="4472988"/>
                  <a:pt x="257977" y="4472988"/>
                  <a:pt x="257977" y="4472988"/>
                </a:cubicBezTo>
                <a:cubicBezTo>
                  <a:pt x="340046" y="4585402"/>
                  <a:pt x="445563" y="4695746"/>
                  <a:pt x="571770" y="4804712"/>
                </a:cubicBezTo>
                <a:cubicBezTo>
                  <a:pt x="531080" y="4917815"/>
                  <a:pt x="500735" y="5027470"/>
                  <a:pt x="479356" y="5130918"/>
                </a:cubicBezTo>
                <a:cubicBezTo>
                  <a:pt x="348322" y="5017815"/>
                  <a:pt x="249701" y="4897815"/>
                  <a:pt x="188322" y="4771608"/>
                </a:cubicBezTo>
                <a:cubicBezTo>
                  <a:pt x="189012" y="4671609"/>
                  <a:pt x="213149" y="4571609"/>
                  <a:pt x="257977" y="4472988"/>
                </a:cubicBezTo>
                <a:close/>
                <a:moveTo>
                  <a:pt x="408321" y="5076435"/>
                </a:moveTo>
                <a:cubicBezTo>
                  <a:pt x="430390" y="5097815"/>
                  <a:pt x="453839" y="5119194"/>
                  <a:pt x="477977" y="5139883"/>
                </a:cubicBezTo>
                <a:cubicBezTo>
                  <a:pt x="465563" y="5204711"/>
                  <a:pt x="456597" y="5266780"/>
                  <a:pt x="451080" y="5327469"/>
                </a:cubicBezTo>
                <a:cubicBezTo>
                  <a:pt x="295908" y="5178504"/>
                  <a:pt x="209012" y="5015056"/>
                  <a:pt x="191770" y="4840574"/>
                </a:cubicBezTo>
                <a:cubicBezTo>
                  <a:pt x="189701" y="4823332"/>
                  <a:pt x="189012" y="4806091"/>
                  <a:pt x="189012" y="4788850"/>
                </a:cubicBezTo>
                <a:cubicBezTo>
                  <a:pt x="238667" y="4886780"/>
                  <a:pt x="311770" y="4982642"/>
                  <a:pt x="408321" y="5076435"/>
                </a:cubicBezTo>
                <a:close/>
                <a:moveTo>
                  <a:pt x="541425" y="5388849"/>
                </a:moveTo>
                <a:cubicBezTo>
                  <a:pt x="540735" y="5393676"/>
                  <a:pt x="539356" y="5399194"/>
                  <a:pt x="538666" y="5404021"/>
                </a:cubicBezTo>
                <a:cubicBezTo>
                  <a:pt x="519356" y="5388159"/>
                  <a:pt x="500735" y="5372986"/>
                  <a:pt x="482804" y="5357124"/>
                </a:cubicBezTo>
                <a:cubicBezTo>
                  <a:pt x="501425" y="5367469"/>
                  <a:pt x="520735" y="5378504"/>
                  <a:pt x="541425" y="5388849"/>
                </a:cubicBezTo>
                <a:close/>
                <a:moveTo>
                  <a:pt x="547632" y="5391607"/>
                </a:moveTo>
                <a:cubicBezTo>
                  <a:pt x="601425" y="5418504"/>
                  <a:pt x="660045" y="5442642"/>
                  <a:pt x="723493" y="5463331"/>
                </a:cubicBezTo>
                <a:cubicBezTo>
                  <a:pt x="793148" y="5486090"/>
                  <a:pt x="867631" y="5504710"/>
                  <a:pt x="947631" y="5519193"/>
                </a:cubicBezTo>
                <a:cubicBezTo>
                  <a:pt x="942803" y="5561952"/>
                  <a:pt x="938665" y="5604020"/>
                  <a:pt x="935217" y="5645400"/>
                </a:cubicBezTo>
                <a:cubicBezTo>
                  <a:pt x="785562" y="5575055"/>
                  <a:pt x="656597" y="5497124"/>
                  <a:pt x="548321" y="5411607"/>
                </a:cubicBezTo>
                <a:cubicBezTo>
                  <a:pt x="546942" y="5410228"/>
                  <a:pt x="545563" y="5409538"/>
                  <a:pt x="544183" y="5408159"/>
                </a:cubicBezTo>
                <a:cubicBezTo>
                  <a:pt x="545563" y="5403331"/>
                  <a:pt x="546252" y="5397814"/>
                  <a:pt x="547632" y="5391607"/>
                </a:cubicBezTo>
                <a:close/>
                <a:moveTo>
                  <a:pt x="544183" y="5417124"/>
                </a:moveTo>
                <a:cubicBezTo>
                  <a:pt x="653149" y="5503331"/>
                  <a:pt x="783493" y="5581952"/>
                  <a:pt x="934527" y="5652986"/>
                </a:cubicBezTo>
                <a:cubicBezTo>
                  <a:pt x="920045" y="5851606"/>
                  <a:pt x="927631" y="6030227"/>
                  <a:pt x="956596" y="6188847"/>
                </a:cubicBezTo>
                <a:cubicBezTo>
                  <a:pt x="772459" y="6088847"/>
                  <a:pt x="641425" y="5955744"/>
                  <a:pt x="577287" y="5788848"/>
                </a:cubicBezTo>
                <a:cubicBezTo>
                  <a:pt x="533149" y="5675055"/>
                  <a:pt x="522114" y="5550227"/>
                  <a:pt x="542804" y="5416435"/>
                </a:cubicBezTo>
                <a:cubicBezTo>
                  <a:pt x="543494" y="5417124"/>
                  <a:pt x="544183" y="5417124"/>
                  <a:pt x="544183" y="5417124"/>
                </a:cubicBezTo>
                <a:close/>
                <a:moveTo>
                  <a:pt x="1060045" y="6224709"/>
                </a:moveTo>
                <a:cubicBezTo>
                  <a:pt x="1060734" y="6229537"/>
                  <a:pt x="1060734" y="6234364"/>
                  <a:pt x="1061424" y="6239192"/>
                </a:cubicBezTo>
                <a:cubicBezTo>
                  <a:pt x="1039355" y="6229537"/>
                  <a:pt x="1018665" y="6219882"/>
                  <a:pt x="997976" y="6209537"/>
                </a:cubicBezTo>
                <a:cubicBezTo>
                  <a:pt x="1017976" y="6215054"/>
                  <a:pt x="1038665" y="6219882"/>
                  <a:pt x="1060045" y="6224709"/>
                </a:cubicBezTo>
                <a:close/>
                <a:moveTo>
                  <a:pt x="1066941" y="6226088"/>
                </a:moveTo>
                <a:cubicBezTo>
                  <a:pt x="1126251" y="6237813"/>
                  <a:pt x="1189010" y="6245399"/>
                  <a:pt x="1255217" y="6248157"/>
                </a:cubicBezTo>
                <a:cubicBezTo>
                  <a:pt x="1279354" y="6249537"/>
                  <a:pt x="1304182" y="6250226"/>
                  <a:pt x="1329699" y="6250226"/>
                </a:cubicBezTo>
                <a:cubicBezTo>
                  <a:pt x="1380044" y="6250226"/>
                  <a:pt x="1432458" y="6247468"/>
                  <a:pt x="1486251" y="6243330"/>
                </a:cubicBezTo>
                <a:cubicBezTo>
                  <a:pt x="1492458" y="6285399"/>
                  <a:pt x="1500044" y="6326778"/>
                  <a:pt x="1507630" y="6366778"/>
                </a:cubicBezTo>
                <a:cubicBezTo>
                  <a:pt x="1343492" y="6338502"/>
                  <a:pt x="1195906" y="6297123"/>
                  <a:pt x="1068320" y="6242640"/>
                </a:cubicBezTo>
                <a:cubicBezTo>
                  <a:pt x="1068320" y="6237123"/>
                  <a:pt x="1067631" y="6231605"/>
                  <a:pt x="1066941" y="6226088"/>
                </a:cubicBezTo>
                <a:close/>
                <a:moveTo>
                  <a:pt x="1070389" y="6251606"/>
                </a:moveTo>
                <a:cubicBezTo>
                  <a:pt x="1197975" y="6305399"/>
                  <a:pt x="1344872" y="6346778"/>
                  <a:pt x="1509009" y="6375054"/>
                </a:cubicBezTo>
                <a:cubicBezTo>
                  <a:pt x="1547630" y="6570226"/>
                  <a:pt x="1602802" y="6741260"/>
                  <a:pt x="1673147" y="6886087"/>
                </a:cubicBezTo>
                <a:cubicBezTo>
                  <a:pt x="1464182" y="6837811"/>
                  <a:pt x="1305561" y="6741949"/>
                  <a:pt x="1200734" y="6600570"/>
                </a:cubicBezTo>
                <a:cubicBezTo>
                  <a:pt x="1127631" y="6501950"/>
                  <a:pt x="1084182" y="6385399"/>
                  <a:pt x="1069010" y="6250916"/>
                </a:cubicBezTo>
                <a:cubicBezTo>
                  <a:pt x="1069700" y="6250916"/>
                  <a:pt x="1070389" y="6250916"/>
                  <a:pt x="1070389" y="6251606"/>
                </a:cubicBezTo>
                <a:close/>
                <a:moveTo>
                  <a:pt x="1782112" y="6892294"/>
                </a:moveTo>
                <a:cubicBezTo>
                  <a:pt x="1784181" y="6897122"/>
                  <a:pt x="1785560" y="6901949"/>
                  <a:pt x="1787629" y="6906777"/>
                </a:cubicBezTo>
                <a:cubicBezTo>
                  <a:pt x="1762802" y="6903329"/>
                  <a:pt x="1739354" y="6899191"/>
                  <a:pt x="1715905" y="6894363"/>
                </a:cubicBezTo>
                <a:cubicBezTo>
                  <a:pt x="1737974" y="6895053"/>
                  <a:pt x="1760043" y="6893673"/>
                  <a:pt x="1782112" y="6892294"/>
                </a:cubicBezTo>
                <a:close/>
                <a:moveTo>
                  <a:pt x="1789698" y="6891604"/>
                </a:moveTo>
                <a:cubicBezTo>
                  <a:pt x="1849698" y="6887467"/>
                  <a:pt x="1912457" y="6877811"/>
                  <a:pt x="1977284" y="6863329"/>
                </a:cubicBezTo>
                <a:cubicBezTo>
                  <a:pt x="2049008" y="6847467"/>
                  <a:pt x="2122801" y="6825398"/>
                  <a:pt x="2197974" y="6797122"/>
                </a:cubicBezTo>
                <a:cubicBezTo>
                  <a:pt x="2215905" y="6836432"/>
                  <a:pt x="2233836" y="6874363"/>
                  <a:pt x="2251767" y="6911605"/>
                </a:cubicBezTo>
                <a:cubicBezTo>
                  <a:pt x="2087629" y="6927466"/>
                  <a:pt x="1936595" y="6926777"/>
                  <a:pt x="1800043" y="6908846"/>
                </a:cubicBezTo>
                <a:cubicBezTo>
                  <a:pt x="1798664" y="6908846"/>
                  <a:pt x="1796595" y="6908156"/>
                  <a:pt x="1795216" y="6908156"/>
                </a:cubicBezTo>
                <a:cubicBezTo>
                  <a:pt x="1793836" y="6902639"/>
                  <a:pt x="1791767" y="6897122"/>
                  <a:pt x="1789698" y="6891604"/>
                </a:cubicBezTo>
                <a:close/>
                <a:moveTo>
                  <a:pt x="1800043" y="6915742"/>
                </a:moveTo>
                <a:cubicBezTo>
                  <a:pt x="1872457" y="6925398"/>
                  <a:pt x="1948319" y="6930225"/>
                  <a:pt x="2028319" y="6930225"/>
                </a:cubicBezTo>
                <a:cubicBezTo>
                  <a:pt x="2100732" y="6930225"/>
                  <a:pt x="2176594" y="6926087"/>
                  <a:pt x="2255905" y="6918501"/>
                </a:cubicBezTo>
                <a:cubicBezTo>
                  <a:pt x="2344870" y="7096432"/>
                  <a:pt x="2443490" y="7246777"/>
                  <a:pt x="2549697" y="7367466"/>
                </a:cubicBezTo>
                <a:cubicBezTo>
                  <a:pt x="2335215" y="7376431"/>
                  <a:pt x="2156594" y="7326087"/>
                  <a:pt x="2018664" y="7217811"/>
                </a:cubicBezTo>
                <a:cubicBezTo>
                  <a:pt x="1922112" y="7142638"/>
                  <a:pt x="1849009" y="7041259"/>
                  <a:pt x="1798664" y="6915742"/>
                </a:cubicBezTo>
                <a:cubicBezTo>
                  <a:pt x="1798664" y="6915742"/>
                  <a:pt x="1799353" y="6915742"/>
                  <a:pt x="1800043" y="6915742"/>
                </a:cubicBezTo>
                <a:close/>
                <a:moveTo>
                  <a:pt x="2656594" y="7344707"/>
                </a:moveTo>
                <a:cubicBezTo>
                  <a:pt x="2659352" y="7348845"/>
                  <a:pt x="2662800" y="7352983"/>
                  <a:pt x="2665559" y="7357121"/>
                </a:cubicBezTo>
                <a:cubicBezTo>
                  <a:pt x="2640731" y="7360570"/>
                  <a:pt x="2616593" y="7362638"/>
                  <a:pt x="2593145" y="7364707"/>
                </a:cubicBezTo>
                <a:cubicBezTo>
                  <a:pt x="2613835" y="7358500"/>
                  <a:pt x="2635214" y="7352293"/>
                  <a:pt x="2656594" y="7344707"/>
                </a:cubicBezTo>
                <a:close/>
                <a:moveTo>
                  <a:pt x="2662800" y="7341948"/>
                </a:moveTo>
                <a:cubicBezTo>
                  <a:pt x="2719352" y="7321948"/>
                  <a:pt x="2777283" y="7295742"/>
                  <a:pt x="2836593" y="7264707"/>
                </a:cubicBezTo>
                <a:cubicBezTo>
                  <a:pt x="2901421" y="7230225"/>
                  <a:pt x="2966248" y="7189535"/>
                  <a:pt x="3031765" y="7141949"/>
                </a:cubicBezTo>
                <a:cubicBezTo>
                  <a:pt x="3059351" y="7175052"/>
                  <a:pt x="3086938" y="7207466"/>
                  <a:pt x="3114524" y="7237811"/>
                </a:cubicBezTo>
                <a:cubicBezTo>
                  <a:pt x="2960041" y="7297121"/>
                  <a:pt x="2814524" y="7336432"/>
                  <a:pt x="2677973" y="7355052"/>
                </a:cubicBezTo>
                <a:cubicBezTo>
                  <a:pt x="2676593" y="7355052"/>
                  <a:pt x="2674525" y="7355741"/>
                  <a:pt x="2673145" y="7355741"/>
                </a:cubicBezTo>
                <a:cubicBezTo>
                  <a:pt x="2669697" y="7351604"/>
                  <a:pt x="2666249" y="7346776"/>
                  <a:pt x="2662800" y="7341948"/>
                </a:cubicBezTo>
                <a:close/>
                <a:moveTo>
                  <a:pt x="2679352" y="7361948"/>
                </a:moveTo>
                <a:cubicBezTo>
                  <a:pt x="2816593" y="7342638"/>
                  <a:pt x="2964179" y="7303328"/>
                  <a:pt x="3119351" y="7243328"/>
                </a:cubicBezTo>
                <a:cubicBezTo>
                  <a:pt x="3252454" y="7390914"/>
                  <a:pt x="3387627" y="7510224"/>
                  <a:pt x="3522109" y="7597810"/>
                </a:cubicBezTo>
                <a:cubicBezTo>
                  <a:pt x="3317282" y="7663327"/>
                  <a:pt x="3132455" y="7662637"/>
                  <a:pt x="2970386" y="7594362"/>
                </a:cubicBezTo>
                <a:cubicBezTo>
                  <a:pt x="2857283" y="7547466"/>
                  <a:pt x="2760042" y="7469534"/>
                  <a:pt x="2677973" y="7361259"/>
                </a:cubicBezTo>
                <a:cubicBezTo>
                  <a:pt x="2678662" y="7362638"/>
                  <a:pt x="2678662" y="7362638"/>
                  <a:pt x="2679352" y="7361948"/>
                </a:cubicBezTo>
                <a:close/>
                <a:moveTo>
                  <a:pt x="3618661" y="7548155"/>
                </a:moveTo>
                <a:cubicBezTo>
                  <a:pt x="3622799" y="7551603"/>
                  <a:pt x="3626937" y="7554362"/>
                  <a:pt x="3630385" y="7557810"/>
                </a:cubicBezTo>
                <a:cubicBezTo>
                  <a:pt x="3607626" y="7567466"/>
                  <a:pt x="3584868" y="7576431"/>
                  <a:pt x="3562109" y="7584017"/>
                </a:cubicBezTo>
                <a:cubicBezTo>
                  <a:pt x="3581420" y="7573672"/>
                  <a:pt x="3600040" y="7561259"/>
                  <a:pt x="3618661" y="7548155"/>
                </a:cubicBezTo>
                <a:close/>
                <a:moveTo>
                  <a:pt x="3624868" y="7544707"/>
                </a:moveTo>
                <a:cubicBezTo>
                  <a:pt x="3647626" y="7528844"/>
                  <a:pt x="3669695" y="7511603"/>
                  <a:pt x="3692454" y="7493672"/>
                </a:cubicBezTo>
                <a:cubicBezTo>
                  <a:pt x="3702798" y="7501258"/>
                  <a:pt x="3713833" y="7508155"/>
                  <a:pt x="3724178" y="7515742"/>
                </a:cubicBezTo>
                <a:cubicBezTo>
                  <a:pt x="3696592" y="7529535"/>
                  <a:pt x="3669695" y="7541948"/>
                  <a:pt x="3642798" y="7553673"/>
                </a:cubicBezTo>
                <a:cubicBezTo>
                  <a:pt x="3641419" y="7554362"/>
                  <a:pt x="3639350" y="7555052"/>
                  <a:pt x="3637971" y="7555741"/>
                </a:cubicBezTo>
                <a:cubicBezTo>
                  <a:pt x="3633833" y="7551603"/>
                  <a:pt x="3629005" y="7548155"/>
                  <a:pt x="3624868" y="7544707"/>
                </a:cubicBezTo>
                <a:close/>
                <a:moveTo>
                  <a:pt x="3645557" y="7559189"/>
                </a:moveTo>
                <a:cubicBezTo>
                  <a:pt x="3673833" y="7546776"/>
                  <a:pt x="3702109" y="7533672"/>
                  <a:pt x="3730385" y="7519190"/>
                </a:cubicBezTo>
                <a:cubicBezTo>
                  <a:pt x="3786936" y="7557121"/>
                  <a:pt x="3843488" y="7590913"/>
                  <a:pt x="3899350" y="7619190"/>
                </a:cubicBezTo>
                <a:cubicBezTo>
                  <a:pt x="3975902" y="7658500"/>
                  <a:pt x="4050384" y="7688155"/>
                  <a:pt x="4122798" y="7708845"/>
                </a:cubicBezTo>
                <a:cubicBezTo>
                  <a:pt x="4077280" y="7712293"/>
                  <a:pt x="4032453" y="7711603"/>
                  <a:pt x="3988315" y="7705396"/>
                </a:cubicBezTo>
                <a:cubicBezTo>
                  <a:pt x="3866936" y="7690224"/>
                  <a:pt x="3751764" y="7640569"/>
                  <a:pt x="3644868" y="7558500"/>
                </a:cubicBezTo>
                <a:cubicBezTo>
                  <a:pt x="3644868" y="7559879"/>
                  <a:pt x="3644868" y="7559189"/>
                  <a:pt x="3645557" y="7559189"/>
                </a:cubicBezTo>
                <a:close/>
                <a:moveTo>
                  <a:pt x="3902798" y="7613672"/>
                </a:moveTo>
                <a:cubicBezTo>
                  <a:pt x="3848316" y="7585397"/>
                  <a:pt x="3793143" y="7552982"/>
                  <a:pt x="3737971" y="7516431"/>
                </a:cubicBezTo>
                <a:cubicBezTo>
                  <a:pt x="3836591" y="7466776"/>
                  <a:pt x="3936591" y="7404017"/>
                  <a:pt x="4038660" y="7328155"/>
                </a:cubicBezTo>
                <a:cubicBezTo>
                  <a:pt x="4206246" y="7435052"/>
                  <a:pt x="4367625" y="7514362"/>
                  <a:pt x="4520728" y="7563327"/>
                </a:cubicBezTo>
                <a:cubicBezTo>
                  <a:pt x="4393832" y="7646086"/>
                  <a:pt x="4266935" y="7695052"/>
                  <a:pt x="4142108" y="7708154"/>
                </a:cubicBezTo>
                <a:cubicBezTo>
                  <a:pt x="4064867" y="7687465"/>
                  <a:pt x="3984867" y="7655741"/>
                  <a:pt x="3902798" y="7613672"/>
                </a:cubicBezTo>
                <a:close/>
                <a:moveTo>
                  <a:pt x="4497969" y="7585397"/>
                </a:moveTo>
                <a:cubicBezTo>
                  <a:pt x="4423487" y="7651603"/>
                  <a:pt x="4342797" y="7700568"/>
                  <a:pt x="4256591" y="7730913"/>
                </a:cubicBezTo>
                <a:cubicBezTo>
                  <a:pt x="4224867" y="7726776"/>
                  <a:pt x="4193143" y="7720569"/>
                  <a:pt x="4160729" y="7712983"/>
                </a:cubicBezTo>
                <a:cubicBezTo>
                  <a:pt x="4272453" y="7697810"/>
                  <a:pt x="4384866" y="7655051"/>
                  <a:pt x="4497969" y="7585397"/>
                </a:cubicBezTo>
                <a:close/>
                <a:moveTo>
                  <a:pt x="4622107" y="7498500"/>
                </a:moveTo>
                <a:cubicBezTo>
                  <a:pt x="4688314" y="7525396"/>
                  <a:pt x="4753831" y="7543328"/>
                  <a:pt x="4818659" y="7551603"/>
                </a:cubicBezTo>
                <a:cubicBezTo>
                  <a:pt x="4796590" y="7572293"/>
                  <a:pt x="4774521" y="7590913"/>
                  <a:pt x="4751073" y="7607465"/>
                </a:cubicBezTo>
                <a:cubicBezTo>
                  <a:pt x="4682107" y="7599190"/>
                  <a:pt x="4610383" y="7583327"/>
                  <a:pt x="4536590" y="7560569"/>
                </a:cubicBezTo>
                <a:cubicBezTo>
                  <a:pt x="4565556" y="7541259"/>
                  <a:pt x="4593832" y="7520569"/>
                  <a:pt x="4622107" y="7498500"/>
                </a:cubicBezTo>
                <a:close/>
                <a:moveTo>
                  <a:pt x="4628314" y="7493672"/>
                </a:moveTo>
                <a:cubicBezTo>
                  <a:pt x="4628314" y="7493672"/>
                  <a:pt x="4629004" y="7492983"/>
                  <a:pt x="4629004" y="7492983"/>
                </a:cubicBezTo>
                <a:cubicBezTo>
                  <a:pt x="4737279" y="7406086"/>
                  <a:pt x="4843486" y="7297121"/>
                  <a:pt x="4946245" y="7165397"/>
                </a:cubicBezTo>
                <a:cubicBezTo>
                  <a:pt x="4984865" y="7177121"/>
                  <a:pt x="5022106" y="7188156"/>
                  <a:pt x="5059348" y="7197810"/>
                </a:cubicBezTo>
                <a:cubicBezTo>
                  <a:pt x="5055210" y="7207466"/>
                  <a:pt x="5050383" y="7217121"/>
                  <a:pt x="5046244" y="7226087"/>
                </a:cubicBezTo>
                <a:cubicBezTo>
                  <a:pt x="4984176" y="7357121"/>
                  <a:pt x="4909693" y="7464018"/>
                  <a:pt x="4824866" y="7545396"/>
                </a:cubicBezTo>
                <a:cubicBezTo>
                  <a:pt x="4760728" y="7537810"/>
                  <a:pt x="4694521" y="7519879"/>
                  <a:pt x="4628314" y="7493672"/>
                </a:cubicBezTo>
                <a:close/>
                <a:moveTo>
                  <a:pt x="5053141" y="7229535"/>
                </a:moveTo>
                <a:cubicBezTo>
                  <a:pt x="5057969" y="7219880"/>
                  <a:pt x="5062107" y="7209535"/>
                  <a:pt x="5066934" y="7199880"/>
                </a:cubicBezTo>
                <a:cubicBezTo>
                  <a:pt x="5211761" y="7237121"/>
                  <a:pt x="5347623" y="7259190"/>
                  <a:pt x="5473830" y="7264018"/>
                </a:cubicBezTo>
                <a:cubicBezTo>
                  <a:pt x="5335210" y="7421259"/>
                  <a:pt x="5175900" y="7518500"/>
                  <a:pt x="4998659" y="7544017"/>
                </a:cubicBezTo>
                <a:cubicBezTo>
                  <a:pt x="4944176" y="7551603"/>
                  <a:pt x="4889693" y="7552293"/>
                  <a:pt x="4834521" y="7546776"/>
                </a:cubicBezTo>
                <a:cubicBezTo>
                  <a:pt x="4918658" y="7464707"/>
                  <a:pt x="4991762" y="7359190"/>
                  <a:pt x="5053141" y="7229535"/>
                </a:cubicBezTo>
                <a:close/>
                <a:moveTo>
                  <a:pt x="5531761" y="7171604"/>
                </a:moveTo>
                <a:cubicBezTo>
                  <a:pt x="5536589" y="7172294"/>
                  <a:pt x="5541416" y="7172983"/>
                  <a:pt x="5546243" y="7173673"/>
                </a:cubicBezTo>
                <a:cubicBezTo>
                  <a:pt x="5531761" y="7192983"/>
                  <a:pt x="5517968" y="7211604"/>
                  <a:pt x="5502795" y="7229535"/>
                </a:cubicBezTo>
                <a:cubicBezTo>
                  <a:pt x="5513140" y="7210225"/>
                  <a:pt x="5522796" y="7190914"/>
                  <a:pt x="5531761" y="7171604"/>
                </a:cubicBezTo>
                <a:close/>
                <a:moveTo>
                  <a:pt x="5535209" y="7164018"/>
                </a:moveTo>
                <a:cubicBezTo>
                  <a:pt x="5560037" y="7109535"/>
                  <a:pt x="5581416" y="7049535"/>
                  <a:pt x="5599347" y="6985398"/>
                </a:cubicBezTo>
                <a:cubicBezTo>
                  <a:pt x="5619347" y="6915053"/>
                  <a:pt x="5634520" y="6839191"/>
                  <a:pt x="5646243" y="6759191"/>
                </a:cubicBezTo>
                <a:cubicBezTo>
                  <a:pt x="5689002" y="6762639"/>
                  <a:pt x="5731071" y="6764708"/>
                  <a:pt x="5771760" y="6766087"/>
                </a:cubicBezTo>
                <a:cubicBezTo>
                  <a:pt x="5706933" y="6919880"/>
                  <a:pt x="5633830" y="7053673"/>
                  <a:pt x="5552451" y="7166087"/>
                </a:cubicBezTo>
                <a:cubicBezTo>
                  <a:pt x="5546243" y="7166087"/>
                  <a:pt x="5540726" y="7165397"/>
                  <a:pt x="5535209" y="7164018"/>
                </a:cubicBezTo>
                <a:close/>
                <a:moveTo>
                  <a:pt x="5560726" y="7166776"/>
                </a:moveTo>
                <a:cubicBezTo>
                  <a:pt x="5642106" y="7054363"/>
                  <a:pt x="5715209" y="6920570"/>
                  <a:pt x="5780036" y="6766777"/>
                </a:cubicBezTo>
                <a:cubicBezTo>
                  <a:pt x="5809002" y="6767467"/>
                  <a:pt x="5837278" y="6768157"/>
                  <a:pt x="5864864" y="6768157"/>
                </a:cubicBezTo>
                <a:cubicBezTo>
                  <a:pt x="6029691" y="6768157"/>
                  <a:pt x="6180036" y="6752984"/>
                  <a:pt x="6313829" y="6721950"/>
                </a:cubicBezTo>
                <a:cubicBezTo>
                  <a:pt x="6221415" y="6910225"/>
                  <a:pt x="6093829" y="7046777"/>
                  <a:pt x="5930381" y="7117811"/>
                </a:cubicBezTo>
                <a:cubicBezTo>
                  <a:pt x="5844864" y="7155052"/>
                  <a:pt x="5753140" y="7172983"/>
                  <a:pt x="5655899" y="7172983"/>
                </a:cubicBezTo>
                <a:cubicBezTo>
                  <a:pt x="5624864" y="7172983"/>
                  <a:pt x="5592450" y="7171604"/>
                  <a:pt x="5560726" y="7166776"/>
                </a:cubicBezTo>
                <a:cubicBezTo>
                  <a:pt x="5560037" y="7167466"/>
                  <a:pt x="5560726" y="7167466"/>
                  <a:pt x="5560726" y="7166776"/>
                </a:cubicBezTo>
                <a:close/>
                <a:moveTo>
                  <a:pt x="6345553" y="6617122"/>
                </a:moveTo>
                <a:cubicBezTo>
                  <a:pt x="6350380" y="6616433"/>
                  <a:pt x="6355208" y="6615743"/>
                  <a:pt x="6360035" y="6615053"/>
                </a:cubicBezTo>
                <a:cubicBezTo>
                  <a:pt x="6351760" y="6637122"/>
                  <a:pt x="6342794" y="6659191"/>
                  <a:pt x="6333139" y="6679881"/>
                </a:cubicBezTo>
                <a:cubicBezTo>
                  <a:pt x="6337967" y="6659881"/>
                  <a:pt x="6342104" y="6639191"/>
                  <a:pt x="6345553" y="6617122"/>
                </a:cubicBezTo>
                <a:close/>
                <a:moveTo>
                  <a:pt x="6346242" y="6610226"/>
                </a:moveTo>
                <a:cubicBezTo>
                  <a:pt x="6355208" y="6550916"/>
                  <a:pt x="6360035" y="6487467"/>
                  <a:pt x="6360725" y="6420571"/>
                </a:cubicBezTo>
                <a:cubicBezTo>
                  <a:pt x="6361415" y="6347468"/>
                  <a:pt x="6355897" y="6270226"/>
                  <a:pt x="6345553" y="6190226"/>
                </a:cubicBezTo>
                <a:cubicBezTo>
                  <a:pt x="6387621" y="6181951"/>
                  <a:pt x="6428311" y="6172985"/>
                  <a:pt x="6468311" y="6163330"/>
                </a:cubicBezTo>
                <a:cubicBezTo>
                  <a:pt x="6446932" y="6328847"/>
                  <a:pt x="6411759" y="6477812"/>
                  <a:pt x="6362794" y="6607467"/>
                </a:cubicBezTo>
                <a:cubicBezTo>
                  <a:pt x="6357277" y="6608846"/>
                  <a:pt x="6351760" y="6609536"/>
                  <a:pt x="6346242" y="6610226"/>
                </a:cubicBezTo>
                <a:close/>
                <a:moveTo>
                  <a:pt x="6371759" y="6606088"/>
                </a:moveTo>
                <a:cubicBezTo>
                  <a:pt x="6420725" y="6476433"/>
                  <a:pt x="6455208" y="6327468"/>
                  <a:pt x="6476587" y="6162640"/>
                </a:cubicBezTo>
                <a:cubicBezTo>
                  <a:pt x="6669690" y="6115744"/>
                  <a:pt x="6837966" y="6053675"/>
                  <a:pt x="6979345" y="5977123"/>
                </a:cubicBezTo>
                <a:cubicBezTo>
                  <a:pt x="6940724" y="6183330"/>
                  <a:pt x="6853828" y="6348847"/>
                  <a:pt x="6714517" y="6460571"/>
                </a:cubicBezTo>
                <a:cubicBezTo>
                  <a:pt x="6619345" y="6537123"/>
                  <a:pt x="6504173" y="6586088"/>
                  <a:pt x="6370380" y="6607467"/>
                </a:cubicBezTo>
                <a:cubicBezTo>
                  <a:pt x="6371070" y="6606777"/>
                  <a:pt x="6371759" y="6606088"/>
                  <a:pt x="6371759" y="6606088"/>
                </a:cubicBezTo>
                <a:close/>
                <a:moveTo>
                  <a:pt x="6982103" y="5867468"/>
                </a:moveTo>
                <a:cubicBezTo>
                  <a:pt x="6986931" y="5865399"/>
                  <a:pt x="6991069" y="5863331"/>
                  <a:pt x="6995896" y="5861951"/>
                </a:cubicBezTo>
                <a:cubicBezTo>
                  <a:pt x="6993827" y="5885400"/>
                  <a:pt x="6990379" y="5908848"/>
                  <a:pt x="6986931" y="5931606"/>
                </a:cubicBezTo>
                <a:cubicBezTo>
                  <a:pt x="6986241" y="5910916"/>
                  <a:pt x="6984862" y="5889537"/>
                  <a:pt x="6982103" y="5867468"/>
                </a:cubicBezTo>
                <a:close/>
                <a:moveTo>
                  <a:pt x="6981414" y="5860572"/>
                </a:moveTo>
                <a:cubicBezTo>
                  <a:pt x="6977965" y="5832986"/>
                  <a:pt x="6973827" y="5805399"/>
                  <a:pt x="6968310" y="5777124"/>
                </a:cubicBezTo>
                <a:cubicBezTo>
                  <a:pt x="6980034" y="5771607"/>
                  <a:pt x="6991069" y="5765400"/>
                  <a:pt x="7002103" y="5759882"/>
                </a:cubicBezTo>
                <a:cubicBezTo>
                  <a:pt x="7001413" y="5792296"/>
                  <a:pt x="6999344" y="5823331"/>
                  <a:pt x="6996586" y="5854365"/>
                </a:cubicBezTo>
                <a:cubicBezTo>
                  <a:pt x="6991758" y="5856434"/>
                  <a:pt x="6986241" y="5858503"/>
                  <a:pt x="6981414" y="5860572"/>
                </a:cubicBezTo>
                <a:close/>
                <a:moveTo>
                  <a:pt x="7004172" y="5849537"/>
                </a:moveTo>
                <a:cubicBezTo>
                  <a:pt x="7006931" y="5819193"/>
                  <a:pt x="7009000" y="5787469"/>
                  <a:pt x="7009689" y="5755744"/>
                </a:cubicBezTo>
                <a:cubicBezTo>
                  <a:pt x="7070379" y="5724020"/>
                  <a:pt x="7126241" y="5690227"/>
                  <a:pt x="7177965" y="5655055"/>
                </a:cubicBezTo>
                <a:cubicBezTo>
                  <a:pt x="7248999" y="5606779"/>
                  <a:pt x="7310379" y="5555745"/>
                  <a:pt x="7362792" y="5501952"/>
                </a:cubicBezTo>
                <a:cubicBezTo>
                  <a:pt x="7344861" y="5543331"/>
                  <a:pt x="7322792" y="5581952"/>
                  <a:pt x="7296586" y="5618503"/>
                </a:cubicBezTo>
                <a:cubicBezTo>
                  <a:pt x="7225551" y="5717813"/>
                  <a:pt x="7127620" y="5795745"/>
                  <a:pt x="7004172" y="5850917"/>
                </a:cubicBezTo>
                <a:cubicBezTo>
                  <a:pt x="7004172" y="5850227"/>
                  <a:pt x="7004172" y="5849537"/>
                  <a:pt x="7004172" y="5849537"/>
                </a:cubicBezTo>
                <a:close/>
                <a:moveTo>
                  <a:pt x="7010379" y="5746779"/>
                </a:moveTo>
                <a:cubicBezTo>
                  <a:pt x="7013138" y="5637124"/>
                  <a:pt x="7005551" y="5519193"/>
                  <a:pt x="6987620" y="5393676"/>
                </a:cubicBezTo>
                <a:cubicBezTo>
                  <a:pt x="7161414" y="5297124"/>
                  <a:pt x="7307620" y="5192987"/>
                  <a:pt x="7423482" y="5081263"/>
                </a:cubicBezTo>
                <a:cubicBezTo>
                  <a:pt x="7435895" y="5229538"/>
                  <a:pt x="7419343" y="5364711"/>
                  <a:pt x="7371758" y="5481952"/>
                </a:cubicBezTo>
                <a:cubicBezTo>
                  <a:pt x="7278655" y="5580572"/>
                  <a:pt x="7157275" y="5669538"/>
                  <a:pt x="7010379" y="5746779"/>
                </a:cubicBezTo>
                <a:close/>
                <a:moveTo>
                  <a:pt x="7415206" y="4960573"/>
                </a:moveTo>
                <a:cubicBezTo>
                  <a:pt x="7470378" y="4915056"/>
                  <a:pt x="7517275" y="4866091"/>
                  <a:pt x="7555206" y="4812988"/>
                </a:cubicBezTo>
                <a:cubicBezTo>
                  <a:pt x="7562792" y="4841953"/>
                  <a:pt x="7568309" y="4870918"/>
                  <a:pt x="7572447" y="4899194"/>
                </a:cubicBezTo>
                <a:cubicBezTo>
                  <a:pt x="7532447" y="4955746"/>
                  <a:pt x="7484171" y="5011608"/>
                  <a:pt x="7428999" y="5065401"/>
                </a:cubicBezTo>
                <a:cubicBezTo>
                  <a:pt x="7426240" y="5031608"/>
                  <a:pt x="7421413" y="4996435"/>
                  <a:pt x="7415206" y="4960573"/>
                </a:cubicBezTo>
                <a:close/>
                <a:moveTo>
                  <a:pt x="7413827" y="4952987"/>
                </a:moveTo>
                <a:cubicBezTo>
                  <a:pt x="7413827" y="4952297"/>
                  <a:pt x="7413827" y="4952297"/>
                  <a:pt x="7413827" y="4951608"/>
                </a:cubicBezTo>
                <a:cubicBezTo>
                  <a:pt x="7408309" y="4921263"/>
                  <a:pt x="7402102" y="4890918"/>
                  <a:pt x="7394516" y="4859884"/>
                </a:cubicBezTo>
                <a:cubicBezTo>
                  <a:pt x="7442792" y="4814367"/>
                  <a:pt x="7486930" y="4768850"/>
                  <a:pt x="7526240" y="4721953"/>
                </a:cubicBezTo>
                <a:cubicBezTo>
                  <a:pt x="7536585" y="4749539"/>
                  <a:pt x="7546240" y="4777126"/>
                  <a:pt x="7553136" y="4804022"/>
                </a:cubicBezTo>
                <a:cubicBezTo>
                  <a:pt x="7515206" y="4857815"/>
                  <a:pt x="7468999" y="4907470"/>
                  <a:pt x="7413827" y="4952987"/>
                </a:cubicBezTo>
                <a:close/>
                <a:moveTo>
                  <a:pt x="7531068" y="4715746"/>
                </a:moveTo>
                <a:cubicBezTo>
                  <a:pt x="7585551" y="4650919"/>
                  <a:pt x="7631068" y="4586091"/>
                  <a:pt x="7666929" y="4520574"/>
                </a:cubicBezTo>
                <a:cubicBezTo>
                  <a:pt x="7660033" y="4564712"/>
                  <a:pt x="7649688" y="4608160"/>
                  <a:pt x="7633826" y="4650229"/>
                </a:cubicBezTo>
                <a:cubicBezTo>
                  <a:pt x="7614516" y="4701953"/>
                  <a:pt x="7589688" y="4750229"/>
                  <a:pt x="7557965" y="4796436"/>
                </a:cubicBezTo>
                <a:cubicBezTo>
                  <a:pt x="7551068" y="4770229"/>
                  <a:pt x="7541413" y="4743332"/>
                  <a:pt x="7531068" y="4715746"/>
                </a:cubicBezTo>
                <a:close/>
                <a:moveTo>
                  <a:pt x="7528309" y="4708160"/>
                </a:moveTo>
                <a:cubicBezTo>
                  <a:pt x="7494516" y="4624022"/>
                  <a:pt x="7446240" y="4539195"/>
                  <a:pt x="7383482" y="4453678"/>
                </a:cubicBezTo>
                <a:cubicBezTo>
                  <a:pt x="7344172" y="4399885"/>
                  <a:pt x="7299344" y="4346092"/>
                  <a:pt x="7249689" y="4292988"/>
                </a:cubicBezTo>
                <a:cubicBezTo>
                  <a:pt x="7288309" y="4266782"/>
                  <a:pt x="7324861" y="4239195"/>
                  <a:pt x="7359344" y="4211609"/>
                </a:cubicBezTo>
                <a:cubicBezTo>
                  <a:pt x="7437965" y="4147471"/>
                  <a:pt x="7503482" y="4080575"/>
                  <a:pt x="7555895" y="4010920"/>
                </a:cubicBezTo>
                <a:cubicBezTo>
                  <a:pt x="7576585" y="4037816"/>
                  <a:pt x="7595205" y="4065402"/>
                  <a:pt x="7611757" y="4093678"/>
                </a:cubicBezTo>
                <a:cubicBezTo>
                  <a:pt x="7664861" y="4235747"/>
                  <a:pt x="7685551" y="4372299"/>
                  <a:pt x="7670378" y="4500574"/>
                </a:cubicBezTo>
                <a:cubicBezTo>
                  <a:pt x="7633136" y="4570919"/>
                  <a:pt x="7585551" y="4639884"/>
                  <a:pt x="7528309" y="4708160"/>
                </a:cubicBezTo>
                <a:close/>
                <a:moveTo>
                  <a:pt x="7631757" y="4128851"/>
                </a:moveTo>
                <a:cubicBezTo>
                  <a:pt x="7678654" y="4214368"/>
                  <a:pt x="7707619" y="4303333"/>
                  <a:pt x="7717964" y="4393678"/>
                </a:cubicBezTo>
                <a:cubicBezTo>
                  <a:pt x="7706930" y="4423333"/>
                  <a:pt x="7693826" y="4453678"/>
                  <a:pt x="7679343" y="4483333"/>
                </a:cubicBezTo>
                <a:cubicBezTo>
                  <a:pt x="7688999" y="4372299"/>
                  <a:pt x="7673136" y="4253678"/>
                  <a:pt x="7631757" y="4128851"/>
                </a:cubicBezTo>
                <a:close/>
                <a:moveTo>
                  <a:pt x="7702102" y="3629541"/>
                </a:moveTo>
                <a:cubicBezTo>
                  <a:pt x="7697274" y="3684024"/>
                  <a:pt x="7685551" y="3737817"/>
                  <a:pt x="7667619" y="3790230"/>
                </a:cubicBezTo>
                <a:cubicBezTo>
                  <a:pt x="7653136" y="3766092"/>
                  <a:pt x="7637275" y="3742645"/>
                  <a:pt x="7620033" y="3719886"/>
                </a:cubicBezTo>
                <a:cubicBezTo>
                  <a:pt x="7655895" y="3642645"/>
                  <a:pt x="7682102" y="3567472"/>
                  <a:pt x="7699344" y="3495059"/>
                </a:cubicBezTo>
                <a:cubicBezTo>
                  <a:pt x="7705550" y="3539886"/>
                  <a:pt x="7706240" y="3584714"/>
                  <a:pt x="7702102" y="3629541"/>
                </a:cubicBezTo>
                <a:close/>
                <a:moveTo>
                  <a:pt x="7673136" y="3047473"/>
                </a:moveTo>
                <a:cubicBezTo>
                  <a:pt x="7721412" y="3172301"/>
                  <a:pt x="7730378" y="3308852"/>
                  <a:pt x="7700723" y="3456438"/>
                </a:cubicBezTo>
                <a:cubicBezTo>
                  <a:pt x="7673826" y="3305404"/>
                  <a:pt x="7595896" y="3153680"/>
                  <a:pt x="7466930" y="3004025"/>
                </a:cubicBezTo>
                <a:cubicBezTo>
                  <a:pt x="7491068" y="2937129"/>
                  <a:pt x="7506241" y="2870922"/>
                  <a:pt x="7511757" y="2805405"/>
                </a:cubicBezTo>
                <a:cubicBezTo>
                  <a:pt x="7584171" y="2877129"/>
                  <a:pt x="7638654" y="2957818"/>
                  <a:pt x="7673136" y="3047473"/>
                </a:cubicBezTo>
                <a:close/>
                <a:moveTo>
                  <a:pt x="7496585" y="2626095"/>
                </a:moveTo>
                <a:cubicBezTo>
                  <a:pt x="7506930" y="2679888"/>
                  <a:pt x="7509689" y="2735060"/>
                  <a:pt x="7506241" y="2790232"/>
                </a:cubicBezTo>
                <a:cubicBezTo>
                  <a:pt x="7486240" y="2770922"/>
                  <a:pt x="7464171" y="2752301"/>
                  <a:pt x="7441413" y="2735060"/>
                </a:cubicBezTo>
                <a:cubicBezTo>
                  <a:pt x="7455206" y="2651612"/>
                  <a:pt x="7460723" y="2572302"/>
                  <a:pt x="7458654" y="2498509"/>
                </a:cubicBezTo>
                <a:cubicBezTo>
                  <a:pt x="7475896" y="2539198"/>
                  <a:pt x="7488309" y="2581957"/>
                  <a:pt x="7496585" y="2626095"/>
                </a:cubicBezTo>
                <a:close/>
                <a:moveTo>
                  <a:pt x="7314516" y="2072992"/>
                </a:moveTo>
                <a:cubicBezTo>
                  <a:pt x="7393827" y="2180578"/>
                  <a:pt x="7439344" y="2309543"/>
                  <a:pt x="7449688" y="2459888"/>
                </a:cubicBezTo>
                <a:cubicBezTo>
                  <a:pt x="7383482" y="2321268"/>
                  <a:pt x="7268310" y="2195751"/>
                  <a:pt x="7104172" y="2086096"/>
                </a:cubicBezTo>
                <a:cubicBezTo>
                  <a:pt x="7109689" y="2015061"/>
                  <a:pt x="7106241" y="1947475"/>
                  <a:pt x="7094517" y="1882648"/>
                </a:cubicBezTo>
                <a:cubicBezTo>
                  <a:pt x="7182793" y="1932303"/>
                  <a:pt x="7256585" y="1995751"/>
                  <a:pt x="7314516" y="2072992"/>
                </a:cubicBezTo>
                <a:close/>
                <a:moveTo>
                  <a:pt x="7032448" y="1713682"/>
                </a:moveTo>
                <a:cubicBezTo>
                  <a:pt x="7056586" y="1762648"/>
                  <a:pt x="7073827" y="1815062"/>
                  <a:pt x="7085552" y="1869544"/>
                </a:cubicBezTo>
                <a:cubicBezTo>
                  <a:pt x="7060724" y="1856441"/>
                  <a:pt x="7035207" y="1844027"/>
                  <a:pt x="7008310" y="1832992"/>
                </a:cubicBezTo>
                <a:cubicBezTo>
                  <a:pt x="6999344" y="1748855"/>
                  <a:pt x="6983482" y="1670924"/>
                  <a:pt x="6961413" y="1599890"/>
                </a:cubicBezTo>
                <a:cubicBezTo>
                  <a:pt x="6989000" y="1635752"/>
                  <a:pt x="7012448" y="1673682"/>
                  <a:pt x="7032448" y="1713682"/>
                </a:cubicBezTo>
                <a:close/>
                <a:moveTo>
                  <a:pt x="6709690" y="1228856"/>
                </a:moveTo>
                <a:cubicBezTo>
                  <a:pt x="6815897" y="1311614"/>
                  <a:pt x="6892448" y="1426097"/>
                  <a:pt x="6942103" y="1565407"/>
                </a:cubicBezTo>
                <a:cubicBezTo>
                  <a:pt x="6841414" y="1449545"/>
                  <a:pt x="6697276" y="1359890"/>
                  <a:pt x="6510380" y="1297821"/>
                </a:cubicBezTo>
                <a:cubicBezTo>
                  <a:pt x="6496587" y="1228166"/>
                  <a:pt x="6475897" y="1163339"/>
                  <a:pt x="6446932" y="1104718"/>
                </a:cubicBezTo>
                <a:cubicBezTo>
                  <a:pt x="6545552" y="1128166"/>
                  <a:pt x="6633138" y="1169546"/>
                  <a:pt x="6709690" y="1228856"/>
                </a:cubicBezTo>
                <a:close/>
                <a:moveTo>
                  <a:pt x="6342104" y="957822"/>
                </a:moveTo>
                <a:cubicBezTo>
                  <a:pt x="6378656" y="999201"/>
                  <a:pt x="6409001" y="1044718"/>
                  <a:pt x="6434518" y="1093684"/>
                </a:cubicBezTo>
                <a:cubicBezTo>
                  <a:pt x="6407621" y="1087477"/>
                  <a:pt x="6379346" y="1082649"/>
                  <a:pt x="6351070" y="1079201"/>
                </a:cubicBezTo>
                <a:cubicBezTo>
                  <a:pt x="6320035" y="1000580"/>
                  <a:pt x="6284173" y="929546"/>
                  <a:pt x="6244173" y="866787"/>
                </a:cubicBezTo>
                <a:cubicBezTo>
                  <a:pt x="6279346" y="893684"/>
                  <a:pt x="6312449" y="924029"/>
                  <a:pt x="6342104" y="957822"/>
                </a:cubicBezTo>
                <a:close/>
                <a:moveTo>
                  <a:pt x="5637968" y="524719"/>
                </a:moveTo>
                <a:cubicBezTo>
                  <a:pt x="5731761" y="524719"/>
                  <a:pt x="5820036" y="541960"/>
                  <a:pt x="5902105" y="576443"/>
                </a:cubicBezTo>
                <a:cubicBezTo>
                  <a:pt x="6025553" y="628167"/>
                  <a:pt x="6130380" y="715753"/>
                  <a:pt x="6216587" y="839201"/>
                </a:cubicBezTo>
                <a:cubicBezTo>
                  <a:pt x="6089001" y="753684"/>
                  <a:pt x="5925553" y="705408"/>
                  <a:pt x="5728312" y="695064"/>
                </a:cubicBezTo>
                <a:cubicBezTo>
                  <a:pt x="5696588" y="630926"/>
                  <a:pt x="5658657" y="574374"/>
                  <a:pt x="5615899" y="525409"/>
                </a:cubicBezTo>
                <a:cubicBezTo>
                  <a:pt x="5622795" y="524719"/>
                  <a:pt x="5630381" y="524719"/>
                  <a:pt x="5637968" y="524719"/>
                </a:cubicBezTo>
                <a:close/>
                <a:moveTo>
                  <a:pt x="5475899" y="411616"/>
                </a:moveTo>
                <a:cubicBezTo>
                  <a:pt x="5521416" y="441961"/>
                  <a:pt x="5563485" y="477133"/>
                  <a:pt x="5600726" y="518512"/>
                </a:cubicBezTo>
                <a:cubicBezTo>
                  <a:pt x="5573140" y="519891"/>
                  <a:pt x="5544865" y="522650"/>
                  <a:pt x="5515899" y="526788"/>
                </a:cubicBezTo>
                <a:cubicBezTo>
                  <a:pt x="5464864" y="459202"/>
                  <a:pt x="5411761" y="399892"/>
                  <a:pt x="5355899" y="350237"/>
                </a:cubicBezTo>
                <a:cubicBezTo>
                  <a:pt x="5397968" y="366788"/>
                  <a:pt x="5437968" y="387478"/>
                  <a:pt x="5475899" y="411616"/>
                </a:cubicBezTo>
                <a:close/>
                <a:moveTo>
                  <a:pt x="4867624" y="155754"/>
                </a:moveTo>
                <a:cubicBezTo>
                  <a:pt x="4895210" y="155754"/>
                  <a:pt x="4922797" y="157823"/>
                  <a:pt x="4950383" y="161271"/>
                </a:cubicBezTo>
                <a:cubicBezTo>
                  <a:pt x="5084175" y="178513"/>
                  <a:pt x="5208313" y="236444"/>
                  <a:pt x="5322106" y="330926"/>
                </a:cubicBezTo>
                <a:cubicBezTo>
                  <a:pt x="5176589" y="282650"/>
                  <a:pt x="5006934" y="279892"/>
                  <a:pt x="4814521" y="321961"/>
                </a:cubicBezTo>
                <a:cubicBezTo>
                  <a:pt x="4766935" y="268857"/>
                  <a:pt x="4715900" y="224030"/>
                  <a:pt x="4660728" y="188168"/>
                </a:cubicBezTo>
                <a:cubicBezTo>
                  <a:pt x="4729693" y="166099"/>
                  <a:pt x="4798659" y="155754"/>
                  <a:pt x="4867624" y="155754"/>
                </a:cubicBezTo>
                <a:close/>
                <a:moveTo>
                  <a:pt x="4495211" y="115754"/>
                </a:moveTo>
                <a:cubicBezTo>
                  <a:pt x="4547625" y="132306"/>
                  <a:pt x="4597280" y="155754"/>
                  <a:pt x="4644176" y="185409"/>
                </a:cubicBezTo>
                <a:cubicBezTo>
                  <a:pt x="4617969" y="194375"/>
                  <a:pt x="4591073" y="204030"/>
                  <a:pt x="4564866" y="215754"/>
                </a:cubicBezTo>
                <a:cubicBezTo>
                  <a:pt x="4497969" y="164030"/>
                  <a:pt x="4431073" y="121271"/>
                  <a:pt x="4364177" y="88168"/>
                </a:cubicBezTo>
                <a:cubicBezTo>
                  <a:pt x="4409004" y="92996"/>
                  <a:pt x="4452452" y="101961"/>
                  <a:pt x="4495211" y="115754"/>
                </a:cubicBezTo>
                <a:close/>
                <a:moveTo>
                  <a:pt x="3922108" y="13685"/>
                </a:moveTo>
                <a:cubicBezTo>
                  <a:pt x="4054522" y="-4935"/>
                  <a:pt x="4189694" y="16444"/>
                  <a:pt x="4326935" y="78513"/>
                </a:cubicBezTo>
                <a:cubicBezTo>
                  <a:pt x="4173832" y="70927"/>
                  <a:pt x="4008315" y="112996"/>
                  <a:pt x="3833833" y="204720"/>
                </a:cubicBezTo>
                <a:cubicBezTo>
                  <a:pt x="3773833" y="166099"/>
                  <a:pt x="3713143" y="136444"/>
                  <a:pt x="3650385" y="116444"/>
                </a:cubicBezTo>
                <a:cubicBezTo>
                  <a:pt x="3735902" y="61961"/>
                  <a:pt x="3826247" y="26789"/>
                  <a:pt x="3922108" y="13685"/>
                </a:cubicBezTo>
                <a:close/>
                <a:moveTo>
                  <a:pt x="3471764" y="90927"/>
                </a:moveTo>
                <a:cubicBezTo>
                  <a:pt x="3526247" y="92996"/>
                  <a:pt x="3580730" y="102651"/>
                  <a:pt x="3633833" y="118513"/>
                </a:cubicBezTo>
                <a:cubicBezTo>
                  <a:pt x="3610385" y="133685"/>
                  <a:pt x="3587626" y="150927"/>
                  <a:pt x="3564868" y="168858"/>
                </a:cubicBezTo>
                <a:cubicBezTo>
                  <a:pt x="3486247" y="136444"/>
                  <a:pt x="3410385" y="112996"/>
                  <a:pt x="3337282" y="99202"/>
                </a:cubicBezTo>
                <a:cubicBezTo>
                  <a:pt x="3382109" y="91616"/>
                  <a:pt x="3426937" y="88858"/>
                  <a:pt x="3471764" y="90927"/>
                </a:cubicBezTo>
                <a:close/>
                <a:moveTo>
                  <a:pt x="2891766" y="144030"/>
                </a:moveTo>
                <a:cubicBezTo>
                  <a:pt x="2976593" y="106789"/>
                  <a:pt x="3069007" y="88168"/>
                  <a:pt x="3166937" y="88168"/>
                </a:cubicBezTo>
                <a:cubicBezTo>
                  <a:pt x="3209696" y="88168"/>
                  <a:pt x="3253834" y="91616"/>
                  <a:pt x="3299351" y="99202"/>
                </a:cubicBezTo>
                <a:cubicBezTo>
                  <a:pt x="3149696" y="132306"/>
                  <a:pt x="3001420" y="217133"/>
                  <a:pt x="2857283" y="351616"/>
                </a:cubicBezTo>
                <a:cubicBezTo>
                  <a:pt x="2789007" y="330237"/>
                  <a:pt x="2722111" y="317823"/>
                  <a:pt x="2656594" y="315064"/>
                </a:cubicBezTo>
                <a:cubicBezTo>
                  <a:pt x="2725559" y="239892"/>
                  <a:pt x="2803490" y="182651"/>
                  <a:pt x="2891766" y="144030"/>
                </a:cubicBezTo>
                <a:close/>
                <a:moveTo>
                  <a:pt x="2477973" y="338512"/>
                </a:moveTo>
                <a:cubicBezTo>
                  <a:pt x="2526249" y="327478"/>
                  <a:pt x="2575904" y="321961"/>
                  <a:pt x="2626249" y="321961"/>
                </a:cubicBezTo>
                <a:cubicBezTo>
                  <a:pt x="2631076" y="321961"/>
                  <a:pt x="2636594" y="321961"/>
                  <a:pt x="2641421" y="321961"/>
                </a:cubicBezTo>
                <a:cubicBezTo>
                  <a:pt x="2622801" y="342650"/>
                  <a:pt x="2605559" y="365409"/>
                  <a:pt x="2589007" y="388857"/>
                </a:cubicBezTo>
                <a:cubicBezTo>
                  <a:pt x="2504870" y="378512"/>
                  <a:pt x="2424870" y="376443"/>
                  <a:pt x="2351077" y="381961"/>
                </a:cubicBezTo>
                <a:cubicBezTo>
                  <a:pt x="2391766" y="363340"/>
                  <a:pt x="2434525" y="348857"/>
                  <a:pt x="2477973" y="338512"/>
                </a:cubicBezTo>
                <a:close/>
                <a:moveTo>
                  <a:pt x="1933147" y="544029"/>
                </a:moveTo>
                <a:cubicBezTo>
                  <a:pt x="2036595" y="459892"/>
                  <a:pt x="2164181" y="409547"/>
                  <a:pt x="2313835" y="392305"/>
                </a:cubicBezTo>
                <a:cubicBezTo>
                  <a:pt x="2272456" y="414374"/>
                  <a:pt x="2232456" y="440581"/>
                  <a:pt x="2193836" y="471616"/>
                </a:cubicBezTo>
                <a:cubicBezTo>
                  <a:pt x="2171767" y="476443"/>
                  <a:pt x="2150388" y="482650"/>
                  <a:pt x="2129698" y="489547"/>
                </a:cubicBezTo>
                <a:cubicBezTo>
                  <a:pt x="1989698" y="537133"/>
                  <a:pt x="1868319" y="630236"/>
                  <a:pt x="1767630" y="767477"/>
                </a:cubicBezTo>
                <a:cubicBezTo>
                  <a:pt x="1762802" y="768167"/>
                  <a:pt x="1757974" y="769546"/>
                  <a:pt x="1753147" y="770925"/>
                </a:cubicBezTo>
                <a:cubicBezTo>
                  <a:pt x="1797974" y="681270"/>
                  <a:pt x="1857974" y="604719"/>
                  <a:pt x="1933147" y="544029"/>
                </a:cubicBezTo>
                <a:close/>
                <a:moveTo>
                  <a:pt x="1586250" y="841270"/>
                </a:moveTo>
                <a:cubicBezTo>
                  <a:pt x="1634526" y="815063"/>
                  <a:pt x="1685561" y="795753"/>
                  <a:pt x="1739354" y="781960"/>
                </a:cubicBezTo>
                <a:cubicBezTo>
                  <a:pt x="1727630" y="806787"/>
                  <a:pt x="1716595" y="832994"/>
                  <a:pt x="1706250" y="860581"/>
                </a:cubicBezTo>
                <a:cubicBezTo>
                  <a:pt x="1622113" y="872994"/>
                  <a:pt x="1544871" y="892305"/>
                  <a:pt x="1474527" y="917132"/>
                </a:cubicBezTo>
                <a:cubicBezTo>
                  <a:pt x="1509699" y="888167"/>
                  <a:pt x="1546940" y="862649"/>
                  <a:pt x="1586250" y="841270"/>
                </a:cubicBezTo>
                <a:close/>
                <a:moveTo>
                  <a:pt x="1115906" y="1184028"/>
                </a:moveTo>
                <a:cubicBezTo>
                  <a:pt x="1194527" y="1074373"/>
                  <a:pt x="1304872" y="992994"/>
                  <a:pt x="1442113" y="937822"/>
                </a:cubicBezTo>
                <a:cubicBezTo>
                  <a:pt x="1330389" y="1042649"/>
                  <a:pt x="1246941" y="1190925"/>
                  <a:pt x="1192458" y="1380580"/>
                </a:cubicBezTo>
                <a:cubicBezTo>
                  <a:pt x="1122803" y="1397131"/>
                  <a:pt x="1059355" y="1421269"/>
                  <a:pt x="1001424" y="1452304"/>
                </a:cubicBezTo>
                <a:cubicBezTo>
                  <a:pt x="1021424" y="1351614"/>
                  <a:pt x="1059355" y="1262649"/>
                  <a:pt x="1115906" y="1184028"/>
                </a:cubicBezTo>
                <a:close/>
                <a:moveTo>
                  <a:pt x="860045" y="1562648"/>
                </a:moveTo>
                <a:cubicBezTo>
                  <a:pt x="900045" y="1524717"/>
                  <a:pt x="944183" y="1492303"/>
                  <a:pt x="991769" y="1464717"/>
                </a:cubicBezTo>
                <a:cubicBezTo>
                  <a:pt x="986941" y="1492303"/>
                  <a:pt x="983493" y="1519890"/>
                  <a:pt x="980734" y="1548855"/>
                </a:cubicBezTo>
                <a:cubicBezTo>
                  <a:pt x="902803" y="1583338"/>
                  <a:pt x="833838" y="1621958"/>
                  <a:pt x="772459" y="1664717"/>
                </a:cubicBezTo>
                <a:cubicBezTo>
                  <a:pt x="798666" y="1628165"/>
                  <a:pt x="827631" y="1594372"/>
                  <a:pt x="860045" y="1562648"/>
                </a:cubicBezTo>
                <a:close/>
                <a:moveTo>
                  <a:pt x="497287" y="2018510"/>
                </a:moveTo>
                <a:cubicBezTo>
                  <a:pt x="543494" y="1892992"/>
                  <a:pt x="626942" y="1784717"/>
                  <a:pt x="746942" y="1692993"/>
                </a:cubicBezTo>
                <a:cubicBezTo>
                  <a:pt x="666942" y="1824027"/>
                  <a:pt x="625562" y="1989544"/>
                  <a:pt x="623494" y="2186785"/>
                </a:cubicBezTo>
                <a:cubicBezTo>
                  <a:pt x="561425" y="2221268"/>
                  <a:pt x="506252" y="2261268"/>
                  <a:pt x="458666" y="2306095"/>
                </a:cubicBezTo>
                <a:cubicBezTo>
                  <a:pt x="451080" y="2206095"/>
                  <a:pt x="463494" y="2109544"/>
                  <a:pt x="497287" y="2018510"/>
                </a:cubicBezTo>
                <a:close/>
                <a:moveTo>
                  <a:pt x="351080" y="2451612"/>
                </a:moveTo>
                <a:cubicBezTo>
                  <a:pt x="379356" y="2404716"/>
                  <a:pt x="413149" y="2361268"/>
                  <a:pt x="452459" y="2321957"/>
                </a:cubicBezTo>
                <a:cubicBezTo>
                  <a:pt x="455218" y="2349544"/>
                  <a:pt x="458666" y="2377819"/>
                  <a:pt x="464183" y="2406095"/>
                </a:cubicBezTo>
                <a:cubicBezTo>
                  <a:pt x="398666" y="2459888"/>
                  <a:pt x="342115" y="2515750"/>
                  <a:pt x="294529" y="2572991"/>
                </a:cubicBezTo>
                <a:cubicBezTo>
                  <a:pt x="309701" y="2530922"/>
                  <a:pt x="328322" y="2490233"/>
                  <a:pt x="351080" y="2451612"/>
                </a:cubicBezTo>
                <a:close/>
                <a:moveTo>
                  <a:pt x="122805" y="2986784"/>
                </a:moveTo>
                <a:cubicBezTo>
                  <a:pt x="133839" y="2853680"/>
                  <a:pt x="185563" y="2726784"/>
                  <a:pt x="277287" y="2606784"/>
                </a:cubicBezTo>
                <a:cubicBezTo>
                  <a:pt x="235218" y="2754370"/>
                  <a:pt x="239356" y="2924715"/>
                  <a:pt x="289701" y="3115749"/>
                </a:cubicBezTo>
                <a:cubicBezTo>
                  <a:pt x="238667" y="3165404"/>
                  <a:pt x="195908" y="3218508"/>
                  <a:pt x="162115" y="3275059"/>
                </a:cubicBezTo>
                <a:cubicBezTo>
                  <a:pt x="127632" y="3179197"/>
                  <a:pt x="114529" y="3082646"/>
                  <a:pt x="122805" y="2986784"/>
                </a:cubicBezTo>
                <a:close/>
                <a:moveTo>
                  <a:pt x="96598" y="3443335"/>
                </a:moveTo>
                <a:cubicBezTo>
                  <a:pt x="111081" y="3390231"/>
                  <a:pt x="132460" y="3339886"/>
                  <a:pt x="160046" y="3291611"/>
                </a:cubicBezTo>
                <a:cubicBezTo>
                  <a:pt x="169701" y="3317818"/>
                  <a:pt x="181425" y="3344024"/>
                  <a:pt x="193839" y="3369542"/>
                </a:cubicBezTo>
                <a:cubicBezTo>
                  <a:pt x="144874" y="3438507"/>
                  <a:pt x="104874" y="3507472"/>
                  <a:pt x="74529" y="3575059"/>
                </a:cubicBezTo>
                <a:cubicBezTo>
                  <a:pt x="77977" y="3530921"/>
                  <a:pt x="84874" y="3486783"/>
                  <a:pt x="96598" y="3443335"/>
                </a:cubicBezTo>
                <a:close/>
                <a:moveTo>
                  <a:pt x="18667" y="4020575"/>
                </a:moveTo>
                <a:cubicBezTo>
                  <a:pt x="-5471" y="3889541"/>
                  <a:pt x="10391" y="3752989"/>
                  <a:pt x="66253" y="3613679"/>
                </a:cubicBezTo>
                <a:cubicBezTo>
                  <a:pt x="65563" y="3660576"/>
                  <a:pt x="70391" y="3708851"/>
                  <a:pt x="79357" y="3757817"/>
                </a:cubicBezTo>
                <a:cubicBezTo>
                  <a:pt x="73150" y="3779196"/>
                  <a:pt x="68322" y="3801265"/>
                  <a:pt x="64874" y="3823334"/>
                </a:cubicBezTo>
                <a:cubicBezTo>
                  <a:pt x="40046" y="3968851"/>
                  <a:pt x="64184" y="4119885"/>
                  <a:pt x="137287" y="4273678"/>
                </a:cubicBezTo>
                <a:cubicBezTo>
                  <a:pt x="135908" y="4278506"/>
                  <a:pt x="134529" y="4283333"/>
                  <a:pt x="133150" y="4288161"/>
                </a:cubicBezTo>
                <a:cubicBezTo>
                  <a:pt x="75219" y="4204713"/>
                  <a:pt x="36598" y="4115747"/>
                  <a:pt x="18667" y="4020575"/>
                </a:cubicBezTo>
                <a:close/>
                <a:moveTo>
                  <a:pt x="115219" y="4467471"/>
                </a:moveTo>
                <a:cubicBezTo>
                  <a:pt x="115219" y="4412298"/>
                  <a:pt x="122115" y="4357816"/>
                  <a:pt x="135908" y="4304713"/>
                </a:cubicBezTo>
                <a:cubicBezTo>
                  <a:pt x="152460" y="4327471"/>
                  <a:pt x="169701" y="4349540"/>
                  <a:pt x="189012" y="4370919"/>
                </a:cubicBezTo>
                <a:cubicBezTo>
                  <a:pt x="160046" y="4450919"/>
                  <a:pt x="140046" y="4527471"/>
                  <a:pt x="129012" y="4601264"/>
                </a:cubicBezTo>
                <a:cubicBezTo>
                  <a:pt x="120046" y="4556436"/>
                  <a:pt x="115219" y="4512298"/>
                  <a:pt x="115219" y="4467471"/>
                </a:cubicBezTo>
                <a:close/>
                <a:moveTo>
                  <a:pt x="193149" y="5044022"/>
                </a:moveTo>
                <a:cubicBezTo>
                  <a:pt x="133839" y="4922642"/>
                  <a:pt x="114529" y="4786780"/>
                  <a:pt x="131081" y="4639884"/>
                </a:cubicBezTo>
                <a:cubicBezTo>
                  <a:pt x="142805" y="4684712"/>
                  <a:pt x="160046" y="4729539"/>
                  <a:pt x="181425" y="4773677"/>
                </a:cubicBezTo>
                <a:cubicBezTo>
                  <a:pt x="181425" y="4795746"/>
                  <a:pt x="182115" y="4818505"/>
                  <a:pt x="184874" y="4840574"/>
                </a:cubicBezTo>
                <a:cubicBezTo>
                  <a:pt x="201425" y="5008160"/>
                  <a:pt x="282115" y="5165401"/>
                  <a:pt x="424184" y="5309538"/>
                </a:cubicBezTo>
                <a:cubicBezTo>
                  <a:pt x="320735" y="5237125"/>
                  <a:pt x="243494" y="5148159"/>
                  <a:pt x="193149" y="5044022"/>
                </a:cubicBezTo>
                <a:close/>
                <a:moveTo>
                  <a:pt x="633149" y="5984709"/>
                </a:moveTo>
                <a:cubicBezTo>
                  <a:pt x="493149" y="5825400"/>
                  <a:pt x="437977" y="5605400"/>
                  <a:pt x="457287" y="5342642"/>
                </a:cubicBezTo>
                <a:cubicBezTo>
                  <a:pt x="482114" y="5366090"/>
                  <a:pt x="509011" y="5388849"/>
                  <a:pt x="537287" y="5411607"/>
                </a:cubicBezTo>
                <a:cubicBezTo>
                  <a:pt x="515218" y="5548159"/>
                  <a:pt x="526252" y="5675055"/>
                  <a:pt x="571080" y="5791606"/>
                </a:cubicBezTo>
                <a:cubicBezTo>
                  <a:pt x="631769" y="5948158"/>
                  <a:pt x="750390" y="6078503"/>
                  <a:pt x="924183" y="6179192"/>
                </a:cubicBezTo>
                <a:cubicBezTo>
                  <a:pt x="808321" y="6136433"/>
                  <a:pt x="709700" y="6072296"/>
                  <a:pt x="633149" y="5984709"/>
                </a:cubicBezTo>
                <a:close/>
                <a:moveTo>
                  <a:pt x="966252" y="6201950"/>
                </a:moveTo>
                <a:cubicBezTo>
                  <a:pt x="996596" y="6217812"/>
                  <a:pt x="1028320" y="6232985"/>
                  <a:pt x="1062113" y="6247468"/>
                </a:cubicBezTo>
                <a:cubicBezTo>
                  <a:pt x="1076596" y="6384709"/>
                  <a:pt x="1121424" y="6504019"/>
                  <a:pt x="1195906" y="6604709"/>
                </a:cubicBezTo>
                <a:cubicBezTo>
                  <a:pt x="1295906" y="6739881"/>
                  <a:pt x="1444871" y="6832984"/>
                  <a:pt x="1639354" y="6884708"/>
                </a:cubicBezTo>
                <a:cubicBezTo>
                  <a:pt x="1515906" y="6874363"/>
                  <a:pt x="1404182" y="6838501"/>
                  <a:pt x="1306941" y="6775053"/>
                </a:cubicBezTo>
                <a:cubicBezTo>
                  <a:pt x="1133838" y="6661260"/>
                  <a:pt x="1019355" y="6468847"/>
                  <a:pt x="966252" y="6201950"/>
                </a:cubicBezTo>
                <a:close/>
                <a:moveTo>
                  <a:pt x="2166939" y="7357811"/>
                </a:moveTo>
                <a:cubicBezTo>
                  <a:pt x="1969698" y="7294362"/>
                  <a:pt x="1807629" y="7139190"/>
                  <a:pt x="1686250" y="6895743"/>
                </a:cubicBezTo>
                <a:cubicBezTo>
                  <a:pt x="1720043" y="6903329"/>
                  <a:pt x="1754526" y="6909536"/>
                  <a:pt x="1790388" y="6914363"/>
                </a:cubicBezTo>
                <a:cubicBezTo>
                  <a:pt x="1841422" y="7042639"/>
                  <a:pt x="1915905" y="7146086"/>
                  <a:pt x="2013836" y="7223328"/>
                </a:cubicBezTo>
                <a:cubicBezTo>
                  <a:pt x="2142801" y="7324707"/>
                  <a:pt x="2306249" y="7375052"/>
                  <a:pt x="2501421" y="7375052"/>
                </a:cubicBezTo>
                <a:cubicBezTo>
                  <a:pt x="2506939" y="7375052"/>
                  <a:pt x="2512456" y="7375052"/>
                  <a:pt x="2517973" y="7375052"/>
                </a:cubicBezTo>
                <a:cubicBezTo>
                  <a:pt x="2394525" y="7398500"/>
                  <a:pt x="2276594" y="7392983"/>
                  <a:pt x="2166939" y="7357811"/>
                </a:cubicBezTo>
                <a:close/>
                <a:moveTo>
                  <a:pt x="3150386" y="7690913"/>
                </a:moveTo>
                <a:cubicBezTo>
                  <a:pt x="2942800" y="7681948"/>
                  <a:pt x="2746249" y="7575052"/>
                  <a:pt x="2564180" y="7372983"/>
                </a:cubicBezTo>
                <a:cubicBezTo>
                  <a:pt x="2598663" y="7370914"/>
                  <a:pt x="2633835" y="7368156"/>
                  <a:pt x="2669697" y="7363327"/>
                </a:cubicBezTo>
                <a:cubicBezTo>
                  <a:pt x="2752455" y="7473672"/>
                  <a:pt x="2852455" y="7553673"/>
                  <a:pt x="2967627" y="7601258"/>
                </a:cubicBezTo>
                <a:cubicBezTo>
                  <a:pt x="3051075" y="7635741"/>
                  <a:pt x="3140041" y="7652982"/>
                  <a:pt x="3234523" y="7652982"/>
                </a:cubicBezTo>
                <a:cubicBezTo>
                  <a:pt x="3317282" y="7652982"/>
                  <a:pt x="3404178" y="7639879"/>
                  <a:pt x="3494523" y="7612983"/>
                </a:cubicBezTo>
                <a:cubicBezTo>
                  <a:pt x="3380730" y="7670223"/>
                  <a:pt x="3266248" y="7695741"/>
                  <a:pt x="3150386" y="7690913"/>
                </a:cubicBezTo>
                <a:close/>
                <a:moveTo>
                  <a:pt x="4186936" y="7750913"/>
                </a:moveTo>
                <a:cubicBezTo>
                  <a:pt x="4138660" y="7761948"/>
                  <a:pt x="4089695" y="7767465"/>
                  <a:pt x="4040039" y="7767465"/>
                </a:cubicBezTo>
                <a:cubicBezTo>
                  <a:pt x="3877281" y="7767465"/>
                  <a:pt x="3708316" y="7708845"/>
                  <a:pt x="3538661" y="7599879"/>
                </a:cubicBezTo>
                <a:cubicBezTo>
                  <a:pt x="3571075" y="7588845"/>
                  <a:pt x="3604178" y="7576431"/>
                  <a:pt x="3637281" y="7562638"/>
                </a:cubicBezTo>
                <a:cubicBezTo>
                  <a:pt x="3746936" y="7646776"/>
                  <a:pt x="3863488" y="7697120"/>
                  <a:pt x="3987625" y="7712983"/>
                </a:cubicBezTo>
                <a:cubicBezTo>
                  <a:pt x="4015212" y="7716431"/>
                  <a:pt x="4043488" y="7718499"/>
                  <a:pt x="4071074" y="7718499"/>
                </a:cubicBezTo>
                <a:cubicBezTo>
                  <a:pt x="4094522" y="7718499"/>
                  <a:pt x="4117970" y="7717120"/>
                  <a:pt x="4142108" y="7715051"/>
                </a:cubicBezTo>
                <a:cubicBezTo>
                  <a:pt x="4175901" y="7724017"/>
                  <a:pt x="4209694" y="7730913"/>
                  <a:pt x="4242798" y="7735741"/>
                </a:cubicBezTo>
                <a:cubicBezTo>
                  <a:pt x="4224177" y="7741948"/>
                  <a:pt x="4205556" y="7746776"/>
                  <a:pt x="4186936" y="7750913"/>
                </a:cubicBezTo>
                <a:close/>
                <a:moveTo>
                  <a:pt x="4570383" y="7702638"/>
                </a:moveTo>
                <a:cubicBezTo>
                  <a:pt x="4476590" y="7734362"/>
                  <a:pt x="4376591" y="7744706"/>
                  <a:pt x="4271763" y="7732983"/>
                </a:cubicBezTo>
                <a:cubicBezTo>
                  <a:pt x="4364177" y="7698500"/>
                  <a:pt x="4450384" y="7642637"/>
                  <a:pt x="4529694" y="7566086"/>
                </a:cubicBezTo>
                <a:cubicBezTo>
                  <a:pt x="4603487" y="7589534"/>
                  <a:pt x="4674521" y="7605397"/>
                  <a:pt x="4742797" y="7614362"/>
                </a:cubicBezTo>
                <a:cubicBezTo>
                  <a:pt x="4689004" y="7652293"/>
                  <a:pt x="4631763" y="7681948"/>
                  <a:pt x="4570383" y="7702638"/>
                </a:cubicBezTo>
                <a:close/>
                <a:moveTo>
                  <a:pt x="5202796" y="7533672"/>
                </a:moveTo>
                <a:cubicBezTo>
                  <a:pt x="5073831" y="7603327"/>
                  <a:pt x="4924865" y="7626776"/>
                  <a:pt x="4761417" y="7608845"/>
                </a:cubicBezTo>
                <a:cubicBezTo>
                  <a:pt x="4784176" y="7591604"/>
                  <a:pt x="4806935" y="7572982"/>
                  <a:pt x="4828314" y="7552293"/>
                </a:cubicBezTo>
                <a:cubicBezTo>
                  <a:pt x="4854521" y="7555052"/>
                  <a:pt x="4880727" y="7557121"/>
                  <a:pt x="4906245" y="7557121"/>
                </a:cubicBezTo>
                <a:cubicBezTo>
                  <a:pt x="4937969" y="7557121"/>
                  <a:pt x="4969003" y="7555052"/>
                  <a:pt x="5000038" y="7550224"/>
                </a:cubicBezTo>
                <a:cubicBezTo>
                  <a:pt x="5166244" y="7526776"/>
                  <a:pt x="5319348" y="7439880"/>
                  <a:pt x="5457278" y="7292983"/>
                </a:cubicBezTo>
                <a:cubicBezTo>
                  <a:pt x="5389692" y="7397121"/>
                  <a:pt x="5304865" y="7478500"/>
                  <a:pt x="5202796" y="7533672"/>
                </a:cubicBezTo>
                <a:close/>
                <a:moveTo>
                  <a:pt x="6124174" y="7054363"/>
                </a:moveTo>
                <a:cubicBezTo>
                  <a:pt x="5980036" y="7192294"/>
                  <a:pt x="5778657" y="7257811"/>
                  <a:pt x="5535209" y="7257811"/>
                </a:cubicBezTo>
                <a:cubicBezTo>
                  <a:pt x="5520037" y="7257811"/>
                  <a:pt x="5504864" y="7257811"/>
                  <a:pt x="5489692" y="7257121"/>
                </a:cubicBezTo>
                <a:cubicBezTo>
                  <a:pt x="5511761" y="7230914"/>
                  <a:pt x="5533830" y="7204018"/>
                  <a:pt x="5555209" y="7174363"/>
                </a:cubicBezTo>
                <a:cubicBezTo>
                  <a:pt x="5589002" y="7178501"/>
                  <a:pt x="5622795" y="7180569"/>
                  <a:pt x="5655209" y="7180569"/>
                </a:cubicBezTo>
                <a:cubicBezTo>
                  <a:pt x="5754519" y="7180569"/>
                  <a:pt x="5846933" y="7161949"/>
                  <a:pt x="5933140" y="7124707"/>
                </a:cubicBezTo>
                <a:cubicBezTo>
                  <a:pt x="6087622" y="7057121"/>
                  <a:pt x="6213139" y="6932294"/>
                  <a:pt x="6306242" y="6752984"/>
                </a:cubicBezTo>
                <a:cubicBezTo>
                  <a:pt x="6268311" y="6873674"/>
                  <a:pt x="6207622" y="6974363"/>
                  <a:pt x="6124174" y="7054363"/>
                </a:cubicBezTo>
                <a:close/>
                <a:moveTo>
                  <a:pt x="6884862" y="6347468"/>
                </a:moveTo>
                <a:cubicBezTo>
                  <a:pt x="6776586" y="6529536"/>
                  <a:pt x="6583483" y="6649536"/>
                  <a:pt x="6326932" y="6711605"/>
                </a:cubicBezTo>
                <a:cubicBezTo>
                  <a:pt x="6341415" y="6680570"/>
                  <a:pt x="6355208" y="6648157"/>
                  <a:pt x="6368311" y="6614363"/>
                </a:cubicBezTo>
                <a:cubicBezTo>
                  <a:pt x="6504862" y="6593674"/>
                  <a:pt x="6622104" y="6544019"/>
                  <a:pt x="6719345" y="6466088"/>
                </a:cubicBezTo>
                <a:cubicBezTo>
                  <a:pt x="6849689" y="6360571"/>
                  <a:pt x="6937276" y="6208158"/>
                  <a:pt x="6980034" y="6010916"/>
                </a:cubicBezTo>
                <a:cubicBezTo>
                  <a:pt x="6975207" y="6134364"/>
                  <a:pt x="6944172" y="6247468"/>
                  <a:pt x="6884862" y="6347468"/>
                </a:cubicBezTo>
                <a:close/>
                <a:moveTo>
                  <a:pt x="7430379" y="5464021"/>
                </a:moveTo>
                <a:cubicBezTo>
                  <a:pt x="7375206" y="5664020"/>
                  <a:pt x="7226931" y="5832296"/>
                  <a:pt x="6989000" y="5963330"/>
                </a:cubicBezTo>
                <a:cubicBezTo>
                  <a:pt x="6995207" y="5929537"/>
                  <a:pt x="6999344" y="5894365"/>
                  <a:pt x="7002793" y="5858503"/>
                </a:cubicBezTo>
                <a:cubicBezTo>
                  <a:pt x="7128999" y="5802641"/>
                  <a:pt x="7228999" y="5723331"/>
                  <a:pt x="7301413" y="5621952"/>
                </a:cubicBezTo>
                <a:cubicBezTo>
                  <a:pt x="7331758" y="5579883"/>
                  <a:pt x="7356585" y="5535055"/>
                  <a:pt x="7375896" y="5486779"/>
                </a:cubicBezTo>
                <a:cubicBezTo>
                  <a:pt x="7400034" y="5461262"/>
                  <a:pt x="7422102" y="5435055"/>
                  <a:pt x="7442102" y="5408159"/>
                </a:cubicBezTo>
                <a:cubicBezTo>
                  <a:pt x="7440033" y="5426780"/>
                  <a:pt x="7435895" y="5445400"/>
                  <a:pt x="7430379" y="5464021"/>
                </a:cubicBezTo>
                <a:close/>
                <a:moveTo>
                  <a:pt x="7569688" y="5103332"/>
                </a:moveTo>
                <a:cubicBezTo>
                  <a:pt x="7553136" y="5201263"/>
                  <a:pt x="7513827" y="5293676"/>
                  <a:pt x="7454516" y="5379193"/>
                </a:cubicBezTo>
                <a:cubicBezTo>
                  <a:pt x="7467619" y="5281952"/>
                  <a:pt x="7460033" y="5179883"/>
                  <a:pt x="7430379" y="5074366"/>
                </a:cubicBezTo>
                <a:cubicBezTo>
                  <a:pt x="7486240" y="5020573"/>
                  <a:pt x="7533827" y="4965401"/>
                  <a:pt x="7573826" y="4909539"/>
                </a:cubicBezTo>
                <a:cubicBezTo>
                  <a:pt x="7582102" y="4975056"/>
                  <a:pt x="7580723" y="5039884"/>
                  <a:pt x="7569688" y="5103332"/>
                </a:cubicBezTo>
                <a:close/>
                <a:moveTo>
                  <a:pt x="7560722" y="4805401"/>
                </a:moveTo>
                <a:cubicBezTo>
                  <a:pt x="7593826" y="4757815"/>
                  <a:pt x="7620723" y="4706781"/>
                  <a:pt x="7640723" y="4652988"/>
                </a:cubicBezTo>
                <a:cubicBezTo>
                  <a:pt x="7658654" y="4604712"/>
                  <a:pt x="7670378" y="4554367"/>
                  <a:pt x="7676585" y="4502643"/>
                </a:cubicBezTo>
                <a:cubicBezTo>
                  <a:pt x="7693137" y="4471609"/>
                  <a:pt x="7706930" y="4440575"/>
                  <a:pt x="7719343" y="4409540"/>
                </a:cubicBezTo>
                <a:cubicBezTo>
                  <a:pt x="7720723" y="4428850"/>
                  <a:pt x="7722102" y="4447471"/>
                  <a:pt x="7722102" y="4466781"/>
                </a:cubicBezTo>
                <a:cubicBezTo>
                  <a:pt x="7722102" y="4613677"/>
                  <a:pt x="7671757" y="4755746"/>
                  <a:pt x="7578654" y="4890918"/>
                </a:cubicBezTo>
                <a:cubicBezTo>
                  <a:pt x="7574516" y="4862642"/>
                  <a:pt x="7568309" y="4834367"/>
                  <a:pt x="7560722" y="480540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Blinker ExtraLight"/>
              <a:ea typeface="Blinker ExtraLight"/>
              <a:cs typeface="Blinker ExtraLight"/>
              <a:sym typeface="Blinker ExtraLight"/>
            </a:endParaRPr>
          </a:p>
        </p:txBody>
      </p:sp>
      <p:sp>
        <p:nvSpPr>
          <p:cNvPr id="43" name="Google Shape;43;p4"/>
          <p:cNvSpPr txBox="1"/>
          <p:nvPr/>
        </p:nvSpPr>
        <p:spPr>
          <a:xfrm>
            <a:off x="5184048" y="5914949"/>
            <a:ext cx="1322700" cy="1015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6000">
                <a:solidFill>
                  <a:schemeClr val="lt1"/>
                </a:solidFill>
                <a:latin typeface="Major Mono Display"/>
                <a:ea typeface="Major Mono Display"/>
                <a:cs typeface="Major Mono Display"/>
                <a:sym typeface="Major Mono Display"/>
              </a:rPr>
              <a:t>01</a:t>
            </a:r>
            <a:endParaRPr/>
          </a:p>
        </p:txBody>
      </p:sp>
      <p:sp>
        <p:nvSpPr>
          <p:cNvPr id="44" name="Google Shape;44;p4"/>
          <p:cNvSpPr txBox="1"/>
          <p:nvPr/>
        </p:nvSpPr>
        <p:spPr>
          <a:xfrm>
            <a:off x="8364361" y="5345805"/>
            <a:ext cx="1322700" cy="1015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6000">
                <a:solidFill>
                  <a:schemeClr val="lt1"/>
                </a:solidFill>
                <a:latin typeface="Major Mono Display"/>
                <a:ea typeface="Major Mono Display"/>
                <a:cs typeface="Major Mono Display"/>
                <a:sym typeface="Major Mono Display"/>
              </a:rPr>
              <a:t>02</a:t>
            </a:r>
            <a:endParaRPr/>
          </a:p>
        </p:txBody>
      </p:sp>
      <p:sp>
        <p:nvSpPr>
          <p:cNvPr id="45" name="Google Shape;45;p4"/>
          <p:cNvSpPr txBox="1"/>
          <p:nvPr/>
        </p:nvSpPr>
        <p:spPr>
          <a:xfrm>
            <a:off x="11524942" y="5906059"/>
            <a:ext cx="1322700" cy="1015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6000">
                <a:solidFill>
                  <a:schemeClr val="lt1"/>
                </a:solidFill>
                <a:latin typeface="Major Mono Display"/>
                <a:ea typeface="Major Mono Display"/>
                <a:cs typeface="Major Mono Display"/>
                <a:sym typeface="Major Mono Display"/>
              </a:rPr>
              <a:t>03</a:t>
            </a:r>
            <a:endParaRPr/>
          </a:p>
        </p:txBody>
      </p:sp>
      <p:sp>
        <p:nvSpPr>
          <p:cNvPr id="46" name="Google Shape;46;p4"/>
          <p:cNvSpPr txBox="1"/>
          <p:nvPr/>
        </p:nvSpPr>
        <p:spPr>
          <a:xfrm>
            <a:off x="14710743" y="5348345"/>
            <a:ext cx="1322700" cy="1015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6000">
                <a:solidFill>
                  <a:schemeClr val="lt1"/>
                </a:solidFill>
                <a:latin typeface="Major Mono Display"/>
                <a:ea typeface="Major Mono Display"/>
                <a:cs typeface="Major Mono Display"/>
                <a:sym typeface="Major Mono Display"/>
              </a:rPr>
              <a:t>04</a:t>
            </a:r>
            <a:endParaRPr/>
          </a:p>
        </p:txBody>
      </p:sp>
      <p:sp>
        <p:nvSpPr>
          <p:cNvPr id="47" name="Google Shape;47;p4"/>
          <p:cNvSpPr txBox="1"/>
          <p:nvPr/>
        </p:nvSpPr>
        <p:spPr>
          <a:xfrm>
            <a:off x="17880875" y="5908599"/>
            <a:ext cx="1322700" cy="1015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6000">
                <a:solidFill>
                  <a:schemeClr val="lt1"/>
                </a:solidFill>
                <a:latin typeface="Major Mono Display"/>
                <a:ea typeface="Major Mono Display"/>
                <a:cs typeface="Major Mono Display"/>
                <a:sym typeface="Major Mono Display"/>
              </a:rPr>
              <a:t>05</a:t>
            </a:r>
            <a:endParaRPr/>
          </a:p>
        </p:txBody>
      </p:sp>
      <p:sp>
        <p:nvSpPr>
          <p:cNvPr id="48" name="Google Shape;48;p4"/>
          <p:cNvSpPr txBox="1"/>
          <p:nvPr/>
        </p:nvSpPr>
        <p:spPr>
          <a:xfrm>
            <a:off x="18426659" y="9034496"/>
            <a:ext cx="3343800" cy="954300"/>
          </a:xfrm>
          <a:prstGeom prst="rect">
            <a:avLst/>
          </a:prstGeom>
          <a:noFill/>
          <a:ln>
            <a:noFill/>
          </a:ln>
        </p:spPr>
        <p:txBody>
          <a:bodyPr anchorCtr="0" anchor="b" bIns="45700" lIns="91425" spcFirstLastPara="1" rIns="91425" wrap="square" tIns="45700">
            <a:spAutoFit/>
          </a:bodyPr>
          <a:lstStyle/>
          <a:p>
            <a:pPr indent="0" lvl="0" marL="0" marR="0" rtl="0" algn="ctr">
              <a:spcBef>
                <a:spcPts val="0"/>
              </a:spcBef>
              <a:spcAft>
                <a:spcPts val="0"/>
              </a:spcAft>
              <a:buNone/>
            </a:pPr>
            <a:r>
              <a:rPr lang="en-US" sz="2800">
                <a:solidFill>
                  <a:schemeClr val="dk2"/>
                </a:solidFill>
                <a:latin typeface="Major Mono Display"/>
                <a:ea typeface="Major Mono Display"/>
                <a:cs typeface="Major Mono Display"/>
                <a:sym typeface="Major Mono Display"/>
              </a:rPr>
              <a:t>How Can We Benefit?</a:t>
            </a:r>
            <a:endParaRPr sz="2800"/>
          </a:p>
        </p:txBody>
      </p:sp>
      <p:sp>
        <p:nvSpPr>
          <p:cNvPr id="49" name="Google Shape;49;p4"/>
          <p:cNvSpPr txBox="1"/>
          <p:nvPr/>
        </p:nvSpPr>
        <p:spPr>
          <a:xfrm>
            <a:off x="14471763" y="9034496"/>
            <a:ext cx="3343800" cy="1816200"/>
          </a:xfrm>
          <a:prstGeom prst="rect">
            <a:avLst/>
          </a:prstGeom>
          <a:noFill/>
          <a:ln>
            <a:noFill/>
          </a:ln>
        </p:spPr>
        <p:txBody>
          <a:bodyPr anchorCtr="0" anchor="b" bIns="45700" lIns="91425" spcFirstLastPara="1" rIns="91425" wrap="square" tIns="45700">
            <a:spAutoFit/>
          </a:bodyPr>
          <a:lstStyle/>
          <a:p>
            <a:pPr indent="0" lvl="0" marL="0" marR="0" rtl="0" algn="ctr">
              <a:spcBef>
                <a:spcPts val="0"/>
              </a:spcBef>
              <a:spcAft>
                <a:spcPts val="0"/>
              </a:spcAft>
              <a:buNone/>
            </a:pPr>
            <a:r>
              <a:rPr lang="en-US" sz="2800">
                <a:solidFill>
                  <a:schemeClr val="dk2"/>
                </a:solidFill>
                <a:latin typeface="Major Mono Display"/>
                <a:ea typeface="Major Mono Display"/>
                <a:cs typeface="Major Mono Display"/>
                <a:sym typeface="Major Mono Display"/>
              </a:rPr>
              <a:t>The Importance of "New X Variables"</a:t>
            </a:r>
            <a:endParaRPr sz="2800"/>
          </a:p>
        </p:txBody>
      </p:sp>
      <p:sp>
        <p:nvSpPr>
          <p:cNvPr id="50" name="Google Shape;50;p4"/>
          <p:cNvSpPr txBox="1"/>
          <p:nvPr/>
        </p:nvSpPr>
        <p:spPr>
          <a:xfrm>
            <a:off x="10516869" y="9034496"/>
            <a:ext cx="3343800" cy="954300"/>
          </a:xfrm>
          <a:prstGeom prst="rect">
            <a:avLst/>
          </a:prstGeom>
          <a:noFill/>
          <a:ln>
            <a:noFill/>
          </a:ln>
        </p:spPr>
        <p:txBody>
          <a:bodyPr anchorCtr="0" anchor="b" bIns="45700" lIns="91425" spcFirstLastPara="1" rIns="91425" wrap="square" tIns="45700">
            <a:spAutoFit/>
          </a:bodyPr>
          <a:lstStyle/>
          <a:p>
            <a:pPr indent="0" lvl="0" marL="0" marR="0" rtl="0" algn="ctr">
              <a:spcBef>
                <a:spcPts val="0"/>
              </a:spcBef>
              <a:spcAft>
                <a:spcPts val="0"/>
              </a:spcAft>
              <a:buNone/>
            </a:pPr>
            <a:r>
              <a:rPr lang="en-US" sz="2800">
                <a:solidFill>
                  <a:schemeClr val="dk2"/>
                </a:solidFill>
                <a:latin typeface="Major Mono Display"/>
                <a:ea typeface="Major Mono Display"/>
                <a:cs typeface="Major Mono Display"/>
                <a:sym typeface="Major Mono Display"/>
              </a:rPr>
              <a:t>What is "Noisy X"?</a:t>
            </a:r>
            <a:endParaRPr sz="2800"/>
          </a:p>
        </p:txBody>
      </p:sp>
      <p:sp>
        <p:nvSpPr>
          <p:cNvPr id="51" name="Google Shape;51;p4"/>
          <p:cNvSpPr txBox="1"/>
          <p:nvPr/>
        </p:nvSpPr>
        <p:spPr>
          <a:xfrm>
            <a:off x="6561975" y="9034496"/>
            <a:ext cx="3343800" cy="1816200"/>
          </a:xfrm>
          <a:prstGeom prst="rect">
            <a:avLst/>
          </a:prstGeom>
          <a:noFill/>
          <a:ln>
            <a:noFill/>
          </a:ln>
        </p:spPr>
        <p:txBody>
          <a:bodyPr anchorCtr="0" anchor="b" bIns="45700" lIns="91425" spcFirstLastPara="1" rIns="91425" wrap="square" tIns="45700">
            <a:spAutoFit/>
          </a:bodyPr>
          <a:lstStyle/>
          <a:p>
            <a:pPr indent="0" lvl="0" marL="0" marR="0" rtl="0" algn="ctr">
              <a:spcBef>
                <a:spcPts val="0"/>
              </a:spcBef>
              <a:spcAft>
                <a:spcPts val="0"/>
              </a:spcAft>
              <a:buNone/>
            </a:pPr>
            <a:r>
              <a:rPr lang="en-US" sz="2800">
                <a:solidFill>
                  <a:schemeClr val="dk2"/>
                </a:solidFill>
                <a:latin typeface="Major Mono Display"/>
                <a:ea typeface="Major Mono Display"/>
                <a:cs typeface="Major Mono Display"/>
                <a:sym typeface="Major Mono Display"/>
              </a:rPr>
              <a:t>The Challenge of Financial Forecasting</a:t>
            </a:r>
            <a:endParaRPr sz="2800"/>
          </a:p>
        </p:txBody>
      </p:sp>
      <p:sp>
        <p:nvSpPr>
          <p:cNvPr id="52" name="Google Shape;52;p4"/>
          <p:cNvSpPr txBox="1"/>
          <p:nvPr/>
        </p:nvSpPr>
        <p:spPr>
          <a:xfrm>
            <a:off x="2607081" y="9034496"/>
            <a:ext cx="3343800" cy="523200"/>
          </a:xfrm>
          <a:prstGeom prst="rect">
            <a:avLst/>
          </a:prstGeom>
          <a:noFill/>
          <a:ln>
            <a:noFill/>
          </a:ln>
        </p:spPr>
        <p:txBody>
          <a:bodyPr anchorCtr="0" anchor="b" bIns="45700" lIns="91425" spcFirstLastPara="1" rIns="91425" wrap="square" tIns="45700">
            <a:spAutoFit/>
          </a:bodyPr>
          <a:lstStyle/>
          <a:p>
            <a:pPr indent="0" lvl="0" marL="0" marR="0" rtl="0" algn="ctr">
              <a:spcBef>
                <a:spcPts val="0"/>
              </a:spcBef>
              <a:spcAft>
                <a:spcPts val="0"/>
              </a:spcAft>
              <a:buNone/>
            </a:pPr>
            <a:r>
              <a:rPr lang="en-US" sz="2800">
                <a:solidFill>
                  <a:schemeClr val="dk2"/>
                </a:solidFill>
                <a:latin typeface="Major Mono Display"/>
                <a:ea typeface="Major Mono Display"/>
                <a:cs typeface="Major Mono Display"/>
                <a:sym typeface="Major Mono Display"/>
              </a:rPr>
              <a:t>Introduction</a:t>
            </a:r>
            <a:endParaRPr sz="2800"/>
          </a:p>
        </p:txBody>
      </p:sp>
      <p:sp>
        <p:nvSpPr>
          <p:cNvPr id="53" name="Google Shape;53;p4"/>
          <p:cNvSpPr txBox="1"/>
          <p:nvPr/>
        </p:nvSpPr>
        <p:spPr>
          <a:xfrm>
            <a:off x="1520904" y="1277612"/>
            <a:ext cx="21335700" cy="1323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8000">
                <a:solidFill>
                  <a:schemeClr val="dk2"/>
                </a:solidFill>
                <a:latin typeface="Major Mono Display"/>
                <a:ea typeface="Major Mono Display"/>
                <a:cs typeface="Major Mono Display"/>
                <a:sym typeface="Major Mono Display"/>
              </a:rPr>
              <a:t>agenda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5"/>
          <p:cNvSpPr/>
          <p:nvPr/>
        </p:nvSpPr>
        <p:spPr>
          <a:xfrm>
            <a:off x="12564965" y="3961160"/>
            <a:ext cx="6610428" cy="7823849"/>
          </a:xfrm>
          <a:custGeom>
            <a:rect b="b" l="l" r="r" t="t"/>
            <a:pathLst>
              <a:path extrusionOk="0" h="7823849" w="6610428">
                <a:moveTo>
                  <a:pt x="4750821" y="0"/>
                </a:moveTo>
                <a:lnTo>
                  <a:pt x="4750821" y="245428"/>
                </a:lnTo>
                <a:lnTo>
                  <a:pt x="4384329" y="245428"/>
                </a:lnTo>
                <a:lnTo>
                  <a:pt x="4384329" y="493567"/>
                </a:lnTo>
                <a:lnTo>
                  <a:pt x="4058559" y="493567"/>
                </a:lnTo>
                <a:lnTo>
                  <a:pt x="4058559" y="732215"/>
                </a:lnTo>
                <a:lnTo>
                  <a:pt x="2551870" y="732215"/>
                </a:lnTo>
                <a:lnTo>
                  <a:pt x="2551870" y="493567"/>
                </a:lnTo>
                <a:lnTo>
                  <a:pt x="2226099" y="493567"/>
                </a:lnTo>
                <a:lnTo>
                  <a:pt x="2226099" y="245428"/>
                </a:lnTo>
                <a:lnTo>
                  <a:pt x="1859607" y="245428"/>
                </a:lnTo>
                <a:lnTo>
                  <a:pt x="1859607" y="0"/>
                </a:lnTo>
                <a:lnTo>
                  <a:pt x="0" y="0"/>
                </a:lnTo>
                <a:lnTo>
                  <a:pt x="0" y="7823849"/>
                </a:lnTo>
                <a:lnTo>
                  <a:pt x="1859607" y="7823849"/>
                </a:lnTo>
                <a:lnTo>
                  <a:pt x="1859607" y="7578422"/>
                </a:lnTo>
                <a:lnTo>
                  <a:pt x="2226099" y="7578422"/>
                </a:lnTo>
                <a:lnTo>
                  <a:pt x="2226099" y="7330282"/>
                </a:lnTo>
                <a:lnTo>
                  <a:pt x="2551870" y="7330282"/>
                </a:lnTo>
                <a:lnTo>
                  <a:pt x="2551870" y="7091635"/>
                </a:lnTo>
                <a:lnTo>
                  <a:pt x="4058559" y="7091635"/>
                </a:lnTo>
                <a:lnTo>
                  <a:pt x="4058559" y="7330282"/>
                </a:lnTo>
                <a:lnTo>
                  <a:pt x="4384329" y="7330282"/>
                </a:lnTo>
                <a:lnTo>
                  <a:pt x="4384329" y="7578422"/>
                </a:lnTo>
                <a:lnTo>
                  <a:pt x="4750821" y="7578422"/>
                </a:lnTo>
                <a:lnTo>
                  <a:pt x="4750821" y="7823849"/>
                </a:lnTo>
                <a:lnTo>
                  <a:pt x="6610428" y="7823849"/>
                </a:lnTo>
                <a:lnTo>
                  <a:pt x="6610428"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Blinker ExtraLight"/>
              <a:ea typeface="Blinker ExtraLight"/>
              <a:cs typeface="Blinker ExtraLight"/>
              <a:sym typeface="Blinker ExtraLight"/>
            </a:endParaRPr>
          </a:p>
        </p:txBody>
      </p:sp>
      <p:sp>
        <p:nvSpPr>
          <p:cNvPr id="59" name="Google Shape;59;p5"/>
          <p:cNvSpPr/>
          <p:nvPr/>
        </p:nvSpPr>
        <p:spPr>
          <a:xfrm>
            <a:off x="5202258" y="3961160"/>
            <a:ext cx="6610428" cy="7823849"/>
          </a:xfrm>
          <a:custGeom>
            <a:rect b="b" l="l" r="r" t="t"/>
            <a:pathLst>
              <a:path extrusionOk="0" h="7823849" w="6610428">
                <a:moveTo>
                  <a:pt x="4750821" y="0"/>
                </a:moveTo>
                <a:lnTo>
                  <a:pt x="4750821" y="245428"/>
                </a:lnTo>
                <a:lnTo>
                  <a:pt x="4384329" y="245428"/>
                </a:lnTo>
                <a:lnTo>
                  <a:pt x="4384329" y="493567"/>
                </a:lnTo>
                <a:lnTo>
                  <a:pt x="4058559" y="493567"/>
                </a:lnTo>
                <a:lnTo>
                  <a:pt x="4058559" y="732215"/>
                </a:lnTo>
                <a:lnTo>
                  <a:pt x="2551870" y="732215"/>
                </a:lnTo>
                <a:lnTo>
                  <a:pt x="2551870" y="493567"/>
                </a:lnTo>
                <a:lnTo>
                  <a:pt x="2226099" y="493567"/>
                </a:lnTo>
                <a:lnTo>
                  <a:pt x="2226099" y="245428"/>
                </a:lnTo>
                <a:lnTo>
                  <a:pt x="1859607" y="245428"/>
                </a:lnTo>
                <a:lnTo>
                  <a:pt x="1859607" y="0"/>
                </a:lnTo>
                <a:lnTo>
                  <a:pt x="0" y="0"/>
                </a:lnTo>
                <a:lnTo>
                  <a:pt x="0" y="7823849"/>
                </a:lnTo>
                <a:lnTo>
                  <a:pt x="1859607" y="7823849"/>
                </a:lnTo>
                <a:lnTo>
                  <a:pt x="1859607" y="7578422"/>
                </a:lnTo>
                <a:lnTo>
                  <a:pt x="2226099" y="7578422"/>
                </a:lnTo>
                <a:lnTo>
                  <a:pt x="2226099" y="7330282"/>
                </a:lnTo>
                <a:lnTo>
                  <a:pt x="2551870" y="7330282"/>
                </a:lnTo>
                <a:lnTo>
                  <a:pt x="2551870" y="7091635"/>
                </a:lnTo>
                <a:lnTo>
                  <a:pt x="4058559" y="7091635"/>
                </a:lnTo>
                <a:lnTo>
                  <a:pt x="4058559" y="7330282"/>
                </a:lnTo>
                <a:lnTo>
                  <a:pt x="4384329" y="7330282"/>
                </a:lnTo>
                <a:lnTo>
                  <a:pt x="4384329" y="7578422"/>
                </a:lnTo>
                <a:lnTo>
                  <a:pt x="4750821" y="7578422"/>
                </a:lnTo>
                <a:lnTo>
                  <a:pt x="4750821" y="7823849"/>
                </a:lnTo>
                <a:lnTo>
                  <a:pt x="6610428" y="7823849"/>
                </a:lnTo>
                <a:lnTo>
                  <a:pt x="6610428"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Blinker ExtraLight"/>
              <a:ea typeface="Blinker ExtraLight"/>
              <a:cs typeface="Blinker ExtraLight"/>
              <a:sym typeface="Blinker ExtraLight"/>
            </a:endParaRPr>
          </a:p>
        </p:txBody>
      </p:sp>
      <p:sp>
        <p:nvSpPr>
          <p:cNvPr id="60" name="Google Shape;60;p5"/>
          <p:cNvSpPr txBox="1"/>
          <p:nvPr/>
        </p:nvSpPr>
        <p:spPr>
          <a:xfrm>
            <a:off x="13301282" y="5378823"/>
            <a:ext cx="5137800" cy="1015800"/>
          </a:xfrm>
          <a:prstGeom prst="rect">
            <a:avLst/>
          </a:prstGeom>
          <a:noFill/>
          <a:ln>
            <a:noFill/>
          </a:ln>
        </p:spPr>
        <p:txBody>
          <a:bodyPr anchorCtr="0" anchor="b" bIns="45700" lIns="91425" spcFirstLastPara="1" rIns="91425" wrap="square" tIns="45700">
            <a:spAutoFit/>
          </a:bodyPr>
          <a:lstStyle/>
          <a:p>
            <a:pPr indent="0" lvl="0" marL="0" marR="0" rtl="0" algn="ctr">
              <a:spcBef>
                <a:spcPts val="0"/>
              </a:spcBef>
              <a:spcAft>
                <a:spcPts val="0"/>
              </a:spcAft>
              <a:buNone/>
            </a:pPr>
            <a:r>
              <a:rPr lang="en-US" sz="3000">
                <a:solidFill>
                  <a:schemeClr val="lt1"/>
                </a:solidFill>
                <a:latin typeface="Major Mono Display"/>
                <a:ea typeface="Major Mono Display"/>
                <a:cs typeface="Major Mono Display"/>
                <a:sym typeface="Major Mono Display"/>
              </a:rPr>
              <a:t>Our Data Landscape</a:t>
            </a:r>
            <a:endParaRPr sz="3000"/>
          </a:p>
        </p:txBody>
      </p:sp>
      <p:sp>
        <p:nvSpPr>
          <p:cNvPr id="61" name="Google Shape;61;p5"/>
          <p:cNvSpPr txBox="1"/>
          <p:nvPr/>
        </p:nvSpPr>
        <p:spPr>
          <a:xfrm>
            <a:off x="13301282" y="7802500"/>
            <a:ext cx="5137800" cy="155760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2800">
                <a:solidFill>
                  <a:schemeClr val="lt1"/>
                </a:solidFill>
                <a:latin typeface="Blinker ExtraLight"/>
                <a:ea typeface="Blinker ExtraLight"/>
                <a:cs typeface="Blinker ExtraLight"/>
                <a:sym typeface="Blinker ExtraLight"/>
              </a:rPr>
              <a:t>Vast Data Resources</a:t>
            </a:r>
            <a:endParaRPr sz="2800">
              <a:solidFill>
                <a:schemeClr val="lt1"/>
              </a:solidFill>
              <a:latin typeface="Blinker ExtraLight"/>
              <a:ea typeface="Blinker ExtraLight"/>
              <a:cs typeface="Blinker ExtraLight"/>
              <a:sym typeface="Blinker ExtraLight"/>
            </a:endParaRPr>
          </a:p>
          <a:p>
            <a:pPr indent="0" lvl="0" marL="0" marR="0" rtl="0" algn="ctr">
              <a:lnSpc>
                <a:spcPct val="120000"/>
              </a:lnSpc>
              <a:spcBef>
                <a:spcPts val="0"/>
              </a:spcBef>
              <a:spcAft>
                <a:spcPts val="0"/>
              </a:spcAft>
              <a:buNone/>
            </a:pPr>
            <a:r>
              <a:rPr lang="en-US" sz="2800">
                <a:solidFill>
                  <a:schemeClr val="lt1"/>
                </a:solidFill>
                <a:latin typeface="Blinker ExtraLight"/>
                <a:ea typeface="Blinker ExtraLight"/>
                <a:cs typeface="Blinker ExtraLight"/>
                <a:sym typeface="Blinker ExtraLight"/>
              </a:rPr>
              <a:t>Complexity and Challenges</a:t>
            </a:r>
            <a:endParaRPr sz="2800">
              <a:solidFill>
                <a:schemeClr val="lt1"/>
              </a:solidFill>
              <a:latin typeface="Blinker ExtraLight"/>
              <a:ea typeface="Blinker ExtraLight"/>
              <a:cs typeface="Blinker ExtraLight"/>
              <a:sym typeface="Blinker ExtraLight"/>
            </a:endParaRPr>
          </a:p>
          <a:p>
            <a:pPr indent="0" lvl="0" marL="0" marR="0" rtl="0" algn="ctr">
              <a:lnSpc>
                <a:spcPct val="120000"/>
              </a:lnSpc>
              <a:spcBef>
                <a:spcPts val="0"/>
              </a:spcBef>
              <a:spcAft>
                <a:spcPts val="0"/>
              </a:spcAft>
              <a:buClr>
                <a:schemeClr val="lt1"/>
              </a:buClr>
              <a:buSzPts val="3600"/>
              <a:buFont typeface="Blinker ExtraLight"/>
              <a:buNone/>
            </a:pPr>
            <a:r>
              <a:t/>
            </a:r>
            <a:endParaRPr sz="2800">
              <a:solidFill>
                <a:schemeClr val="lt1"/>
              </a:solidFill>
              <a:latin typeface="Blinker ExtraLight"/>
              <a:ea typeface="Blinker ExtraLight"/>
              <a:cs typeface="Blinker ExtraLight"/>
              <a:sym typeface="Blinker ExtraLight"/>
            </a:endParaRPr>
          </a:p>
        </p:txBody>
      </p:sp>
      <p:sp>
        <p:nvSpPr>
          <p:cNvPr id="62" name="Google Shape;62;p5"/>
          <p:cNvSpPr txBox="1"/>
          <p:nvPr/>
        </p:nvSpPr>
        <p:spPr>
          <a:xfrm>
            <a:off x="5938574" y="5366943"/>
            <a:ext cx="5137800" cy="1015800"/>
          </a:xfrm>
          <a:prstGeom prst="rect">
            <a:avLst/>
          </a:prstGeom>
          <a:noFill/>
          <a:ln>
            <a:noFill/>
          </a:ln>
        </p:spPr>
        <p:txBody>
          <a:bodyPr anchorCtr="0" anchor="b" bIns="45700" lIns="91425" spcFirstLastPara="1" rIns="91425" wrap="square" tIns="45700">
            <a:spAutoFit/>
          </a:bodyPr>
          <a:lstStyle/>
          <a:p>
            <a:pPr indent="0" lvl="0" marL="0" marR="0" rtl="0" algn="ctr">
              <a:spcBef>
                <a:spcPts val="0"/>
              </a:spcBef>
              <a:spcAft>
                <a:spcPts val="0"/>
              </a:spcAft>
              <a:buNone/>
            </a:pPr>
            <a:r>
              <a:rPr lang="en-US" sz="3000">
                <a:solidFill>
                  <a:schemeClr val="lt1"/>
                </a:solidFill>
                <a:latin typeface="Major Mono Display"/>
                <a:ea typeface="Major Mono Display"/>
                <a:cs typeface="Major Mono Display"/>
                <a:sym typeface="Major Mono Display"/>
              </a:rPr>
              <a:t>Why Forecasting Matters</a:t>
            </a:r>
            <a:endParaRPr sz="3000"/>
          </a:p>
        </p:txBody>
      </p:sp>
      <p:sp>
        <p:nvSpPr>
          <p:cNvPr id="63" name="Google Shape;63;p5"/>
          <p:cNvSpPr txBox="1"/>
          <p:nvPr/>
        </p:nvSpPr>
        <p:spPr>
          <a:xfrm>
            <a:off x="5938574" y="7802500"/>
            <a:ext cx="5137800" cy="104040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2800">
                <a:solidFill>
                  <a:schemeClr val="lt1"/>
                </a:solidFill>
                <a:latin typeface="Blinker ExtraLight"/>
                <a:ea typeface="Blinker ExtraLight"/>
                <a:cs typeface="Blinker ExtraLight"/>
                <a:sym typeface="Blinker ExtraLight"/>
              </a:rPr>
              <a:t>Strategic Planning</a:t>
            </a:r>
            <a:endParaRPr sz="2800">
              <a:solidFill>
                <a:schemeClr val="lt1"/>
              </a:solidFill>
              <a:latin typeface="Blinker ExtraLight"/>
              <a:ea typeface="Blinker ExtraLight"/>
              <a:cs typeface="Blinker ExtraLight"/>
              <a:sym typeface="Blinker ExtraLight"/>
            </a:endParaRPr>
          </a:p>
          <a:p>
            <a:pPr indent="0" lvl="0" marL="0" marR="0" rtl="0" algn="ctr">
              <a:lnSpc>
                <a:spcPct val="120000"/>
              </a:lnSpc>
              <a:spcBef>
                <a:spcPts val="0"/>
              </a:spcBef>
              <a:spcAft>
                <a:spcPts val="0"/>
              </a:spcAft>
              <a:buNone/>
            </a:pPr>
            <a:r>
              <a:rPr lang="en-US" sz="2800">
                <a:solidFill>
                  <a:schemeClr val="lt1"/>
                </a:solidFill>
                <a:latin typeface="Blinker ExtraLight"/>
                <a:ea typeface="Blinker ExtraLight"/>
                <a:cs typeface="Blinker ExtraLight"/>
                <a:sym typeface="Blinker ExtraLight"/>
              </a:rPr>
              <a:t>Risk Management</a:t>
            </a:r>
            <a:endParaRPr sz="2800">
              <a:solidFill>
                <a:schemeClr val="lt1"/>
              </a:solidFill>
              <a:latin typeface="Blinker ExtraLight"/>
              <a:ea typeface="Blinker ExtraLight"/>
              <a:cs typeface="Blinker ExtraLight"/>
              <a:sym typeface="Blinker ExtraLight"/>
            </a:endParaRPr>
          </a:p>
        </p:txBody>
      </p:sp>
      <p:sp>
        <p:nvSpPr>
          <p:cNvPr id="64" name="Google Shape;64;p5"/>
          <p:cNvSpPr txBox="1"/>
          <p:nvPr/>
        </p:nvSpPr>
        <p:spPr>
          <a:xfrm>
            <a:off x="1520904" y="1277612"/>
            <a:ext cx="21335700" cy="1323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8000">
                <a:solidFill>
                  <a:schemeClr val="dk2"/>
                </a:solidFill>
                <a:latin typeface="Major Mono Display"/>
                <a:ea typeface="Major Mono Display"/>
                <a:cs typeface="Major Mono Display"/>
                <a:sym typeface="Major Mono Display"/>
              </a:rPr>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descr="A picture containing grape, fruit&#10;&#10;Description automatically generated" id="69" name="Google Shape;69;p6"/>
          <p:cNvPicPr preferRelativeResize="0"/>
          <p:nvPr/>
        </p:nvPicPr>
        <p:blipFill rotWithShape="1">
          <a:blip r:embed="rId3">
            <a:alphaModFix/>
          </a:blip>
          <a:srcRect b="0" l="49" r="59" t="0"/>
          <a:stretch/>
        </p:blipFill>
        <p:spPr>
          <a:xfrm>
            <a:off x="-3576551" y="2136516"/>
            <a:ext cx="17153528" cy="9445277"/>
          </a:xfrm>
          <a:custGeom>
            <a:rect b="b" l="l" r="r" t="t"/>
            <a:pathLst>
              <a:path extrusionOk="0" h="2383666" w="4328966">
                <a:moveTo>
                  <a:pt x="2165727" y="0"/>
                </a:moveTo>
                <a:cubicBezTo>
                  <a:pt x="3361300" y="0"/>
                  <a:pt x="4328966" y="1191209"/>
                  <a:pt x="4328966" y="1191209"/>
                </a:cubicBezTo>
                <a:cubicBezTo>
                  <a:pt x="4328966" y="1191209"/>
                  <a:pt x="3361300" y="2383666"/>
                  <a:pt x="2165727" y="2383666"/>
                </a:cubicBezTo>
                <a:cubicBezTo>
                  <a:pt x="970156" y="2383666"/>
                  <a:pt x="0" y="1191209"/>
                  <a:pt x="0" y="1191209"/>
                </a:cubicBezTo>
                <a:cubicBezTo>
                  <a:pt x="0" y="1191209"/>
                  <a:pt x="970156" y="0"/>
                  <a:pt x="2165727" y="0"/>
                </a:cubicBezTo>
                <a:close/>
              </a:path>
            </a:pathLst>
          </a:custGeom>
          <a:noFill/>
          <a:ln>
            <a:noFill/>
          </a:ln>
        </p:spPr>
      </p:pic>
      <p:sp>
        <p:nvSpPr>
          <p:cNvPr id="70" name="Google Shape;70;p6"/>
          <p:cNvSpPr txBox="1"/>
          <p:nvPr/>
        </p:nvSpPr>
        <p:spPr>
          <a:xfrm>
            <a:off x="14170025" y="7349857"/>
            <a:ext cx="8686800" cy="3306300"/>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Clr>
                <a:schemeClr val="dk1"/>
              </a:buClr>
              <a:buSzPts val="3600"/>
              <a:buFont typeface="Blinker ExtraLight"/>
              <a:buNone/>
            </a:pPr>
            <a:r>
              <a:rPr lang="en-US" sz="3600">
                <a:solidFill>
                  <a:schemeClr val="dk1"/>
                </a:solidFill>
                <a:latin typeface="Blinker ExtraLight"/>
                <a:ea typeface="Blinker ExtraLight"/>
                <a:cs typeface="Blinker ExtraLight"/>
                <a:sym typeface="Blinker ExtraLight"/>
              </a:rPr>
              <a:t>Traditional methods have their limitations. One of the modern challenges we face is the low signal-to-noise ratio in our predictor variables, referred to as "Noisy X" in recent research (Green &amp; Zhao, 2022).</a:t>
            </a:r>
            <a:endParaRPr/>
          </a:p>
        </p:txBody>
      </p:sp>
      <p:sp>
        <p:nvSpPr>
          <p:cNvPr id="71" name="Google Shape;71;p6"/>
          <p:cNvSpPr txBox="1"/>
          <p:nvPr/>
        </p:nvSpPr>
        <p:spPr>
          <a:xfrm>
            <a:off x="14170027" y="3073896"/>
            <a:ext cx="8686800" cy="3278400"/>
          </a:xfrm>
          <a:prstGeom prst="rect">
            <a:avLst/>
          </a:prstGeom>
          <a:noFill/>
          <a:ln>
            <a:noFill/>
          </a:ln>
        </p:spPr>
        <p:txBody>
          <a:bodyPr anchorCtr="0" anchor="b" bIns="45700" lIns="91425" spcFirstLastPara="1" rIns="91425" wrap="square" tIns="45700">
            <a:spAutoFit/>
          </a:bodyPr>
          <a:lstStyle/>
          <a:p>
            <a:pPr indent="0" lvl="0" marL="0" marR="0" rtl="0" algn="r">
              <a:spcBef>
                <a:spcPts val="0"/>
              </a:spcBef>
              <a:spcAft>
                <a:spcPts val="0"/>
              </a:spcAft>
              <a:buNone/>
            </a:pPr>
            <a:r>
              <a:rPr lang="en-US" sz="6900">
                <a:solidFill>
                  <a:schemeClr val="dk2"/>
                </a:solidFill>
                <a:latin typeface="Major Mono Display"/>
                <a:ea typeface="Major Mono Display"/>
                <a:cs typeface="Major Mono Display"/>
                <a:sym typeface="Major Mono Display"/>
              </a:rPr>
              <a:t>The Challenge of Financial Forecasting</a:t>
            </a:r>
            <a:endParaRPr sz="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7"/>
          <p:cNvSpPr/>
          <p:nvPr/>
        </p:nvSpPr>
        <p:spPr>
          <a:xfrm>
            <a:off x="8883611" y="3961160"/>
            <a:ext cx="6610428" cy="7823849"/>
          </a:xfrm>
          <a:custGeom>
            <a:rect b="b" l="l" r="r" t="t"/>
            <a:pathLst>
              <a:path extrusionOk="0" h="7823849" w="6610428">
                <a:moveTo>
                  <a:pt x="4750821" y="0"/>
                </a:moveTo>
                <a:lnTo>
                  <a:pt x="4750821" y="245428"/>
                </a:lnTo>
                <a:lnTo>
                  <a:pt x="4384329" y="245428"/>
                </a:lnTo>
                <a:lnTo>
                  <a:pt x="4384329" y="493567"/>
                </a:lnTo>
                <a:lnTo>
                  <a:pt x="4058559" y="493567"/>
                </a:lnTo>
                <a:lnTo>
                  <a:pt x="4058559" y="732215"/>
                </a:lnTo>
                <a:lnTo>
                  <a:pt x="2551870" y="732215"/>
                </a:lnTo>
                <a:lnTo>
                  <a:pt x="2551870" y="493567"/>
                </a:lnTo>
                <a:lnTo>
                  <a:pt x="2226099" y="493567"/>
                </a:lnTo>
                <a:lnTo>
                  <a:pt x="2226099" y="245428"/>
                </a:lnTo>
                <a:lnTo>
                  <a:pt x="1859607" y="245428"/>
                </a:lnTo>
                <a:lnTo>
                  <a:pt x="1859607" y="0"/>
                </a:lnTo>
                <a:lnTo>
                  <a:pt x="0" y="0"/>
                </a:lnTo>
                <a:lnTo>
                  <a:pt x="0" y="7823849"/>
                </a:lnTo>
                <a:lnTo>
                  <a:pt x="1859607" y="7823849"/>
                </a:lnTo>
                <a:lnTo>
                  <a:pt x="1859607" y="7578422"/>
                </a:lnTo>
                <a:lnTo>
                  <a:pt x="2226099" y="7578422"/>
                </a:lnTo>
                <a:lnTo>
                  <a:pt x="2226099" y="7330282"/>
                </a:lnTo>
                <a:lnTo>
                  <a:pt x="2551870" y="7330282"/>
                </a:lnTo>
                <a:lnTo>
                  <a:pt x="2551870" y="7091635"/>
                </a:lnTo>
                <a:lnTo>
                  <a:pt x="4058559" y="7091635"/>
                </a:lnTo>
                <a:lnTo>
                  <a:pt x="4058559" y="7330282"/>
                </a:lnTo>
                <a:lnTo>
                  <a:pt x="4384329" y="7330282"/>
                </a:lnTo>
                <a:lnTo>
                  <a:pt x="4384329" y="7578422"/>
                </a:lnTo>
                <a:lnTo>
                  <a:pt x="4750821" y="7578422"/>
                </a:lnTo>
                <a:lnTo>
                  <a:pt x="4750821" y="7823849"/>
                </a:lnTo>
                <a:lnTo>
                  <a:pt x="6610428" y="7823849"/>
                </a:lnTo>
                <a:lnTo>
                  <a:pt x="6610428"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Blinker ExtraLight"/>
              <a:ea typeface="Blinker ExtraLight"/>
              <a:cs typeface="Blinker ExtraLight"/>
              <a:sym typeface="Blinker ExtraLight"/>
            </a:endParaRPr>
          </a:p>
        </p:txBody>
      </p:sp>
      <p:sp>
        <p:nvSpPr>
          <p:cNvPr id="77" name="Google Shape;77;p7"/>
          <p:cNvSpPr/>
          <p:nvPr/>
        </p:nvSpPr>
        <p:spPr>
          <a:xfrm>
            <a:off x="1520904" y="3961160"/>
            <a:ext cx="6610428" cy="7823849"/>
          </a:xfrm>
          <a:custGeom>
            <a:rect b="b" l="l" r="r" t="t"/>
            <a:pathLst>
              <a:path extrusionOk="0" h="7823849" w="6610428">
                <a:moveTo>
                  <a:pt x="4750821" y="0"/>
                </a:moveTo>
                <a:lnTo>
                  <a:pt x="4750821" y="245428"/>
                </a:lnTo>
                <a:lnTo>
                  <a:pt x="4384329" y="245428"/>
                </a:lnTo>
                <a:lnTo>
                  <a:pt x="4384329" y="493567"/>
                </a:lnTo>
                <a:lnTo>
                  <a:pt x="4058559" y="493567"/>
                </a:lnTo>
                <a:lnTo>
                  <a:pt x="4058559" y="732215"/>
                </a:lnTo>
                <a:lnTo>
                  <a:pt x="2551870" y="732215"/>
                </a:lnTo>
                <a:lnTo>
                  <a:pt x="2551870" y="493567"/>
                </a:lnTo>
                <a:lnTo>
                  <a:pt x="2226099" y="493567"/>
                </a:lnTo>
                <a:lnTo>
                  <a:pt x="2226099" y="245428"/>
                </a:lnTo>
                <a:lnTo>
                  <a:pt x="1859607" y="245428"/>
                </a:lnTo>
                <a:lnTo>
                  <a:pt x="1859607" y="0"/>
                </a:lnTo>
                <a:lnTo>
                  <a:pt x="0" y="0"/>
                </a:lnTo>
                <a:lnTo>
                  <a:pt x="0" y="7823849"/>
                </a:lnTo>
                <a:lnTo>
                  <a:pt x="1859607" y="7823849"/>
                </a:lnTo>
                <a:lnTo>
                  <a:pt x="1859607" y="7578422"/>
                </a:lnTo>
                <a:lnTo>
                  <a:pt x="2226099" y="7578422"/>
                </a:lnTo>
                <a:lnTo>
                  <a:pt x="2226099" y="7330282"/>
                </a:lnTo>
                <a:lnTo>
                  <a:pt x="2551870" y="7330282"/>
                </a:lnTo>
                <a:lnTo>
                  <a:pt x="2551870" y="7091635"/>
                </a:lnTo>
                <a:lnTo>
                  <a:pt x="4058559" y="7091635"/>
                </a:lnTo>
                <a:lnTo>
                  <a:pt x="4058559" y="7330282"/>
                </a:lnTo>
                <a:lnTo>
                  <a:pt x="4384329" y="7330282"/>
                </a:lnTo>
                <a:lnTo>
                  <a:pt x="4384329" y="7578422"/>
                </a:lnTo>
                <a:lnTo>
                  <a:pt x="4750821" y="7578422"/>
                </a:lnTo>
                <a:lnTo>
                  <a:pt x="4750821" y="7823849"/>
                </a:lnTo>
                <a:lnTo>
                  <a:pt x="6610428" y="7823849"/>
                </a:lnTo>
                <a:lnTo>
                  <a:pt x="6610428"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Blinker ExtraLight"/>
              <a:ea typeface="Blinker ExtraLight"/>
              <a:cs typeface="Blinker ExtraLight"/>
              <a:sym typeface="Blinker ExtraLight"/>
            </a:endParaRPr>
          </a:p>
        </p:txBody>
      </p:sp>
      <p:sp>
        <p:nvSpPr>
          <p:cNvPr id="78" name="Google Shape;78;p7"/>
          <p:cNvSpPr/>
          <p:nvPr/>
        </p:nvSpPr>
        <p:spPr>
          <a:xfrm>
            <a:off x="16246318" y="3961160"/>
            <a:ext cx="6610428" cy="7823849"/>
          </a:xfrm>
          <a:custGeom>
            <a:rect b="b" l="l" r="r" t="t"/>
            <a:pathLst>
              <a:path extrusionOk="0" h="7823849" w="6610428">
                <a:moveTo>
                  <a:pt x="4750821" y="0"/>
                </a:moveTo>
                <a:lnTo>
                  <a:pt x="4750821" y="245428"/>
                </a:lnTo>
                <a:lnTo>
                  <a:pt x="4384329" y="245428"/>
                </a:lnTo>
                <a:lnTo>
                  <a:pt x="4384329" y="493567"/>
                </a:lnTo>
                <a:lnTo>
                  <a:pt x="4058559" y="493567"/>
                </a:lnTo>
                <a:lnTo>
                  <a:pt x="4058559" y="732215"/>
                </a:lnTo>
                <a:lnTo>
                  <a:pt x="2551870" y="732215"/>
                </a:lnTo>
                <a:lnTo>
                  <a:pt x="2551870" y="493567"/>
                </a:lnTo>
                <a:lnTo>
                  <a:pt x="2226099" y="493567"/>
                </a:lnTo>
                <a:lnTo>
                  <a:pt x="2226099" y="245428"/>
                </a:lnTo>
                <a:lnTo>
                  <a:pt x="1859607" y="245428"/>
                </a:lnTo>
                <a:lnTo>
                  <a:pt x="1859607" y="0"/>
                </a:lnTo>
                <a:lnTo>
                  <a:pt x="0" y="0"/>
                </a:lnTo>
                <a:lnTo>
                  <a:pt x="0" y="7823849"/>
                </a:lnTo>
                <a:lnTo>
                  <a:pt x="1859607" y="7823849"/>
                </a:lnTo>
                <a:lnTo>
                  <a:pt x="1859607" y="7578422"/>
                </a:lnTo>
                <a:lnTo>
                  <a:pt x="2226099" y="7578422"/>
                </a:lnTo>
                <a:lnTo>
                  <a:pt x="2226099" y="7330282"/>
                </a:lnTo>
                <a:lnTo>
                  <a:pt x="2551870" y="7330282"/>
                </a:lnTo>
                <a:lnTo>
                  <a:pt x="2551870" y="7091635"/>
                </a:lnTo>
                <a:lnTo>
                  <a:pt x="4058559" y="7091635"/>
                </a:lnTo>
                <a:lnTo>
                  <a:pt x="4058559" y="7330282"/>
                </a:lnTo>
                <a:lnTo>
                  <a:pt x="4384329" y="7330282"/>
                </a:lnTo>
                <a:lnTo>
                  <a:pt x="4384329" y="7578422"/>
                </a:lnTo>
                <a:lnTo>
                  <a:pt x="4750821" y="7578422"/>
                </a:lnTo>
                <a:lnTo>
                  <a:pt x="4750821" y="7823849"/>
                </a:lnTo>
                <a:lnTo>
                  <a:pt x="6610428" y="7823849"/>
                </a:lnTo>
                <a:lnTo>
                  <a:pt x="6610428"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Blinker ExtraLight"/>
              <a:ea typeface="Blinker ExtraLight"/>
              <a:cs typeface="Blinker ExtraLight"/>
              <a:sym typeface="Blinker ExtraLight"/>
            </a:endParaRPr>
          </a:p>
        </p:txBody>
      </p:sp>
      <p:sp>
        <p:nvSpPr>
          <p:cNvPr id="79" name="Google Shape;79;p7"/>
          <p:cNvSpPr txBox="1"/>
          <p:nvPr/>
        </p:nvSpPr>
        <p:spPr>
          <a:xfrm>
            <a:off x="16982635" y="5323795"/>
            <a:ext cx="5137800" cy="2986200"/>
          </a:xfrm>
          <a:prstGeom prst="rect">
            <a:avLst/>
          </a:prstGeom>
          <a:noFill/>
          <a:ln>
            <a:noFill/>
          </a:ln>
        </p:spPr>
        <p:txBody>
          <a:bodyPr anchorCtr="0" anchor="b" bIns="45700" lIns="91425" spcFirstLastPara="1" rIns="91425" wrap="square" tIns="45700">
            <a:spAutoFit/>
          </a:bodyPr>
          <a:lstStyle/>
          <a:p>
            <a:pPr indent="0" lvl="0" marL="0" marR="0" rtl="0" algn="ctr">
              <a:spcBef>
                <a:spcPts val="0"/>
              </a:spcBef>
              <a:spcAft>
                <a:spcPts val="0"/>
              </a:spcAft>
              <a:buNone/>
            </a:pPr>
            <a:r>
              <a:rPr lang="en-US" sz="4700">
                <a:solidFill>
                  <a:schemeClr val="lt1"/>
                </a:solidFill>
                <a:latin typeface="Major Mono Display"/>
                <a:ea typeface="Major Mono Display"/>
                <a:cs typeface="Major Mono Display"/>
                <a:sym typeface="Major Mono Display"/>
              </a:rPr>
              <a:t>The Need for Advanced Techniques</a:t>
            </a:r>
            <a:endParaRPr sz="1300"/>
          </a:p>
        </p:txBody>
      </p:sp>
      <p:sp>
        <p:nvSpPr>
          <p:cNvPr id="80" name="Google Shape;80;p7"/>
          <p:cNvSpPr txBox="1"/>
          <p:nvPr/>
        </p:nvSpPr>
        <p:spPr>
          <a:xfrm>
            <a:off x="9619928" y="5378823"/>
            <a:ext cx="5137800" cy="1539300"/>
          </a:xfrm>
          <a:prstGeom prst="rect">
            <a:avLst/>
          </a:prstGeom>
          <a:noFill/>
          <a:ln>
            <a:noFill/>
          </a:ln>
        </p:spPr>
        <p:txBody>
          <a:bodyPr anchorCtr="0" anchor="b" bIns="45700" lIns="91425" spcFirstLastPara="1" rIns="91425" wrap="square" tIns="45700">
            <a:spAutoFit/>
          </a:bodyPr>
          <a:lstStyle/>
          <a:p>
            <a:pPr indent="0" lvl="0" marL="0" marR="0" rtl="0" algn="ctr">
              <a:spcBef>
                <a:spcPts val="0"/>
              </a:spcBef>
              <a:spcAft>
                <a:spcPts val="0"/>
              </a:spcAft>
              <a:buNone/>
            </a:pPr>
            <a:r>
              <a:rPr lang="en-US" sz="4700">
                <a:solidFill>
                  <a:schemeClr val="lt1"/>
                </a:solidFill>
                <a:latin typeface="Major Mono Display"/>
                <a:ea typeface="Major Mono Display"/>
                <a:cs typeface="Major Mono Display"/>
                <a:sym typeface="Major Mono Display"/>
              </a:rPr>
              <a:t>Modern Challenges</a:t>
            </a:r>
            <a:endParaRPr sz="1300"/>
          </a:p>
        </p:txBody>
      </p:sp>
      <p:sp>
        <p:nvSpPr>
          <p:cNvPr id="81" name="Google Shape;81;p7"/>
          <p:cNvSpPr txBox="1"/>
          <p:nvPr/>
        </p:nvSpPr>
        <p:spPr>
          <a:xfrm>
            <a:off x="9619928" y="7596202"/>
            <a:ext cx="5137800" cy="197640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3600">
                <a:solidFill>
                  <a:schemeClr val="lt1"/>
                </a:solidFill>
                <a:latin typeface="Blinker ExtraLight"/>
                <a:ea typeface="Blinker ExtraLight"/>
                <a:cs typeface="Blinker ExtraLight"/>
                <a:sym typeface="Blinker ExtraLight"/>
              </a:rPr>
              <a:t>Noisy Data</a:t>
            </a:r>
            <a:endParaRPr sz="3600">
              <a:solidFill>
                <a:schemeClr val="lt1"/>
              </a:solidFill>
              <a:latin typeface="Blinker ExtraLight"/>
              <a:ea typeface="Blinker ExtraLight"/>
              <a:cs typeface="Blinker ExtraLight"/>
              <a:sym typeface="Blinker ExtraLight"/>
            </a:endParaRPr>
          </a:p>
          <a:p>
            <a:pPr indent="0" lvl="0" marL="0" marR="0" rtl="0" algn="ctr">
              <a:lnSpc>
                <a:spcPct val="120000"/>
              </a:lnSpc>
              <a:spcBef>
                <a:spcPts val="0"/>
              </a:spcBef>
              <a:spcAft>
                <a:spcPts val="0"/>
              </a:spcAft>
              <a:buNone/>
            </a:pPr>
            <a:r>
              <a:rPr lang="en-US" sz="3600">
                <a:solidFill>
                  <a:schemeClr val="lt1"/>
                </a:solidFill>
                <a:latin typeface="Blinker ExtraLight"/>
                <a:ea typeface="Blinker ExtraLight"/>
                <a:cs typeface="Blinker ExtraLight"/>
                <a:sym typeface="Blinker ExtraLight"/>
              </a:rPr>
              <a:t>Model Uncertainty</a:t>
            </a:r>
            <a:endParaRPr sz="3600">
              <a:solidFill>
                <a:schemeClr val="lt1"/>
              </a:solidFill>
              <a:latin typeface="Blinker ExtraLight"/>
              <a:ea typeface="Blinker ExtraLight"/>
              <a:cs typeface="Blinker ExtraLight"/>
              <a:sym typeface="Blinker ExtraLight"/>
            </a:endParaRPr>
          </a:p>
          <a:p>
            <a:pPr indent="0" lvl="0" marL="0" marR="0" rtl="0" algn="ctr">
              <a:lnSpc>
                <a:spcPct val="120000"/>
              </a:lnSpc>
              <a:spcBef>
                <a:spcPts val="0"/>
              </a:spcBef>
              <a:spcAft>
                <a:spcPts val="0"/>
              </a:spcAft>
              <a:buClr>
                <a:schemeClr val="lt1"/>
              </a:buClr>
              <a:buSzPts val="3600"/>
              <a:buFont typeface="Blinker ExtraLight"/>
              <a:buNone/>
            </a:pPr>
            <a:r>
              <a:t/>
            </a:r>
            <a:endParaRPr sz="3600">
              <a:solidFill>
                <a:schemeClr val="lt1"/>
              </a:solidFill>
              <a:latin typeface="Blinker ExtraLight"/>
              <a:ea typeface="Blinker ExtraLight"/>
              <a:cs typeface="Blinker ExtraLight"/>
              <a:sym typeface="Blinker ExtraLight"/>
            </a:endParaRPr>
          </a:p>
        </p:txBody>
      </p:sp>
      <p:sp>
        <p:nvSpPr>
          <p:cNvPr id="82" name="Google Shape;82;p7"/>
          <p:cNvSpPr txBox="1"/>
          <p:nvPr/>
        </p:nvSpPr>
        <p:spPr>
          <a:xfrm>
            <a:off x="2257221" y="5366943"/>
            <a:ext cx="5137800" cy="1539300"/>
          </a:xfrm>
          <a:prstGeom prst="rect">
            <a:avLst/>
          </a:prstGeom>
          <a:noFill/>
          <a:ln>
            <a:noFill/>
          </a:ln>
        </p:spPr>
        <p:txBody>
          <a:bodyPr anchorCtr="0" anchor="b" bIns="45700" lIns="91425" spcFirstLastPara="1" rIns="91425" wrap="square" tIns="45700">
            <a:spAutoFit/>
          </a:bodyPr>
          <a:lstStyle/>
          <a:p>
            <a:pPr indent="0" lvl="0" marL="0" marR="0" rtl="0" algn="ctr">
              <a:spcBef>
                <a:spcPts val="0"/>
              </a:spcBef>
              <a:spcAft>
                <a:spcPts val="0"/>
              </a:spcAft>
              <a:buNone/>
            </a:pPr>
            <a:r>
              <a:rPr lang="en-US" sz="4700">
                <a:solidFill>
                  <a:schemeClr val="lt1"/>
                </a:solidFill>
                <a:latin typeface="Major Mono Display"/>
                <a:ea typeface="Major Mono Display"/>
                <a:cs typeface="Major Mono Display"/>
                <a:sym typeface="Major Mono Display"/>
              </a:rPr>
              <a:t>Traditional Methods</a:t>
            </a:r>
            <a:endParaRPr sz="1300"/>
          </a:p>
        </p:txBody>
      </p:sp>
      <p:sp>
        <p:nvSpPr>
          <p:cNvPr id="83" name="Google Shape;83;p7"/>
          <p:cNvSpPr txBox="1"/>
          <p:nvPr/>
        </p:nvSpPr>
        <p:spPr>
          <a:xfrm>
            <a:off x="2257221" y="7596202"/>
            <a:ext cx="51378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Clr>
                <a:schemeClr val="lt1"/>
              </a:buClr>
              <a:buSzPts val="3600"/>
              <a:buFont typeface="Blinker ExtraLight"/>
              <a:buNone/>
            </a:pPr>
            <a:r>
              <a:rPr lang="en-US" sz="3600">
                <a:solidFill>
                  <a:schemeClr val="lt1"/>
                </a:solidFill>
                <a:latin typeface="Blinker ExtraLight"/>
                <a:ea typeface="Blinker ExtraLight"/>
                <a:cs typeface="Blinker ExtraLight"/>
                <a:sym typeface="Blinker ExtraLight"/>
              </a:rPr>
              <a:t>Limitations and Pitfalls</a:t>
            </a:r>
            <a:endParaRPr/>
          </a:p>
        </p:txBody>
      </p:sp>
      <p:sp>
        <p:nvSpPr>
          <p:cNvPr id="84" name="Google Shape;84;p7"/>
          <p:cNvSpPr txBox="1"/>
          <p:nvPr/>
        </p:nvSpPr>
        <p:spPr>
          <a:xfrm>
            <a:off x="1520904" y="1277612"/>
            <a:ext cx="21335700" cy="969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700">
                <a:solidFill>
                  <a:schemeClr val="dk2"/>
                </a:solidFill>
                <a:latin typeface="Major Mono Display"/>
                <a:ea typeface="Major Mono Display"/>
                <a:cs typeface="Major Mono Display"/>
                <a:sym typeface="Major Mono Display"/>
              </a:rPr>
              <a:t> The Challenge of Financial Forecasting</a:t>
            </a:r>
            <a:endParaRPr sz="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descr="A picture containing grape, fruit&#10;&#10;Description automatically generated" id="89" name="Google Shape;89;p8"/>
          <p:cNvPicPr preferRelativeResize="0"/>
          <p:nvPr/>
        </p:nvPicPr>
        <p:blipFill rotWithShape="1">
          <a:blip r:embed="rId3">
            <a:alphaModFix/>
          </a:blip>
          <a:srcRect b="0" l="49" r="59" t="0"/>
          <a:stretch/>
        </p:blipFill>
        <p:spPr>
          <a:xfrm>
            <a:off x="-3576551" y="2136516"/>
            <a:ext cx="17153528" cy="9445277"/>
          </a:xfrm>
          <a:custGeom>
            <a:rect b="b" l="l" r="r" t="t"/>
            <a:pathLst>
              <a:path extrusionOk="0" h="2383666" w="4328966">
                <a:moveTo>
                  <a:pt x="2165727" y="0"/>
                </a:moveTo>
                <a:cubicBezTo>
                  <a:pt x="3361300" y="0"/>
                  <a:pt x="4328966" y="1191209"/>
                  <a:pt x="4328966" y="1191209"/>
                </a:cubicBezTo>
                <a:cubicBezTo>
                  <a:pt x="4328966" y="1191209"/>
                  <a:pt x="3361300" y="2383666"/>
                  <a:pt x="2165727" y="2383666"/>
                </a:cubicBezTo>
                <a:cubicBezTo>
                  <a:pt x="970156" y="2383666"/>
                  <a:pt x="0" y="1191209"/>
                  <a:pt x="0" y="1191209"/>
                </a:cubicBezTo>
                <a:cubicBezTo>
                  <a:pt x="0" y="1191209"/>
                  <a:pt x="970156" y="0"/>
                  <a:pt x="2165727" y="0"/>
                </a:cubicBezTo>
                <a:close/>
              </a:path>
            </a:pathLst>
          </a:custGeom>
          <a:noFill/>
          <a:ln>
            <a:noFill/>
          </a:ln>
        </p:spPr>
      </p:pic>
      <p:sp>
        <p:nvSpPr>
          <p:cNvPr id="90" name="Google Shape;90;p8"/>
          <p:cNvSpPr txBox="1"/>
          <p:nvPr/>
        </p:nvSpPr>
        <p:spPr>
          <a:xfrm>
            <a:off x="14170025" y="7349857"/>
            <a:ext cx="8686800" cy="5301000"/>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Clr>
                <a:schemeClr val="dk1"/>
              </a:buClr>
              <a:buSzPts val="3600"/>
              <a:buFont typeface="Blinker ExtraLight"/>
              <a:buNone/>
            </a:pPr>
            <a:r>
              <a:rPr lang="en-US" sz="3600">
                <a:solidFill>
                  <a:schemeClr val="dk1"/>
                </a:solidFill>
                <a:latin typeface="Blinker ExtraLight"/>
                <a:ea typeface="Blinker ExtraLight"/>
                <a:cs typeface="Blinker ExtraLight"/>
                <a:sym typeface="Blinker ExtraLight"/>
              </a:rPr>
              <a:t>"Noisy X" refers to predictor variables that introduce a high level of noise and uncertainty into our forecasting models. According to Green &amp; Zhao (2022), this is one of the significant challenges in financial data forecasting. Addressing this noise requires advanced models and data cleaning techniques.</a:t>
            </a:r>
            <a:endParaRPr/>
          </a:p>
        </p:txBody>
      </p:sp>
      <p:sp>
        <p:nvSpPr>
          <p:cNvPr id="91" name="Google Shape;91;p8"/>
          <p:cNvSpPr txBox="1"/>
          <p:nvPr/>
        </p:nvSpPr>
        <p:spPr>
          <a:xfrm>
            <a:off x="14170027" y="3073896"/>
            <a:ext cx="8686800" cy="2555100"/>
          </a:xfrm>
          <a:prstGeom prst="rect">
            <a:avLst/>
          </a:prstGeom>
          <a:noFill/>
          <a:ln>
            <a:noFill/>
          </a:ln>
        </p:spPr>
        <p:txBody>
          <a:bodyPr anchorCtr="0" anchor="b" bIns="45700" lIns="91425" spcFirstLastPara="1" rIns="91425" wrap="square" tIns="45700">
            <a:spAutoFit/>
          </a:bodyPr>
          <a:lstStyle/>
          <a:p>
            <a:pPr indent="0" lvl="0" marL="0" marR="0" rtl="0" algn="r">
              <a:spcBef>
                <a:spcPts val="0"/>
              </a:spcBef>
              <a:spcAft>
                <a:spcPts val="0"/>
              </a:spcAft>
              <a:buNone/>
            </a:pPr>
            <a:r>
              <a:rPr lang="en-US" sz="8000">
                <a:solidFill>
                  <a:schemeClr val="dk2"/>
                </a:solidFill>
                <a:latin typeface="Major Mono Display"/>
                <a:ea typeface="Major Mono Display"/>
                <a:cs typeface="Major Mono Display"/>
                <a:sym typeface="Major Mono Display"/>
              </a:rPr>
              <a:t>What is "Noisy X"?</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9"/>
          <p:cNvSpPr/>
          <p:nvPr/>
        </p:nvSpPr>
        <p:spPr>
          <a:xfrm>
            <a:off x="8883611" y="3961160"/>
            <a:ext cx="6610428" cy="7823849"/>
          </a:xfrm>
          <a:custGeom>
            <a:rect b="b" l="l" r="r" t="t"/>
            <a:pathLst>
              <a:path extrusionOk="0" h="7823849" w="6610428">
                <a:moveTo>
                  <a:pt x="4750821" y="0"/>
                </a:moveTo>
                <a:lnTo>
                  <a:pt x="4750821" y="245428"/>
                </a:lnTo>
                <a:lnTo>
                  <a:pt x="4384329" y="245428"/>
                </a:lnTo>
                <a:lnTo>
                  <a:pt x="4384329" y="493567"/>
                </a:lnTo>
                <a:lnTo>
                  <a:pt x="4058559" y="493567"/>
                </a:lnTo>
                <a:lnTo>
                  <a:pt x="4058559" y="732215"/>
                </a:lnTo>
                <a:lnTo>
                  <a:pt x="2551870" y="732215"/>
                </a:lnTo>
                <a:lnTo>
                  <a:pt x="2551870" y="493567"/>
                </a:lnTo>
                <a:lnTo>
                  <a:pt x="2226099" y="493567"/>
                </a:lnTo>
                <a:lnTo>
                  <a:pt x="2226099" y="245428"/>
                </a:lnTo>
                <a:lnTo>
                  <a:pt x="1859607" y="245428"/>
                </a:lnTo>
                <a:lnTo>
                  <a:pt x="1859607" y="0"/>
                </a:lnTo>
                <a:lnTo>
                  <a:pt x="0" y="0"/>
                </a:lnTo>
                <a:lnTo>
                  <a:pt x="0" y="7823849"/>
                </a:lnTo>
                <a:lnTo>
                  <a:pt x="1859607" y="7823849"/>
                </a:lnTo>
                <a:lnTo>
                  <a:pt x="1859607" y="7578422"/>
                </a:lnTo>
                <a:lnTo>
                  <a:pt x="2226099" y="7578422"/>
                </a:lnTo>
                <a:lnTo>
                  <a:pt x="2226099" y="7330282"/>
                </a:lnTo>
                <a:lnTo>
                  <a:pt x="2551870" y="7330282"/>
                </a:lnTo>
                <a:lnTo>
                  <a:pt x="2551870" y="7091635"/>
                </a:lnTo>
                <a:lnTo>
                  <a:pt x="4058559" y="7091635"/>
                </a:lnTo>
                <a:lnTo>
                  <a:pt x="4058559" y="7330282"/>
                </a:lnTo>
                <a:lnTo>
                  <a:pt x="4384329" y="7330282"/>
                </a:lnTo>
                <a:lnTo>
                  <a:pt x="4384329" y="7578422"/>
                </a:lnTo>
                <a:lnTo>
                  <a:pt x="4750821" y="7578422"/>
                </a:lnTo>
                <a:lnTo>
                  <a:pt x="4750821" y="7823849"/>
                </a:lnTo>
                <a:lnTo>
                  <a:pt x="6610428" y="7823849"/>
                </a:lnTo>
                <a:lnTo>
                  <a:pt x="6610428"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Blinker ExtraLight"/>
              <a:ea typeface="Blinker ExtraLight"/>
              <a:cs typeface="Blinker ExtraLight"/>
              <a:sym typeface="Blinker ExtraLight"/>
            </a:endParaRPr>
          </a:p>
        </p:txBody>
      </p:sp>
      <p:sp>
        <p:nvSpPr>
          <p:cNvPr id="97" name="Google Shape;97;p9"/>
          <p:cNvSpPr/>
          <p:nvPr/>
        </p:nvSpPr>
        <p:spPr>
          <a:xfrm>
            <a:off x="1520904" y="3961160"/>
            <a:ext cx="6610428" cy="7823849"/>
          </a:xfrm>
          <a:custGeom>
            <a:rect b="b" l="l" r="r" t="t"/>
            <a:pathLst>
              <a:path extrusionOk="0" h="7823849" w="6610428">
                <a:moveTo>
                  <a:pt x="4750821" y="0"/>
                </a:moveTo>
                <a:lnTo>
                  <a:pt x="4750821" y="245428"/>
                </a:lnTo>
                <a:lnTo>
                  <a:pt x="4384329" y="245428"/>
                </a:lnTo>
                <a:lnTo>
                  <a:pt x="4384329" y="493567"/>
                </a:lnTo>
                <a:lnTo>
                  <a:pt x="4058559" y="493567"/>
                </a:lnTo>
                <a:lnTo>
                  <a:pt x="4058559" y="732215"/>
                </a:lnTo>
                <a:lnTo>
                  <a:pt x="2551870" y="732215"/>
                </a:lnTo>
                <a:lnTo>
                  <a:pt x="2551870" y="493567"/>
                </a:lnTo>
                <a:lnTo>
                  <a:pt x="2226099" y="493567"/>
                </a:lnTo>
                <a:lnTo>
                  <a:pt x="2226099" y="245428"/>
                </a:lnTo>
                <a:lnTo>
                  <a:pt x="1859607" y="245428"/>
                </a:lnTo>
                <a:lnTo>
                  <a:pt x="1859607" y="0"/>
                </a:lnTo>
                <a:lnTo>
                  <a:pt x="0" y="0"/>
                </a:lnTo>
                <a:lnTo>
                  <a:pt x="0" y="7823849"/>
                </a:lnTo>
                <a:lnTo>
                  <a:pt x="1859607" y="7823849"/>
                </a:lnTo>
                <a:lnTo>
                  <a:pt x="1859607" y="7578422"/>
                </a:lnTo>
                <a:lnTo>
                  <a:pt x="2226099" y="7578422"/>
                </a:lnTo>
                <a:lnTo>
                  <a:pt x="2226099" y="7330282"/>
                </a:lnTo>
                <a:lnTo>
                  <a:pt x="2551870" y="7330282"/>
                </a:lnTo>
                <a:lnTo>
                  <a:pt x="2551870" y="7091635"/>
                </a:lnTo>
                <a:lnTo>
                  <a:pt x="4058559" y="7091635"/>
                </a:lnTo>
                <a:lnTo>
                  <a:pt x="4058559" y="7330282"/>
                </a:lnTo>
                <a:lnTo>
                  <a:pt x="4384329" y="7330282"/>
                </a:lnTo>
                <a:lnTo>
                  <a:pt x="4384329" y="7578422"/>
                </a:lnTo>
                <a:lnTo>
                  <a:pt x="4750821" y="7578422"/>
                </a:lnTo>
                <a:lnTo>
                  <a:pt x="4750821" y="7823849"/>
                </a:lnTo>
                <a:lnTo>
                  <a:pt x="6610428" y="7823849"/>
                </a:lnTo>
                <a:lnTo>
                  <a:pt x="6610428"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Blinker ExtraLight"/>
              <a:ea typeface="Blinker ExtraLight"/>
              <a:cs typeface="Blinker ExtraLight"/>
              <a:sym typeface="Blinker ExtraLight"/>
            </a:endParaRPr>
          </a:p>
        </p:txBody>
      </p:sp>
      <p:sp>
        <p:nvSpPr>
          <p:cNvPr id="98" name="Google Shape;98;p9"/>
          <p:cNvSpPr/>
          <p:nvPr/>
        </p:nvSpPr>
        <p:spPr>
          <a:xfrm>
            <a:off x="16246318" y="3961160"/>
            <a:ext cx="6610428" cy="7823849"/>
          </a:xfrm>
          <a:custGeom>
            <a:rect b="b" l="l" r="r" t="t"/>
            <a:pathLst>
              <a:path extrusionOk="0" h="7823849" w="6610428">
                <a:moveTo>
                  <a:pt x="4750821" y="0"/>
                </a:moveTo>
                <a:lnTo>
                  <a:pt x="4750821" y="245428"/>
                </a:lnTo>
                <a:lnTo>
                  <a:pt x="4384329" y="245428"/>
                </a:lnTo>
                <a:lnTo>
                  <a:pt x="4384329" y="493567"/>
                </a:lnTo>
                <a:lnTo>
                  <a:pt x="4058559" y="493567"/>
                </a:lnTo>
                <a:lnTo>
                  <a:pt x="4058559" y="732215"/>
                </a:lnTo>
                <a:lnTo>
                  <a:pt x="2551870" y="732215"/>
                </a:lnTo>
                <a:lnTo>
                  <a:pt x="2551870" y="493567"/>
                </a:lnTo>
                <a:lnTo>
                  <a:pt x="2226099" y="493567"/>
                </a:lnTo>
                <a:lnTo>
                  <a:pt x="2226099" y="245428"/>
                </a:lnTo>
                <a:lnTo>
                  <a:pt x="1859607" y="245428"/>
                </a:lnTo>
                <a:lnTo>
                  <a:pt x="1859607" y="0"/>
                </a:lnTo>
                <a:lnTo>
                  <a:pt x="0" y="0"/>
                </a:lnTo>
                <a:lnTo>
                  <a:pt x="0" y="7823849"/>
                </a:lnTo>
                <a:lnTo>
                  <a:pt x="1859607" y="7823849"/>
                </a:lnTo>
                <a:lnTo>
                  <a:pt x="1859607" y="7578422"/>
                </a:lnTo>
                <a:lnTo>
                  <a:pt x="2226099" y="7578422"/>
                </a:lnTo>
                <a:lnTo>
                  <a:pt x="2226099" y="7330282"/>
                </a:lnTo>
                <a:lnTo>
                  <a:pt x="2551870" y="7330282"/>
                </a:lnTo>
                <a:lnTo>
                  <a:pt x="2551870" y="7091635"/>
                </a:lnTo>
                <a:lnTo>
                  <a:pt x="4058559" y="7091635"/>
                </a:lnTo>
                <a:lnTo>
                  <a:pt x="4058559" y="7330282"/>
                </a:lnTo>
                <a:lnTo>
                  <a:pt x="4384329" y="7330282"/>
                </a:lnTo>
                <a:lnTo>
                  <a:pt x="4384329" y="7578422"/>
                </a:lnTo>
                <a:lnTo>
                  <a:pt x="4750821" y="7578422"/>
                </a:lnTo>
                <a:lnTo>
                  <a:pt x="4750821" y="7823849"/>
                </a:lnTo>
                <a:lnTo>
                  <a:pt x="6610428" y="7823849"/>
                </a:lnTo>
                <a:lnTo>
                  <a:pt x="6610428"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Blinker ExtraLight"/>
              <a:ea typeface="Blinker ExtraLight"/>
              <a:cs typeface="Blinker ExtraLight"/>
              <a:sym typeface="Blinker ExtraLight"/>
            </a:endParaRPr>
          </a:p>
        </p:txBody>
      </p:sp>
      <p:sp>
        <p:nvSpPr>
          <p:cNvPr id="99" name="Google Shape;99;p9"/>
          <p:cNvSpPr txBox="1"/>
          <p:nvPr/>
        </p:nvSpPr>
        <p:spPr>
          <a:xfrm>
            <a:off x="16982635" y="5323795"/>
            <a:ext cx="5137800" cy="1416000"/>
          </a:xfrm>
          <a:prstGeom prst="rect">
            <a:avLst/>
          </a:prstGeom>
          <a:noFill/>
          <a:ln>
            <a:noFill/>
          </a:ln>
        </p:spPr>
        <p:txBody>
          <a:bodyPr anchorCtr="0" anchor="b" bIns="45700" lIns="91425" spcFirstLastPara="1" rIns="91425" wrap="square" tIns="45700">
            <a:spAutoFit/>
          </a:bodyPr>
          <a:lstStyle/>
          <a:p>
            <a:pPr indent="0" lvl="0" marL="0" marR="0" rtl="0" algn="ctr">
              <a:spcBef>
                <a:spcPts val="0"/>
              </a:spcBef>
              <a:spcAft>
                <a:spcPts val="0"/>
              </a:spcAft>
              <a:buNone/>
            </a:pPr>
            <a:r>
              <a:rPr lang="en-US" sz="4300">
                <a:solidFill>
                  <a:schemeClr val="lt1"/>
                </a:solidFill>
                <a:latin typeface="Major Mono Display"/>
                <a:ea typeface="Major Mono Display"/>
                <a:cs typeface="Major Mono Display"/>
                <a:sym typeface="Major Mono Display"/>
              </a:rPr>
              <a:t>Addressing the Noise</a:t>
            </a:r>
            <a:endParaRPr sz="900"/>
          </a:p>
        </p:txBody>
      </p:sp>
      <p:sp>
        <p:nvSpPr>
          <p:cNvPr id="100" name="Google Shape;100;p9"/>
          <p:cNvSpPr txBox="1"/>
          <p:nvPr/>
        </p:nvSpPr>
        <p:spPr>
          <a:xfrm>
            <a:off x="16982635" y="7570183"/>
            <a:ext cx="5137800" cy="197640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3600">
                <a:solidFill>
                  <a:schemeClr val="lt1"/>
                </a:solidFill>
                <a:latin typeface="Blinker ExtraLight"/>
                <a:ea typeface="Blinker ExtraLight"/>
                <a:cs typeface="Blinker ExtraLight"/>
                <a:sym typeface="Blinker ExtraLight"/>
              </a:rPr>
              <a:t>Advanced Models</a:t>
            </a:r>
            <a:endParaRPr sz="3600">
              <a:solidFill>
                <a:schemeClr val="lt1"/>
              </a:solidFill>
              <a:latin typeface="Blinker ExtraLight"/>
              <a:ea typeface="Blinker ExtraLight"/>
              <a:cs typeface="Blinker ExtraLight"/>
              <a:sym typeface="Blinker ExtraLight"/>
            </a:endParaRPr>
          </a:p>
          <a:p>
            <a:pPr indent="0" lvl="0" marL="0" marR="0" rtl="0" algn="ctr">
              <a:lnSpc>
                <a:spcPct val="120000"/>
              </a:lnSpc>
              <a:spcBef>
                <a:spcPts val="0"/>
              </a:spcBef>
              <a:spcAft>
                <a:spcPts val="0"/>
              </a:spcAft>
              <a:buNone/>
            </a:pPr>
            <a:r>
              <a:rPr lang="en-US" sz="3600">
                <a:solidFill>
                  <a:schemeClr val="lt1"/>
                </a:solidFill>
                <a:latin typeface="Blinker ExtraLight"/>
                <a:ea typeface="Blinker ExtraLight"/>
                <a:cs typeface="Blinker ExtraLight"/>
                <a:sym typeface="Blinker ExtraLight"/>
              </a:rPr>
              <a:t>Data Cleaning</a:t>
            </a:r>
            <a:endParaRPr sz="3600">
              <a:solidFill>
                <a:schemeClr val="lt1"/>
              </a:solidFill>
              <a:latin typeface="Blinker ExtraLight"/>
              <a:ea typeface="Blinker ExtraLight"/>
              <a:cs typeface="Blinker ExtraLight"/>
              <a:sym typeface="Blinker ExtraLight"/>
            </a:endParaRPr>
          </a:p>
          <a:p>
            <a:pPr indent="0" lvl="0" marL="0" marR="0" rtl="0" algn="ctr">
              <a:lnSpc>
                <a:spcPct val="120000"/>
              </a:lnSpc>
              <a:spcBef>
                <a:spcPts val="0"/>
              </a:spcBef>
              <a:spcAft>
                <a:spcPts val="0"/>
              </a:spcAft>
              <a:buClr>
                <a:schemeClr val="lt1"/>
              </a:buClr>
              <a:buSzPts val="3600"/>
              <a:buFont typeface="Blinker ExtraLight"/>
              <a:buNone/>
            </a:pPr>
            <a:r>
              <a:t/>
            </a:r>
            <a:endParaRPr sz="3600">
              <a:solidFill>
                <a:schemeClr val="lt1"/>
              </a:solidFill>
              <a:latin typeface="Blinker ExtraLight"/>
              <a:ea typeface="Blinker ExtraLight"/>
              <a:cs typeface="Blinker ExtraLight"/>
              <a:sym typeface="Blinker ExtraLight"/>
            </a:endParaRPr>
          </a:p>
        </p:txBody>
      </p:sp>
      <p:sp>
        <p:nvSpPr>
          <p:cNvPr id="101" name="Google Shape;101;p9"/>
          <p:cNvSpPr txBox="1"/>
          <p:nvPr/>
        </p:nvSpPr>
        <p:spPr>
          <a:xfrm>
            <a:off x="9619928" y="5378823"/>
            <a:ext cx="5137800" cy="754200"/>
          </a:xfrm>
          <a:prstGeom prst="rect">
            <a:avLst/>
          </a:prstGeom>
          <a:noFill/>
          <a:ln>
            <a:noFill/>
          </a:ln>
        </p:spPr>
        <p:txBody>
          <a:bodyPr anchorCtr="0" anchor="b" bIns="45700" lIns="91425" spcFirstLastPara="1" rIns="91425" wrap="square" tIns="45700">
            <a:spAutoFit/>
          </a:bodyPr>
          <a:lstStyle/>
          <a:p>
            <a:pPr indent="0" lvl="0" marL="0" marR="0" rtl="0" algn="ctr">
              <a:spcBef>
                <a:spcPts val="0"/>
              </a:spcBef>
              <a:spcAft>
                <a:spcPts val="0"/>
              </a:spcAft>
              <a:buNone/>
            </a:pPr>
            <a:r>
              <a:rPr lang="en-US" sz="4300">
                <a:solidFill>
                  <a:schemeClr val="lt1"/>
                </a:solidFill>
                <a:latin typeface="Major Mono Display"/>
                <a:ea typeface="Major Mono Display"/>
                <a:cs typeface="Major Mono Display"/>
                <a:sym typeface="Major Mono Display"/>
              </a:rPr>
              <a:t>Implications</a:t>
            </a:r>
            <a:endParaRPr sz="900"/>
          </a:p>
        </p:txBody>
      </p:sp>
      <p:sp>
        <p:nvSpPr>
          <p:cNvPr id="102" name="Google Shape;102;p9"/>
          <p:cNvSpPr txBox="1"/>
          <p:nvPr/>
        </p:nvSpPr>
        <p:spPr>
          <a:xfrm>
            <a:off x="9619928" y="7570183"/>
            <a:ext cx="5137800" cy="264120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3600">
                <a:solidFill>
                  <a:schemeClr val="lt1"/>
                </a:solidFill>
                <a:latin typeface="Blinker ExtraLight"/>
                <a:ea typeface="Blinker ExtraLight"/>
                <a:cs typeface="Blinker ExtraLight"/>
                <a:sym typeface="Blinker ExtraLight"/>
              </a:rPr>
              <a:t>Reduced Forecast Accuracy</a:t>
            </a:r>
            <a:endParaRPr sz="3600">
              <a:solidFill>
                <a:schemeClr val="lt1"/>
              </a:solidFill>
              <a:latin typeface="Blinker ExtraLight"/>
              <a:ea typeface="Blinker ExtraLight"/>
              <a:cs typeface="Blinker ExtraLight"/>
              <a:sym typeface="Blinker ExtraLight"/>
            </a:endParaRPr>
          </a:p>
          <a:p>
            <a:pPr indent="0" lvl="0" marL="0" marR="0" rtl="0" algn="ctr">
              <a:lnSpc>
                <a:spcPct val="120000"/>
              </a:lnSpc>
              <a:spcBef>
                <a:spcPts val="0"/>
              </a:spcBef>
              <a:spcAft>
                <a:spcPts val="0"/>
              </a:spcAft>
              <a:buNone/>
            </a:pPr>
            <a:r>
              <a:rPr lang="en-US" sz="3600">
                <a:solidFill>
                  <a:schemeClr val="lt1"/>
                </a:solidFill>
                <a:latin typeface="Blinker ExtraLight"/>
                <a:ea typeface="Blinker ExtraLight"/>
                <a:cs typeface="Blinker ExtraLight"/>
                <a:sym typeface="Blinker ExtraLight"/>
              </a:rPr>
              <a:t>Increased Uncertainty</a:t>
            </a:r>
            <a:endParaRPr sz="3600">
              <a:solidFill>
                <a:schemeClr val="lt1"/>
              </a:solidFill>
              <a:latin typeface="Blinker ExtraLight"/>
              <a:ea typeface="Blinker ExtraLight"/>
              <a:cs typeface="Blinker ExtraLight"/>
              <a:sym typeface="Blinker ExtraLight"/>
            </a:endParaRPr>
          </a:p>
          <a:p>
            <a:pPr indent="0" lvl="0" marL="0" marR="0" rtl="0" algn="ctr">
              <a:lnSpc>
                <a:spcPct val="120000"/>
              </a:lnSpc>
              <a:spcBef>
                <a:spcPts val="0"/>
              </a:spcBef>
              <a:spcAft>
                <a:spcPts val="0"/>
              </a:spcAft>
              <a:buClr>
                <a:schemeClr val="lt1"/>
              </a:buClr>
              <a:buSzPts val="3600"/>
              <a:buFont typeface="Blinker ExtraLight"/>
              <a:buNone/>
            </a:pPr>
            <a:r>
              <a:t/>
            </a:r>
            <a:endParaRPr sz="3600">
              <a:solidFill>
                <a:schemeClr val="lt1"/>
              </a:solidFill>
              <a:latin typeface="Blinker ExtraLight"/>
              <a:ea typeface="Blinker ExtraLight"/>
              <a:cs typeface="Blinker ExtraLight"/>
              <a:sym typeface="Blinker ExtraLight"/>
            </a:endParaRPr>
          </a:p>
        </p:txBody>
      </p:sp>
      <p:sp>
        <p:nvSpPr>
          <p:cNvPr id="103" name="Google Shape;103;p9"/>
          <p:cNvSpPr txBox="1"/>
          <p:nvPr/>
        </p:nvSpPr>
        <p:spPr>
          <a:xfrm>
            <a:off x="2257221" y="5366943"/>
            <a:ext cx="5137800" cy="754200"/>
          </a:xfrm>
          <a:prstGeom prst="rect">
            <a:avLst/>
          </a:prstGeom>
          <a:noFill/>
          <a:ln>
            <a:noFill/>
          </a:ln>
        </p:spPr>
        <p:txBody>
          <a:bodyPr anchorCtr="0" anchor="b" bIns="45700" lIns="91425" spcFirstLastPara="1" rIns="91425" wrap="square" tIns="45700">
            <a:spAutoFit/>
          </a:bodyPr>
          <a:lstStyle/>
          <a:p>
            <a:pPr indent="0" lvl="0" marL="0" marR="0" rtl="0" algn="ctr">
              <a:spcBef>
                <a:spcPts val="0"/>
              </a:spcBef>
              <a:spcAft>
                <a:spcPts val="0"/>
              </a:spcAft>
              <a:buNone/>
            </a:pPr>
            <a:r>
              <a:rPr lang="en-US" sz="4300">
                <a:solidFill>
                  <a:schemeClr val="lt1"/>
                </a:solidFill>
                <a:latin typeface="Major Mono Display"/>
                <a:ea typeface="Major Mono Display"/>
                <a:cs typeface="Major Mono Display"/>
                <a:sym typeface="Major Mono Display"/>
              </a:rPr>
              <a:t>Definition</a:t>
            </a:r>
            <a:endParaRPr sz="900"/>
          </a:p>
        </p:txBody>
      </p:sp>
      <p:sp>
        <p:nvSpPr>
          <p:cNvPr id="104" name="Google Shape;104;p9"/>
          <p:cNvSpPr txBox="1"/>
          <p:nvPr/>
        </p:nvSpPr>
        <p:spPr>
          <a:xfrm>
            <a:off x="2257221" y="7570183"/>
            <a:ext cx="5137800" cy="131130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Clr>
                <a:schemeClr val="lt1"/>
              </a:buClr>
              <a:buSzPts val="3600"/>
              <a:buFont typeface="Blinker ExtraLight"/>
              <a:buNone/>
            </a:pPr>
            <a:r>
              <a:rPr lang="en-US" sz="3600">
                <a:solidFill>
                  <a:schemeClr val="lt1"/>
                </a:solidFill>
                <a:latin typeface="Blinker ExtraLight"/>
                <a:ea typeface="Blinker ExtraLight"/>
                <a:cs typeface="Blinker ExtraLight"/>
                <a:sym typeface="Blinker ExtraLight"/>
              </a:rPr>
              <a:t>Predictor variables with high noise</a:t>
            </a:r>
            <a:endParaRPr/>
          </a:p>
        </p:txBody>
      </p:sp>
      <p:sp>
        <p:nvSpPr>
          <p:cNvPr id="105" name="Google Shape;105;p9"/>
          <p:cNvSpPr txBox="1"/>
          <p:nvPr/>
        </p:nvSpPr>
        <p:spPr>
          <a:xfrm>
            <a:off x="1520904" y="1277612"/>
            <a:ext cx="21335700" cy="1323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8000">
                <a:solidFill>
                  <a:schemeClr val="dk2"/>
                </a:solidFill>
                <a:latin typeface="Major Mono Display"/>
                <a:ea typeface="Major Mono Display"/>
                <a:cs typeface="Major Mono Display"/>
                <a:sym typeface="Major Mono Display"/>
              </a:rPr>
              <a:t>What is "Noisy X"?</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0"/>
          <p:cNvSpPr/>
          <p:nvPr/>
        </p:nvSpPr>
        <p:spPr>
          <a:xfrm>
            <a:off x="-3568678" y="-1680199"/>
            <a:ext cx="7786290" cy="8014283"/>
          </a:xfrm>
          <a:custGeom>
            <a:rect b="b" l="l" r="r" t="t"/>
            <a:pathLst>
              <a:path extrusionOk="0" h="8014283" w="7786290">
                <a:moveTo>
                  <a:pt x="7666959" y="3244734"/>
                </a:moveTo>
                <a:cubicBezTo>
                  <a:pt x="7713681" y="3134240"/>
                  <a:pt x="7747145" y="3031954"/>
                  <a:pt x="7766718" y="2941664"/>
                </a:cubicBezTo>
                <a:cubicBezTo>
                  <a:pt x="7779977" y="2880419"/>
                  <a:pt x="7786291" y="2823594"/>
                  <a:pt x="7786291" y="2773082"/>
                </a:cubicBezTo>
                <a:cubicBezTo>
                  <a:pt x="7786291" y="2764874"/>
                  <a:pt x="7786291" y="2756035"/>
                  <a:pt x="7785659" y="2747827"/>
                </a:cubicBezTo>
                <a:cubicBezTo>
                  <a:pt x="7785659" y="2745932"/>
                  <a:pt x="7785659" y="2744670"/>
                  <a:pt x="7785028" y="2742775"/>
                </a:cubicBezTo>
                <a:lnTo>
                  <a:pt x="7785028" y="2738356"/>
                </a:lnTo>
                <a:cubicBezTo>
                  <a:pt x="7785028" y="2733304"/>
                  <a:pt x="7784397" y="2728253"/>
                  <a:pt x="7783766" y="2723202"/>
                </a:cubicBezTo>
                <a:cubicBezTo>
                  <a:pt x="7783766" y="2721308"/>
                  <a:pt x="7783134" y="2719414"/>
                  <a:pt x="7783134" y="2716888"/>
                </a:cubicBezTo>
                <a:lnTo>
                  <a:pt x="7782502" y="2711206"/>
                </a:lnTo>
                <a:cubicBezTo>
                  <a:pt x="7781871" y="2707417"/>
                  <a:pt x="7781871" y="2702998"/>
                  <a:pt x="7781240" y="2699209"/>
                </a:cubicBezTo>
                <a:cubicBezTo>
                  <a:pt x="7780609" y="2696684"/>
                  <a:pt x="7780609" y="2694789"/>
                  <a:pt x="7779977" y="2692895"/>
                </a:cubicBezTo>
                <a:lnTo>
                  <a:pt x="7779345" y="2687844"/>
                </a:lnTo>
                <a:cubicBezTo>
                  <a:pt x="7778714" y="2684056"/>
                  <a:pt x="7778083" y="2680267"/>
                  <a:pt x="7777452" y="2677110"/>
                </a:cubicBezTo>
                <a:cubicBezTo>
                  <a:pt x="7776820" y="2674585"/>
                  <a:pt x="7776188" y="2672691"/>
                  <a:pt x="7776188" y="2670165"/>
                </a:cubicBezTo>
                <a:lnTo>
                  <a:pt x="7774926" y="2665114"/>
                </a:lnTo>
                <a:cubicBezTo>
                  <a:pt x="7774295" y="2661957"/>
                  <a:pt x="7773031" y="2658169"/>
                  <a:pt x="7772400" y="2655012"/>
                </a:cubicBezTo>
                <a:cubicBezTo>
                  <a:pt x="7771769" y="2652486"/>
                  <a:pt x="7771138" y="2650592"/>
                  <a:pt x="7770506" y="2648066"/>
                </a:cubicBezTo>
                <a:lnTo>
                  <a:pt x="7769243" y="2644278"/>
                </a:lnTo>
                <a:cubicBezTo>
                  <a:pt x="7767981" y="2641121"/>
                  <a:pt x="7767349" y="2637333"/>
                  <a:pt x="7766086" y="2634176"/>
                </a:cubicBezTo>
                <a:cubicBezTo>
                  <a:pt x="7765455" y="2631650"/>
                  <a:pt x="7764192" y="2629124"/>
                  <a:pt x="7763561" y="2627230"/>
                </a:cubicBezTo>
                <a:lnTo>
                  <a:pt x="7762298" y="2624705"/>
                </a:lnTo>
                <a:cubicBezTo>
                  <a:pt x="7761035" y="2621548"/>
                  <a:pt x="7759772" y="2618391"/>
                  <a:pt x="7758510" y="2614602"/>
                </a:cubicBezTo>
                <a:cubicBezTo>
                  <a:pt x="7757247" y="2612077"/>
                  <a:pt x="7756616" y="2609551"/>
                  <a:pt x="7755353" y="2607026"/>
                </a:cubicBezTo>
                <a:lnTo>
                  <a:pt x="7753459" y="2603237"/>
                </a:lnTo>
                <a:cubicBezTo>
                  <a:pt x="7752827" y="2601975"/>
                  <a:pt x="7752196" y="2600080"/>
                  <a:pt x="7751564" y="2598818"/>
                </a:cubicBezTo>
                <a:cubicBezTo>
                  <a:pt x="7750933" y="2596923"/>
                  <a:pt x="7749670" y="2595029"/>
                  <a:pt x="7748407" y="2593135"/>
                </a:cubicBezTo>
                <a:cubicBezTo>
                  <a:pt x="7718101" y="2534415"/>
                  <a:pt x="7670116" y="2492112"/>
                  <a:pt x="7605713" y="2467487"/>
                </a:cubicBezTo>
                <a:cubicBezTo>
                  <a:pt x="7600663" y="2465593"/>
                  <a:pt x="7595611" y="2463699"/>
                  <a:pt x="7589297" y="2461805"/>
                </a:cubicBezTo>
                <a:lnTo>
                  <a:pt x="7584878" y="2460542"/>
                </a:lnTo>
                <a:cubicBezTo>
                  <a:pt x="7580458" y="2459279"/>
                  <a:pt x="7575407" y="2457385"/>
                  <a:pt x="7570987" y="2456122"/>
                </a:cubicBezTo>
                <a:lnTo>
                  <a:pt x="7567830" y="2455491"/>
                </a:lnTo>
                <a:cubicBezTo>
                  <a:pt x="7562147" y="2454228"/>
                  <a:pt x="7556465" y="2452334"/>
                  <a:pt x="7550152" y="2451071"/>
                </a:cubicBezTo>
                <a:lnTo>
                  <a:pt x="7545731" y="2450440"/>
                </a:lnTo>
                <a:cubicBezTo>
                  <a:pt x="7540681" y="2449177"/>
                  <a:pt x="7536261" y="2448546"/>
                  <a:pt x="7531210" y="2447914"/>
                </a:cubicBezTo>
                <a:lnTo>
                  <a:pt x="7526790" y="2447283"/>
                </a:lnTo>
                <a:cubicBezTo>
                  <a:pt x="7520476" y="2446020"/>
                  <a:pt x="7514162" y="2445389"/>
                  <a:pt x="7507848" y="2444757"/>
                </a:cubicBezTo>
                <a:lnTo>
                  <a:pt x="7504060" y="2444126"/>
                </a:lnTo>
                <a:cubicBezTo>
                  <a:pt x="7499008" y="2443495"/>
                  <a:pt x="7493327" y="2442863"/>
                  <a:pt x="7487644" y="2442863"/>
                </a:cubicBezTo>
                <a:lnTo>
                  <a:pt x="7481961" y="2442232"/>
                </a:lnTo>
                <a:cubicBezTo>
                  <a:pt x="7475016" y="2441601"/>
                  <a:pt x="7468702" y="2441601"/>
                  <a:pt x="7461757" y="2440969"/>
                </a:cubicBezTo>
                <a:lnTo>
                  <a:pt x="7460494" y="2440969"/>
                </a:lnTo>
                <a:cubicBezTo>
                  <a:pt x="7454180" y="2440969"/>
                  <a:pt x="7447235" y="2440338"/>
                  <a:pt x="7440290" y="2440338"/>
                </a:cubicBezTo>
                <a:lnTo>
                  <a:pt x="7437764" y="2440338"/>
                </a:lnTo>
                <a:lnTo>
                  <a:pt x="7433976" y="2440338"/>
                </a:lnTo>
                <a:cubicBezTo>
                  <a:pt x="7429556" y="2440338"/>
                  <a:pt x="7425136" y="2440338"/>
                  <a:pt x="7420085" y="2440338"/>
                </a:cubicBezTo>
                <a:lnTo>
                  <a:pt x="7413771" y="2440338"/>
                </a:lnTo>
                <a:cubicBezTo>
                  <a:pt x="7407457" y="2440338"/>
                  <a:pt x="7400512" y="2440969"/>
                  <a:pt x="7393567" y="2440969"/>
                </a:cubicBezTo>
                <a:lnTo>
                  <a:pt x="7392304" y="2440969"/>
                </a:lnTo>
                <a:cubicBezTo>
                  <a:pt x="7381570" y="2441601"/>
                  <a:pt x="7371468" y="2442232"/>
                  <a:pt x="7360735" y="2443495"/>
                </a:cubicBezTo>
                <a:lnTo>
                  <a:pt x="7360735" y="2443495"/>
                </a:lnTo>
                <a:lnTo>
                  <a:pt x="7354421" y="2444126"/>
                </a:lnTo>
                <a:cubicBezTo>
                  <a:pt x="7354421" y="2444126"/>
                  <a:pt x="7353789" y="2444126"/>
                  <a:pt x="7353789" y="2444126"/>
                </a:cubicBezTo>
                <a:lnTo>
                  <a:pt x="7348107" y="2444757"/>
                </a:lnTo>
                <a:lnTo>
                  <a:pt x="7348107" y="2444757"/>
                </a:lnTo>
                <a:cubicBezTo>
                  <a:pt x="7281811" y="2452334"/>
                  <a:pt x="7209201" y="2467487"/>
                  <a:pt x="7130909" y="2489586"/>
                </a:cubicBezTo>
                <a:cubicBezTo>
                  <a:pt x="7118913" y="2482010"/>
                  <a:pt x="7106285" y="2474433"/>
                  <a:pt x="7093657" y="2466856"/>
                </a:cubicBezTo>
                <a:cubicBezTo>
                  <a:pt x="7110073" y="2374041"/>
                  <a:pt x="7122701" y="2283752"/>
                  <a:pt x="7132172" y="2199777"/>
                </a:cubicBezTo>
                <a:cubicBezTo>
                  <a:pt x="7144168" y="2089914"/>
                  <a:pt x="7150482" y="1986997"/>
                  <a:pt x="7150482" y="1894813"/>
                </a:cubicBezTo>
                <a:cubicBezTo>
                  <a:pt x="7150482" y="1804524"/>
                  <a:pt x="7144799" y="1722443"/>
                  <a:pt x="7132803" y="1650464"/>
                </a:cubicBezTo>
                <a:cubicBezTo>
                  <a:pt x="7108810" y="1501455"/>
                  <a:pt x="7060825" y="1394118"/>
                  <a:pt x="6990109" y="1330978"/>
                </a:cubicBezTo>
                <a:cubicBezTo>
                  <a:pt x="6940861" y="1287412"/>
                  <a:pt x="6880879" y="1265313"/>
                  <a:pt x="6811426" y="1265313"/>
                </a:cubicBezTo>
                <a:cubicBezTo>
                  <a:pt x="6741974" y="1265313"/>
                  <a:pt x="6663050" y="1287412"/>
                  <a:pt x="6575287" y="1330978"/>
                </a:cubicBezTo>
                <a:lnTo>
                  <a:pt x="6575287" y="1330978"/>
                </a:lnTo>
                <a:lnTo>
                  <a:pt x="6569604" y="1334135"/>
                </a:lnTo>
                <a:cubicBezTo>
                  <a:pt x="6508991" y="1365074"/>
                  <a:pt x="6444589" y="1406114"/>
                  <a:pt x="6377662" y="1457257"/>
                </a:cubicBezTo>
                <a:cubicBezTo>
                  <a:pt x="6363771" y="1454732"/>
                  <a:pt x="6349249" y="1452206"/>
                  <a:pt x="6334727" y="1449681"/>
                </a:cubicBezTo>
                <a:cubicBezTo>
                  <a:pt x="6316417" y="1356866"/>
                  <a:pt x="6296213" y="1268470"/>
                  <a:pt x="6274745" y="1187021"/>
                </a:cubicBezTo>
                <a:cubicBezTo>
                  <a:pt x="6218552" y="974872"/>
                  <a:pt x="6152887" y="802502"/>
                  <a:pt x="6077752" y="673697"/>
                </a:cubicBezTo>
                <a:cubicBezTo>
                  <a:pt x="6001985" y="543630"/>
                  <a:pt x="5918642" y="460286"/>
                  <a:pt x="5829616" y="427454"/>
                </a:cubicBezTo>
                <a:cubicBezTo>
                  <a:pt x="5768371" y="404092"/>
                  <a:pt x="5703970" y="405355"/>
                  <a:pt x="5639568" y="429979"/>
                </a:cubicBezTo>
                <a:cubicBezTo>
                  <a:pt x="5575166" y="454604"/>
                  <a:pt x="5509502" y="503221"/>
                  <a:pt x="5444469" y="574569"/>
                </a:cubicBezTo>
                <a:lnTo>
                  <a:pt x="5444469" y="574569"/>
                </a:lnTo>
                <a:lnTo>
                  <a:pt x="5440680" y="578988"/>
                </a:lnTo>
                <a:cubicBezTo>
                  <a:pt x="5440680" y="578988"/>
                  <a:pt x="5440680" y="578988"/>
                  <a:pt x="5440049" y="579620"/>
                </a:cubicBezTo>
                <a:lnTo>
                  <a:pt x="5435629" y="584039"/>
                </a:lnTo>
                <a:lnTo>
                  <a:pt x="5435629" y="584039"/>
                </a:lnTo>
                <a:cubicBezTo>
                  <a:pt x="5391432" y="633920"/>
                  <a:pt x="5346603" y="695165"/>
                  <a:pt x="5303038" y="765249"/>
                </a:cubicBezTo>
                <a:cubicBezTo>
                  <a:pt x="5289147" y="767775"/>
                  <a:pt x="5274625" y="770301"/>
                  <a:pt x="5260103" y="773458"/>
                </a:cubicBezTo>
                <a:cubicBezTo>
                  <a:pt x="5209592" y="693271"/>
                  <a:pt x="5159081" y="618135"/>
                  <a:pt x="5109832" y="549944"/>
                </a:cubicBezTo>
                <a:cubicBezTo>
                  <a:pt x="4981660" y="372522"/>
                  <a:pt x="4857277" y="234879"/>
                  <a:pt x="4741733" y="142064"/>
                </a:cubicBezTo>
                <a:cubicBezTo>
                  <a:pt x="4625557" y="47355"/>
                  <a:pt x="4518852" y="0"/>
                  <a:pt x="4424775" y="0"/>
                </a:cubicBezTo>
                <a:lnTo>
                  <a:pt x="4422250" y="0"/>
                </a:lnTo>
                <a:cubicBezTo>
                  <a:pt x="4356585" y="631"/>
                  <a:pt x="4297234" y="24624"/>
                  <a:pt x="4245461" y="70716"/>
                </a:cubicBezTo>
                <a:cubicBezTo>
                  <a:pt x="4193055" y="118071"/>
                  <a:pt x="4148858" y="188787"/>
                  <a:pt x="4112869" y="282233"/>
                </a:cubicBezTo>
                <a:lnTo>
                  <a:pt x="4112237" y="284759"/>
                </a:lnTo>
                <a:cubicBezTo>
                  <a:pt x="4088245" y="348529"/>
                  <a:pt x="4068040" y="422403"/>
                  <a:pt x="4052255" y="504484"/>
                </a:cubicBezTo>
                <a:cubicBezTo>
                  <a:pt x="4040259" y="512060"/>
                  <a:pt x="4027631" y="519637"/>
                  <a:pt x="4015004" y="527845"/>
                </a:cubicBezTo>
                <a:cubicBezTo>
                  <a:pt x="3939237" y="471651"/>
                  <a:pt x="3864733" y="419246"/>
                  <a:pt x="3794017" y="373154"/>
                </a:cubicBezTo>
                <a:cubicBezTo>
                  <a:pt x="3610283" y="253820"/>
                  <a:pt x="3445491" y="169845"/>
                  <a:pt x="3303428" y="125016"/>
                </a:cubicBezTo>
                <a:cubicBezTo>
                  <a:pt x="3160103" y="79556"/>
                  <a:pt x="3042033" y="73873"/>
                  <a:pt x="2954270" y="109231"/>
                </a:cubicBezTo>
                <a:cubicBezTo>
                  <a:pt x="2893025" y="133224"/>
                  <a:pt x="2846302" y="176790"/>
                  <a:pt x="2815364" y="238667"/>
                </a:cubicBezTo>
                <a:cubicBezTo>
                  <a:pt x="2784426" y="299912"/>
                  <a:pt x="2768641" y="380099"/>
                  <a:pt x="2768010" y="477334"/>
                </a:cubicBezTo>
                <a:lnTo>
                  <a:pt x="2768010" y="477334"/>
                </a:lnTo>
                <a:lnTo>
                  <a:pt x="2768010" y="479859"/>
                </a:lnTo>
                <a:lnTo>
                  <a:pt x="2768010" y="479859"/>
                </a:lnTo>
                <a:lnTo>
                  <a:pt x="2768010" y="492487"/>
                </a:lnTo>
                <a:lnTo>
                  <a:pt x="2768010" y="492487"/>
                </a:lnTo>
                <a:cubicBezTo>
                  <a:pt x="2768641" y="558152"/>
                  <a:pt x="2776849" y="632657"/>
                  <a:pt x="2791371" y="712844"/>
                </a:cubicBezTo>
                <a:cubicBezTo>
                  <a:pt x="2782532" y="724209"/>
                  <a:pt x="2773692" y="736205"/>
                  <a:pt x="2764853" y="748202"/>
                </a:cubicBezTo>
                <a:cubicBezTo>
                  <a:pt x="2673933" y="722946"/>
                  <a:pt x="2585539" y="700847"/>
                  <a:pt x="2502827" y="683800"/>
                </a:cubicBezTo>
                <a:cubicBezTo>
                  <a:pt x="2288154" y="638339"/>
                  <a:pt x="2104420" y="620029"/>
                  <a:pt x="1956043" y="628868"/>
                </a:cubicBezTo>
                <a:cubicBezTo>
                  <a:pt x="1805773" y="637708"/>
                  <a:pt x="1694017" y="674960"/>
                  <a:pt x="1624564" y="739362"/>
                </a:cubicBezTo>
                <a:cubicBezTo>
                  <a:pt x="1576579" y="784191"/>
                  <a:pt x="1548166" y="841648"/>
                  <a:pt x="1541221" y="910470"/>
                </a:cubicBezTo>
                <a:cubicBezTo>
                  <a:pt x="1539958" y="921835"/>
                  <a:pt x="1539327" y="933200"/>
                  <a:pt x="1539327" y="945197"/>
                </a:cubicBezTo>
                <a:cubicBezTo>
                  <a:pt x="1539327" y="1005811"/>
                  <a:pt x="1553849" y="1074632"/>
                  <a:pt x="1582261" y="1149768"/>
                </a:cubicBezTo>
                <a:lnTo>
                  <a:pt x="1582261" y="1149768"/>
                </a:lnTo>
                <a:lnTo>
                  <a:pt x="1584155" y="1154188"/>
                </a:lnTo>
                <a:cubicBezTo>
                  <a:pt x="1584155" y="1154820"/>
                  <a:pt x="1584787" y="1154820"/>
                  <a:pt x="1584787" y="1155451"/>
                </a:cubicBezTo>
                <a:lnTo>
                  <a:pt x="1587312" y="1161133"/>
                </a:lnTo>
                <a:lnTo>
                  <a:pt x="1587312" y="1161133"/>
                </a:lnTo>
                <a:cubicBezTo>
                  <a:pt x="1611936" y="1223642"/>
                  <a:pt x="1646032" y="1290569"/>
                  <a:pt x="1689597" y="1360654"/>
                </a:cubicBezTo>
                <a:cubicBezTo>
                  <a:pt x="1685809" y="1374545"/>
                  <a:pt x="1681389" y="1388435"/>
                  <a:pt x="1677601" y="1402957"/>
                </a:cubicBezTo>
                <a:cubicBezTo>
                  <a:pt x="1582893" y="1411797"/>
                  <a:pt x="1493235" y="1423162"/>
                  <a:pt x="1409892" y="1436421"/>
                </a:cubicBezTo>
                <a:cubicBezTo>
                  <a:pt x="1193325" y="1471148"/>
                  <a:pt x="1015274" y="1520397"/>
                  <a:pt x="880156" y="1581642"/>
                </a:cubicBezTo>
                <a:cubicBezTo>
                  <a:pt x="743145" y="1644150"/>
                  <a:pt x="652225" y="1719286"/>
                  <a:pt x="610553" y="1804524"/>
                </a:cubicBezTo>
                <a:cubicBezTo>
                  <a:pt x="592874" y="1840513"/>
                  <a:pt x="584035" y="1879028"/>
                  <a:pt x="584035" y="1918175"/>
                </a:cubicBezTo>
                <a:cubicBezTo>
                  <a:pt x="584035" y="1942799"/>
                  <a:pt x="587823" y="1968686"/>
                  <a:pt x="594769" y="1993942"/>
                </a:cubicBezTo>
                <a:cubicBezTo>
                  <a:pt x="613710" y="2061501"/>
                  <a:pt x="656645" y="2133480"/>
                  <a:pt x="724203" y="2207353"/>
                </a:cubicBezTo>
                <a:lnTo>
                  <a:pt x="726098" y="2209247"/>
                </a:lnTo>
                <a:cubicBezTo>
                  <a:pt x="772189" y="2259128"/>
                  <a:pt x="829014" y="2310902"/>
                  <a:pt x="895941" y="2361413"/>
                </a:cubicBezTo>
                <a:cubicBezTo>
                  <a:pt x="897204" y="2375304"/>
                  <a:pt x="898467" y="2389195"/>
                  <a:pt x="899730" y="2404980"/>
                </a:cubicBezTo>
                <a:cubicBezTo>
                  <a:pt x="815123" y="2447283"/>
                  <a:pt x="735568" y="2490218"/>
                  <a:pt x="662327" y="2532521"/>
                </a:cubicBezTo>
                <a:cubicBezTo>
                  <a:pt x="472910" y="2643015"/>
                  <a:pt x="323903" y="2752878"/>
                  <a:pt x="220355" y="2858952"/>
                </a:cubicBezTo>
                <a:cubicBezTo>
                  <a:pt x="114913" y="2966920"/>
                  <a:pt x="57456" y="3069206"/>
                  <a:pt x="48617" y="3163915"/>
                </a:cubicBezTo>
                <a:cubicBezTo>
                  <a:pt x="47986" y="3172123"/>
                  <a:pt x="47354" y="3179700"/>
                  <a:pt x="47354" y="3187908"/>
                </a:cubicBezTo>
                <a:cubicBezTo>
                  <a:pt x="47354" y="3244102"/>
                  <a:pt x="65664" y="3297771"/>
                  <a:pt x="101654" y="3346388"/>
                </a:cubicBezTo>
                <a:cubicBezTo>
                  <a:pt x="143325" y="3403213"/>
                  <a:pt x="209621" y="3454356"/>
                  <a:pt x="298647" y="3498554"/>
                </a:cubicBezTo>
                <a:lnTo>
                  <a:pt x="300541" y="3499817"/>
                </a:lnTo>
                <a:cubicBezTo>
                  <a:pt x="361155" y="3530123"/>
                  <a:pt x="433133" y="3557274"/>
                  <a:pt x="513951" y="3580635"/>
                </a:cubicBezTo>
                <a:cubicBezTo>
                  <a:pt x="520265" y="3593263"/>
                  <a:pt x="526579" y="3606522"/>
                  <a:pt x="533524" y="3619781"/>
                </a:cubicBezTo>
                <a:cubicBezTo>
                  <a:pt x="469754" y="3689866"/>
                  <a:pt x="411034" y="3758688"/>
                  <a:pt x="357998" y="3824353"/>
                </a:cubicBezTo>
                <a:cubicBezTo>
                  <a:pt x="315695" y="3877390"/>
                  <a:pt x="275917" y="3929796"/>
                  <a:pt x="240559" y="3980308"/>
                </a:cubicBezTo>
                <a:cubicBezTo>
                  <a:pt x="162267" y="4091433"/>
                  <a:pt x="102285" y="4194982"/>
                  <a:pt x="62508" y="4288428"/>
                </a:cubicBezTo>
                <a:cubicBezTo>
                  <a:pt x="20836" y="4385031"/>
                  <a:pt x="0" y="4470900"/>
                  <a:pt x="0" y="4544774"/>
                </a:cubicBezTo>
                <a:cubicBezTo>
                  <a:pt x="0" y="4576975"/>
                  <a:pt x="3788" y="4607282"/>
                  <a:pt x="11996" y="4635063"/>
                </a:cubicBezTo>
                <a:cubicBezTo>
                  <a:pt x="30307" y="4698202"/>
                  <a:pt x="68821" y="4749345"/>
                  <a:pt x="127541" y="4786597"/>
                </a:cubicBezTo>
                <a:cubicBezTo>
                  <a:pt x="186891" y="4824481"/>
                  <a:pt x="267078" y="4848474"/>
                  <a:pt x="366206" y="4857945"/>
                </a:cubicBezTo>
                <a:lnTo>
                  <a:pt x="368731" y="4857945"/>
                </a:lnTo>
                <a:cubicBezTo>
                  <a:pt x="400932" y="4861102"/>
                  <a:pt x="435659" y="4862365"/>
                  <a:pt x="471016" y="4862365"/>
                </a:cubicBezTo>
                <a:cubicBezTo>
                  <a:pt x="509531" y="4862365"/>
                  <a:pt x="551834" y="4860471"/>
                  <a:pt x="596663" y="4856682"/>
                </a:cubicBezTo>
                <a:cubicBezTo>
                  <a:pt x="606765" y="4866153"/>
                  <a:pt x="618130" y="4876255"/>
                  <a:pt x="628864" y="4886358"/>
                </a:cubicBezTo>
                <a:cubicBezTo>
                  <a:pt x="594769" y="4974753"/>
                  <a:pt x="564462" y="5059991"/>
                  <a:pt x="538575" y="5140178"/>
                </a:cubicBezTo>
                <a:cubicBezTo>
                  <a:pt x="472279" y="5349170"/>
                  <a:pt x="435659" y="5530380"/>
                  <a:pt x="429976" y="5678757"/>
                </a:cubicBezTo>
                <a:cubicBezTo>
                  <a:pt x="429345" y="5692648"/>
                  <a:pt x="429345" y="5705907"/>
                  <a:pt x="429345" y="5718535"/>
                </a:cubicBezTo>
                <a:cubicBezTo>
                  <a:pt x="429345" y="5849234"/>
                  <a:pt x="455863" y="5950888"/>
                  <a:pt x="507637" y="6019710"/>
                </a:cubicBezTo>
                <a:cubicBezTo>
                  <a:pt x="547414" y="6072116"/>
                  <a:pt x="601714" y="6105579"/>
                  <a:pt x="669904" y="6119470"/>
                </a:cubicBezTo>
                <a:cubicBezTo>
                  <a:pt x="738725" y="6133361"/>
                  <a:pt x="822700" y="6126415"/>
                  <a:pt x="918671" y="6099897"/>
                </a:cubicBezTo>
                <a:lnTo>
                  <a:pt x="921197" y="6099266"/>
                </a:lnTo>
                <a:cubicBezTo>
                  <a:pt x="986861" y="6080955"/>
                  <a:pt x="1058208" y="6053174"/>
                  <a:pt x="1133344" y="6016553"/>
                </a:cubicBezTo>
                <a:cubicBezTo>
                  <a:pt x="1146603" y="6021604"/>
                  <a:pt x="1160493" y="6027286"/>
                  <a:pt x="1174384" y="6032969"/>
                </a:cubicBezTo>
                <a:lnTo>
                  <a:pt x="1174384" y="6046860"/>
                </a:lnTo>
                <a:cubicBezTo>
                  <a:pt x="1174384" y="6135886"/>
                  <a:pt x="1176909" y="6222387"/>
                  <a:pt x="1181960" y="6302574"/>
                </a:cubicBezTo>
                <a:cubicBezTo>
                  <a:pt x="1195220" y="6521668"/>
                  <a:pt x="1226158" y="6703509"/>
                  <a:pt x="1274775" y="6844310"/>
                </a:cubicBezTo>
                <a:cubicBezTo>
                  <a:pt x="1323392" y="6987005"/>
                  <a:pt x="1389056" y="7084240"/>
                  <a:pt x="1469874" y="7134752"/>
                </a:cubicBezTo>
                <a:cubicBezTo>
                  <a:pt x="1525436" y="7169478"/>
                  <a:pt x="1589206" y="7180844"/>
                  <a:pt x="1656765" y="7169478"/>
                </a:cubicBezTo>
                <a:cubicBezTo>
                  <a:pt x="1724955" y="7158113"/>
                  <a:pt x="1798828" y="7122755"/>
                  <a:pt x="1876489" y="7065929"/>
                </a:cubicBezTo>
                <a:lnTo>
                  <a:pt x="1876489" y="7065929"/>
                </a:lnTo>
                <a:lnTo>
                  <a:pt x="1880277" y="7062773"/>
                </a:lnTo>
                <a:cubicBezTo>
                  <a:pt x="1880908" y="7062773"/>
                  <a:pt x="1880908" y="7062141"/>
                  <a:pt x="1881540" y="7062141"/>
                </a:cubicBezTo>
                <a:lnTo>
                  <a:pt x="1886591" y="7058353"/>
                </a:lnTo>
                <a:lnTo>
                  <a:pt x="1886591" y="7058353"/>
                </a:lnTo>
                <a:cubicBezTo>
                  <a:pt x="1949730" y="7010367"/>
                  <a:pt x="2015394" y="6948490"/>
                  <a:pt x="2082321" y="6872723"/>
                </a:cubicBezTo>
                <a:cubicBezTo>
                  <a:pt x="2120205" y="6973746"/>
                  <a:pt x="2159351" y="7069086"/>
                  <a:pt x="2199128" y="7155588"/>
                </a:cubicBezTo>
                <a:cubicBezTo>
                  <a:pt x="2290049" y="7355108"/>
                  <a:pt x="2384757" y="7513588"/>
                  <a:pt x="2480096" y="7627870"/>
                </a:cubicBezTo>
                <a:cubicBezTo>
                  <a:pt x="2576699" y="7743415"/>
                  <a:pt x="2673302" y="7810974"/>
                  <a:pt x="2766747" y="7828654"/>
                </a:cubicBezTo>
                <a:cubicBezTo>
                  <a:pt x="2831149" y="7840650"/>
                  <a:pt x="2894288" y="7829285"/>
                  <a:pt x="2953638" y="7793927"/>
                </a:cubicBezTo>
                <a:cubicBezTo>
                  <a:pt x="3014252" y="7757937"/>
                  <a:pt x="3071708" y="7696692"/>
                  <a:pt x="3124745" y="7612716"/>
                </a:cubicBezTo>
                <a:lnTo>
                  <a:pt x="3126008" y="7610823"/>
                </a:lnTo>
                <a:cubicBezTo>
                  <a:pt x="3152526" y="7569151"/>
                  <a:pt x="3177781" y="7520533"/>
                  <a:pt x="3201774" y="7467496"/>
                </a:cubicBezTo>
                <a:cubicBezTo>
                  <a:pt x="3234606" y="7456131"/>
                  <a:pt x="3269333" y="7443503"/>
                  <a:pt x="3304059" y="7430244"/>
                </a:cubicBezTo>
                <a:cubicBezTo>
                  <a:pt x="3344468" y="7474442"/>
                  <a:pt x="3384877" y="7516745"/>
                  <a:pt x="3424655" y="7555891"/>
                </a:cubicBezTo>
                <a:cubicBezTo>
                  <a:pt x="3434757" y="7565994"/>
                  <a:pt x="3444859" y="7576096"/>
                  <a:pt x="3454961" y="7586198"/>
                </a:cubicBezTo>
                <a:cubicBezTo>
                  <a:pt x="3611546" y="7739627"/>
                  <a:pt x="3757397" y="7853909"/>
                  <a:pt x="3887463" y="7925256"/>
                </a:cubicBezTo>
                <a:cubicBezTo>
                  <a:pt x="3994168" y="7983976"/>
                  <a:pt x="4090139" y="8014284"/>
                  <a:pt x="4172219" y="8014284"/>
                </a:cubicBezTo>
                <a:cubicBezTo>
                  <a:pt x="4176639" y="8014284"/>
                  <a:pt x="4181059" y="8014284"/>
                  <a:pt x="4185479" y="8014284"/>
                </a:cubicBezTo>
                <a:cubicBezTo>
                  <a:pt x="4191161" y="8014284"/>
                  <a:pt x="4196844" y="8013652"/>
                  <a:pt x="4202526" y="8013020"/>
                </a:cubicBezTo>
                <a:lnTo>
                  <a:pt x="4206946" y="8012389"/>
                </a:lnTo>
                <a:cubicBezTo>
                  <a:pt x="4211366" y="8011758"/>
                  <a:pt x="4215785" y="8011127"/>
                  <a:pt x="4220205" y="8010495"/>
                </a:cubicBezTo>
                <a:lnTo>
                  <a:pt x="4221468" y="8010495"/>
                </a:lnTo>
                <a:cubicBezTo>
                  <a:pt x="4222099" y="8010495"/>
                  <a:pt x="4222731" y="8010495"/>
                  <a:pt x="4223362" y="8010495"/>
                </a:cubicBezTo>
                <a:lnTo>
                  <a:pt x="4227782" y="8009863"/>
                </a:lnTo>
                <a:cubicBezTo>
                  <a:pt x="4232833" y="8008601"/>
                  <a:pt x="4238515" y="8007970"/>
                  <a:pt x="4244829" y="8006075"/>
                </a:cubicBezTo>
                <a:lnTo>
                  <a:pt x="4247986" y="8005444"/>
                </a:lnTo>
                <a:cubicBezTo>
                  <a:pt x="4253669" y="8004181"/>
                  <a:pt x="4259351" y="8002287"/>
                  <a:pt x="4264402" y="8000392"/>
                </a:cubicBezTo>
                <a:lnTo>
                  <a:pt x="4267559" y="7999130"/>
                </a:lnTo>
                <a:cubicBezTo>
                  <a:pt x="4273242" y="7997236"/>
                  <a:pt x="4277662" y="7995342"/>
                  <a:pt x="4282713" y="7993447"/>
                </a:cubicBezTo>
                <a:lnTo>
                  <a:pt x="4284607" y="7992816"/>
                </a:lnTo>
                <a:cubicBezTo>
                  <a:pt x="4289658" y="7990922"/>
                  <a:pt x="4294709" y="7988396"/>
                  <a:pt x="4299760" y="7985239"/>
                </a:cubicBezTo>
                <a:lnTo>
                  <a:pt x="4302917" y="7983345"/>
                </a:lnTo>
                <a:cubicBezTo>
                  <a:pt x="4307968" y="7980188"/>
                  <a:pt x="4313019" y="7977662"/>
                  <a:pt x="4317439" y="7975137"/>
                </a:cubicBezTo>
                <a:lnTo>
                  <a:pt x="4319333" y="7973874"/>
                </a:lnTo>
                <a:cubicBezTo>
                  <a:pt x="4323753" y="7971349"/>
                  <a:pt x="4328173" y="7968192"/>
                  <a:pt x="4332592" y="7965035"/>
                </a:cubicBezTo>
                <a:lnTo>
                  <a:pt x="4335118" y="7963140"/>
                </a:lnTo>
                <a:cubicBezTo>
                  <a:pt x="4339538" y="7959983"/>
                  <a:pt x="4343957" y="7956195"/>
                  <a:pt x="4348377" y="7952407"/>
                </a:cubicBezTo>
                <a:lnTo>
                  <a:pt x="4350902" y="7949881"/>
                </a:lnTo>
                <a:cubicBezTo>
                  <a:pt x="4355954" y="7945462"/>
                  <a:pt x="4360373" y="7941673"/>
                  <a:pt x="4363530" y="7937884"/>
                </a:cubicBezTo>
                <a:lnTo>
                  <a:pt x="4364793" y="7936622"/>
                </a:lnTo>
                <a:lnTo>
                  <a:pt x="4363530" y="7935359"/>
                </a:lnTo>
                <a:cubicBezTo>
                  <a:pt x="4363530" y="7935359"/>
                  <a:pt x="4363530" y="7935359"/>
                  <a:pt x="4364162" y="7934727"/>
                </a:cubicBezTo>
                <a:lnTo>
                  <a:pt x="4365425" y="7935991"/>
                </a:lnTo>
                <a:cubicBezTo>
                  <a:pt x="4366056" y="7935359"/>
                  <a:pt x="4366056" y="7935359"/>
                  <a:pt x="4366687" y="7934727"/>
                </a:cubicBezTo>
                <a:lnTo>
                  <a:pt x="4367319" y="7934096"/>
                </a:lnTo>
                <a:cubicBezTo>
                  <a:pt x="4369844" y="7931570"/>
                  <a:pt x="4373001" y="7928413"/>
                  <a:pt x="4375527" y="7925256"/>
                </a:cubicBezTo>
                <a:cubicBezTo>
                  <a:pt x="4376790" y="7923994"/>
                  <a:pt x="4377421" y="7922731"/>
                  <a:pt x="4378684" y="7922099"/>
                </a:cubicBezTo>
                <a:cubicBezTo>
                  <a:pt x="4381841" y="7918943"/>
                  <a:pt x="4384366" y="7915154"/>
                  <a:pt x="4387523" y="7911366"/>
                </a:cubicBezTo>
                <a:lnTo>
                  <a:pt x="4388155" y="7910735"/>
                </a:lnTo>
                <a:lnTo>
                  <a:pt x="4388155" y="7910735"/>
                </a:lnTo>
                <a:lnTo>
                  <a:pt x="4388786" y="7910104"/>
                </a:lnTo>
                <a:cubicBezTo>
                  <a:pt x="4390049" y="7908840"/>
                  <a:pt x="4391312" y="7906947"/>
                  <a:pt x="4392574" y="7905052"/>
                </a:cubicBezTo>
                <a:lnTo>
                  <a:pt x="4395100" y="7901895"/>
                </a:lnTo>
                <a:cubicBezTo>
                  <a:pt x="4396363" y="7900001"/>
                  <a:pt x="4397625" y="7898738"/>
                  <a:pt x="4398888" y="7896844"/>
                </a:cubicBezTo>
                <a:cubicBezTo>
                  <a:pt x="4400151" y="7894950"/>
                  <a:pt x="4401414" y="7893056"/>
                  <a:pt x="4402676" y="7891162"/>
                </a:cubicBezTo>
                <a:cubicBezTo>
                  <a:pt x="4403939" y="7889267"/>
                  <a:pt x="4405202" y="7887373"/>
                  <a:pt x="4406465" y="7886110"/>
                </a:cubicBezTo>
                <a:cubicBezTo>
                  <a:pt x="4407728" y="7884216"/>
                  <a:pt x="4408990" y="7882322"/>
                  <a:pt x="4410253" y="7879796"/>
                </a:cubicBezTo>
                <a:cubicBezTo>
                  <a:pt x="4411516" y="7877902"/>
                  <a:pt x="4412779" y="7876008"/>
                  <a:pt x="4413410" y="7874114"/>
                </a:cubicBezTo>
                <a:cubicBezTo>
                  <a:pt x="4414673" y="7872220"/>
                  <a:pt x="4415936" y="7869694"/>
                  <a:pt x="4417198" y="7867800"/>
                </a:cubicBezTo>
                <a:cubicBezTo>
                  <a:pt x="4418461" y="7865906"/>
                  <a:pt x="4419093" y="7864012"/>
                  <a:pt x="4420355" y="7862117"/>
                </a:cubicBezTo>
                <a:cubicBezTo>
                  <a:pt x="4421618" y="7860223"/>
                  <a:pt x="4422881" y="7857698"/>
                  <a:pt x="4424144" y="7855803"/>
                </a:cubicBezTo>
                <a:lnTo>
                  <a:pt x="4424775" y="7854541"/>
                </a:lnTo>
                <a:cubicBezTo>
                  <a:pt x="4425407" y="7852646"/>
                  <a:pt x="4426669" y="7851384"/>
                  <a:pt x="4427301" y="7849489"/>
                </a:cubicBezTo>
                <a:cubicBezTo>
                  <a:pt x="4428564" y="7847595"/>
                  <a:pt x="4429826" y="7845070"/>
                  <a:pt x="4430458" y="7842544"/>
                </a:cubicBezTo>
                <a:lnTo>
                  <a:pt x="4431089" y="7841282"/>
                </a:lnTo>
                <a:cubicBezTo>
                  <a:pt x="4431721" y="7839387"/>
                  <a:pt x="4432983" y="7837493"/>
                  <a:pt x="4433615" y="7836230"/>
                </a:cubicBezTo>
                <a:cubicBezTo>
                  <a:pt x="4434878" y="7834336"/>
                  <a:pt x="4435509" y="7831811"/>
                  <a:pt x="4436772" y="7829916"/>
                </a:cubicBezTo>
                <a:lnTo>
                  <a:pt x="4437403" y="7828022"/>
                </a:lnTo>
                <a:cubicBezTo>
                  <a:pt x="4438034" y="7826128"/>
                  <a:pt x="4439297" y="7824865"/>
                  <a:pt x="4439929" y="7822971"/>
                </a:cubicBezTo>
                <a:cubicBezTo>
                  <a:pt x="4440560" y="7821076"/>
                  <a:pt x="4441823" y="7818552"/>
                  <a:pt x="4442454" y="7816657"/>
                </a:cubicBezTo>
                <a:lnTo>
                  <a:pt x="4443717" y="7814131"/>
                </a:lnTo>
                <a:cubicBezTo>
                  <a:pt x="4444348" y="7812238"/>
                  <a:pt x="4444980" y="7810974"/>
                  <a:pt x="4445611" y="7809081"/>
                </a:cubicBezTo>
                <a:cubicBezTo>
                  <a:pt x="4446242" y="7807186"/>
                  <a:pt x="4447505" y="7804660"/>
                  <a:pt x="4448137" y="7802767"/>
                </a:cubicBezTo>
                <a:lnTo>
                  <a:pt x="4449399" y="7799610"/>
                </a:lnTo>
                <a:cubicBezTo>
                  <a:pt x="4450031" y="7797715"/>
                  <a:pt x="4450662" y="7796453"/>
                  <a:pt x="4451294" y="7794558"/>
                </a:cubicBezTo>
                <a:cubicBezTo>
                  <a:pt x="4451925" y="7792032"/>
                  <a:pt x="4453188" y="7790139"/>
                  <a:pt x="4453819" y="7787613"/>
                </a:cubicBezTo>
                <a:lnTo>
                  <a:pt x="4455082" y="7784456"/>
                </a:lnTo>
                <a:cubicBezTo>
                  <a:pt x="4455713" y="7782562"/>
                  <a:pt x="4456345" y="7781299"/>
                  <a:pt x="4456976" y="7779405"/>
                </a:cubicBezTo>
                <a:cubicBezTo>
                  <a:pt x="4457607" y="7776879"/>
                  <a:pt x="4458239" y="7774985"/>
                  <a:pt x="4459501" y="7772459"/>
                </a:cubicBezTo>
                <a:lnTo>
                  <a:pt x="4460764" y="7768671"/>
                </a:lnTo>
                <a:cubicBezTo>
                  <a:pt x="4461396" y="7766777"/>
                  <a:pt x="4462027" y="7765514"/>
                  <a:pt x="4462658" y="7763620"/>
                </a:cubicBezTo>
                <a:cubicBezTo>
                  <a:pt x="4463290" y="7761094"/>
                  <a:pt x="4463921" y="7758569"/>
                  <a:pt x="4465184" y="7756043"/>
                </a:cubicBezTo>
                <a:lnTo>
                  <a:pt x="4466447" y="7752255"/>
                </a:lnTo>
                <a:cubicBezTo>
                  <a:pt x="4467078" y="7750361"/>
                  <a:pt x="4467709" y="7749098"/>
                  <a:pt x="4467709" y="7747204"/>
                </a:cubicBezTo>
                <a:cubicBezTo>
                  <a:pt x="4468341" y="7744678"/>
                  <a:pt x="4468972" y="7742152"/>
                  <a:pt x="4469604" y="7739627"/>
                </a:cubicBezTo>
                <a:lnTo>
                  <a:pt x="4470866" y="7735207"/>
                </a:lnTo>
                <a:cubicBezTo>
                  <a:pt x="4471498" y="7733945"/>
                  <a:pt x="4471498" y="7732050"/>
                  <a:pt x="4472129" y="7730788"/>
                </a:cubicBezTo>
                <a:cubicBezTo>
                  <a:pt x="4472761" y="7727631"/>
                  <a:pt x="4473392" y="7724474"/>
                  <a:pt x="4474655" y="7721317"/>
                </a:cubicBezTo>
                <a:lnTo>
                  <a:pt x="4476549" y="7713739"/>
                </a:lnTo>
                <a:cubicBezTo>
                  <a:pt x="4477812" y="7709320"/>
                  <a:pt x="4478443" y="7704901"/>
                  <a:pt x="4479706" y="7700480"/>
                </a:cubicBezTo>
                <a:lnTo>
                  <a:pt x="4480337" y="7696692"/>
                </a:lnTo>
                <a:cubicBezTo>
                  <a:pt x="4481600" y="7692273"/>
                  <a:pt x="4482232" y="7687221"/>
                  <a:pt x="4483494" y="7682802"/>
                </a:cubicBezTo>
                <a:lnTo>
                  <a:pt x="4483494" y="7682802"/>
                </a:lnTo>
                <a:lnTo>
                  <a:pt x="4484757" y="7676488"/>
                </a:lnTo>
                <a:cubicBezTo>
                  <a:pt x="4484757" y="7676488"/>
                  <a:pt x="4484757" y="7675856"/>
                  <a:pt x="4484757" y="7675856"/>
                </a:cubicBezTo>
                <a:lnTo>
                  <a:pt x="4486020" y="7670174"/>
                </a:lnTo>
                <a:lnTo>
                  <a:pt x="4486020" y="7670174"/>
                </a:lnTo>
                <a:cubicBezTo>
                  <a:pt x="4494860" y="7623451"/>
                  <a:pt x="4500542" y="7571676"/>
                  <a:pt x="4503699" y="7515482"/>
                </a:cubicBezTo>
                <a:cubicBezTo>
                  <a:pt x="4530217" y="7493384"/>
                  <a:pt x="4557998" y="7468759"/>
                  <a:pt x="4585779" y="7443503"/>
                </a:cubicBezTo>
                <a:cubicBezTo>
                  <a:pt x="4653338" y="7476967"/>
                  <a:pt x="4719634" y="7507274"/>
                  <a:pt x="4782773" y="7534424"/>
                </a:cubicBezTo>
                <a:cubicBezTo>
                  <a:pt x="4984186" y="7620925"/>
                  <a:pt x="5160975" y="7675225"/>
                  <a:pt x="5308089" y="7695430"/>
                </a:cubicBezTo>
                <a:cubicBezTo>
                  <a:pt x="5351654" y="7701112"/>
                  <a:pt x="5392695" y="7704269"/>
                  <a:pt x="5430578" y="7704269"/>
                </a:cubicBezTo>
                <a:cubicBezTo>
                  <a:pt x="5522761" y="7704269"/>
                  <a:pt x="5597896" y="7686590"/>
                  <a:pt x="5655353" y="7651863"/>
                </a:cubicBezTo>
                <a:cubicBezTo>
                  <a:pt x="5711546" y="7617768"/>
                  <a:pt x="5750061" y="7566625"/>
                  <a:pt x="5770266" y="7500329"/>
                </a:cubicBezTo>
                <a:cubicBezTo>
                  <a:pt x="5781630" y="7463708"/>
                  <a:pt x="5787313" y="7422036"/>
                  <a:pt x="5787313" y="7375944"/>
                </a:cubicBezTo>
                <a:cubicBezTo>
                  <a:pt x="5787313" y="7337429"/>
                  <a:pt x="5783525" y="7295757"/>
                  <a:pt x="5775317" y="7250928"/>
                </a:cubicBezTo>
                <a:lnTo>
                  <a:pt x="5774685" y="7248402"/>
                </a:lnTo>
                <a:cubicBezTo>
                  <a:pt x="5765846" y="7199785"/>
                  <a:pt x="5752586" y="7146748"/>
                  <a:pt x="5734908" y="7091816"/>
                </a:cubicBezTo>
                <a:cubicBezTo>
                  <a:pt x="5751955" y="7061510"/>
                  <a:pt x="5769003" y="7029309"/>
                  <a:pt x="5785419" y="6995214"/>
                </a:cubicBezTo>
                <a:cubicBezTo>
                  <a:pt x="5860554" y="7002159"/>
                  <a:pt x="5933164" y="7006578"/>
                  <a:pt x="6001985" y="7009104"/>
                </a:cubicBezTo>
                <a:cubicBezTo>
                  <a:pt x="6044288" y="7010999"/>
                  <a:pt x="6085960" y="7011630"/>
                  <a:pt x="6125738" y="7011630"/>
                </a:cubicBezTo>
                <a:cubicBezTo>
                  <a:pt x="6291162" y="7011630"/>
                  <a:pt x="6433855" y="6997739"/>
                  <a:pt x="6550031" y="6970589"/>
                </a:cubicBezTo>
                <a:cubicBezTo>
                  <a:pt x="6696513" y="6935862"/>
                  <a:pt x="6800061" y="6880300"/>
                  <a:pt x="6858149" y="6805164"/>
                </a:cubicBezTo>
                <a:cubicBezTo>
                  <a:pt x="6893507" y="6758441"/>
                  <a:pt x="6911817" y="6704772"/>
                  <a:pt x="6911817" y="6644790"/>
                </a:cubicBezTo>
                <a:cubicBezTo>
                  <a:pt x="6911817" y="6637213"/>
                  <a:pt x="6911817" y="6630268"/>
                  <a:pt x="6911185" y="6622691"/>
                </a:cubicBezTo>
                <a:cubicBezTo>
                  <a:pt x="6906135" y="6552607"/>
                  <a:pt x="6877722" y="6473682"/>
                  <a:pt x="6825948" y="6388444"/>
                </a:cubicBezTo>
                <a:lnTo>
                  <a:pt x="6824685" y="6386550"/>
                </a:lnTo>
                <a:cubicBezTo>
                  <a:pt x="6798799" y="6344246"/>
                  <a:pt x="6767229" y="6300049"/>
                  <a:pt x="6731239" y="6254588"/>
                </a:cubicBezTo>
                <a:cubicBezTo>
                  <a:pt x="6736291" y="6219862"/>
                  <a:pt x="6740079" y="6183241"/>
                  <a:pt x="6743867" y="6145989"/>
                </a:cubicBezTo>
                <a:cubicBezTo>
                  <a:pt x="6816477" y="6125153"/>
                  <a:pt x="6885930" y="6103685"/>
                  <a:pt x="6950963" y="6081587"/>
                </a:cubicBezTo>
                <a:cubicBezTo>
                  <a:pt x="7158690" y="6010239"/>
                  <a:pt x="7326008" y="5931946"/>
                  <a:pt x="7448497" y="5847971"/>
                </a:cubicBezTo>
                <a:cubicBezTo>
                  <a:pt x="7572881" y="5762733"/>
                  <a:pt x="7649279" y="5673706"/>
                  <a:pt x="7676429" y="5582785"/>
                </a:cubicBezTo>
                <a:cubicBezTo>
                  <a:pt x="7683375" y="5558792"/>
                  <a:pt x="7687163" y="5534168"/>
                  <a:pt x="7687163" y="5509543"/>
                </a:cubicBezTo>
                <a:cubicBezTo>
                  <a:pt x="7687163" y="5470397"/>
                  <a:pt x="7678323" y="5431882"/>
                  <a:pt x="7660013" y="5393367"/>
                </a:cubicBezTo>
                <a:cubicBezTo>
                  <a:pt x="7630338" y="5329596"/>
                  <a:pt x="7574775" y="5266457"/>
                  <a:pt x="7496484" y="5205212"/>
                </a:cubicBezTo>
                <a:lnTo>
                  <a:pt x="7494589" y="5203949"/>
                </a:lnTo>
                <a:cubicBezTo>
                  <a:pt x="7455443" y="5173642"/>
                  <a:pt x="7409983" y="5143335"/>
                  <a:pt x="7359472" y="5114291"/>
                </a:cubicBezTo>
                <a:cubicBezTo>
                  <a:pt x="7328533" y="4981698"/>
                  <a:pt x="7280548" y="4832058"/>
                  <a:pt x="7216778" y="4670421"/>
                </a:cubicBezTo>
                <a:cubicBezTo>
                  <a:pt x="7211726" y="4658425"/>
                  <a:pt x="7207307" y="4645797"/>
                  <a:pt x="7202256" y="4633800"/>
                </a:cubicBezTo>
                <a:cubicBezTo>
                  <a:pt x="7216147" y="4634432"/>
                  <a:pt x="7229406" y="4634432"/>
                  <a:pt x="7242033" y="4634432"/>
                </a:cubicBezTo>
                <a:cubicBezTo>
                  <a:pt x="7267920" y="4634432"/>
                  <a:pt x="7293807" y="4633800"/>
                  <a:pt x="7317800" y="4632538"/>
                </a:cubicBezTo>
                <a:cubicBezTo>
                  <a:pt x="7468071" y="4623698"/>
                  <a:pt x="7579827" y="4586446"/>
                  <a:pt x="7649911" y="4522044"/>
                </a:cubicBezTo>
                <a:cubicBezTo>
                  <a:pt x="7697896" y="4477214"/>
                  <a:pt x="7726309" y="4419758"/>
                  <a:pt x="7733254" y="4350936"/>
                </a:cubicBezTo>
                <a:cubicBezTo>
                  <a:pt x="7734517" y="4339571"/>
                  <a:pt x="7735148" y="4328206"/>
                  <a:pt x="7735148" y="4316209"/>
                </a:cubicBezTo>
                <a:cubicBezTo>
                  <a:pt x="7735148" y="4255595"/>
                  <a:pt x="7720627" y="4186773"/>
                  <a:pt x="7691582" y="4111637"/>
                </a:cubicBezTo>
                <a:lnTo>
                  <a:pt x="7691582" y="4111637"/>
                </a:lnTo>
                <a:lnTo>
                  <a:pt x="7689688" y="4106586"/>
                </a:lnTo>
                <a:cubicBezTo>
                  <a:pt x="7689688" y="4105955"/>
                  <a:pt x="7689688" y="4105955"/>
                  <a:pt x="7689057" y="4105323"/>
                </a:cubicBezTo>
                <a:lnTo>
                  <a:pt x="7686531" y="4099641"/>
                </a:lnTo>
                <a:lnTo>
                  <a:pt x="7686531" y="4099641"/>
                </a:lnTo>
                <a:cubicBezTo>
                  <a:pt x="7638546" y="3977782"/>
                  <a:pt x="7554571" y="3840138"/>
                  <a:pt x="7437764" y="3690498"/>
                </a:cubicBezTo>
                <a:cubicBezTo>
                  <a:pt x="7486381" y="3609679"/>
                  <a:pt x="7531210" y="3530123"/>
                  <a:pt x="7569724" y="3455619"/>
                </a:cubicBezTo>
                <a:cubicBezTo>
                  <a:pt x="7605713" y="3381115"/>
                  <a:pt x="7639177" y="3311030"/>
                  <a:pt x="7666959" y="3244734"/>
                </a:cubicBezTo>
                <a:close/>
                <a:moveTo>
                  <a:pt x="7484487" y="5214051"/>
                </a:moveTo>
                <a:lnTo>
                  <a:pt x="7486381" y="5215314"/>
                </a:lnTo>
                <a:cubicBezTo>
                  <a:pt x="7563411" y="5275296"/>
                  <a:pt x="7617079" y="5336542"/>
                  <a:pt x="7645491" y="5398418"/>
                </a:cubicBezTo>
                <a:cubicBezTo>
                  <a:pt x="7662538" y="5435039"/>
                  <a:pt x="7671378" y="5471660"/>
                  <a:pt x="7671378" y="5508912"/>
                </a:cubicBezTo>
                <a:cubicBezTo>
                  <a:pt x="7671378" y="5531642"/>
                  <a:pt x="7668221" y="5555004"/>
                  <a:pt x="7661276" y="5578366"/>
                </a:cubicBezTo>
                <a:cubicBezTo>
                  <a:pt x="7635389" y="5666129"/>
                  <a:pt x="7560885" y="5752630"/>
                  <a:pt x="7439026" y="5835974"/>
                </a:cubicBezTo>
                <a:cubicBezTo>
                  <a:pt x="7317169" y="5919318"/>
                  <a:pt x="7151113" y="5996980"/>
                  <a:pt x="6945281" y="6067696"/>
                </a:cubicBezTo>
                <a:cubicBezTo>
                  <a:pt x="6882142" y="6089163"/>
                  <a:pt x="6814583" y="6110631"/>
                  <a:pt x="6744498" y="6130835"/>
                </a:cubicBezTo>
                <a:cubicBezTo>
                  <a:pt x="6752707" y="6037389"/>
                  <a:pt x="6757126" y="5934472"/>
                  <a:pt x="6757126" y="5825240"/>
                </a:cubicBezTo>
                <a:cubicBezTo>
                  <a:pt x="6757126" y="5813244"/>
                  <a:pt x="6757126" y="5801248"/>
                  <a:pt x="6757126" y="5788620"/>
                </a:cubicBezTo>
                <a:cubicBezTo>
                  <a:pt x="6757126" y="5775361"/>
                  <a:pt x="6757126" y="5762101"/>
                  <a:pt x="6756495" y="5748842"/>
                </a:cubicBezTo>
                <a:cubicBezTo>
                  <a:pt x="6794378" y="5764627"/>
                  <a:pt x="6830368" y="5777886"/>
                  <a:pt x="6864462" y="5788620"/>
                </a:cubicBezTo>
                <a:cubicBezTo>
                  <a:pt x="6945281" y="5814507"/>
                  <a:pt x="7019153" y="5827135"/>
                  <a:pt x="7082924" y="5827135"/>
                </a:cubicBezTo>
                <a:cubicBezTo>
                  <a:pt x="7131540" y="5827135"/>
                  <a:pt x="7175738" y="5819558"/>
                  <a:pt x="7214252" y="5804405"/>
                </a:cubicBezTo>
                <a:cubicBezTo>
                  <a:pt x="7275497" y="5780412"/>
                  <a:pt x="7322220" y="5736845"/>
                  <a:pt x="7353158" y="5674969"/>
                </a:cubicBezTo>
                <a:cubicBezTo>
                  <a:pt x="7384727" y="5613092"/>
                  <a:pt x="7400512" y="5532274"/>
                  <a:pt x="7400512" y="5434408"/>
                </a:cubicBezTo>
                <a:lnTo>
                  <a:pt x="7400512" y="5434408"/>
                </a:lnTo>
                <a:lnTo>
                  <a:pt x="7400512" y="5428094"/>
                </a:lnTo>
                <a:cubicBezTo>
                  <a:pt x="7400512" y="5428094"/>
                  <a:pt x="7400512" y="5428094"/>
                  <a:pt x="7400512" y="5428094"/>
                </a:cubicBezTo>
                <a:lnTo>
                  <a:pt x="7400512" y="5421780"/>
                </a:lnTo>
                <a:lnTo>
                  <a:pt x="7400512" y="5421780"/>
                </a:lnTo>
                <a:cubicBezTo>
                  <a:pt x="7399249" y="5337173"/>
                  <a:pt x="7386622" y="5239939"/>
                  <a:pt x="7363260" y="5132602"/>
                </a:cubicBezTo>
                <a:cubicBezTo>
                  <a:pt x="7407457" y="5159120"/>
                  <a:pt x="7448497" y="5186270"/>
                  <a:pt x="7484487" y="5214051"/>
                </a:cubicBezTo>
                <a:close/>
                <a:moveTo>
                  <a:pt x="6001354" y="6995214"/>
                </a:moveTo>
                <a:cubicBezTo>
                  <a:pt x="5934427" y="6992688"/>
                  <a:pt x="5863711" y="6988268"/>
                  <a:pt x="5791101" y="6981323"/>
                </a:cubicBezTo>
                <a:cubicBezTo>
                  <a:pt x="5837193" y="6887877"/>
                  <a:pt x="5882021" y="6781802"/>
                  <a:pt x="5925587" y="6666889"/>
                </a:cubicBezTo>
                <a:cubicBezTo>
                  <a:pt x="5930007" y="6654892"/>
                  <a:pt x="5935058" y="6642264"/>
                  <a:pt x="5939478" y="6629636"/>
                </a:cubicBezTo>
                <a:cubicBezTo>
                  <a:pt x="5969153" y="6658049"/>
                  <a:pt x="5998197" y="6683305"/>
                  <a:pt x="6025978" y="6706035"/>
                </a:cubicBezTo>
                <a:cubicBezTo>
                  <a:pt x="6142153" y="6799482"/>
                  <a:pt x="6249490" y="6846836"/>
                  <a:pt x="6343567" y="6846836"/>
                </a:cubicBezTo>
                <a:lnTo>
                  <a:pt x="6346092" y="6846836"/>
                </a:lnTo>
                <a:cubicBezTo>
                  <a:pt x="6411757" y="6846205"/>
                  <a:pt x="6471107" y="6822212"/>
                  <a:pt x="6522881" y="6776120"/>
                </a:cubicBezTo>
                <a:cubicBezTo>
                  <a:pt x="6575287" y="6728765"/>
                  <a:pt x="6619484" y="6658049"/>
                  <a:pt x="6655473" y="6564603"/>
                </a:cubicBezTo>
                <a:lnTo>
                  <a:pt x="6656104" y="6562078"/>
                </a:lnTo>
                <a:cubicBezTo>
                  <a:pt x="6687042" y="6481259"/>
                  <a:pt x="6711035" y="6384024"/>
                  <a:pt x="6727451" y="6272899"/>
                </a:cubicBezTo>
                <a:cubicBezTo>
                  <a:pt x="6760283" y="6313939"/>
                  <a:pt x="6788696" y="6354349"/>
                  <a:pt x="6812058" y="6392864"/>
                </a:cubicBezTo>
                <a:lnTo>
                  <a:pt x="6813320" y="6394758"/>
                </a:lnTo>
                <a:lnTo>
                  <a:pt x="6813320" y="6394758"/>
                </a:lnTo>
                <a:cubicBezTo>
                  <a:pt x="6863831" y="6478102"/>
                  <a:pt x="6891612" y="6555132"/>
                  <a:pt x="6896032" y="6622691"/>
                </a:cubicBezTo>
                <a:cubicBezTo>
                  <a:pt x="6896664" y="6629636"/>
                  <a:pt x="6896664" y="6637213"/>
                  <a:pt x="6896664" y="6643527"/>
                </a:cubicBezTo>
                <a:cubicBezTo>
                  <a:pt x="6896664" y="6700352"/>
                  <a:pt x="6879616" y="6751496"/>
                  <a:pt x="6846153" y="6795693"/>
                </a:cubicBezTo>
                <a:cubicBezTo>
                  <a:pt x="6790590" y="6868304"/>
                  <a:pt x="6689568" y="6922603"/>
                  <a:pt x="6546243" y="6956067"/>
                </a:cubicBezTo>
                <a:cubicBezTo>
                  <a:pt x="6402286" y="6990793"/>
                  <a:pt x="6219183" y="7003421"/>
                  <a:pt x="6001354" y="6995214"/>
                </a:cubicBezTo>
                <a:close/>
                <a:moveTo>
                  <a:pt x="4504330" y="7403094"/>
                </a:moveTo>
                <a:cubicBezTo>
                  <a:pt x="4526429" y="7414459"/>
                  <a:pt x="4548528" y="7425824"/>
                  <a:pt x="4570626" y="7436558"/>
                </a:cubicBezTo>
                <a:cubicBezTo>
                  <a:pt x="4547896" y="7457394"/>
                  <a:pt x="4525166" y="7477599"/>
                  <a:pt x="4503067" y="7495909"/>
                </a:cubicBezTo>
                <a:cubicBezTo>
                  <a:pt x="4504330" y="7471285"/>
                  <a:pt x="4504962" y="7446029"/>
                  <a:pt x="4504962" y="7421405"/>
                </a:cubicBezTo>
                <a:cubicBezTo>
                  <a:pt x="4504962" y="7415091"/>
                  <a:pt x="4504330" y="7409408"/>
                  <a:pt x="4504330" y="7403094"/>
                </a:cubicBezTo>
                <a:close/>
                <a:moveTo>
                  <a:pt x="3893777" y="7911997"/>
                </a:moveTo>
                <a:cubicBezTo>
                  <a:pt x="3764973" y="7840650"/>
                  <a:pt x="3620385" y="7727631"/>
                  <a:pt x="3464432" y="7574833"/>
                </a:cubicBezTo>
                <a:cubicBezTo>
                  <a:pt x="3416446" y="7528110"/>
                  <a:pt x="3367198" y="7477599"/>
                  <a:pt x="3317950" y="7423298"/>
                </a:cubicBezTo>
                <a:cubicBezTo>
                  <a:pt x="3414552" y="7384783"/>
                  <a:pt x="3519363" y="7336798"/>
                  <a:pt x="3629225" y="7280603"/>
                </a:cubicBezTo>
                <a:cubicBezTo>
                  <a:pt x="3640590" y="7274921"/>
                  <a:pt x="3652586" y="7268607"/>
                  <a:pt x="3663951" y="7262293"/>
                </a:cubicBezTo>
                <a:cubicBezTo>
                  <a:pt x="3667108" y="7303333"/>
                  <a:pt x="3671528" y="7341849"/>
                  <a:pt x="3676579" y="7377207"/>
                </a:cubicBezTo>
                <a:cubicBezTo>
                  <a:pt x="3700572" y="7526216"/>
                  <a:pt x="3748557" y="7633553"/>
                  <a:pt x="3819273" y="7696692"/>
                </a:cubicBezTo>
                <a:cubicBezTo>
                  <a:pt x="3868521" y="7740259"/>
                  <a:pt x="3928503" y="7762357"/>
                  <a:pt x="3997956" y="7762357"/>
                </a:cubicBezTo>
                <a:cubicBezTo>
                  <a:pt x="4067409" y="7762357"/>
                  <a:pt x="4146333" y="7740259"/>
                  <a:pt x="4234095" y="7696061"/>
                </a:cubicBezTo>
                <a:lnTo>
                  <a:pt x="4234095" y="7696061"/>
                </a:lnTo>
                <a:lnTo>
                  <a:pt x="4245461" y="7690378"/>
                </a:lnTo>
                <a:lnTo>
                  <a:pt x="4245461" y="7690378"/>
                </a:lnTo>
                <a:cubicBezTo>
                  <a:pt x="4320596" y="7651232"/>
                  <a:pt x="4402045" y="7596300"/>
                  <a:pt x="4486651" y="7526847"/>
                </a:cubicBezTo>
                <a:cubicBezTo>
                  <a:pt x="4483494" y="7579253"/>
                  <a:pt x="4477180" y="7628501"/>
                  <a:pt x="4468341" y="7672699"/>
                </a:cubicBezTo>
                <a:lnTo>
                  <a:pt x="4467709" y="7675225"/>
                </a:lnTo>
                <a:cubicBezTo>
                  <a:pt x="4448768" y="7770565"/>
                  <a:pt x="4417830" y="7846332"/>
                  <a:pt x="4376158" y="7900001"/>
                </a:cubicBezTo>
                <a:cubicBezTo>
                  <a:pt x="4335749" y="7951775"/>
                  <a:pt x="4283975" y="7983345"/>
                  <a:pt x="4222731" y="7994710"/>
                </a:cubicBezTo>
                <a:cubicBezTo>
                  <a:pt x="4133705" y="8011127"/>
                  <a:pt x="4022580" y="7983345"/>
                  <a:pt x="3893777" y="7911997"/>
                </a:cubicBezTo>
                <a:close/>
                <a:moveTo>
                  <a:pt x="3208720" y="7449186"/>
                </a:moveTo>
                <a:cubicBezTo>
                  <a:pt x="3220716" y="7422036"/>
                  <a:pt x="3232081" y="7392992"/>
                  <a:pt x="3243446" y="7363316"/>
                </a:cubicBezTo>
                <a:cubicBezTo>
                  <a:pt x="3259862" y="7382258"/>
                  <a:pt x="3276910" y="7400568"/>
                  <a:pt x="3293326" y="7418248"/>
                </a:cubicBezTo>
                <a:cubicBezTo>
                  <a:pt x="3264282" y="7429612"/>
                  <a:pt x="3235869" y="7439715"/>
                  <a:pt x="3208720" y="7449186"/>
                </a:cubicBezTo>
                <a:close/>
                <a:moveTo>
                  <a:pt x="1476188" y="7122124"/>
                </a:moveTo>
                <a:cubicBezTo>
                  <a:pt x="1398527" y="7073507"/>
                  <a:pt x="1334757" y="6978798"/>
                  <a:pt x="1286771" y="6839259"/>
                </a:cubicBezTo>
                <a:cubicBezTo>
                  <a:pt x="1238785" y="6699721"/>
                  <a:pt x="1207847" y="6519143"/>
                  <a:pt x="1195220" y="6301312"/>
                </a:cubicBezTo>
                <a:cubicBezTo>
                  <a:pt x="1190169" y="6221124"/>
                  <a:pt x="1187643" y="6135255"/>
                  <a:pt x="1187643" y="6046228"/>
                </a:cubicBezTo>
                <a:lnTo>
                  <a:pt x="1187643" y="6038020"/>
                </a:lnTo>
                <a:cubicBezTo>
                  <a:pt x="1270355" y="6069590"/>
                  <a:pt x="1360644" y="6099897"/>
                  <a:pt x="1457877" y="6128310"/>
                </a:cubicBezTo>
                <a:cubicBezTo>
                  <a:pt x="1587312" y="6166825"/>
                  <a:pt x="1730006" y="6202183"/>
                  <a:pt x="1881540" y="6234384"/>
                </a:cubicBezTo>
                <a:cubicBezTo>
                  <a:pt x="1941522" y="6461054"/>
                  <a:pt x="2007186" y="6670677"/>
                  <a:pt x="2076007" y="6856307"/>
                </a:cubicBezTo>
                <a:cubicBezTo>
                  <a:pt x="2007186" y="6934600"/>
                  <a:pt x="1938996" y="6999002"/>
                  <a:pt x="1873963" y="7047619"/>
                </a:cubicBezTo>
                <a:lnTo>
                  <a:pt x="1872069" y="7049513"/>
                </a:lnTo>
                <a:cubicBezTo>
                  <a:pt x="1794408" y="7107601"/>
                  <a:pt x="1720535" y="7142960"/>
                  <a:pt x="1653608" y="7154325"/>
                </a:cubicBezTo>
                <a:cubicBezTo>
                  <a:pt x="1588575" y="7166321"/>
                  <a:pt x="1528593" y="7154956"/>
                  <a:pt x="1476188" y="7122124"/>
                </a:cubicBezTo>
                <a:close/>
                <a:moveTo>
                  <a:pt x="323903" y="4514467"/>
                </a:moveTo>
                <a:lnTo>
                  <a:pt x="322640" y="4512573"/>
                </a:lnTo>
                <a:cubicBezTo>
                  <a:pt x="272129" y="4429229"/>
                  <a:pt x="244348" y="4352198"/>
                  <a:pt x="239928" y="4284639"/>
                </a:cubicBezTo>
                <a:cubicBezTo>
                  <a:pt x="239296" y="4277694"/>
                  <a:pt x="239296" y="4270117"/>
                  <a:pt x="239296" y="4263803"/>
                </a:cubicBezTo>
                <a:cubicBezTo>
                  <a:pt x="239296" y="4206978"/>
                  <a:pt x="256344" y="4155835"/>
                  <a:pt x="289808" y="4111637"/>
                </a:cubicBezTo>
                <a:cubicBezTo>
                  <a:pt x="345370" y="4039027"/>
                  <a:pt x="446392" y="3984727"/>
                  <a:pt x="589717" y="3951263"/>
                </a:cubicBezTo>
                <a:cubicBezTo>
                  <a:pt x="625707" y="3942424"/>
                  <a:pt x="665484" y="3935478"/>
                  <a:pt x="707787" y="3929164"/>
                </a:cubicBezTo>
                <a:cubicBezTo>
                  <a:pt x="771558" y="4030819"/>
                  <a:pt x="842904" y="4136893"/>
                  <a:pt x="921197" y="4245493"/>
                </a:cubicBezTo>
                <a:cubicBezTo>
                  <a:pt x="813229" y="4453853"/>
                  <a:pt x="721678" y="4652742"/>
                  <a:pt x="647805" y="4837109"/>
                </a:cubicBezTo>
                <a:cubicBezTo>
                  <a:pt x="632021" y="4839003"/>
                  <a:pt x="616236" y="4840266"/>
                  <a:pt x="601082" y="4841529"/>
                </a:cubicBezTo>
                <a:cubicBezTo>
                  <a:pt x="478593" y="4725984"/>
                  <a:pt x="385147" y="4616121"/>
                  <a:pt x="323903" y="4514467"/>
                </a:cubicBezTo>
                <a:lnTo>
                  <a:pt x="323903" y="4514467"/>
                </a:lnTo>
                <a:close/>
                <a:moveTo>
                  <a:pt x="306855" y="3487189"/>
                </a:moveTo>
                <a:lnTo>
                  <a:pt x="304961" y="3485926"/>
                </a:lnTo>
                <a:cubicBezTo>
                  <a:pt x="217829" y="3442360"/>
                  <a:pt x="153428" y="3392480"/>
                  <a:pt x="113019" y="3337548"/>
                </a:cubicBezTo>
                <a:cubicBezTo>
                  <a:pt x="78924" y="3291457"/>
                  <a:pt x="61245" y="3240945"/>
                  <a:pt x="61245" y="3187277"/>
                </a:cubicBezTo>
                <a:cubicBezTo>
                  <a:pt x="61245" y="3179700"/>
                  <a:pt x="61876" y="3172123"/>
                  <a:pt x="62508" y="3164547"/>
                </a:cubicBezTo>
                <a:cubicBezTo>
                  <a:pt x="70716" y="3072994"/>
                  <a:pt x="126909" y="2973866"/>
                  <a:pt x="229826" y="2868423"/>
                </a:cubicBezTo>
                <a:cubicBezTo>
                  <a:pt x="332742" y="2762980"/>
                  <a:pt x="480487" y="2654380"/>
                  <a:pt x="668641" y="2544518"/>
                </a:cubicBezTo>
                <a:cubicBezTo>
                  <a:pt x="739988" y="2502846"/>
                  <a:pt x="818280" y="2461174"/>
                  <a:pt x="900361" y="2419502"/>
                </a:cubicBezTo>
                <a:cubicBezTo>
                  <a:pt x="909200" y="2507265"/>
                  <a:pt x="923091" y="2601975"/>
                  <a:pt x="940770" y="2701103"/>
                </a:cubicBezTo>
                <a:cubicBezTo>
                  <a:pt x="943295" y="2713731"/>
                  <a:pt x="945821" y="2726990"/>
                  <a:pt x="947715" y="2739618"/>
                </a:cubicBezTo>
                <a:cubicBezTo>
                  <a:pt x="907938" y="2730779"/>
                  <a:pt x="870054" y="2723202"/>
                  <a:pt x="834065" y="2718782"/>
                </a:cubicBezTo>
                <a:cubicBezTo>
                  <a:pt x="685057" y="2697946"/>
                  <a:pt x="568250" y="2713100"/>
                  <a:pt x="486801" y="2762349"/>
                </a:cubicBezTo>
                <a:cubicBezTo>
                  <a:pt x="430607" y="2796444"/>
                  <a:pt x="392093" y="2847587"/>
                  <a:pt x="371888" y="2913883"/>
                </a:cubicBezTo>
                <a:cubicBezTo>
                  <a:pt x="360523" y="2950504"/>
                  <a:pt x="354841" y="2992176"/>
                  <a:pt x="354841" y="3038268"/>
                </a:cubicBezTo>
                <a:cubicBezTo>
                  <a:pt x="354841" y="3074889"/>
                  <a:pt x="358629" y="3115298"/>
                  <a:pt x="365574" y="3157601"/>
                </a:cubicBezTo>
                <a:lnTo>
                  <a:pt x="365574" y="3157601"/>
                </a:lnTo>
                <a:lnTo>
                  <a:pt x="366837" y="3163284"/>
                </a:lnTo>
                <a:cubicBezTo>
                  <a:pt x="366837" y="3163284"/>
                  <a:pt x="366837" y="3163284"/>
                  <a:pt x="366837" y="3163284"/>
                </a:cubicBezTo>
                <a:lnTo>
                  <a:pt x="368100" y="3169598"/>
                </a:lnTo>
                <a:lnTo>
                  <a:pt x="368100" y="3169598"/>
                </a:lnTo>
                <a:cubicBezTo>
                  <a:pt x="388936" y="3283880"/>
                  <a:pt x="435027" y="3416472"/>
                  <a:pt x="504480" y="3562956"/>
                </a:cubicBezTo>
                <a:cubicBezTo>
                  <a:pt x="430607" y="3541489"/>
                  <a:pt x="363680" y="3515601"/>
                  <a:pt x="306855" y="3487189"/>
                </a:cubicBezTo>
                <a:close/>
                <a:moveTo>
                  <a:pt x="734306" y="2197882"/>
                </a:moveTo>
                <a:cubicBezTo>
                  <a:pt x="668641" y="2125904"/>
                  <a:pt x="626338" y="2056450"/>
                  <a:pt x="608028" y="1990785"/>
                </a:cubicBezTo>
                <a:cubicBezTo>
                  <a:pt x="601082" y="1966161"/>
                  <a:pt x="597926" y="1942168"/>
                  <a:pt x="597926" y="1918806"/>
                </a:cubicBezTo>
                <a:cubicBezTo>
                  <a:pt x="597926" y="1881554"/>
                  <a:pt x="606134" y="1845564"/>
                  <a:pt x="623181" y="1811469"/>
                </a:cubicBezTo>
                <a:cubicBezTo>
                  <a:pt x="663590" y="1729388"/>
                  <a:pt x="751984" y="1656778"/>
                  <a:pt x="885839" y="1595532"/>
                </a:cubicBezTo>
                <a:cubicBezTo>
                  <a:pt x="1019693" y="1534287"/>
                  <a:pt x="1197114" y="1485670"/>
                  <a:pt x="1412417" y="1450943"/>
                </a:cubicBezTo>
                <a:cubicBezTo>
                  <a:pt x="1493867" y="1437684"/>
                  <a:pt x="1581630" y="1426950"/>
                  <a:pt x="1673813" y="1417479"/>
                </a:cubicBezTo>
                <a:cubicBezTo>
                  <a:pt x="1650451" y="1502718"/>
                  <a:pt x="1629615" y="1596164"/>
                  <a:pt x="1610042" y="1695293"/>
                </a:cubicBezTo>
                <a:cubicBezTo>
                  <a:pt x="1607517" y="1707921"/>
                  <a:pt x="1604991" y="1721180"/>
                  <a:pt x="1603097" y="1733808"/>
                </a:cubicBezTo>
                <a:cubicBezTo>
                  <a:pt x="1569002" y="1711078"/>
                  <a:pt x="1536170" y="1690873"/>
                  <a:pt x="1504600" y="1673194"/>
                </a:cubicBezTo>
                <a:cubicBezTo>
                  <a:pt x="1372640" y="1600584"/>
                  <a:pt x="1258359" y="1572171"/>
                  <a:pt x="1164913" y="1589219"/>
                </a:cubicBezTo>
                <a:cubicBezTo>
                  <a:pt x="1100511" y="1601215"/>
                  <a:pt x="1045580" y="1634679"/>
                  <a:pt x="1003277" y="1688979"/>
                </a:cubicBezTo>
                <a:cubicBezTo>
                  <a:pt x="959711" y="1744541"/>
                  <a:pt x="928142" y="1822203"/>
                  <a:pt x="908569" y="1919438"/>
                </a:cubicBezTo>
                <a:lnTo>
                  <a:pt x="907938" y="1921963"/>
                </a:lnTo>
                <a:cubicBezTo>
                  <a:pt x="893416" y="1995836"/>
                  <a:pt x="886470" y="2081706"/>
                  <a:pt x="886470" y="2176415"/>
                </a:cubicBezTo>
                <a:cubicBezTo>
                  <a:pt x="886470" y="2228189"/>
                  <a:pt x="888364" y="2284383"/>
                  <a:pt x="892784" y="2342472"/>
                </a:cubicBezTo>
                <a:cubicBezTo>
                  <a:pt x="830908" y="2294486"/>
                  <a:pt x="777871" y="2246500"/>
                  <a:pt x="734937" y="2199777"/>
                </a:cubicBezTo>
                <a:lnTo>
                  <a:pt x="734937" y="2199777"/>
                </a:lnTo>
                <a:lnTo>
                  <a:pt x="734306" y="2197882"/>
                </a:lnTo>
                <a:close/>
                <a:moveTo>
                  <a:pt x="2500301" y="696428"/>
                </a:moveTo>
                <a:cubicBezTo>
                  <a:pt x="2581119" y="713475"/>
                  <a:pt x="2666988" y="734943"/>
                  <a:pt x="2756014" y="759567"/>
                </a:cubicBezTo>
                <a:cubicBezTo>
                  <a:pt x="2703608" y="830914"/>
                  <a:pt x="2650572" y="909839"/>
                  <a:pt x="2596903" y="995708"/>
                </a:cubicBezTo>
                <a:cubicBezTo>
                  <a:pt x="2589958" y="1007073"/>
                  <a:pt x="2583013" y="1017807"/>
                  <a:pt x="2576068" y="1029172"/>
                </a:cubicBezTo>
                <a:cubicBezTo>
                  <a:pt x="2552706" y="995708"/>
                  <a:pt x="2529345" y="964770"/>
                  <a:pt x="2505983" y="937620"/>
                </a:cubicBezTo>
                <a:cubicBezTo>
                  <a:pt x="2409381" y="822075"/>
                  <a:pt x="2312778" y="754516"/>
                  <a:pt x="2219333" y="736837"/>
                </a:cubicBezTo>
                <a:cubicBezTo>
                  <a:pt x="2154931" y="724840"/>
                  <a:pt x="2091792" y="736205"/>
                  <a:pt x="2032442" y="771563"/>
                </a:cubicBezTo>
                <a:cubicBezTo>
                  <a:pt x="1972460" y="806921"/>
                  <a:pt x="1915635" y="866904"/>
                  <a:pt x="1863229" y="949616"/>
                </a:cubicBezTo>
                <a:lnTo>
                  <a:pt x="1863229" y="949616"/>
                </a:lnTo>
                <a:lnTo>
                  <a:pt x="1856284" y="960350"/>
                </a:lnTo>
                <a:lnTo>
                  <a:pt x="1856284" y="960350"/>
                </a:lnTo>
                <a:cubicBezTo>
                  <a:pt x="1795671" y="1058848"/>
                  <a:pt x="1741371" y="1187021"/>
                  <a:pt x="1694648" y="1341712"/>
                </a:cubicBezTo>
                <a:cubicBezTo>
                  <a:pt x="1654871" y="1275416"/>
                  <a:pt x="1622670" y="1212276"/>
                  <a:pt x="1599309" y="1153557"/>
                </a:cubicBezTo>
                <a:lnTo>
                  <a:pt x="1598046" y="1149768"/>
                </a:lnTo>
                <a:lnTo>
                  <a:pt x="1598046" y="1149768"/>
                </a:lnTo>
                <a:cubicBezTo>
                  <a:pt x="1568371" y="1074001"/>
                  <a:pt x="1553217" y="1004548"/>
                  <a:pt x="1553217" y="944565"/>
                </a:cubicBezTo>
                <a:cubicBezTo>
                  <a:pt x="1553217" y="933200"/>
                  <a:pt x="1553849" y="921835"/>
                  <a:pt x="1555111" y="911101"/>
                </a:cubicBezTo>
                <a:cubicBezTo>
                  <a:pt x="1561425" y="845436"/>
                  <a:pt x="1587944" y="791137"/>
                  <a:pt x="1634035" y="748833"/>
                </a:cubicBezTo>
                <a:cubicBezTo>
                  <a:pt x="1701594" y="686957"/>
                  <a:pt x="1810193" y="650967"/>
                  <a:pt x="1957306" y="641496"/>
                </a:cubicBezTo>
                <a:cubicBezTo>
                  <a:pt x="2104420" y="633288"/>
                  <a:pt x="2287523" y="651599"/>
                  <a:pt x="2500301" y="696428"/>
                </a:cubicBezTo>
                <a:close/>
                <a:moveTo>
                  <a:pt x="3299639" y="138275"/>
                </a:moveTo>
                <a:cubicBezTo>
                  <a:pt x="3439808" y="183104"/>
                  <a:pt x="3603969" y="265817"/>
                  <a:pt x="3786441" y="384519"/>
                </a:cubicBezTo>
                <a:cubicBezTo>
                  <a:pt x="3855894" y="429348"/>
                  <a:pt x="3928503" y="480491"/>
                  <a:pt x="4002376" y="535422"/>
                </a:cubicBezTo>
                <a:cubicBezTo>
                  <a:pt x="3927872" y="582777"/>
                  <a:pt x="3849580" y="637708"/>
                  <a:pt x="3768762" y="698322"/>
                </a:cubicBezTo>
                <a:cubicBezTo>
                  <a:pt x="3758028" y="705898"/>
                  <a:pt x="3747926" y="714107"/>
                  <a:pt x="3737192" y="722315"/>
                </a:cubicBezTo>
                <a:cubicBezTo>
                  <a:pt x="3727090" y="682537"/>
                  <a:pt x="3716356" y="645285"/>
                  <a:pt x="3704991" y="611821"/>
                </a:cubicBezTo>
                <a:cubicBezTo>
                  <a:pt x="3656374" y="469126"/>
                  <a:pt x="3590710" y="371891"/>
                  <a:pt x="3509892" y="321380"/>
                </a:cubicBezTo>
                <a:cubicBezTo>
                  <a:pt x="3468220" y="295492"/>
                  <a:pt x="3422129" y="282233"/>
                  <a:pt x="3372881" y="282233"/>
                </a:cubicBezTo>
                <a:cubicBezTo>
                  <a:pt x="3356465" y="282233"/>
                  <a:pt x="3339417" y="283496"/>
                  <a:pt x="3322370" y="286653"/>
                </a:cubicBezTo>
                <a:cubicBezTo>
                  <a:pt x="3254180" y="298649"/>
                  <a:pt x="3179044" y="334007"/>
                  <a:pt x="3100752" y="392096"/>
                </a:cubicBezTo>
                <a:lnTo>
                  <a:pt x="3100752" y="392096"/>
                </a:lnTo>
                <a:lnTo>
                  <a:pt x="3095701" y="395884"/>
                </a:lnTo>
                <a:cubicBezTo>
                  <a:pt x="3095701" y="395884"/>
                  <a:pt x="3095701" y="395884"/>
                  <a:pt x="3095701" y="395884"/>
                </a:cubicBezTo>
                <a:lnTo>
                  <a:pt x="3090650" y="399672"/>
                </a:lnTo>
                <a:lnTo>
                  <a:pt x="3090650" y="399672"/>
                </a:lnTo>
                <a:cubicBezTo>
                  <a:pt x="2998467" y="469757"/>
                  <a:pt x="2901865" y="569517"/>
                  <a:pt x="2802736" y="697059"/>
                </a:cubicBezTo>
                <a:cubicBezTo>
                  <a:pt x="2788846" y="620029"/>
                  <a:pt x="2781901" y="548681"/>
                  <a:pt x="2781901" y="485542"/>
                </a:cubicBezTo>
                <a:lnTo>
                  <a:pt x="2781901" y="480491"/>
                </a:lnTo>
                <a:cubicBezTo>
                  <a:pt x="2781901" y="384519"/>
                  <a:pt x="2797054" y="304963"/>
                  <a:pt x="2827992" y="244981"/>
                </a:cubicBezTo>
                <a:cubicBezTo>
                  <a:pt x="2857667" y="186261"/>
                  <a:pt x="2901865" y="145221"/>
                  <a:pt x="2959952" y="121859"/>
                </a:cubicBezTo>
                <a:cubicBezTo>
                  <a:pt x="3045190" y="88395"/>
                  <a:pt x="3159471" y="94078"/>
                  <a:pt x="3299639" y="138275"/>
                </a:cubicBezTo>
                <a:close/>
                <a:moveTo>
                  <a:pt x="4049098" y="523426"/>
                </a:moveTo>
                <a:cubicBezTo>
                  <a:pt x="4047836" y="532265"/>
                  <a:pt x="4045941" y="541105"/>
                  <a:pt x="4044679" y="549944"/>
                </a:cubicBezTo>
                <a:cubicBezTo>
                  <a:pt x="4038996" y="545524"/>
                  <a:pt x="4033314" y="541105"/>
                  <a:pt x="4027631" y="537316"/>
                </a:cubicBezTo>
                <a:cubicBezTo>
                  <a:pt x="4035208" y="532265"/>
                  <a:pt x="4042153" y="527845"/>
                  <a:pt x="4049098" y="523426"/>
                </a:cubicBezTo>
                <a:close/>
                <a:moveTo>
                  <a:pt x="5294198" y="780403"/>
                </a:moveTo>
                <a:cubicBezTo>
                  <a:pt x="5289778" y="787980"/>
                  <a:pt x="5285358" y="795556"/>
                  <a:pt x="5280307" y="803133"/>
                </a:cubicBezTo>
                <a:cubicBezTo>
                  <a:pt x="5276519" y="796819"/>
                  <a:pt x="5272731" y="791137"/>
                  <a:pt x="5268942" y="784823"/>
                </a:cubicBezTo>
                <a:cubicBezTo>
                  <a:pt x="5277782" y="783560"/>
                  <a:pt x="5285990" y="781666"/>
                  <a:pt x="5294198" y="780403"/>
                </a:cubicBezTo>
                <a:close/>
                <a:moveTo>
                  <a:pt x="5825196" y="439450"/>
                </a:moveTo>
                <a:cubicBezTo>
                  <a:pt x="5911065" y="471651"/>
                  <a:pt x="5991883" y="552470"/>
                  <a:pt x="6066387" y="680011"/>
                </a:cubicBezTo>
                <a:cubicBezTo>
                  <a:pt x="6140259" y="807553"/>
                  <a:pt x="6205924" y="978661"/>
                  <a:pt x="6261486" y="1189546"/>
                </a:cubicBezTo>
                <a:cubicBezTo>
                  <a:pt x="6282322" y="1269102"/>
                  <a:pt x="6302526" y="1355603"/>
                  <a:pt x="6320205" y="1446524"/>
                </a:cubicBezTo>
                <a:cubicBezTo>
                  <a:pt x="6233074" y="1432001"/>
                  <a:pt x="6138365" y="1420005"/>
                  <a:pt x="6037974" y="1410534"/>
                </a:cubicBezTo>
                <a:cubicBezTo>
                  <a:pt x="6024715" y="1409271"/>
                  <a:pt x="6012087" y="1408009"/>
                  <a:pt x="5998828" y="1407377"/>
                </a:cubicBezTo>
                <a:cubicBezTo>
                  <a:pt x="6018401" y="1371388"/>
                  <a:pt x="6034817" y="1336661"/>
                  <a:pt x="6049339" y="1303829"/>
                </a:cubicBezTo>
                <a:cubicBezTo>
                  <a:pt x="6090379" y="1207857"/>
                  <a:pt x="6111847" y="1121987"/>
                  <a:pt x="6111847" y="1048114"/>
                </a:cubicBezTo>
                <a:cubicBezTo>
                  <a:pt x="6111847" y="1015913"/>
                  <a:pt x="6108059" y="985606"/>
                  <a:pt x="6099850" y="957825"/>
                </a:cubicBezTo>
                <a:cubicBezTo>
                  <a:pt x="6081540" y="894685"/>
                  <a:pt x="6043025" y="843542"/>
                  <a:pt x="5984306" y="806290"/>
                </a:cubicBezTo>
                <a:cubicBezTo>
                  <a:pt x="5924956" y="768406"/>
                  <a:pt x="5844769" y="744413"/>
                  <a:pt x="5745641" y="734943"/>
                </a:cubicBezTo>
                <a:lnTo>
                  <a:pt x="5743115" y="734943"/>
                </a:lnTo>
                <a:cubicBezTo>
                  <a:pt x="5626940" y="724209"/>
                  <a:pt x="5485509" y="733048"/>
                  <a:pt x="5323242" y="761461"/>
                </a:cubicBezTo>
                <a:cubicBezTo>
                  <a:pt x="5364914" y="695796"/>
                  <a:pt x="5407217" y="638339"/>
                  <a:pt x="5449520" y="590985"/>
                </a:cubicBezTo>
                <a:lnTo>
                  <a:pt x="5451414" y="589091"/>
                </a:lnTo>
                <a:cubicBezTo>
                  <a:pt x="5516447" y="515849"/>
                  <a:pt x="5581480" y="466600"/>
                  <a:pt x="5645250" y="441976"/>
                </a:cubicBezTo>
                <a:cubicBezTo>
                  <a:pt x="5706495" y="418614"/>
                  <a:pt x="5767109" y="417983"/>
                  <a:pt x="5825196" y="439450"/>
                </a:cubicBezTo>
                <a:close/>
                <a:moveTo>
                  <a:pt x="6342304" y="1484407"/>
                </a:moveTo>
                <a:cubicBezTo>
                  <a:pt x="6341041" y="1477462"/>
                  <a:pt x="6339778" y="1470516"/>
                  <a:pt x="6338516" y="1463571"/>
                </a:cubicBezTo>
                <a:cubicBezTo>
                  <a:pt x="6346724" y="1464834"/>
                  <a:pt x="6355563" y="1466728"/>
                  <a:pt x="6363771" y="1467991"/>
                </a:cubicBezTo>
                <a:cubicBezTo>
                  <a:pt x="6356195" y="1473673"/>
                  <a:pt x="6349249" y="1479356"/>
                  <a:pt x="6342304" y="1484407"/>
                </a:cubicBezTo>
                <a:close/>
                <a:moveTo>
                  <a:pt x="6579075" y="1344869"/>
                </a:moveTo>
                <a:cubicBezTo>
                  <a:pt x="6665575" y="1300672"/>
                  <a:pt x="6743867" y="1278573"/>
                  <a:pt x="6812689" y="1278573"/>
                </a:cubicBezTo>
                <a:cubicBezTo>
                  <a:pt x="6878353" y="1278573"/>
                  <a:pt x="6935178" y="1299409"/>
                  <a:pt x="6981901" y="1341081"/>
                </a:cubicBezTo>
                <a:cubicBezTo>
                  <a:pt x="7050091" y="1401695"/>
                  <a:pt x="7096814" y="1506506"/>
                  <a:pt x="7120175" y="1651727"/>
                </a:cubicBezTo>
                <a:cubicBezTo>
                  <a:pt x="7131540" y="1723074"/>
                  <a:pt x="7137223" y="1804524"/>
                  <a:pt x="7137223" y="1894182"/>
                </a:cubicBezTo>
                <a:cubicBezTo>
                  <a:pt x="7137223" y="1986365"/>
                  <a:pt x="7130909" y="2088020"/>
                  <a:pt x="7118913" y="2197882"/>
                </a:cubicBezTo>
                <a:cubicBezTo>
                  <a:pt x="7110073" y="2279964"/>
                  <a:pt x="7097445" y="2367727"/>
                  <a:pt x="7081029" y="2458648"/>
                </a:cubicBezTo>
                <a:cubicBezTo>
                  <a:pt x="7005262" y="2413819"/>
                  <a:pt x="6920656" y="2368359"/>
                  <a:pt x="6830368" y="2323530"/>
                </a:cubicBezTo>
                <a:cubicBezTo>
                  <a:pt x="6818371" y="2317847"/>
                  <a:pt x="6807006" y="2312165"/>
                  <a:pt x="6795010" y="2306482"/>
                </a:cubicBezTo>
                <a:cubicBezTo>
                  <a:pt x="6825948" y="2279964"/>
                  <a:pt x="6854360" y="2253445"/>
                  <a:pt x="6879616" y="2227558"/>
                </a:cubicBezTo>
                <a:cubicBezTo>
                  <a:pt x="6985058" y="2119590"/>
                  <a:pt x="7042515" y="2017304"/>
                  <a:pt x="7051354" y="1922595"/>
                </a:cubicBezTo>
                <a:cubicBezTo>
                  <a:pt x="7051985" y="1914387"/>
                  <a:pt x="7052617" y="1906810"/>
                  <a:pt x="7052617" y="1898602"/>
                </a:cubicBezTo>
                <a:cubicBezTo>
                  <a:pt x="7052617" y="1842407"/>
                  <a:pt x="7034306" y="1788739"/>
                  <a:pt x="6998317" y="1740122"/>
                </a:cubicBezTo>
                <a:cubicBezTo>
                  <a:pt x="6956646" y="1683296"/>
                  <a:pt x="6890350" y="1632153"/>
                  <a:pt x="6801323" y="1587956"/>
                </a:cubicBezTo>
                <a:lnTo>
                  <a:pt x="6799430" y="1586693"/>
                </a:lnTo>
                <a:cubicBezTo>
                  <a:pt x="6694619" y="1534919"/>
                  <a:pt x="6559502" y="1491984"/>
                  <a:pt x="6398498" y="1460414"/>
                </a:cubicBezTo>
                <a:cubicBezTo>
                  <a:pt x="6461005" y="1413691"/>
                  <a:pt x="6520987" y="1375807"/>
                  <a:pt x="6577812" y="1346763"/>
                </a:cubicBezTo>
                <a:lnTo>
                  <a:pt x="6579075" y="1344869"/>
                </a:lnTo>
                <a:close/>
                <a:moveTo>
                  <a:pt x="6656736" y="6169350"/>
                </a:moveTo>
                <a:cubicBezTo>
                  <a:pt x="6680728" y="6163036"/>
                  <a:pt x="6704721" y="6156722"/>
                  <a:pt x="6728083" y="6149777"/>
                </a:cubicBezTo>
                <a:cubicBezTo>
                  <a:pt x="6724926" y="6180084"/>
                  <a:pt x="6721769" y="6210391"/>
                  <a:pt x="6717980" y="6238803"/>
                </a:cubicBezTo>
                <a:cubicBezTo>
                  <a:pt x="6698408" y="6216073"/>
                  <a:pt x="6678203" y="6192712"/>
                  <a:pt x="6656736" y="6169350"/>
                </a:cubicBezTo>
                <a:close/>
                <a:moveTo>
                  <a:pt x="5769003" y="6993950"/>
                </a:moveTo>
                <a:cubicBezTo>
                  <a:pt x="5755112" y="7021732"/>
                  <a:pt x="5741221" y="7048251"/>
                  <a:pt x="5727331" y="7073507"/>
                </a:cubicBezTo>
                <a:cubicBezTo>
                  <a:pt x="5717860" y="7045094"/>
                  <a:pt x="5707127" y="7016049"/>
                  <a:pt x="5695130" y="6986374"/>
                </a:cubicBezTo>
                <a:cubicBezTo>
                  <a:pt x="5720386" y="6988900"/>
                  <a:pt x="5745010" y="6991425"/>
                  <a:pt x="5769003" y="6993950"/>
                </a:cubicBezTo>
                <a:close/>
                <a:moveTo>
                  <a:pt x="642123" y="4852263"/>
                </a:moveTo>
                <a:cubicBezTo>
                  <a:pt x="639597" y="4859208"/>
                  <a:pt x="637072" y="4865522"/>
                  <a:pt x="634546" y="4872467"/>
                </a:cubicBezTo>
                <a:cubicBezTo>
                  <a:pt x="628232" y="4866785"/>
                  <a:pt x="621918" y="4861102"/>
                  <a:pt x="615604" y="4855420"/>
                </a:cubicBezTo>
                <a:cubicBezTo>
                  <a:pt x="625075" y="4854157"/>
                  <a:pt x="633915" y="4852894"/>
                  <a:pt x="642123" y="4852263"/>
                </a:cubicBezTo>
                <a:close/>
                <a:moveTo>
                  <a:pt x="557517" y="3593263"/>
                </a:moveTo>
                <a:cubicBezTo>
                  <a:pt x="552466" y="3598314"/>
                  <a:pt x="548046" y="3603997"/>
                  <a:pt x="542995" y="3609048"/>
                </a:cubicBezTo>
                <a:cubicBezTo>
                  <a:pt x="539206" y="3601471"/>
                  <a:pt x="535418" y="3593894"/>
                  <a:pt x="531630" y="3586318"/>
                </a:cubicBezTo>
                <a:cubicBezTo>
                  <a:pt x="540469" y="3588843"/>
                  <a:pt x="548677" y="3591369"/>
                  <a:pt x="557517" y="3593263"/>
                </a:cubicBezTo>
                <a:close/>
                <a:moveTo>
                  <a:pt x="931930" y="2388563"/>
                </a:moveTo>
                <a:cubicBezTo>
                  <a:pt x="925617" y="2391720"/>
                  <a:pt x="919303" y="2394877"/>
                  <a:pt x="912989" y="2398034"/>
                </a:cubicBezTo>
                <a:cubicBezTo>
                  <a:pt x="912357" y="2389826"/>
                  <a:pt x="911095" y="2380987"/>
                  <a:pt x="910463" y="2372778"/>
                </a:cubicBezTo>
                <a:cubicBezTo>
                  <a:pt x="917408" y="2377830"/>
                  <a:pt x="924354" y="2383512"/>
                  <a:pt x="931930" y="2388563"/>
                </a:cubicBezTo>
                <a:close/>
                <a:moveTo>
                  <a:pt x="1714222" y="1399169"/>
                </a:moveTo>
                <a:cubicBezTo>
                  <a:pt x="1707276" y="1399800"/>
                  <a:pt x="1699700" y="1400432"/>
                  <a:pt x="1692754" y="1401063"/>
                </a:cubicBezTo>
                <a:cubicBezTo>
                  <a:pt x="1695280" y="1392855"/>
                  <a:pt x="1697174" y="1384647"/>
                  <a:pt x="1699700" y="1376439"/>
                </a:cubicBezTo>
                <a:cubicBezTo>
                  <a:pt x="1704751" y="1384016"/>
                  <a:pt x="1709170" y="1391592"/>
                  <a:pt x="1714222" y="1399169"/>
                </a:cubicBezTo>
                <a:close/>
                <a:moveTo>
                  <a:pt x="2780006" y="751359"/>
                </a:moveTo>
                <a:cubicBezTo>
                  <a:pt x="2785058" y="744413"/>
                  <a:pt x="2790109" y="737468"/>
                  <a:pt x="2795160" y="731154"/>
                </a:cubicBezTo>
                <a:cubicBezTo>
                  <a:pt x="2797054" y="739994"/>
                  <a:pt x="2798948" y="748833"/>
                  <a:pt x="2800211" y="757673"/>
                </a:cubicBezTo>
                <a:cubicBezTo>
                  <a:pt x="2793266" y="755779"/>
                  <a:pt x="2786952" y="753253"/>
                  <a:pt x="2780006" y="751359"/>
                </a:cubicBezTo>
                <a:close/>
                <a:moveTo>
                  <a:pt x="4025737" y="1022227"/>
                </a:moveTo>
                <a:cubicBezTo>
                  <a:pt x="4025737" y="854907"/>
                  <a:pt x="4035839" y="704636"/>
                  <a:pt x="4054781" y="575200"/>
                </a:cubicBezTo>
                <a:cubicBezTo>
                  <a:pt x="4208840" y="692639"/>
                  <a:pt x="4371739" y="830914"/>
                  <a:pt x="4539688" y="986237"/>
                </a:cubicBezTo>
                <a:cubicBezTo>
                  <a:pt x="4378053" y="1046851"/>
                  <a:pt x="4206315" y="1118199"/>
                  <a:pt x="4028894" y="1198386"/>
                </a:cubicBezTo>
                <a:cubicBezTo>
                  <a:pt x="4027000" y="1149137"/>
                  <a:pt x="4025737" y="1102414"/>
                  <a:pt x="4025737" y="1058216"/>
                </a:cubicBezTo>
                <a:cubicBezTo>
                  <a:pt x="4025737" y="1046220"/>
                  <a:pt x="4025737" y="1034223"/>
                  <a:pt x="4025737" y="1022227"/>
                </a:cubicBezTo>
                <a:close/>
                <a:moveTo>
                  <a:pt x="7087343" y="2502214"/>
                </a:moveTo>
                <a:cubicBezTo>
                  <a:pt x="7088606" y="2495269"/>
                  <a:pt x="7089869" y="2488324"/>
                  <a:pt x="7091131" y="2481378"/>
                </a:cubicBezTo>
                <a:cubicBezTo>
                  <a:pt x="7098708" y="2485798"/>
                  <a:pt x="7105653" y="2490218"/>
                  <a:pt x="7112599" y="2494638"/>
                </a:cubicBezTo>
                <a:cubicBezTo>
                  <a:pt x="7105022" y="2497163"/>
                  <a:pt x="7096183" y="2499689"/>
                  <a:pt x="7087343" y="2502214"/>
                </a:cubicBezTo>
                <a:close/>
                <a:moveTo>
                  <a:pt x="6802587" y="4568767"/>
                </a:moveTo>
                <a:cubicBezTo>
                  <a:pt x="6881510" y="4472795"/>
                  <a:pt x="6957908" y="4376823"/>
                  <a:pt x="7028624" y="4283377"/>
                </a:cubicBezTo>
                <a:cubicBezTo>
                  <a:pt x="7084817" y="4398922"/>
                  <a:pt x="7135328" y="4511310"/>
                  <a:pt x="7179526" y="4618016"/>
                </a:cubicBezTo>
                <a:cubicBezTo>
                  <a:pt x="7068401" y="4613596"/>
                  <a:pt x="6942124" y="4597179"/>
                  <a:pt x="6802587" y="4568767"/>
                </a:cubicBezTo>
                <a:close/>
                <a:moveTo>
                  <a:pt x="4416567" y="6795061"/>
                </a:moveTo>
                <a:cubicBezTo>
                  <a:pt x="4424144" y="6831051"/>
                  <a:pt x="4430458" y="6865147"/>
                  <a:pt x="4436772" y="6897979"/>
                </a:cubicBezTo>
                <a:cubicBezTo>
                  <a:pt x="4468972" y="7077295"/>
                  <a:pt x="4487283" y="7238932"/>
                  <a:pt x="4490440" y="7379101"/>
                </a:cubicBezTo>
                <a:cubicBezTo>
                  <a:pt x="4330067" y="7295126"/>
                  <a:pt x="4158960" y="7195365"/>
                  <a:pt x="3981540" y="7081714"/>
                </a:cubicBezTo>
                <a:cubicBezTo>
                  <a:pt x="4120445" y="6997107"/>
                  <a:pt x="4266928" y="6900505"/>
                  <a:pt x="4416567" y="6795061"/>
                </a:cubicBezTo>
                <a:close/>
                <a:moveTo>
                  <a:pt x="3676579" y="7240194"/>
                </a:moveTo>
                <a:cubicBezTo>
                  <a:pt x="3674685" y="7205467"/>
                  <a:pt x="3673422" y="7169478"/>
                  <a:pt x="3673422" y="7132857"/>
                </a:cubicBezTo>
                <a:cubicBezTo>
                  <a:pt x="3673422" y="7061510"/>
                  <a:pt x="3677210" y="6983848"/>
                  <a:pt x="3684787" y="6901136"/>
                </a:cubicBezTo>
                <a:cubicBezTo>
                  <a:pt x="3775707" y="6964275"/>
                  <a:pt x="3866627" y="7024889"/>
                  <a:pt x="3954390" y="7081714"/>
                </a:cubicBezTo>
                <a:cubicBezTo>
                  <a:pt x="3859050" y="7139803"/>
                  <a:pt x="3765605" y="7192840"/>
                  <a:pt x="3676579" y="7240194"/>
                </a:cubicBezTo>
                <a:close/>
                <a:moveTo>
                  <a:pt x="1461666" y="6115050"/>
                </a:moveTo>
                <a:cubicBezTo>
                  <a:pt x="1363169" y="6086006"/>
                  <a:pt x="1270986" y="6055068"/>
                  <a:pt x="1187643" y="6022867"/>
                </a:cubicBezTo>
                <a:cubicBezTo>
                  <a:pt x="1187643" y="6011502"/>
                  <a:pt x="1187643" y="6000137"/>
                  <a:pt x="1187643" y="5988772"/>
                </a:cubicBezTo>
                <a:cubicBezTo>
                  <a:pt x="1313921" y="5922475"/>
                  <a:pt x="1452826" y="5832186"/>
                  <a:pt x="1601834" y="5719798"/>
                </a:cubicBezTo>
                <a:cubicBezTo>
                  <a:pt x="1637823" y="5692648"/>
                  <a:pt x="1676970" y="5662341"/>
                  <a:pt x="1717378" y="5630140"/>
                </a:cubicBezTo>
                <a:cubicBezTo>
                  <a:pt x="1726218" y="5635191"/>
                  <a:pt x="1735689" y="5640242"/>
                  <a:pt x="1744528" y="5645293"/>
                </a:cubicBezTo>
                <a:cubicBezTo>
                  <a:pt x="1784937" y="5845445"/>
                  <a:pt x="1829134" y="6038652"/>
                  <a:pt x="1877120" y="6219862"/>
                </a:cubicBezTo>
                <a:cubicBezTo>
                  <a:pt x="1728743" y="6187661"/>
                  <a:pt x="1589206" y="6152934"/>
                  <a:pt x="1461666" y="6115050"/>
                </a:cubicBezTo>
                <a:close/>
                <a:moveTo>
                  <a:pt x="1265304" y="4952654"/>
                </a:moveTo>
                <a:cubicBezTo>
                  <a:pt x="1246994" y="5075776"/>
                  <a:pt x="1230577" y="5197003"/>
                  <a:pt x="1217950" y="5313811"/>
                </a:cubicBezTo>
                <a:cubicBezTo>
                  <a:pt x="1110613" y="5243727"/>
                  <a:pt x="1008960" y="5173011"/>
                  <a:pt x="916777" y="5103557"/>
                </a:cubicBezTo>
                <a:cubicBezTo>
                  <a:pt x="1014011" y="5050520"/>
                  <a:pt x="1131449" y="5000009"/>
                  <a:pt x="1265304" y="4952654"/>
                </a:cubicBezTo>
                <a:close/>
                <a:moveTo>
                  <a:pt x="1560794" y="2121484"/>
                </a:moveTo>
                <a:cubicBezTo>
                  <a:pt x="1575316" y="1993942"/>
                  <a:pt x="1592363" y="1871452"/>
                  <a:pt x="1613199" y="1757801"/>
                </a:cubicBezTo>
                <a:cubicBezTo>
                  <a:pt x="1704119" y="1820940"/>
                  <a:pt x="1802616" y="1903021"/>
                  <a:pt x="1904901" y="2000887"/>
                </a:cubicBezTo>
                <a:cubicBezTo>
                  <a:pt x="1786831" y="2040034"/>
                  <a:pt x="1671287" y="2080443"/>
                  <a:pt x="1560794" y="2121484"/>
                </a:cubicBezTo>
                <a:close/>
                <a:moveTo>
                  <a:pt x="2397385" y="1375807"/>
                </a:moveTo>
                <a:cubicBezTo>
                  <a:pt x="2456735" y="1262156"/>
                  <a:pt x="2516717" y="1154188"/>
                  <a:pt x="2576699" y="1055691"/>
                </a:cubicBezTo>
                <a:cubicBezTo>
                  <a:pt x="2639207" y="1147243"/>
                  <a:pt x="2701083" y="1259000"/>
                  <a:pt x="2761065" y="1387804"/>
                </a:cubicBezTo>
                <a:cubicBezTo>
                  <a:pt x="2637313" y="1381490"/>
                  <a:pt x="2514823" y="1377702"/>
                  <a:pt x="2397385" y="1375807"/>
                </a:cubicBezTo>
                <a:close/>
                <a:moveTo>
                  <a:pt x="4003638" y="1225536"/>
                </a:moveTo>
                <a:cubicBezTo>
                  <a:pt x="4007427" y="1223642"/>
                  <a:pt x="4011847" y="1221747"/>
                  <a:pt x="4015635" y="1219853"/>
                </a:cubicBezTo>
                <a:lnTo>
                  <a:pt x="4015635" y="1220485"/>
                </a:lnTo>
                <a:cubicBezTo>
                  <a:pt x="4015635" y="1224273"/>
                  <a:pt x="4015635" y="1228061"/>
                  <a:pt x="4016266" y="1231218"/>
                </a:cubicBezTo>
                <a:cubicBezTo>
                  <a:pt x="4011847" y="1229324"/>
                  <a:pt x="4008058" y="1227430"/>
                  <a:pt x="4003638" y="1225536"/>
                </a:cubicBezTo>
                <a:close/>
                <a:moveTo>
                  <a:pt x="4914733" y="874481"/>
                </a:moveTo>
                <a:cubicBezTo>
                  <a:pt x="4899580" y="984343"/>
                  <a:pt x="4870536" y="1108728"/>
                  <a:pt x="4828864" y="1244478"/>
                </a:cubicBezTo>
                <a:cubicBezTo>
                  <a:pt x="4741101" y="1156082"/>
                  <a:pt x="4652707" y="1071476"/>
                  <a:pt x="4566838" y="991288"/>
                </a:cubicBezTo>
                <a:cubicBezTo>
                  <a:pt x="4687433" y="946459"/>
                  <a:pt x="4804240" y="907313"/>
                  <a:pt x="4914733" y="874481"/>
                </a:cubicBezTo>
                <a:close/>
                <a:moveTo>
                  <a:pt x="5975467" y="1419374"/>
                </a:moveTo>
                <a:cubicBezTo>
                  <a:pt x="5921799" y="1516608"/>
                  <a:pt x="5849820" y="1622051"/>
                  <a:pt x="5762057" y="1733808"/>
                </a:cubicBezTo>
                <a:cubicBezTo>
                  <a:pt x="5711546" y="1620157"/>
                  <a:pt x="5660404" y="1509032"/>
                  <a:pt x="5608630" y="1403589"/>
                </a:cubicBezTo>
                <a:cubicBezTo>
                  <a:pt x="5736802" y="1404852"/>
                  <a:pt x="5860554" y="1410534"/>
                  <a:pt x="5975467" y="1419374"/>
                </a:cubicBezTo>
                <a:close/>
                <a:moveTo>
                  <a:pt x="6583494" y="4827007"/>
                </a:moveTo>
                <a:cubicBezTo>
                  <a:pt x="6604330" y="4803014"/>
                  <a:pt x="6625167" y="4779021"/>
                  <a:pt x="6645371" y="4755659"/>
                </a:cubicBezTo>
                <a:cubicBezTo>
                  <a:pt x="6650422" y="4786597"/>
                  <a:pt x="6654842" y="4817536"/>
                  <a:pt x="6659893" y="4846580"/>
                </a:cubicBezTo>
                <a:cubicBezTo>
                  <a:pt x="6635900" y="4840266"/>
                  <a:pt x="6610644" y="4833952"/>
                  <a:pt x="6583494" y="4827007"/>
                </a:cubicBezTo>
                <a:close/>
                <a:moveTo>
                  <a:pt x="6053128" y="6283001"/>
                </a:moveTo>
                <a:cubicBezTo>
                  <a:pt x="6099219" y="6126415"/>
                  <a:pt x="6142785" y="5956571"/>
                  <a:pt x="6183194" y="5777886"/>
                </a:cubicBezTo>
                <a:cubicBezTo>
                  <a:pt x="6212238" y="5799353"/>
                  <a:pt x="6240650" y="5820189"/>
                  <a:pt x="6267168" y="5841025"/>
                </a:cubicBezTo>
                <a:cubicBezTo>
                  <a:pt x="6411757" y="5952151"/>
                  <a:pt x="6533615" y="6060119"/>
                  <a:pt x="6629586" y="6161774"/>
                </a:cubicBezTo>
                <a:cubicBezTo>
                  <a:pt x="6454691" y="6207234"/>
                  <a:pt x="6260855" y="6248274"/>
                  <a:pt x="6053128" y="6283001"/>
                </a:cubicBezTo>
                <a:close/>
                <a:moveTo>
                  <a:pt x="5423633" y="6381499"/>
                </a:moveTo>
                <a:cubicBezTo>
                  <a:pt x="5414162" y="6396021"/>
                  <a:pt x="5404060" y="6410543"/>
                  <a:pt x="5394589" y="6425065"/>
                </a:cubicBezTo>
                <a:cubicBezTo>
                  <a:pt x="5386381" y="6412437"/>
                  <a:pt x="5378173" y="6399809"/>
                  <a:pt x="5369333" y="6386550"/>
                </a:cubicBezTo>
                <a:cubicBezTo>
                  <a:pt x="5387643" y="6384656"/>
                  <a:pt x="5405954" y="6383393"/>
                  <a:pt x="5423633" y="6381499"/>
                </a:cubicBezTo>
                <a:close/>
                <a:moveTo>
                  <a:pt x="5091522" y="6875249"/>
                </a:moveTo>
                <a:cubicBezTo>
                  <a:pt x="5190650" y="6745813"/>
                  <a:pt x="5292935" y="6603118"/>
                  <a:pt x="5394589" y="6450952"/>
                </a:cubicBezTo>
                <a:cubicBezTo>
                  <a:pt x="5414162" y="6481890"/>
                  <a:pt x="5433104" y="6511566"/>
                  <a:pt x="5450151" y="6539979"/>
                </a:cubicBezTo>
                <a:cubicBezTo>
                  <a:pt x="5544860" y="6695933"/>
                  <a:pt x="5619995" y="6839891"/>
                  <a:pt x="5673031" y="6969327"/>
                </a:cubicBezTo>
                <a:cubicBezTo>
                  <a:pt x="5493717" y="6949122"/>
                  <a:pt x="5297986" y="6917552"/>
                  <a:pt x="5091522" y="6875249"/>
                </a:cubicBezTo>
                <a:close/>
                <a:moveTo>
                  <a:pt x="3324264" y="6622060"/>
                </a:moveTo>
                <a:cubicBezTo>
                  <a:pt x="3230818" y="6551343"/>
                  <a:pt x="3135479" y="6476839"/>
                  <a:pt x="3040139" y="6399809"/>
                </a:cubicBezTo>
                <a:cubicBezTo>
                  <a:pt x="3166417" y="6410543"/>
                  <a:pt x="3296483" y="6419382"/>
                  <a:pt x="3426549" y="6426328"/>
                </a:cubicBezTo>
                <a:cubicBezTo>
                  <a:pt x="3417078" y="6512197"/>
                  <a:pt x="3406344" y="6595541"/>
                  <a:pt x="3394348" y="6674465"/>
                </a:cubicBezTo>
                <a:cubicBezTo>
                  <a:pt x="3372249" y="6658049"/>
                  <a:pt x="3350782" y="6641633"/>
                  <a:pt x="3328684" y="6625217"/>
                </a:cubicBezTo>
                <a:lnTo>
                  <a:pt x="3325527" y="6623322"/>
                </a:lnTo>
                <a:lnTo>
                  <a:pt x="3324264" y="6622060"/>
                </a:lnTo>
                <a:close/>
                <a:moveTo>
                  <a:pt x="1103037" y="3911485"/>
                </a:moveTo>
                <a:cubicBezTo>
                  <a:pt x="1041161" y="4019454"/>
                  <a:pt x="983073" y="4127422"/>
                  <a:pt x="928773" y="4231602"/>
                </a:cubicBezTo>
                <a:cubicBezTo>
                  <a:pt x="853638" y="4127422"/>
                  <a:pt x="784817" y="4025136"/>
                  <a:pt x="723572" y="3927270"/>
                </a:cubicBezTo>
                <a:cubicBezTo>
                  <a:pt x="833434" y="3912748"/>
                  <a:pt x="960974" y="3907697"/>
                  <a:pt x="1103037" y="3911485"/>
                </a:cubicBezTo>
                <a:close/>
                <a:moveTo>
                  <a:pt x="1325917" y="2881682"/>
                </a:moveTo>
                <a:cubicBezTo>
                  <a:pt x="1229315" y="2960606"/>
                  <a:pt x="1136500" y="3039530"/>
                  <a:pt x="1048106" y="3117192"/>
                </a:cubicBezTo>
                <a:cubicBezTo>
                  <a:pt x="1015274" y="2992807"/>
                  <a:pt x="988124" y="2872842"/>
                  <a:pt x="966025" y="2759192"/>
                </a:cubicBezTo>
                <a:cubicBezTo>
                  <a:pt x="1073993" y="2785710"/>
                  <a:pt x="1195220" y="2826751"/>
                  <a:pt x="1325917" y="2881682"/>
                </a:cubicBezTo>
                <a:close/>
                <a:moveTo>
                  <a:pt x="2143566" y="1915649"/>
                </a:moveTo>
                <a:cubicBezTo>
                  <a:pt x="2146092" y="1918175"/>
                  <a:pt x="2148617" y="1920700"/>
                  <a:pt x="2151143" y="1923226"/>
                </a:cubicBezTo>
                <a:cubicBezTo>
                  <a:pt x="2146723" y="1924489"/>
                  <a:pt x="2142303" y="1925752"/>
                  <a:pt x="2137884" y="1927014"/>
                </a:cubicBezTo>
                <a:cubicBezTo>
                  <a:pt x="2139146" y="1923226"/>
                  <a:pt x="2141041" y="1919438"/>
                  <a:pt x="2143566" y="1915649"/>
                </a:cubicBezTo>
                <a:lnTo>
                  <a:pt x="2143566" y="1915649"/>
                </a:lnTo>
                <a:close/>
                <a:moveTo>
                  <a:pt x="3005412" y="1402957"/>
                </a:moveTo>
                <a:cubicBezTo>
                  <a:pt x="3008569" y="1399800"/>
                  <a:pt x="3011726" y="1396643"/>
                  <a:pt x="3014883" y="1393486"/>
                </a:cubicBezTo>
                <a:lnTo>
                  <a:pt x="3014883" y="1393486"/>
                </a:lnTo>
                <a:cubicBezTo>
                  <a:pt x="3016146" y="1396643"/>
                  <a:pt x="3018040" y="1400432"/>
                  <a:pt x="3019303" y="1403589"/>
                </a:cubicBezTo>
                <a:cubicBezTo>
                  <a:pt x="3014252" y="1403589"/>
                  <a:pt x="3009832" y="1402957"/>
                  <a:pt x="3005412" y="1402957"/>
                </a:cubicBezTo>
                <a:close/>
                <a:moveTo>
                  <a:pt x="4931149" y="1409271"/>
                </a:moveTo>
                <a:cubicBezTo>
                  <a:pt x="4883164" y="1412428"/>
                  <a:pt x="4833915" y="1416217"/>
                  <a:pt x="4784667" y="1420005"/>
                </a:cubicBezTo>
                <a:cubicBezTo>
                  <a:pt x="4802346" y="1370756"/>
                  <a:pt x="4818762" y="1323402"/>
                  <a:pt x="4832653" y="1277941"/>
                </a:cubicBezTo>
                <a:cubicBezTo>
                  <a:pt x="4833284" y="1275416"/>
                  <a:pt x="4833915" y="1272890"/>
                  <a:pt x="4835178" y="1270996"/>
                </a:cubicBezTo>
                <a:cubicBezTo>
                  <a:pt x="4879375" y="1315194"/>
                  <a:pt x="4923572" y="1360654"/>
                  <a:pt x="4967770" y="1406746"/>
                </a:cubicBezTo>
                <a:cubicBezTo>
                  <a:pt x="4955774" y="1407377"/>
                  <a:pt x="4943146" y="1408640"/>
                  <a:pt x="4931149" y="1409271"/>
                </a:cubicBezTo>
                <a:close/>
                <a:moveTo>
                  <a:pt x="5011967" y="1418742"/>
                </a:moveTo>
                <a:cubicBezTo>
                  <a:pt x="5010704" y="1422531"/>
                  <a:pt x="5009442" y="1425688"/>
                  <a:pt x="5008179" y="1429476"/>
                </a:cubicBezTo>
                <a:cubicBezTo>
                  <a:pt x="5005022" y="1426319"/>
                  <a:pt x="5001865" y="1422531"/>
                  <a:pt x="4998708" y="1419374"/>
                </a:cubicBezTo>
                <a:cubicBezTo>
                  <a:pt x="5003759" y="1418742"/>
                  <a:pt x="5008179" y="1418742"/>
                  <a:pt x="5011967" y="1418742"/>
                </a:cubicBezTo>
                <a:lnTo>
                  <a:pt x="5011967" y="1418742"/>
                </a:lnTo>
                <a:close/>
                <a:moveTo>
                  <a:pt x="5798046" y="1924489"/>
                </a:moveTo>
                <a:cubicBezTo>
                  <a:pt x="5751955" y="1909967"/>
                  <a:pt x="5705232" y="1896076"/>
                  <a:pt x="5657878" y="1882185"/>
                </a:cubicBezTo>
                <a:cubicBezTo>
                  <a:pt x="5691973" y="1843039"/>
                  <a:pt x="5724174" y="1803893"/>
                  <a:pt x="5753849" y="1767272"/>
                </a:cubicBezTo>
                <a:cubicBezTo>
                  <a:pt x="5755112" y="1765378"/>
                  <a:pt x="5757006" y="1763483"/>
                  <a:pt x="5758269" y="1761589"/>
                </a:cubicBezTo>
                <a:cubicBezTo>
                  <a:pt x="5783525" y="1819046"/>
                  <a:pt x="5808780" y="1877134"/>
                  <a:pt x="5832773" y="1935854"/>
                </a:cubicBezTo>
                <a:cubicBezTo>
                  <a:pt x="5821408" y="1931434"/>
                  <a:pt x="5810043" y="1927646"/>
                  <a:pt x="5798046" y="1924489"/>
                </a:cubicBezTo>
                <a:close/>
                <a:moveTo>
                  <a:pt x="5870025" y="1962372"/>
                </a:moveTo>
                <a:cubicBezTo>
                  <a:pt x="5867499" y="1964898"/>
                  <a:pt x="5865605" y="1968055"/>
                  <a:pt x="5863079" y="1970581"/>
                </a:cubicBezTo>
                <a:cubicBezTo>
                  <a:pt x="5861185" y="1966161"/>
                  <a:pt x="5859291" y="1961741"/>
                  <a:pt x="5858028" y="1957953"/>
                </a:cubicBezTo>
                <a:cubicBezTo>
                  <a:pt x="5862448" y="1959215"/>
                  <a:pt x="5866236" y="1960478"/>
                  <a:pt x="5870025" y="1962372"/>
                </a:cubicBezTo>
                <a:lnTo>
                  <a:pt x="5870025" y="1962372"/>
                </a:lnTo>
                <a:close/>
                <a:moveTo>
                  <a:pt x="6819634" y="3514970"/>
                </a:moveTo>
                <a:cubicBezTo>
                  <a:pt x="6858781" y="3396899"/>
                  <a:pt x="6895401" y="3280092"/>
                  <a:pt x="6927601" y="3167072"/>
                </a:cubicBezTo>
                <a:cubicBezTo>
                  <a:pt x="7021678" y="3254836"/>
                  <a:pt x="7109442" y="3341337"/>
                  <a:pt x="7188997" y="3425312"/>
                </a:cubicBezTo>
                <a:cubicBezTo>
                  <a:pt x="7084186" y="3461302"/>
                  <a:pt x="6959803" y="3491609"/>
                  <a:pt x="6819634" y="3514970"/>
                </a:cubicBezTo>
                <a:close/>
                <a:moveTo>
                  <a:pt x="4318702" y="6683936"/>
                </a:moveTo>
                <a:lnTo>
                  <a:pt x="4313019" y="6682674"/>
                </a:lnTo>
                <a:cubicBezTo>
                  <a:pt x="4124234" y="6628374"/>
                  <a:pt x="3931660" y="6567760"/>
                  <a:pt x="3740981" y="6502726"/>
                </a:cubicBezTo>
                <a:cubicBezTo>
                  <a:pt x="3744769" y="6482521"/>
                  <a:pt x="3749189" y="6461054"/>
                  <a:pt x="3752977" y="6440218"/>
                </a:cubicBezTo>
                <a:cubicBezTo>
                  <a:pt x="3792123" y="6441481"/>
                  <a:pt x="3825587" y="6442112"/>
                  <a:pt x="3857156" y="6442744"/>
                </a:cubicBezTo>
                <a:cubicBezTo>
                  <a:pt x="3949339" y="6444638"/>
                  <a:pt x="4042785" y="6445901"/>
                  <a:pt x="4134336" y="6445901"/>
                </a:cubicBezTo>
                <a:cubicBezTo>
                  <a:pt x="4198738" y="6445901"/>
                  <a:pt x="4265665" y="6445269"/>
                  <a:pt x="4331961" y="6444638"/>
                </a:cubicBezTo>
                <a:cubicBezTo>
                  <a:pt x="4356585" y="6535559"/>
                  <a:pt x="4378053" y="6623954"/>
                  <a:pt x="4396363" y="6707298"/>
                </a:cubicBezTo>
                <a:cubicBezTo>
                  <a:pt x="4371739" y="6699090"/>
                  <a:pt x="4345220" y="6691513"/>
                  <a:pt x="4318702" y="6683936"/>
                </a:cubicBezTo>
                <a:close/>
                <a:moveTo>
                  <a:pt x="2995310" y="6381499"/>
                </a:moveTo>
                <a:cubicBezTo>
                  <a:pt x="2925226" y="6375185"/>
                  <a:pt x="2855773" y="6368239"/>
                  <a:pt x="2787583" y="6361294"/>
                </a:cubicBezTo>
                <a:cubicBezTo>
                  <a:pt x="2807156" y="6327830"/>
                  <a:pt x="2827361" y="6294366"/>
                  <a:pt x="2848196" y="6260271"/>
                </a:cubicBezTo>
                <a:cubicBezTo>
                  <a:pt x="2895551" y="6300049"/>
                  <a:pt x="2944799" y="6340458"/>
                  <a:pt x="2995310" y="6381499"/>
                </a:cubicBezTo>
                <a:close/>
                <a:moveTo>
                  <a:pt x="2247114" y="5726112"/>
                </a:moveTo>
                <a:cubicBezTo>
                  <a:pt x="2361395" y="5834080"/>
                  <a:pt x="2479465" y="5941417"/>
                  <a:pt x="2598798" y="6046228"/>
                </a:cubicBezTo>
                <a:lnTo>
                  <a:pt x="2596272" y="6051280"/>
                </a:lnTo>
                <a:cubicBezTo>
                  <a:pt x="2470626" y="5995086"/>
                  <a:pt x="2346242" y="5936997"/>
                  <a:pt x="2226278" y="5878278"/>
                </a:cubicBezTo>
                <a:cubicBezTo>
                  <a:pt x="2155563" y="5756419"/>
                  <a:pt x="2086110" y="5630771"/>
                  <a:pt x="2019182" y="5505124"/>
                </a:cubicBezTo>
                <a:cubicBezTo>
                  <a:pt x="2094318" y="5579628"/>
                  <a:pt x="2170716" y="5654133"/>
                  <a:pt x="2247114" y="5726112"/>
                </a:cubicBezTo>
                <a:close/>
                <a:moveTo>
                  <a:pt x="1730006" y="5620037"/>
                </a:moveTo>
                <a:cubicBezTo>
                  <a:pt x="1733163" y="5617512"/>
                  <a:pt x="1735689" y="5615618"/>
                  <a:pt x="1738846" y="5613092"/>
                </a:cubicBezTo>
                <a:cubicBezTo>
                  <a:pt x="1739477" y="5617512"/>
                  <a:pt x="1740740" y="5621932"/>
                  <a:pt x="1741371" y="5626983"/>
                </a:cubicBezTo>
                <a:cubicBezTo>
                  <a:pt x="1737583" y="5624457"/>
                  <a:pt x="1733795" y="5622563"/>
                  <a:pt x="1730006" y="5620037"/>
                </a:cubicBezTo>
                <a:lnTo>
                  <a:pt x="1730006" y="5620037"/>
                </a:lnTo>
                <a:close/>
                <a:moveTo>
                  <a:pt x="3535779" y="1453469"/>
                </a:moveTo>
                <a:cubicBezTo>
                  <a:pt x="3621017" y="1409271"/>
                  <a:pt x="3706885" y="1366336"/>
                  <a:pt x="3790861" y="1325927"/>
                </a:cubicBezTo>
                <a:cubicBezTo>
                  <a:pt x="3791492" y="1353709"/>
                  <a:pt x="3791492" y="1381490"/>
                  <a:pt x="3791492" y="1409903"/>
                </a:cubicBezTo>
                <a:cubicBezTo>
                  <a:pt x="3791492" y="1434527"/>
                  <a:pt x="3791492" y="1459783"/>
                  <a:pt x="3790861" y="1486301"/>
                </a:cubicBezTo>
                <a:cubicBezTo>
                  <a:pt x="3706254" y="1474305"/>
                  <a:pt x="3620385" y="1463571"/>
                  <a:pt x="3535779" y="1453469"/>
                </a:cubicBezTo>
                <a:close/>
                <a:moveTo>
                  <a:pt x="4030157" y="1521028"/>
                </a:moveTo>
                <a:cubicBezTo>
                  <a:pt x="4032051" y="1521028"/>
                  <a:pt x="4033945" y="1520397"/>
                  <a:pt x="4035208" y="1520397"/>
                </a:cubicBezTo>
                <a:lnTo>
                  <a:pt x="4035208" y="1522291"/>
                </a:lnTo>
                <a:lnTo>
                  <a:pt x="4033314" y="1522291"/>
                </a:lnTo>
                <a:cubicBezTo>
                  <a:pt x="4032682" y="1521659"/>
                  <a:pt x="4031420" y="1521028"/>
                  <a:pt x="4030157" y="1521028"/>
                </a:cubicBezTo>
                <a:close/>
                <a:moveTo>
                  <a:pt x="4048467" y="1503980"/>
                </a:moveTo>
                <a:cubicBezTo>
                  <a:pt x="4040890" y="1418111"/>
                  <a:pt x="4035208" y="1334135"/>
                  <a:pt x="4031420" y="1254580"/>
                </a:cubicBezTo>
                <a:cubicBezTo>
                  <a:pt x="4056044" y="1266576"/>
                  <a:pt x="4080668" y="1277941"/>
                  <a:pt x="4105292" y="1289938"/>
                </a:cubicBezTo>
                <a:lnTo>
                  <a:pt x="4110343" y="1292463"/>
                </a:lnTo>
                <a:cubicBezTo>
                  <a:pt x="4215785" y="1343606"/>
                  <a:pt x="4323753" y="1397906"/>
                  <a:pt x="4432352" y="1454732"/>
                </a:cubicBezTo>
                <a:cubicBezTo>
                  <a:pt x="4306074" y="1468622"/>
                  <a:pt x="4177270" y="1485039"/>
                  <a:pt x="4048467" y="1503980"/>
                </a:cubicBezTo>
                <a:close/>
                <a:moveTo>
                  <a:pt x="5316297" y="1786845"/>
                </a:moveTo>
                <a:cubicBezTo>
                  <a:pt x="5193807" y="1754644"/>
                  <a:pt x="5066898" y="1723705"/>
                  <a:pt x="4939989" y="1695293"/>
                </a:cubicBezTo>
                <a:cubicBezTo>
                  <a:pt x="4963982" y="1612580"/>
                  <a:pt x="4988605" y="1532393"/>
                  <a:pt x="5013861" y="1455994"/>
                </a:cubicBezTo>
                <a:cubicBezTo>
                  <a:pt x="5032803" y="1475568"/>
                  <a:pt x="5051113" y="1495772"/>
                  <a:pt x="5070055" y="1515977"/>
                </a:cubicBezTo>
                <a:lnTo>
                  <a:pt x="5073843" y="1520397"/>
                </a:lnTo>
                <a:cubicBezTo>
                  <a:pt x="5154661" y="1605635"/>
                  <a:pt x="5236110" y="1695293"/>
                  <a:pt x="5316297" y="1786845"/>
                </a:cubicBezTo>
                <a:close/>
                <a:moveTo>
                  <a:pt x="6022190" y="2415713"/>
                </a:moveTo>
                <a:cubicBezTo>
                  <a:pt x="5919273" y="2341840"/>
                  <a:pt x="5812568" y="2267336"/>
                  <a:pt x="5704601" y="2194725"/>
                </a:cubicBezTo>
                <a:cubicBezTo>
                  <a:pt x="5757006" y="2125904"/>
                  <a:pt x="5808780" y="2060238"/>
                  <a:pt x="5859922" y="1998362"/>
                </a:cubicBezTo>
                <a:cubicBezTo>
                  <a:pt x="5870025" y="2023618"/>
                  <a:pt x="5880759" y="2048242"/>
                  <a:pt x="5890861" y="2073498"/>
                </a:cubicBezTo>
                <a:lnTo>
                  <a:pt x="5895280" y="2085494"/>
                </a:lnTo>
                <a:lnTo>
                  <a:pt x="5895280" y="2085494"/>
                </a:lnTo>
                <a:cubicBezTo>
                  <a:pt x="5937584" y="2192200"/>
                  <a:pt x="5980518" y="2303325"/>
                  <a:pt x="6022190" y="2415713"/>
                </a:cubicBezTo>
                <a:close/>
                <a:moveTo>
                  <a:pt x="6353038" y="4702622"/>
                </a:moveTo>
                <a:cubicBezTo>
                  <a:pt x="6349881" y="4725984"/>
                  <a:pt x="6347355" y="4748714"/>
                  <a:pt x="6344198" y="4771444"/>
                </a:cubicBezTo>
                <a:cubicBezTo>
                  <a:pt x="6337884" y="4770181"/>
                  <a:pt x="6331570" y="4768918"/>
                  <a:pt x="6325256" y="4767656"/>
                </a:cubicBezTo>
                <a:lnTo>
                  <a:pt x="6323993" y="4767656"/>
                </a:lnTo>
                <a:cubicBezTo>
                  <a:pt x="6334096" y="4744926"/>
                  <a:pt x="6344198" y="4723458"/>
                  <a:pt x="6353038" y="4702622"/>
                </a:cubicBezTo>
                <a:close/>
                <a:moveTo>
                  <a:pt x="5889598" y="5558792"/>
                </a:moveTo>
                <a:cubicBezTo>
                  <a:pt x="5907277" y="5541113"/>
                  <a:pt x="5924324" y="5524697"/>
                  <a:pt x="5940109" y="5508912"/>
                </a:cubicBezTo>
                <a:cubicBezTo>
                  <a:pt x="5928744" y="5529748"/>
                  <a:pt x="5918010" y="5549953"/>
                  <a:pt x="5907277" y="5570158"/>
                </a:cubicBezTo>
                <a:cubicBezTo>
                  <a:pt x="5900963" y="5566369"/>
                  <a:pt x="5895280" y="5562581"/>
                  <a:pt x="5889598" y="5558792"/>
                </a:cubicBezTo>
                <a:close/>
                <a:moveTo>
                  <a:pt x="5263260" y="6382130"/>
                </a:moveTo>
                <a:lnTo>
                  <a:pt x="5257577" y="6382762"/>
                </a:lnTo>
                <a:cubicBezTo>
                  <a:pt x="5150873" y="6392232"/>
                  <a:pt x="5041642" y="6400441"/>
                  <a:pt x="4932412" y="6406754"/>
                </a:cubicBezTo>
                <a:cubicBezTo>
                  <a:pt x="5024595" y="6332881"/>
                  <a:pt x="5117409" y="6256483"/>
                  <a:pt x="5208960" y="6178821"/>
                </a:cubicBezTo>
                <a:cubicBezTo>
                  <a:pt x="5256946" y="6245117"/>
                  <a:pt x="5302406" y="6311414"/>
                  <a:pt x="5344709" y="6374553"/>
                </a:cubicBezTo>
                <a:cubicBezTo>
                  <a:pt x="5317559" y="6377079"/>
                  <a:pt x="5290410" y="6379605"/>
                  <a:pt x="5263260" y="6382130"/>
                </a:cubicBezTo>
                <a:close/>
                <a:moveTo>
                  <a:pt x="1670024" y="5145861"/>
                </a:moveTo>
                <a:cubicBezTo>
                  <a:pt x="1756525" y="5238676"/>
                  <a:pt x="1846813" y="5332122"/>
                  <a:pt x="1938365" y="5424937"/>
                </a:cubicBezTo>
                <a:cubicBezTo>
                  <a:pt x="1873963" y="5482394"/>
                  <a:pt x="1809561" y="5536694"/>
                  <a:pt x="1747685" y="5587205"/>
                </a:cubicBezTo>
                <a:cubicBezTo>
                  <a:pt x="1742634" y="5560687"/>
                  <a:pt x="1736952" y="5533537"/>
                  <a:pt x="1731900" y="5506386"/>
                </a:cubicBezTo>
                <a:lnTo>
                  <a:pt x="1730638" y="5500073"/>
                </a:lnTo>
                <a:cubicBezTo>
                  <a:pt x="1709802" y="5385790"/>
                  <a:pt x="1688966" y="5266457"/>
                  <a:pt x="1670024" y="5145861"/>
                </a:cubicBezTo>
                <a:close/>
                <a:moveTo>
                  <a:pt x="1306976" y="4698202"/>
                </a:moveTo>
                <a:cubicBezTo>
                  <a:pt x="1306344" y="4702622"/>
                  <a:pt x="1305713" y="4707042"/>
                  <a:pt x="1304450" y="4712093"/>
                </a:cubicBezTo>
                <a:cubicBezTo>
                  <a:pt x="1301293" y="4708936"/>
                  <a:pt x="1298767" y="4705148"/>
                  <a:pt x="1295611" y="4701991"/>
                </a:cubicBezTo>
                <a:lnTo>
                  <a:pt x="1296242" y="4701991"/>
                </a:lnTo>
                <a:cubicBezTo>
                  <a:pt x="1300030" y="4700097"/>
                  <a:pt x="1303187" y="4699465"/>
                  <a:pt x="1306976" y="4698202"/>
                </a:cubicBezTo>
                <a:close/>
                <a:moveTo>
                  <a:pt x="1233103" y="3688603"/>
                </a:moveTo>
                <a:cubicBezTo>
                  <a:pt x="1230577" y="3692392"/>
                  <a:pt x="1228052" y="3696812"/>
                  <a:pt x="1226158" y="3700600"/>
                </a:cubicBezTo>
                <a:cubicBezTo>
                  <a:pt x="1224895" y="3696180"/>
                  <a:pt x="1223001" y="3692392"/>
                  <a:pt x="1221738" y="3687972"/>
                </a:cubicBezTo>
                <a:cubicBezTo>
                  <a:pt x="1225526" y="3688603"/>
                  <a:pt x="1229315" y="3688603"/>
                  <a:pt x="1233103" y="3688603"/>
                </a:cubicBezTo>
                <a:close/>
                <a:moveTo>
                  <a:pt x="1516597" y="2729516"/>
                </a:moveTo>
                <a:cubicBezTo>
                  <a:pt x="1516597" y="2725096"/>
                  <a:pt x="1517228" y="2720676"/>
                  <a:pt x="1517228" y="2716257"/>
                </a:cubicBezTo>
                <a:cubicBezTo>
                  <a:pt x="1520385" y="2717520"/>
                  <a:pt x="1524173" y="2719414"/>
                  <a:pt x="1527330" y="2720676"/>
                </a:cubicBezTo>
                <a:cubicBezTo>
                  <a:pt x="1524173" y="2723833"/>
                  <a:pt x="1520385" y="2726359"/>
                  <a:pt x="1516597" y="2729516"/>
                </a:cubicBezTo>
                <a:close/>
                <a:moveTo>
                  <a:pt x="1944047" y="2410662"/>
                </a:moveTo>
                <a:cubicBezTo>
                  <a:pt x="1977511" y="2320373"/>
                  <a:pt x="2012237" y="2231346"/>
                  <a:pt x="2046964" y="2144845"/>
                </a:cubicBezTo>
                <a:cubicBezTo>
                  <a:pt x="2082321" y="2182098"/>
                  <a:pt x="2118311" y="2222507"/>
                  <a:pt x="2154300" y="2263547"/>
                </a:cubicBezTo>
                <a:cubicBezTo>
                  <a:pt x="2084216" y="2311533"/>
                  <a:pt x="2013500" y="2361413"/>
                  <a:pt x="1944047" y="2410662"/>
                </a:cubicBezTo>
                <a:close/>
                <a:moveTo>
                  <a:pt x="2256585" y="1906810"/>
                </a:moveTo>
                <a:lnTo>
                  <a:pt x="2262267" y="1905547"/>
                </a:lnTo>
                <a:cubicBezTo>
                  <a:pt x="2374655" y="1872714"/>
                  <a:pt x="2491462" y="1840513"/>
                  <a:pt x="2609531" y="1809575"/>
                </a:cubicBezTo>
                <a:cubicBezTo>
                  <a:pt x="2525557" y="1904916"/>
                  <a:pt x="2440950" y="2004044"/>
                  <a:pt x="2358238" y="2103805"/>
                </a:cubicBezTo>
                <a:cubicBezTo>
                  <a:pt x="2295100" y="2045085"/>
                  <a:pt x="2234486" y="1986997"/>
                  <a:pt x="2177661" y="1930171"/>
                </a:cubicBezTo>
                <a:cubicBezTo>
                  <a:pt x="2203548" y="1922595"/>
                  <a:pt x="2230067" y="1914387"/>
                  <a:pt x="2256585" y="1906810"/>
                </a:cubicBezTo>
                <a:close/>
                <a:moveTo>
                  <a:pt x="3136741" y="1668774"/>
                </a:moveTo>
                <a:cubicBezTo>
                  <a:pt x="3138004" y="1668143"/>
                  <a:pt x="3139898" y="1666880"/>
                  <a:pt x="3141161" y="1666249"/>
                </a:cubicBezTo>
                <a:lnTo>
                  <a:pt x="3141792" y="1667511"/>
                </a:lnTo>
                <a:lnTo>
                  <a:pt x="3139267" y="1668143"/>
                </a:lnTo>
                <a:cubicBezTo>
                  <a:pt x="3138635" y="1668774"/>
                  <a:pt x="3137373" y="1668774"/>
                  <a:pt x="3136741" y="1668774"/>
                </a:cubicBezTo>
                <a:close/>
                <a:moveTo>
                  <a:pt x="4698798" y="1642256"/>
                </a:moveTo>
                <a:cubicBezTo>
                  <a:pt x="4703849" y="1629628"/>
                  <a:pt x="4708900" y="1617631"/>
                  <a:pt x="4713951" y="1605635"/>
                </a:cubicBezTo>
                <a:cubicBezTo>
                  <a:pt x="4752466" y="1627102"/>
                  <a:pt x="4791612" y="1648570"/>
                  <a:pt x="4829496" y="1670668"/>
                </a:cubicBezTo>
                <a:cubicBezTo>
                  <a:pt x="4785299" y="1660566"/>
                  <a:pt x="4741101" y="1651095"/>
                  <a:pt x="4698798" y="1642256"/>
                </a:cubicBezTo>
                <a:close/>
                <a:moveTo>
                  <a:pt x="5525286" y="2007833"/>
                </a:moveTo>
                <a:cubicBezTo>
                  <a:pt x="5470356" y="1942799"/>
                  <a:pt x="5414162" y="1877134"/>
                  <a:pt x="5357968" y="1812732"/>
                </a:cubicBezTo>
                <a:cubicBezTo>
                  <a:pt x="5450782" y="1837356"/>
                  <a:pt x="5542965" y="1863244"/>
                  <a:pt x="5632622" y="1889131"/>
                </a:cubicBezTo>
                <a:cubicBezTo>
                  <a:pt x="5598528" y="1928277"/>
                  <a:pt x="5562538" y="1968055"/>
                  <a:pt x="5525286" y="2007833"/>
                </a:cubicBezTo>
                <a:close/>
                <a:moveTo>
                  <a:pt x="6137102" y="2696684"/>
                </a:moveTo>
                <a:cubicBezTo>
                  <a:pt x="6109321" y="2615865"/>
                  <a:pt x="6080909" y="2534415"/>
                  <a:pt x="6051234" y="2454228"/>
                </a:cubicBezTo>
                <a:cubicBezTo>
                  <a:pt x="6128894" y="2510422"/>
                  <a:pt x="6205924" y="2567879"/>
                  <a:pt x="6279796" y="2624705"/>
                </a:cubicBezTo>
                <a:cubicBezTo>
                  <a:pt x="6234337" y="2648698"/>
                  <a:pt x="6186351" y="2672691"/>
                  <a:pt x="6137102" y="2696684"/>
                </a:cubicBezTo>
                <a:close/>
                <a:moveTo>
                  <a:pt x="6236862" y="2935350"/>
                </a:moveTo>
                <a:cubicBezTo>
                  <a:pt x="6310103" y="2889890"/>
                  <a:pt x="6382713" y="2846955"/>
                  <a:pt x="6452166" y="2807809"/>
                </a:cubicBezTo>
                <a:cubicBezTo>
                  <a:pt x="6452797" y="2834327"/>
                  <a:pt x="6453428" y="2860846"/>
                  <a:pt x="6453428" y="2887996"/>
                </a:cubicBezTo>
                <a:lnTo>
                  <a:pt x="6453428" y="2896835"/>
                </a:lnTo>
                <a:cubicBezTo>
                  <a:pt x="6454060" y="2956187"/>
                  <a:pt x="6454691" y="3016800"/>
                  <a:pt x="6454691" y="3077414"/>
                </a:cubicBezTo>
                <a:cubicBezTo>
                  <a:pt x="6454691" y="3134871"/>
                  <a:pt x="6454060" y="3194853"/>
                  <a:pt x="6453428" y="3256730"/>
                </a:cubicBezTo>
                <a:cubicBezTo>
                  <a:pt x="6384607" y="3149393"/>
                  <a:pt x="6311366" y="3042056"/>
                  <a:pt x="6236862" y="2935350"/>
                </a:cubicBezTo>
                <a:close/>
                <a:moveTo>
                  <a:pt x="6450903" y="4481003"/>
                </a:moveTo>
                <a:cubicBezTo>
                  <a:pt x="6484366" y="4402710"/>
                  <a:pt x="6517830" y="4323155"/>
                  <a:pt x="6550031" y="4243599"/>
                </a:cubicBezTo>
                <a:cubicBezTo>
                  <a:pt x="6569604" y="4337676"/>
                  <a:pt x="6588546" y="4431754"/>
                  <a:pt x="6604962" y="4523306"/>
                </a:cubicBezTo>
                <a:cubicBezTo>
                  <a:pt x="6555714" y="4510679"/>
                  <a:pt x="6503939" y="4496156"/>
                  <a:pt x="6450903" y="4481003"/>
                </a:cubicBezTo>
                <a:close/>
                <a:moveTo>
                  <a:pt x="4793506" y="5652239"/>
                </a:moveTo>
                <a:cubicBezTo>
                  <a:pt x="4944408" y="5829660"/>
                  <a:pt x="5081420" y="6002662"/>
                  <a:pt x="5200752" y="6167456"/>
                </a:cubicBezTo>
                <a:cubicBezTo>
                  <a:pt x="5104150" y="6249537"/>
                  <a:pt x="5005022" y="6330987"/>
                  <a:pt x="4907788" y="6408649"/>
                </a:cubicBezTo>
                <a:cubicBezTo>
                  <a:pt x="4825076" y="6413700"/>
                  <a:pt x="4741733" y="6417488"/>
                  <a:pt x="4659021" y="6420645"/>
                </a:cubicBezTo>
                <a:cubicBezTo>
                  <a:pt x="4602827" y="6115682"/>
                  <a:pt x="4565575" y="5763364"/>
                  <a:pt x="4547896" y="5373163"/>
                </a:cubicBezTo>
                <a:cubicBezTo>
                  <a:pt x="4633133" y="5466609"/>
                  <a:pt x="4715846" y="5560055"/>
                  <a:pt x="4793506" y="5652239"/>
                </a:cubicBezTo>
                <a:close/>
                <a:moveTo>
                  <a:pt x="3858419" y="6428222"/>
                </a:moveTo>
                <a:cubicBezTo>
                  <a:pt x="3827481" y="6427590"/>
                  <a:pt x="3795280" y="6426959"/>
                  <a:pt x="3756765" y="6425696"/>
                </a:cubicBezTo>
                <a:cubicBezTo>
                  <a:pt x="3814853" y="6140306"/>
                  <a:pt x="3901354" y="5823978"/>
                  <a:pt x="4015004" y="5485551"/>
                </a:cubicBezTo>
                <a:cubicBezTo>
                  <a:pt x="4060463" y="5602990"/>
                  <a:pt x="4104029" y="5719798"/>
                  <a:pt x="4143807" y="5834080"/>
                </a:cubicBezTo>
                <a:cubicBezTo>
                  <a:pt x="4216417" y="6041809"/>
                  <a:pt x="4278924" y="6241960"/>
                  <a:pt x="4329435" y="6430116"/>
                </a:cubicBezTo>
                <a:cubicBezTo>
                  <a:pt x="4172219" y="6431379"/>
                  <a:pt x="4013741" y="6431379"/>
                  <a:pt x="3858419" y="6428222"/>
                </a:cubicBezTo>
                <a:close/>
                <a:moveTo>
                  <a:pt x="1960463" y="5424305"/>
                </a:moveTo>
                <a:lnTo>
                  <a:pt x="1961095" y="5425568"/>
                </a:lnTo>
                <a:cubicBezTo>
                  <a:pt x="1961726" y="5426831"/>
                  <a:pt x="1962357" y="5428094"/>
                  <a:pt x="1962989" y="5428725"/>
                </a:cubicBezTo>
                <a:cubicBezTo>
                  <a:pt x="1961726" y="5427462"/>
                  <a:pt x="1960463" y="5426200"/>
                  <a:pt x="1959200" y="5424937"/>
                </a:cubicBezTo>
                <a:lnTo>
                  <a:pt x="1960463" y="5424305"/>
                </a:lnTo>
                <a:close/>
                <a:moveTo>
                  <a:pt x="1611936" y="4847843"/>
                </a:moveTo>
                <a:cubicBezTo>
                  <a:pt x="1623302" y="4932450"/>
                  <a:pt x="1635298" y="5017688"/>
                  <a:pt x="1648557" y="5102294"/>
                </a:cubicBezTo>
                <a:cubicBezTo>
                  <a:pt x="1583524" y="5031579"/>
                  <a:pt x="1519122" y="4960231"/>
                  <a:pt x="1457877" y="4890777"/>
                </a:cubicBezTo>
                <a:cubicBezTo>
                  <a:pt x="1507126" y="4876255"/>
                  <a:pt x="1558900" y="4861733"/>
                  <a:pt x="1611936" y="4847843"/>
                </a:cubicBezTo>
                <a:close/>
                <a:moveTo>
                  <a:pt x="1316446" y="4725984"/>
                </a:moveTo>
                <a:cubicBezTo>
                  <a:pt x="1318341" y="4715250"/>
                  <a:pt x="1320235" y="4703885"/>
                  <a:pt x="1322129" y="4693151"/>
                </a:cubicBezTo>
                <a:cubicBezTo>
                  <a:pt x="1400421" y="4667264"/>
                  <a:pt x="1483133" y="4638851"/>
                  <a:pt x="1567108" y="4607282"/>
                </a:cubicBezTo>
                <a:cubicBezTo>
                  <a:pt x="1573422" y="4621804"/>
                  <a:pt x="1579736" y="4636326"/>
                  <a:pt x="1586681" y="4650848"/>
                </a:cubicBezTo>
                <a:lnTo>
                  <a:pt x="1587944" y="4654005"/>
                </a:lnTo>
                <a:cubicBezTo>
                  <a:pt x="1594889" y="4712725"/>
                  <a:pt x="1602466" y="4772707"/>
                  <a:pt x="1610674" y="4832689"/>
                </a:cubicBezTo>
                <a:cubicBezTo>
                  <a:pt x="1554480" y="4847211"/>
                  <a:pt x="1500181" y="4862365"/>
                  <a:pt x="1447775" y="4878150"/>
                </a:cubicBezTo>
                <a:cubicBezTo>
                  <a:pt x="1414312" y="4839635"/>
                  <a:pt x="1380217" y="4800488"/>
                  <a:pt x="1348016" y="4762605"/>
                </a:cubicBezTo>
                <a:cubicBezTo>
                  <a:pt x="1338545" y="4751871"/>
                  <a:pt x="1329706" y="4740506"/>
                  <a:pt x="1320235" y="4729772"/>
                </a:cubicBezTo>
                <a:lnTo>
                  <a:pt x="1316446" y="4725984"/>
                </a:lnTo>
                <a:close/>
                <a:moveTo>
                  <a:pt x="1555111" y="2717520"/>
                </a:moveTo>
                <a:cubicBezTo>
                  <a:pt x="1576579" y="2701103"/>
                  <a:pt x="1598046" y="2684056"/>
                  <a:pt x="1620145" y="2667639"/>
                </a:cubicBezTo>
                <a:lnTo>
                  <a:pt x="1624564" y="2664482"/>
                </a:lnTo>
                <a:cubicBezTo>
                  <a:pt x="1718010" y="2593135"/>
                  <a:pt x="1815244" y="2521156"/>
                  <a:pt x="1914372" y="2449809"/>
                </a:cubicBezTo>
                <a:cubicBezTo>
                  <a:pt x="1870175" y="2568511"/>
                  <a:pt x="1827240" y="2691632"/>
                  <a:pt x="1786200" y="2814754"/>
                </a:cubicBezTo>
                <a:cubicBezTo>
                  <a:pt x="1706014" y="2782553"/>
                  <a:pt x="1628353" y="2750352"/>
                  <a:pt x="1555111" y="2717520"/>
                </a:cubicBezTo>
                <a:close/>
                <a:moveTo>
                  <a:pt x="2175767" y="2266073"/>
                </a:moveTo>
                <a:cubicBezTo>
                  <a:pt x="2212388" y="2241449"/>
                  <a:pt x="2249008" y="2216193"/>
                  <a:pt x="2285629" y="2192200"/>
                </a:cubicBezTo>
                <a:cubicBezTo>
                  <a:pt x="2257216" y="2227558"/>
                  <a:pt x="2228804" y="2262284"/>
                  <a:pt x="2201654" y="2296380"/>
                </a:cubicBezTo>
                <a:cubicBezTo>
                  <a:pt x="2193446" y="2286278"/>
                  <a:pt x="2184606" y="2276175"/>
                  <a:pt x="2175767" y="2266073"/>
                </a:cubicBezTo>
                <a:close/>
                <a:moveTo>
                  <a:pt x="2360764" y="2125904"/>
                </a:moveTo>
                <a:cubicBezTo>
                  <a:pt x="2359501" y="2127166"/>
                  <a:pt x="2357607" y="2127798"/>
                  <a:pt x="2356344" y="2129061"/>
                </a:cubicBezTo>
                <a:cubicBezTo>
                  <a:pt x="2357607" y="2127798"/>
                  <a:pt x="2358870" y="2126535"/>
                  <a:pt x="2359501" y="2125272"/>
                </a:cubicBezTo>
                <a:lnTo>
                  <a:pt x="2360764" y="2125904"/>
                </a:lnTo>
                <a:close/>
                <a:moveTo>
                  <a:pt x="2932803" y="1769797"/>
                </a:moveTo>
                <a:cubicBezTo>
                  <a:pt x="2928383" y="1757169"/>
                  <a:pt x="2923963" y="1744541"/>
                  <a:pt x="2919543" y="1732545"/>
                </a:cubicBezTo>
                <a:cubicBezTo>
                  <a:pt x="2962478" y="1722443"/>
                  <a:pt x="3006044" y="1712340"/>
                  <a:pt x="3048978" y="1702870"/>
                </a:cubicBezTo>
                <a:cubicBezTo>
                  <a:pt x="3009201" y="1725600"/>
                  <a:pt x="2970054" y="1747698"/>
                  <a:pt x="2932803" y="1769797"/>
                </a:cubicBezTo>
                <a:close/>
                <a:moveTo>
                  <a:pt x="6460374" y="3559799"/>
                </a:moveTo>
                <a:cubicBezTo>
                  <a:pt x="6463531" y="3473930"/>
                  <a:pt x="6466056" y="3387429"/>
                  <a:pt x="6467319" y="3302822"/>
                </a:cubicBezTo>
                <a:cubicBezTo>
                  <a:pt x="6519724" y="3383640"/>
                  <a:pt x="6570866" y="3464459"/>
                  <a:pt x="6619484" y="3544014"/>
                </a:cubicBezTo>
                <a:cubicBezTo>
                  <a:pt x="6568342" y="3549697"/>
                  <a:pt x="6514673" y="3554748"/>
                  <a:pt x="6460374" y="3559799"/>
                </a:cubicBezTo>
                <a:close/>
                <a:moveTo>
                  <a:pt x="6431961" y="4489842"/>
                </a:moveTo>
                <a:cubicBezTo>
                  <a:pt x="6414282" y="4530252"/>
                  <a:pt x="6396603" y="4571292"/>
                  <a:pt x="6378924" y="4611070"/>
                </a:cubicBezTo>
                <a:cubicBezTo>
                  <a:pt x="6383975" y="4566241"/>
                  <a:pt x="6389027" y="4521412"/>
                  <a:pt x="6394078" y="4478477"/>
                </a:cubicBezTo>
                <a:cubicBezTo>
                  <a:pt x="6406706" y="4482266"/>
                  <a:pt x="6419333" y="4486054"/>
                  <a:pt x="6431961" y="4489842"/>
                </a:cubicBezTo>
                <a:close/>
                <a:moveTo>
                  <a:pt x="2702977" y="4655268"/>
                </a:moveTo>
                <a:cubicBezTo>
                  <a:pt x="2606374" y="4763867"/>
                  <a:pt x="2508509" y="4868679"/>
                  <a:pt x="2413169" y="4967808"/>
                </a:cubicBezTo>
                <a:cubicBezTo>
                  <a:pt x="2260373" y="5126288"/>
                  <a:pt x="2109471" y="5272140"/>
                  <a:pt x="1964883" y="5402206"/>
                </a:cubicBezTo>
                <a:cubicBezTo>
                  <a:pt x="1892273" y="5262669"/>
                  <a:pt x="1821558" y="5121236"/>
                  <a:pt x="1753999" y="4981067"/>
                </a:cubicBezTo>
                <a:cubicBezTo>
                  <a:pt x="1730638" y="4931818"/>
                  <a:pt x="1706645" y="4881307"/>
                  <a:pt x="1683283" y="4830795"/>
                </a:cubicBezTo>
                <a:cubicBezTo>
                  <a:pt x="1981299" y="4756291"/>
                  <a:pt x="2324775" y="4697571"/>
                  <a:pt x="2702977" y="4655268"/>
                </a:cubicBezTo>
                <a:close/>
                <a:moveTo>
                  <a:pt x="1560794" y="4594654"/>
                </a:moveTo>
                <a:cubicBezTo>
                  <a:pt x="1479976" y="4624961"/>
                  <a:pt x="1400421" y="4652742"/>
                  <a:pt x="1324654" y="4677366"/>
                </a:cubicBezTo>
                <a:cubicBezTo>
                  <a:pt x="1329706" y="4650848"/>
                  <a:pt x="1334125" y="4623698"/>
                  <a:pt x="1339176" y="4596548"/>
                </a:cubicBezTo>
                <a:lnTo>
                  <a:pt x="1340439" y="4590865"/>
                </a:lnTo>
                <a:cubicBezTo>
                  <a:pt x="1361906" y="4475952"/>
                  <a:pt x="1385268" y="4356618"/>
                  <a:pt x="1411155" y="4237285"/>
                </a:cubicBezTo>
                <a:cubicBezTo>
                  <a:pt x="1458509" y="4355355"/>
                  <a:pt x="1509020" y="4475320"/>
                  <a:pt x="1560794" y="4594654"/>
                </a:cubicBezTo>
                <a:close/>
                <a:moveTo>
                  <a:pt x="1464191" y="3938635"/>
                </a:moveTo>
                <a:cubicBezTo>
                  <a:pt x="1444618" y="4021348"/>
                  <a:pt x="1425045" y="4105955"/>
                  <a:pt x="1406735" y="4189299"/>
                </a:cubicBezTo>
                <a:cubicBezTo>
                  <a:pt x="1371377" y="4099641"/>
                  <a:pt x="1337282" y="4010614"/>
                  <a:pt x="1305081" y="3922850"/>
                </a:cubicBezTo>
                <a:cubicBezTo>
                  <a:pt x="1356224" y="3927270"/>
                  <a:pt x="1409892" y="3932321"/>
                  <a:pt x="1464191" y="3938635"/>
                </a:cubicBezTo>
                <a:close/>
                <a:moveTo>
                  <a:pt x="2859561" y="2531258"/>
                </a:moveTo>
                <a:cubicBezTo>
                  <a:pt x="2687192" y="2394877"/>
                  <a:pt x="2526819" y="2259128"/>
                  <a:pt x="2383494" y="2127798"/>
                </a:cubicBezTo>
                <a:cubicBezTo>
                  <a:pt x="2514823" y="2041928"/>
                  <a:pt x="2649309" y="1957321"/>
                  <a:pt x="2781901" y="1876503"/>
                </a:cubicBezTo>
                <a:cubicBezTo>
                  <a:pt x="2828623" y="1848090"/>
                  <a:pt x="2876609" y="1819677"/>
                  <a:pt x="2924595" y="1791265"/>
                </a:cubicBezTo>
                <a:cubicBezTo>
                  <a:pt x="3026880" y="2081074"/>
                  <a:pt x="3119062" y="2416976"/>
                  <a:pt x="3198617" y="2788867"/>
                </a:cubicBezTo>
                <a:cubicBezTo>
                  <a:pt x="3081810" y="2702998"/>
                  <a:pt x="2967529" y="2616497"/>
                  <a:pt x="2859561" y="2531258"/>
                </a:cubicBezTo>
                <a:close/>
                <a:moveTo>
                  <a:pt x="3461907" y="2225664"/>
                </a:moveTo>
                <a:cubicBezTo>
                  <a:pt x="3350151" y="2036245"/>
                  <a:pt x="3249760" y="1851878"/>
                  <a:pt x="3162628" y="1677614"/>
                </a:cubicBezTo>
                <a:cubicBezTo>
                  <a:pt x="3316056" y="1644781"/>
                  <a:pt x="3472009" y="1613843"/>
                  <a:pt x="3624805" y="1586693"/>
                </a:cubicBezTo>
                <a:cubicBezTo>
                  <a:pt x="3679105" y="1577222"/>
                  <a:pt x="3734036" y="1567751"/>
                  <a:pt x="3788966" y="1558280"/>
                </a:cubicBezTo>
                <a:cubicBezTo>
                  <a:pt x="3780127" y="1865769"/>
                  <a:pt x="3745400" y="2211773"/>
                  <a:pt x="3686050" y="2588084"/>
                </a:cubicBezTo>
                <a:cubicBezTo>
                  <a:pt x="3607126" y="2466225"/>
                  <a:pt x="3531991" y="2344366"/>
                  <a:pt x="3461907" y="2225664"/>
                </a:cubicBezTo>
                <a:close/>
                <a:moveTo>
                  <a:pt x="4211997" y="2576719"/>
                </a:moveTo>
                <a:cubicBezTo>
                  <a:pt x="4182322" y="2434655"/>
                  <a:pt x="4155803" y="2293223"/>
                  <a:pt x="4133073" y="2158104"/>
                </a:cubicBezTo>
                <a:cubicBezTo>
                  <a:pt x="4097084" y="1941536"/>
                  <a:pt x="4069303" y="1733176"/>
                  <a:pt x="4050993" y="1539338"/>
                </a:cubicBezTo>
                <a:cubicBezTo>
                  <a:pt x="4206315" y="1563963"/>
                  <a:pt x="4362268" y="1591113"/>
                  <a:pt x="4515064" y="1620788"/>
                </a:cubicBezTo>
                <a:cubicBezTo>
                  <a:pt x="4568732" y="1631522"/>
                  <a:pt x="4623663" y="1642256"/>
                  <a:pt x="4677962" y="1653621"/>
                </a:cubicBezTo>
                <a:cubicBezTo>
                  <a:pt x="4559893" y="1936485"/>
                  <a:pt x="4403308" y="2247131"/>
                  <a:pt x="4211997" y="2576719"/>
                </a:cubicBezTo>
                <a:close/>
                <a:moveTo>
                  <a:pt x="6215395" y="2932193"/>
                </a:moveTo>
                <a:lnTo>
                  <a:pt x="6215395" y="2932193"/>
                </a:lnTo>
                <a:cubicBezTo>
                  <a:pt x="6214763" y="2930299"/>
                  <a:pt x="6214132" y="2928405"/>
                  <a:pt x="6213500" y="2927142"/>
                </a:cubicBezTo>
                <a:cubicBezTo>
                  <a:pt x="6214763" y="2928405"/>
                  <a:pt x="6215395" y="2930299"/>
                  <a:pt x="6216657" y="2931562"/>
                </a:cubicBezTo>
                <a:lnTo>
                  <a:pt x="6215395" y="2932193"/>
                </a:lnTo>
                <a:close/>
                <a:moveTo>
                  <a:pt x="6405443" y="3578110"/>
                </a:moveTo>
                <a:cubicBezTo>
                  <a:pt x="6418702" y="3576847"/>
                  <a:pt x="6431961" y="3576215"/>
                  <a:pt x="6445220" y="3574953"/>
                </a:cubicBezTo>
                <a:cubicBezTo>
                  <a:pt x="6443326" y="3619781"/>
                  <a:pt x="6441432" y="3663979"/>
                  <a:pt x="6439538" y="3707545"/>
                </a:cubicBezTo>
                <a:cubicBezTo>
                  <a:pt x="6428173" y="3663348"/>
                  <a:pt x="6416808" y="3620413"/>
                  <a:pt x="6405443" y="3578110"/>
                </a:cubicBezTo>
                <a:close/>
                <a:moveTo>
                  <a:pt x="3449910" y="4429229"/>
                </a:moveTo>
                <a:lnTo>
                  <a:pt x="3449279" y="4424809"/>
                </a:lnTo>
                <a:cubicBezTo>
                  <a:pt x="3490951" y="4439331"/>
                  <a:pt x="3528834" y="4452590"/>
                  <a:pt x="3563560" y="4465218"/>
                </a:cubicBezTo>
                <a:cubicBezTo>
                  <a:pt x="3579976" y="4498682"/>
                  <a:pt x="3597655" y="4534671"/>
                  <a:pt x="3616597" y="4574449"/>
                </a:cubicBezTo>
                <a:cubicBezTo>
                  <a:pt x="3564823" y="4576343"/>
                  <a:pt x="3512418" y="4578869"/>
                  <a:pt x="3460644" y="4581394"/>
                </a:cubicBezTo>
                <a:cubicBezTo>
                  <a:pt x="3457487" y="4535303"/>
                  <a:pt x="3454330" y="4492999"/>
                  <a:pt x="3451173" y="4451959"/>
                </a:cubicBezTo>
                <a:lnTo>
                  <a:pt x="3451173" y="4451959"/>
                </a:lnTo>
                <a:cubicBezTo>
                  <a:pt x="3450542" y="4443751"/>
                  <a:pt x="3450542" y="4436174"/>
                  <a:pt x="3449910" y="4429229"/>
                </a:cubicBezTo>
                <a:close/>
                <a:moveTo>
                  <a:pt x="1674444" y="3031954"/>
                </a:moveTo>
                <a:cubicBezTo>
                  <a:pt x="1699700" y="2995333"/>
                  <a:pt x="1724955" y="2959344"/>
                  <a:pt x="1750211" y="2923354"/>
                </a:cubicBezTo>
                <a:cubicBezTo>
                  <a:pt x="1736320" y="2966289"/>
                  <a:pt x="1722429" y="3009224"/>
                  <a:pt x="1709802" y="3050896"/>
                </a:cubicBezTo>
                <a:cubicBezTo>
                  <a:pt x="1697805" y="3043950"/>
                  <a:pt x="1685809" y="3037636"/>
                  <a:pt x="1674444" y="3031954"/>
                </a:cubicBezTo>
                <a:close/>
                <a:moveTo>
                  <a:pt x="2403699" y="3046476"/>
                </a:moveTo>
                <a:cubicBezTo>
                  <a:pt x="2540078" y="3088779"/>
                  <a:pt x="2683404" y="3129820"/>
                  <a:pt x="2829255" y="3168966"/>
                </a:cubicBezTo>
                <a:cubicBezTo>
                  <a:pt x="2874715" y="3239051"/>
                  <a:pt x="2920806" y="3311030"/>
                  <a:pt x="2965635" y="3383640"/>
                </a:cubicBezTo>
                <a:lnTo>
                  <a:pt x="2968792" y="3388691"/>
                </a:lnTo>
                <a:cubicBezTo>
                  <a:pt x="3003518" y="3444254"/>
                  <a:pt x="3039507" y="3503605"/>
                  <a:pt x="3076128" y="3565482"/>
                </a:cubicBezTo>
                <a:cubicBezTo>
                  <a:pt x="2920806" y="3588212"/>
                  <a:pt x="2764853" y="3608416"/>
                  <a:pt x="2613320" y="3624832"/>
                </a:cubicBezTo>
                <a:cubicBezTo>
                  <a:pt x="2298257" y="3397531"/>
                  <a:pt x="1998978" y="3206850"/>
                  <a:pt x="1723692" y="3057841"/>
                </a:cubicBezTo>
                <a:cubicBezTo>
                  <a:pt x="1741371" y="3001647"/>
                  <a:pt x="1760313" y="2942927"/>
                  <a:pt x="1779255" y="2884207"/>
                </a:cubicBezTo>
                <a:cubicBezTo>
                  <a:pt x="1789988" y="2869686"/>
                  <a:pt x="1800090" y="2854532"/>
                  <a:pt x="1810824" y="2840010"/>
                </a:cubicBezTo>
                <a:cubicBezTo>
                  <a:pt x="1991401" y="2910726"/>
                  <a:pt x="2191552" y="2980179"/>
                  <a:pt x="2403699" y="3046476"/>
                </a:cubicBezTo>
                <a:close/>
                <a:moveTo>
                  <a:pt x="5352917" y="3563588"/>
                </a:moveTo>
                <a:cubicBezTo>
                  <a:pt x="5466567" y="3473298"/>
                  <a:pt x="5580849" y="3386166"/>
                  <a:pt x="5691342" y="3304716"/>
                </a:cubicBezTo>
                <a:cubicBezTo>
                  <a:pt x="5868762" y="3174649"/>
                  <a:pt x="6042394" y="3056578"/>
                  <a:pt x="6207186" y="2953030"/>
                </a:cubicBezTo>
                <a:cubicBezTo>
                  <a:pt x="6255172" y="3102670"/>
                  <a:pt x="6300632" y="3254205"/>
                  <a:pt x="6342935" y="3404476"/>
                </a:cubicBezTo>
                <a:cubicBezTo>
                  <a:pt x="6358089" y="3457513"/>
                  <a:pt x="6372611" y="3511182"/>
                  <a:pt x="6387132" y="3564850"/>
                </a:cubicBezTo>
                <a:cubicBezTo>
                  <a:pt x="6080909" y="3586949"/>
                  <a:pt x="5733013" y="3586318"/>
                  <a:pt x="5352917" y="3563588"/>
                </a:cubicBezTo>
                <a:close/>
                <a:moveTo>
                  <a:pt x="5087734" y="4408393"/>
                </a:moveTo>
                <a:lnTo>
                  <a:pt x="5087734" y="4408393"/>
                </a:lnTo>
                <a:cubicBezTo>
                  <a:pt x="5087734" y="4408393"/>
                  <a:pt x="5087734" y="4408393"/>
                  <a:pt x="5087734" y="4408393"/>
                </a:cubicBezTo>
                <a:lnTo>
                  <a:pt x="5091522" y="4412181"/>
                </a:lnTo>
                <a:cubicBezTo>
                  <a:pt x="5157186" y="4482266"/>
                  <a:pt x="5223482" y="4551719"/>
                  <a:pt x="5289147" y="4618016"/>
                </a:cubicBezTo>
                <a:cubicBezTo>
                  <a:pt x="5131300" y="4603493"/>
                  <a:pt x="4967770" y="4591497"/>
                  <a:pt x="4804240" y="4583289"/>
                </a:cubicBezTo>
                <a:cubicBezTo>
                  <a:pt x="4751835" y="4446908"/>
                  <a:pt x="4700692" y="4306738"/>
                  <a:pt x="4652075" y="4165306"/>
                </a:cubicBezTo>
                <a:lnTo>
                  <a:pt x="4659021" y="4158360"/>
                </a:lnTo>
                <a:cubicBezTo>
                  <a:pt x="4664703" y="4153309"/>
                  <a:pt x="4670386" y="4148258"/>
                  <a:pt x="4676068" y="4142575"/>
                </a:cubicBezTo>
                <a:cubicBezTo>
                  <a:pt x="4705112" y="4116057"/>
                  <a:pt x="4736681" y="4087645"/>
                  <a:pt x="4772039" y="4055443"/>
                </a:cubicBezTo>
                <a:cubicBezTo>
                  <a:pt x="4873693" y="4172883"/>
                  <a:pt x="4977241" y="4288428"/>
                  <a:pt x="5079526" y="4398290"/>
                </a:cubicBezTo>
                <a:lnTo>
                  <a:pt x="5079526" y="4398290"/>
                </a:lnTo>
                <a:lnTo>
                  <a:pt x="5087734" y="4408393"/>
                </a:lnTo>
                <a:close/>
                <a:moveTo>
                  <a:pt x="1481870" y="3926007"/>
                </a:moveTo>
                <a:cubicBezTo>
                  <a:pt x="1491973" y="3883073"/>
                  <a:pt x="1502706" y="3840138"/>
                  <a:pt x="1513440" y="3797203"/>
                </a:cubicBezTo>
                <a:cubicBezTo>
                  <a:pt x="1515965" y="3839506"/>
                  <a:pt x="1518491" y="3883704"/>
                  <a:pt x="1521648" y="3931059"/>
                </a:cubicBezTo>
                <a:cubicBezTo>
                  <a:pt x="1508389" y="3929164"/>
                  <a:pt x="1495130" y="3927902"/>
                  <a:pt x="1481870" y="3926007"/>
                </a:cubicBezTo>
                <a:close/>
                <a:moveTo>
                  <a:pt x="1524173" y="3698074"/>
                </a:moveTo>
                <a:lnTo>
                  <a:pt x="1523542" y="3699969"/>
                </a:lnTo>
                <a:cubicBezTo>
                  <a:pt x="1523542" y="3700600"/>
                  <a:pt x="1522911" y="3701863"/>
                  <a:pt x="1522911" y="3702494"/>
                </a:cubicBezTo>
                <a:lnTo>
                  <a:pt x="1522911" y="3697443"/>
                </a:lnTo>
                <a:lnTo>
                  <a:pt x="1524173" y="3698074"/>
                </a:lnTo>
                <a:close/>
                <a:moveTo>
                  <a:pt x="4851594" y="3523178"/>
                </a:moveTo>
                <a:cubicBezTo>
                  <a:pt x="4771408" y="3514970"/>
                  <a:pt x="4689327" y="3505499"/>
                  <a:pt x="4608510" y="3496028"/>
                </a:cubicBezTo>
                <a:cubicBezTo>
                  <a:pt x="4616718" y="3414578"/>
                  <a:pt x="4626188" y="3332497"/>
                  <a:pt x="4636290" y="3252942"/>
                </a:cubicBezTo>
                <a:cubicBezTo>
                  <a:pt x="4707006" y="3233368"/>
                  <a:pt x="4776459" y="3213795"/>
                  <a:pt x="4840861" y="3194853"/>
                </a:cubicBezTo>
                <a:lnTo>
                  <a:pt x="4846543" y="3193591"/>
                </a:lnTo>
                <a:cubicBezTo>
                  <a:pt x="4922941" y="3170860"/>
                  <a:pt x="4999971" y="3147499"/>
                  <a:pt x="5075106" y="3124137"/>
                </a:cubicBezTo>
                <a:cubicBezTo>
                  <a:pt x="4999339" y="3252942"/>
                  <a:pt x="4924204" y="3387429"/>
                  <a:pt x="4851594" y="3523178"/>
                </a:cubicBezTo>
                <a:close/>
                <a:moveTo>
                  <a:pt x="3842003" y="4567504"/>
                </a:moveTo>
                <a:cubicBezTo>
                  <a:pt x="3814222" y="4568135"/>
                  <a:pt x="3789598" y="4568767"/>
                  <a:pt x="3765605" y="4569398"/>
                </a:cubicBezTo>
                <a:cubicBezTo>
                  <a:pt x="3747926" y="4552982"/>
                  <a:pt x="3728984" y="4535934"/>
                  <a:pt x="3709411" y="4518255"/>
                </a:cubicBezTo>
                <a:cubicBezTo>
                  <a:pt x="3753608" y="4534040"/>
                  <a:pt x="3797806" y="4550456"/>
                  <a:pt x="3842003" y="4567504"/>
                </a:cubicBezTo>
                <a:close/>
                <a:moveTo>
                  <a:pt x="4540951" y="4176040"/>
                </a:moveTo>
                <a:cubicBezTo>
                  <a:pt x="4539688" y="4203190"/>
                  <a:pt x="4538425" y="4228445"/>
                  <a:pt x="4537162" y="4252438"/>
                </a:cubicBezTo>
                <a:cubicBezTo>
                  <a:pt x="4519483" y="4269486"/>
                  <a:pt x="4501173" y="4286534"/>
                  <a:pt x="4481600" y="4304844"/>
                </a:cubicBezTo>
                <a:cubicBezTo>
                  <a:pt x="4501173" y="4261909"/>
                  <a:pt x="4521378" y="4218343"/>
                  <a:pt x="4540951" y="4176040"/>
                </a:cubicBezTo>
                <a:close/>
                <a:moveTo>
                  <a:pt x="4209472" y="3361542"/>
                </a:moveTo>
                <a:cubicBezTo>
                  <a:pt x="4234095" y="3393742"/>
                  <a:pt x="4256194" y="3423418"/>
                  <a:pt x="4277662" y="3451831"/>
                </a:cubicBezTo>
                <a:cubicBezTo>
                  <a:pt x="4248618" y="3447411"/>
                  <a:pt x="4217048" y="3442991"/>
                  <a:pt x="4182322" y="3437309"/>
                </a:cubicBezTo>
                <a:cubicBezTo>
                  <a:pt x="4152646" y="3419629"/>
                  <a:pt x="4124865" y="3403213"/>
                  <a:pt x="4099610" y="3387429"/>
                </a:cubicBezTo>
                <a:cubicBezTo>
                  <a:pt x="4133705" y="3379220"/>
                  <a:pt x="4169694" y="3371012"/>
                  <a:pt x="4209472" y="3361542"/>
                </a:cubicBezTo>
                <a:close/>
                <a:moveTo>
                  <a:pt x="4564944" y="3812357"/>
                </a:moveTo>
                <a:cubicBezTo>
                  <a:pt x="4563049" y="3837612"/>
                  <a:pt x="4561155" y="3862868"/>
                  <a:pt x="4559261" y="3888124"/>
                </a:cubicBezTo>
                <a:cubicBezTo>
                  <a:pt x="4544739" y="3843295"/>
                  <a:pt x="4530848" y="3797835"/>
                  <a:pt x="4516958" y="3753006"/>
                </a:cubicBezTo>
                <a:cubicBezTo>
                  <a:pt x="4534637" y="3775105"/>
                  <a:pt x="4549790" y="3794046"/>
                  <a:pt x="4564944" y="3812357"/>
                </a:cubicBezTo>
                <a:close/>
                <a:moveTo>
                  <a:pt x="4559261" y="4103429"/>
                </a:moveTo>
                <a:cubicBezTo>
                  <a:pt x="4561787" y="4056075"/>
                  <a:pt x="4564944" y="4008720"/>
                  <a:pt x="4568100" y="3961997"/>
                </a:cubicBezTo>
                <a:cubicBezTo>
                  <a:pt x="4576940" y="3988516"/>
                  <a:pt x="4584516" y="4011877"/>
                  <a:pt x="4592093" y="4034607"/>
                </a:cubicBezTo>
                <a:cubicBezTo>
                  <a:pt x="4581360" y="4056706"/>
                  <a:pt x="4570626" y="4079436"/>
                  <a:pt x="4559261" y="4103429"/>
                </a:cubicBezTo>
                <a:close/>
                <a:moveTo>
                  <a:pt x="4505593" y="3717016"/>
                </a:moveTo>
                <a:cubicBezTo>
                  <a:pt x="4495491" y="3683552"/>
                  <a:pt x="4486020" y="3653245"/>
                  <a:pt x="4477812" y="3624201"/>
                </a:cubicBezTo>
                <a:cubicBezTo>
                  <a:pt x="4508119" y="3641249"/>
                  <a:pt x="4540319" y="3658928"/>
                  <a:pt x="4576308" y="3679133"/>
                </a:cubicBezTo>
                <a:cubicBezTo>
                  <a:pt x="4573152" y="3717016"/>
                  <a:pt x="4569363" y="3754900"/>
                  <a:pt x="4566838" y="3791521"/>
                </a:cubicBezTo>
                <a:cubicBezTo>
                  <a:pt x="4547896" y="3769422"/>
                  <a:pt x="4528323" y="3744797"/>
                  <a:pt x="4505593" y="3717016"/>
                </a:cubicBezTo>
                <a:close/>
                <a:moveTo>
                  <a:pt x="4460133" y="3614730"/>
                </a:moveTo>
                <a:cubicBezTo>
                  <a:pt x="4467078" y="3638092"/>
                  <a:pt x="4474023" y="3662085"/>
                  <a:pt x="4482232" y="3687972"/>
                </a:cubicBezTo>
                <a:cubicBezTo>
                  <a:pt x="4452556" y="3651351"/>
                  <a:pt x="4422881" y="3614099"/>
                  <a:pt x="4393837" y="3577478"/>
                </a:cubicBezTo>
                <a:cubicBezTo>
                  <a:pt x="4417830" y="3590737"/>
                  <a:pt x="4439297" y="3602734"/>
                  <a:pt x="4460133" y="3614730"/>
                </a:cubicBezTo>
                <a:close/>
                <a:moveTo>
                  <a:pt x="4422881" y="3486557"/>
                </a:moveTo>
                <a:cubicBezTo>
                  <a:pt x="4434246" y="3525704"/>
                  <a:pt x="4444348" y="3561062"/>
                  <a:pt x="4454450" y="3595157"/>
                </a:cubicBezTo>
                <a:cubicBezTo>
                  <a:pt x="4429195" y="3580635"/>
                  <a:pt x="4401414" y="3564850"/>
                  <a:pt x="4370476" y="3547171"/>
                </a:cubicBezTo>
                <a:cubicBezTo>
                  <a:pt x="4349008" y="3520021"/>
                  <a:pt x="4329435" y="3494765"/>
                  <a:pt x="4311125" y="3470773"/>
                </a:cubicBezTo>
                <a:cubicBezTo>
                  <a:pt x="4345220" y="3475824"/>
                  <a:pt x="4381841" y="3480875"/>
                  <a:pt x="4422881" y="3486557"/>
                </a:cubicBezTo>
                <a:close/>
                <a:moveTo>
                  <a:pt x="4552316" y="4237916"/>
                </a:moveTo>
                <a:cubicBezTo>
                  <a:pt x="4553579" y="4208241"/>
                  <a:pt x="4555473" y="4176671"/>
                  <a:pt x="4557367" y="4141313"/>
                </a:cubicBezTo>
                <a:cubicBezTo>
                  <a:pt x="4572520" y="4109743"/>
                  <a:pt x="4585779" y="4080699"/>
                  <a:pt x="4599039" y="4054180"/>
                </a:cubicBezTo>
                <a:cubicBezTo>
                  <a:pt x="4609772" y="4087013"/>
                  <a:pt x="4621769" y="4122371"/>
                  <a:pt x="4635659" y="4160886"/>
                </a:cubicBezTo>
                <a:cubicBezTo>
                  <a:pt x="4605353" y="4188668"/>
                  <a:pt x="4577571" y="4213923"/>
                  <a:pt x="4552316" y="4237916"/>
                </a:cubicBezTo>
                <a:close/>
                <a:moveTo>
                  <a:pt x="4600933" y="4016297"/>
                </a:moveTo>
                <a:cubicBezTo>
                  <a:pt x="4591462" y="3988516"/>
                  <a:pt x="4581991" y="3958209"/>
                  <a:pt x="4570626" y="3924113"/>
                </a:cubicBezTo>
                <a:cubicBezTo>
                  <a:pt x="4573152" y="3891912"/>
                  <a:pt x="4575677" y="3859711"/>
                  <a:pt x="4578203" y="3827510"/>
                </a:cubicBezTo>
                <a:cubicBezTo>
                  <a:pt x="4600301" y="3854029"/>
                  <a:pt x="4623663" y="3882442"/>
                  <a:pt x="4650812" y="3914011"/>
                </a:cubicBezTo>
                <a:cubicBezTo>
                  <a:pt x="4632502" y="3951263"/>
                  <a:pt x="4616086" y="3984727"/>
                  <a:pt x="4600933" y="4016297"/>
                </a:cubicBezTo>
                <a:close/>
                <a:moveTo>
                  <a:pt x="4580097" y="3637460"/>
                </a:moveTo>
                <a:cubicBezTo>
                  <a:pt x="4579465" y="3645037"/>
                  <a:pt x="4578834" y="3653245"/>
                  <a:pt x="4578203" y="3660822"/>
                </a:cubicBezTo>
                <a:lnTo>
                  <a:pt x="4578203" y="3663979"/>
                </a:lnTo>
                <a:cubicBezTo>
                  <a:pt x="4539057" y="3642512"/>
                  <a:pt x="4504330" y="3622938"/>
                  <a:pt x="4472129" y="3605259"/>
                </a:cubicBezTo>
                <a:cubicBezTo>
                  <a:pt x="4461396" y="3569270"/>
                  <a:pt x="4450662" y="3530755"/>
                  <a:pt x="4438034" y="3488452"/>
                </a:cubicBezTo>
                <a:cubicBezTo>
                  <a:pt x="4489177" y="3495397"/>
                  <a:pt x="4541582" y="3502342"/>
                  <a:pt x="4592725" y="3508656"/>
                </a:cubicBezTo>
                <a:cubicBezTo>
                  <a:pt x="4588305" y="3555379"/>
                  <a:pt x="4583885" y="3597683"/>
                  <a:pt x="4580097" y="3637460"/>
                </a:cubicBezTo>
                <a:close/>
                <a:moveTo>
                  <a:pt x="4215154" y="3456251"/>
                </a:moveTo>
                <a:cubicBezTo>
                  <a:pt x="4242304" y="3460670"/>
                  <a:pt x="4266928" y="3464459"/>
                  <a:pt x="4290289" y="3467616"/>
                </a:cubicBezTo>
                <a:cubicBezTo>
                  <a:pt x="4304811" y="3487189"/>
                  <a:pt x="4320596" y="3506762"/>
                  <a:pt x="4337012" y="3527598"/>
                </a:cubicBezTo>
                <a:cubicBezTo>
                  <a:pt x="4296603" y="3504236"/>
                  <a:pt x="4255563" y="3480244"/>
                  <a:pt x="4215154" y="3456251"/>
                </a:cubicBezTo>
                <a:close/>
                <a:moveTo>
                  <a:pt x="3494108" y="4326311"/>
                </a:moveTo>
                <a:cubicBezTo>
                  <a:pt x="3473271" y="4308001"/>
                  <a:pt x="3454330" y="4291585"/>
                  <a:pt x="3436651" y="4276431"/>
                </a:cubicBezTo>
                <a:cubicBezTo>
                  <a:pt x="3434126" y="4252438"/>
                  <a:pt x="3432231" y="4227183"/>
                  <a:pt x="3429706" y="4200664"/>
                </a:cubicBezTo>
                <a:cubicBezTo>
                  <a:pt x="3451173" y="4242336"/>
                  <a:pt x="3472640" y="4284008"/>
                  <a:pt x="3494108" y="4326311"/>
                </a:cubicBezTo>
                <a:close/>
                <a:moveTo>
                  <a:pt x="3604601" y="3544014"/>
                </a:moveTo>
                <a:cubicBezTo>
                  <a:pt x="3620385" y="3521284"/>
                  <a:pt x="3634907" y="3501079"/>
                  <a:pt x="3648798" y="3481506"/>
                </a:cubicBezTo>
                <a:cubicBezTo>
                  <a:pt x="3672791" y="3477087"/>
                  <a:pt x="3697415" y="3472035"/>
                  <a:pt x="3723933" y="3466984"/>
                </a:cubicBezTo>
                <a:cubicBezTo>
                  <a:pt x="3684156" y="3492871"/>
                  <a:pt x="3644378" y="3518758"/>
                  <a:pt x="3604601" y="3544014"/>
                </a:cubicBezTo>
                <a:close/>
                <a:moveTo>
                  <a:pt x="3550301" y="3595157"/>
                </a:moveTo>
                <a:cubicBezTo>
                  <a:pt x="3522520" y="3633672"/>
                  <a:pt x="3494739" y="3671556"/>
                  <a:pt x="3466958" y="3709439"/>
                </a:cubicBezTo>
                <a:cubicBezTo>
                  <a:pt x="3473903" y="3682921"/>
                  <a:pt x="3480217" y="3658297"/>
                  <a:pt x="3485899" y="3635566"/>
                </a:cubicBezTo>
                <a:cubicBezTo>
                  <a:pt x="3506104" y="3622938"/>
                  <a:pt x="3527571" y="3609679"/>
                  <a:pt x="3550301" y="3595157"/>
                </a:cubicBezTo>
                <a:close/>
                <a:moveTo>
                  <a:pt x="3434757" y="3776999"/>
                </a:moveTo>
                <a:cubicBezTo>
                  <a:pt x="3422760" y="3822459"/>
                  <a:pt x="3410764" y="3868551"/>
                  <a:pt x="3398136" y="3914011"/>
                </a:cubicBezTo>
                <a:cubicBezTo>
                  <a:pt x="3394979" y="3886230"/>
                  <a:pt x="3391823" y="3861605"/>
                  <a:pt x="3388666" y="3838244"/>
                </a:cubicBezTo>
                <a:cubicBezTo>
                  <a:pt x="3403819" y="3818670"/>
                  <a:pt x="3418972" y="3798466"/>
                  <a:pt x="3434757" y="3776999"/>
                </a:cubicBezTo>
                <a:close/>
                <a:moveTo>
                  <a:pt x="3372249" y="4061757"/>
                </a:moveTo>
                <a:cubicBezTo>
                  <a:pt x="3379195" y="4038396"/>
                  <a:pt x="3385509" y="4013771"/>
                  <a:pt x="3393085" y="3988516"/>
                </a:cubicBezTo>
                <a:cubicBezTo>
                  <a:pt x="3398136" y="4035239"/>
                  <a:pt x="3403187" y="4082593"/>
                  <a:pt x="3408238" y="4129316"/>
                </a:cubicBezTo>
                <a:cubicBezTo>
                  <a:pt x="3394979" y="4104692"/>
                  <a:pt x="3383615" y="4082593"/>
                  <a:pt x="3372249" y="4061757"/>
                </a:cubicBezTo>
                <a:close/>
                <a:moveTo>
                  <a:pt x="3377301" y="3854660"/>
                </a:moveTo>
                <a:cubicBezTo>
                  <a:pt x="3381089" y="3883704"/>
                  <a:pt x="3384877" y="3915274"/>
                  <a:pt x="3388666" y="3950632"/>
                </a:cubicBezTo>
                <a:cubicBezTo>
                  <a:pt x="3379195" y="3984096"/>
                  <a:pt x="3370987" y="4015034"/>
                  <a:pt x="3362778" y="4043447"/>
                </a:cubicBezTo>
                <a:cubicBezTo>
                  <a:pt x="3346362" y="4013140"/>
                  <a:pt x="3328684" y="3980308"/>
                  <a:pt x="3308479" y="3944318"/>
                </a:cubicBezTo>
                <a:cubicBezTo>
                  <a:pt x="3333103" y="3912117"/>
                  <a:pt x="3355833" y="3883073"/>
                  <a:pt x="3377301" y="3854660"/>
                </a:cubicBezTo>
                <a:close/>
                <a:moveTo>
                  <a:pt x="3468220" y="3646931"/>
                </a:moveTo>
                <a:cubicBezTo>
                  <a:pt x="3461275" y="3675344"/>
                  <a:pt x="3453067" y="3706282"/>
                  <a:pt x="3444228" y="3740378"/>
                </a:cubicBezTo>
                <a:cubicBezTo>
                  <a:pt x="3423392" y="3768791"/>
                  <a:pt x="3404450" y="3794046"/>
                  <a:pt x="3386771" y="3818039"/>
                </a:cubicBezTo>
                <a:cubicBezTo>
                  <a:pt x="3382352" y="3783944"/>
                  <a:pt x="3377301" y="3746692"/>
                  <a:pt x="3372249" y="3706282"/>
                </a:cubicBezTo>
                <a:cubicBezTo>
                  <a:pt x="3406344" y="3684815"/>
                  <a:pt x="3438545" y="3665242"/>
                  <a:pt x="3468220" y="3646931"/>
                </a:cubicBezTo>
                <a:close/>
                <a:moveTo>
                  <a:pt x="3300902" y="3931059"/>
                </a:moveTo>
                <a:cubicBezTo>
                  <a:pt x="3275647" y="3885598"/>
                  <a:pt x="3250391" y="3839506"/>
                  <a:pt x="3224504" y="3794678"/>
                </a:cubicBezTo>
                <a:cubicBezTo>
                  <a:pt x="3265545" y="3770685"/>
                  <a:pt x="3302165" y="3748586"/>
                  <a:pt x="3335629" y="3727750"/>
                </a:cubicBezTo>
                <a:cubicBezTo>
                  <a:pt x="3341943" y="3723961"/>
                  <a:pt x="3348257" y="3720173"/>
                  <a:pt x="3354570" y="3716385"/>
                </a:cubicBezTo>
                <a:lnTo>
                  <a:pt x="3358359" y="3713859"/>
                </a:lnTo>
                <a:cubicBezTo>
                  <a:pt x="3364041" y="3758057"/>
                  <a:pt x="3369724" y="3797835"/>
                  <a:pt x="3374144" y="3833824"/>
                </a:cubicBezTo>
                <a:cubicBezTo>
                  <a:pt x="3352045" y="3864131"/>
                  <a:pt x="3327421" y="3896332"/>
                  <a:pt x="3300902" y="3931059"/>
                </a:cubicBezTo>
                <a:close/>
                <a:moveTo>
                  <a:pt x="3334998" y="4189930"/>
                </a:moveTo>
                <a:cubicBezTo>
                  <a:pt x="3346362" y="4150784"/>
                  <a:pt x="3357096" y="4115426"/>
                  <a:pt x="3366567" y="4081331"/>
                </a:cubicBezTo>
                <a:cubicBezTo>
                  <a:pt x="3380458" y="4107218"/>
                  <a:pt x="3394979" y="4134999"/>
                  <a:pt x="3412027" y="4166569"/>
                </a:cubicBezTo>
                <a:cubicBezTo>
                  <a:pt x="3415184" y="4201296"/>
                  <a:pt x="3418341" y="4232865"/>
                  <a:pt x="3421498" y="4262540"/>
                </a:cubicBezTo>
                <a:cubicBezTo>
                  <a:pt x="3394979" y="4240442"/>
                  <a:pt x="3366567" y="4216449"/>
                  <a:pt x="3334998" y="4189930"/>
                </a:cubicBezTo>
                <a:close/>
                <a:moveTo>
                  <a:pt x="3572400" y="3564219"/>
                </a:moveTo>
                <a:cubicBezTo>
                  <a:pt x="3542724" y="3583161"/>
                  <a:pt x="3516206" y="3599577"/>
                  <a:pt x="3490951" y="3615993"/>
                </a:cubicBezTo>
                <a:cubicBezTo>
                  <a:pt x="3499159" y="3582529"/>
                  <a:pt x="3507998" y="3545908"/>
                  <a:pt x="3517469" y="3506131"/>
                </a:cubicBezTo>
                <a:cubicBezTo>
                  <a:pt x="3557247" y="3499185"/>
                  <a:pt x="3593867" y="3492240"/>
                  <a:pt x="3628593" y="3485295"/>
                </a:cubicBezTo>
                <a:cubicBezTo>
                  <a:pt x="3611546" y="3509287"/>
                  <a:pt x="3593235" y="3535806"/>
                  <a:pt x="3572400" y="3564219"/>
                </a:cubicBezTo>
                <a:close/>
                <a:moveTo>
                  <a:pt x="3475797" y="3513707"/>
                </a:moveTo>
                <a:cubicBezTo>
                  <a:pt x="3483374" y="3512444"/>
                  <a:pt x="3490319" y="3511182"/>
                  <a:pt x="3497896" y="3509919"/>
                </a:cubicBezTo>
                <a:lnTo>
                  <a:pt x="3501684" y="3509287"/>
                </a:lnTo>
                <a:cubicBezTo>
                  <a:pt x="3491582" y="3552854"/>
                  <a:pt x="3482111" y="3591369"/>
                  <a:pt x="3473271" y="3627358"/>
                </a:cubicBezTo>
                <a:cubicBezTo>
                  <a:pt x="3441071" y="3647563"/>
                  <a:pt x="3407607" y="3668399"/>
                  <a:pt x="3369724" y="3691129"/>
                </a:cubicBezTo>
                <a:cubicBezTo>
                  <a:pt x="3362778" y="3639355"/>
                  <a:pt x="3355202" y="3587580"/>
                  <a:pt x="3347625" y="3536437"/>
                </a:cubicBezTo>
                <a:cubicBezTo>
                  <a:pt x="3394348" y="3528229"/>
                  <a:pt x="3436651" y="3520652"/>
                  <a:pt x="3475797" y="3513707"/>
                </a:cubicBezTo>
                <a:close/>
                <a:moveTo>
                  <a:pt x="3282592" y="3977782"/>
                </a:moveTo>
                <a:cubicBezTo>
                  <a:pt x="3287012" y="3972099"/>
                  <a:pt x="3291432" y="3965785"/>
                  <a:pt x="3295851" y="3960103"/>
                </a:cubicBezTo>
                <a:lnTo>
                  <a:pt x="3298377" y="3956314"/>
                </a:lnTo>
                <a:cubicBezTo>
                  <a:pt x="3319844" y="3995461"/>
                  <a:pt x="3338786" y="4030187"/>
                  <a:pt x="3356465" y="4063020"/>
                </a:cubicBezTo>
                <a:cubicBezTo>
                  <a:pt x="3346362" y="4099641"/>
                  <a:pt x="3334998" y="4137524"/>
                  <a:pt x="3322370" y="4179828"/>
                </a:cubicBezTo>
                <a:cubicBezTo>
                  <a:pt x="3282592" y="4146364"/>
                  <a:pt x="3242183" y="4112900"/>
                  <a:pt x="3202406" y="4080068"/>
                </a:cubicBezTo>
                <a:cubicBezTo>
                  <a:pt x="3232712" y="4042815"/>
                  <a:pt x="3258599" y="4009352"/>
                  <a:pt x="3282592" y="3977782"/>
                </a:cubicBezTo>
                <a:close/>
                <a:moveTo>
                  <a:pt x="3348257" y="3703757"/>
                </a:moveTo>
                <a:cubicBezTo>
                  <a:pt x="3341943" y="3707545"/>
                  <a:pt x="3334998" y="3711965"/>
                  <a:pt x="3328684" y="3715753"/>
                </a:cubicBezTo>
                <a:cubicBezTo>
                  <a:pt x="3294588" y="3735958"/>
                  <a:pt x="3258599" y="3758057"/>
                  <a:pt x="3217559" y="3782050"/>
                </a:cubicBezTo>
                <a:cubicBezTo>
                  <a:pt x="3178413" y="3712596"/>
                  <a:pt x="3138004" y="3643143"/>
                  <a:pt x="3097595" y="3575584"/>
                </a:cubicBezTo>
                <a:cubicBezTo>
                  <a:pt x="3175256" y="3564219"/>
                  <a:pt x="3254811" y="3551591"/>
                  <a:pt x="3333735" y="3538332"/>
                </a:cubicBezTo>
                <a:cubicBezTo>
                  <a:pt x="3341311" y="3591369"/>
                  <a:pt x="3349519" y="3645669"/>
                  <a:pt x="3356465" y="3698706"/>
                </a:cubicBezTo>
                <a:lnTo>
                  <a:pt x="3348257" y="3703757"/>
                </a:lnTo>
                <a:close/>
                <a:moveTo>
                  <a:pt x="3212508" y="3801623"/>
                </a:moveTo>
                <a:cubicBezTo>
                  <a:pt x="3239026" y="3848346"/>
                  <a:pt x="3265545" y="3895701"/>
                  <a:pt x="3291432" y="3943055"/>
                </a:cubicBezTo>
                <a:lnTo>
                  <a:pt x="3285118" y="3951263"/>
                </a:lnTo>
                <a:cubicBezTo>
                  <a:pt x="3280698" y="3957577"/>
                  <a:pt x="3275647" y="3963260"/>
                  <a:pt x="3271227" y="3969574"/>
                </a:cubicBezTo>
                <a:cubicBezTo>
                  <a:pt x="3247234" y="4001143"/>
                  <a:pt x="3220716" y="4034607"/>
                  <a:pt x="3191672" y="4071228"/>
                </a:cubicBezTo>
                <a:cubicBezTo>
                  <a:pt x="3130427" y="4020717"/>
                  <a:pt x="3067920" y="3970837"/>
                  <a:pt x="3005412" y="3921588"/>
                </a:cubicBezTo>
                <a:cubicBezTo>
                  <a:pt x="3074234" y="3882442"/>
                  <a:pt x="3143686" y="3842032"/>
                  <a:pt x="3212508" y="3801623"/>
                </a:cubicBezTo>
                <a:close/>
                <a:moveTo>
                  <a:pt x="3323001" y="4230340"/>
                </a:moveTo>
                <a:cubicBezTo>
                  <a:pt x="3324895" y="4223394"/>
                  <a:pt x="3327421" y="4216449"/>
                  <a:pt x="3329315" y="4209504"/>
                </a:cubicBezTo>
                <a:lnTo>
                  <a:pt x="3330578" y="4205084"/>
                </a:lnTo>
                <a:cubicBezTo>
                  <a:pt x="3364673" y="4233497"/>
                  <a:pt x="3394979" y="4259383"/>
                  <a:pt x="3422760" y="4283377"/>
                </a:cubicBezTo>
                <a:cubicBezTo>
                  <a:pt x="3425917" y="4321260"/>
                  <a:pt x="3429706" y="4361038"/>
                  <a:pt x="3432863" y="4404604"/>
                </a:cubicBezTo>
                <a:cubicBezTo>
                  <a:pt x="3383615" y="4387557"/>
                  <a:pt x="3334366" y="4371140"/>
                  <a:pt x="3285118" y="4354724"/>
                </a:cubicBezTo>
                <a:cubicBezTo>
                  <a:pt x="3299639" y="4309264"/>
                  <a:pt x="3311636" y="4268223"/>
                  <a:pt x="3323001" y="4230340"/>
                </a:cubicBezTo>
                <a:close/>
                <a:moveTo>
                  <a:pt x="3403187" y="3951895"/>
                </a:moveTo>
                <a:cubicBezTo>
                  <a:pt x="3421498" y="3884336"/>
                  <a:pt x="3440440" y="3815514"/>
                  <a:pt x="3458118" y="3746692"/>
                </a:cubicBezTo>
                <a:cubicBezTo>
                  <a:pt x="3499790" y="3690498"/>
                  <a:pt x="3541462" y="3632409"/>
                  <a:pt x="3583133" y="3574953"/>
                </a:cubicBezTo>
                <a:cubicBezTo>
                  <a:pt x="3642484" y="3537069"/>
                  <a:pt x="3702466" y="3498554"/>
                  <a:pt x="3761185" y="3460039"/>
                </a:cubicBezTo>
                <a:cubicBezTo>
                  <a:pt x="3830006" y="3446148"/>
                  <a:pt x="3900091" y="3431626"/>
                  <a:pt x="3968912" y="3416472"/>
                </a:cubicBezTo>
                <a:cubicBezTo>
                  <a:pt x="4038365" y="3428469"/>
                  <a:pt x="4108449" y="3439834"/>
                  <a:pt x="4178533" y="3450568"/>
                </a:cubicBezTo>
                <a:cubicBezTo>
                  <a:pt x="4239147" y="3486557"/>
                  <a:pt x="4300391" y="3522547"/>
                  <a:pt x="4361636" y="3557905"/>
                </a:cubicBezTo>
                <a:cubicBezTo>
                  <a:pt x="4405202" y="3612836"/>
                  <a:pt x="4449399" y="3669030"/>
                  <a:pt x="4493597" y="3723961"/>
                </a:cubicBezTo>
                <a:cubicBezTo>
                  <a:pt x="4514432" y="3790889"/>
                  <a:pt x="4535268" y="3859080"/>
                  <a:pt x="4557367" y="3926639"/>
                </a:cubicBezTo>
                <a:cubicBezTo>
                  <a:pt x="4552316" y="3996724"/>
                  <a:pt x="4547896" y="4068071"/>
                  <a:pt x="4544108" y="4138156"/>
                </a:cubicBezTo>
                <a:cubicBezTo>
                  <a:pt x="4514432" y="4201927"/>
                  <a:pt x="4484126" y="4266329"/>
                  <a:pt x="4455082" y="4330731"/>
                </a:cubicBezTo>
                <a:cubicBezTo>
                  <a:pt x="4373633" y="4408393"/>
                  <a:pt x="4293446" y="4487317"/>
                  <a:pt x="4215785" y="4565610"/>
                </a:cubicBezTo>
                <a:cubicBezTo>
                  <a:pt x="4105292" y="4564978"/>
                  <a:pt x="3992273" y="4564978"/>
                  <a:pt x="3880517" y="4566872"/>
                </a:cubicBezTo>
                <a:cubicBezTo>
                  <a:pt x="3815484" y="4541617"/>
                  <a:pt x="3748557" y="4516361"/>
                  <a:pt x="3681630" y="4492368"/>
                </a:cubicBezTo>
                <a:cubicBezTo>
                  <a:pt x="3629225" y="4445013"/>
                  <a:pt x="3576188" y="4397659"/>
                  <a:pt x="3523151" y="4351567"/>
                </a:cubicBezTo>
                <a:cubicBezTo>
                  <a:pt x="3491582" y="4289059"/>
                  <a:pt x="3458750" y="4225288"/>
                  <a:pt x="3425917" y="4162780"/>
                </a:cubicBezTo>
                <a:cubicBezTo>
                  <a:pt x="3418972" y="4092696"/>
                  <a:pt x="3411395" y="4021979"/>
                  <a:pt x="3403187" y="3951895"/>
                </a:cubicBezTo>
                <a:close/>
                <a:moveTo>
                  <a:pt x="4580097" y="3807937"/>
                </a:moveTo>
                <a:cubicBezTo>
                  <a:pt x="4583254" y="3768791"/>
                  <a:pt x="4586411" y="3727750"/>
                  <a:pt x="4590199" y="3686709"/>
                </a:cubicBezTo>
                <a:cubicBezTo>
                  <a:pt x="4635659" y="3711965"/>
                  <a:pt x="4681751" y="3736589"/>
                  <a:pt x="4727842" y="3761214"/>
                </a:cubicBezTo>
                <a:cubicBezTo>
                  <a:pt x="4706375" y="3803517"/>
                  <a:pt x="4687433" y="3841401"/>
                  <a:pt x="4669754" y="3876759"/>
                </a:cubicBezTo>
                <a:cubicBezTo>
                  <a:pt x="4666597" y="3883704"/>
                  <a:pt x="4662809" y="3890018"/>
                  <a:pt x="4659652" y="3896963"/>
                </a:cubicBezTo>
                <a:lnTo>
                  <a:pt x="4657758" y="3900752"/>
                </a:lnTo>
                <a:cubicBezTo>
                  <a:pt x="4628714" y="3866657"/>
                  <a:pt x="4603458" y="3836349"/>
                  <a:pt x="4580097" y="3807937"/>
                </a:cubicBezTo>
                <a:close/>
                <a:moveTo>
                  <a:pt x="4594619" y="3494134"/>
                </a:moveTo>
                <a:cubicBezTo>
                  <a:pt x="4541582" y="3487820"/>
                  <a:pt x="4487283" y="3480875"/>
                  <a:pt x="4434246" y="3473298"/>
                </a:cubicBezTo>
                <a:lnTo>
                  <a:pt x="4431721" y="3463827"/>
                </a:lnTo>
                <a:cubicBezTo>
                  <a:pt x="4429826" y="3456882"/>
                  <a:pt x="4427301" y="3449305"/>
                  <a:pt x="4425407" y="3441728"/>
                </a:cubicBezTo>
                <a:cubicBezTo>
                  <a:pt x="4414673" y="3403845"/>
                  <a:pt x="4403308" y="3362804"/>
                  <a:pt x="4390680" y="3317344"/>
                </a:cubicBezTo>
                <a:cubicBezTo>
                  <a:pt x="4467709" y="3297771"/>
                  <a:pt x="4545371" y="3277566"/>
                  <a:pt x="4621769" y="3256730"/>
                </a:cubicBezTo>
                <a:cubicBezTo>
                  <a:pt x="4611666" y="3335023"/>
                  <a:pt x="4602827" y="3414578"/>
                  <a:pt x="4594619" y="3494134"/>
                </a:cubicBezTo>
                <a:close/>
                <a:moveTo>
                  <a:pt x="4417198" y="3467616"/>
                </a:moveTo>
                <a:lnTo>
                  <a:pt x="4418461" y="3471404"/>
                </a:lnTo>
                <a:cubicBezTo>
                  <a:pt x="4374264" y="3465090"/>
                  <a:pt x="4335118" y="3460039"/>
                  <a:pt x="4298497" y="3454356"/>
                </a:cubicBezTo>
                <a:cubicBezTo>
                  <a:pt x="4275136" y="3424681"/>
                  <a:pt x="4251143" y="3392480"/>
                  <a:pt x="4225256" y="3357753"/>
                </a:cubicBezTo>
                <a:cubicBezTo>
                  <a:pt x="4275767" y="3345757"/>
                  <a:pt x="4326910" y="3333129"/>
                  <a:pt x="4376790" y="3320501"/>
                </a:cubicBezTo>
                <a:cubicBezTo>
                  <a:pt x="4389417" y="3366593"/>
                  <a:pt x="4400782" y="3407002"/>
                  <a:pt x="4411516" y="3445517"/>
                </a:cubicBezTo>
                <a:cubicBezTo>
                  <a:pt x="4413410" y="3453094"/>
                  <a:pt x="4415304" y="3460039"/>
                  <a:pt x="4417198" y="3467616"/>
                </a:cubicBezTo>
                <a:close/>
                <a:moveTo>
                  <a:pt x="4005533" y="3408264"/>
                </a:moveTo>
                <a:cubicBezTo>
                  <a:pt x="4032682" y="3402582"/>
                  <a:pt x="4056675" y="3396899"/>
                  <a:pt x="4080037" y="3391848"/>
                </a:cubicBezTo>
                <a:cubicBezTo>
                  <a:pt x="4100872" y="3404476"/>
                  <a:pt x="4122340" y="3417735"/>
                  <a:pt x="4145070" y="3430995"/>
                </a:cubicBezTo>
                <a:cubicBezTo>
                  <a:pt x="4098347" y="3423418"/>
                  <a:pt x="4051624" y="3415841"/>
                  <a:pt x="4005533" y="3408264"/>
                </a:cubicBezTo>
                <a:close/>
                <a:moveTo>
                  <a:pt x="3872941" y="3384903"/>
                </a:moveTo>
                <a:cubicBezTo>
                  <a:pt x="3901354" y="3365330"/>
                  <a:pt x="3932291" y="3344494"/>
                  <a:pt x="3966387" y="3321132"/>
                </a:cubicBezTo>
                <a:cubicBezTo>
                  <a:pt x="4001113" y="3342600"/>
                  <a:pt x="4032682" y="3362173"/>
                  <a:pt x="4062358" y="3380483"/>
                </a:cubicBezTo>
                <a:cubicBezTo>
                  <a:pt x="4033945" y="3386797"/>
                  <a:pt x="4002376" y="3393742"/>
                  <a:pt x="3967649" y="3401319"/>
                </a:cubicBezTo>
                <a:cubicBezTo>
                  <a:pt x="3933554" y="3396268"/>
                  <a:pt x="3901985" y="3390585"/>
                  <a:pt x="3872941" y="3384903"/>
                </a:cubicBezTo>
                <a:close/>
                <a:moveTo>
                  <a:pt x="3792123" y="3438571"/>
                </a:moveTo>
                <a:cubicBezTo>
                  <a:pt x="3815484" y="3423418"/>
                  <a:pt x="3835689" y="3409527"/>
                  <a:pt x="3855894" y="3396268"/>
                </a:cubicBezTo>
                <a:cubicBezTo>
                  <a:pt x="3879886" y="3400688"/>
                  <a:pt x="3904511" y="3405107"/>
                  <a:pt x="3931029" y="3409527"/>
                </a:cubicBezTo>
                <a:cubicBezTo>
                  <a:pt x="3884937" y="3419629"/>
                  <a:pt x="3838215" y="3429732"/>
                  <a:pt x="3792123" y="3438571"/>
                </a:cubicBezTo>
                <a:close/>
                <a:moveTo>
                  <a:pt x="3754871" y="3446148"/>
                </a:moveTo>
                <a:cubicBezTo>
                  <a:pt x="3720776" y="3453094"/>
                  <a:pt x="3689207" y="3459408"/>
                  <a:pt x="3660163" y="3465090"/>
                </a:cubicBezTo>
                <a:cubicBezTo>
                  <a:pt x="3680367" y="3436677"/>
                  <a:pt x="3701203" y="3405739"/>
                  <a:pt x="3724565" y="3372275"/>
                </a:cubicBezTo>
                <a:cubicBezTo>
                  <a:pt x="3764342" y="3379852"/>
                  <a:pt x="3800963" y="3386797"/>
                  <a:pt x="3835689" y="3393111"/>
                </a:cubicBezTo>
                <a:cubicBezTo>
                  <a:pt x="3811065" y="3408896"/>
                  <a:pt x="3785178" y="3426575"/>
                  <a:pt x="3754871" y="3446148"/>
                </a:cubicBezTo>
                <a:close/>
                <a:moveTo>
                  <a:pt x="3709411" y="3369118"/>
                </a:moveTo>
                <a:cubicBezTo>
                  <a:pt x="3684156" y="3405739"/>
                  <a:pt x="3661426" y="3438571"/>
                  <a:pt x="3640590" y="3468878"/>
                </a:cubicBezTo>
                <a:cubicBezTo>
                  <a:pt x="3603338" y="3475824"/>
                  <a:pt x="3564192" y="3483400"/>
                  <a:pt x="3521257" y="3490977"/>
                </a:cubicBezTo>
                <a:cubicBezTo>
                  <a:pt x="3533253" y="3440466"/>
                  <a:pt x="3545250" y="3389323"/>
                  <a:pt x="3556615" y="3338811"/>
                </a:cubicBezTo>
                <a:cubicBezTo>
                  <a:pt x="3603338" y="3348282"/>
                  <a:pt x="3645009" y="3356490"/>
                  <a:pt x="3683524" y="3364067"/>
                </a:cubicBezTo>
                <a:cubicBezTo>
                  <a:pt x="3690469" y="3365330"/>
                  <a:pt x="3698046" y="3366593"/>
                  <a:pt x="3704991" y="3368487"/>
                </a:cubicBezTo>
                <a:lnTo>
                  <a:pt x="3709411" y="3369118"/>
                </a:lnTo>
                <a:close/>
                <a:moveTo>
                  <a:pt x="3542093" y="3336286"/>
                </a:moveTo>
                <a:cubicBezTo>
                  <a:pt x="3530097" y="3388691"/>
                  <a:pt x="3518100" y="3441728"/>
                  <a:pt x="3505473" y="3494134"/>
                </a:cubicBezTo>
                <a:lnTo>
                  <a:pt x="3496633" y="3496028"/>
                </a:lnTo>
                <a:cubicBezTo>
                  <a:pt x="3489056" y="3497291"/>
                  <a:pt x="3481480" y="3498554"/>
                  <a:pt x="3473271" y="3500448"/>
                </a:cubicBezTo>
                <a:cubicBezTo>
                  <a:pt x="3434126" y="3507393"/>
                  <a:pt x="3392454" y="3514339"/>
                  <a:pt x="3345731" y="3522547"/>
                </a:cubicBezTo>
                <a:cubicBezTo>
                  <a:pt x="3333735" y="3444254"/>
                  <a:pt x="3321107" y="3364698"/>
                  <a:pt x="3308479" y="3287037"/>
                </a:cubicBezTo>
                <a:cubicBezTo>
                  <a:pt x="3385509" y="3303453"/>
                  <a:pt x="3463801" y="3319869"/>
                  <a:pt x="3542093" y="3336286"/>
                </a:cubicBezTo>
                <a:close/>
                <a:moveTo>
                  <a:pt x="3083073" y="3578110"/>
                </a:moveTo>
                <a:cubicBezTo>
                  <a:pt x="3124113" y="3647563"/>
                  <a:pt x="3165785" y="3718910"/>
                  <a:pt x="3205563" y="3789627"/>
                </a:cubicBezTo>
                <a:cubicBezTo>
                  <a:pt x="3134847" y="3831298"/>
                  <a:pt x="3064131" y="3872339"/>
                  <a:pt x="2994047" y="3912117"/>
                </a:cubicBezTo>
                <a:cubicBezTo>
                  <a:pt x="2935960" y="3866657"/>
                  <a:pt x="2879766" y="3823090"/>
                  <a:pt x="2825466" y="3782050"/>
                </a:cubicBezTo>
                <a:lnTo>
                  <a:pt x="2821047" y="3778893"/>
                </a:lnTo>
                <a:cubicBezTo>
                  <a:pt x="2757276" y="3730907"/>
                  <a:pt x="2692875" y="3682921"/>
                  <a:pt x="2629104" y="3636829"/>
                </a:cubicBezTo>
                <a:cubicBezTo>
                  <a:pt x="2778112" y="3619781"/>
                  <a:pt x="2930277" y="3600208"/>
                  <a:pt x="3083073" y="3578110"/>
                </a:cubicBezTo>
                <a:close/>
                <a:moveTo>
                  <a:pt x="2980788" y="3919694"/>
                </a:moveTo>
                <a:cubicBezTo>
                  <a:pt x="2843777" y="3997355"/>
                  <a:pt x="2705502" y="4071860"/>
                  <a:pt x="2570385" y="4141313"/>
                </a:cubicBezTo>
                <a:cubicBezTo>
                  <a:pt x="2194709" y="4042184"/>
                  <a:pt x="1846813" y="3972099"/>
                  <a:pt x="1536170" y="3932953"/>
                </a:cubicBezTo>
                <a:cubicBezTo>
                  <a:pt x="1531750" y="3867288"/>
                  <a:pt x="1528593" y="3807937"/>
                  <a:pt x="1525436" y="3751111"/>
                </a:cubicBezTo>
                <a:cubicBezTo>
                  <a:pt x="1529856" y="3733432"/>
                  <a:pt x="1534276" y="3715753"/>
                  <a:pt x="1539327" y="3698074"/>
                </a:cubicBezTo>
                <a:cubicBezTo>
                  <a:pt x="1734426" y="3699337"/>
                  <a:pt x="1945941" y="3692392"/>
                  <a:pt x="2167559" y="3677238"/>
                </a:cubicBezTo>
                <a:cubicBezTo>
                  <a:pt x="2309621" y="3667768"/>
                  <a:pt x="2457998" y="3654508"/>
                  <a:pt x="2608269" y="3638092"/>
                </a:cubicBezTo>
                <a:cubicBezTo>
                  <a:pt x="2675827" y="3686709"/>
                  <a:pt x="2744649" y="3737852"/>
                  <a:pt x="2812207" y="3788995"/>
                </a:cubicBezTo>
                <a:lnTo>
                  <a:pt x="2816627" y="3792152"/>
                </a:lnTo>
                <a:cubicBezTo>
                  <a:pt x="2869032" y="3832561"/>
                  <a:pt x="2923963" y="3875496"/>
                  <a:pt x="2980788" y="3919694"/>
                </a:cubicBezTo>
                <a:close/>
                <a:moveTo>
                  <a:pt x="3194198" y="4090802"/>
                </a:moveTo>
                <a:cubicBezTo>
                  <a:pt x="3235869" y="4124897"/>
                  <a:pt x="3277541" y="4159623"/>
                  <a:pt x="3318581" y="4194350"/>
                </a:cubicBezTo>
                <a:lnTo>
                  <a:pt x="3315424" y="4204453"/>
                </a:lnTo>
                <a:cubicBezTo>
                  <a:pt x="3313530" y="4211398"/>
                  <a:pt x="3311005" y="4218975"/>
                  <a:pt x="3309110" y="4225920"/>
                </a:cubicBezTo>
                <a:cubicBezTo>
                  <a:pt x="3297745" y="4263803"/>
                  <a:pt x="3285118" y="4304213"/>
                  <a:pt x="3271227" y="4349673"/>
                </a:cubicBezTo>
                <a:cubicBezTo>
                  <a:pt x="3195460" y="4325049"/>
                  <a:pt x="3119062" y="4300424"/>
                  <a:pt x="3043927" y="4277063"/>
                </a:cubicBezTo>
                <a:cubicBezTo>
                  <a:pt x="3094438" y="4216449"/>
                  <a:pt x="3144949" y="4153941"/>
                  <a:pt x="3194198" y="4090802"/>
                </a:cubicBezTo>
                <a:close/>
                <a:moveTo>
                  <a:pt x="3511155" y="4359775"/>
                </a:moveTo>
                <a:cubicBezTo>
                  <a:pt x="3526940" y="4390714"/>
                  <a:pt x="3541462" y="4419126"/>
                  <a:pt x="3554721" y="4446276"/>
                </a:cubicBezTo>
                <a:cubicBezTo>
                  <a:pt x="3521889" y="4434911"/>
                  <a:pt x="3487162" y="4422283"/>
                  <a:pt x="3448016" y="4409024"/>
                </a:cubicBezTo>
                <a:cubicBezTo>
                  <a:pt x="3444859" y="4368615"/>
                  <a:pt x="3441702" y="4331994"/>
                  <a:pt x="3438545" y="4296636"/>
                </a:cubicBezTo>
                <a:cubicBezTo>
                  <a:pt x="3460644" y="4315578"/>
                  <a:pt x="3484637" y="4336414"/>
                  <a:pt x="3511155" y="4359775"/>
                </a:cubicBezTo>
                <a:close/>
                <a:moveTo>
                  <a:pt x="4201264" y="4579500"/>
                </a:moveTo>
                <a:cubicBezTo>
                  <a:pt x="4175376" y="4605388"/>
                  <a:pt x="4148858" y="4632538"/>
                  <a:pt x="4120445" y="4661582"/>
                </a:cubicBezTo>
                <a:cubicBezTo>
                  <a:pt x="4052255" y="4633800"/>
                  <a:pt x="3983434" y="4606650"/>
                  <a:pt x="3915875" y="4580132"/>
                </a:cubicBezTo>
                <a:cubicBezTo>
                  <a:pt x="4010584" y="4578869"/>
                  <a:pt x="4106555" y="4578869"/>
                  <a:pt x="4201264" y="4579500"/>
                </a:cubicBezTo>
                <a:close/>
                <a:moveTo>
                  <a:pt x="4438666" y="4365458"/>
                </a:moveTo>
                <a:cubicBezTo>
                  <a:pt x="4408990" y="4432386"/>
                  <a:pt x="4379315" y="4499945"/>
                  <a:pt x="4350271" y="4567504"/>
                </a:cubicBezTo>
                <a:cubicBezTo>
                  <a:pt x="4311125" y="4566872"/>
                  <a:pt x="4271979" y="4566241"/>
                  <a:pt x="4234727" y="4565610"/>
                </a:cubicBezTo>
                <a:cubicBezTo>
                  <a:pt x="4301023" y="4499313"/>
                  <a:pt x="4369844" y="4431754"/>
                  <a:pt x="4438666" y="4365458"/>
                </a:cubicBezTo>
                <a:close/>
                <a:moveTo>
                  <a:pt x="4551053" y="4258752"/>
                </a:moveTo>
                <a:cubicBezTo>
                  <a:pt x="4578834" y="4232865"/>
                  <a:pt x="4607878" y="4205715"/>
                  <a:pt x="4640079" y="4176040"/>
                </a:cubicBezTo>
                <a:cubicBezTo>
                  <a:pt x="4687433" y="4313052"/>
                  <a:pt x="4737313" y="4450065"/>
                  <a:pt x="4787824" y="4582657"/>
                </a:cubicBezTo>
                <a:cubicBezTo>
                  <a:pt x="4707006" y="4578237"/>
                  <a:pt x="4623663" y="4575080"/>
                  <a:pt x="4540319" y="4572555"/>
                </a:cubicBezTo>
                <a:cubicBezTo>
                  <a:pt x="4542845" y="4467743"/>
                  <a:pt x="4546002" y="4362301"/>
                  <a:pt x="4551053" y="4258752"/>
                </a:cubicBezTo>
                <a:close/>
                <a:moveTo>
                  <a:pt x="4665966" y="4132473"/>
                </a:moveTo>
                <a:lnTo>
                  <a:pt x="4665966" y="4132473"/>
                </a:lnTo>
                <a:cubicBezTo>
                  <a:pt x="4660915" y="4137524"/>
                  <a:pt x="4655232" y="4142575"/>
                  <a:pt x="4650181" y="4146995"/>
                </a:cubicBezTo>
                <a:lnTo>
                  <a:pt x="4646393" y="4150152"/>
                </a:lnTo>
                <a:cubicBezTo>
                  <a:pt x="4631871" y="4107849"/>
                  <a:pt x="4619243" y="4070597"/>
                  <a:pt x="4607247" y="4035239"/>
                </a:cubicBezTo>
                <a:cubicBezTo>
                  <a:pt x="4623663" y="4001143"/>
                  <a:pt x="4640710" y="3965785"/>
                  <a:pt x="4660283" y="3926007"/>
                </a:cubicBezTo>
                <a:cubicBezTo>
                  <a:pt x="4693747" y="3965785"/>
                  <a:pt x="4727842" y="4005563"/>
                  <a:pt x="4761937" y="4044709"/>
                </a:cubicBezTo>
                <a:cubicBezTo>
                  <a:pt x="4726579" y="4077542"/>
                  <a:pt x="4695010" y="4105955"/>
                  <a:pt x="4665966" y="4132473"/>
                </a:cubicBezTo>
                <a:close/>
                <a:moveTo>
                  <a:pt x="4591462" y="3671556"/>
                </a:moveTo>
                <a:lnTo>
                  <a:pt x="4592093" y="3663348"/>
                </a:lnTo>
                <a:cubicBezTo>
                  <a:pt x="4592725" y="3655140"/>
                  <a:pt x="4593356" y="3646931"/>
                  <a:pt x="4594619" y="3638723"/>
                </a:cubicBezTo>
                <a:cubicBezTo>
                  <a:pt x="4598407" y="3599577"/>
                  <a:pt x="4602196" y="3557274"/>
                  <a:pt x="4607247" y="3509919"/>
                </a:cubicBezTo>
                <a:cubicBezTo>
                  <a:pt x="4686170" y="3519390"/>
                  <a:pt x="4765725" y="3528229"/>
                  <a:pt x="4844649" y="3536437"/>
                </a:cubicBezTo>
                <a:cubicBezTo>
                  <a:pt x="4807397" y="3605891"/>
                  <a:pt x="4770776" y="3677238"/>
                  <a:pt x="4734156" y="3748586"/>
                </a:cubicBezTo>
                <a:cubicBezTo>
                  <a:pt x="4686170" y="3723330"/>
                  <a:pt x="4638816" y="3697443"/>
                  <a:pt x="4591462" y="3671556"/>
                </a:cubicBezTo>
                <a:close/>
                <a:moveTo>
                  <a:pt x="4386892" y="3303453"/>
                </a:moveTo>
                <a:cubicBezTo>
                  <a:pt x="4365425" y="3224529"/>
                  <a:pt x="4344589" y="3144973"/>
                  <a:pt x="4325016" y="3066680"/>
                </a:cubicBezTo>
                <a:cubicBezTo>
                  <a:pt x="4384366" y="3023114"/>
                  <a:pt x="4441191" y="2980179"/>
                  <a:pt x="4494860" y="2939770"/>
                </a:cubicBezTo>
                <a:lnTo>
                  <a:pt x="4494860" y="2939770"/>
                </a:lnTo>
                <a:lnTo>
                  <a:pt x="4499911" y="2935982"/>
                </a:lnTo>
                <a:cubicBezTo>
                  <a:pt x="4501173" y="2934719"/>
                  <a:pt x="4502436" y="2934088"/>
                  <a:pt x="4503699" y="2932825"/>
                </a:cubicBezTo>
                <a:lnTo>
                  <a:pt x="4504962" y="2932193"/>
                </a:lnTo>
                <a:lnTo>
                  <a:pt x="4504962" y="2932193"/>
                </a:lnTo>
                <a:cubicBezTo>
                  <a:pt x="4566838" y="2884839"/>
                  <a:pt x="4628082" y="2836853"/>
                  <a:pt x="4688064" y="2788867"/>
                </a:cubicBezTo>
                <a:cubicBezTo>
                  <a:pt x="4664072" y="2936613"/>
                  <a:pt x="4642604" y="3088779"/>
                  <a:pt x="4623663" y="3241577"/>
                </a:cubicBezTo>
                <a:cubicBezTo>
                  <a:pt x="4545371" y="3263044"/>
                  <a:pt x="4465815" y="3283880"/>
                  <a:pt x="4386892" y="3303453"/>
                </a:cubicBezTo>
                <a:close/>
                <a:moveTo>
                  <a:pt x="4215785" y="3345757"/>
                </a:moveTo>
                <a:lnTo>
                  <a:pt x="4210103" y="3338180"/>
                </a:lnTo>
                <a:cubicBezTo>
                  <a:pt x="4205683" y="3331866"/>
                  <a:pt x="4200632" y="3326183"/>
                  <a:pt x="4196212" y="3319869"/>
                </a:cubicBezTo>
                <a:cubicBezTo>
                  <a:pt x="4172851" y="3288300"/>
                  <a:pt x="4147595" y="3254205"/>
                  <a:pt x="4119183" y="3216321"/>
                </a:cubicBezTo>
                <a:cubicBezTo>
                  <a:pt x="4184216" y="3170229"/>
                  <a:pt x="4249249" y="3123506"/>
                  <a:pt x="4313019" y="3076783"/>
                </a:cubicBezTo>
                <a:cubicBezTo>
                  <a:pt x="4331961" y="3153181"/>
                  <a:pt x="4352797" y="3230843"/>
                  <a:pt x="4373633" y="3307873"/>
                </a:cubicBezTo>
                <a:cubicBezTo>
                  <a:pt x="4320596" y="3320501"/>
                  <a:pt x="4267559" y="3333129"/>
                  <a:pt x="4215785" y="3345757"/>
                </a:cubicBezTo>
                <a:close/>
                <a:moveTo>
                  <a:pt x="4197475" y="3345125"/>
                </a:moveTo>
                <a:lnTo>
                  <a:pt x="4200632" y="3348914"/>
                </a:lnTo>
                <a:cubicBezTo>
                  <a:pt x="4157066" y="3359016"/>
                  <a:pt x="4118551" y="3368487"/>
                  <a:pt x="4082562" y="3376064"/>
                </a:cubicBezTo>
                <a:cubicBezTo>
                  <a:pt x="4050361" y="3356490"/>
                  <a:pt x="4016266" y="3335654"/>
                  <a:pt x="3979014" y="3312292"/>
                </a:cubicBezTo>
                <a:cubicBezTo>
                  <a:pt x="4021949" y="3282617"/>
                  <a:pt x="4064883" y="3252942"/>
                  <a:pt x="4107186" y="3223266"/>
                </a:cubicBezTo>
                <a:cubicBezTo>
                  <a:pt x="4135599" y="3261781"/>
                  <a:pt x="4160854" y="3295876"/>
                  <a:pt x="4184216" y="3327446"/>
                </a:cubicBezTo>
                <a:cubicBezTo>
                  <a:pt x="4188636" y="3333760"/>
                  <a:pt x="4193055" y="3339443"/>
                  <a:pt x="4197475" y="3345125"/>
                </a:cubicBezTo>
                <a:close/>
                <a:moveTo>
                  <a:pt x="3953127" y="3313555"/>
                </a:moveTo>
                <a:cubicBezTo>
                  <a:pt x="3916507" y="3338811"/>
                  <a:pt x="3883674" y="3360910"/>
                  <a:pt x="3852737" y="3381746"/>
                </a:cubicBezTo>
                <a:cubicBezTo>
                  <a:pt x="3815484" y="3374801"/>
                  <a:pt x="3776338" y="3367855"/>
                  <a:pt x="3733404" y="3359647"/>
                </a:cubicBezTo>
                <a:cubicBezTo>
                  <a:pt x="3763079" y="3316712"/>
                  <a:pt x="3792123" y="3273146"/>
                  <a:pt x="3821167" y="3230211"/>
                </a:cubicBezTo>
                <a:cubicBezTo>
                  <a:pt x="3860945" y="3255467"/>
                  <a:pt x="3896934" y="3278197"/>
                  <a:pt x="3931029" y="3299665"/>
                </a:cubicBezTo>
                <a:cubicBezTo>
                  <a:pt x="3937342" y="3303453"/>
                  <a:pt x="3943656" y="3307241"/>
                  <a:pt x="3949970" y="3311661"/>
                </a:cubicBezTo>
                <a:lnTo>
                  <a:pt x="3953127" y="3313555"/>
                </a:lnTo>
                <a:close/>
                <a:moveTo>
                  <a:pt x="3718251" y="3356490"/>
                </a:moveTo>
                <a:lnTo>
                  <a:pt x="3708780" y="3354596"/>
                </a:lnTo>
                <a:cubicBezTo>
                  <a:pt x="3701203" y="3353333"/>
                  <a:pt x="3693626" y="3351439"/>
                  <a:pt x="3686050" y="3350176"/>
                </a:cubicBezTo>
                <a:cubicBezTo>
                  <a:pt x="3646903" y="3342600"/>
                  <a:pt x="3605863" y="3334391"/>
                  <a:pt x="3559141" y="3324920"/>
                </a:cubicBezTo>
                <a:cubicBezTo>
                  <a:pt x="3576188" y="3247259"/>
                  <a:pt x="3593235" y="3168966"/>
                  <a:pt x="3609020" y="3091305"/>
                </a:cubicBezTo>
                <a:cubicBezTo>
                  <a:pt x="3674685" y="3134871"/>
                  <a:pt x="3741612" y="3179069"/>
                  <a:pt x="3809171" y="3222003"/>
                </a:cubicBezTo>
                <a:cubicBezTo>
                  <a:pt x="3778864" y="3266832"/>
                  <a:pt x="3748557" y="3312292"/>
                  <a:pt x="3718251" y="3356490"/>
                </a:cubicBezTo>
                <a:close/>
                <a:moveTo>
                  <a:pt x="2166296" y="3663348"/>
                </a:moveTo>
                <a:cubicBezTo>
                  <a:pt x="1947204" y="3677870"/>
                  <a:pt x="1736952" y="3684815"/>
                  <a:pt x="1542484" y="3684184"/>
                </a:cubicBezTo>
                <a:cubicBezTo>
                  <a:pt x="1582261" y="3532018"/>
                  <a:pt x="1624564" y="3379220"/>
                  <a:pt x="1669393" y="3230211"/>
                </a:cubicBezTo>
                <a:cubicBezTo>
                  <a:pt x="1685178" y="3177174"/>
                  <a:pt x="1701594" y="3124137"/>
                  <a:pt x="1718010" y="3071100"/>
                </a:cubicBezTo>
                <a:cubicBezTo>
                  <a:pt x="1988876" y="3216952"/>
                  <a:pt x="2282472" y="3403845"/>
                  <a:pt x="2591221" y="3626095"/>
                </a:cubicBezTo>
                <a:cubicBezTo>
                  <a:pt x="2446633" y="3641880"/>
                  <a:pt x="2303939" y="3653877"/>
                  <a:pt x="2166296" y="3663348"/>
                </a:cubicBezTo>
                <a:close/>
                <a:moveTo>
                  <a:pt x="1536801" y="3947475"/>
                </a:moveTo>
                <a:cubicBezTo>
                  <a:pt x="1841762" y="3986622"/>
                  <a:pt x="2182712" y="4054812"/>
                  <a:pt x="2550812" y="4151415"/>
                </a:cubicBezTo>
                <a:cubicBezTo>
                  <a:pt x="2421377" y="4217712"/>
                  <a:pt x="2292574" y="4280851"/>
                  <a:pt x="2168190" y="4338939"/>
                </a:cubicBezTo>
                <a:cubicBezTo>
                  <a:pt x="1968671" y="4431754"/>
                  <a:pt x="1775466" y="4513836"/>
                  <a:pt x="1593626" y="4582657"/>
                </a:cubicBezTo>
                <a:cubicBezTo>
                  <a:pt x="1575947" y="4426703"/>
                  <a:pt x="1560794" y="4268854"/>
                  <a:pt x="1548798" y="4113532"/>
                </a:cubicBezTo>
                <a:cubicBezTo>
                  <a:pt x="1545009" y="4063020"/>
                  <a:pt x="1541221" y="4009983"/>
                  <a:pt x="1536801" y="3947475"/>
                </a:cubicBezTo>
                <a:close/>
                <a:moveTo>
                  <a:pt x="2590590" y="4146995"/>
                </a:moveTo>
                <a:cubicBezTo>
                  <a:pt x="2723181" y="4078174"/>
                  <a:pt x="2858299" y="4004932"/>
                  <a:pt x="2992785" y="3929164"/>
                </a:cubicBezTo>
                <a:cubicBezTo>
                  <a:pt x="3055923" y="3979045"/>
                  <a:pt x="3120325" y="4030819"/>
                  <a:pt x="3183464" y="4082593"/>
                </a:cubicBezTo>
                <a:cubicBezTo>
                  <a:pt x="3132953" y="4146995"/>
                  <a:pt x="3081179" y="4210766"/>
                  <a:pt x="3030036" y="4273274"/>
                </a:cubicBezTo>
                <a:cubicBezTo>
                  <a:pt x="2959321" y="4251807"/>
                  <a:pt x="2891131" y="4230971"/>
                  <a:pt x="2826098" y="4212661"/>
                </a:cubicBezTo>
                <a:lnTo>
                  <a:pt x="2820415" y="4211398"/>
                </a:lnTo>
                <a:cubicBezTo>
                  <a:pt x="2744017" y="4188036"/>
                  <a:pt x="2666356" y="4166569"/>
                  <a:pt x="2590590" y="4146995"/>
                </a:cubicBezTo>
                <a:close/>
                <a:moveTo>
                  <a:pt x="3645641" y="4479109"/>
                </a:moveTo>
                <a:cubicBezTo>
                  <a:pt x="3619754" y="4469638"/>
                  <a:pt x="3596392" y="4461430"/>
                  <a:pt x="3573663" y="4453222"/>
                </a:cubicBezTo>
                <a:cubicBezTo>
                  <a:pt x="3562929" y="4431123"/>
                  <a:pt x="3551564" y="4409024"/>
                  <a:pt x="3539567" y="4385031"/>
                </a:cubicBezTo>
                <a:cubicBezTo>
                  <a:pt x="3575557" y="4415969"/>
                  <a:pt x="3610915" y="4447539"/>
                  <a:pt x="3645641" y="4479109"/>
                </a:cubicBezTo>
                <a:close/>
                <a:moveTo>
                  <a:pt x="3674054" y="4504365"/>
                </a:moveTo>
                <a:cubicBezTo>
                  <a:pt x="3699940" y="4527726"/>
                  <a:pt x="3723302" y="4549193"/>
                  <a:pt x="3745400" y="4569398"/>
                </a:cubicBezTo>
                <a:cubicBezTo>
                  <a:pt x="3710674" y="4570029"/>
                  <a:pt x="3673422" y="4571292"/>
                  <a:pt x="3632382" y="4573186"/>
                </a:cubicBezTo>
                <a:cubicBezTo>
                  <a:pt x="3614703" y="4536566"/>
                  <a:pt x="3598287" y="4503102"/>
                  <a:pt x="3583133" y="4471532"/>
                </a:cubicBezTo>
                <a:cubicBezTo>
                  <a:pt x="3610283" y="4481634"/>
                  <a:pt x="3640590" y="4492368"/>
                  <a:pt x="3674054" y="4504365"/>
                </a:cubicBezTo>
                <a:close/>
                <a:moveTo>
                  <a:pt x="3877361" y="4581394"/>
                </a:moveTo>
                <a:cubicBezTo>
                  <a:pt x="3954390" y="4611070"/>
                  <a:pt x="4032051" y="4642008"/>
                  <a:pt x="4109080" y="4672947"/>
                </a:cubicBezTo>
                <a:cubicBezTo>
                  <a:pt x="4071829" y="4711462"/>
                  <a:pt x="4034577" y="4749977"/>
                  <a:pt x="3997956" y="4788492"/>
                </a:cubicBezTo>
                <a:cubicBezTo>
                  <a:pt x="3961336" y="4753134"/>
                  <a:pt x="3927240" y="4720301"/>
                  <a:pt x="3893777" y="4688731"/>
                </a:cubicBezTo>
                <a:cubicBezTo>
                  <a:pt x="3857156" y="4654005"/>
                  <a:pt x="3818641" y="4618647"/>
                  <a:pt x="3780127" y="4582657"/>
                </a:cubicBezTo>
                <a:cubicBezTo>
                  <a:pt x="3810433" y="4582026"/>
                  <a:pt x="3842003" y="4581394"/>
                  <a:pt x="3877361" y="4581394"/>
                </a:cubicBezTo>
                <a:close/>
                <a:moveTo>
                  <a:pt x="4134336" y="4667895"/>
                </a:moveTo>
                <a:cubicBezTo>
                  <a:pt x="4164643" y="4636326"/>
                  <a:pt x="4193055" y="4607913"/>
                  <a:pt x="4220836" y="4580132"/>
                </a:cubicBezTo>
                <a:cubicBezTo>
                  <a:pt x="4260614" y="4580763"/>
                  <a:pt x="4301654" y="4580763"/>
                  <a:pt x="4344589" y="4582026"/>
                </a:cubicBezTo>
                <a:cubicBezTo>
                  <a:pt x="4323753" y="4631275"/>
                  <a:pt x="4302917" y="4681155"/>
                  <a:pt x="4282713" y="4729772"/>
                </a:cubicBezTo>
                <a:cubicBezTo>
                  <a:pt x="4235990" y="4710199"/>
                  <a:pt x="4192424" y="4691888"/>
                  <a:pt x="4149489" y="4674209"/>
                </a:cubicBezTo>
                <a:cubicBezTo>
                  <a:pt x="4145070" y="4672315"/>
                  <a:pt x="4140650" y="4670421"/>
                  <a:pt x="4136230" y="4668527"/>
                </a:cubicBezTo>
                <a:lnTo>
                  <a:pt x="4134336" y="4667895"/>
                </a:lnTo>
                <a:close/>
                <a:moveTo>
                  <a:pt x="4465815" y="4338939"/>
                </a:moveTo>
                <a:cubicBezTo>
                  <a:pt x="4491071" y="4314946"/>
                  <a:pt x="4513801" y="4292848"/>
                  <a:pt x="4535900" y="4272643"/>
                </a:cubicBezTo>
                <a:cubicBezTo>
                  <a:pt x="4531480" y="4371772"/>
                  <a:pt x="4527691" y="4472163"/>
                  <a:pt x="4525797" y="4571923"/>
                </a:cubicBezTo>
                <a:cubicBezTo>
                  <a:pt x="4474655" y="4570029"/>
                  <a:pt x="4427301" y="4569398"/>
                  <a:pt x="4381841" y="4568135"/>
                </a:cubicBezTo>
                <a:lnTo>
                  <a:pt x="4365425" y="4568135"/>
                </a:lnTo>
                <a:cubicBezTo>
                  <a:pt x="4398257" y="4491105"/>
                  <a:pt x="4432352" y="4414707"/>
                  <a:pt x="4465815" y="4338939"/>
                </a:cubicBezTo>
                <a:close/>
                <a:moveTo>
                  <a:pt x="4671648" y="3904540"/>
                </a:moveTo>
                <a:cubicBezTo>
                  <a:pt x="4674805" y="3897595"/>
                  <a:pt x="4678594" y="3890650"/>
                  <a:pt x="4681751" y="3883704"/>
                </a:cubicBezTo>
                <a:cubicBezTo>
                  <a:pt x="4699429" y="3848346"/>
                  <a:pt x="4718371" y="3810462"/>
                  <a:pt x="4739838" y="3768159"/>
                </a:cubicBezTo>
                <a:cubicBezTo>
                  <a:pt x="4810554" y="3805411"/>
                  <a:pt x="4881269" y="3842663"/>
                  <a:pt x="4951354" y="3878653"/>
                </a:cubicBezTo>
                <a:cubicBezTo>
                  <a:pt x="4892003" y="3930427"/>
                  <a:pt x="4831390" y="3983465"/>
                  <a:pt x="4772039" y="4036501"/>
                </a:cubicBezTo>
                <a:cubicBezTo>
                  <a:pt x="4736681" y="3996092"/>
                  <a:pt x="4701323" y="3954420"/>
                  <a:pt x="4667229" y="3913380"/>
                </a:cubicBezTo>
                <a:lnTo>
                  <a:pt x="4671648" y="3904540"/>
                </a:lnTo>
                <a:close/>
                <a:moveTo>
                  <a:pt x="4859802" y="3538332"/>
                </a:moveTo>
                <a:cubicBezTo>
                  <a:pt x="4933043" y="3545908"/>
                  <a:pt x="5004390" y="3552222"/>
                  <a:pt x="5071318" y="3557905"/>
                </a:cubicBezTo>
                <a:lnTo>
                  <a:pt x="5077000" y="3558536"/>
                </a:lnTo>
                <a:cubicBezTo>
                  <a:pt x="5156555" y="3564850"/>
                  <a:pt x="5236110" y="3571164"/>
                  <a:pt x="5315034" y="3576215"/>
                </a:cubicBezTo>
                <a:cubicBezTo>
                  <a:pt x="5198227" y="3669662"/>
                  <a:pt x="5080157" y="3768159"/>
                  <a:pt x="4963350" y="3868551"/>
                </a:cubicBezTo>
                <a:cubicBezTo>
                  <a:pt x="4891372" y="3831930"/>
                  <a:pt x="4818130" y="3794046"/>
                  <a:pt x="4746152" y="3755531"/>
                </a:cubicBezTo>
                <a:cubicBezTo>
                  <a:pt x="4783404" y="3682290"/>
                  <a:pt x="4821919" y="3609679"/>
                  <a:pt x="4859802" y="3538332"/>
                </a:cubicBezTo>
                <a:close/>
                <a:moveTo>
                  <a:pt x="4110343" y="3204324"/>
                </a:moveTo>
                <a:cubicBezTo>
                  <a:pt x="4061726" y="3138659"/>
                  <a:pt x="4013741" y="3071732"/>
                  <a:pt x="3967649" y="3005435"/>
                </a:cubicBezTo>
                <a:cubicBezTo>
                  <a:pt x="4007427" y="2943559"/>
                  <a:pt x="4045310" y="2882313"/>
                  <a:pt x="4080668" y="2824856"/>
                </a:cubicBezTo>
                <a:lnTo>
                  <a:pt x="4083825" y="2819805"/>
                </a:lnTo>
                <a:cubicBezTo>
                  <a:pt x="4125497" y="2751615"/>
                  <a:pt x="4166537" y="2682793"/>
                  <a:pt x="4206315" y="2615234"/>
                </a:cubicBezTo>
                <a:cubicBezTo>
                  <a:pt x="4237252" y="2761717"/>
                  <a:pt x="4271979" y="2911358"/>
                  <a:pt x="4309231" y="3060998"/>
                </a:cubicBezTo>
                <a:cubicBezTo>
                  <a:pt x="4243566" y="3108984"/>
                  <a:pt x="4177270" y="3156970"/>
                  <a:pt x="4110343" y="3204324"/>
                </a:cubicBezTo>
                <a:close/>
                <a:moveTo>
                  <a:pt x="3965755" y="3304716"/>
                </a:moveTo>
                <a:lnTo>
                  <a:pt x="3957547" y="3299665"/>
                </a:lnTo>
                <a:cubicBezTo>
                  <a:pt x="3951233" y="3295876"/>
                  <a:pt x="3944919" y="3291457"/>
                  <a:pt x="3937974" y="3287668"/>
                </a:cubicBezTo>
                <a:cubicBezTo>
                  <a:pt x="3904511" y="3266832"/>
                  <a:pt x="3868521" y="3244102"/>
                  <a:pt x="3828744" y="3218215"/>
                </a:cubicBezTo>
                <a:cubicBezTo>
                  <a:pt x="3872941" y="3151919"/>
                  <a:pt x="3916507" y="3084991"/>
                  <a:pt x="3959441" y="3018063"/>
                </a:cubicBezTo>
                <a:cubicBezTo>
                  <a:pt x="4004901" y="3082465"/>
                  <a:pt x="4051624" y="3147499"/>
                  <a:pt x="4098978" y="3211901"/>
                </a:cubicBezTo>
                <a:cubicBezTo>
                  <a:pt x="4054781" y="3243471"/>
                  <a:pt x="4009952" y="3274409"/>
                  <a:pt x="3965755" y="3304716"/>
                </a:cubicBezTo>
                <a:close/>
                <a:moveTo>
                  <a:pt x="3596392" y="3083097"/>
                </a:moveTo>
                <a:cubicBezTo>
                  <a:pt x="3580608" y="3162021"/>
                  <a:pt x="3562929" y="3242839"/>
                  <a:pt x="3545250" y="3322395"/>
                </a:cubicBezTo>
                <a:cubicBezTo>
                  <a:pt x="3465064" y="3305979"/>
                  <a:pt x="3384877" y="3288931"/>
                  <a:pt x="3305953" y="3271252"/>
                </a:cubicBezTo>
                <a:cubicBezTo>
                  <a:pt x="3293326" y="3198642"/>
                  <a:pt x="3281329" y="3128557"/>
                  <a:pt x="3268702" y="3062261"/>
                </a:cubicBezTo>
                <a:lnTo>
                  <a:pt x="3268702" y="3062261"/>
                </a:lnTo>
                <a:lnTo>
                  <a:pt x="3267439" y="3055947"/>
                </a:lnTo>
                <a:cubicBezTo>
                  <a:pt x="3267439" y="3055315"/>
                  <a:pt x="3267439" y="3055315"/>
                  <a:pt x="3267439" y="3054684"/>
                </a:cubicBezTo>
                <a:lnTo>
                  <a:pt x="3266176" y="3049633"/>
                </a:lnTo>
                <a:lnTo>
                  <a:pt x="3266176" y="3049633"/>
                </a:lnTo>
                <a:cubicBezTo>
                  <a:pt x="3251654" y="2973234"/>
                  <a:pt x="3236501" y="2896835"/>
                  <a:pt x="3220716" y="2821700"/>
                </a:cubicBezTo>
                <a:cubicBezTo>
                  <a:pt x="3341943" y="2909463"/>
                  <a:pt x="3468220" y="2997227"/>
                  <a:pt x="3596392" y="3083097"/>
                </a:cubicBezTo>
                <a:close/>
                <a:moveTo>
                  <a:pt x="3293326" y="3282617"/>
                </a:moveTo>
                <a:cubicBezTo>
                  <a:pt x="3306585" y="3362173"/>
                  <a:pt x="3319844" y="3443623"/>
                  <a:pt x="3331841" y="3523809"/>
                </a:cubicBezTo>
                <a:cubicBezTo>
                  <a:pt x="3251023" y="3537069"/>
                  <a:pt x="3170205" y="3550328"/>
                  <a:pt x="3090018" y="3561693"/>
                </a:cubicBezTo>
                <a:cubicBezTo>
                  <a:pt x="3053398" y="3500448"/>
                  <a:pt x="3017409" y="3441097"/>
                  <a:pt x="2983314" y="3384903"/>
                </a:cubicBezTo>
                <a:lnTo>
                  <a:pt x="2982051" y="3382377"/>
                </a:lnTo>
                <a:cubicBezTo>
                  <a:pt x="2981420" y="3381115"/>
                  <a:pt x="2980788" y="3380483"/>
                  <a:pt x="2980157" y="3379220"/>
                </a:cubicBezTo>
                <a:lnTo>
                  <a:pt x="2977000" y="3374169"/>
                </a:lnTo>
                <a:cubicBezTo>
                  <a:pt x="2935328" y="3306610"/>
                  <a:pt x="2892394" y="3239051"/>
                  <a:pt x="2849459" y="3173386"/>
                </a:cubicBezTo>
                <a:cubicBezTo>
                  <a:pt x="2994047" y="3212532"/>
                  <a:pt x="3143055" y="3248522"/>
                  <a:pt x="3293326" y="3282617"/>
                </a:cubicBezTo>
                <a:close/>
                <a:moveTo>
                  <a:pt x="1522279" y="3945581"/>
                </a:moveTo>
                <a:cubicBezTo>
                  <a:pt x="1526699" y="4009352"/>
                  <a:pt x="1530487" y="4063651"/>
                  <a:pt x="1534276" y="4114163"/>
                </a:cubicBezTo>
                <a:cubicBezTo>
                  <a:pt x="1546272" y="4270749"/>
                  <a:pt x="1562057" y="4429860"/>
                  <a:pt x="1579736" y="4587077"/>
                </a:cubicBezTo>
                <a:lnTo>
                  <a:pt x="1574053" y="4588971"/>
                </a:lnTo>
                <a:cubicBezTo>
                  <a:pt x="1519122" y="4463324"/>
                  <a:pt x="1465454" y="4336414"/>
                  <a:pt x="1416206" y="4212029"/>
                </a:cubicBezTo>
                <a:cubicBezTo>
                  <a:pt x="1435779" y="4121108"/>
                  <a:pt x="1456615" y="4029556"/>
                  <a:pt x="1478082" y="3939267"/>
                </a:cubicBezTo>
                <a:cubicBezTo>
                  <a:pt x="1493235" y="3941792"/>
                  <a:pt x="1507757" y="3943686"/>
                  <a:pt x="1522279" y="3945581"/>
                </a:cubicBezTo>
                <a:close/>
                <a:moveTo>
                  <a:pt x="1582261" y="4607282"/>
                </a:moveTo>
                <a:cubicBezTo>
                  <a:pt x="1581630" y="4605388"/>
                  <a:pt x="1580998" y="4604125"/>
                  <a:pt x="1580367" y="4602231"/>
                </a:cubicBezTo>
                <a:lnTo>
                  <a:pt x="1581630" y="4601599"/>
                </a:lnTo>
                <a:cubicBezTo>
                  <a:pt x="1581630" y="4603493"/>
                  <a:pt x="1582261" y="4605388"/>
                  <a:pt x="1582261" y="4607282"/>
                </a:cubicBezTo>
                <a:close/>
                <a:moveTo>
                  <a:pt x="2174504" y="4351567"/>
                </a:moveTo>
                <a:cubicBezTo>
                  <a:pt x="2303939" y="4291585"/>
                  <a:pt x="2437794" y="4225920"/>
                  <a:pt x="2571648" y="4156466"/>
                </a:cubicBezTo>
                <a:cubicBezTo>
                  <a:pt x="2652466" y="4177934"/>
                  <a:pt x="2735178" y="4200664"/>
                  <a:pt x="2816627" y="4224026"/>
                </a:cubicBezTo>
                <a:lnTo>
                  <a:pt x="2822309" y="4225288"/>
                </a:lnTo>
                <a:cubicBezTo>
                  <a:pt x="2885448" y="4243599"/>
                  <a:pt x="2951744" y="4263172"/>
                  <a:pt x="3020566" y="4284008"/>
                </a:cubicBezTo>
                <a:cubicBezTo>
                  <a:pt x="2920806" y="4405236"/>
                  <a:pt x="2818521" y="4524569"/>
                  <a:pt x="2717499" y="4638851"/>
                </a:cubicBezTo>
                <a:cubicBezTo>
                  <a:pt x="2331089" y="4681786"/>
                  <a:pt x="1981299" y="4741769"/>
                  <a:pt x="1677601" y="4816273"/>
                </a:cubicBezTo>
                <a:cubicBezTo>
                  <a:pt x="1652977" y="4762605"/>
                  <a:pt x="1627721" y="4707042"/>
                  <a:pt x="1602466" y="4650216"/>
                </a:cubicBezTo>
                <a:cubicBezTo>
                  <a:pt x="1600571" y="4631906"/>
                  <a:pt x="1598046" y="4614227"/>
                  <a:pt x="1596152" y="4595917"/>
                </a:cubicBezTo>
                <a:cubicBezTo>
                  <a:pt x="1778623" y="4527095"/>
                  <a:pt x="1973722" y="4445013"/>
                  <a:pt x="2174504" y="4351567"/>
                </a:cubicBezTo>
                <a:close/>
                <a:moveTo>
                  <a:pt x="3034456" y="4289059"/>
                </a:moveTo>
                <a:cubicBezTo>
                  <a:pt x="3111486" y="4313052"/>
                  <a:pt x="3189778" y="4337676"/>
                  <a:pt x="3267439" y="4363563"/>
                </a:cubicBezTo>
                <a:cubicBezTo>
                  <a:pt x="3243446" y="4441856"/>
                  <a:pt x="3218191" y="4520149"/>
                  <a:pt x="3192935" y="4596548"/>
                </a:cubicBezTo>
                <a:cubicBezTo>
                  <a:pt x="3119694" y="4601599"/>
                  <a:pt x="3048347" y="4607282"/>
                  <a:pt x="2980788" y="4612964"/>
                </a:cubicBezTo>
                <a:lnTo>
                  <a:pt x="2975106" y="4613596"/>
                </a:lnTo>
                <a:cubicBezTo>
                  <a:pt x="2895551" y="4620541"/>
                  <a:pt x="2815996" y="4628749"/>
                  <a:pt x="2737703" y="4636957"/>
                </a:cubicBezTo>
                <a:cubicBezTo>
                  <a:pt x="2836831" y="4525201"/>
                  <a:pt x="2936591" y="4408393"/>
                  <a:pt x="3034456" y="4289059"/>
                </a:cubicBezTo>
                <a:close/>
                <a:moveTo>
                  <a:pt x="3208088" y="4595285"/>
                </a:moveTo>
                <a:cubicBezTo>
                  <a:pt x="3232712" y="4520149"/>
                  <a:pt x="3257337" y="4443751"/>
                  <a:pt x="3280698" y="4367983"/>
                </a:cubicBezTo>
                <a:cubicBezTo>
                  <a:pt x="3331841" y="4385031"/>
                  <a:pt x="3382983" y="4402079"/>
                  <a:pt x="3434126" y="4419758"/>
                </a:cubicBezTo>
                <a:lnTo>
                  <a:pt x="3434757" y="4429860"/>
                </a:lnTo>
                <a:cubicBezTo>
                  <a:pt x="3435388" y="4437437"/>
                  <a:pt x="3436020" y="4445013"/>
                  <a:pt x="3436651" y="4452590"/>
                </a:cubicBezTo>
                <a:cubicBezTo>
                  <a:pt x="3439808" y="4493631"/>
                  <a:pt x="3442965" y="4535934"/>
                  <a:pt x="3446122" y="4581394"/>
                </a:cubicBezTo>
                <a:cubicBezTo>
                  <a:pt x="3367198" y="4585183"/>
                  <a:pt x="3287012" y="4590234"/>
                  <a:pt x="3208088" y="4595285"/>
                </a:cubicBezTo>
                <a:close/>
                <a:moveTo>
                  <a:pt x="3639327" y="4587077"/>
                </a:moveTo>
                <a:cubicBezTo>
                  <a:pt x="3683524" y="4585814"/>
                  <a:pt x="3723302" y="4584551"/>
                  <a:pt x="3760554" y="4583289"/>
                </a:cubicBezTo>
                <a:cubicBezTo>
                  <a:pt x="3802225" y="4621804"/>
                  <a:pt x="3844529" y="4660950"/>
                  <a:pt x="3884937" y="4698834"/>
                </a:cubicBezTo>
                <a:cubicBezTo>
                  <a:pt x="3918401" y="4730404"/>
                  <a:pt x="3952496" y="4763236"/>
                  <a:pt x="3989116" y="4798594"/>
                </a:cubicBezTo>
                <a:cubicBezTo>
                  <a:pt x="3932291" y="4858576"/>
                  <a:pt x="3875466" y="4919822"/>
                  <a:pt x="3820536" y="4980435"/>
                </a:cubicBezTo>
                <a:cubicBezTo>
                  <a:pt x="3766236" y="4857945"/>
                  <a:pt x="3709411" y="4733561"/>
                  <a:pt x="3650692" y="4611070"/>
                </a:cubicBezTo>
                <a:lnTo>
                  <a:pt x="3650692" y="4611070"/>
                </a:lnTo>
                <a:cubicBezTo>
                  <a:pt x="3647535" y="4604125"/>
                  <a:pt x="3644378" y="4597811"/>
                  <a:pt x="3641221" y="4591497"/>
                </a:cubicBezTo>
                <a:lnTo>
                  <a:pt x="3639327" y="4587077"/>
                </a:lnTo>
                <a:close/>
                <a:moveTo>
                  <a:pt x="4123602" y="4678629"/>
                </a:moveTo>
                <a:lnTo>
                  <a:pt x="4129916" y="4681155"/>
                </a:lnTo>
                <a:cubicBezTo>
                  <a:pt x="4134336" y="4683049"/>
                  <a:pt x="4139387" y="4684943"/>
                  <a:pt x="4143807" y="4686837"/>
                </a:cubicBezTo>
                <a:cubicBezTo>
                  <a:pt x="4186110" y="4704516"/>
                  <a:pt x="4229676" y="4722196"/>
                  <a:pt x="4277030" y="4742400"/>
                </a:cubicBezTo>
                <a:cubicBezTo>
                  <a:pt x="4245461" y="4818799"/>
                  <a:pt x="4214523" y="4896460"/>
                  <a:pt x="4185479" y="4972227"/>
                </a:cubicBezTo>
                <a:cubicBezTo>
                  <a:pt x="4128022" y="4914771"/>
                  <a:pt x="4068672" y="4856051"/>
                  <a:pt x="4008690" y="4798594"/>
                </a:cubicBezTo>
                <a:cubicBezTo>
                  <a:pt x="4046573" y="4758816"/>
                  <a:pt x="4085088" y="4718407"/>
                  <a:pt x="4123602" y="4678629"/>
                </a:cubicBezTo>
                <a:close/>
                <a:moveTo>
                  <a:pt x="4522640" y="4833321"/>
                </a:moveTo>
                <a:cubicBezTo>
                  <a:pt x="4448768" y="4800488"/>
                  <a:pt x="4372370" y="4767024"/>
                  <a:pt x="4295340" y="4734823"/>
                </a:cubicBezTo>
                <a:cubicBezTo>
                  <a:pt x="4316176" y="4684312"/>
                  <a:pt x="4337643" y="4632538"/>
                  <a:pt x="4359742" y="4582026"/>
                </a:cubicBezTo>
                <a:lnTo>
                  <a:pt x="4366687" y="4582026"/>
                </a:lnTo>
                <a:cubicBezTo>
                  <a:pt x="4371739" y="4582026"/>
                  <a:pt x="4376158" y="4582026"/>
                  <a:pt x="4381209" y="4582026"/>
                </a:cubicBezTo>
                <a:cubicBezTo>
                  <a:pt x="4427301" y="4582657"/>
                  <a:pt x="4474023" y="4583920"/>
                  <a:pt x="4525166" y="4585814"/>
                </a:cubicBezTo>
                <a:cubicBezTo>
                  <a:pt x="4523903" y="4668527"/>
                  <a:pt x="4523272" y="4751871"/>
                  <a:pt x="4522640" y="4833321"/>
                </a:cubicBezTo>
                <a:close/>
                <a:moveTo>
                  <a:pt x="5162237" y="3967048"/>
                </a:moveTo>
                <a:cubicBezTo>
                  <a:pt x="5103518" y="3938635"/>
                  <a:pt x="5041011" y="3907697"/>
                  <a:pt x="4977241" y="3875496"/>
                </a:cubicBezTo>
                <a:cubicBezTo>
                  <a:pt x="5096573" y="3772579"/>
                  <a:pt x="5217168" y="3672819"/>
                  <a:pt x="5336501" y="3577478"/>
                </a:cubicBezTo>
                <a:cubicBezTo>
                  <a:pt x="5535389" y="3589475"/>
                  <a:pt x="5727331" y="3595789"/>
                  <a:pt x="5907908" y="3595789"/>
                </a:cubicBezTo>
                <a:cubicBezTo>
                  <a:pt x="6077752" y="3595789"/>
                  <a:pt x="6240650" y="3590106"/>
                  <a:pt x="6391552" y="3579372"/>
                </a:cubicBezTo>
                <a:cubicBezTo>
                  <a:pt x="6406706" y="3636198"/>
                  <a:pt x="6422490" y="3695549"/>
                  <a:pt x="6437644" y="3755531"/>
                </a:cubicBezTo>
                <a:cubicBezTo>
                  <a:pt x="6428173" y="3934216"/>
                  <a:pt x="6414914" y="4115426"/>
                  <a:pt x="6398498" y="4294742"/>
                </a:cubicBezTo>
                <a:cubicBezTo>
                  <a:pt x="6393446" y="4349673"/>
                  <a:pt x="6387764" y="4405236"/>
                  <a:pt x="6382081" y="4460167"/>
                </a:cubicBezTo>
                <a:cubicBezTo>
                  <a:pt x="6016507" y="4347779"/>
                  <a:pt x="5607998" y="4182985"/>
                  <a:pt x="5167920" y="3969574"/>
                </a:cubicBezTo>
                <a:lnTo>
                  <a:pt x="5162237" y="3967048"/>
                </a:lnTo>
                <a:close/>
                <a:moveTo>
                  <a:pt x="5683134" y="3293982"/>
                </a:moveTo>
                <a:cubicBezTo>
                  <a:pt x="5568221" y="3378589"/>
                  <a:pt x="5449520" y="3468878"/>
                  <a:pt x="5331450" y="3562956"/>
                </a:cubicBezTo>
                <a:cubicBezTo>
                  <a:pt x="5248107" y="3557905"/>
                  <a:pt x="5162869" y="3551591"/>
                  <a:pt x="5078263" y="3544646"/>
                </a:cubicBezTo>
                <a:lnTo>
                  <a:pt x="5072581" y="3544014"/>
                </a:lnTo>
                <a:cubicBezTo>
                  <a:pt x="5006916" y="3538332"/>
                  <a:pt x="4938094" y="3532018"/>
                  <a:pt x="4866747" y="3525072"/>
                </a:cubicBezTo>
                <a:cubicBezTo>
                  <a:pt x="4941251" y="3386166"/>
                  <a:pt x="5017650" y="3249153"/>
                  <a:pt x="5094679" y="3117823"/>
                </a:cubicBezTo>
                <a:cubicBezTo>
                  <a:pt x="5464673" y="3000384"/>
                  <a:pt x="5796152" y="2872842"/>
                  <a:pt x="6079646" y="2740250"/>
                </a:cubicBezTo>
                <a:cubicBezTo>
                  <a:pt x="6114373" y="2787604"/>
                  <a:pt x="6150361" y="2837484"/>
                  <a:pt x="6185719" y="2887996"/>
                </a:cubicBezTo>
                <a:cubicBezTo>
                  <a:pt x="6191402" y="2905044"/>
                  <a:pt x="6197084" y="2922723"/>
                  <a:pt x="6202767" y="2939770"/>
                </a:cubicBezTo>
                <a:cubicBezTo>
                  <a:pt x="6036711" y="3043950"/>
                  <a:pt x="5861817" y="3162652"/>
                  <a:pt x="5683134" y="3293982"/>
                </a:cubicBezTo>
                <a:close/>
                <a:moveTo>
                  <a:pt x="3816747" y="3210638"/>
                </a:moveTo>
                <a:cubicBezTo>
                  <a:pt x="3747926" y="3166441"/>
                  <a:pt x="3679105" y="3121612"/>
                  <a:pt x="3612177" y="3076783"/>
                </a:cubicBezTo>
                <a:cubicBezTo>
                  <a:pt x="3626699" y="3004804"/>
                  <a:pt x="3640590" y="2934719"/>
                  <a:pt x="3652586" y="2868423"/>
                </a:cubicBezTo>
                <a:lnTo>
                  <a:pt x="3653849" y="2862109"/>
                </a:lnTo>
                <a:cubicBezTo>
                  <a:pt x="3653849" y="2862109"/>
                  <a:pt x="3653849" y="2862109"/>
                  <a:pt x="3653849" y="2862109"/>
                </a:cubicBezTo>
                <a:lnTo>
                  <a:pt x="3655112" y="2856426"/>
                </a:lnTo>
                <a:lnTo>
                  <a:pt x="3655112" y="2856426"/>
                </a:lnTo>
                <a:cubicBezTo>
                  <a:pt x="3669002" y="2779396"/>
                  <a:pt x="3682262" y="2702366"/>
                  <a:pt x="3694889" y="2627230"/>
                </a:cubicBezTo>
                <a:cubicBezTo>
                  <a:pt x="3776338" y="2752878"/>
                  <a:pt x="3862207" y="2879788"/>
                  <a:pt x="3951233" y="3006067"/>
                </a:cubicBezTo>
                <a:cubicBezTo>
                  <a:pt x="3907036" y="3073626"/>
                  <a:pt x="3862207" y="3142448"/>
                  <a:pt x="3816747" y="3210638"/>
                </a:cubicBezTo>
                <a:close/>
                <a:moveTo>
                  <a:pt x="2407487" y="3032585"/>
                </a:moveTo>
                <a:cubicBezTo>
                  <a:pt x="2197234" y="2967552"/>
                  <a:pt x="1998978" y="2898098"/>
                  <a:pt x="1818401" y="2827382"/>
                </a:cubicBezTo>
                <a:cubicBezTo>
                  <a:pt x="1909952" y="2699841"/>
                  <a:pt x="2004661" y="2572299"/>
                  <a:pt x="2100000" y="2449809"/>
                </a:cubicBezTo>
                <a:cubicBezTo>
                  <a:pt x="2133464" y="2406242"/>
                  <a:pt x="2168190" y="2362045"/>
                  <a:pt x="2202285" y="2319110"/>
                </a:cubicBezTo>
                <a:cubicBezTo>
                  <a:pt x="2402436" y="2552726"/>
                  <a:pt x="2608900" y="2832433"/>
                  <a:pt x="2817258" y="3151287"/>
                </a:cubicBezTo>
                <a:cubicBezTo>
                  <a:pt x="2677090" y="3113404"/>
                  <a:pt x="2538816" y="3073626"/>
                  <a:pt x="2407487" y="3032585"/>
                </a:cubicBezTo>
                <a:close/>
                <a:moveTo>
                  <a:pt x="1705382" y="3064155"/>
                </a:moveTo>
                <a:cubicBezTo>
                  <a:pt x="1688335" y="3117823"/>
                  <a:pt x="1671918" y="3172123"/>
                  <a:pt x="1656134" y="3225792"/>
                </a:cubicBezTo>
                <a:cubicBezTo>
                  <a:pt x="1611305" y="3376064"/>
                  <a:pt x="1568371" y="3530123"/>
                  <a:pt x="1528593" y="3683552"/>
                </a:cubicBezTo>
                <a:lnTo>
                  <a:pt x="1522911" y="3683552"/>
                </a:lnTo>
                <a:cubicBezTo>
                  <a:pt x="1516597" y="3545277"/>
                  <a:pt x="1512808" y="3407633"/>
                  <a:pt x="1510914" y="3275040"/>
                </a:cubicBezTo>
                <a:cubicBezTo>
                  <a:pt x="1562057" y="3197379"/>
                  <a:pt x="1614462" y="3119718"/>
                  <a:pt x="1666867" y="3043319"/>
                </a:cubicBezTo>
                <a:cubicBezTo>
                  <a:pt x="1679495" y="3050264"/>
                  <a:pt x="1692123" y="3057210"/>
                  <a:pt x="1705382" y="3064155"/>
                </a:cubicBezTo>
                <a:close/>
                <a:moveTo>
                  <a:pt x="3623542" y="4587708"/>
                </a:moveTo>
                <a:lnTo>
                  <a:pt x="3627962" y="4596548"/>
                </a:lnTo>
                <a:cubicBezTo>
                  <a:pt x="3631119" y="4603493"/>
                  <a:pt x="3634276" y="4610439"/>
                  <a:pt x="3638064" y="4617384"/>
                </a:cubicBezTo>
                <a:cubicBezTo>
                  <a:pt x="3697415" y="4741769"/>
                  <a:pt x="3755503" y="4867416"/>
                  <a:pt x="3809802" y="4991800"/>
                </a:cubicBezTo>
                <a:cubicBezTo>
                  <a:pt x="3765605" y="5040418"/>
                  <a:pt x="3723302" y="5087772"/>
                  <a:pt x="3683524" y="5132602"/>
                </a:cubicBezTo>
                <a:lnTo>
                  <a:pt x="3679736" y="5137021"/>
                </a:lnTo>
                <a:cubicBezTo>
                  <a:pt x="3614703" y="5210894"/>
                  <a:pt x="3550933" y="5285399"/>
                  <a:pt x="3490319" y="5358641"/>
                </a:cubicBezTo>
                <a:cubicBezTo>
                  <a:pt x="3489056" y="5109871"/>
                  <a:pt x="3478954" y="4853525"/>
                  <a:pt x="3461907" y="4594654"/>
                </a:cubicBezTo>
                <a:cubicBezTo>
                  <a:pt x="3515575" y="4592128"/>
                  <a:pt x="3569874" y="4589603"/>
                  <a:pt x="3623542" y="4587708"/>
                </a:cubicBezTo>
                <a:close/>
                <a:moveTo>
                  <a:pt x="3999219" y="4808696"/>
                </a:moveTo>
                <a:cubicBezTo>
                  <a:pt x="4060463" y="4868047"/>
                  <a:pt x="4121708" y="4928030"/>
                  <a:pt x="4179796" y="4986749"/>
                </a:cubicBezTo>
                <a:cubicBezTo>
                  <a:pt x="4156435" y="5047995"/>
                  <a:pt x="4133705" y="5107346"/>
                  <a:pt x="4112869" y="5163540"/>
                </a:cubicBezTo>
                <a:lnTo>
                  <a:pt x="4110974" y="5168591"/>
                </a:lnTo>
                <a:cubicBezTo>
                  <a:pt x="4076880" y="5260774"/>
                  <a:pt x="4044679" y="5352958"/>
                  <a:pt x="4013741" y="5443247"/>
                </a:cubicBezTo>
                <a:cubicBezTo>
                  <a:pt x="3955653" y="5295501"/>
                  <a:pt x="3893145" y="5144598"/>
                  <a:pt x="3826849" y="4994326"/>
                </a:cubicBezTo>
                <a:cubicBezTo>
                  <a:pt x="3883043" y="4932450"/>
                  <a:pt x="3940499" y="4869941"/>
                  <a:pt x="3999219" y="4808696"/>
                </a:cubicBezTo>
                <a:close/>
                <a:moveTo>
                  <a:pt x="4196212" y="4982961"/>
                </a:moveTo>
                <a:cubicBezTo>
                  <a:pt x="4226519" y="4905300"/>
                  <a:pt x="4258089" y="4825744"/>
                  <a:pt x="4290289" y="4747451"/>
                </a:cubicBezTo>
                <a:cubicBezTo>
                  <a:pt x="4369213" y="4780915"/>
                  <a:pt x="4447505" y="4815010"/>
                  <a:pt x="4522640" y="4848474"/>
                </a:cubicBezTo>
                <a:lnTo>
                  <a:pt x="4522640" y="4856051"/>
                </a:lnTo>
                <a:cubicBezTo>
                  <a:pt x="4522640" y="4914139"/>
                  <a:pt x="4523272" y="4973490"/>
                  <a:pt x="4523903" y="5030947"/>
                </a:cubicBezTo>
                <a:lnTo>
                  <a:pt x="4523903" y="5030947"/>
                </a:lnTo>
                <a:lnTo>
                  <a:pt x="4523903" y="5043575"/>
                </a:lnTo>
                <a:cubicBezTo>
                  <a:pt x="4525166" y="5141441"/>
                  <a:pt x="4528323" y="5239307"/>
                  <a:pt x="4532111" y="5334016"/>
                </a:cubicBezTo>
                <a:cubicBezTo>
                  <a:pt x="4424775" y="5217840"/>
                  <a:pt x="4312388" y="5099769"/>
                  <a:pt x="4196212" y="4982961"/>
                </a:cubicBezTo>
                <a:close/>
                <a:moveTo>
                  <a:pt x="4537162" y="4839635"/>
                </a:moveTo>
                <a:cubicBezTo>
                  <a:pt x="4537162" y="4756291"/>
                  <a:pt x="4538425" y="4671052"/>
                  <a:pt x="4540319" y="4586446"/>
                </a:cubicBezTo>
                <a:cubicBezTo>
                  <a:pt x="4625557" y="4588971"/>
                  <a:pt x="4710794" y="4592760"/>
                  <a:pt x="4793506" y="4597179"/>
                </a:cubicBezTo>
                <a:cubicBezTo>
                  <a:pt x="4816236" y="4655899"/>
                  <a:pt x="4838967" y="4713356"/>
                  <a:pt x="4860434" y="4767656"/>
                </a:cubicBezTo>
                <a:lnTo>
                  <a:pt x="4860434" y="4767656"/>
                </a:lnTo>
                <a:lnTo>
                  <a:pt x="4861696" y="4770181"/>
                </a:lnTo>
                <a:cubicBezTo>
                  <a:pt x="4862328" y="4770813"/>
                  <a:pt x="4862328" y="4772075"/>
                  <a:pt x="4862959" y="4772707"/>
                </a:cubicBezTo>
                <a:lnTo>
                  <a:pt x="4867379" y="4784072"/>
                </a:lnTo>
                <a:lnTo>
                  <a:pt x="4867379" y="4784072"/>
                </a:lnTo>
                <a:cubicBezTo>
                  <a:pt x="4903368" y="4873098"/>
                  <a:pt x="4940620" y="4961494"/>
                  <a:pt x="4977241" y="5047363"/>
                </a:cubicBezTo>
                <a:cubicBezTo>
                  <a:pt x="4835178" y="4976647"/>
                  <a:pt x="4686802" y="4906562"/>
                  <a:pt x="4537162" y="4839635"/>
                </a:cubicBezTo>
                <a:close/>
                <a:moveTo>
                  <a:pt x="6411757" y="4296005"/>
                </a:moveTo>
                <a:cubicBezTo>
                  <a:pt x="6426910" y="4131842"/>
                  <a:pt x="6439538" y="3966417"/>
                  <a:pt x="6448377" y="3802254"/>
                </a:cubicBezTo>
                <a:cubicBezTo>
                  <a:pt x="6483104" y="3943055"/>
                  <a:pt x="6515936" y="4082593"/>
                  <a:pt x="6544348" y="4218975"/>
                </a:cubicBezTo>
                <a:cubicBezTo>
                  <a:pt x="6509622" y="4304844"/>
                  <a:pt x="6473633" y="4391976"/>
                  <a:pt x="6437012" y="4477214"/>
                </a:cubicBezTo>
                <a:cubicBezTo>
                  <a:pt x="6423122" y="4472795"/>
                  <a:pt x="6408600" y="4469006"/>
                  <a:pt x="6394709" y="4464587"/>
                </a:cubicBezTo>
                <a:cubicBezTo>
                  <a:pt x="6401023" y="4408393"/>
                  <a:pt x="6406706" y="4351567"/>
                  <a:pt x="6411757" y="4296005"/>
                </a:cubicBezTo>
                <a:close/>
                <a:moveTo>
                  <a:pt x="6445852" y="3560431"/>
                </a:moveTo>
                <a:cubicBezTo>
                  <a:pt x="6431330" y="3561693"/>
                  <a:pt x="6416808" y="3562956"/>
                  <a:pt x="6401655" y="3563588"/>
                </a:cubicBezTo>
                <a:cubicBezTo>
                  <a:pt x="6387132" y="3509287"/>
                  <a:pt x="6371979" y="3454356"/>
                  <a:pt x="6356826" y="3400688"/>
                </a:cubicBezTo>
                <a:cubicBezTo>
                  <a:pt x="6313891" y="3249785"/>
                  <a:pt x="6267800" y="3096356"/>
                  <a:pt x="6219814" y="2945453"/>
                </a:cubicBezTo>
                <a:lnTo>
                  <a:pt x="6224866" y="2942296"/>
                </a:lnTo>
                <a:cubicBezTo>
                  <a:pt x="6303789" y="3054684"/>
                  <a:pt x="6380818" y="3168966"/>
                  <a:pt x="6453428" y="3280723"/>
                </a:cubicBezTo>
                <a:cubicBezTo>
                  <a:pt x="6452166" y="3373538"/>
                  <a:pt x="6449640" y="3466984"/>
                  <a:pt x="6445852" y="3560431"/>
                </a:cubicBezTo>
                <a:close/>
                <a:moveTo>
                  <a:pt x="5105412" y="3099513"/>
                </a:moveTo>
                <a:cubicBezTo>
                  <a:pt x="5179285" y="2974497"/>
                  <a:pt x="5253789" y="2852007"/>
                  <a:pt x="5328293" y="2736461"/>
                </a:cubicBezTo>
                <a:cubicBezTo>
                  <a:pt x="5446994" y="2551463"/>
                  <a:pt x="5566327" y="2378461"/>
                  <a:pt x="5683134" y="2223138"/>
                </a:cubicBezTo>
                <a:cubicBezTo>
                  <a:pt x="5781630" y="2345629"/>
                  <a:pt x="5878864" y="2470644"/>
                  <a:pt x="5972310" y="2595029"/>
                </a:cubicBezTo>
                <a:cubicBezTo>
                  <a:pt x="6005142" y="2639227"/>
                  <a:pt x="6038606" y="2684056"/>
                  <a:pt x="6071438" y="2728885"/>
                </a:cubicBezTo>
                <a:cubicBezTo>
                  <a:pt x="5792995" y="2858320"/>
                  <a:pt x="5467830" y="2983336"/>
                  <a:pt x="5105412" y="3099513"/>
                </a:cubicBezTo>
                <a:close/>
                <a:moveTo>
                  <a:pt x="5316297" y="2728253"/>
                </a:moveTo>
                <a:cubicBezTo>
                  <a:pt x="5239267" y="2848218"/>
                  <a:pt x="5161606" y="2975128"/>
                  <a:pt x="5085208" y="3105827"/>
                </a:cubicBezTo>
                <a:cubicBezTo>
                  <a:pt x="5005653" y="3131083"/>
                  <a:pt x="4923572" y="3156338"/>
                  <a:pt x="4842124" y="3179700"/>
                </a:cubicBezTo>
                <a:lnTo>
                  <a:pt x="4836441" y="3180963"/>
                </a:lnTo>
                <a:cubicBezTo>
                  <a:pt x="4773302" y="3199273"/>
                  <a:pt x="4706375" y="3218215"/>
                  <a:pt x="4637553" y="3237157"/>
                </a:cubicBezTo>
                <a:cubicBezTo>
                  <a:pt x="4657126" y="3081202"/>
                  <a:pt x="4679225" y="2925880"/>
                  <a:pt x="4703849" y="2774976"/>
                </a:cubicBezTo>
                <a:cubicBezTo>
                  <a:pt x="5006916" y="2531890"/>
                  <a:pt x="5270205" y="2294486"/>
                  <a:pt x="5486772" y="2067815"/>
                </a:cubicBezTo>
                <a:cubicBezTo>
                  <a:pt x="5536652" y="2100016"/>
                  <a:pt x="5587794" y="2133480"/>
                  <a:pt x="5638936" y="2167575"/>
                </a:cubicBezTo>
                <a:cubicBezTo>
                  <a:pt x="5650302" y="2181466"/>
                  <a:pt x="5661667" y="2195988"/>
                  <a:pt x="5673031" y="2209879"/>
                </a:cubicBezTo>
                <a:cubicBezTo>
                  <a:pt x="5556224" y="2367727"/>
                  <a:pt x="5436261" y="2541992"/>
                  <a:pt x="5316297" y="2728253"/>
                </a:cubicBezTo>
                <a:close/>
                <a:moveTo>
                  <a:pt x="4707637" y="2754772"/>
                </a:moveTo>
                <a:cubicBezTo>
                  <a:pt x="4730999" y="2611445"/>
                  <a:pt x="4757517" y="2470644"/>
                  <a:pt x="4784667" y="2335526"/>
                </a:cubicBezTo>
                <a:cubicBezTo>
                  <a:pt x="4828864" y="2120221"/>
                  <a:pt x="4878112" y="1916281"/>
                  <a:pt x="4931149" y="1728757"/>
                </a:cubicBezTo>
                <a:cubicBezTo>
                  <a:pt x="5067529" y="1807681"/>
                  <a:pt x="5203278" y="1889131"/>
                  <a:pt x="5334607" y="1971843"/>
                </a:cubicBezTo>
                <a:cubicBezTo>
                  <a:pt x="5381330" y="2000887"/>
                  <a:pt x="5428053" y="2031194"/>
                  <a:pt x="5474775" y="2060870"/>
                </a:cubicBezTo>
                <a:cubicBezTo>
                  <a:pt x="5261997" y="2283121"/>
                  <a:pt x="5004390" y="2516105"/>
                  <a:pt x="4707637" y="2754772"/>
                </a:cubicBezTo>
                <a:close/>
                <a:moveTo>
                  <a:pt x="4770776" y="2333001"/>
                </a:moveTo>
                <a:cubicBezTo>
                  <a:pt x="4742364" y="2472539"/>
                  <a:pt x="4715214" y="2619022"/>
                  <a:pt x="4690590" y="2768031"/>
                </a:cubicBezTo>
                <a:cubicBezTo>
                  <a:pt x="4625557" y="2820437"/>
                  <a:pt x="4557998" y="2872842"/>
                  <a:pt x="4490440" y="2924617"/>
                </a:cubicBezTo>
                <a:lnTo>
                  <a:pt x="4486020" y="2927774"/>
                </a:lnTo>
                <a:cubicBezTo>
                  <a:pt x="4433615" y="2967552"/>
                  <a:pt x="4378053" y="3009224"/>
                  <a:pt x="4320596" y="3051527"/>
                </a:cubicBezTo>
                <a:cubicBezTo>
                  <a:pt x="4282713" y="2898730"/>
                  <a:pt x="4247355" y="2745932"/>
                  <a:pt x="4215785" y="2596923"/>
                </a:cubicBezTo>
                <a:cubicBezTo>
                  <a:pt x="4410884" y="2261022"/>
                  <a:pt x="4571257" y="1944693"/>
                  <a:pt x="4691853" y="1655515"/>
                </a:cubicBezTo>
                <a:cubicBezTo>
                  <a:pt x="4749309" y="1667511"/>
                  <a:pt x="4809291" y="1680139"/>
                  <a:pt x="4869904" y="1694030"/>
                </a:cubicBezTo>
                <a:cubicBezTo>
                  <a:pt x="4885689" y="1702870"/>
                  <a:pt x="4901474" y="1712340"/>
                  <a:pt x="4917259" y="1721180"/>
                </a:cubicBezTo>
                <a:cubicBezTo>
                  <a:pt x="4864853" y="1909967"/>
                  <a:pt x="4815605" y="2115801"/>
                  <a:pt x="4770776" y="2333001"/>
                </a:cubicBezTo>
                <a:close/>
                <a:moveTo>
                  <a:pt x="3682893" y="2609551"/>
                </a:moveTo>
                <a:cubicBezTo>
                  <a:pt x="3669634" y="2691632"/>
                  <a:pt x="3655112" y="2775608"/>
                  <a:pt x="3639958" y="2860215"/>
                </a:cubicBezTo>
                <a:lnTo>
                  <a:pt x="3638696" y="2865897"/>
                </a:lnTo>
                <a:cubicBezTo>
                  <a:pt x="3626699" y="2930299"/>
                  <a:pt x="3613440" y="2998490"/>
                  <a:pt x="3599549" y="3068575"/>
                </a:cubicBezTo>
                <a:cubicBezTo>
                  <a:pt x="3468852" y="2980811"/>
                  <a:pt x="3340049" y="2891153"/>
                  <a:pt x="3216928" y="2801495"/>
                </a:cubicBezTo>
                <a:cubicBezTo>
                  <a:pt x="3136110" y="2421396"/>
                  <a:pt x="3042664" y="2079180"/>
                  <a:pt x="2937854" y="1784319"/>
                </a:cubicBezTo>
                <a:cubicBezTo>
                  <a:pt x="2988365" y="1754644"/>
                  <a:pt x="3041402" y="1723705"/>
                  <a:pt x="3095701" y="1693399"/>
                </a:cubicBezTo>
                <a:cubicBezTo>
                  <a:pt x="3113380" y="1689610"/>
                  <a:pt x="3131059" y="1685822"/>
                  <a:pt x="3149369" y="1682033"/>
                </a:cubicBezTo>
                <a:cubicBezTo>
                  <a:pt x="3236501" y="1857561"/>
                  <a:pt x="3337523" y="2043191"/>
                  <a:pt x="3450542" y="2233872"/>
                </a:cubicBezTo>
                <a:cubicBezTo>
                  <a:pt x="3522520" y="2355731"/>
                  <a:pt x="3600812" y="2482641"/>
                  <a:pt x="3682893" y="2609551"/>
                </a:cubicBezTo>
                <a:close/>
                <a:moveTo>
                  <a:pt x="2774955" y="1863875"/>
                </a:moveTo>
                <a:cubicBezTo>
                  <a:pt x="2640469" y="1945325"/>
                  <a:pt x="2505352" y="2030563"/>
                  <a:pt x="2372760" y="2117064"/>
                </a:cubicBezTo>
                <a:lnTo>
                  <a:pt x="2368341" y="2113276"/>
                </a:lnTo>
                <a:cubicBezTo>
                  <a:pt x="2456104" y="2007201"/>
                  <a:pt x="2545130" y="1903021"/>
                  <a:pt x="2633524" y="1802630"/>
                </a:cubicBezTo>
                <a:cubicBezTo>
                  <a:pt x="2723181" y="1779268"/>
                  <a:pt x="2814733" y="1756538"/>
                  <a:pt x="2905021" y="1735702"/>
                </a:cubicBezTo>
                <a:cubicBezTo>
                  <a:pt x="2910073" y="1749593"/>
                  <a:pt x="2915124" y="1763483"/>
                  <a:pt x="2920175" y="1777374"/>
                </a:cubicBezTo>
                <a:cubicBezTo>
                  <a:pt x="2871558" y="1805787"/>
                  <a:pt x="2822941" y="1835462"/>
                  <a:pt x="2774955" y="1863875"/>
                </a:cubicBezTo>
                <a:close/>
                <a:moveTo>
                  <a:pt x="3203668" y="2809703"/>
                </a:moveTo>
                <a:cubicBezTo>
                  <a:pt x="3220716" y="2891153"/>
                  <a:pt x="3237763" y="2975128"/>
                  <a:pt x="3253548" y="3059104"/>
                </a:cubicBezTo>
                <a:lnTo>
                  <a:pt x="3254811" y="3064786"/>
                </a:lnTo>
                <a:cubicBezTo>
                  <a:pt x="3266808" y="3129188"/>
                  <a:pt x="3279435" y="3197379"/>
                  <a:pt x="3291432" y="3268095"/>
                </a:cubicBezTo>
                <a:cubicBezTo>
                  <a:pt x="3138004" y="3233368"/>
                  <a:pt x="2985839" y="3196116"/>
                  <a:pt x="2838094" y="3156970"/>
                </a:cubicBezTo>
                <a:cubicBezTo>
                  <a:pt x="2625947" y="2831170"/>
                  <a:pt x="2415695" y="2545780"/>
                  <a:pt x="2211756" y="2307745"/>
                </a:cubicBezTo>
                <a:cubicBezTo>
                  <a:pt x="2248377" y="2261653"/>
                  <a:pt x="2286892" y="2213667"/>
                  <a:pt x="2326038" y="2165681"/>
                </a:cubicBezTo>
                <a:cubicBezTo>
                  <a:pt x="2341191" y="2155579"/>
                  <a:pt x="2356344" y="2145477"/>
                  <a:pt x="2371498" y="2135374"/>
                </a:cubicBezTo>
                <a:cubicBezTo>
                  <a:pt x="2516086" y="2267967"/>
                  <a:pt x="2677090" y="2404980"/>
                  <a:pt x="2851353" y="2541992"/>
                </a:cubicBezTo>
                <a:cubicBezTo>
                  <a:pt x="2963109" y="2631019"/>
                  <a:pt x="3081810" y="2720676"/>
                  <a:pt x="3203668" y="2809703"/>
                </a:cubicBezTo>
                <a:close/>
                <a:moveTo>
                  <a:pt x="2088635" y="2440969"/>
                </a:moveTo>
                <a:cubicBezTo>
                  <a:pt x="1992664" y="2565354"/>
                  <a:pt x="1897324" y="2693527"/>
                  <a:pt x="1804510" y="2822331"/>
                </a:cubicBezTo>
                <a:lnTo>
                  <a:pt x="1798828" y="2820437"/>
                </a:lnTo>
                <a:cubicBezTo>
                  <a:pt x="1842393" y="2690370"/>
                  <a:pt x="1887854" y="2560302"/>
                  <a:pt x="1934576" y="2435287"/>
                </a:cubicBezTo>
                <a:cubicBezTo>
                  <a:pt x="2010343" y="2380987"/>
                  <a:pt x="2087373" y="2327318"/>
                  <a:pt x="2163771" y="2274912"/>
                </a:cubicBezTo>
                <a:cubicBezTo>
                  <a:pt x="2173242" y="2285646"/>
                  <a:pt x="2183344" y="2297011"/>
                  <a:pt x="2192814" y="2308376"/>
                </a:cubicBezTo>
                <a:cubicBezTo>
                  <a:pt x="2158088" y="2351942"/>
                  <a:pt x="2122730" y="2396771"/>
                  <a:pt x="2088635" y="2440969"/>
                </a:cubicBezTo>
                <a:close/>
                <a:moveTo>
                  <a:pt x="1793145" y="2838116"/>
                </a:moveTo>
                <a:cubicBezTo>
                  <a:pt x="1793777" y="2836222"/>
                  <a:pt x="1794408" y="2834959"/>
                  <a:pt x="1795039" y="2833065"/>
                </a:cubicBezTo>
                <a:lnTo>
                  <a:pt x="1796302" y="2833696"/>
                </a:lnTo>
                <a:lnTo>
                  <a:pt x="1795039" y="2834959"/>
                </a:lnTo>
                <a:cubicBezTo>
                  <a:pt x="1794408" y="2836222"/>
                  <a:pt x="1793777" y="2837484"/>
                  <a:pt x="1793145" y="2838116"/>
                </a:cubicBezTo>
                <a:close/>
                <a:moveTo>
                  <a:pt x="1509020" y="3135502"/>
                </a:moveTo>
                <a:cubicBezTo>
                  <a:pt x="1509020" y="3079940"/>
                  <a:pt x="1509651" y="3022483"/>
                  <a:pt x="1510283" y="2965026"/>
                </a:cubicBezTo>
                <a:cubicBezTo>
                  <a:pt x="1557006" y="2987125"/>
                  <a:pt x="1604991" y="3011749"/>
                  <a:pt x="1652977" y="3037005"/>
                </a:cubicBezTo>
                <a:cubicBezTo>
                  <a:pt x="1604360" y="3107090"/>
                  <a:pt x="1556374" y="3179069"/>
                  <a:pt x="1509020" y="3250416"/>
                </a:cubicBezTo>
                <a:cubicBezTo>
                  <a:pt x="1509651" y="3208113"/>
                  <a:pt x="1509020" y="3170229"/>
                  <a:pt x="1509020" y="3135502"/>
                </a:cubicBezTo>
                <a:close/>
                <a:moveTo>
                  <a:pt x="1257727" y="3675976"/>
                </a:moveTo>
                <a:cubicBezTo>
                  <a:pt x="1271618" y="3652614"/>
                  <a:pt x="1286140" y="3629252"/>
                  <a:pt x="1300662" y="3605891"/>
                </a:cubicBezTo>
                <a:lnTo>
                  <a:pt x="1303819" y="3600840"/>
                </a:lnTo>
                <a:cubicBezTo>
                  <a:pt x="1365063" y="3501079"/>
                  <a:pt x="1430096" y="3398794"/>
                  <a:pt x="1497024" y="3296508"/>
                </a:cubicBezTo>
                <a:cubicBezTo>
                  <a:pt x="1498918" y="3422786"/>
                  <a:pt x="1502706" y="3552854"/>
                  <a:pt x="1508389" y="3683552"/>
                </a:cubicBezTo>
                <a:cubicBezTo>
                  <a:pt x="1421888" y="3682921"/>
                  <a:pt x="1337282" y="3680395"/>
                  <a:pt x="1257727" y="3675976"/>
                </a:cubicBezTo>
                <a:close/>
                <a:moveTo>
                  <a:pt x="1508389" y="3698074"/>
                </a:moveTo>
                <a:lnTo>
                  <a:pt x="1509020" y="3708177"/>
                </a:lnTo>
                <a:cubicBezTo>
                  <a:pt x="1509651" y="3722067"/>
                  <a:pt x="1510283" y="3735958"/>
                  <a:pt x="1510914" y="3749849"/>
                </a:cubicBezTo>
                <a:cubicBezTo>
                  <a:pt x="1496392" y="3806674"/>
                  <a:pt x="1481870" y="3866025"/>
                  <a:pt x="1467348" y="3924745"/>
                </a:cubicBezTo>
                <a:cubicBezTo>
                  <a:pt x="1409892" y="3918431"/>
                  <a:pt x="1353698" y="3912748"/>
                  <a:pt x="1299399" y="3908329"/>
                </a:cubicBezTo>
                <a:cubicBezTo>
                  <a:pt x="1281720" y="3860343"/>
                  <a:pt x="1264672" y="3811725"/>
                  <a:pt x="1247625" y="3764371"/>
                </a:cubicBezTo>
                <a:cubicBezTo>
                  <a:pt x="1242574" y="3750480"/>
                  <a:pt x="1238154" y="3737221"/>
                  <a:pt x="1233734" y="3723961"/>
                </a:cubicBezTo>
                <a:lnTo>
                  <a:pt x="1231840" y="3718910"/>
                </a:lnTo>
                <a:cubicBezTo>
                  <a:pt x="1237523" y="3709439"/>
                  <a:pt x="1243205" y="3699969"/>
                  <a:pt x="1248888" y="3690498"/>
                </a:cubicBezTo>
                <a:cubicBezTo>
                  <a:pt x="1332231" y="3694286"/>
                  <a:pt x="1419363" y="3696812"/>
                  <a:pt x="1508389" y="3698074"/>
                </a:cubicBezTo>
                <a:close/>
                <a:moveTo>
                  <a:pt x="1663079" y="4820062"/>
                </a:moveTo>
                <a:cubicBezTo>
                  <a:pt x="1649820" y="4823219"/>
                  <a:pt x="1637192" y="4826376"/>
                  <a:pt x="1624564" y="4829533"/>
                </a:cubicBezTo>
                <a:cubicBezTo>
                  <a:pt x="1618882" y="4785966"/>
                  <a:pt x="1613199" y="4741769"/>
                  <a:pt x="1607517" y="4698202"/>
                </a:cubicBezTo>
                <a:cubicBezTo>
                  <a:pt x="1625827" y="4739875"/>
                  <a:pt x="1644769" y="4780915"/>
                  <a:pt x="1663079" y="4820062"/>
                </a:cubicBezTo>
                <a:close/>
                <a:moveTo>
                  <a:pt x="1668761" y="4833321"/>
                </a:moveTo>
                <a:cubicBezTo>
                  <a:pt x="1692123" y="4884463"/>
                  <a:pt x="1716747" y="4936238"/>
                  <a:pt x="1740740" y="4986118"/>
                </a:cubicBezTo>
                <a:cubicBezTo>
                  <a:pt x="1808298" y="5127550"/>
                  <a:pt x="1879646" y="5270877"/>
                  <a:pt x="1953518" y="5411046"/>
                </a:cubicBezTo>
                <a:lnTo>
                  <a:pt x="1949098" y="5414834"/>
                </a:lnTo>
                <a:cubicBezTo>
                  <a:pt x="1852496" y="5317600"/>
                  <a:pt x="1757156" y="5218471"/>
                  <a:pt x="1666236" y="5119974"/>
                </a:cubicBezTo>
                <a:cubicBezTo>
                  <a:pt x="1651714" y="5028422"/>
                  <a:pt x="1638455" y="4934975"/>
                  <a:pt x="1626458" y="4843423"/>
                </a:cubicBezTo>
                <a:cubicBezTo>
                  <a:pt x="1640349" y="4840898"/>
                  <a:pt x="1654240" y="4837109"/>
                  <a:pt x="1668761" y="4833321"/>
                </a:cubicBezTo>
                <a:close/>
                <a:moveTo>
                  <a:pt x="2881029" y="5472291"/>
                </a:moveTo>
                <a:cubicBezTo>
                  <a:pt x="2995310" y="5201423"/>
                  <a:pt x="3103909" y="4911614"/>
                  <a:pt x="3203668" y="4609807"/>
                </a:cubicBezTo>
                <a:cubicBezTo>
                  <a:pt x="3284486" y="4604125"/>
                  <a:pt x="3366567" y="4599074"/>
                  <a:pt x="3448016" y="4595285"/>
                </a:cubicBezTo>
                <a:cubicBezTo>
                  <a:pt x="3465695" y="4859208"/>
                  <a:pt x="3475797" y="5121868"/>
                  <a:pt x="3476428" y="5375688"/>
                </a:cubicBezTo>
                <a:cubicBezTo>
                  <a:pt x="3243446" y="5656659"/>
                  <a:pt x="3043927" y="5926263"/>
                  <a:pt x="2884186" y="6176296"/>
                </a:cubicBezTo>
                <a:cubicBezTo>
                  <a:pt x="2807788" y="6144094"/>
                  <a:pt x="2732021" y="6111893"/>
                  <a:pt x="2657517" y="6079061"/>
                </a:cubicBezTo>
                <a:cubicBezTo>
                  <a:pt x="2643626" y="6067065"/>
                  <a:pt x="2630367" y="6055068"/>
                  <a:pt x="2616477" y="6043071"/>
                </a:cubicBezTo>
                <a:cubicBezTo>
                  <a:pt x="2705502" y="5868807"/>
                  <a:pt x="2794528" y="5676863"/>
                  <a:pt x="2881029" y="5472291"/>
                </a:cubicBezTo>
                <a:close/>
                <a:moveTo>
                  <a:pt x="3476428" y="5397787"/>
                </a:moveTo>
                <a:lnTo>
                  <a:pt x="3476428" y="5399681"/>
                </a:lnTo>
                <a:cubicBezTo>
                  <a:pt x="3476428" y="5409783"/>
                  <a:pt x="3476428" y="5419886"/>
                  <a:pt x="3476428" y="5430619"/>
                </a:cubicBezTo>
                <a:cubicBezTo>
                  <a:pt x="3476428" y="5544902"/>
                  <a:pt x="3474534" y="5658553"/>
                  <a:pt x="3471377" y="5769678"/>
                </a:cubicBezTo>
                <a:cubicBezTo>
                  <a:pt x="3464432" y="5989403"/>
                  <a:pt x="3450542" y="6199026"/>
                  <a:pt x="3430337" y="6392232"/>
                </a:cubicBezTo>
                <a:cubicBezTo>
                  <a:pt x="3282592" y="6337932"/>
                  <a:pt x="3134847" y="6280476"/>
                  <a:pt x="2990890" y="6221124"/>
                </a:cubicBezTo>
                <a:cubicBezTo>
                  <a:pt x="2962478" y="6209759"/>
                  <a:pt x="2932803" y="6197132"/>
                  <a:pt x="2896813" y="6181978"/>
                </a:cubicBezTo>
                <a:cubicBezTo>
                  <a:pt x="3054029" y="5936366"/>
                  <a:pt x="3249128" y="5672443"/>
                  <a:pt x="3476428" y="5397787"/>
                </a:cubicBezTo>
                <a:close/>
                <a:moveTo>
                  <a:pt x="5335238" y="5248778"/>
                </a:moveTo>
                <a:cubicBezTo>
                  <a:pt x="5526549" y="5352958"/>
                  <a:pt x="5705232" y="5457769"/>
                  <a:pt x="5866868" y="5561318"/>
                </a:cubicBezTo>
                <a:cubicBezTo>
                  <a:pt x="5769634" y="5656027"/>
                  <a:pt x="5670506" y="5749473"/>
                  <a:pt x="5572009" y="5839763"/>
                </a:cubicBezTo>
                <a:cubicBezTo>
                  <a:pt x="5531600" y="5877015"/>
                  <a:pt x="5489929" y="5914267"/>
                  <a:pt x="5448888" y="5951519"/>
                </a:cubicBezTo>
                <a:cubicBezTo>
                  <a:pt x="5299249" y="5700225"/>
                  <a:pt x="5150241" y="5405995"/>
                  <a:pt x="5006285" y="5077039"/>
                </a:cubicBezTo>
                <a:cubicBezTo>
                  <a:pt x="5118672" y="5133233"/>
                  <a:pt x="5229165" y="5191321"/>
                  <a:pt x="5335238" y="5248778"/>
                </a:cubicBezTo>
                <a:close/>
                <a:moveTo>
                  <a:pt x="5342183" y="5236150"/>
                </a:moveTo>
                <a:cubicBezTo>
                  <a:pt x="5231059" y="5176168"/>
                  <a:pt x="5115515" y="5115554"/>
                  <a:pt x="4997445" y="5056834"/>
                </a:cubicBezTo>
                <a:cubicBezTo>
                  <a:pt x="4957668" y="4964651"/>
                  <a:pt x="4917259" y="4869310"/>
                  <a:pt x="4878744" y="4772707"/>
                </a:cubicBezTo>
                <a:lnTo>
                  <a:pt x="4874324" y="4761973"/>
                </a:lnTo>
                <a:cubicBezTo>
                  <a:pt x="4853488" y="4709568"/>
                  <a:pt x="4831390" y="4654636"/>
                  <a:pt x="4809922" y="4597811"/>
                </a:cubicBezTo>
                <a:cubicBezTo>
                  <a:pt x="4977241" y="4606650"/>
                  <a:pt x="5143927" y="4618647"/>
                  <a:pt x="5304932" y="4633800"/>
                </a:cubicBezTo>
                <a:cubicBezTo>
                  <a:pt x="5563170" y="4895197"/>
                  <a:pt x="5813200" y="5121236"/>
                  <a:pt x="6048077" y="5305603"/>
                </a:cubicBezTo>
                <a:cubicBezTo>
                  <a:pt x="6020927" y="5358009"/>
                  <a:pt x="5992514" y="5412309"/>
                  <a:pt x="5963470" y="5467240"/>
                </a:cubicBezTo>
                <a:cubicBezTo>
                  <a:pt x="5936321" y="5494390"/>
                  <a:pt x="5908540" y="5521540"/>
                  <a:pt x="5877602" y="5551216"/>
                </a:cubicBezTo>
                <a:cubicBezTo>
                  <a:pt x="5714703" y="5447036"/>
                  <a:pt x="5534757" y="5340962"/>
                  <a:pt x="5342183" y="5236150"/>
                </a:cubicBezTo>
                <a:close/>
                <a:moveTo>
                  <a:pt x="5326399" y="4635695"/>
                </a:moveTo>
                <a:cubicBezTo>
                  <a:pt x="5452045" y="4647691"/>
                  <a:pt x="5575797" y="4661582"/>
                  <a:pt x="5695130" y="4677366"/>
                </a:cubicBezTo>
                <a:cubicBezTo>
                  <a:pt x="5910434" y="4705148"/>
                  <a:pt x="6115004" y="4739243"/>
                  <a:pt x="6303158" y="4777758"/>
                </a:cubicBezTo>
                <a:cubicBezTo>
                  <a:pt x="6246333" y="4900880"/>
                  <a:pt x="6187614" y="5024002"/>
                  <a:pt x="6128263" y="5143967"/>
                </a:cubicBezTo>
                <a:cubicBezTo>
                  <a:pt x="6103639" y="5193215"/>
                  <a:pt x="6078383" y="5243096"/>
                  <a:pt x="6053128" y="5292344"/>
                </a:cubicBezTo>
                <a:cubicBezTo>
                  <a:pt x="5823302" y="5111765"/>
                  <a:pt x="5578954" y="4890777"/>
                  <a:pt x="5326399" y="4635695"/>
                </a:cubicBezTo>
                <a:close/>
                <a:moveTo>
                  <a:pt x="5697024" y="4663476"/>
                </a:moveTo>
                <a:cubicBezTo>
                  <a:pt x="5572009" y="4647060"/>
                  <a:pt x="5441943" y="4632538"/>
                  <a:pt x="5310614" y="4619910"/>
                </a:cubicBezTo>
                <a:cubicBezTo>
                  <a:pt x="5239899" y="4548562"/>
                  <a:pt x="5168551" y="4474057"/>
                  <a:pt x="5097204" y="4397659"/>
                </a:cubicBezTo>
                <a:lnTo>
                  <a:pt x="5093416" y="4393871"/>
                </a:lnTo>
                <a:cubicBezTo>
                  <a:pt x="4989868" y="4282745"/>
                  <a:pt x="4885058" y="4165937"/>
                  <a:pt x="4781510" y="4046604"/>
                </a:cubicBezTo>
                <a:cubicBezTo>
                  <a:pt x="4842124" y="3992304"/>
                  <a:pt x="4904000" y="3937372"/>
                  <a:pt x="4965244" y="3884967"/>
                </a:cubicBezTo>
                <a:cubicBezTo>
                  <a:pt x="5030909" y="3918431"/>
                  <a:pt x="5094679" y="3950000"/>
                  <a:pt x="5155292" y="3979045"/>
                </a:cubicBezTo>
                <a:lnTo>
                  <a:pt x="5166657" y="3984727"/>
                </a:lnTo>
                <a:lnTo>
                  <a:pt x="5166657" y="3984727"/>
                </a:lnTo>
                <a:cubicBezTo>
                  <a:pt x="5606104" y="4197507"/>
                  <a:pt x="6014613" y="4362301"/>
                  <a:pt x="6379556" y="4474057"/>
                </a:cubicBezTo>
                <a:cubicBezTo>
                  <a:pt x="6373242" y="4532777"/>
                  <a:pt x="6366297" y="4593391"/>
                  <a:pt x="6358720" y="4655268"/>
                </a:cubicBezTo>
                <a:cubicBezTo>
                  <a:pt x="6342935" y="4689994"/>
                  <a:pt x="6326519" y="4725984"/>
                  <a:pt x="6308840" y="4764499"/>
                </a:cubicBezTo>
                <a:cubicBezTo>
                  <a:pt x="6120055" y="4725984"/>
                  <a:pt x="5913591" y="4691888"/>
                  <a:pt x="5697024" y="4663476"/>
                </a:cubicBezTo>
                <a:close/>
                <a:moveTo>
                  <a:pt x="6228654" y="2923354"/>
                </a:moveTo>
                <a:cubicBezTo>
                  <a:pt x="6219814" y="2910726"/>
                  <a:pt x="6210343" y="2897467"/>
                  <a:pt x="6201504" y="2884839"/>
                </a:cubicBezTo>
                <a:lnTo>
                  <a:pt x="6198978" y="2881682"/>
                </a:lnTo>
                <a:cubicBezTo>
                  <a:pt x="6180668" y="2825488"/>
                  <a:pt x="6161727" y="2768031"/>
                  <a:pt x="6141522" y="2710574"/>
                </a:cubicBezTo>
                <a:cubicBezTo>
                  <a:pt x="6193296" y="2685318"/>
                  <a:pt x="6244439" y="2660063"/>
                  <a:pt x="6292424" y="2634176"/>
                </a:cubicBezTo>
                <a:cubicBezTo>
                  <a:pt x="6333464" y="2665745"/>
                  <a:pt x="6373873" y="2697315"/>
                  <a:pt x="6413020" y="2728253"/>
                </a:cubicBezTo>
                <a:cubicBezTo>
                  <a:pt x="6424384" y="2737093"/>
                  <a:pt x="6435118" y="2745932"/>
                  <a:pt x="6446483" y="2754772"/>
                </a:cubicBezTo>
                <a:lnTo>
                  <a:pt x="6450903" y="2758560"/>
                </a:lnTo>
                <a:cubicBezTo>
                  <a:pt x="6450903" y="2769925"/>
                  <a:pt x="6451534" y="2780659"/>
                  <a:pt x="6451534" y="2792024"/>
                </a:cubicBezTo>
                <a:cubicBezTo>
                  <a:pt x="6379556" y="2831802"/>
                  <a:pt x="6305052" y="2876631"/>
                  <a:pt x="6228654" y="2923354"/>
                </a:cubicBezTo>
                <a:close/>
                <a:moveTo>
                  <a:pt x="6092905" y="2733936"/>
                </a:moveTo>
                <a:cubicBezTo>
                  <a:pt x="6104902" y="2728253"/>
                  <a:pt x="6116898" y="2722571"/>
                  <a:pt x="6128894" y="2716888"/>
                </a:cubicBezTo>
                <a:cubicBezTo>
                  <a:pt x="6143416" y="2758560"/>
                  <a:pt x="6157307" y="2800864"/>
                  <a:pt x="6171198" y="2842536"/>
                </a:cubicBezTo>
                <a:cubicBezTo>
                  <a:pt x="6144679" y="2805283"/>
                  <a:pt x="6118792" y="2768662"/>
                  <a:pt x="6092905" y="2733936"/>
                </a:cubicBezTo>
                <a:close/>
                <a:moveTo>
                  <a:pt x="6084066" y="2721939"/>
                </a:moveTo>
                <a:cubicBezTo>
                  <a:pt x="6050602" y="2676479"/>
                  <a:pt x="6017139" y="2630387"/>
                  <a:pt x="5983675" y="2586190"/>
                </a:cubicBezTo>
                <a:cubicBezTo>
                  <a:pt x="5889598" y="2460542"/>
                  <a:pt x="5791733" y="2334264"/>
                  <a:pt x="5691973" y="2211142"/>
                </a:cubicBezTo>
                <a:lnTo>
                  <a:pt x="5695761" y="2206090"/>
                </a:lnTo>
                <a:cubicBezTo>
                  <a:pt x="5810043" y="2282489"/>
                  <a:pt x="5922430" y="2361413"/>
                  <a:pt x="6031029" y="2439706"/>
                </a:cubicBezTo>
                <a:cubicBezTo>
                  <a:pt x="6063230" y="2526839"/>
                  <a:pt x="6094168" y="2615234"/>
                  <a:pt x="6124475" y="2702998"/>
                </a:cubicBezTo>
                <a:cubicBezTo>
                  <a:pt x="6111216" y="2709311"/>
                  <a:pt x="6097956" y="2715625"/>
                  <a:pt x="6084066" y="2721939"/>
                </a:cubicBezTo>
                <a:close/>
                <a:moveTo>
                  <a:pt x="5682502" y="2199145"/>
                </a:moveTo>
                <a:lnTo>
                  <a:pt x="5682502" y="2199145"/>
                </a:lnTo>
                <a:cubicBezTo>
                  <a:pt x="5681239" y="2197251"/>
                  <a:pt x="5679977" y="2195988"/>
                  <a:pt x="5679345" y="2194725"/>
                </a:cubicBezTo>
                <a:cubicBezTo>
                  <a:pt x="5680608" y="2195988"/>
                  <a:pt x="5682502" y="2196620"/>
                  <a:pt x="5683765" y="2197882"/>
                </a:cubicBezTo>
                <a:lnTo>
                  <a:pt x="5682502" y="2199145"/>
                </a:lnTo>
                <a:close/>
                <a:moveTo>
                  <a:pt x="5497505" y="2058344"/>
                </a:moveTo>
                <a:cubicBezTo>
                  <a:pt x="5506976" y="2048873"/>
                  <a:pt x="5515815" y="2038771"/>
                  <a:pt x="5524655" y="2029300"/>
                </a:cubicBezTo>
                <a:cubicBezTo>
                  <a:pt x="5553068" y="2063395"/>
                  <a:pt x="5581480" y="2097491"/>
                  <a:pt x="5609261" y="2131586"/>
                </a:cubicBezTo>
                <a:cubicBezTo>
                  <a:pt x="5571378" y="2106330"/>
                  <a:pt x="5534126" y="2081706"/>
                  <a:pt x="5497505" y="2058344"/>
                </a:cubicBezTo>
                <a:close/>
                <a:moveTo>
                  <a:pt x="5484878" y="2050767"/>
                </a:moveTo>
                <a:cubicBezTo>
                  <a:pt x="5437523" y="2020461"/>
                  <a:pt x="5389538" y="1989522"/>
                  <a:pt x="5342183" y="1959847"/>
                </a:cubicBezTo>
                <a:cubicBezTo>
                  <a:pt x="5208960" y="1876503"/>
                  <a:pt x="5071949" y="1794422"/>
                  <a:pt x="4934937" y="1714866"/>
                </a:cubicBezTo>
                <a:lnTo>
                  <a:pt x="4936832" y="1709183"/>
                </a:lnTo>
                <a:cubicBezTo>
                  <a:pt x="5070686" y="1739490"/>
                  <a:pt x="5203909" y="1772323"/>
                  <a:pt x="5333344" y="1806418"/>
                </a:cubicBezTo>
                <a:cubicBezTo>
                  <a:pt x="5394589" y="1876503"/>
                  <a:pt x="5455833" y="1947850"/>
                  <a:pt x="5515184" y="2018567"/>
                </a:cubicBezTo>
                <a:cubicBezTo>
                  <a:pt x="5505713" y="2029300"/>
                  <a:pt x="5495611" y="2040034"/>
                  <a:pt x="5484878" y="2050767"/>
                </a:cubicBezTo>
                <a:close/>
                <a:moveTo>
                  <a:pt x="4917890" y="1704764"/>
                </a:moveTo>
                <a:cubicBezTo>
                  <a:pt x="4919784" y="1705395"/>
                  <a:pt x="4921047" y="1705395"/>
                  <a:pt x="4922941" y="1706027"/>
                </a:cubicBezTo>
                <a:lnTo>
                  <a:pt x="4922310" y="1707289"/>
                </a:lnTo>
                <a:cubicBezTo>
                  <a:pt x="4921047" y="1706658"/>
                  <a:pt x="4919153" y="1705395"/>
                  <a:pt x="4917890" y="1704764"/>
                </a:cubicBezTo>
                <a:close/>
                <a:moveTo>
                  <a:pt x="4684276" y="1639730"/>
                </a:moveTo>
                <a:cubicBezTo>
                  <a:pt x="4629345" y="1628365"/>
                  <a:pt x="4573152" y="1617000"/>
                  <a:pt x="4518221" y="1606266"/>
                </a:cubicBezTo>
                <a:cubicBezTo>
                  <a:pt x="4364162" y="1576591"/>
                  <a:pt x="4206946" y="1548809"/>
                  <a:pt x="4050361" y="1524185"/>
                </a:cubicBezTo>
                <a:lnTo>
                  <a:pt x="4049730" y="1518502"/>
                </a:lnTo>
                <a:cubicBezTo>
                  <a:pt x="4185479" y="1498929"/>
                  <a:pt x="4321859" y="1481250"/>
                  <a:pt x="4455082" y="1466728"/>
                </a:cubicBezTo>
                <a:cubicBezTo>
                  <a:pt x="4537162" y="1509663"/>
                  <a:pt x="4619874" y="1554492"/>
                  <a:pt x="4701323" y="1599321"/>
                </a:cubicBezTo>
                <a:cubicBezTo>
                  <a:pt x="4695641" y="1612580"/>
                  <a:pt x="4689959" y="1625839"/>
                  <a:pt x="4684276" y="1639730"/>
                </a:cubicBezTo>
                <a:close/>
                <a:moveTo>
                  <a:pt x="4201264" y="2595029"/>
                </a:moveTo>
                <a:cubicBezTo>
                  <a:pt x="4159592" y="2667008"/>
                  <a:pt x="4115394" y="2740250"/>
                  <a:pt x="4071197" y="2812860"/>
                </a:cubicBezTo>
                <a:lnTo>
                  <a:pt x="4068040" y="2817911"/>
                </a:lnTo>
                <a:cubicBezTo>
                  <a:pt x="4033945" y="2874105"/>
                  <a:pt x="3996693" y="2932825"/>
                  <a:pt x="3958179" y="2992807"/>
                </a:cubicBezTo>
                <a:cubicBezTo>
                  <a:pt x="3867890" y="2864003"/>
                  <a:pt x="3780127" y="2733936"/>
                  <a:pt x="3696783" y="2606394"/>
                </a:cubicBezTo>
                <a:cubicBezTo>
                  <a:pt x="3758028" y="2223138"/>
                  <a:pt x="3794017" y="1869558"/>
                  <a:pt x="3802857" y="1556386"/>
                </a:cubicBezTo>
                <a:cubicBezTo>
                  <a:pt x="3860945" y="1546915"/>
                  <a:pt x="3921558" y="1537444"/>
                  <a:pt x="3982803" y="1527973"/>
                </a:cubicBezTo>
                <a:cubicBezTo>
                  <a:pt x="4000481" y="1530499"/>
                  <a:pt x="4018792" y="1533656"/>
                  <a:pt x="4036471" y="1536181"/>
                </a:cubicBezTo>
                <a:cubicBezTo>
                  <a:pt x="4054781" y="1731282"/>
                  <a:pt x="4081931" y="1940905"/>
                  <a:pt x="4118551" y="2159367"/>
                </a:cubicBezTo>
                <a:cubicBezTo>
                  <a:pt x="4143176" y="2300800"/>
                  <a:pt x="4170956" y="2447283"/>
                  <a:pt x="4201264" y="2595029"/>
                </a:cubicBezTo>
                <a:close/>
                <a:moveTo>
                  <a:pt x="3789598" y="1544390"/>
                </a:moveTo>
                <a:cubicBezTo>
                  <a:pt x="3734036" y="1553861"/>
                  <a:pt x="3677842" y="1563331"/>
                  <a:pt x="3622911" y="1572802"/>
                </a:cubicBezTo>
                <a:cubicBezTo>
                  <a:pt x="3468220" y="1600584"/>
                  <a:pt x="3311636" y="1631522"/>
                  <a:pt x="3156314" y="1664354"/>
                </a:cubicBezTo>
                <a:lnTo>
                  <a:pt x="3153789" y="1659303"/>
                </a:lnTo>
                <a:cubicBezTo>
                  <a:pt x="3273753" y="1591744"/>
                  <a:pt x="3394348" y="1526711"/>
                  <a:pt x="3513049" y="1464834"/>
                </a:cubicBezTo>
                <a:cubicBezTo>
                  <a:pt x="3605232" y="1475568"/>
                  <a:pt x="3698677" y="1487564"/>
                  <a:pt x="3790229" y="1500192"/>
                </a:cubicBezTo>
                <a:cubicBezTo>
                  <a:pt x="3790229" y="1514714"/>
                  <a:pt x="3789598" y="1529236"/>
                  <a:pt x="3789598" y="1544390"/>
                </a:cubicBezTo>
                <a:close/>
                <a:moveTo>
                  <a:pt x="1514703" y="2796444"/>
                </a:moveTo>
                <a:cubicBezTo>
                  <a:pt x="1515334" y="2782553"/>
                  <a:pt x="1515965" y="2768662"/>
                  <a:pt x="1515965" y="2754772"/>
                </a:cubicBezTo>
                <a:lnTo>
                  <a:pt x="1515965" y="2748458"/>
                </a:lnTo>
                <a:cubicBezTo>
                  <a:pt x="1524805" y="2741513"/>
                  <a:pt x="1533644" y="2734567"/>
                  <a:pt x="1542484" y="2728253"/>
                </a:cubicBezTo>
                <a:cubicBezTo>
                  <a:pt x="1618250" y="2762349"/>
                  <a:pt x="1698437" y="2795812"/>
                  <a:pt x="1781149" y="2829276"/>
                </a:cubicBezTo>
                <a:cubicBezTo>
                  <a:pt x="1776098" y="2845693"/>
                  <a:pt x="1770415" y="2861477"/>
                  <a:pt x="1764733" y="2878525"/>
                </a:cubicBezTo>
                <a:cubicBezTo>
                  <a:pt x="1730638" y="2926511"/>
                  <a:pt x="1695911" y="2976391"/>
                  <a:pt x="1661185" y="3026271"/>
                </a:cubicBezTo>
                <a:cubicBezTo>
                  <a:pt x="1610042" y="2999753"/>
                  <a:pt x="1559531" y="2973866"/>
                  <a:pt x="1510283" y="2950504"/>
                </a:cubicBezTo>
                <a:cubicBezTo>
                  <a:pt x="1511546" y="2896835"/>
                  <a:pt x="1512808" y="2845061"/>
                  <a:pt x="1514703" y="2796444"/>
                </a:cubicBezTo>
                <a:close/>
                <a:moveTo>
                  <a:pt x="1500181" y="2795812"/>
                </a:moveTo>
                <a:cubicBezTo>
                  <a:pt x="1498918" y="2842536"/>
                  <a:pt x="1497655" y="2891784"/>
                  <a:pt x="1496392" y="2942296"/>
                </a:cubicBezTo>
                <a:cubicBezTo>
                  <a:pt x="1449038" y="2920197"/>
                  <a:pt x="1403578" y="2899361"/>
                  <a:pt x="1360012" y="2880419"/>
                </a:cubicBezTo>
                <a:cubicBezTo>
                  <a:pt x="1357487" y="2879156"/>
                  <a:pt x="1355592" y="2878525"/>
                  <a:pt x="1353067" y="2877262"/>
                </a:cubicBezTo>
                <a:cubicBezTo>
                  <a:pt x="1401684" y="2837484"/>
                  <a:pt x="1451564" y="2797707"/>
                  <a:pt x="1501443" y="2758560"/>
                </a:cubicBezTo>
                <a:cubicBezTo>
                  <a:pt x="1501443" y="2771819"/>
                  <a:pt x="1500812" y="2783816"/>
                  <a:pt x="1500181" y="2795812"/>
                </a:cubicBezTo>
                <a:close/>
                <a:moveTo>
                  <a:pt x="1284245" y="3907066"/>
                </a:moveTo>
                <a:cubicBezTo>
                  <a:pt x="1232472" y="3903277"/>
                  <a:pt x="1181960" y="3900120"/>
                  <a:pt x="1134606" y="3898226"/>
                </a:cubicBezTo>
                <a:cubicBezTo>
                  <a:pt x="1132081" y="3898226"/>
                  <a:pt x="1129555" y="3898226"/>
                  <a:pt x="1127030" y="3898226"/>
                </a:cubicBezTo>
                <a:cubicBezTo>
                  <a:pt x="1157968" y="3843926"/>
                  <a:pt x="1190169" y="3788995"/>
                  <a:pt x="1222369" y="3734695"/>
                </a:cubicBezTo>
                <a:cubicBezTo>
                  <a:pt x="1226158" y="3746060"/>
                  <a:pt x="1230577" y="3757425"/>
                  <a:pt x="1234366" y="3769422"/>
                </a:cubicBezTo>
                <a:cubicBezTo>
                  <a:pt x="1250782" y="3814251"/>
                  <a:pt x="1267198" y="3860974"/>
                  <a:pt x="1284245" y="3907066"/>
                </a:cubicBezTo>
                <a:close/>
                <a:moveTo>
                  <a:pt x="1336651" y="4772075"/>
                </a:moveTo>
                <a:cubicBezTo>
                  <a:pt x="1367589" y="4808696"/>
                  <a:pt x="1399790" y="4845949"/>
                  <a:pt x="1432622" y="4883201"/>
                </a:cubicBezTo>
                <a:cubicBezTo>
                  <a:pt x="1382742" y="4898354"/>
                  <a:pt x="1334757" y="4913508"/>
                  <a:pt x="1289928" y="4928661"/>
                </a:cubicBezTo>
                <a:cubicBezTo>
                  <a:pt x="1287402" y="4929293"/>
                  <a:pt x="1285508" y="4930556"/>
                  <a:pt x="1282983" y="4931187"/>
                </a:cubicBezTo>
                <a:cubicBezTo>
                  <a:pt x="1292454" y="4869941"/>
                  <a:pt x="1302556" y="4807434"/>
                  <a:pt x="1313289" y="4743663"/>
                </a:cubicBezTo>
                <a:cubicBezTo>
                  <a:pt x="1320866" y="4753765"/>
                  <a:pt x="1329074" y="4763236"/>
                  <a:pt x="1336651" y="4772075"/>
                </a:cubicBezTo>
                <a:close/>
                <a:moveTo>
                  <a:pt x="2423271" y="4977278"/>
                </a:moveTo>
                <a:cubicBezTo>
                  <a:pt x="2522400" y="4874361"/>
                  <a:pt x="2623422" y="4765130"/>
                  <a:pt x="2723813" y="4652742"/>
                </a:cubicBezTo>
                <a:cubicBezTo>
                  <a:pt x="2807156" y="4643271"/>
                  <a:pt x="2891762" y="4635063"/>
                  <a:pt x="2976368" y="4627486"/>
                </a:cubicBezTo>
                <a:lnTo>
                  <a:pt x="2982051" y="4626855"/>
                </a:lnTo>
                <a:cubicBezTo>
                  <a:pt x="3047715" y="4621173"/>
                  <a:pt x="3116537" y="4615490"/>
                  <a:pt x="3187884" y="4610439"/>
                </a:cubicBezTo>
                <a:cubicBezTo>
                  <a:pt x="3088756" y="4909719"/>
                  <a:pt x="2980788" y="5197635"/>
                  <a:pt x="2867138" y="5465978"/>
                </a:cubicBezTo>
                <a:cubicBezTo>
                  <a:pt x="2781269" y="5669286"/>
                  <a:pt x="2693506" y="5859336"/>
                  <a:pt x="2605112" y="6032338"/>
                </a:cubicBezTo>
                <a:cubicBezTo>
                  <a:pt x="2487042" y="5928158"/>
                  <a:pt x="2369603" y="5821452"/>
                  <a:pt x="2256585" y="5714746"/>
                </a:cubicBezTo>
                <a:cubicBezTo>
                  <a:pt x="2168822" y="5632034"/>
                  <a:pt x="2081690" y="5547427"/>
                  <a:pt x="1996453" y="5462189"/>
                </a:cubicBezTo>
                <a:cubicBezTo>
                  <a:pt x="1988244" y="5446404"/>
                  <a:pt x="1979405" y="5429988"/>
                  <a:pt x="1971197" y="5413572"/>
                </a:cubicBezTo>
                <a:cubicBezTo>
                  <a:pt x="2117048" y="5284136"/>
                  <a:pt x="2269213" y="5137021"/>
                  <a:pt x="2423271" y="4977278"/>
                </a:cubicBezTo>
                <a:close/>
                <a:moveTo>
                  <a:pt x="2613951" y="6059488"/>
                </a:moveTo>
                <a:cubicBezTo>
                  <a:pt x="2612057" y="6058856"/>
                  <a:pt x="2610794" y="6058225"/>
                  <a:pt x="2608900" y="6057594"/>
                </a:cubicBezTo>
                <a:lnTo>
                  <a:pt x="2609531" y="6056331"/>
                </a:lnTo>
                <a:lnTo>
                  <a:pt x="2610163" y="6056331"/>
                </a:lnTo>
                <a:cubicBezTo>
                  <a:pt x="2611426" y="6057594"/>
                  <a:pt x="2612688" y="6058225"/>
                  <a:pt x="2613951" y="6059488"/>
                </a:cubicBezTo>
                <a:close/>
                <a:moveTo>
                  <a:pt x="3448016" y="6413068"/>
                </a:moveTo>
                <a:cubicBezTo>
                  <a:pt x="3446122" y="6413068"/>
                  <a:pt x="3444228" y="6413068"/>
                  <a:pt x="3442965" y="6413068"/>
                </a:cubicBezTo>
                <a:lnTo>
                  <a:pt x="3442965" y="6411174"/>
                </a:lnTo>
                <a:cubicBezTo>
                  <a:pt x="3444228" y="6411806"/>
                  <a:pt x="3446122" y="6412437"/>
                  <a:pt x="3448016" y="6413068"/>
                </a:cubicBezTo>
                <a:close/>
                <a:moveTo>
                  <a:pt x="3485899" y="5769047"/>
                </a:moveTo>
                <a:cubicBezTo>
                  <a:pt x="3489056" y="5658553"/>
                  <a:pt x="3490951" y="5544270"/>
                  <a:pt x="3490951" y="5429988"/>
                </a:cubicBezTo>
                <a:cubicBezTo>
                  <a:pt x="3490951" y="5419254"/>
                  <a:pt x="3490951" y="5407889"/>
                  <a:pt x="3490951" y="5397155"/>
                </a:cubicBezTo>
                <a:lnTo>
                  <a:pt x="3490951" y="5380108"/>
                </a:lnTo>
                <a:cubicBezTo>
                  <a:pt x="3555352" y="5303078"/>
                  <a:pt x="3622280" y="5224154"/>
                  <a:pt x="3691101" y="5145861"/>
                </a:cubicBezTo>
                <a:lnTo>
                  <a:pt x="3694889" y="5141441"/>
                </a:lnTo>
                <a:cubicBezTo>
                  <a:pt x="3733404" y="5097875"/>
                  <a:pt x="3774444" y="5051783"/>
                  <a:pt x="3816747" y="5005060"/>
                </a:cubicBezTo>
                <a:cubicBezTo>
                  <a:pt x="3884306" y="5158489"/>
                  <a:pt x="3948076" y="5312549"/>
                  <a:pt x="4007427" y="5463452"/>
                </a:cubicBezTo>
                <a:cubicBezTo>
                  <a:pt x="3890620" y="5809456"/>
                  <a:pt x="3801594" y="6132729"/>
                  <a:pt x="3742875" y="6423802"/>
                </a:cubicBezTo>
                <a:cubicBezTo>
                  <a:pt x="3660163" y="6421276"/>
                  <a:pt x="3577451" y="6418119"/>
                  <a:pt x="3496633" y="6414331"/>
                </a:cubicBezTo>
                <a:cubicBezTo>
                  <a:pt x="3479585" y="6408017"/>
                  <a:pt x="3462538" y="6401703"/>
                  <a:pt x="3445491" y="6395389"/>
                </a:cubicBezTo>
                <a:cubicBezTo>
                  <a:pt x="3465064" y="6202183"/>
                  <a:pt x="3478954" y="5990666"/>
                  <a:pt x="3485899" y="5769047"/>
                </a:cubicBezTo>
                <a:close/>
                <a:moveTo>
                  <a:pt x="4021949" y="5464083"/>
                </a:moveTo>
                <a:cubicBezTo>
                  <a:pt x="4054149" y="5368743"/>
                  <a:pt x="4088245" y="5271508"/>
                  <a:pt x="4124234" y="5173642"/>
                </a:cubicBezTo>
                <a:lnTo>
                  <a:pt x="4126128" y="5168591"/>
                </a:lnTo>
                <a:cubicBezTo>
                  <a:pt x="4146333" y="5113660"/>
                  <a:pt x="4167800" y="5056834"/>
                  <a:pt x="4190530" y="4997483"/>
                </a:cubicBezTo>
                <a:cubicBezTo>
                  <a:pt x="4308600" y="5116185"/>
                  <a:pt x="4424144" y="5237413"/>
                  <a:pt x="4533374" y="5356746"/>
                </a:cubicBezTo>
                <a:cubicBezTo>
                  <a:pt x="4550422" y="5753262"/>
                  <a:pt x="4588305" y="6111262"/>
                  <a:pt x="4645130" y="6420645"/>
                </a:cubicBezTo>
                <a:cubicBezTo>
                  <a:pt x="4547265" y="6424433"/>
                  <a:pt x="4446242" y="6426959"/>
                  <a:pt x="4343957" y="6428853"/>
                </a:cubicBezTo>
                <a:cubicBezTo>
                  <a:pt x="4292815" y="6239435"/>
                  <a:pt x="4230307" y="6037389"/>
                  <a:pt x="4157066" y="5828397"/>
                </a:cubicBezTo>
                <a:cubicBezTo>
                  <a:pt x="4115394" y="5709695"/>
                  <a:pt x="4069934" y="5587205"/>
                  <a:pt x="4021949" y="5464083"/>
                </a:cubicBezTo>
                <a:close/>
                <a:moveTo>
                  <a:pt x="4547265" y="5351064"/>
                </a:moveTo>
                <a:cubicBezTo>
                  <a:pt x="4542845" y="5250672"/>
                  <a:pt x="4540319" y="5147124"/>
                  <a:pt x="4538425" y="5043575"/>
                </a:cubicBezTo>
                <a:lnTo>
                  <a:pt x="4538425" y="5037893"/>
                </a:lnTo>
                <a:cubicBezTo>
                  <a:pt x="4537794" y="4977910"/>
                  <a:pt x="4537162" y="4917296"/>
                  <a:pt x="4537162" y="4856682"/>
                </a:cubicBezTo>
                <a:lnTo>
                  <a:pt x="4537162" y="4855420"/>
                </a:lnTo>
                <a:cubicBezTo>
                  <a:pt x="4689959" y="4924242"/>
                  <a:pt x="4841492" y="4994957"/>
                  <a:pt x="4986080" y="5067568"/>
                </a:cubicBezTo>
                <a:cubicBezTo>
                  <a:pt x="5133194" y="5404101"/>
                  <a:pt x="5284727" y="5705276"/>
                  <a:pt x="5437523" y="5961622"/>
                </a:cubicBezTo>
                <a:cubicBezTo>
                  <a:pt x="5363020" y="6027918"/>
                  <a:pt x="5287253" y="6094214"/>
                  <a:pt x="5211486" y="6158617"/>
                </a:cubicBezTo>
                <a:cubicBezTo>
                  <a:pt x="5092153" y="5993823"/>
                  <a:pt x="4955142" y="5820821"/>
                  <a:pt x="4804240" y="5643399"/>
                </a:cubicBezTo>
                <a:cubicBezTo>
                  <a:pt x="4722791" y="5546796"/>
                  <a:pt x="4636290" y="5448299"/>
                  <a:pt x="4547265" y="5351064"/>
                </a:cubicBezTo>
                <a:close/>
                <a:moveTo>
                  <a:pt x="5581480" y="5850496"/>
                </a:moveTo>
                <a:cubicBezTo>
                  <a:pt x="5680608" y="5759576"/>
                  <a:pt x="5780999" y="5664867"/>
                  <a:pt x="5878864" y="5569526"/>
                </a:cubicBezTo>
                <a:cubicBezTo>
                  <a:pt x="5885810" y="5573946"/>
                  <a:pt x="5893386" y="5578997"/>
                  <a:pt x="5900332" y="5583417"/>
                </a:cubicBezTo>
                <a:cubicBezTo>
                  <a:pt x="5793627" y="5779780"/>
                  <a:pt x="5683134" y="5969830"/>
                  <a:pt x="5572009" y="6149146"/>
                </a:cubicBezTo>
                <a:cubicBezTo>
                  <a:pt x="5533495" y="6091057"/>
                  <a:pt x="5494348" y="6028549"/>
                  <a:pt x="5455833" y="5964147"/>
                </a:cubicBezTo>
                <a:cubicBezTo>
                  <a:pt x="5497505" y="5926263"/>
                  <a:pt x="5539808" y="5888380"/>
                  <a:pt x="5581480" y="5850496"/>
                </a:cubicBezTo>
                <a:close/>
                <a:moveTo>
                  <a:pt x="5996934" y="5432514"/>
                </a:moveTo>
                <a:cubicBezTo>
                  <a:pt x="6017770" y="5392736"/>
                  <a:pt x="6038606" y="5352958"/>
                  <a:pt x="6058810" y="5313811"/>
                </a:cubicBezTo>
                <a:cubicBezTo>
                  <a:pt x="6069544" y="5322020"/>
                  <a:pt x="6079646" y="5330228"/>
                  <a:pt x="6090379" y="5338436"/>
                </a:cubicBezTo>
                <a:cubicBezTo>
                  <a:pt x="6058810" y="5370006"/>
                  <a:pt x="6027872" y="5401575"/>
                  <a:pt x="5996934" y="5432514"/>
                </a:cubicBezTo>
                <a:close/>
                <a:moveTo>
                  <a:pt x="6686411" y="3853397"/>
                </a:moveTo>
                <a:lnTo>
                  <a:pt x="6684516" y="3859080"/>
                </a:lnTo>
                <a:cubicBezTo>
                  <a:pt x="6644108" y="3968942"/>
                  <a:pt x="6600542" y="4081962"/>
                  <a:pt x="6555082" y="4195613"/>
                </a:cubicBezTo>
                <a:cubicBezTo>
                  <a:pt x="6524144" y="4051655"/>
                  <a:pt x="6489418" y="3903277"/>
                  <a:pt x="6452166" y="3754268"/>
                </a:cubicBezTo>
                <a:cubicBezTo>
                  <a:pt x="6455323" y="3696180"/>
                  <a:pt x="6457848" y="3635566"/>
                  <a:pt x="6460374" y="3574321"/>
                </a:cubicBezTo>
                <a:cubicBezTo>
                  <a:pt x="6517830" y="3569270"/>
                  <a:pt x="6574655" y="3563588"/>
                  <a:pt x="6628323" y="3557274"/>
                </a:cubicBezTo>
                <a:cubicBezTo>
                  <a:pt x="6654842" y="3600840"/>
                  <a:pt x="6681360" y="3645037"/>
                  <a:pt x="6707247" y="3688603"/>
                </a:cubicBezTo>
                <a:cubicBezTo>
                  <a:pt x="6714192" y="3700600"/>
                  <a:pt x="6721769" y="3712596"/>
                  <a:pt x="6728714" y="3725224"/>
                </a:cubicBezTo>
                <a:lnTo>
                  <a:pt x="6731871" y="3730907"/>
                </a:lnTo>
                <a:cubicBezTo>
                  <a:pt x="6716086" y="3771948"/>
                  <a:pt x="6700933" y="3813619"/>
                  <a:pt x="6686411" y="3853397"/>
                </a:cubicBezTo>
                <a:close/>
                <a:moveTo>
                  <a:pt x="6634637" y="3541489"/>
                </a:moveTo>
                <a:cubicBezTo>
                  <a:pt x="6580969" y="3454356"/>
                  <a:pt x="6524776" y="3365330"/>
                  <a:pt x="6467319" y="3276935"/>
                </a:cubicBezTo>
                <a:cubicBezTo>
                  <a:pt x="6468582" y="3208113"/>
                  <a:pt x="6469213" y="3140553"/>
                  <a:pt x="6469213" y="3076151"/>
                </a:cubicBezTo>
                <a:cubicBezTo>
                  <a:pt x="6469213" y="3015538"/>
                  <a:pt x="6468582" y="2954924"/>
                  <a:pt x="6467950" y="2894941"/>
                </a:cubicBezTo>
                <a:lnTo>
                  <a:pt x="6467950" y="2889259"/>
                </a:lnTo>
                <a:cubicBezTo>
                  <a:pt x="6467319" y="2858952"/>
                  <a:pt x="6466688" y="2829276"/>
                  <a:pt x="6466056" y="2799601"/>
                </a:cubicBezTo>
                <a:cubicBezTo>
                  <a:pt x="6471739" y="2796444"/>
                  <a:pt x="6476790" y="2793287"/>
                  <a:pt x="6482472" y="2790761"/>
                </a:cubicBezTo>
                <a:lnTo>
                  <a:pt x="6487523" y="2787604"/>
                </a:lnTo>
                <a:cubicBezTo>
                  <a:pt x="6642845" y="2912620"/>
                  <a:pt x="6786802" y="3036373"/>
                  <a:pt x="6915606" y="3156338"/>
                </a:cubicBezTo>
                <a:cubicBezTo>
                  <a:pt x="6882142" y="3273146"/>
                  <a:pt x="6844258" y="3395005"/>
                  <a:pt x="6803218" y="3517496"/>
                </a:cubicBezTo>
                <a:lnTo>
                  <a:pt x="6800692" y="3518127"/>
                </a:lnTo>
                <a:cubicBezTo>
                  <a:pt x="6796904" y="3518758"/>
                  <a:pt x="6793116" y="3519390"/>
                  <a:pt x="6788696" y="3520021"/>
                </a:cubicBezTo>
                <a:cubicBezTo>
                  <a:pt x="6740710" y="3528229"/>
                  <a:pt x="6688937" y="3535175"/>
                  <a:pt x="6634637" y="3541489"/>
                </a:cubicBezTo>
                <a:close/>
                <a:moveTo>
                  <a:pt x="6465425" y="2769925"/>
                </a:moveTo>
                <a:cubicBezTo>
                  <a:pt x="6468582" y="2772451"/>
                  <a:pt x="6472370" y="2775608"/>
                  <a:pt x="6475527" y="2778133"/>
                </a:cubicBezTo>
                <a:lnTo>
                  <a:pt x="6474896" y="2778765"/>
                </a:lnTo>
                <a:cubicBezTo>
                  <a:pt x="6471739" y="2780659"/>
                  <a:pt x="6468582" y="2781922"/>
                  <a:pt x="6465425" y="2783816"/>
                </a:cubicBezTo>
                <a:cubicBezTo>
                  <a:pt x="6466056" y="2779396"/>
                  <a:pt x="6465425" y="2774345"/>
                  <a:pt x="6465425" y="2769925"/>
                </a:cubicBezTo>
                <a:close/>
                <a:moveTo>
                  <a:pt x="4706375" y="1585430"/>
                </a:moveTo>
                <a:cubicBezTo>
                  <a:pt x="4631871" y="1544390"/>
                  <a:pt x="4555473" y="1503349"/>
                  <a:pt x="4480337" y="1463571"/>
                </a:cubicBezTo>
                <a:cubicBezTo>
                  <a:pt x="4575677" y="1453469"/>
                  <a:pt x="4671017" y="1443998"/>
                  <a:pt x="4763831" y="1436421"/>
                </a:cubicBezTo>
                <a:cubicBezTo>
                  <a:pt x="4746152" y="1484407"/>
                  <a:pt x="4727211" y="1534919"/>
                  <a:pt x="4706375" y="1585430"/>
                </a:cubicBezTo>
                <a:close/>
                <a:moveTo>
                  <a:pt x="3804751" y="1502086"/>
                </a:moveTo>
                <a:cubicBezTo>
                  <a:pt x="3848317" y="1508400"/>
                  <a:pt x="3892514" y="1514714"/>
                  <a:pt x="3936080" y="1521028"/>
                </a:cubicBezTo>
                <a:cubicBezTo>
                  <a:pt x="3891251" y="1527973"/>
                  <a:pt x="3847054" y="1534919"/>
                  <a:pt x="3804120" y="1541864"/>
                </a:cubicBezTo>
                <a:cubicBezTo>
                  <a:pt x="3804120" y="1528605"/>
                  <a:pt x="3804120" y="1515345"/>
                  <a:pt x="3804751" y="1502086"/>
                </a:cubicBezTo>
                <a:close/>
                <a:moveTo>
                  <a:pt x="3123482" y="1426319"/>
                </a:moveTo>
                <a:lnTo>
                  <a:pt x="3129165" y="1426950"/>
                </a:lnTo>
                <a:cubicBezTo>
                  <a:pt x="3245971" y="1437053"/>
                  <a:pt x="3366567" y="1448418"/>
                  <a:pt x="3487794" y="1462308"/>
                </a:cubicBezTo>
                <a:cubicBezTo>
                  <a:pt x="3375406" y="1521028"/>
                  <a:pt x="3261125" y="1582905"/>
                  <a:pt x="3147475" y="1646675"/>
                </a:cubicBezTo>
                <a:cubicBezTo>
                  <a:pt x="3109592" y="1569014"/>
                  <a:pt x="3074234" y="1493247"/>
                  <a:pt x="3042033" y="1420005"/>
                </a:cubicBezTo>
                <a:cubicBezTo>
                  <a:pt x="3068551" y="1421899"/>
                  <a:pt x="3096332" y="1423793"/>
                  <a:pt x="3123482" y="1426319"/>
                </a:cubicBezTo>
                <a:close/>
                <a:moveTo>
                  <a:pt x="2650572" y="1784319"/>
                </a:moveTo>
                <a:cubicBezTo>
                  <a:pt x="2714342" y="1712340"/>
                  <a:pt x="2778744" y="1641624"/>
                  <a:pt x="2842514" y="1573434"/>
                </a:cubicBezTo>
                <a:cubicBezTo>
                  <a:pt x="2862087" y="1621420"/>
                  <a:pt x="2881029" y="1671300"/>
                  <a:pt x="2899970" y="1722443"/>
                </a:cubicBezTo>
                <a:cubicBezTo>
                  <a:pt x="2817258" y="1742016"/>
                  <a:pt x="2733284" y="1762852"/>
                  <a:pt x="2650572" y="1784319"/>
                </a:cubicBezTo>
                <a:close/>
                <a:moveTo>
                  <a:pt x="1343596" y="2889259"/>
                </a:moveTo>
                <a:cubicBezTo>
                  <a:pt x="1347384" y="2891153"/>
                  <a:pt x="1351173" y="2892416"/>
                  <a:pt x="1354961" y="2894310"/>
                </a:cubicBezTo>
                <a:cubicBezTo>
                  <a:pt x="1399790" y="2913883"/>
                  <a:pt x="1447775" y="2935350"/>
                  <a:pt x="1497024" y="2958712"/>
                </a:cubicBezTo>
                <a:cubicBezTo>
                  <a:pt x="1495761" y="3018063"/>
                  <a:pt x="1495761" y="3078045"/>
                  <a:pt x="1495761" y="3135502"/>
                </a:cubicBezTo>
                <a:cubicBezTo>
                  <a:pt x="1495761" y="3176543"/>
                  <a:pt x="1495761" y="3220741"/>
                  <a:pt x="1496392" y="3271252"/>
                </a:cubicBezTo>
                <a:cubicBezTo>
                  <a:pt x="1425677" y="3379220"/>
                  <a:pt x="1356855" y="3487820"/>
                  <a:pt x="1291822" y="3593263"/>
                </a:cubicBezTo>
                <a:lnTo>
                  <a:pt x="1285508" y="3603997"/>
                </a:lnTo>
                <a:lnTo>
                  <a:pt x="1285508" y="3603997"/>
                </a:lnTo>
                <a:cubicBezTo>
                  <a:pt x="1270986" y="3627989"/>
                  <a:pt x="1256464" y="3651351"/>
                  <a:pt x="1241942" y="3675344"/>
                </a:cubicBezTo>
                <a:cubicBezTo>
                  <a:pt x="1235629" y="3674713"/>
                  <a:pt x="1229315" y="3674713"/>
                  <a:pt x="1223001" y="3674082"/>
                </a:cubicBezTo>
                <a:lnTo>
                  <a:pt x="1217318" y="3673450"/>
                </a:lnTo>
                <a:cubicBezTo>
                  <a:pt x="1153548" y="3484663"/>
                  <a:pt x="1097986" y="3302822"/>
                  <a:pt x="1053157" y="3132977"/>
                </a:cubicBezTo>
                <a:cubicBezTo>
                  <a:pt x="1144077" y="3052158"/>
                  <a:pt x="1241311" y="2970077"/>
                  <a:pt x="1341702" y="2887996"/>
                </a:cubicBezTo>
                <a:lnTo>
                  <a:pt x="1343596" y="2889259"/>
                </a:lnTo>
                <a:close/>
                <a:moveTo>
                  <a:pt x="1119453" y="3912117"/>
                </a:moveTo>
                <a:lnTo>
                  <a:pt x="1122610" y="3912117"/>
                </a:lnTo>
                <a:cubicBezTo>
                  <a:pt x="1126398" y="3912117"/>
                  <a:pt x="1130187" y="3912117"/>
                  <a:pt x="1134606" y="3912748"/>
                </a:cubicBezTo>
                <a:cubicBezTo>
                  <a:pt x="1183855" y="3914642"/>
                  <a:pt x="1236260" y="3917799"/>
                  <a:pt x="1289928" y="3921588"/>
                </a:cubicBezTo>
                <a:cubicBezTo>
                  <a:pt x="1325286" y="4017560"/>
                  <a:pt x="1363169" y="4116057"/>
                  <a:pt x="1402315" y="4213923"/>
                </a:cubicBezTo>
                <a:cubicBezTo>
                  <a:pt x="1375166" y="4340202"/>
                  <a:pt x="1349910" y="4466481"/>
                  <a:pt x="1327180" y="4588340"/>
                </a:cubicBezTo>
                <a:lnTo>
                  <a:pt x="1325917" y="4594022"/>
                </a:lnTo>
                <a:cubicBezTo>
                  <a:pt x="1320235" y="4623698"/>
                  <a:pt x="1315184" y="4653373"/>
                  <a:pt x="1310132" y="4682417"/>
                </a:cubicBezTo>
                <a:cubicBezTo>
                  <a:pt x="1303819" y="4684312"/>
                  <a:pt x="1298136" y="4686206"/>
                  <a:pt x="1291822" y="4688100"/>
                </a:cubicBezTo>
                <a:lnTo>
                  <a:pt x="1286771" y="4689994"/>
                </a:lnTo>
                <a:cubicBezTo>
                  <a:pt x="1159231" y="4537197"/>
                  <a:pt x="1042423" y="4386925"/>
                  <a:pt x="938876" y="4244230"/>
                </a:cubicBezTo>
                <a:cubicBezTo>
                  <a:pt x="994438" y="4136262"/>
                  <a:pt x="1055051" y="4024505"/>
                  <a:pt x="1119453" y="3912117"/>
                </a:cubicBezTo>
                <a:close/>
                <a:moveTo>
                  <a:pt x="2876609" y="6188292"/>
                </a:moveTo>
                <a:cubicBezTo>
                  <a:pt x="2865875" y="6205340"/>
                  <a:pt x="2855142" y="6222387"/>
                  <a:pt x="2845040" y="6238803"/>
                </a:cubicBezTo>
                <a:cubicBezTo>
                  <a:pt x="2795160" y="6197132"/>
                  <a:pt x="2744649" y="6154197"/>
                  <a:pt x="2694138" y="6109999"/>
                </a:cubicBezTo>
                <a:cubicBezTo>
                  <a:pt x="2754120" y="6136518"/>
                  <a:pt x="2814733" y="6163036"/>
                  <a:pt x="2876609" y="6188292"/>
                </a:cubicBezTo>
                <a:close/>
                <a:moveTo>
                  <a:pt x="2889868" y="6193975"/>
                </a:moveTo>
                <a:cubicBezTo>
                  <a:pt x="2926489" y="6209128"/>
                  <a:pt x="2956795" y="6221756"/>
                  <a:pt x="2986471" y="6233752"/>
                </a:cubicBezTo>
                <a:cubicBezTo>
                  <a:pt x="3131690" y="6293104"/>
                  <a:pt x="3280698" y="6351192"/>
                  <a:pt x="3429706" y="6406123"/>
                </a:cubicBezTo>
                <a:lnTo>
                  <a:pt x="3429074" y="6411806"/>
                </a:lnTo>
                <a:cubicBezTo>
                  <a:pt x="3292063" y="6404229"/>
                  <a:pt x="3155052" y="6394758"/>
                  <a:pt x="3021828" y="6383393"/>
                </a:cubicBezTo>
                <a:cubicBezTo>
                  <a:pt x="2965003" y="6337301"/>
                  <a:pt x="2909441" y="6291841"/>
                  <a:pt x="2856404" y="6247643"/>
                </a:cubicBezTo>
                <a:cubicBezTo>
                  <a:pt x="2866507" y="6230595"/>
                  <a:pt x="2877872" y="6212285"/>
                  <a:pt x="2889868" y="6193975"/>
                </a:cubicBezTo>
                <a:close/>
                <a:moveTo>
                  <a:pt x="4888215" y="6423802"/>
                </a:moveTo>
                <a:cubicBezTo>
                  <a:pt x="4821287" y="6476839"/>
                  <a:pt x="4754992" y="6528613"/>
                  <a:pt x="4690590" y="6577230"/>
                </a:cubicBezTo>
                <a:cubicBezTo>
                  <a:pt x="4680488" y="6531139"/>
                  <a:pt x="4671017" y="6483153"/>
                  <a:pt x="4661546" y="6434536"/>
                </a:cubicBezTo>
                <a:cubicBezTo>
                  <a:pt x="4737944" y="6431379"/>
                  <a:pt x="4814342" y="6428222"/>
                  <a:pt x="4888215" y="6423802"/>
                </a:cubicBezTo>
                <a:close/>
                <a:moveTo>
                  <a:pt x="6065124" y="5301183"/>
                </a:moveTo>
                <a:cubicBezTo>
                  <a:pt x="6091011" y="5251304"/>
                  <a:pt x="6116267" y="5200160"/>
                  <a:pt x="6141522" y="5150281"/>
                </a:cubicBezTo>
                <a:cubicBezTo>
                  <a:pt x="6201504" y="5029684"/>
                  <a:pt x="6260855" y="4905300"/>
                  <a:pt x="6318311" y="4780915"/>
                </a:cubicBezTo>
                <a:lnTo>
                  <a:pt x="6322731" y="4781546"/>
                </a:lnTo>
                <a:cubicBezTo>
                  <a:pt x="6329676" y="4782809"/>
                  <a:pt x="6336621" y="4784072"/>
                  <a:pt x="6342935" y="4785966"/>
                </a:cubicBezTo>
                <a:cubicBezTo>
                  <a:pt x="6327782" y="4901511"/>
                  <a:pt x="6311366" y="5015794"/>
                  <a:pt x="6293687" y="5126288"/>
                </a:cubicBezTo>
                <a:cubicBezTo>
                  <a:pt x="6230548" y="5193847"/>
                  <a:pt x="6165515" y="5262037"/>
                  <a:pt x="6100482" y="5328334"/>
                </a:cubicBezTo>
                <a:cubicBezTo>
                  <a:pt x="6088485" y="5319494"/>
                  <a:pt x="6076489" y="5310654"/>
                  <a:pt x="6065124" y="5301183"/>
                </a:cubicBezTo>
                <a:close/>
                <a:moveTo>
                  <a:pt x="6356826" y="4789123"/>
                </a:moveTo>
                <a:cubicBezTo>
                  <a:pt x="6425016" y="4803645"/>
                  <a:pt x="6491943" y="4818799"/>
                  <a:pt x="6557607" y="4835215"/>
                </a:cubicBezTo>
                <a:lnTo>
                  <a:pt x="6552557" y="4840898"/>
                </a:lnTo>
                <a:cubicBezTo>
                  <a:pt x="6474896" y="4928661"/>
                  <a:pt x="6394078" y="5018951"/>
                  <a:pt x="6310734" y="5107977"/>
                </a:cubicBezTo>
                <a:cubicBezTo>
                  <a:pt x="6327150" y="5004428"/>
                  <a:pt x="6342304" y="4897091"/>
                  <a:pt x="6356826" y="4789123"/>
                </a:cubicBezTo>
                <a:close/>
                <a:moveTo>
                  <a:pt x="6358720" y="4774601"/>
                </a:moveTo>
                <a:cubicBezTo>
                  <a:pt x="6363771" y="4736086"/>
                  <a:pt x="6368822" y="4697571"/>
                  <a:pt x="6373242" y="4659056"/>
                </a:cubicBezTo>
                <a:cubicBezTo>
                  <a:pt x="6397235" y="4605388"/>
                  <a:pt x="6421859" y="4549825"/>
                  <a:pt x="6445852" y="4493631"/>
                </a:cubicBezTo>
                <a:cubicBezTo>
                  <a:pt x="6501414" y="4510047"/>
                  <a:pt x="6555714" y="4525201"/>
                  <a:pt x="6608750" y="4538460"/>
                </a:cubicBezTo>
                <a:cubicBezTo>
                  <a:pt x="6618221" y="4588971"/>
                  <a:pt x="6627060" y="4639483"/>
                  <a:pt x="6635269" y="4689363"/>
                </a:cubicBezTo>
                <a:cubicBezTo>
                  <a:pt x="6637794" y="4703254"/>
                  <a:pt x="6639688" y="4717144"/>
                  <a:pt x="6642214" y="4731035"/>
                </a:cubicBezTo>
                <a:lnTo>
                  <a:pt x="6643476" y="4737349"/>
                </a:lnTo>
                <a:cubicBezTo>
                  <a:pt x="6619484" y="4765762"/>
                  <a:pt x="6594228" y="4794174"/>
                  <a:pt x="6568973" y="4823219"/>
                </a:cubicBezTo>
                <a:cubicBezTo>
                  <a:pt x="6499520" y="4806171"/>
                  <a:pt x="6429436" y="4789754"/>
                  <a:pt x="6358720" y="4774601"/>
                </a:cubicBezTo>
                <a:close/>
                <a:moveTo>
                  <a:pt x="6718612" y="3681027"/>
                </a:moveTo>
                <a:cubicBezTo>
                  <a:pt x="6693987" y="3639355"/>
                  <a:pt x="6668732" y="3597051"/>
                  <a:pt x="6642845" y="3555379"/>
                </a:cubicBezTo>
                <a:cubicBezTo>
                  <a:pt x="6694619" y="3549065"/>
                  <a:pt x="6744498" y="3542120"/>
                  <a:pt x="6791221" y="3534543"/>
                </a:cubicBezTo>
                <a:cubicBezTo>
                  <a:pt x="6793747" y="3533912"/>
                  <a:pt x="6796273" y="3533912"/>
                  <a:pt x="6798799" y="3533280"/>
                </a:cubicBezTo>
                <a:cubicBezTo>
                  <a:pt x="6779225" y="3592632"/>
                  <a:pt x="6758389" y="3652614"/>
                  <a:pt x="6736922" y="3712596"/>
                </a:cubicBezTo>
                <a:cubicBezTo>
                  <a:pt x="6731239" y="3701863"/>
                  <a:pt x="6724926" y="3691129"/>
                  <a:pt x="6718612" y="3681027"/>
                </a:cubicBezTo>
                <a:close/>
                <a:moveTo>
                  <a:pt x="6501414" y="2780659"/>
                </a:moveTo>
                <a:cubicBezTo>
                  <a:pt x="6544348" y="2756666"/>
                  <a:pt x="6586020" y="2734567"/>
                  <a:pt x="6624535" y="2714994"/>
                </a:cubicBezTo>
                <a:cubicBezTo>
                  <a:pt x="6786802" y="2631650"/>
                  <a:pt x="6936441" y="2567248"/>
                  <a:pt x="7069033" y="2523682"/>
                </a:cubicBezTo>
                <a:cubicBezTo>
                  <a:pt x="7033044" y="2714363"/>
                  <a:pt x="6983164" y="2922091"/>
                  <a:pt x="6920025" y="3141816"/>
                </a:cubicBezTo>
                <a:cubicBezTo>
                  <a:pt x="6793747" y="3023746"/>
                  <a:pt x="6652947" y="2902518"/>
                  <a:pt x="6501414" y="2780659"/>
                </a:cubicBezTo>
                <a:close/>
                <a:moveTo>
                  <a:pt x="6421859" y="2716888"/>
                </a:moveTo>
                <a:cubicBezTo>
                  <a:pt x="6383975" y="2687213"/>
                  <a:pt x="6345461" y="2656906"/>
                  <a:pt x="6306315" y="2626599"/>
                </a:cubicBezTo>
                <a:cubicBezTo>
                  <a:pt x="6352406" y="2601975"/>
                  <a:pt x="6396603" y="2577350"/>
                  <a:pt x="6437012" y="2553989"/>
                </a:cubicBezTo>
                <a:cubicBezTo>
                  <a:pt x="6438906" y="2552726"/>
                  <a:pt x="6441432" y="2551463"/>
                  <a:pt x="6443326" y="2550200"/>
                </a:cubicBezTo>
                <a:cubicBezTo>
                  <a:pt x="6446483" y="2612708"/>
                  <a:pt x="6448377" y="2676479"/>
                  <a:pt x="6450271" y="2739618"/>
                </a:cubicBezTo>
                <a:cubicBezTo>
                  <a:pt x="6440800" y="2732042"/>
                  <a:pt x="6431330" y="2724465"/>
                  <a:pt x="6421859" y="2716888"/>
                </a:cubicBezTo>
                <a:close/>
                <a:moveTo>
                  <a:pt x="5692604" y="2186517"/>
                </a:moveTo>
                <a:cubicBezTo>
                  <a:pt x="5678082" y="2177046"/>
                  <a:pt x="5664192" y="2167575"/>
                  <a:pt x="5649670" y="2158104"/>
                </a:cubicBezTo>
                <a:lnTo>
                  <a:pt x="5649670" y="2158104"/>
                </a:lnTo>
                <a:cubicBezTo>
                  <a:pt x="5612418" y="2112644"/>
                  <a:pt x="5573903" y="2065921"/>
                  <a:pt x="5534757" y="2019198"/>
                </a:cubicBezTo>
                <a:cubicBezTo>
                  <a:pt x="5573903" y="1976894"/>
                  <a:pt x="5612418" y="1934591"/>
                  <a:pt x="5647776" y="1894182"/>
                </a:cubicBezTo>
                <a:cubicBezTo>
                  <a:pt x="5697024" y="1908704"/>
                  <a:pt x="5746272" y="1923226"/>
                  <a:pt x="5794258" y="1938379"/>
                </a:cubicBezTo>
                <a:cubicBezTo>
                  <a:pt x="5810043" y="1943430"/>
                  <a:pt x="5825196" y="1947850"/>
                  <a:pt x="5840350" y="1952901"/>
                </a:cubicBezTo>
                <a:cubicBezTo>
                  <a:pt x="5844769" y="1963004"/>
                  <a:pt x="5848558" y="1973106"/>
                  <a:pt x="5852977" y="1983840"/>
                </a:cubicBezTo>
                <a:cubicBezTo>
                  <a:pt x="5800572" y="2046979"/>
                  <a:pt x="5746272" y="2115170"/>
                  <a:pt x="5692604" y="2186517"/>
                </a:cubicBezTo>
                <a:close/>
                <a:moveTo>
                  <a:pt x="4926729" y="1692136"/>
                </a:moveTo>
                <a:cubicBezTo>
                  <a:pt x="4910945" y="1688347"/>
                  <a:pt x="4894529" y="1685190"/>
                  <a:pt x="4878744" y="1681402"/>
                </a:cubicBezTo>
                <a:lnTo>
                  <a:pt x="4876218" y="1680771"/>
                </a:lnTo>
                <a:cubicBezTo>
                  <a:pt x="4825076" y="1651727"/>
                  <a:pt x="4772039" y="1622051"/>
                  <a:pt x="4719003" y="1592376"/>
                </a:cubicBezTo>
                <a:cubicBezTo>
                  <a:pt x="4740470" y="1538707"/>
                  <a:pt x="4760674" y="1485670"/>
                  <a:pt x="4779616" y="1434527"/>
                </a:cubicBezTo>
                <a:cubicBezTo>
                  <a:pt x="4830758" y="1430107"/>
                  <a:pt x="4881901" y="1426319"/>
                  <a:pt x="4932412" y="1423162"/>
                </a:cubicBezTo>
                <a:cubicBezTo>
                  <a:pt x="4946934" y="1421899"/>
                  <a:pt x="4960825" y="1421268"/>
                  <a:pt x="4975346" y="1420636"/>
                </a:cubicBezTo>
                <a:lnTo>
                  <a:pt x="4981029" y="1420005"/>
                </a:lnTo>
                <a:cubicBezTo>
                  <a:pt x="4988605" y="1428213"/>
                  <a:pt x="4996182" y="1435790"/>
                  <a:pt x="5003759" y="1443998"/>
                </a:cubicBezTo>
                <a:cubicBezTo>
                  <a:pt x="4977241" y="1522922"/>
                  <a:pt x="4951354" y="1606266"/>
                  <a:pt x="4926729" y="1692136"/>
                </a:cubicBezTo>
                <a:close/>
                <a:moveTo>
                  <a:pt x="3985960" y="1513451"/>
                </a:moveTo>
                <a:lnTo>
                  <a:pt x="3983434" y="1514083"/>
                </a:lnTo>
                <a:cubicBezTo>
                  <a:pt x="3925346" y="1505243"/>
                  <a:pt x="3865364" y="1496404"/>
                  <a:pt x="3804751" y="1488196"/>
                </a:cubicBezTo>
                <a:cubicBezTo>
                  <a:pt x="3805382" y="1461046"/>
                  <a:pt x="3805382" y="1435158"/>
                  <a:pt x="3805382" y="1409903"/>
                </a:cubicBezTo>
                <a:cubicBezTo>
                  <a:pt x="3805382" y="1379596"/>
                  <a:pt x="3805382" y="1349289"/>
                  <a:pt x="3804751" y="1318982"/>
                </a:cubicBezTo>
                <a:cubicBezTo>
                  <a:pt x="3850842" y="1296883"/>
                  <a:pt x="3897565" y="1274784"/>
                  <a:pt x="3943025" y="1253317"/>
                </a:cubicBezTo>
                <a:cubicBezTo>
                  <a:pt x="3956284" y="1247003"/>
                  <a:pt x="3969544" y="1241321"/>
                  <a:pt x="3982171" y="1235007"/>
                </a:cubicBezTo>
                <a:lnTo>
                  <a:pt x="3986591" y="1233112"/>
                </a:lnTo>
                <a:cubicBezTo>
                  <a:pt x="3996693" y="1237532"/>
                  <a:pt x="4006795" y="1242583"/>
                  <a:pt x="4016898" y="1247634"/>
                </a:cubicBezTo>
                <a:cubicBezTo>
                  <a:pt x="4020686" y="1330347"/>
                  <a:pt x="4026369" y="1416848"/>
                  <a:pt x="4034577" y="1506506"/>
                </a:cubicBezTo>
                <a:cubicBezTo>
                  <a:pt x="4018161" y="1508400"/>
                  <a:pt x="4002376" y="1510926"/>
                  <a:pt x="3985960" y="1513451"/>
                </a:cubicBezTo>
                <a:close/>
                <a:moveTo>
                  <a:pt x="3936711" y="1240689"/>
                </a:moveTo>
                <a:cubicBezTo>
                  <a:pt x="3893145" y="1260894"/>
                  <a:pt x="3848317" y="1282361"/>
                  <a:pt x="3804120" y="1303197"/>
                </a:cubicBezTo>
                <a:cubicBezTo>
                  <a:pt x="3802857" y="1252054"/>
                  <a:pt x="3800963" y="1201543"/>
                  <a:pt x="3797806" y="1153557"/>
                </a:cubicBezTo>
                <a:cubicBezTo>
                  <a:pt x="3797806" y="1151031"/>
                  <a:pt x="3797806" y="1148506"/>
                  <a:pt x="3797174" y="1145980"/>
                </a:cubicBezTo>
                <a:cubicBezTo>
                  <a:pt x="3854631" y="1171867"/>
                  <a:pt x="3912087" y="1198386"/>
                  <a:pt x="3969544" y="1224904"/>
                </a:cubicBezTo>
                <a:cubicBezTo>
                  <a:pt x="3958810" y="1230587"/>
                  <a:pt x="3948076" y="1235638"/>
                  <a:pt x="3936711" y="1240689"/>
                </a:cubicBezTo>
                <a:close/>
                <a:moveTo>
                  <a:pt x="3510524" y="1450312"/>
                </a:moveTo>
                <a:cubicBezTo>
                  <a:pt x="3381720" y="1435790"/>
                  <a:pt x="3254180" y="1422531"/>
                  <a:pt x="3130427" y="1412428"/>
                </a:cubicBezTo>
                <a:lnTo>
                  <a:pt x="3124745" y="1411797"/>
                </a:lnTo>
                <a:cubicBezTo>
                  <a:pt x="3094438" y="1409271"/>
                  <a:pt x="3064763" y="1406746"/>
                  <a:pt x="3035088" y="1404852"/>
                </a:cubicBezTo>
                <a:cubicBezTo>
                  <a:pt x="3032562" y="1399169"/>
                  <a:pt x="3030036" y="1393486"/>
                  <a:pt x="3027511" y="1387172"/>
                </a:cubicBezTo>
                <a:lnTo>
                  <a:pt x="3024985" y="1382121"/>
                </a:lnTo>
                <a:cubicBezTo>
                  <a:pt x="3164522" y="1240058"/>
                  <a:pt x="3302165" y="1108728"/>
                  <a:pt x="3434126" y="991920"/>
                </a:cubicBezTo>
                <a:cubicBezTo>
                  <a:pt x="3547144" y="1036749"/>
                  <a:pt x="3664583" y="1086629"/>
                  <a:pt x="3782652" y="1139035"/>
                </a:cubicBezTo>
                <a:lnTo>
                  <a:pt x="3782652" y="1142192"/>
                </a:lnTo>
                <a:cubicBezTo>
                  <a:pt x="3782652" y="1145980"/>
                  <a:pt x="3783284" y="1149768"/>
                  <a:pt x="3783284" y="1154188"/>
                </a:cubicBezTo>
                <a:cubicBezTo>
                  <a:pt x="3786441" y="1204068"/>
                  <a:pt x="3788335" y="1256474"/>
                  <a:pt x="3789598" y="1309511"/>
                </a:cubicBezTo>
                <a:cubicBezTo>
                  <a:pt x="3698046" y="1354971"/>
                  <a:pt x="3603969" y="1401695"/>
                  <a:pt x="3510524" y="1450312"/>
                </a:cubicBezTo>
                <a:close/>
                <a:moveTo>
                  <a:pt x="3419603" y="986237"/>
                </a:moveTo>
                <a:cubicBezTo>
                  <a:pt x="3290169" y="1101151"/>
                  <a:pt x="3155683" y="1229324"/>
                  <a:pt x="3019303" y="1368231"/>
                </a:cubicBezTo>
                <a:cubicBezTo>
                  <a:pt x="2999730" y="1322770"/>
                  <a:pt x="2982051" y="1279204"/>
                  <a:pt x="2965635" y="1238795"/>
                </a:cubicBezTo>
                <a:cubicBezTo>
                  <a:pt x="2898708" y="1069581"/>
                  <a:pt x="2849459" y="914258"/>
                  <a:pt x="2819153" y="777877"/>
                </a:cubicBezTo>
                <a:cubicBezTo>
                  <a:pt x="3005412" y="832177"/>
                  <a:pt x="3207457" y="902262"/>
                  <a:pt x="3419603" y="986237"/>
                </a:cubicBezTo>
                <a:close/>
                <a:moveTo>
                  <a:pt x="3093175" y="1677614"/>
                </a:moveTo>
                <a:lnTo>
                  <a:pt x="3090018" y="1679508"/>
                </a:lnTo>
                <a:cubicBezTo>
                  <a:pt x="3032562" y="1692136"/>
                  <a:pt x="2973211" y="1705395"/>
                  <a:pt x="2913861" y="1719286"/>
                </a:cubicBezTo>
                <a:cubicBezTo>
                  <a:pt x="2893656" y="1664986"/>
                  <a:pt x="2873452" y="1611949"/>
                  <a:pt x="2852616" y="1562069"/>
                </a:cubicBezTo>
                <a:cubicBezTo>
                  <a:pt x="2887342" y="1524816"/>
                  <a:pt x="2923332" y="1487564"/>
                  <a:pt x="2958058" y="1450943"/>
                </a:cubicBezTo>
                <a:cubicBezTo>
                  <a:pt x="2968160" y="1440841"/>
                  <a:pt x="2977631" y="1430739"/>
                  <a:pt x="2987733" y="1420636"/>
                </a:cubicBezTo>
                <a:lnTo>
                  <a:pt x="2992153" y="1416217"/>
                </a:lnTo>
                <a:cubicBezTo>
                  <a:pt x="3002887" y="1416848"/>
                  <a:pt x="3014252" y="1418111"/>
                  <a:pt x="3025617" y="1418742"/>
                </a:cubicBezTo>
                <a:cubicBezTo>
                  <a:pt x="3059080" y="1494509"/>
                  <a:pt x="3095701" y="1573434"/>
                  <a:pt x="3134847" y="1653621"/>
                </a:cubicBezTo>
                <a:cubicBezTo>
                  <a:pt x="3120956" y="1661198"/>
                  <a:pt x="3107066" y="1669406"/>
                  <a:pt x="3093175" y="1677614"/>
                </a:cubicBezTo>
                <a:close/>
                <a:moveTo>
                  <a:pt x="2948587" y="1440841"/>
                </a:moveTo>
                <a:cubicBezTo>
                  <a:pt x="2915124" y="1475568"/>
                  <a:pt x="2881029" y="1511557"/>
                  <a:pt x="2847565" y="1546915"/>
                </a:cubicBezTo>
                <a:cubicBezTo>
                  <a:pt x="2827992" y="1498929"/>
                  <a:pt x="2807788" y="1452206"/>
                  <a:pt x="2788214" y="1409271"/>
                </a:cubicBezTo>
                <a:cubicBezTo>
                  <a:pt x="2786952" y="1406746"/>
                  <a:pt x="2786320" y="1404852"/>
                  <a:pt x="2785058" y="1402326"/>
                </a:cubicBezTo>
                <a:cubicBezTo>
                  <a:pt x="2847565" y="1405483"/>
                  <a:pt x="2911335" y="1409271"/>
                  <a:pt x="2974474" y="1413691"/>
                </a:cubicBezTo>
                <a:cubicBezTo>
                  <a:pt x="2965635" y="1423793"/>
                  <a:pt x="2956795" y="1432001"/>
                  <a:pt x="2948587" y="1440841"/>
                </a:cubicBezTo>
                <a:close/>
                <a:moveTo>
                  <a:pt x="2625947" y="1790633"/>
                </a:moveTo>
                <a:cubicBezTo>
                  <a:pt x="2500932" y="1822834"/>
                  <a:pt x="2377180" y="1856930"/>
                  <a:pt x="2257848" y="1892288"/>
                </a:cubicBezTo>
                <a:lnTo>
                  <a:pt x="2252165" y="1893550"/>
                </a:lnTo>
                <a:cubicBezTo>
                  <a:pt x="2223121" y="1901759"/>
                  <a:pt x="2194709" y="1910598"/>
                  <a:pt x="2166296" y="1919438"/>
                </a:cubicBezTo>
                <a:cubicBezTo>
                  <a:pt x="2161876" y="1915018"/>
                  <a:pt x="2157457" y="1910598"/>
                  <a:pt x="2153037" y="1906178"/>
                </a:cubicBezTo>
                <a:lnTo>
                  <a:pt x="2148617" y="1901759"/>
                </a:lnTo>
                <a:cubicBezTo>
                  <a:pt x="2227541" y="1719286"/>
                  <a:pt x="2308990" y="1547547"/>
                  <a:pt x="2389808" y="1390961"/>
                </a:cubicBezTo>
                <a:cubicBezTo>
                  <a:pt x="2511666" y="1392224"/>
                  <a:pt x="2638575" y="1396643"/>
                  <a:pt x="2768010" y="1402957"/>
                </a:cubicBezTo>
                <a:lnTo>
                  <a:pt x="2769273" y="1405483"/>
                </a:lnTo>
                <a:cubicBezTo>
                  <a:pt x="2771167" y="1409271"/>
                  <a:pt x="2772430" y="1413060"/>
                  <a:pt x="2774324" y="1416848"/>
                </a:cubicBezTo>
                <a:cubicBezTo>
                  <a:pt x="2794528" y="1461677"/>
                  <a:pt x="2815364" y="1509663"/>
                  <a:pt x="2836200" y="1559543"/>
                </a:cubicBezTo>
                <a:cubicBezTo>
                  <a:pt x="2766747" y="1633416"/>
                  <a:pt x="2696032" y="1711078"/>
                  <a:pt x="2625947" y="1790633"/>
                </a:cubicBezTo>
                <a:close/>
                <a:moveTo>
                  <a:pt x="2374655" y="1390329"/>
                </a:moveTo>
                <a:cubicBezTo>
                  <a:pt x="2295100" y="1543758"/>
                  <a:pt x="2216176" y="1712340"/>
                  <a:pt x="2138515" y="1890393"/>
                </a:cubicBezTo>
                <a:cubicBezTo>
                  <a:pt x="2103789" y="1855035"/>
                  <a:pt x="2071588" y="1820940"/>
                  <a:pt x="2041912" y="1788739"/>
                </a:cubicBezTo>
                <a:cubicBezTo>
                  <a:pt x="1918160" y="1654884"/>
                  <a:pt x="1816507" y="1527342"/>
                  <a:pt x="1738846" y="1411165"/>
                </a:cubicBezTo>
                <a:cubicBezTo>
                  <a:pt x="1932682" y="1394749"/>
                  <a:pt x="2146092" y="1387804"/>
                  <a:pt x="2374655" y="1390329"/>
                </a:cubicBezTo>
                <a:close/>
                <a:moveTo>
                  <a:pt x="2348768" y="2115170"/>
                </a:moveTo>
                <a:cubicBezTo>
                  <a:pt x="2338665" y="2127798"/>
                  <a:pt x="2328563" y="2139794"/>
                  <a:pt x="2318461" y="2152422"/>
                </a:cubicBezTo>
                <a:lnTo>
                  <a:pt x="2315935" y="2155579"/>
                </a:lnTo>
                <a:cubicBezTo>
                  <a:pt x="2266687" y="2188411"/>
                  <a:pt x="2216176" y="2221875"/>
                  <a:pt x="2166296" y="2255971"/>
                </a:cubicBezTo>
                <a:cubicBezTo>
                  <a:pt x="2128413" y="2212404"/>
                  <a:pt x="2089898" y="2170732"/>
                  <a:pt x="2052646" y="2130955"/>
                </a:cubicBezTo>
                <a:cubicBezTo>
                  <a:pt x="2071588" y="2083600"/>
                  <a:pt x="2091792" y="2035614"/>
                  <a:pt x="2111365" y="1989522"/>
                </a:cubicBezTo>
                <a:cubicBezTo>
                  <a:pt x="2117679" y="1974369"/>
                  <a:pt x="2123993" y="1959847"/>
                  <a:pt x="2130307" y="1944693"/>
                </a:cubicBezTo>
                <a:cubicBezTo>
                  <a:pt x="2141041" y="1941536"/>
                  <a:pt x="2151774" y="1938379"/>
                  <a:pt x="2162508" y="1935222"/>
                </a:cubicBezTo>
                <a:cubicBezTo>
                  <a:pt x="2220596" y="1993311"/>
                  <a:pt x="2283103" y="2053924"/>
                  <a:pt x="2348768" y="2115170"/>
                </a:cubicBezTo>
                <a:close/>
                <a:moveTo>
                  <a:pt x="2098106" y="1983840"/>
                </a:moveTo>
                <a:cubicBezTo>
                  <a:pt x="2079164" y="2028037"/>
                  <a:pt x="2060854" y="2073498"/>
                  <a:pt x="2041912" y="2119590"/>
                </a:cubicBezTo>
                <a:cubicBezTo>
                  <a:pt x="2005923" y="2081706"/>
                  <a:pt x="1970566" y="2045716"/>
                  <a:pt x="1937102" y="2012884"/>
                </a:cubicBezTo>
                <a:cubicBezTo>
                  <a:pt x="1935208" y="2010990"/>
                  <a:pt x="1933314" y="2009727"/>
                  <a:pt x="1932051" y="2007833"/>
                </a:cubicBezTo>
                <a:cubicBezTo>
                  <a:pt x="1991401" y="1988259"/>
                  <a:pt x="2052015" y="1969318"/>
                  <a:pt x="2112628" y="1950376"/>
                </a:cubicBezTo>
                <a:cubicBezTo>
                  <a:pt x="2107577" y="1961110"/>
                  <a:pt x="2103157" y="1972475"/>
                  <a:pt x="2098106" y="1983840"/>
                </a:cubicBezTo>
                <a:close/>
                <a:moveTo>
                  <a:pt x="2036230" y="2133480"/>
                </a:moveTo>
                <a:cubicBezTo>
                  <a:pt x="1997715" y="2228189"/>
                  <a:pt x="1959832" y="2326687"/>
                  <a:pt x="1923211" y="2425184"/>
                </a:cubicBezTo>
                <a:cubicBezTo>
                  <a:pt x="1819664" y="2499057"/>
                  <a:pt x="1718010" y="2574193"/>
                  <a:pt x="1621407" y="2648698"/>
                </a:cubicBezTo>
                <a:lnTo>
                  <a:pt x="1621407" y="2648698"/>
                </a:lnTo>
                <a:lnTo>
                  <a:pt x="1611305" y="2656274"/>
                </a:lnTo>
                <a:lnTo>
                  <a:pt x="1611305" y="2656274"/>
                </a:lnTo>
                <a:cubicBezTo>
                  <a:pt x="1587312" y="2674585"/>
                  <a:pt x="1563951" y="2692895"/>
                  <a:pt x="1540590" y="2710574"/>
                </a:cubicBezTo>
                <a:cubicBezTo>
                  <a:pt x="1533013" y="2707417"/>
                  <a:pt x="1525436" y="2703629"/>
                  <a:pt x="1517859" y="2700472"/>
                </a:cubicBezTo>
                <a:cubicBezTo>
                  <a:pt x="1526068" y="2501583"/>
                  <a:pt x="1539958" y="2311533"/>
                  <a:pt x="1558900" y="2136637"/>
                </a:cubicBezTo>
                <a:cubicBezTo>
                  <a:pt x="1673181" y="2094334"/>
                  <a:pt x="1793145" y="2052030"/>
                  <a:pt x="1916266" y="2011621"/>
                </a:cubicBezTo>
                <a:lnTo>
                  <a:pt x="1918160" y="2013515"/>
                </a:lnTo>
                <a:cubicBezTo>
                  <a:pt x="1921317" y="2016041"/>
                  <a:pt x="1923843" y="2019198"/>
                  <a:pt x="1927000" y="2021723"/>
                </a:cubicBezTo>
                <a:cubicBezTo>
                  <a:pt x="1962357" y="2057081"/>
                  <a:pt x="1998978" y="2094334"/>
                  <a:pt x="2036230" y="2133480"/>
                </a:cubicBezTo>
                <a:close/>
                <a:moveTo>
                  <a:pt x="1544378" y="2142320"/>
                </a:moveTo>
                <a:cubicBezTo>
                  <a:pt x="1525436" y="2314059"/>
                  <a:pt x="1512177" y="2499689"/>
                  <a:pt x="1503969" y="2694158"/>
                </a:cubicBezTo>
                <a:cubicBezTo>
                  <a:pt x="1460403" y="2673953"/>
                  <a:pt x="1418100" y="2653749"/>
                  <a:pt x="1377691" y="2634176"/>
                </a:cubicBezTo>
                <a:cubicBezTo>
                  <a:pt x="1214161" y="2553357"/>
                  <a:pt x="1073362" y="2471907"/>
                  <a:pt x="959080" y="2391089"/>
                </a:cubicBezTo>
                <a:cubicBezTo>
                  <a:pt x="1133975" y="2306482"/>
                  <a:pt x="1330337" y="2222507"/>
                  <a:pt x="1544378" y="2142320"/>
                </a:cubicBezTo>
                <a:close/>
                <a:moveTo>
                  <a:pt x="1061997" y="3662085"/>
                </a:moveTo>
                <a:cubicBezTo>
                  <a:pt x="880156" y="3645669"/>
                  <a:pt x="719784" y="3619781"/>
                  <a:pt x="584035" y="3585686"/>
                </a:cubicBezTo>
                <a:cubicBezTo>
                  <a:pt x="716627" y="3443623"/>
                  <a:pt x="870054" y="3295245"/>
                  <a:pt x="1040529" y="3143710"/>
                </a:cubicBezTo>
                <a:cubicBezTo>
                  <a:pt x="1084727" y="3310398"/>
                  <a:pt x="1139026" y="3488452"/>
                  <a:pt x="1201534" y="3672819"/>
                </a:cubicBezTo>
                <a:cubicBezTo>
                  <a:pt x="1152285" y="3669662"/>
                  <a:pt x="1105562" y="3665873"/>
                  <a:pt x="1061997" y="3662085"/>
                </a:cubicBezTo>
                <a:close/>
                <a:moveTo>
                  <a:pt x="1271618" y="4694414"/>
                </a:moveTo>
                <a:cubicBezTo>
                  <a:pt x="1224264" y="4709568"/>
                  <a:pt x="1179435" y="4722827"/>
                  <a:pt x="1137763" y="4734823"/>
                </a:cubicBezTo>
                <a:cubicBezTo>
                  <a:pt x="962237" y="4784703"/>
                  <a:pt x="803127" y="4818799"/>
                  <a:pt x="664221" y="4835215"/>
                </a:cubicBezTo>
                <a:cubicBezTo>
                  <a:pt x="736831" y="4655268"/>
                  <a:pt x="826488" y="4461430"/>
                  <a:pt x="931299" y="4258121"/>
                </a:cubicBezTo>
                <a:cubicBezTo>
                  <a:pt x="1032321" y="4398290"/>
                  <a:pt x="1146603" y="4544774"/>
                  <a:pt x="1271618" y="4694414"/>
                </a:cubicBezTo>
                <a:close/>
                <a:moveTo>
                  <a:pt x="1280457" y="4947603"/>
                </a:moveTo>
                <a:lnTo>
                  <a:pt x="1282983" y="4946340"/>
                </a:lnTo>
                <a:cubicBezTo>
                  <a:pt x="1286771" y="4945078"/>
                  <a:pt x="1290559" y="4943815"/>
                  <a:pt x="1294348" y="4942552"/>
                </a:cubicBezTo>
                <a:cubicBezTo>
                  <a:pt x="1341071" y="4926767"/>
                  <a:pt x="1390950" y="4910351"/>
                  <a:pt x="1442724" y="4895197"/>
                </a:cubicBezTo>
                <a:cubicBezTo>
                  <a:pt x="1510283" y="4972227"/>
                  <a:pt x="1580998" y="5050520"/>
                  <a:pt x="1652345" y="5127550"/>
                </a:cubicBezTo>
                <a:cubicBezTo>
                  <a:pt x="1671918" y="5253198"/>
                  <a:pt x="1693386" y="5377582"/>
                  <a:pt x="1716116" y="5497547"/>
                </a:cubicBezTo>
                <a:lnTo>
                  <a:pt x="1716116" y="5497547"/>
                </a:lnTo>
                <a:lnTo>
                  <a:pt x="1718641" y="5510175"/>
                </a:lnTo>
                <a:cubicBezTo>
                  <a:pt x="1724324" y="5539851"/>
                  <a:pt x="1730006" y="5568895"/>
                  <a:pt x="1735689" y="5597939"/>
                </a:cubicBezTo>
                <a:cubicBezTo>
                  <a:pt x="1730638" y="5601727"/>
                  <a:pt x="1725586" y="5606147"/>
                  <a:pt x="1721167" y="5609935"/>
                </a:cubicBezTo>
                <a:lnTo>
                  <a:pt x="1716747" y="5613723"/>
                </a:lnTo>
                <a:cubicBezTo>
                  <a:pt x="1543115" y="5517120"/>
                  <a:pt x="1379585" y="5419254"/>
                  <a:pt x="1231840" y="5323282"/>
                </a:cubicBezTo>
                <a:cubicBezTo>
                  <a:pt x="1244468" y="5201423"/>
                  <a:pt x="1261516" y="5075776"/>
                  <a:pt x="1280457" y="4947603"/>
                </a:cubicBezTo>
                <a:close/>
                <a:moveTo>
                  <a:pt x="1948467" y="5435039"/>
                </a:moveTo>
                <a:cubicBezTo>
                  <a:pt x="1959832" y="5446404"/>
                  <a:pt x="1971197" y="5458401"/>
                  <a:pt x="1983193" y="5469766"/>
                </a:cubicBezTo>
                <a:lnTo>
                  <a:pt x="1985087" y="5471660"/>
                </a:lnTo>
                <a:cubicBezTo>
                  <a:pt x="2055172" y="5604253"/>
                  <a:pt x="2128413" y="5737477"/>
                  <a:pt x="2202917" y="5867544"/>
                </a:cubicBezTo>
                <a:cubicBezTo>
                  <a:pt x="2064642" y="5799353"/>
                  <a:pt x="1928894" y="5729900"/>
                  <a:pt x="1800090" y="5659184"/>
                </a:cubicBezTo>
                <a:cubicBezTo>
                  <a:pt x="1785568" y="5651607"/>
                  <a:pt x="1771678" y="5643399"/>
                  <a:pt x="1757787" y="5635822"/>
                </a:cubicBezTo>
                <a:cubicBezTo>
                  <a:pt x="1755893" y="5625089"/>
                  <a:pt x="1753368" y="5613723"/>
                  <a:pt x="1751473" y="5602990"/>
                </a:cubicBezTo>
                <a:cubicBezTo>
                  <a:pt x="1815244" y="5551216"/>
                  <a:pt x="1881540" y="5494390"/>
                  <a:pt x="1948467" y="5435039"/>
                </a:cubicBezTo>
                <a:close/>
                <a:moveTo>
                  <a:pt x="2238906" y="5900376"/>
                </a:moveTo>
                <a:cubicBezTo>
                  <a:pt x="2353187" y="5955939"/>
                  <a:pt x="2470626" y="6010870"/>
                  <a:pt x="2589958" y="6063908"/>
                </a:cubicBezTo>
                <a:cubicBezTo>
                  <a:pt x="2550181" y="6140306"/>
                  <a:pt x="2510403" y="6214179"/>
                  <a:pt x="2470626" y="6283633"/>
                </a:cubicBezTo>
                <a:cubicBezTo>
                  <a:pt x="2456104" y="6260902"/>
                  <a:pt x="2442213" y="6238172"/>
                  <a:pt x="2427691" y="6215442"/>
                </a:cubicBezTo>
                <a:lnTo>
                  <a:pt x="2423903" y="6209128"/>
                </a:lnTo>
                <a:cubicBezTo>
                  <a:pt x="2362027" y="6109999"/>
                  <a:pt x="2299519" y="6005819"/>
                  <a:pt x="2238906" y="5900376"/>
                </a:cubicBezTo>
                <a:close/>
                <a:moveTo>
                  <a:pt x="2602586" y="6070222"/>
                </a:moveTo>
                <a:cubicBezTo>
                  <a:pt x="2617108" y="6076536"/>
                  <a:pt x="2632261" y="6083481"/>
                  <a:pt x="2646783" y="6089795"/>
                </a:cubicBezTo>
                <a:lnTo>
                  <a:pt x="2649309" y="6091057"/>
                </a:lnTo>
                <a:cubicBezTo>
                  <a:pt x="2711816" y="6145989"/>
                  <a:pt x="2774955" y="6199657"/>
                  <a:pt x="2836831" y="6251431"/>
                </a:cubicBezTo>
                <a:cubicBezTo>
                  <a:pt x="2814733" y="6288052"/>
                  <a:pt x="2792634" y="6324042"/>
                  <a:pt x="2771798" y="6360031"/>
                </a:cubicBezTo>
                <a:cubicBezTo>
                  <a:pt x="2694769" y="6351823"/>
                  <a:pt x="2618371" y="6342352"/>
                  <a:pt x="2543867" y="6332881"/>
                </a:cubicBezTo>
                <a:cubicBezTo>
                  <a:pt x="2529976" y="6330987"/>
                  <a:pt x="2515454" y="6329093"/>
                  <a:pt x="2501564" y="6327199"/>
                </a:cubicBezTo>
                <a:lnTo>
                  <a:pt x="2495881" y="6326567"/>
                </a:lnTo>
                <a:cubicBezTo>
                  <a:pt x="2490199" y="6317096"/>
                  <a:pt x="2483885" y="6307626"/>
                  <a:pt x="2478202" y="6298155"/>
                </a:cubicBezTo>
                <a:cubicBezTo>
                  <a:pt x="2519874" y="6226176"/>
                  <a:pt x="2561546" y="6149146"/>
                  <a:pt x="2602586" y="6070222"/>
                </a:cubicBezTo>
                <a:close/>
                <a:moveTo>
                  <a:pt x="3441071" y="6426959"/>
                </a:moveTo>
                <a:cubicBezTo>
                  <a:pt x="3457487" y="6427590"/>
                  <a:pt x="3473903" y="6428853"/>
                  <a:pt x="3489688" y="6429484"/>
                </a:cubicBezTo>
                <a:lnTo>
                  <a:pt x="3492213" y="6429484"/>
                </a:lnTo>
                <a:cubicBezTo>
                  <a:pt x="3570506" y="6457897"/>
                  <a:pt x="3648798" y="6485678"/>
                  <a:pt x="3724565" y="6511566"/>
                </a:cubicBezTo>
                <a:cubicBezTo>
                  <a:pt x="3703729" y="6622691"/>
                  <a:pt x="3687944" y="6728765"/>
                  <a:pt x="3677210" y="6827894"/>
                </a:cubicBezTo>
                <a:cubicBezTo>
                  <a:pt x="3675316" y="6843048"/>
                  <a:pt x="3674054" y="6858201"/>
                  <a:pt x="3672159" y="6875880"/>
                </a:cubicBezTo>
                <a:cubicBezTo>
                  <a:pt x="3585659" y="6815266"/>
                  <a:pt x="3496002" y="6750864"/>
                  <a:pt x="3406976" y="6684567"/>
                </a:cubicBezTo>
                <a:cubicBezTo>
                  <a:pt x="3420235" y="6602486"/>
                  <a:pt x="3430969" y="6515986"/>
                  <a:pt x="3441071" y="6426959"/>
                </a:cubicBezTo>
                <a:close/>
                <a:moveTo>
                  <a:pt x="3739087" y="6438955"/>
                </a:moveTo>
                <a:cubicBezTo>
                  <a:pt x="3735298" y="6458529"/>
                  <a:pt x="3731510" y="6478102"/>
                  <a:pt x="3727722" y="6497044"/>
                </a:cubicBezTo>
                <a:cubicBezTo>
                  <a:pt x="3666477" y="6476207"/>
                  <a:pt x="3603969" y="6454109"/>
                  <a:pt x="3540830" y="6431379"/>
                </a:cubicBezTo>
                <a:cubicBezTo>
                  <a:pt x="3605863" y="6434536"/>
                  <a:pt x="3672791" y="6437061"/>
                  <a:pt x="3739087" y="6438955"/>
                </a:cubicBezTo>
                <a:close/>
                <a:moveTo>
                  <a:pt x="4647655" y="6435167"/>
                </a:moveTo>
                <a:cubicBezTo>
                  <a:pt x="4657126" y="6486310"/>
                  <a:pt x="4667860" y="6537453"/>
                  <a:pt x="4678594" y="6586701"/>
                </a:cubicBezTo>
                <a:cubicBezTo>
                  <a:pt x="4637553" y="6617640"/>
                  <a:pt x="4596513" y="6648578"/>
                  <a:pt x="4556104" y="6678253"/>
                </a:cubicBezTo>
                <a:cubicBezTo>
                  <a:pt x="4532111" y="6695933"/>
                  <a:pt x="4508119" y="6712980"/>
                  <a:pt x="4484126" y="6730659"/>
                </a:cubicBezTo>
                <a:cubicBezTo>
                  <a:pt x="4460764" y="6724346"/>
                  <a:pt x="4437403" y="6718032"/>
                  <a:pt x="4413410" y="6711086"/>
                </a:cubicBezTo>
                <a:cubicBezTo>
                  <a:pt x="4394468" y="6626479"/>
                  <a:pt x="4373001" y="6536190"/>
                  <a:pt x="4347746" y="6444006"/>
                </a:cubicBezTo>
                <a:cubicBezTo>
                  <a:pt x="4447505" y="6441481"/>
                  <a:pt x="4547896" y="6438955"/>
                  <a:pt x="4647655" y="6435167"/>
                </a:cubicBezTo>
                <a:close/>
                <a:moveTo>
                  <a:pt x="4563681" y="6688988"/>
                </a:moveTo>
                <a:cubicBezTo>
                  <a:pt x="4602196" y="6660575"/>
                  <a:pt x="4641973" y="6630899"/>
                  <a:pt x="4681119" y="6601224"/>
                </a:cubicBezTo>
                <a:cubicBezTo>
                  <a:pt x="4692484" y="6652366"/>
                  <a:pt x="4704480" y="6700984"/>
                  <a:pt x="4716477" y="6747076"/>
                </a:cubicBezTo>
                <a:cubicBezTo>
                  <a:pt x="4720265" y="6761598"/>
                  <a:pt x="4724054" y="6776752"/>
                  <a:pt x="4729105" y="6793168"/>
                </a:cubicBezTo>
                <a:cubicBezTo>
                  <a:pt x="4654601" y="6774857"/>
                  <a:pt x="4577571" y="6755284"/>
                  <a:pt x="4501173" y="6734448"/>
                </a:cubicBezTo>
                <a:cubicBezTo>
                  <a:pt x="4522009" y="6719926"/>
                  <a:pt x="4542845" y="6704772"/>
                  <a:pt x="4563681" y="6688988"/>
                </a:cubicBezTo>
                <a:close/>
                <a:moveTo>
                  <a:pt x="4912839" y="6422539"/>
                </a:moveTo>
                <a:cubicBezTo>
                  <a:pt x="5029015" y="6415594"/>
                  <a:pt x="5145190" y="6407386"/>
                  <a:pt x="5258840" y="6397284"/>
                </a:cubicBezTo>
                <a:lnTo>
                  <a:pt x="5264523" y="6396652"/>
                </a:lnTo>
                <a:cubicBezTo>
                  <a:pt x="5294829" y="6394127"/>
                  <a:pt x="5324505" y="6390970"/>
                  <a:pt x="5354180" y="6388444"/>
                </a:cubicBezTo>
                <a:cubicBezTo>
                  <a:pt x="5364914" y="6404229"/>
                  <a:pt x="5375647" y="6420645"/>
                  <a:pt x="5386381" y="6438324"/>
                </a:cubicBezTo>
                <a:cubicBezTo>
                  <a:pt x="5282201" y="6594279"/>
                  <a:pt x="5178022" y="6740762"/>
                  <a:pt x="5076369" y="6872723"/>
                </a:cubicBezTo>
                <a:cubicBezTo>
                  <a:pt x="4969033" y="6850624"/>
                  <a:pt x="4857908" y="6825369"/>
                  <a:pt x="4745521" y="6798218"/>
                </a:cubicBezTo>
                <a:cubicBezTo>
                  <a:pt x="4739838" y="6778014"/>
                  <a:pt x="4735419" y="6760967"/>
                  <a:pt x="4730999" y="6744550"/>
                </a:cubicBezTo>
                <a:cubicBezTo>
                  <a:pt x="4718371" y="6697195"/>
                  <a:pt x="4706375" y="6646053"/>
                  <a:pt x="4694378" y="6593015"/>
                </a:cubicBezTo>
                <a:cubicBezTo>
                  <a:pt x="4765094" y="6538716"/>
                  <a:pt x="4838967" y="6481259"/>
                  <a:pt x="4912839" y="6422539"/>
                </a:cubicBezTo>
                <a:close/>
                <a:moveTo>
                  <a:pt x="5445100" y="5973618"/>
                </a:moveTo>
                <a:cubicBezTo>
                  <a:pt x="5484878" y="6039283"/>
                  <a:pt x="5524655" y="6103054"/>
                  <a:pt x="5563801" y="6162405"/>
                </a:cubicBezTo>
                <a:cubicBezTo>
                  <a:pt x="5536652" y="6205971"/>
                  <a:pt x="5509502" y="6249537"/>
                  <a:pt x="5482352" y="6291841"/>
                </a:cubicBezTo>
                <a:cubicBezTo>
                  <a:pt x="5465936" y="6317096"/>
                  <a:pt x="5450151" y="6341721"/>
                  <a:pt x="5434366" y="6366345"/>
                </a:cubicBezTo>
                <a:cubicBezTo>
                  <a:pt x="5410374" y="6368871"/>
                  <a:pt x="5385749" y="6371396"/>
                  <a:pt x="5361757" y="6373291"/>
                </a:cubicBezTo>
                <a:cubicBezTo>
                  <a:pt x="5318191" y="6307626"/>
                  <a:pt x="5270837" y="6238803"/>
                  <a:pt x="5220957" y="6169350"/>
                </a:cubicBezTo>
                <a:cubicBezTo>
                  <a:pt x="5295461" y="6104948"/>
                  <a:pt x="5371228" y="6039283"/>
                  <a:pt x="5445100" y="5973618"/>
                </a:cubicBezTo>
                <a:close/>
                <a:moveTo>
                  <a:pt x="5493717" y="6299417"/>
                </a:moveTo>
                <a:lnTo>
                  <a:pt x="5493717" y="6299417"/>
                </a:lnTo>
                <a:cubicBezTo>
                  <a:pt x="5519604" y="6259008"/>
                  <a:pt x="5546122" y="6217336"/>
                  <a:pt x="5572009" y="6175664"/>
                </a:cubicBezTo>
                <a:cubicBezTo>
                  <a:pt x="5601053" y="6219230"/>
                  <a:pt x="5629465" y="6260271"/>
                  <a:pt x="5657247" y="6298786"/>
                </a:cubicBezTo>
                <a:cubicBezTo>
                  <a:pt x="5666086" y="6310783"/>
                  <a:pt x="5674926" y="6323410"/>
                  <a:pt x="5685659" y="6337301"/>
                </a:cubicBezTo>
                <a:cubicBezTo>
                  <a:pt x="5609261" y="6346772"/>
                  <a:pt x="5530969" y="6356243"/>
                  <a:pt x="5451414" y="6364451"/>
                </a:cubicBezTo>
                <a:cubicBezTo>
                  <a:pt x="5465936" y="6342352"/>
                  <a:pt x="5479827" y="6320885"/>
                  <a:pt x="5493717" y="6299417"/>
                </a:cubicBezTo>
                <a:close/>
                <a:moveTo>
                  <a:pt x="5912328" y="5590362"/>
                </a:moveTo>
                <a:cubicBezTo>
                  <a:pt x="6003879" y="5649713"/>
                  <a:pt x="6090379" y="5709695"/>
                  <a:pt x="6170566" y="5768415"/>
                </a:cubicBezTo>
                <a:cubicBezTo>
                  <a:pt x="6129526" y="5951519"/>
                  <a:pt x="6084697" y="6125784"/>
                  <a:pt x="6037343" y="6285527"/>
                </a:cubicBezTo>
                <a:cubicBezTo>
                  <a:pt x="5929375" y="6303206"/>
                  <a:pt x="5816988" y="6320253"/>
                  <a:pt x="5702075" y="6334775"/>
                </a:cubicBezTo>
                <a:cubicBezTo>
                  <a:pt x="5689447" y="6318359"/>
                  <a:pt x="5678714" y="6303837"/>
                  <a:pt x="5669243" y="6289947"/>
                </a:cubicBezTo>
                <a:cubicBezTo>
                  <a:pt x="5640199" y="6250169"/>
                  <a:pt x="5610524" y="6207234"/>
                  <a:pt x="5580849" y="6161774"/>
                </a:cubicBezTo>
                <a:cubicBezTo>
                  <a:pt x="5692604" y="5980564"/>
                  <a:pt x="5804360" y="5788620"/>
                  <a:pt x="5912328" y="5590362"/>
                </a:cubicBezTo>
                <a:close/>
                <a:moveTo>
                  <a:pt x="5919273" y="5578366"/>
                </a:moveTo>
                <a:cubicBezTo>
                  <a:pt x="5937584" y="5544902"/>
                  <a:pt x="5955894" y="5510175"/>
                  <a:pt x="5974204" y="5475448"/>
                </a:cubicBezTo>
                <a:cubicBezTo>
                  <a:pt x="6015876" y="5433776"/>
                  <a:pt x="6058810" y="5390841"/>
                  <a:pt x="6101113" y="5347276"/>
                </a:cubicBezTo>
                <a:cubicBezTo>
                  <a:pt x="6147205" y="5382633"/>
                  <a:pt x="6192665" y="5416097"/>
                  <a:pt x="6236862" y="5447667"/>
                </a:cubicBezTo>
                <a:cubicBezTo>
                  <a:pt x="6227391" y="5498178"/>
                  <a:pt x="6217289" y="5548690"/>
                  <a:pt x="6207186" y="5597939"/>
                </a:cubicBezTo>
                <a:cubicBezTo>
                  <a:pt x="6196453" y="5649082"/>
                  <a:pt x="6185719" y="5701487"/>
                  <a:pt x="6173723" y="5753893"/>
                </a:cubicBezTo>
                <a:cubicBezTo>
                  <a:pt x="6094799" y="5695805"/>
                  <a:pt x="6008931" y="5636454"/>
                  <a:pt x="5919273" y="5578366"/>
                </a:cubicBezTo>
                <a:close/>
                <a:moveTo>
                  <a:pt x="6623272" y="4542248"/>
                </a:moveTo>
                <a:cubicBezTo>
                  <a:pt x="6673783" y="4554876"/>
                  <a:pt x="6723032" y="4566241"/>
                  <a:pt x="6769123" y="4576343"/>
                </a:cubicBezTo>
                <a:cubicBezTo>
                  <a:pt x="6771649" y="4576975"/>
                  <a:pt x="6774174" y="4577606"/>
                  <a:pt x="6776700" y="4577606"/>
                </a:cubicBezTo>
                <a:cubicBezTo>
                  <a:pt x="6736922" y="4625592"/>
                  <a:pt x="6695882" y="4674841"/>
                  <a:pt x="6654842" y="4722827"/>
                </a:cubicBezTo>
                <a:cubicBezTo>
                  <a:pt x="6652947" y="4710830"/>
                  <a:pt x="6651053" y="4698834"/>
                  <a:pt x="6649159" y="4686837"/>
                </a:cubicBezTo>
                <a:cubicBezTo>
                  <a:pt x="6640951" y="4639483"/>
                  <a:pt x="6632112" y="4590865"/>
                  <a:pt x="6623272" y="4542248"/>
                </a:cubicBezTo>
                <a:close/>
                <a:moveTo>
                  <a:pt x="6560133" y="4220237"/>
                </a:moveTo>
                <a:cubicBezTo>
                  <a:pt x="6608750" y="4100272"/>
                  <a:pt x="6654842" y="3980308"/>
                  <a:pt x="6697776" y="3864131"/>
                </a:cubicBezTo>
                <a:lnTo>
                  <a:pt x="6699670" y="3859080"/>
                </a:lnTo>
                <a:cubicBezTo>
                  <a:pt x="6712929" y="3822459"/>
                  <a:pt x="6726820" y="3784575"/>
                  <a:pt x="6740710" y="3746692"/>
                </a:cubicBezTo>
                <a:cubicBezTo>
                  <a:pt x="6846153" y="3927902"/>
                  <a:pt x="6940861" y="4104061"/>
                  <a:pt x="7022310" y="4269486"/>
                </a:cubicBezTo>
                <a:cubicBezTo>
                  <a:pt x="6949069" y="4366720"/>
                  <a:pt x="6869514" y="4466481"/>
                  <a:pt x="6787433" y="4566241"/>
                </a:cubicBezTo>
                <a:lnTo>
                  <a:pt x="6784908" y="4565610"/>
                </a:lnTo>
                <a:cubicBezTo>
                  <a:pt x="6781119" y="4564978"/>
                  <a:pt x="6776700" y="4563715"/>
                  <a:pt x="6772911" y="4563084"/>
                </a:cubicBezTo>
                <a:cubicBezTo>
                  <a:pt x="6724926" y="4552982"/>
                  <a:pt x="6673783" y="4540985"/>
                  <a:pt x="6621378" y="4527726"/>
                </a:cubicBezTo>
                <a:cubicBezTo>
                  <a:pt x="6602436" y="4426703"/>
                  <a:pt x="6581601" y="4323155"/>
                  <a:pt x="6560133" y="4220237"/>
                </a:cubicBezTo>
                <a:close/>
                <a:moveTo>
                  <a:pt x="6618221" y="2701735"/>
                </a:moveTo>
                <a:cubicBezTo>
                  <a:pt x="6577812" y="2722571"/>
                  <a:pt x="6534246" y="2745932"/>
                  <a:pt x="6489418" y="2770557"/>
                </a:cubicBezTo>
                <a:cubicBezTo>
                  <a:pt x="6481210" y="2764243"/>
                  <a:pt x="6473001" y="2757297"/>
                  <a:pt x="6465425" y="2750984"/>
                </a:cubicBezTo>
                <a:cubicBezTo>
                  <a:pt x="6463531" y="2680899"/>
                  <a:pt x="6461005" y="2610814"/>
                  <a:pt x="6457848" y="2541992"/>
                </a:cubicBezTo>
                <a:cubicBezTo>
                  <a:pt x="6586020" y="2466225"/>
                  <a:pt x="6695251" y="2390458"/>
                  <a:pt x="6783645" y="2315953"/>
                </a:cubicBezTo>
                <a:cubicBezTo>
                  <a:pt x="6797535" y="2322898"/>
                  <a:pt x="6811426" y="2329212"/>
                  <a:pt x="6824685" y="2336158"/>
                </a:cubicBezTo>
                <a:cubicBezTo>
                  <a:pt x="6916868" y="2381618"/>
                  <a:pt x="7002106" y="2427710"/>
                  <a:pt x="7079135" y="2473170"/>
                </a:cubicBezTo>
                <a:cubicBezTo>
                  <a:pt x="7077241" y="2484535"/>
                  <a:pt x="7075347" y="2495900"/>
                  <a:pt x="7072821" y="2507265"/>
                </a:cubicBezTo>
                <a:cubicBezTo>
                  <a:pt x="6937072" y="2551463"/>
                  <a:pt x="6784276" y="2616497"/>
                  <a:pt x="6618221" y="2701735"/>
                </a:cubicBezTo>
                <a:close/>
                <a:moveTo>
                  <a:pt x="6769123" y="2309639"/>
                </a:moveTo>
                <a:cubicBezTo>
                  <a:pt x="6683885" y="2380987"/>
                  <a:pt x="6579075" y="2453597"/>
                  <a:pt x="6456585" y="2526207"/>
                </a:cubicBezTo>
                <a:cubicBezTo>
                  <a:pt x="6450903" y="2401823"/>
                  <a:pt x="6442695" y="2279964"/>
                  <a:pt x="6432592" y="2162524"/>
                </a:cubicBezTo>
                <a:cubicBezTo>
                  <a:pt x="6551925" y="2210510"/>
                  <a:pt x="6664944" y="2259759"/>
                  <a:pt x="6769123" y="2309639"/>
                </a:cubicBezTo>
                <a:close/>
                <a:moveTo>
                  <a:pt x="6440800" y="2535678"/>
                </a:moveTo>
                <a:cubicBezTo>
                  <a:pt x="6437012" y="2537572"/>
                  <a:pt x="6433855" y="2540098"/>
                  <a:pt x="6430067" y="2541992"/>
                </a:cubicBezTo>
                <a:cubicBezTo>
                  <a:pt x="6387764" y="2566616"/>
                  <a:pt x="6341673" y="2591872"/>
                  <a:pt x="6293687" y="2617759"/>
                </a:cubicBezTo>
                <a:cubicBezTo>
                  <a:pt x="6212238" y="2555251"/>
                  <a:pt x="6127632" y="2492743"/>
                  <a:pt x="6042394" y="2430867"/>
                </a:cubicBezTo>
                <a:cubicBezTo>
                  <a:pt x="5997566" y="2309639"/>
                  <a:pt x="5952106" y="2189674"/>
                  <a:pt x="5905383" y="2075392"/>
                </a:cubicBezTo>
                <a:lnTo>
                  <a:pt x="5900963" y="2063395"/>
                </a:lnTo>
                <a:lnTo>
                  <a:pt x="5900963" y="2063395"/>
                </a:lnTo>
                <a:cubicBezTo>
                  <a:pt x="5890229" y="2037508"/>
                  <a:pt x="5880127" y="2011621"/>
                  <a:pt x="5869393" y="1986365"/>
                </a:cubicBezTo>
                <a:cubicBezTo>
                  <a:pt x="5873182" y="1981314"/>
                  <a:pt x="5877602" y="1976894"/>
                  <a:pt x="5881390" y="1971843"/>
                </a:cubicBezTo>
                <a:lnTo>
                  <a:pt x="5885178" y="1967424"/>
                </a:lnTo>
                <a:cubicBezTo>
                  <a:pt x="6074595" y="2028037"/>
                  <a:pt x="6253909" y="2091808"/>
                  <a:pt x="6417439" y="2157473"/>
                </a:cubicBezTo>
                <a:cubicBezTo>
                  <a:pt x="6428173" y="2278701"/>
                  <a:pt x="6436381" y="2405611"/>
                  <a:pt x="6442695" y="2535047"/>
                </a:cubicBezTo>
                <a:lnTo>
                  <a:pt x="6440800" y="2535678"/>
                </a:lnTo>
                <a:close/>
                <a:moveTo>
                  <a:pt x="5750061" y="1748330"/>
                </a:moveTo>
                <a:cubicBezTo>
                  <a:pt x="5747535" y="1751487"/>
                  <a:pt x="5745010" y="1754644"/>
                  <a:pt x="5742484" y="1757801"/>
                </a:cubicBezTo>
                <a:cubicBezTo>
                  <a:pt x="5711546" y="1796316"/>
                  <a:pt x="5678082" y="1836094"/>
                  <a:pt x="5642725" y="1877134"/>
                </a:cubicBezTo>
                <a:cubicBezTo>
                  <a:pt x="5544860" y="1848090"/>
                  <a:pt x="5443206" y="1820309"/>
                  <a:pt x="5340921" y="1793159"/>
                </a:cubicBezTo>
                <a:cubicBezTo>
                  <a:pt x="5255683" y="1695924"/>
                  <a:pt x="5169183" y="1600584"/>
                  <a:pt x="5084577" y="1509663"/>
                </a:cubicBezTo>
                <a:lnTo>
                  <a:pt x="5080789" y="1505875"/>
                </a:lnTo>
                <a:cubicBezTo>
                  <a:pt x="5059953" y="1483776"/>
                  <a:pt x="5039748" y="1462308"/>
                  <a:pt x="5018912" y="1440210"/>
                </a:cubicBezTo>
                <a:cubicBezTo>
                  <a:pt x="5020807" y="1434527"/>
                  <a:pt x="5022701" y="1428213"/>
                  <a:pt x="5025226" y="1422531"/>
                </a:cubicBezTo>
                <a:lnTo>
                  <a:pt x="5027120" y="1416848"/>
                </a:lnTo>
                <a:cubicBezTo>
                  <a:pt x="5226008" y="1405483"/>
                  <a:pt x="5416056" y="1400432"/>
                  <a:pt x="5592214" y="1402326"/>
                </a:cubicBezTo>
                <a:cubicBezTo>
                  <a:pt x="5645882" y="1511557"/>
                  <a:pt x="5699550" y="1627102"/>
                  <a:pt x="5751324" y="1745804"/>
                </a:cubicBezTo>
                <a:lnTo>
                  <a:pt x="5750061" y="1748330"/>
                </a:lnTo>
                <a:close/>
                <a:moveTo>
                  <a:pt x="4823182" y="1262788"/>
                </a:moveTo>
                <a:cubicBezTo>
                  <a:pt x="4821919" y="1266576"/>
                  <a:pt x="4820656" y="1270365"/>
                  <a:pt x="4819393" y="1274153"/>
                </a:cubicBezTo>
                <a:cubicBezTo>
                  <a:pt x="4804240" y="1320876"/>
                  <a:pt x="4787824" y="1370756"/>
                  <a:pt x="4769514" y="1421268"/>
                </a:cubicBezTo>
                <a:cubicBezTo>
                  <a:pt x="4667229" y="1429476"/>
                  <a:pt x="4562418" y="1439578"/>
                  <a:pt x="4457607" y="1451575"/>
                </a:cubicBezTo>
                <a:cubicBezTo>
                  <a:pt x="4343326" y="1391592"/>
                  <a:pt x="4229044" y="1334135"/>
                  <a:pt x="4117288" y="1279836"/>
                </a:cubicBezTo>
                <a:lnTo>
                  <a:pt x="4117288" y="1279836"/>
                </a:lnTo>
                <a:lnTo>
                  <a:pt x="4105923" y="1274153"/>
                </a:lnTo>
                <a:lnTo>
                  <a:pt x="4105923" y="1274153"/>
                </a:lnTo>
                <a:cubicBezTo>
                  <a:pt x="4080668" y="1262156"/>
                  <a:pt x="4055412" y="1250160"/>
                  <a:pt x="4030788" y="1238164"/>
                </a:cubicBezTo>
                <a:cubicBezTo>
                  <a:pt x="4030788" y="1231850"/>
                  <a:pt x="4030157" y="1225536"/>
                  <a:pt x="4030157" y="1219222"/>
                </a:cubicBezTo>
                <a:lnTo>
                  <a:pt x="4030157" y="1213539"/>
                </a:lnTo>
                <a:cubicBezTo>
                  <a:pt x="4211366" y="1131458"/>
                  <a:pt x="4386892" y="1058216"/>
                  <a:pt x="4552316" y="996971"/>
                </a:cubicBezTo>
                <a:cubicBezTo>
                  <a:pt x="4640710" y="1079684"/>
                  <a:pt x="4732262" y="1168079"/>
                  <a:pt x="4823813" y="1259631"/>
                </a:cubicBezTo>
                <a:lnTo>
                  <a:pt x="4823182" y="1262788"/>
                </a:lnTo>
                <a:close/>
                <a:moveTo>
                  <a:pt x="3446122" y="981818"/>
                </a:moveTo>
                <a:cubicBezTo>
                  <a:pt x="3542724" y="896579"/>
                  <a:pt x="3637433" y="818287"/>
                  <a:pt x="3728984" y="747570"/>
                </a:cubicBezTo>
                <a:cubicBezTo>
                  <a:pt x="3754240" y="855539"/>
                  <a:pt x="3771919" y="981818"/>
                  <a:pt x="3782021" y="1123881"/>
                </a:cubicBezTo>
                <a:cubicBezTo>
                  <a:pt x="3668371" y="1073370"/>
                  <a:pt x="3555352" y="1025384"/>
                  <a:pt x="3446122" y="981818"/>
                </a:cubicBezTo>
                <a:close/>
                <a:moveTo>
                  <a:pt x="3105172" y="407249"/>
                </a:moveTo>
                <a:lnTo>
                  <a:pt x="3107066" y="405986"/>
                </a:lnTo>
                <a:cubicBezTo>
                  <a:pt x="3185358" y="347898"/>
                  <a:pt x="3258599" y="312540"/>
                  <a:pt x="3326158" y="301175"/>
                </a:cubicBezTo>
                <a:cubicBezTo>
                  <a:pt x="3391191" y="289810"/>
                  <a:pt x="3450542" y="301175"/>
                  <a:pt x="3502947" y="334007"/>
                </a:cubicBezTo>
                <a:cubicBezTo>
                  <a:pt x="3580608" y="382625"/>
                  <a:pt x="3644378" y="477334"/>
                  <a:pt x="3692364" y="616872"/>
                </a:cubicBezTo>
                <a:cubicBezTo>
                  <a:pt x="3704360" y="652230"/>
                  <a:pt x="3715725" y="690745"/>
                  <a:pt x="3725827" y="732417"/>
                </a:cubicBezTo>
                <a:cubicBezTo>
                  <a:pt x="3631119" y="805659"/>
                  <a:pt x="3531991" y="887740"/>
                  <a:pt x="3432231" y="976135"/>
                </a:cubicBezTo>
                <a:cubicBezTo>
                  <a:pt x="3214402" y="889634"/>
                  <a:pt x="3007306" y="817655"/>
                  <a:pt x="2816627" y="762092"/>
                </a:cubicBezTo>
                <a:cubicBezTo>
                  <a:pt x="2813470" y="746939"/>
                  <a:pt x="2810313" y="732417"/>
                  <a:pt x="2807156" y="716001"/>
                </a:cubicBezTo>
                <a:cubicBezTo>
                  <a:pt x="2909441" y="582145"/>
                  <a:pt x="3009832" y="478597"/>
                  <a:pt x="3105172" y="407249"/>
                </a:cubicBezTo>
                <a:close/>
                <a:moveTo>
                  <a:pt x="1872700" y="962876"/>
                </a:moveTo>
                <a:lnTo>
                  <a:pt x="1873963" y="960982"/>
                </a:lnTo>
                <a:cubicBezTo>
                  <a:pt x="1925737" y="878900"/>
                  <a:pt x="1981930" y="818918"/>
                  <a:pt x="2040018" y="784191"/>
                </a:cubicBezTo>
                <a:cubicBezTo>
                  <a:pt x="2096212" y="750727"/>
                  <a:pt x="2156194" y="739362"/>
                  <a:pt x="2216807" y="750727"/>
                </a:cubicBezTo>
                <a:cubicBezTo>
                  <a:pt x="2307096" y="767775"/>
                  <a:pt x="2400542" y="833440"/>
                  <a:pt x="2495250" y="946459"/>
                </a:cubicBezTo>
                <a:cubicBezTo>
                  <a:pt x="2519243" y="974872"/>
                  <a:pt x="2543867" y="1007073"/>
                  <a:pt x="2567860" y="1042431"/>
                </a:cubicBezTo>
                <a:cubicBezTo>
                  <a:pt x="2505983" y="1144717"/>
                  <a:pt x="2442845" y="1257105"/>
                  <a:pt x="2381600" y="1375807"/>
                </a:cubicBezTo>
                <a:cubicBezTo>
                  <a:pt x="2351293" y="1375176"/>
                  <a:pt x="2321618" y="1375176"/>
                  <a:pt x="2293837" y="1375176"/>
                </a:cubicBezTo>
                <a:cubicBezTo>
                  <a:pt x="2093055" y="1375176"/>
                  <a:pt x="1903638" y="1382753"/>
                  <a:pt x="1730006" y="1397275"/>
                </a:cubicBezTo>
                <a:cubicBezTo>
                  <a:pt x="1721167" y="1384016"/>
                  <a:pt x="1712959" y="1370756"/>
                  <a:pt x="1704751" y="1358128"/>
                </a:cubicBezTo>
                <a:cubicBezTo>
                  <a:pt x="1753368" y="1196492"/>
                  <a:pt x="1809561" y="1063267"/>
                  <a:pt x="1872700" y="962876"/>
                </a:cubicBezTo>
                <a:close/>
                <a:moveTo>
                  <a:pt x="944558" y="2398034"/>
                </a:moveTo>
                <a:cubicBezTo>
                  <a:pt x="1060734" y="2480747"/>
                  <a:pt x="1204059" y="2564722"/>
                  <a:pt x="1371377" y="2646804"/>
                </a:cubicBezTo>
                <a:cubicBezTo>
                  <a:pt x="1413680" y="2667639"/>
                  <a:pt x="1457877" y="2688475"/>
                  <a:pt x="1503338" y="2709311"/>
                </a:cubicBezTo>
                <a:cubicBezTo>
                  <a:pt x="1502706" y="2719414"/>
                  <a:pt x="1502706" y="2730147"/>
                  <a:pt x="1502075" y="2740250"/>
                </a:cubicBezTo>
                <a:cubicBezTo>
                  <a:pt x="1447144" y="2783184"/>
                  <a:pt x="1392213" y="2827382"/>
                  <a:pt x="1338545" y="2870948"/>
                </a:cubicBezTo>
                <a:cubicBezTo>
                  <a:pt x="1201534" y="2812860"/>
                  <a:pt x="1075256" y="2770557"/>
                  <a:pt x="963500" y="2743407"/>
                </a:cubicBezTo>
                <a:cubicBezTo>
                  <a:pt x="960343" y="2728253"/>
                  <a:pt x="957817" y="2713100"/>
                  <a:pt x="955292" y="2698578"/>
                </a:cubicBezTo>
                <a:cubicBezTo>
                  <a:pt x="936981" y="2597555"/>
                  <a:pt x="923091" y="2501583"/>
                  <a:pt x="914251" y="2412556"/>
                </a:cubicBezTo>
                <a:cubicBezTo>
                  <a:pt x="924354" y="2408137"/>
                  <a:pt x="934456" y="2403085"/>
                  <a:pt x="944558" y="2398034"/>
                </a:cubicBezTo>
                <a:close/>
                <a:moveTo>
                  <a:pt x="1060734" y="3676607"/>
                </a:moveTo>
                <a:cubicBezTo>
                  <a:pt x="1106194" y="3680395"/>
                  <a:pt x="1154811" y="3684184"/>
                  <a:pt x="1206585" y="3687341"/>
                </a:cubicBezTo>
                <a:cubicBezTo>
                  <a:pt x="1209742" y="3697443"/>
                  <a:pt x="1213530" y="3706914"/>
                  <a:pt x="1216687" y="3717016"/>
                </a:cubicBezTo>
                <a:cubicBezTo>
                  <a:pt x="1180698" y="3776999"/>
                  <a:pt x="1145340" y="3838244"/>
                  <a:pt x="1111245" y="3897595"/>
                </a:cubicBezTo>
                <a:cubicBezTo>
                  <a:pt x="962868" y="3893175"/>
                  <a:pt x="829645" y="3898226"/>
                  <a:pt x="715364" y="3914011"/>
                </a:cubicBezTo>
                <a:cubicBezTo>
                  <a:pt x="707156" y="3900752"/>
                  <a:pt x="698948" y="3888124"/>
                  <a:pt x="691371" y="3874865"/>
                </a:cubicBezTo>
                <a:cubicBezTo>
                  <a:pt x="637703" y="3787101"/>
                  <a:pt x="590349" y="3702494"/>
                  <a:pt x="549940" y="3622938"/>
                </a:cubicBezTo>
                <a:cubicBezTo>
                  <a:pt x="557517" y="3614730"/>
                  <a:pt x="565093" y="3605891"/>
                  <a:pt x="573301" y="3597683"/>
                </a:cubicBezTo>
                <a:cubicBezTo>
                  <a:pt x="710944" y="3633041"/>
                  <a:pt x="875105" y="3659559"/>
                  <a:pt x="1060734" y="3676607"/>
                </a:cubicBezTo>
                <a:close/>
                <a:moveTo>
                  <a:pt x="1141552" y="4748714"/>
                </a:moveTo>
                <a:cubicBezTo>
                  <a:pt x="1185117" y="4736086"/>
                  <a:pt x="1232472" y="4722196"/>
                  <a:pt x="1281720" y="4706411"/>
                </a:cubicBezTo>
                <a:cubicBezTo>
                  <a:pt x="1288034" y="4714619"/>
                  <a:pt x="1294979" y="4722196"/>
                  <a:pt x="1301924" y="4730404"/>
                </a:cubicBezTo>
                <a:lnTo>
                  <a:pt x="1301924" y="4730404"/>
                </a:lnTo>
                <a:cubicBezTo>
                  <a:pt x="1289928" y="4800488"/>
                  <a:pt x="1278563" y="4869941"/>
                  <a:pt x="1268461" y="4936869"/>
                </a:cubicBezTo>
                <a:cubicBezTo>
                  <a:pt x="1128292" y="4986118"/>
                  <a:pt x="1005803" y="5039155"/>
                  <a:pt x="904781" y="5094718"/>
                </a:cubicBezTo>
                <a:cubicBezTo>
                  <a:pt x="892784" y="5085247"/>
                  <a:pt x="880156" y="5076407"/>
                  <a:pt x="868160" y="5066936"/>
                </a:cubicBezTo>
                <a:cubicBezTo>
                  <a:pt x="786711" y="5004428"/>
                  <a:pt x="712207" y="4942552"/>
                  <a:pt x="645911" y="4882569"/>
                </a:cubicBezTo>
                <a:cubicBezTo>
                  <a:pt x="650331" y="4871836"/>
                  <a:pt x="654119" y="4861102"/>
                  <a:pt x="658539" y="4850368"/>
                </a:cubicBezTo>
                <a:cubicBezTo>
                  <a:pt x="799339" y="4833952"/>
                  <a:pt x="962237" y="4799857"/>
                  <a:pt x="1141552" y="4748714"/>
                </a:cubicBezTo>
                <a:close/>
                <a:moveTo>
                  <a:pt x="1704119" y="5622563"/>
                </a:moveTo>
                <a:cubicBezTo>
                  <a:pt x="1665604" y="5653502"/>
                  <a:pt x="1628353" y="5682546"/>
                  <a:pt x="1593626" y="5708433"/>
                </a:cubicBezTo>
                <a:cubicBezTo>
                  <a:pt x="1447775" y="5818295"/>
                  <a:pt x="1311395" y="5906690"/>
                  <a:pt x="1188274" y="5972356"/>
                </a:cubicBezTo>
                <a:cubicBezTo>
                  <a:pt x="1190800" y="5777886"/>
                  <a:pt x="1205322" y="5564475"/>
                  <a:pt x="1229315" y="5337805"/>
                </a:cubicBezTo>
                <a:cubicBezTo>
                  <a:pt x="1374534" y="5432514"/>
                  <a:pt x="1534276" y="5527854"/>
                  <a:pt x="1704119" y="5622563"/>
                </a:cubicBezTo>
                <a:close/>
                <a:moveTo>
                  <a:pt x="2478202" y="6323410"/>
                </a:moveTo>
                <a:cubicBezTo>
                  <a:pt x="2473783" y="6322779"/>
                  <a:pt x="2469363" y="6322148"/>
                  <a:pt x="2464943" y="6321516"/>
                </a:cubicBezTo>
                <a:cubicBezTo>
                  <a:pt x="2466837" y="6318359"/>
                  <a:pt x="2468732" y="6315202"/>
                  <a:pt x="2470626" y="6311414"/>
                </a:cubicBezTo>
                <a:cubicBezTo>
                  <a:pt x="2473151" y="6315834"/>
                  <a:pt x="2475677" y="6319622"/>
                  <a:pt x="2478202" y="6323410"/>
                </a:cubicBezTo>
                <a:close/>
                <a:moveTo>
                  <a:pt x="2506615" y="6341721"/>
                </a:moveTo>
                <a:cubicBezTo>
                  <a:pt x="2518611" y="6343615"/>
                  <a:pt x="2530608" y="6344878"/>
                  <a:pt x="2543235" y="6346772"/>
                </a:cubicBezTo>
                <a:cubicBezTo>
                  <a:pt x="2615214" y="6356243"/>
                  <a:pt x="2689718" y="6365082"/>
                  <a:pt x="2764853" y="6373291"/>
                </a:cubicBezTo>
                <a:cubicBezTo>
                  <a:pt x="2733915" y="6426959"/>
                  <a:pt x="2705502" y="6479364"/>
                  <a:pt x="2679615" y="6529245"/>
                </a:cubicBezTo>
                <a:cubicBezTo>
                  <a:pt x="2672670" y="6542504"/>
                  <a:pt x="2665725" y="6556395"/>
                  <a:pt x="2658148" y="6572180"/>
                </a:cubicBezTo>
                <a:cubicBezTo>
                  <a:pt x="2607006" y="6497675"/>
                  <a:pt x="2556495" y="6420645"/>
                  <a:pt x="2506615" y="6341721"/>
                </a:cubicBezTo>
                <a:close/>
                <a:moveTo>
                  <a:pt x="3691732" y="6829157"/>
                </a:moveTo>
                <a:cubicBezTo>
                  <a:pt x="3702466" y="6731291"/>
                  <a:pt x="3718251" y="6625848"/>
                  <a:pt x="3738455" y="6515986"/>
                </a:cubicBezTo>
                <a:cubicBezTo>
                  <a:pt x="3928503" y="6581019"/>
                  <a:pt x="4120445" y="6641002"/>
                  <a:pt x="4309231" y="6695302"/>
                </a:cubicBezTo>
                <a:lnTo>
                  <a:pt x="4314914" y="6696564"/>
                </a:lnTo>
                <a:cubicBezTo>
                  <a:pt x="4343957" y="6704772"/>
                  <a:pt x="4372370" y="6712980"/>
                  <a:pt x="4401414" y="6721189"/>
                </a:cubicBezTo>
                <a:cubicBezTo>
                  <a:pt x="4405202" y="6740130"/>
                  <a:pt x="4409622" y="6759072"/>
                  <a:pt x="4414041" y="6779276"/>
                </a:cubicBezTo>
                <a:cubicBezTo>
                  <a:pt x="4260614" y="6887245"/>
                  <a:pt x="4110974" y="6986374"/>
                  <a:pt x="3968281" y="7072875"/>
                </a:cubicBezTo>
                <a:cubicBezTo>
                  <a:pt x="3876098" y="7013524"/>
                  <a:pt x="3781390" y="6950385"/>
                  <a:pt x="3686681" y="6884088"/>
                </a:cubicBezTo>
                <a:cubicBezTo>
                  <a:pt x="3687944" y="6864515"/>
                  <a:pt x="3689838" y="6846836"/>
                  <a:pt x="3691732" y="6829157"/>
                </a:cubicBezTo>
                <a:close/>
                <a:moveTo>
                  <a:pt x="4468972" y="6740762"/>
                </a:moveTo>
                <a:cubicBezTo>
                  <a:pt x="4454450" y="6750864"/>
                  <a:pt x="4440560" y="6760967"/>
                  <a:pt x="4426038" y="6771069"/>
                </a:cubicBezTo>
                <a:cubicBezTo>
                  <a:pt x="4422881" y="6755915"/>
                  <a:pt x="4419724" y="6741393"/>
                  <a:pt x="4416567" y="6726240"/>
                </a:cubicBezTo>
                <a:cubicBezTo>
                  <a:pt x="4434246" y="6731291"/>
                  <a:pt x="4451294" y="6735711"/>
                  <a:pt x="4468972" y="6740762"/>
                </a:cubicBezTo>
                <a:close/>
                <a:moveTo>
                  <a:pt x="5066267" y="6884720"/>
                </a:moveTo>
                <a:cubicBezTo>
                  <a:pt x="4998076" y="6972484"/>
                  <a:pt x="4930518" y="7055827"/>
                  <a:pt x="4864222" y="7132226"/>
                </a:cubicBezTo>
                <a:cubicBezTo>
                  <a:pt x="4823182" y="7041305"/>
                  <a:pt x="4784667" y="6933968"/>
                  <a:pt x="4749940" y="6813372"/>
                </a:cubicBezTo>
                <a:cubicBezTo>
                  <a:pt x="4857277" y="6839259"/>
                  <a:pt x="4963982" y="6863883"/>
                  <a:pt x="5066267" y="6884720"/>
                </a:cubicBezTo>
                <a:close/>
                <a:moveTo>
                  <a:pt x="5542965" y="7343112"/>
                </a:moveTo>
                <a:lnTo>
                  <a:pt x="5541071" y="7345006"/>
                </a:lnTo>
                <a:cubicBezTo>
                  <a:pt x="5476038" y="7417616"/>
                  <a:pt x="5410374" y="7466233"/>
                  <a:pt x="5347235" y="7490858"/>
                </a:cubicBezTo>
                <a:cubicBezTo>
                  <a:pt x="5285990" y="7514219"/>
                  <a:pt x="5225376" y="7515482"/>
                  <a:pt x="5167289" y="7493384"/>
                </a:cubicBezTo>
                <a:cubicBezTo>
                  <a:pt x="5081420" y="7461182"/>
                  <a:pt x="5000602" y="7380364"/>
                  <a:pt x="4926098" y="7252822"/>
                </a:cubicBezTo>
                <a:cubicBezTo>
                  <a:pt x="4907157" y="7220621"/>
                  <a:pt x="4888846" y="7184632"/>
                  <a:pt x="4870536" y="7146117"/>
                </a:cubicBezTo>
                <a:cubicBezTo>
                  <a:pt x="4939357" y="7066561"/>
                  <a:pt x="5010704" y="6980060"/>
                  <a:pt x="5082051" y="6887877"/>
                </a:cubicBezTo>
                <a:cubicBezTo>
                  <a:pt x="5294198" y="6931443"/>
                  <a:pt x="5495611" y="6963644"/>
                  <a:pt x="5679345" y="6984480"/>
                </a:cubicBezTo>
                <a:cubicBezTo>
                  <a:pt x="5693867" y="7020469"/>
                  <a:pt x="5707127" y="7056459"/>
                  <a:pt x="5717860" y="7089923"/>
                </a:cubicBezTo>
                <a:cubicBezTo>
                  <a:pt x="5661035" y="7192208"/>
                  <a:pt x="5602316" y="7276815"/>
                  <a:pt x="5542965" y="7343112"/>
                </a:cubicBezTo>
                <a:close/>
                <a:moveTo>
                  <a:pt x="5712178" y="6348035"/>
                </a:moveTo>
                <a:cubicBezTo>
                  <a:pt x="5822039" y="6333513"/>
                  <a:pt x="5930007" y="6317728"/>
                  <a:pt x="6033554" y="6300680"/>
                </a:cubicBezTo>
                <a:cubicBezTo>
                  <a:pt x="6001985" y="6407386"/>
                  <a:pt x="5968521" y="6509040"/>
                  <a:pt x="5933795" y="6604381"/>
                </a:cubicBezTo>
                <a:cubicBezTo>
                  <a:pt x="5862448" y="6534296"/>
                  <a:pt x="5787944" y="6448426"/>
                  <a:pt x="5712178" y="6348035"/>
                </a:cubicBezTo>
                <a:close/>
                <a:moveTo>
                  <a:pt x="6642214" y="6557657"/>
                </a:moveTo>
                <a:lnTo>
                  <a:pt x="6641583" y="6560183"/>
                </a:lnTo>
                <a:cubicBezTo>
                  <a:pt x="6606856" y="6651104"/>
                  <a:pt x="6563290" y="6720557"/>
                  <a:pt x="6512779" y="6766017"/>
                </a:cubicBezTo>
                <a:cubicBezTo>
                  <a:pt x="6464162" y="6810215"/>
                  <a:pt x="6407969" y="6832945"/>
                  <a:pt x="6345461" y="6832945"/>
                </a:cubicBezTo>
                <a:lnTo>
                  <a:pt x="6342935" y="6832945"/>
                </a:lnTo>
                <a:cubicBezTo>
                  <a:pt x="6252015" y="6832945"/>
                  <a:pt x="6147836" y="6786854"/>
                  <a:pt x="6034186" y="6695302"/>
                </a:cubicBezTo>
                <a:cubicBezTo>
                  <a:pt x="6005142" y="6671940"/>
                  <a:pt x="5974835" y="6645421"/>
                  <a:pt x="5943898" y="6615746"/>
                </a:cubicBezTo>
                <a:cubicBezTo>
                  <a:pt x="5979886" y="6516617"/>
                  <a:pt x="6014613" y="6409911"/>
                  <a:pt x="6048077" y="6298786"/>
                </a:cubicBezTo>
                <a:cubicBezTo>
                  <a:pt x="6262117" y="6262797"/>
                  <a:pt x="6461005" y="6221124"/>
                  <a:pt x="6640319" y="6173770"/>
                </a:cubicBezTo>
                <a:cubicBezTo>
                  <a:pt x="6666838" y="6202183"/>
                  <a:pt x="6692094" y="6230595"/>
                  <a:pt x="6714192" y="6258377"/>
                </a:cubicBezTo>
                <a:cubicBezTo>
                  <a:pt x="6698408" y="6373922"/>
                  <a:pt x="6673783" y="6474314"/>
                  <a:pt x="6642214" y="6557657"/>
                </a:cubicBezTo>
                <a:close/>
                <a:moveTo>
                  <a:pt x="6289267" y="5151543"/>
                </a:moveTo>
                <a:cubicBezTo>
                  <a:pt x="6274114" y="5246253"/>
                  <a:pt x="6257066" y="5340962"/>
                  <a:pt x="6240019" y="5432514"/>
                </a:cubicBezTo>
                <a:cubicBezTo>
                  <a:pt x="6197716" y="5402838"/>
                  <a:pt x="6154781" y="5370637"/>
                  <a:pt x="6111216" y="5337173"/>
                </a:cubicBezTo>
                <a:cubicBezTo>
                  <a:pt x="6171198" y="5275928"/>
                  <a:pt x="6230548" y="5214051"/>
                  <a:pt x="6289267" y="5151543"/>
                </a:cubicBezTo>
                <a:close/>
                <a:moveTo>
                  <a:pt x="6306315" y="5132602"/>
                </a:moveTo>
                <a:cubicBezTo>
                  <a:pt x="6394709" y="5037893"/>
                  <a:pt x="6481210" y="4943183"/>
                  <a:pt x="6562659" y="4849737"/>
                </a:cubicBezTo>
                <a:lnTo>
                  <a:pt x="6572130" y="4838372"/>
                </a:lnTo>
                <a:cubicBezTo>
                  <a:pt x="6604330" y="4846580"/>
                  <a:pt x="6634005" y="4854157"/>
                  <a:pt x="6661155" y="4861733"/>
                </a:cubicBezTo>
                <a:cubicBezTo>
                  <a:pt x="6708510" y="5178693"/>
                  <a:pt x="6735028" y="5469766"/>
                  <a:pt x="6740710" y="5726743"/>
                </a:cubicBezTo>
                <a:cubicBezTo>
                  <a:pt x="6631480" y="5679389"/>
                  <a:pt x="6510253" y="5612461"/>
                  <a:pt x="6380818" y="5528485"/>
                </a:cubicBezTo>
                <a:cubicBezTo>
                  <a:pt x="6339778" y="5501967"/>
                  <a:pt x="6296213" y="5472291"/>
                  <a:pt x="6252015" y="5440722"/>
                </a:cubicBezTo>
                <a:cubicBezTo>
                  <a:pt x="6271588" y="5340962"/>
                  <a:pt x="6289899" y="5236782"/>
                  <a:pt x="6306315" y="5132602"/>
                </a:cubicBezTo>
                <a:close/>
                <a:moveTo>
                  <a:pt x="6814583" y="3530123"/>
                </a:moveTo>
                <a:cubicBezTo>
                  <a:pt x="6961065" y="3505499"/>
                  <a:pt x="7090500" y="3473930"/>
                  <a:pt x="7199731" y="3436677"/>
                </a:cubicBezTo>
                <a:cubicBezTo>
                  <a:pt x="7210464" y="3448042"/>
                  <a:pt x="7220566" y="3458776"/>
                  <a:pt x="7230668" y="3470141"/>
                </a:cubicBezTo>
                <a:cubicBezTo>
                  <a:pt x="7300121" y="3545908"/>
                  <a:pt x="7363260" y="3619781"/>
                  <a:pt x="7418822" y="3689866"/>
                </a:cubicBezTo>
                <a:cubicBezTo>
                  <a:pt x="7311486" y="3867288"/>
                  <a:pt x="7181420" y="4057969"/>
                  <a:pt x="7031149" y="4256227"/>
                </a:cubicBezTo>
                <a:cubicBezTo>
                  <a:pt x="6949069" y="4088907"/>
                  <a:pt x="6853098" y="3911485"/>
                  <a:pt x="6746393" y="3728381"/>
                </a:cubicBezTo>
                <a:cubicBezTo>
                  <a:pt x="6769754" y="3662716"/>
                  <a:pt x="6793116" y="3595789"/>
                  <a:pt x="6814583" y="3530123"/>
                </a:cubicBezTo>
                <a:close/>
                <a:moveTo>
                  <a:pt x="5895280" y="1954796"/>
                </a:moveTo>
                <a:cubicBezTo>
                  <a:pt x="5926850" y="1916912"/>
                  <a:pt x="5957788" y="1881554"/>
                  <a:pt x="5986832" y="1848721"/>
                </a:cubicBezTo>
                <a:cubicBezTo>
                  <a:pt x="6108059" y="1712340"/>
                  <a:pt x="6224234" y="1598689"/>
                  <a:pt x="6332833" y="1510294"/>
                </a:cubicBezTo>
                <a:cubicBezTo>
                  <a:pt x="6368191" y="1700975"/>
                  <a:pt x="6395972" y="1913124"/>
                  <a:pt x="6416177" y="2140426"/>
                </a:cubicBezTo>
                <a:cubicBezTo>
                  <a:pt x="6255804" y="2077286"/>
                  <a:pt x="6080277" y="2014778"/>
                  <a:pt x="5895280" y="1954796"/>
                </a:cubicBezTo>
                <a:close/>
                <a:moveTo>
                  <a:pt x="5032803" y="1402957"/>
                </a:moveTo>
                <a:cubicBezTo>
                  <a:pt x="5048587" y="1356234"/>
                  <a:pt x="5065004" y="1312037"/>
                  <a:pt x="5080157" y="1270996"/>
                </a:cubicBezTo>
                <a:cubicBezTo>
                  <a:pt x="5144559" y="1100520"/>
                  <a:pt x="5212117" y="952142"/>
                  <a:pt x="5280939" y="830914"/>
                </a:cubicBezTo>
                <a:cubicBezTo>
                  <a:pt x="5382592" y="996340"/>
                  <a:pt x="5484878" y="1183864"/>
                  <a:pt x="5585900" y="1388435"/>
                </a:cubicBezTo>
                <a:cubicBezTo>
                  <a:pt x="5412899" y="1387172"/>
                  <a:pt x="5227271" y="1391592"/>
                  <a:pt x="5032803" y="1402957"/>
                </a:cubicBezTo>
                <a:close/>
                <a:moveTo>
                  <a:pt x="922460" y="1924489"/>
                </a:moveTo>
                <a:lnTo>
                  <a:pt x="923091" y="1921963"/>
                </a:lnTo>
                <a:cubicBezTo>
                  <a:pt x="942033" y="1826623"/>
                  <a:pt x="972971" y="1750855"/>
                  <a:pt x="1014642" y="1697187"/>
                </a:cubicBezTo>
                <a:cubicBezTo>
                  <a:pt x="1055051" y="1645413"/>
                  <a:pt x="1106825" y="1613843"/>
                  <a:pt x="1168070" y="1602478"/>
                </a:cubicBezTo>
                <a:cubicBezTo>
                  <a:pt x="1258359" y="1586062"/>
                  <a:pt x="1369483" y="1613843"/>
                  <a:pt x="1498286" y="1685190"/>
                </a:cubicBezTo>
                <a:cubicBezTo>
                  <a:pt x="1531119" y="1703501"/>
                  <a:pt x="1565214" y="1724337"/>
                  <a:pt x="1600571" y="1748330"/>
                </a:cubicBezTo>
                <a:cubicBezTo>
                  <a:pt x="1579736" y="1866401"/>
                  <a:pt x="1561425" y="1993311"/>
                  <a:pt x="1546272" y="2126535"/>
                </a:cubicBezTo>
                <a:cubicBezTo>
                  <a:pt x="1326549" y="2208616"/>
                  <a:pt x="1124504" y="2294486"/>
                  <a:pt x="946452" y="2381618"/>
                </a:cubicBezTo>
                <a:cubicBezTo>
                  <a:pt x="933824" y="2372147"/>
                  <a:pt x="921197" y="2363308"/>
                  <a:pt x="909200" y="2353837"/>
                </a:cubicBezTo>
                <a:cubicBezTo>
                  <a:pt x="904149" y="2291329"/>
                  <a:pt x="901624" y="2231978"/>
                  <a:pt x="901624" y="2176415"/>
                </a:cubicBezTo>
                <a:cubicBezTo>
                  <a:pt x="900992" y="2082337"/>
                  <a:pt x="908569" y="1997730"/>
                  <a:pt x="922460" y="1924489"/>
                </a:cubicBezTo>
                <a:close/>
                <a:moveTo>
                  <a:pt x="1793145" y="5671812"/>
                </a:moveTo>
                <a:cubicBezTo>
                  <a:pt x="1928894" y="5745685"/>
                  <a:pt x="2070956" y="5818926"/>
                  <a:pt x="2215544" y="5889643"/>
                </a:cubicBezTo>
                <a:cubicBezTo>
                  <a:pt x="2279946" y="6002031"/>
                  <a:pt x="2346242" y="6111893"/>
                  <a:pt x="2411275" y="6217336"/>
                </a:cubicBezTo>
                <a:lnTo>
                  <a:pt x="2414432" y="6222387"/>
                </a:lnTo>
                <a:cubicBezTo>
                  <a:pt x="2430217" y="6248274"/>
                  <a:pt x="2446002" y="6273530"/>
                  <a:pt x="2461786" y="6298786"/>
                </a:cubicBezTo>
                <a:cubicBezTo>
                  <a:pt x="2457367" y="6305731"/>
                  <a:pt x="2453578" y="6313308"/>
                  <a:pt x="2449158" y="6320253"/>
                </a:cubicBezTo>
                <a:cubicBezTo>
                  <a:pt x="2252165" y="6292472"/>
                  <a:pt x="2064642" y="6260271"/>
                  <a:pt x="1892273" y="6223650"/>
                </a:cubicBezTo>
                <a:cubicBezTo>
                  <a:pt x="1844919" y="6044334"/>
                  <a:pt x="1800722" y="5853022"/>
                  <a:pt x="1760944" y="5654764"/>
                </a:cubicBezTo>
                <a:cubicBezTo>
                  <a:pt x="1771678" y="5659816"/>
                  <a:pt x="1782411" y="5665498"/>
                  <a:pt x="1793145" y="5671812"/>
                </a:cubicBezTo>
                <a:close/>
                <a:moveTo>
                  <a:pt x="2691612" y="6535559"/>
                </a:moveTo>
                <a:cubicBezTo>
                  <a:pt x="2718130" y="6484416"/>
                  <a:pt x="2747806" y="6430116"/>
                  <a:pt x="2780006" y="6374553"/>
                </a:cubicBezTo>
                <a:cubicBezTo>
                  <a:pt x="2857036" y="6382762"/>
                  <a:pt x="2936591" y="6390338"/>
                  <a:pt x="3015515" y="6397284"/>
                </a:cubicBezTo>
                <a:cubicBezTo>
                  <a:pt x="3115905" y="6478733"/>
                  <a:pt x="3217559" y="6557657"/>
                  <a:pt x="3316056" y="6632793"/>
                </a:cubicBezTo>
                <a:lnTo>
                  <a:pt x="3320476" y="6635950"/>
                </a:lnTo>
                <a:cubicBezTo>
                  <a:pt x="3344468" y="6654261"/>
                  <a:pt x="3368461" y="6671940"/>
                  <a:pt x="3392454" y="6689619"/>
                </a:cubicBezTo>
                <a:cubicBezTo>
                  <a:pt x="3382983" y="6750233"/>
                  <a:pt x="3372881" y="6810215"/>
                  <a:pt x="3362147" y="6867040"/>
                </a:cubicBezTo>
                <a:cubicBezTo>
                  <a:pt x="3328052" y="7046356"/>
                  <a:pt x="3286380" y="7203574"/>
                  <a:pt x="3239026" y="7334903"/>
                </a:cubicBezTo>
                <a:cubicBezTo>
                  <a:pt x="3054029" y="7124649"/>
                  <a:pt x="2861456" y="6872092"/>
                  <a:pt x="2666988" y="6584176"/>
                </a:cubicBezTo>
                <a:cubicBezTo>
                  <a:pt x="2675827" y="6567128"/>
                  <a:pt x="2684035" y="6550712"/>
                  <a:pt x="2691612" y="6535559"/>
                </a:cubicBezTo>
                <a:close/>
                <a:moveTo>
                  <a:pt x="7466177" y="2771188"/>
                </a:moveTo>
                <a:lnTo>
                  <a:pt x="7468071" y="2773082"/>
                </a:lnTo>
                <a:cubicBezTo>
                  <a:pt x="7533735" y="2845061"/>
                  <a:pt x="7576038" y="2914515"/>
                  <a:pt x="7594349" y="2980179"/>
                </a:cubicBezTo>
                <a:cubicBezTo>
                  <a:pt x="7601294" y="3004804"/>
                  <a:pt x="7604451" y="3028797"/>
                  <a:pt x="7604451" y="3052158"/>
                </a:cubicBezTo>
                <a:cubicBezTo>
                  <a:pt x="7604451" y="3089411"/>
                  <a:pt x="7596243" y="3125400"/>
                  <a:pt x="7579195" y="3159495"/>
                </a:cubicBezTo>
                <a:cubicBezTo>
                  <a:pt x="7538786" y="3241577"/>
                  <a:pt x="7450392" y="3314187"/>
                  <a:pt x="7316538" y="3375432"/>
                </a:cubicBezTo>
                <a:cubicBezTo>
                  <a:pt x="7282442" y="3391217"/>
                  <a:pt x="7245190" y="3405739"/>
                  <a:pt x="7204781" y="3420261"/>
                </a:cubicBezTo>
                <a:cubicBezTo>
                  <a:pt x="7122701" y="3333129"/>
                  <a:pt x="7031149" y="3242839"/>
                  <a:pt x="6933284" y="3151919"/>
                </a:cubicBezTo>
                <a:cubicBezTo>
                  <a:pt x="6998317" y="2926511"/>
                  <a:pt x="7049460" y="2713100"/>
                  <a:pt x="7085449" y="2517999"/>
                </a:cubicBezTo>
                <a:cubicBezTo>
                  <a:pt x="7100602" y="2512948"/>
                  <a:pt x="7115756" y="2508528"/>
                  <a:pt x="7130278" y="2504108"/>
                </a:cubicBezTo>
                <a:cubicBezTo>
                  <a:pt x="7272340" y="2593766"/>
                  <a:pt x="7385990" y="2683424"/>
                  <a:pt x="7466177" y="2771188"/>
                </a:cubicBezTo>
                <a:lnTo>
                  <a:pt x="7466177" y="2771188"/>
                </a:lnTo>
                <a:close/>
                <a:moveTo>
                  <a:pt x="6791853" y="1599321"/>
                </a:moveTo>
                <a:lnTo>
                  <a:pt x="6793747" y="1600584"/>
                </a:lnTo>
                <a:cubicBezTo>
                  <a:pt x="6880879" y="1644150"/>
                  <a:pt x="6945281" y="1694030"/>
                  <a:pt x="6985690" y="1748961"/>
                </a:cubicBezTo>
                <a:cubicBezTo>
                  <a:pt x="7019785" y="1795053"/>
                  <a:pt x="7037463" y="1845564"/>
                  <a:pt x="7037463" y="1899233"/>
                </a:cubicBezTo>
                <a:cubicBezTo>
                  <a:pt x="7037463" y="1906810"/>
                  <a:pt x="7036832" y="1914387"/>
                  <a:pt x="7036201" y="1921963"/>
                </a:cubicBezTo>
                <a:cubicBezTo>
                  <a:pt x="7027992" y="2013515"/>
                  <a:pt x="6971799" y="2112644"/>
                  <a:pt x="6868883" y="2218087"/>
                </a:cubicBezTo>
                <a:cubicBezTo>
                  <a:pt x="6842996" y="2244606"/>
                  <a:pt x="6813320" y="2272387"/>
                  <a:pt x="6780488" y="2300168"/>
                </a:cubicBezTo>
                <a:cubicBezTo>
                  <a:pt x="6672521" y="2248394"/>
                  <a:pt x="6555082" y="2197251"/>
                  <a:pt x="6430698" y="2147371"/>
                </a:cubicBezTo>
                <a:cubicBezTo>
                  <a:pt x="6409863" y="1913755"/>
                  <a:pt x="6381450" y="1696556"/>
                  <a:pt x="6344830" y="1501455"/>
                </a:cubicBezTo>
                <a:cubicBezTo>
                  <a:pt x="6356826" y="1491352"/>
                  <a:pt x="6369454" y="1481882"/>
                  <a:pt x="6381450" y="1472411"/>
                </a:cubicBezTo>
                <a:cubicBezTo>
                  <a:pt x="6547505" y="1503349"/>
                  <a:pt x="6685780" y="1546284"/>
                  <a:pt x="6791853" y="1599321"/>
                </a:cubicBezTo>
                <a:close/>
                <a:moveTo>
                  <a:pt x="5976098" y="1839882"/>
                </a:moveTo>
                <a:cubicBezTo>
                  <a:pt x="5945792" y="1873977"/>
                  <a:pt x="5913591" y="1911230"/>
                  <a:pt x="5880759" y="1950376"/>
                </a:cubicBezTo>
                <a:cubicBezTo>
                  <a:pt x="5870656" y="1947219"/>
                  <a:pt x="5861185" y="1944062"/>
                  <a:pt x="5851083" y="1940905"/>
                </a:cubicBezTo>
                <a:cubicBezTo>
                  <a:pt x="5823934" y="1876503"/>
                  <a:pt x="5796152" y="1811469"/>
                  <a:pt x="5768371" y="1748330"/>
                </a:cubicBezTo>
                <a:cubicBezTo>
                  <a:pt x="5860554" y="1631522"/>
                  <a:pt x="5935689" y="1521659"/>
                  <a:pt x="5991252" y="1420636"/>
                </a:cubicBezTo>
                <a:cubicBezTo>
                  <a:pt x="6006405" y="1421899"/>
                  <a:pt x="6021558" y="1423162"/>
                  <a:pt x="6036711" y="1424425"/>
                </a:cubicBezTo>
                <a:cubicBezTo>
                  <a:pt x="6138997" y="1433896"/>
                  <a:pt x="6235599" y="1445892"/>
                  <a:pt x="6323362" y="1461046"/>
                </a:cubicBezTo>
                <a:cubicBezTo>
                  <a:pt x="6325256" y="1472411"/>
                  <a:pt x="6327782" y="1483144"/>
                  <a:pt x="6329676" y="1494509"/>
                </a:cubicBezTo>
                <a:cubicBezTo>
                  <a:pt x="6219183" y="1584799"/>
                  <a:pt x="6099850" y="1700344"/>
                  <a:pt x="5976098" y="1839882"/>
                </a:cubicBezTo>
                <a:close/>
                <a:moveTo>
                  <a:pt x="5741221" y="748202"/>
                </a:moveTo>
                <a:lnTo>
                  <a:pt x="5743747" y="748202"/>
                </a:lnTo>
                <a:cubicBezTo>
                  <a:pt x="5840350" y="757673"/>
                  <a:pt x="5918642" y="781034"/>
                  <a:pt x="5976098" y="817024"/>
                </a:cubicBezTo>
                <a:cubicBezTo>
                  <a:pt x="6031660" y="852382"/>
                  <a:pt x="6068281" y="900368"/>
                  <a:pt x="6085328" y="960350"/>
                </a:cubicBezTo>
                <a:cubicBezTo>
                  <a:pt x="6092905" y="986869"/>
                  <a:pt x="6096693" y="1015913"/>
                  <a:pt x="6096693" y="1046851"/>
                </a:cubicBezTo>
                <a:cubicBezTo>
                  <a:pt x="6096693" y="1118830"/>
                  <a:pt x="6075858" y="1202805"/>
                  <a:pt x="6035449" y="1296883"/>
                </a:cubicBezTo>
                <a:cubicBezTo>
                  <a:pt x="6020927" y="1330978"/>
                  <a:pt x="6003248" y="1367599"/>
                  <a:pt x="5982412" y="1404852"/>
                </a:cubicBezTo>
                <a:cubicBezTo>
                  <a:pt x="5863079" y="1395381"/>
                  <a:pt x="5734908" y="1389698"/>
                  <a:pt x="5601053" y="1388435"/>
                </a:cubicBezTo>
                <a:cubicBezTo>
                  <a:pt x="5497505" y="1177550"/>
                  <a:pt x="5392695" y="985606"/>
                  <a:pt x="5288515" y="816392"/>
                </a:cubicBezTo>
                <a:cubicBezTo>
                  <a:pt x="5296724" y="802502"/>
                  <a:pt x="5304300" y="789242"/>
                  <a:pt x="5312508" y="776615"/>
                </a:cubicBezTo>
                <a:cubicBezTo>
                  <a:pt x="5479195" y="746939"/>
                  <a:pt x="5623152" y="737468"/>
                  <a:pt x="5741221" y="748202"/>
                </a:cubicBezTo>
                <a:close/>
                <a:moveTo>
                  <a:pt x="5066267" y="1266576"/>
                </a:moveTo>
                <a:lnTo>
                  <a:pt x="5067529" y="1267208"/>
                </a:lnTo>
                <a:cubicBezTo>
                  <a:pt x="5067529" y="1267208"/>
                  <a:pt x="5067529" y="1267208"/>
                  <a:pt x="5067529" y="1267208"/>
                </a:cubicBezTo>
                <a:lnTo>
                  <a:pt x="5066267" y="1266576"/>
                </a:lnTo>
                <a:cubicBezTo>
                  <a:pt x="5050482" y="1308880"/>
                  <a:pt x="5033434" y="1354971"/>
                  <a:pt x="5017018" y="1404220"/>
                </a:cubicBezTo>
                <a:cubicBezTo>
                  <a:pt x="5006916" y="1404852"/>
                  <a:pt x="4996182" y="1405483"/>
                  <a:pt x="4986080" y="1406114"/>
                </a:cubicBezTo>
                <a:cubicBezTo>
                  <a:pt x="4937463" y="1355603"/>
                  <a:pt x="4888846" y="1305091"/>
                  <a:pt x="4839598" y="1256474"/>
                </a:cubicBezTo>
                <a:cubicBezTo>
                  <a:pt x="4883795" y="1114410"/>
                  <a:pt x="4914102" y="984975"/>
                  <a:pt x="4929255" y="870692"/>
                </a:cubicBezTo>
                <a:cubicBezTo>
                  <a:pt x="4943777" y="866272"/>
                  <a:pt x="4958299" y="861853"/>
                  <a:pt x="4972821" y="858064"/>
                </a:cubicBezTo>
                <a:cubicBezTo>
                  <a:pt x="5071318" y="829652"/>
                  <a:pt x="5166026" y="806921"/>
                  <a:pt x="5253789" y="789242"/>
                </a:cubicBezTo>
                <a:cubicBezTo>
                  <a:pt x="5260103" y="798713"/>
                  <a:pt x="5265785" y="808816"/>
                  <a:pt x="5272099" y="818287"/>
                </a:cubicBezTo>
                <a:cubicBezTo>
                  <a:pt x="5201384" y="940777"/>
                  <a:pt x="5131931" y="1091680"/>
                  <a:pt x="5066267" y="1266576"/>
                </a:cubicBezTo>
                <a:close/>
                <a:moveTo>
                  <a:pt x="4969664" y="843542"/>
                </a:moveTo>
                <a:cubicBezTo>
                  <a:pt x="4957036" y="847331"/>
                  <a:pt x="4944408" y="851119"/>
                  <a:pt x="4931780" y="854276"/>
                </a:cubicBezTo>
                <a:cubicBezTo>
                  <a:pt x="4936832" y="813867"/>
                  <a:pt x="4939989" y="775352"/>
                  <a:pt x="4941251" y="739362"/>
                </a:cubicBezTo>
                <a:cubicBezTo>
                  <a:pt x="4941883" y="726103"/>
                  <a:pt x="4941883" y="712212"/>
                  <a:pt x="4941883" y="699585"/>
                </a:cubicBezTo>
                <a:cubicBezTo>
                  <a:pt x="4941883" y="568886"/>
                  <a:pt x="4915365" y="467232"/>
                  <a:pt x="4863591" y="398410"/>
                </a:cubicBezTo>
                <a:cubicBezTo>
                  <a:pt x="4823813" y="346004"/>
                  <a:pt x="4769514" y="312540"/>
                  <a:pt x="4701323" y="298649"/>
                </a:cubicBezTo>
                <a:cubicBezTo>
                  <a:pt x="4677962" y="294230"/>
                  <a:pt x="4652707" y="291704"/>
                  <a:pt x="4626188" y="291704"/>
                </a:cubicBezTo>
                <a:cubicBezTo>
                  <a:pt x="4574414" y="291704"/>
                  <a:pt x="4516327" y="300544"/>
                  <a:pt x="4453188" y="318223"/>
                </a:cubicBezTo>
                <a:lnTo>
                  <a:pt x="4450662" y="318854"/>
                </a:lnTo>
                <a:cubicBezTo>
                  <a:pt x="4338275" y="350424"/>
                  <a:pt x="4209472" y="409775"/>
                  <a:pt x="4068672" y="494381"/>
                </a:cubicBezTo>
                <a:cubicBezTo>
                  <a:pt x="4083825" y="418614"/>
                  <a:pt x="4102135" y="349792"/>
                  <a:pt x="4124865" y="291073"/>
                </a:cubicBezTo>
                <a:lnTo>
                  <a:pt x="4126759" y="286653"/>
                </a:lnTo>
                <a:cubicBezTo>
                  <a:pt x="4161486" y="195732"/>
                  <a:pt x="4204421" y="126910"/>
                  <a:pt x="4254932" y="81450"/>
                </a:cubicBezTo>
                <a:cubicBezTo>
                  <a:pt x="4303548" y="37252"/>
                  <a:pt x="4359742" y="14522"/>
                  <a:pt x="4422250" y="14522"/>
                </a:cubicBezTo>
                <a:lnTo>
                  <a:pt x="4424775" y="14522"/>
                </a:lnTo>
                <a:cubicBezTo>
                  <a:pt x="4515695" y="14522"/>
                  <a:pt x="4619874" y="60614"/>
                  <a:pt x="4733525" y="152166"/>
                </a:cubicBezTo>
                <a:cubicBezTo>
                  <a:pt x="4848437" y="244349"/>
                  <a:pt x="4971558" y="380731"/>
                  <a:pt x="5099099" y="557521"/>
                </a:cubicBezTo>
                <a:cubicBezTo>
                  <a:pt x="5147716" y="624449"/>
                  <a:pt x="5196964" y="697690"/>
                  <a:pt x="5246213" y="775983"/>
                </a:cubicBezTo>
                <a:cubicBezTo>
                  <a:pt x="5159712" y="793031"/>
                  <a:pt x="5066898" y="815761"/>
                  <a:pt x="4969664" y="843542"/>
                </a:cubicBezTo>
                <a:close/>
                <a:moveTo>
                  <a:pt x="4454450" y="332745"/>
                </a:moveTo>
                <a:lnTo>
                  <a:pt x="4457607" y="332113"/>
                </a:lnTo>
                <a:cubicBezTo>
                  <a:pt x="4551053" y="306226"/>
                  <a:pt x="4632502" y="299281"/>
                  <a:pt x="4699429" y="313171"/>
                </a:cubicBezTo>
                <a:cubicBezTo>
                  <a:pt x="4763831" y="326431"/>
                  <a:pt x="4815605" y="358000"/>
                  <a:pt x="4852857" y="407249"/>
                </a:cubicBezTo>
                <a:cubicBezTo>
                  <a:pt x="4902737" y="473545"/>
                  <a:pt x="4928624" y="572043"/>
                  <a:pt x="4928624" y="699585"/>
                </a:cubicBezTo>
                <a:cubicBezTo>
                  <a:pt x="4928624" y="712212"/>
                  <a:pt x="4928624" y="725472"/>
                  <a:pt x="4927992" y="738731"/>
                </a:cubicBezTo>
                <a:cubicBezTo>
                  <a:pt x="4926729" y="775983"/>
                  <a:pt x="4922941" y="816392"/>
                  <a:pt x="4917259" y="858696"/>
                </a:cubicBezTo>
                <a:cubicBezTo>
                  <a:pt x="4802346" y="892791"/>
                  <a:pt x="4680488" y="933832"/>
                  <a:pt x="4555473" y="980555"/>
                </a:cubicBezTo>
                <a:cubicBezTo>
                  <a:pt x="4383104" y="821444"/>
                  <a:pt x="4215785" y="679380"/>
                  <a:pt x="4057938" y="559415"/>
                </a:cubicBezTo>
                <a:cubicBezTo>
                  <a:pt x="4060463" y="543630"/>
                  <a:pt x="4062989" y="528477"/>
                  <a:pt x="4065515" y="513323"/>
                </a:cubicBezTo>
                <a:cubicBezTo>
                  <a:pt x="4209472" y="425560"/>
                  <a:pt x="4340169" y="364946"/>
                  <a:pt x="4454450" y="332745"/>
                </a:cubicBezTo>
                <a:close/>
                <a:moveTo>
                  <a:pt x="4011847" y="1022227"/>
                </a:moveTo>
                <a:lnTo>
                  <a:pt x="4011847" y="1022227"/>
                </a:lnTo>
                <a:cubicBezTo>
                  <a:pt x="4011847" y="1034223"/>
                  <a:pt x="4011847" y="1046220"/>
                  <a:pt x="4011847" y="1058848"/>
                </a:cubicBezTo>
                <a:cubicBezTo>
                  <a:pt x="4012478" y="1104308"/>
                  <a:pt x="4013109" y="1153557"/>
                  <a:pt x="4015635" y="1204700"/>
                </a:cubicBezTo>
                <a:cubicBezTo>
                  <a:pt x="4006164" y="1209119"/>
                  <a:pt x="3996693" y="1213539"/>
                  <a:pt x="3987222" y="1217959"/>
                </a:cubicBezTo>
                <a:cubicBezTo>
                  <a:pt x="3924083" y="1188283"/>
                  <a:pt x="3859682" y="1158608"/>
                  <a:pt x="3796543" y="1130827"/>
                </a:cubicBezTo>
                <a:cubicBezTo>
                  <a:pt x="3786441" y="982449"/>
                  <a:pt x="3768130" y="850488"/>
                  <a:pt x="3741612" y="738731"/>
                </a:cubicBezTo>
                <a:cubicBezTo>
                  <a:pt x="3753608" y="729260"/>
                  <a:pt x="3765605" y="719789"/>
                  <a:pt x="3777601" y="710950"/>
                </a:cubicBezTo>
                <a:cubicBezTo>
                  <a:pt x="3859682" y="649073"/>
                  <a:pt x="3939237" y="593510"/>
                  <a:pt x="4014372" y="545524"/>
                </a:cubicBezTo>
                <a:cubicBezTo>
                  <a:pt x="4023212" y="552470"/>
                  <a:pt x="4032682" y="559415"/>
                  <a:pt x="4041522" y="566360"/>
                </a:cubicBezTo>
                <a:cubicBezTo>
                  <a:pt x="4021949" y="697059"/>
                  <a:pt x="4011847" y="850488"/>
                  <a:pt x="4011847" y="1022227"/>
                </a:cubicBezTo>
                <a:close/>
                <a:moveTo>
                  <a:pt x="2803999" y="773458"/>
                </a:moveTo>
                <a:cubicBezTo>
                  <a:pt x="2834306" y="912996"/>
                  <a:pt x="2884186" y="1070844"/>
                  <a:pt x="2953007" y="1244478"/>
                </a:cubicBezTo>
                <a:cubicBezTo>
                  <a:pt x="2969423" y="1286781"/>
                  <a:pt x="2988365" y="1332241"/>
                  <a:pt x="3008569" y="1379596"/>
                </a:cubicBezTo>
                <a:cubicBezTo>
                  <a:pt x="3001624" y="1387172"/>
                  <a:pt x="2994047" y="1394118"/>
                  <a:pt x="2987102" y="1401695"/>
                </a:cubicBezTo>
                <a:cubicBezTo>
                  <a:pt x="2917018" y="1396643"/>
                  <a:pt x="2846302" y="1392224"/>
                  <a:pt x="2778112" y="1389067"/>
                </a:cubicBezTo>
                <a:cubicBezTo>
                  <a:pt x="2715605" y="1253948"/>
                  <a:pt x="2650572" y="1137772"/>
                  <a:pt x="2585539" y="1043063"/>
                </a:cubicBezTo>
                <a:cubicBezTo>
                  <a:pt x="2593747" y="1029804"/>
                  <a:pt x="2601323" y="1017176"/>
                  <a:pt x="2609531" y="1003916"/>
                </a:cubicBezTo>
                <a:cubicBezTo>
                  <a:pt x="2663831" y="916784"/>
                  <a:pt x="2718130" y="835966"/>
                  <a:pt x="2771167" y="764618"/>
                </a:cubicBezTo>
                <a:cubicBezTo>
                  <a:pt x="2781901" y="767144"/>
                  <a:pt x="2792634" y="770301"/>
                  <a:pt x="2803999" y="773458"/>
                </a:cubicBezTo>
                <a:close/>
                <a:moveTo>
                  <a:pt x="1723061" y="1412428"/>
                </a:moveTo>
                <a:cubicBezTo>
                  <a:pt x="1801353" y="1531130"/>
                  <a:pt x="1904901" y="1661198"/>
                  <a:pt x="2031179" y="1798210"/>
                </a:cubicBezTo>
                <a:cubicBezTo>
                  <a:pt x="2062117" y="1831674"/>
                  <a:pt x="2095580" y="1867032"/>
                  <a:pt x="2131570" y="1904284"/>
                </a:cubicBezTo>
                <a:cubicBezTo>
                  <a:pt x="2127150" y="1913755"/>
                  <a:pt x="2123362" y="1923226"/>
                  <a:pt x="2118942" y="1932697"/>
                </a:cubicBezTo>
                <a:cubicBezTo>
                  <a:pt x="2052015" y="1952901"/>
                  <a:pt x="1985087" y="1974369"/>
                  <a:pt x="1919423" y="1995836"/>
                </a:cubicBezTo>
                <a:cubicBezTo>
                  <a:pt x="1812718" y="1892919"/>
                  <a:pt x="1709802" y="1807050"/>
                  <a:pt x="1615093" y="1742016"/>
                </a:cubicBezTo>
                <a:cubicBezTo>
                  <a:pt x="1617619" y="1726862"/>
                  <a:pt x="1620776" y="1711709"/>
                  <a:pt x="1623302" y="1697187"/>
                </a:cubicBezTo>
                <a:cubicBezTo>
                  <a:pt x="1642875" y="1596164"/>
                  <a:pt x="1664342" y="1501455"/>
                  <a:pt x="1687703" y="1415585"/>
                </a:cubicBezTo>
                <a:cubicBezTo>
                  <a:pt x="1700331" y="1414954"/>
                  <a:pt x="1711696" y="1413691"/>
                  <a:pt x="1723061" y="1412428"/>
                </a:cubicBezTo>
                <a:close/>
                <a:moveTo>
                  <a:pt x="369994" y="3039530"/>
                </a:moveTo>
                <a:cubicBezTo>
                  <a:pt x="369994" y="2994701"/>
                  <a:pt x="375677" y="2954292"/>
                  <a:pt x="386410" y="2918934"/>
                </a:cubicBezTo>
                <a:cubicBezTo>
                  <a:pt x="405352" y="2856426"/>
                  <a:pt x="441972" y="2807809"/>
                  <a:pt x="495009" y="2775608"/>
                </a:cubicBezTo>
                <a:cubicBezTo>
                  <a:pt x="573301" y="2727622"/>
                  <a:pt x="686951" y="2713731"/>
                  <a:pt x="832802" y="2733936"/>
                </a:cubicBezTo>
                <a:cubicBezTo>
                  <a:pt x="869423" y="2738987"/>
                  <a:pt x="909200" y="2746564"/>
                  <a:pt x="950872" y="2756035"/>
                </a:cubicBezTo>
                <a:cubicBezTo>
                  <a:pt x="973602" y="2873474"/>
                  <a:pt x="1002015" y="2999121"/>
                  <a:pt x="1036110" y="3127926"/>
                </a:cubicBezTo>
                <a:cubicBezTo>
                  <a:pt x="860583" y="3283880"/>
                  <a:pt x="703368" y="3436046"/>
                  <a:pt x="568250" y="3581267"/>
                </a:cubicBezTo>
                <a:cubicBezTo>
                  <a:pt x="553097" y="3577478"/>
                  <a:pt x="537944" y="3573058"/>
                  <a:pt x="523422" y="3568639"/>
                </a:cubicBezTo>
                <a:cubicBezTo>
                  <a:pt x="450180" y="3416472"/>
                  <a:pt x="402826" y="3280092"/>
                  <a:pt x="381990" y="3163284"/>
                </a:cubicBezTo>
                <a:lnTo>
                  <a:pt x="381359" y="3160758"/>
                </a:lnTo>
                <a:cubicBezTo>
                  <a:pt x="373782" y="3117823"/>
                  <a:pt x="369994" y="3076783"/>
                  <a:pt x="369994" y="3039530"/>
                </a:cubicBezTo>
                <a:close/>
                <a:moveTo>
                  <a:pt x="539838" y="3634303"/>
                </a:moveTo>
                <a:cubicBezTo>
                  <a:pt x="579615" y="3713228"/>
                  <a:pt x="626969" y="3796572"/>
                  <a:pt x="679375" y="3882442"/>
                </a:cubicBezTo>
                <a:cubicBezTo>
                  <a:pt x="686320" y="3893807"/>
                  <a:pt x="693265" y="3904540"/>
                  <a:pt x="700211" y="3915905"/>
                </a:cubicBezTo>
                <a:cubicBezTo>
                  <a:pt x="659802" y="3921588"/>
                  <a:pt x="621918" y="3929164"/>
                  <a:pt x="586561" y="3937372"/>
                </a:cubicBezTo>
                <a:cubicBezTo>
                  <a:pt x="440078" y="3972099"/>
                  <a:pt x="336530" y="4027662"/>
                  <a:pt x="278443" y="4102798"/>
                </a:cubicBezTo>
                <a:cubicBezTo>
                  <a:pt x="243085" y="4149521"/>
                  <a:pt x="224775" y="4203190"/>
                  <a:pt x="224775" y="4263172"/>
                </a:cubicBezTo>
                <a:cubicBezTo>
                  <a:pt x="224775" y="4270749"/>
                  <a:pt x="224775" y="4277694"/>
                  <a:pt x="225406" y="4285271"/>
                </a:cubicBezTo>
                <a:cubicBezTo>
                  <a:pt x="230457" y="4355355"/>
                  <a:pt x="258870" y="4434280"/>
                  <a:pt x="310643" y="4519518"/>
                </a:cubicBezTo>
                <a:lnTo>
                  <a:pt x="311906" y="4521412"/>
                </a:lnTo>
                <a:cubicBezTo>
                  <a:pt x="372520" y="4621173"/>
                  <a:pt x="463440" y="4729772"/>
                  <a:pt x="582772" y="4842792"/>
                </a:cubicBezTo>
                <a:cubicBezTo>
                  <a:pt x="505111" y="4848474"/>
                  <a:pt x="433133" y="4848474"/>
                  <a:pt x="369994" y="4842792"/>
                </a:cubicBezTo>
                <a:lnTo>
                  <a:pt x="367468" y="4842792"/>
                </a:lnTo>
                <a:cubicBezTo>
                  <a:pt x="270866" y="4833321"/>
                  <a:pt x="192574" y="4809959"/>
                  <a:pt x="135117" y="4773970"/>
                </a:cubicBezTo>
                <a:cubicBezTo>
                  <a:pt x="79555" y="4738612"/>
                  <a:pt x="42934" y="4690626"/>
                  <a:pt x="25887" y="4630643"/>
                </a:cubicBezTo>
                <a:cubicBezTo>
                  <a:pt x="18310" y="4604125"/>
                  <a:pt x="14522" y="4575080"/>
                  <a:pt x="14522" y="4544142"/>
                </a:cubicBezTo>
                <a:cubicBezTo>
                  <a:pt x="14522" y="4472163"/>
                  <a:pt x="35358" y="4388188"/>
                  <a:pt x="75767" y="4294110"/>
                </a:cubicBezTo>
                <a:cubicBezTo>
                  <a:pt x="133855" y="4158992"/>
                  <a:pt x="232351" y="4003669"/>
                  <a:pt x="368731" y="3833824"/>
                </a:cubicBezTo>
                <a:cubicBezTo>
                  <a:pt x="419874" y="3769422"/>
                  <a:pt x="477962" y="3702494"/>
                  <a:pt x="539838" y="3634303"/>
                </a:cubicBezTo>
                <a:close/>
                <a:moveTo>
                  <a:pt x="640229" y="4896460"/>
                </a:moveTo>
                <a:cubicBezTo>
                  <a:pt x="705893" y="4955180"/>
                  <a:pt x="779766" y="5016425"/>
                  <a:pt x="859321" y="5078301"/>
                </a:cubicBezTo>
                <a:cubicBezTo>
                  <a:pt x="869423" y="5086510"/>
                  <a:pt x="880156" y="5094086"/>
                  <a:pt x="890890" y="5102294"/>
                </a:cubicBezTo>
                <a:cubicBezTo>
                  <a:pt x="855532" y="5122499"/>
                  <a:pt x="822069" y="5142704"/>
                  <a:pt x="793025" y="5162908"/>
                </a:cubicBezTo>
                <a:cubicBezTo>
                  <a:pt x="668641" y="5248147"/>
                  <a:pt x="592243" y="5337173"/>
                  <a:pt x="565093" y="5428094"/>
                </a:cubicBezTo>
                <a:cubicBezTo>
                  <a:pt x="558148" y="5452087"/>
                  <a:pt x="554360" y="5476711"/>
                  <a:pt x="554360" y="5501335"/>
                </a:cubicBezTo>
                <a:cubicBezTo>
                  <a:pt x="554360" y="5540482"/>
                  <a:pt x="563199" y="5578997"/>
                  <a:pt x="581509" y="5617512"/>
                </a:cubicBezTo>
                <a:cubicBezTo>
                  <a:pt x="611185" y="5681283"/>
                  <a:pt x="666747" y="5744422"/>
                  <a:pt x="745039" y="5805667"/>
                </a:cubicBezTo>
                <a:lnTo>
                  <a:pt x="746933" y="5806930"/>
                </a:lnTo>
                <a:cubicBezTo>
                  <a:pt x="839748" y="5878278"/>
                  <a:pt x="963500" y="5946468"/>
                  <a:pt x="1115665" y="6009608"/>
                </a:cubicBezTo>
                <a:cubicBezTo>
                  <a:pt x="1044949" y="6043071"/>
                  <a:pt x="978653" y="6068959"/>
                  <a:pt x="917408" y="6086006"/>
                </a:cubicBezTo>
                <a:lnTo>
                  <a:pt x="914883" y="6086638"/>
                </a:lnTo>
                <a:cubicBezTo>
                  <a:pt x="821437" y="6112525"/>
                  <a:pt x="739988" y="6119470"/>
                  <a:pt x="673061" y="6105579"/>
                </a:cubicBezTo>
                <a:cubicBezTo>
                  <a:pt x="608659" y="6092320"/>
                  <a:pt x="556885" y="6060751"/>
                  <a:pt x="519633" y="6011502"/>
                </a:cubicBezTo>
                <a:cubicBezTo>
                  <a:pt x="469754" y="5945205"/>
                  <a:pt x="443867" y="5846708"/>
                  <a:pt x="443867" y="5719166"/>
                </a:cubicBezTo>
                <a:cubicBezTo>
                  <a:pt x="443867" y="5706538"/>
                  <a:pt x="443867" y="5693279"/>
                  <a:pt x="444498" y="5680020"/>
                </a:cubicBezTo>
                <a:cubicBezTo>
                  <a:pt x="450180" y="5532905"/>
                  <a:pt x="486170" y="5352958"/>
                  <a:pt x="552466" y="5145229"/>
                </a:cubicBezTo>
                <a:cubicBezTo>
                  <a:pt x="577090" y="5065674"/>
                  <a:pt x="606765" y="4982330"/>
                  <a:pt x="640229" y="4896460"/>
                </a:cubicBezTo>
                <a:close/>
                <a:moveTo>
                  <a:pt x="755773" y="5796196"/>
                </a:moveTo>
                <a:lnTo>
                  <a:pt x="753247" y="5794302"/>
                </a:lnTo>
                <a:cubicBezTo>
                  <a:pt x="676218" y="5734320"/>
                  <a:pt x="622550" y="5673075"/>
                  <a:pt x="594137" y="5611198"/>
                </a:cubicBezTo>
                <a:cubicBezTo>
                  <a:pt x="577090" y="5574577"/>
                  <a:pt x="568250" y="5537956"/>
                  <a:pt x="568250" y="5500704"/>
                </a:cubicBezTo>
                <a:cubicBezTo>
                  <a:pt x="568250" y="5477974"/>
                  <a:pt x="571407" y="5454613"/>
                  <a:pt x="578352" y="5431251"/>
                </a:cubicBezTo>
                <a:cubicBezTo>
                  <a:pt x="604239" y="5343487"/>
                  <a:pt x="678743" y="5256986"/>
                  <a:pt x="800601" y="5173642"/>
                </a:cubicBezTo>
                <a:cubicBezTo>
                  <a:pt x="831539" y="5152806"/>
                  <a:pt x="865635" y="5131339"/>
                  <a:pt x="902886" y="5110503"/>
                </a:cubicBezTo>
                <a:cubicBezTo>
                  <a:pt x="998858" y="5182481"/>
                  <a:pt x="1103668" y="5255723"/>
                  <a:pt x="1216056" y="5328965"/>
                </a:cubicBezTo>
                <a:cubicBezTo>
                  <a:pt x="1190800" y="5561949"/>
                  <a:pt x="1176278" y="5780412"/>
                  <a:pt x="1173752" y="5979301"/>
                </a:cubicBezTo>
                <a:cubicBezTo>
                  <a:pt x="1159862" y="5986878"/>
                  <a:pt x="1145971" y="5993823"/>
                  <a:pt x="1132081" y="6000137"/>
                </a:cubicBezTo>
                <a:cubicBezTo>
                  <a:pt x="976128" y="5937629"/>
                  <a:pt x="849850" y="5868807"/>
                  <a:pt x="755773" y="5796196"/>
                </a:cubicBezTo>
                <a:close/>
                <a:moveTo>
                  <a:pt x="2442213" y="6332881"/>
                </a:moveTo>
                <a:cubicBezTo>
                  <a:pt x="2418220" y="6373922"/>
                  <a:pt x="2393596" y="6414331"/>
                  <a:pt x="2370235" y="6452846"/>
                </a:cubicBezTo>
                <a:cubicBezTo>
                  <a:pt x="2273632" y="6607538"/>
                  <a:pt x="2178293" y="6739499"/>
                  <a:pt x="2086741" y="6844942"/>
                </a:cubicBezTo>
                <a:cubicBezTo>
                  <a:pt x="2019814" y="6663101"/>
                  <a:pt x="1956043" y="6459160"/>
                  <a:pt x="1897324" y="6238172"/>
                </a:cubicBezTo>
                <a:cubicBezTo>
                  <a:pt x="2065905" y="6274162"/>
                  <a:pt x="2249008" y="6305731"/>
                  <a:pt x="2442213" y="6332881"/>
                </a:cubicBezTo>
                <a:close/>
                <a:moveTo>
                  <a:pt x="2381600" y="6460423"/>
                </a:moveTo>
                <a:cubicBezTo>
                  <a:pt x="2406856" y="6420645"/>
                  <a:pt x="2432111" y="6378342"/>
                  <a:pt x="2456735" y="6335407"/>
                </a:cubicBezTo>
                <a:cubicBezTo>
                  <a:pt x="2466837" y="6336670"/>
                  <a:pt x="2476940" y="6337932"/>
                  <a:pt x="2487673" y="6339826"/>
                </a:cubicBezTo>
                <a:cubicBezTo>
                  <a:pt x="2541341" y="6424433"/>
                  <a:pt x="2595641" y="6507777"/>
                  <a:pt x="2649940" y="6587333"/>
                </a:cubicBezTo>
                <a:cubicBezTo>
                  <a:pt x="2565334" y="6758441"/>
                  <a:pt x="2507878" y="6911869"/>
                  <a:pt x="2480728" y="7042568"/>
                </a:cubicBezTo>
                <a:cubicBezTo>
                  <a:pt x="2467469" y="7103813"/>
                  <a:pt x="2461155" y="7160639"/>
                  <a:pt x="2461155" y="7211150"/>
                </a:cubicBezTo>
                <a:cubicBezTo>
                  <a:pt x="2461155" y="7281867"/>
                  <a:pt x="2473783" y="7342480"/>
                  <a:pt x="2499038" y="7391729"/>
                </a:cubicBezTo>
                <a:cubicBezTo>
                  <a:pt x="2529345" y="7449817"/>
                  <a:pt x="2577331" y="7492752"/>
                  <a:pt x="2641732" y="7517376"/>
                </a:cubicBezTo>
                <a:cubicBezTo>
                  <a:pt x="2706134" y="7542632"/>
                  <a:pt x="2788846" y="7550209"/>
                  <a:pt x="2886080" y="7540738"/>
                </a:cubicBezTo>
                <a:lnTo>
                  <a:pt x="2886080" y="7540738"/>
                </a:lnTo>
                <a:lnTo>
                  <a:pt x="2898708" y="7539475"/>
                </a:lnTo>
                <a:lnTo>
                  <a:pt x="2898708" y="7539475"/>
                </a:lnTo>
                <a:cubicBezTo>
                  <a:pt x="2983314" y="7530004"/>
                  <a:pt x="3078653" y="7507905"/>
                  <a:pt x="3182833" y="7473810"/>
                </a:cubicBezTo>
                <a:cubicBezTo>
                  <a:pt x="3160734" y="7521164"/>
                  <a:pt x="3137373" y="7564731"/>
                  <a:pt x="3113380" y="7603246"/>
                </a:cubicBezTo>
                <a:lnTo>
                  <a:pt x="3112117" y="7605140"/>
                </a:lnTo>
                <a:cubicBezTo>
                  <a:pt x="3060343" y="7687221"/>
                  <a:pt x="3004149" y="7747204"/>
                  <a:pt x="2946062" y="7781930"/>
                </a:cubicBezTo>
                <a:cubicBezTo>
                  <a:pt x="2889868" y="7815395"/>
                  <a:pt x="2829886" y="7826759"/>
                  <a:pt x="2769273" y="7815395"/>
                </a:cubicBezTo>
                <a:cubicBezTo>
                  <a:pt x="2678984" y="7798346"/>
                  <a:pt x="2585539" y="7732681"/>
                  <a:pt x="2490830" y="7619662"/>
                </a:cubicBezTo>
                <a:cubicBezTo>
                  <a:pt x="2396122" y="7506643"/>
                  <a:pt x="2302045" y="7348794"/>
                  <a:pt x="2211756" y="7150536"/>
                </a:cubicBezTo>
                <a:cubicBezTo>
                  <a:pt x="2171347" y="7062141"/>
                  <a:pt x="2130938" y="6964906"/>
                  <a:pt x="2092424" y="6861358"/>
                </a:cubicBezTo>
                <a:cubicBezTo>
                  <a:pt x="2185869" y="6752758"/>
                  <a:pt x="2283103" y="6618271"/>
                  <a:pt x="2381600" y="6460423"/>
                </a:cubicBezTo>
                <a:close/>
                <a:moveTo>
                  <a:pt x="2890499" y="7524953"/>
                </a:moveTo>
                <a:lnTo>
                  <a:pt x="2887974" y="7524953"/>
                </a:lnTo>
                <a:cubicBezTo>
                  <a:pt x="2791371" y="7535055"/>
                  <a:pt x="2709922" y="7527478"/>
                  <a:pt x="2646152" y="7502855"/>
                </a:cubicBezTo>
                <a:cubicBezTo>
                  <a:pt x="2584907" y="7478861"/>
                  <a:pt x="2539447" y="7439083"/>
                  <a:pt x="2511035" y="7384152"/>
                </a:cubicBezTo>
                <a:cubicBezTo>
                  <a:pt x="2487042" y="7337429"/>
                  <a:pt x="2474414" y="7278710"/>
                  <a:pt x="2474414" y="7210519"/>
                </a:cubicBezTo>
                <a:cubicBezTo>
                  <a:pt x="2474414" y="7160639"/>
                  <a:pt x="2480728" y="7105076"/>
                  <a:pt x="2493987" y="7044462"/>
                </a:cubicBezTo>
                <a:cubicBezTo>
                  <a:pt x="2521137" y="6916921"/>
                  <a:pt x="2576699" y="6767281"/>
                  <a:pt x="2658780" y="6599961"/>
                </a:cubicBezTo>
                <a:cubicBezTo>
                  <a:pt x="2853879" y="6887877"/>
                  <a:pt x="3047084" y="7140434"/>
                  <a:pt x="3232712" y="7350688"/>
                </a:cubicBezTo>
                <a:cubicBezTo>
                  <a:pt x="3219453" y="7387309"/>
                  <a:pt x="3204931" y="7422667"/>
                  <a:pt x="3190409" y="7454868"/>
                </a:cubicBezTo>
                <a:cubicBezTo>
                  <a:pt x="3079916" y="7492752"/>
                  <a:pt x="2978894" y="7516114"/>
                  <a:pt x="2890499" y="7524953"/>
                </a:cubicBezTo>
                <a:close/>
                <a:moveTo>
                  <a:pt x="3375406" y="6870829"/>
                </a:moveTo>
                <a:cubicBezTo>
                  <a:pt x="3386140" y="6816529"/>
                  <a:pt x="3395611" y="6759072"/>
                  <a:pt x="3405082" y="6700352"/>
                </a:cubicBezTo>
                <a:cubicBezTo>
                  <a:pt x="3494739" y="6767281"/>
                  <a:pt x="3584396" y="6831682"/>
                  <a:pt x="3671528" y="6892296"/>
                </a:cubicBezTo>
                <a:cubicBezTo>
                  <a:pt x="3663320" y="6978166"/>
                  <a:pt x="3659531" y="7059616"/>
                  <a:pt x="3659531" y="7133489"/>
                </a:cubicBezTo>
                <a:cubicBezTo>
                  <a:pt x="3659531" y="7172635"/>
                  <a:pt x="3660794" y="7211150"/>
                  <a:pt x="3662688" y="7247771"/>
                </a:cubicBezTo>
                <a:cubicBezTo>
                  <a:pt x="3649429" y="7254716"/>
                  <a:pt x="3635539" y="7262293"/>
                  <a:pt x="3622280" y="7268607"/>
                </a:cubicBezTo>
                <a:cubicBezTo>
                  <a:pt x="3511155" y="7325432"/>
                  <a:pt x="3405082" y="7374050"/>
                  <a:pt x="3307216" y="7412565"/>
                </a:cubicBezTo>
                <a:cubicBezTo>
                  <a:pt x="3288275" y="7391729"/>
                  <a:pt x="3268702" y="7370262"/>
                  <a:pt x="3249128" y="7348163"/>
                </a:cubicBezTo>
                <a:cubicBezTo>
                  <a:pt x="3298377" y="7214307"/>
                  <a:pt x="3340680" y="7053933"/>
                  <a:pt x="3375406" y="6870829"/>
                </a:cubicBezTo>
                <a:close/>
                <a:moveTo>
                  <a:pt x="4487914" y="7507905"/>
                </a:moveTo>
                <a:cubicBezTo>
                  <a:pt x="4398257" y="7582410"/>
                  <a:pt x="4312388" y="7640498"/>
                  <a:pt x="4233464" y="7680907"/>
                </a:cubicBezTo>
                <a:lnTo>
                  <a:pt x="4231570" y="7682170"/>
                </a:lnTo>
                <a:cubicBezTo>
                  <a:pt x="4145070" y="7726367"/>
                  <a:pt x="4066777" y="7748466"/>
                  <a:pt x="3997956" y="7748466"/>
                </a:cubicBezTo>
                <a:cubicBezTo>
                  <a:pt x="3997956" y="7748466"/>
                  <a:pt x="3997956" y="7748466"/>
                  <a:pt x="3997956" y="7748466"/>
                </a:cubicBezTo>
                <a:cubicBezTo>
                  <a:pt x="3932291" y="7748466"/>
                  <a:pt x="3875466" y="7727631"/>
                  <a:pt x="3828744" y="7685959"/>
                </a:cubicBezTo>
                <a:cubicBezTo>
                  <a:pt x="3760554" y="7625344"/>
                  <a:pt x="3713831" y="7520533"/>
                  <a:pt x="3690469" y="7375313"/>
                </a:cubicBezTo>
                <a:cubicBezTo>
                  <a:pt x="3684787" y="7338692"/>
                  <a:pt x="3680367" y="7298283"/>
                  <a:pt x="3677210" y="7255979"/>
                </a:cubicBezTo>
                <a:cubicBezTo>
                  <a:pt x="3770024" y="7206731"/>
                  <a:pt x="3867890" y="7151168"/>
                  <a:pt x="3967018" y="7091185"/>
                </a:cubicBezTo>
                <a:cubicBezTo>
                  <a:pt x="4149489" y="7207993"/>
                  <a:pt x="4325016" y="7310911"/>
                  <a:pt x="4489808" y="7396149"/>
                </a:cubicBezTo>
                <a:cubicBezTo>
                  <a:pt x="4489808" y="7404988"/>
                  <a:pt x="4489808" y="7413196"/>
                  <a:pt x="4489808" y="7422036"/>
                </a:cubicBezTo>
                <a:cubicBezTo>
                  <a:pt x="4490440" y="7450449"/>
                  <a:pt x="4489808" y="7479493"/>
                  <a:pt x="4487914" y="7507905"/>
                </a:cubicBezTo>
                <a:close/>
                <a:moveTo>
                  <a:pt x="4504330" y="7386678"/>
                </a:moveTo>
                <a:cubicBezTo>
                  <a:pt x="4501805" y="7244614"/>
                  <a:pt x="4483494" y="7079189"/>
                  <a:pt x="4450662" y="6895453"/>
                </a:cubicBezTo>
                <a:cubicBezTo>
                  <a:pt x="4444348" y="6860726"/>
                  <a:pt x="4437403" y="6823474"/>
                  <a:pt x="4429195" y="6785590"/>
                </a:cubicBezTo>
                <a:cubicBezTo>
                  <a:pt x="4448137" y="6772331"/>
                  <a:pt x="4467078" y="6758441"/>
                  <a:pt x="4486651" y="6744550"/>
                </a:cubicBezTo>
                <a:cubicBezTo>
                  <a:pt x="4569995" y="6767281"/>
                  <a:pt x="4653338" y="6788747"/>
                  <a:pt x="4734156" y="6808321"/>
                </a:cubicBezTo>
                <a:cubicBezTo>
                  <a:pt x="4770145" y="6935231"/>
                  <a:pt x="4810554" y="7048251"/>
                  <a:pt x="4854120" y="7142960"/>
                </a:cubicBezTo>
                <a:cubicBezTo>
                  <a:pt x="4844018" y="7154325"/>
                  <a:pt x="4833915" y="7165690"/>
                  <a:pt x="4823813" y="7177055"/>
                </a:cubicBezTo>
                <a:cubicBezTo>
                  <a:pt x="4740470" y="7270501"/>
                  <a:pt x="4659021" y="7353845"/>
                  <a:pt x="4581991" y="7425193"/>
                </a:cubicBezTo>
                <a:cubicBezTo>
                  <a:pt x="4556736" y="7413827"/>
                  <a:pt x="4530217" y="7400568"/>
                  <a:pt x="4504330" y="7386678"/>
                </a:cubicBezTo>
                <a:close/>
                <a:moveTo>
                  <a:pt x="4834547" y="7187789"/>
                </a:moveTo>
                <a:cubicBezTo>
                  <a:pt x="4843386" y="7178318"/>
                  <a:pt x="4852226" y="7168216"/>
                  <a:pt x="4860434" y="7158113"/>
                </a:cubicBezTo>
                <a:cubicBezTo>
                  <a:pt x="4878112" y="7194734"/>
                  <a:pt x="4895792" y="7229461"/>
                  <a:pt x="4913470" y="7260399"/>
                </a:cubicBezTo>
                <a:cubicBezTo>
                  <a:pt x="4989237" y="7390466"/>
                  <a:pt x="5072581" y="7473810"/>
                  <a:pt x="5161606" y="7506643"/>
                </a:cubicBezTo>
                <a:cubicBezTo>
                  <a:pt x="5222851" y="7529373"/>
                  <a:pt x="5287253" y="7528742"/>
                  <a:pt x="5351654" y="7504117"/>
                </a:cubicBezTo>
                <a:cubicBezTo>
                  <a:pt x="5417319" y="7478861"/>
                  <a:pt x="5484246" y="7428350"/>
                  <a:pt x="5551173" y="7354477"/>
                </a:cubicBezTo>
                <a:lnTo>
                  <a:pt x="5553068" y="7352582"/>
                </a:lnTo>
                <a:cubicBezTo>
                  <a:pt x="5610524" y="7288181"/>
                  <a:pt x="5667980" y="7206099"/>
                  <a:pt x="5723543" y="7108233"/>
                </a:cubicBezTo>
                <a:cubicBezTo>
                  <a:pt x="5739327" y="7158113"/>
                  <a:pt x="5750692" y="7205467"/>
                  <a:pt x="5758900" y="7249665"/>
                </a:cubicBezTo>
                <a:lnTo>
                  <a:pt x="5759532" y="7253454"/>
                </a:lnTo>
                <a:cubicBezTo>
                  <a:pt x="5767109" y="7297020"/>
                  <a:pt x="5770897" y="7338060"/>
                  <a:pt x="5770897" y="7375944"/>
                </a:cubicBezTo>
                <a:cubicBezTo>
                  <a:pt x="5770897" y="7420773"/>
                  <a:pt x="5765214" y="7461182"/>
                  <a:pt x="5754481" y="7496541"/>
                </a:cubicBezTo>
                <a:cubicBezTo>
                  <a:pt x="5735539" y="7559048"/>
                  <a:pt x="5698918" y="7607666"/>
                  <a:pt x="5645882" y="7639867"/>
                </a:cubicBezTo>
                <a:cubicBezTo>
                  <a:pt x="5567589" y="7687852"/>
                  <a:pt x="5453939" y="7701744"/>
                  <a:pt x="5308089" y="7681539"/>
                </a:cubicBezTo>
                <a:cubicBezTo>
                  <a:pt x="5162237" y="7661334"/>
                  <a:pt x="4986711" y="7607666"/>
                  <a:pt x="4786561" y="7521796"/>
                </a:cubicBezTo>
                <a:cubicBezTo>
                  <a:pt x="4725317" y="7495277"/>
                  <a:pt x="4660915" y="7465602"/>
                  <a:pt x="4595250" y="7433401"/>
                </a:cubicBezTo>
                <a:cubicBezTo>
                  <a:pt x="4672280" y="7362053"/>
                  <a:pt x="4752466" y="7279972"/>
                  <a:pt x="4834547" y="7187789"/>
                </a:cubicBezTo>
                <a:close/>
                <a:moveTo>
                  <a:pt x="5689447" y="6971220"/>
                </a:moveTo>
                <a:cubicBezTo>
                  <a:pt x="5635779" y="6839259"/>
                  <a:pt x="5559381" y="6691513"/>
                  <a:pt x="5462779" y="6532402"/>
                </a:cubicBezTo>
                <a:cubicBezTo>
                  <a:pt x="5444469" y="6502095"/>
                  <a:pt x="5424264" y="6470525"/>
                  <a:pt x="5403428" y="6437693"/>
                </a:cubicBezTo>
                <a:cubicBezTo>
                  <a:pt x="5416056" y="6418119"/>
                  <a:pt x="5429315" y="6398546"/>
                  <a:pt x="5441943" y="6378973"/>
                </a:cubicBezTo>
                <a:cubicBezTo>
                  <a:pt x="5527812" y="6370134"/>
                  <a:pt x="5613681" y="6360031"/>
                  <a:pt x="5695761" y="6349929"/>
                </a:cubicBezTo>
                <a:cubicBezTo>
                  <a:pt x="5775317" y="6455372"/>
                  <a:pt x="5852977" y="6546293"/>
                  <a:pt x="5928113" y="6618903"/>
                </a:cubicBezTo>
                <a:cubicBezTo>
                  <a:pt x="5923061" y="6633425"/>
                  <a:pt x="5917379" y="6647316"/>
                  <a:pt x="5912328" y="6661837"/>
                </a:cubicBezTo>
                <a:cubicBezTo>
                  <a:pt x="5868131" y="6778645"/>
                  <a:pt x="5822671" y="6885982"/>
                  <a:pt x="5775948" y="6980060"/>
                </a:cubicBezTo>
                <a:cubicBezTo>
                  <a:pt x="5747535" y="6977534"/>
                  <a:pt x="5718492" y="6974377"/>
                  <a:pt x="5689447" y="6971220"/>
                </a:cubicBezTo>
                <a:close/>
                <a:moveTo>
                  <a:pt x="6645371" y="6157354"/>
                </a:moveTo>
                <a:cubicBezTo>
                  <a:pt x="6548137" y="6053805"/>
                  <a:pt x="6423753" y="5943311"/>
                  <a:pt x="6276008" y="5829660"/>
                </a:cubicBezTo>
                <a:cubicBezTo>
                  <a:pt x="6247596" y="5807561"/>
                  <a:pt x="6217289" y="5785463"/>
                  <a:pt x="6186982" y="5762733"/>
                </a:cubicBezTo>
                <a:cubicBezTo>
                  <a:pt x="6198978" y="5707801"/>
                  <a:pt x="6210975" y="5653502"/>
                  <a:pt x="6221709" y="5600464"/>
                </a:cubicBezTo>
                <a:cubicBezTo>
                  <a:pt x="6231180" y="5553110"/>
                  <a:pt x="6240650" y="5505124"/>
                  <a:pt x="6250121" y="5456507"/>
                </a:cubicBezTo>
                <a:cubicBezTo>
                  <a:pt x="6293056" y="5486813"/>
                  <a:pt x="6334096" y="5514595"/>
                  <a:pt x="6373873" y="5540482"/>
                </a:cubicBezTo>
                <a:cubicBezTo>
                  <a:pt x="6506465" y="5626983"/>
                  <a:pt x="6630217" y="5694542"/>
                  <a:pt x="6741974" y="5742528"/>
                </a:cubicBezTo>
                <a:cubicBezTo>
                  <a:pt x="6741974" y="5757682"/>
                  <a:pt x="6742605" y="5772835"/>
                  <a:pt x="6742605" y="5787988"/>
                </a:cubicBezTo>
                <a:cubicBezTo>
                  <a:pt x="6742605" y="5799985"/>
                  <a:pt x="6742605" y="5812613"/>
                  <a:pt x="6742605" y="5824609"/>
                </a:cubicBezTo>
                <a:cubicBezTo>
                  <a:pt x="6742605" y="5935734"/>
                  <a:pt x="6738185" y="6039914"/>
                  <a:pt x="6729346" y="6134623"/>
                </a:cubicBezTo>
                <a:cubicBezTo>
                  <a:pt x="6702196" y="6142200"/>
                  <a:pt x="6673783" y="6149777"/>
                  <a:pt x="6645371" y="6157354"/>
                </a:cubicBezTo>
                <a:close/>
                <a:moveTo>
                  <a:pt x="7339899" y="5668655"/>
                </a:moveTo>
                <a:cubicBezTo>
                  <a:pt x="7310224" y="5727374"/>
                  <a:pt x="7266026" y="5768415"/>
                  <a:pt x="7207938" y="5791777"/>
                </a:cubicBezTo>
                <a:cubicBezTo>
                  <a:pt x="7122701" y="5825240"/>
                  <a:pt x="7008419" y="5820189"/>
                  <a:pt x="6868251" y="5775361"/>
                </a:cubicBezTo>
                <a:cubicBezTo>
                  <a:pt x="6832893" y="5763996"/>
                  <a:pt x="6795010" y="5750105"/>
                  <a:pt x="6755233" y="5733057"/>
                </a:cubicBezTo>
                <a:cubicBezTo>
                  <a:pt x="6750181" y="5475448"/>
                  <a:pt x="6723663" y="5183744"/>
                  <a:pt x="6676309" y="4866153"/>
                </a:cubicBezTo>
                <a:cubicBezTo>
                  <a:pt x="6711667" y="4875624"/>
                  <a:pt x="6745762" y="4885095"/>
                  <a:pt x="6777331" y="4894566"/>
                </a:cubicBezTo>
                <a:cubicBezTo>
                  <a:pt x="7009051" y="4962756"/>
                  <a:pt x="7199731" y="5039787"/>
                  <a:pt x="7344950" y="5122499"/>
                </a:cubicBezTo>
                <a:cubicBezTo>
                  <a:pt x="7370837" y="5236782"/>
                  <a:pt x="7384727" y="5339067"/>
                  <a:pt x="7385358" y="5428094"/>
                </a:cubicBezTo>
                <a:lnTo>
                  <a:pt x="7385358" y="5433145"/>
                </a:lnTo>
                <a:cubicBezTo>
                  <a:pt x="7385990" y="5529117"/>
                  <a:pt x="7370206" y="5608672"/>
                  <a:pt x="7339899" y="5668655"/>
                </a:cubicBezTo>
                <a:close/>
                <a:moveTo>
                  <a:pt x="6781751" y="4881307"/>
                </a:moveTo>
                <a:cubicBezTo>
                  <a:pt x="6747655" y="4871204"/>
                  <a:pt x="6711667" y="4861102"/>
                  <a:pt x="6674414" y="4851000"/>
                </a:cubicBezTo>
                <a:cubicBezTo>
                  <a:pt x="6669364" y="4815642"/>
                  <a:pt x="6663681" y="4779021"/>
                  <a:pt x="6657367" y="4741769"/>
                </a:cubicBezTo>
                <a:cubicBezTo>
                  <a:pt x="6702827" y="4688731"/>
                  <a:pt x="6748287" y="4634432"/>
                  <a:pt x="6792485" y="4581394"/>
                </a:cubicBezTo>
                <a:cubicBezTo>
                  <a:pt x="6938335" y="4611070"/>
                  <a:pt x="7070296" y="4628749"/>
                  <a:pt x="7185208" y="4632538"/>
                </a:cubicBezTo>
                <a:cubicBezTo>
                  <a:pt x="7190891" y="4646428"/>
                  <a:pt x="7196574" y="4660950"/>
                  <a:pt x="7202256" y="4674841"/>
                </a:cubicBezTo>
                <a:cubicBezTo>
                  <a:pt x="7264132" y="4830795"/>
                  <a:pt x="7310855" y="4975384"/>
                  <a:pt x="7341161" y="5104189"/>
                </a:cubicBezTo>
                <a:cubicBezTo>
                  <a:pt x="7196574" y="5023370"/>
                  <a:pt x="7008419" y="4948234"/>
                  <a:pt x="6781751" y="4881307"/>
                </a:cubicBezTo>
                <a:close/>
                <a:moveTo>
                  <a:pt x="7718732" y="4314315"/>
                </a:moveTo>
                <a:cubicBezTo>
                  <a:pt x="7718732" y="4325680"/>
                  <a:pt x="7718101" y="4337045"/>
                  <a:pt x="7716838" y="4347779"/>
                </a:cubicBezTo>
                <a:cubicBezTo>
                  <a:pt x="7710524" y="4413444"/>
                  <a:pt x="7684006" y="4467743"/>
                  <a:pt x="7637914" y="4510047"/>
                </a:cubicBezTo>
                <a:cubicBezTo>
                  <a:pt x="7570356" y="4571923"/>
                  <a:pt x="7461757" y="4607913"/>
                  <a:pt x="7314643" y="4617384"/>
                </a:cubicBezTo>
                <a:cubicBezTo>
                  <a:pt x="7277391" y="4619910"/>
                  <a:pt x="7236982" y="4619910"/>
                  <a:pt x="7194048" y="4618647"/>
                </a:cubicBezTo>
                <a:cubicBezTo>
                  <a:pt x="7148587" y="4507522"/>
                  <a:pt x="7096183" y="4390714"/>
                  <a:pt x="7037463" y="4270749"/>
                </a:cubicBezTo>
                <a:cubicBezTo>
                  <a:pt x="7187734" y="4071860"/>
                  <a:pt x="7319063" y="3880547"/>
                  <a:pt x="7427031" y="3702494"/>
                </a:cubicBezTo>
                <a:cubicBezTo>
                  <a:pt x="7542574" y="3851503"/>
                  <a:pt x="7625286" y="3987253"/>
                  <a:pt x="7672009" y="4107849"/>
                </a:cubicBezTo>
                <a:lnTo>
                  <a:pt x="7672640" y="4109743"/>
                </a:lnTo>
                <a:lnTo>
                  <a:pt x="7672640" y="4109743"/>
                </a:lnTo>
                <a:cubicBezTo>
                  <a:pt x="7703579" y="4185511"/>
                  <a:pt x="7718732" y="4254332"/>
                  <a:pt x="7718732" y="4314315"/>
                </a:cubicBezTo>
                <a:close/>
                <a:moveTo>
                  <a:pt x="7426399" y="3677238"/>
                </a:moveTo>
                <a:cubicBezTo>
                  <a:pt x="7371468" y="3607785"/>
                  <a:pt x="7309592" y="3535175"/>
                  <a:pt x="7241402" y="3461302"/>
                </a:cubicBezTo>
                <a:cubicBezTo>
                  <a:pt x="7232563" y="3451831"/>
                  <a:pt x="7223723" y="3442360"/>
                  <a:pt x="7214252" y="3432257"/>
                </a:cubicBezTo>
                <a:cubicBezTo>
                  <a:pt x="7252767" y="3418367"/>
                  <a:pt x="7288756" y="3404476"/>
                  <a:pt x="7321588" y="3389323"/>
                </a:cubicBezTo>
                <a:cubicBezTo>
                  <a:pt x="7458600" y="3326815"/>
                  <a:pt x="7549520" y="3251679"/>
                  <a:pt x="7591192" y="3166441"/>
                </a:cubicBezTo>
                <a:cubicBezTo>
                  <a:pt x="7608870" y="3130451"/>
                  <a:pt x="7617710" y="3091936"/>
                  <a:pt x="7617710" y="3052790"/>
                </a:cubicBezTo>
                <a:cubicBezTo>
                  <a:pt x="7617710" y="3028165"/>
                  <a:pt x="7613922" y="3002278"/>
                  <a:pt x="7606977" y="2977022"/>
                </a:cubicBezTo>
                <a:cubicBezTo>
                  <a:pt x="7588035" y="2909463"/>
                  <a:pt x="7545100" y="2837484"/>
                  <a:pt x="7477542" y="2763611"/>
                </a:cubicBezTo>
                <a:lnTo>
                  <a:pt x="7475647" y="2761717"/>
                </a:lnTo>
                <a:cubicBezTo>
                  <a:pt x="7396724" y="2675216"/>
                  <a:pt x="7286231" y="2587452"/>
                  <a:pt x="7146694" y="2499689"/>
                </a:cubicBezTo>
                <a:cubicBezTo>
                  <a:pt x="7221829" y="2478853"/>
                  <a:pt x="7291913" y="2464331"/>
                  <a:pt x="7355052" y="2458017"/>
                </a:cubicBezTo>
                <a:lnTo>
                  <a:pt x="7355052" y="2458017"/>
                </a:lnTo>
                <a:lnTo>
                  <a:pt x="7357578" y="2458017"/>
                </a:lnTo>
                <a:cubicBezTo>
                  <a:pt x="7454180" y="2447914"/>
                  <a:pt x="7535629" y="2455491"/>
                  <a:pt x="7599399" y="2480115"/>
                </a:cubicBezTo>
                <a:cubicBezTo>
                  <a:pt x="7660645" y="2504108"/>
                  <a:pt x="7706104" y="2543886"/>
                  <a:pt x="7734517" y="2598818"/>
                </a:cubicBezTo>
                <a:cubicBezTo>
                  <a:pt x="7758510" y="2645541"/>
                  <a:pt x="7771138" y="2704260"/>
                  <a:pt x="7771138" y="2772451"/>
                </a:cubicBezTo>
                <a:cubicBezTo>
                  <a:pt x="7771138" y="2822331"/>
                  <a:pt x="7764824" y="2877894"/>
                  <a:pt x="7751564" y="2938507"/>
                </a:cubicBezTo>
                <a:cubicBezTo>
                  <a:pt x="7721258" y="3082465"/>
                  <a:pt x="7654331" y="3253573"/>
                  <a:pt x="7554571" y="3447411"/>
                </a:cubicBezTo>
                <a:cubicBezTo>
                  <a:pt x="7517319" y="3520652"/>
                  <a:pt x="7473753" y="3597683"/>
                  <a:pt x="7426399" y="3677238"/>
                </a:cubicBezTo>
                <a:close/>
                <a:moveTo>
                  <a:pt x="1173752" y="5996348"/>
                </a:moveTo>
                <a:cubicBezTo>
                  <a:pt x="1173752" y="6003294"/>
                  <a:pt x="1173752" y="6010870"/>
                  <a:pt x="1173752" y="6017816"/>
                </a:cubicBezTo>
                <a:cubicBezTo>
                  <a:pt x="1165544" y="6014659"/>
                  <a:pt x="1157968" y="6011502"/>
                  <a:pt x="1149760" y="6008345"/>
                </a:cubicBezTo>
                <a:cubicBezTo>
                  <a:pt x="1157968" y="6004556"/>
                  <a:pt x="1165544" y="6000137"/>
                  <a:pt x="1173752" y="599634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Blinker ExtraLight"/>
              <a:ea typeface="Blinker ExtraLight"/>
              <a:cs typeface="Blinker ExtraLight"/>
              <a:sym typeface="Blinker ExtraLight"/>
            </a:endParaRPr>
          </a:p>
        </p:txBody>
      </p:sp>
      <p:sp>
        <p:nvSpPr>
          <p:cNvPr id="111" name="Google Shape;111;p10"/>
          <p:cNvSpPr/>
          <p:nvPr/>
        </p:nvSpPr>
        <p:spPr>
          <a:xfrm>
            <a:off x="20484505" y="7091754"/>
            <a:ext cx="7786290" cy="8014283"/>
          </a:xfrm>
          <a:custGeom>
            <a:rect b="b" l="l" r="r" t="t"/>
            <a:pathLst>
              <a:path extrusionOk="0" h="8014283" w="7786290">
                <a:moveTo>
                  <a:pt x="7666959" y="3244734"/>
                </a:moveTo>
                <a:cubicBezTo>
                  <a:pt x="7713681" y="3134240"/>
                  <a:pt x="7747145" y="3031954"/>
                  <a:pt x="7766718" y="2941664"/>
                </a:cubicBezTo>
                <a:cubicBezTo>
                  <a:pt x="7779977" y="2880419"/>
                  <a:pt x="7786291" y="2823594"/>
                  <a:pt x="7786291" y="2773082"/>
                </a:cubicBezTo>
                <a:cubicBezTo>
                  <a:pt x="7786291" y="2764874"/>
                  <a:pt x="7786291" y="2756035"/>
                  <a:pt x="7785659" y="2747827"/>
                </a:cubicBezTo>
                <a:cubicBezTo>
                  <a:pt x="7785659" y="2745932"/>
                  <a:pt x="7785659" y="2744670"/>
                  <a:pt x="7785028" y="2742775"/>
                </a:cubicBezTo>
                <a:lnTo>
                  <a:pt x="7785028" y="2738356"/>
                </a:lnTo>
                <a:cubicBezTo>
                  <a:pt x="7785028" y="2733304"/>
                  <a:pt x="7784397" y="2728253"/>
                  <a:pt x="7783766" y="2723202"/>
                </a:cubicBezTo>
                <a:cubicBezTo>
                  <a:pt x="7783766" y="2721308"/>
                  <a:pt x="7783134" y="2719414"/>
                  <a:pt x="7783134" y="2716888"/>
                </a:cubicBezTo>
                <a:lnTo>
                  <a:pt x="7782502" y="2711206"/>
                </a:lnTo>
                <a:cubicBezTo>
                  <a:pt x="7781871" y="2707417"/>
                  <a:pt x="7781871" y="2702998"/>
                  <a:pt x="7781240" y="2699209"/>
                </a:cubicBezTo>
                <a:cubicBezTo>
                  <a:pt x="7780609" y="2696684"/>
                  <a:pt x="7780609" y="2694789"/>
                  <a:pt x="7779977" y="2692895"/>
                </a:cubicBezTo>
                <a:lnTo>
                  <a:pt x="7779345" y="2687844"/>
                </a:lnTo>
                <a:cubicBezTo>
                  <a:pt x="7778714" y="2684056"/>
                  <a:pt x="7778083" y="2680267"/>
                  <a:pt x="7777452" y="2677110"/>
                </a:cubicBezTo>
                <a:cubicBezTo>
                  <a:pt x="7776820" y="2674585"/>
                  <a:pt x="7776188" y="2672691"/>
                  <a:pt x="7776188" y="2670165"/>
                </a:cubicBezTo>
                <a:lnTo>
                  <a:pt x="7774926" y="2665114"/>
                </a:lnTo>
                <a:cubicBezTo>
                  <a:pt x="7774295" y="2661957"/>
                  <a:pt x="7773031" y="2658169"/>
                  <a:pt x="7772400" y="2655012"/>
                </a:cubicBezTo>
                <a:cubicBezTo>
                  <a:pt x="7771769" y="2652486"/>
                  <a:pt x="7771138" y="2650592"/>
                  <a:pt x="7770506" y="2648066"/>
                </a:cubicBezTo>
                <a:lnTo>
                  <a:pt x="7769243" y="2644278"/>
                </a:lnTo>
                <a:cubicBezTo>
                  <a:pt x="7767981" y="2641121"/>
                  <a:pt x="7767349" y="2637333"/>
                  <a:pt x="7766086" y="2634176"/>
                </a:cubicBezTo>
                <a:cubicBezTo>
                  <a:pt x="7765455" y="2631650"/>
                  <a:pt x="7764192" y="2629124"/>
                  <a:pt x="7763561" y="2627230"/>
                </a:cubicBezTo>
                <a:lnTo>
                  <a:pt x="7762298" y="2624705"/>
                </a:lnTo>
                <a:cubicBezTo>
                  <a:pt x="7761035" y="2621548"/>
                  <a:pt x="7759772" y="2618391"/>
                  <a:pt x="7758510" y="2614602"/>
                </a:cubicBezTo>
                <a:cubicBezTo>
                  <a:pt x="7757247" y="2612077"/>
                  <a:pt x="7756616" y="2609551"/>
                  <a:pt x="7755353" y="2607026"/>
                </a:cubicBezTo>
                <a:lnTo>
                  <a:pt x="7753459" y="2603237"/>
                </a:lnTo>
                <a:cubicBezTo>
                  <a:pt x="7752827" y="2601975"/>
                  <a:pt x="7752196" y="2600080"/>
                  <a:pt x="7751564" y="2598818"/>
                </a:cubicBezTo>
                <a:cubicBezTo>
                  <a:pt x="7750933" y="2596923"/>
                  <a:pt x="7749670" y="2595029"/>
                  <a:pt x="7748407" y="2593135"/>
                </a:cubicBezTo>
                <a:cubicBezTo>
                  <a:pt x="7718101" y="2534415"/>
                  <a:pt x="7670116" y="2492112"/>
                  <a:pt x="7605713" y="2467487"/>
                </a:cubicBezTo>
                <a:cubicBezTo>
                  <a:pt x="7600663" y="2465593"/>
                  <a:pt x="7595611" y="2463699"/>
                  <a:pt x="7589297" y="2461805"/>
                </a:cubicBezTo>
                <a:lnTo>
                  <a:pt x="7584878" y="2460542"/>
                </a:lnTo>
                <a:cubicBezTo>
                  <a:pt x="7580458" y="2459279"/>
                  <a:pt x="7575407" y="2457385"/>
                  <a:pt x="7570987" y="2456122"/>
                </a:cubicBezTo>
                <a:lnTo>
                  <a:pt x="7567830" y="2455491"/>
                </a:lnTo>
                <a:cubicBezTo>
                  <a:pt x="7562147" y="2454228"/>
                  <a:pt x="7556465" y="2452334"/>
                  <a:pt x="7550152" y="2451071"/>
                </a:cubicBezTo>
                <a:lnTo>
                  <a:pt x="7545731" y="2450440"/>
                </a:lnTo>
                <a:cubicBezTo>
                  <a:pt x="7540681" y="2449177"/>
                  <a:pt x="7536261" y="2448546"/>
                  <a:pt x="7531210" y="2447914"/>
                </a:cubicBezTo>
                <a:lnTo>
                  <a:pt x="7526790" y="2447283"/>
                </a:lnTo>
                <a:cubicBezTo>
                  <a:pt x="7520476" y="2446020"/>
                  <a:pt x="7514162" y="2445389"/>
                  <a:pt x="7507848" y="2444757"/>
                </a:cubicBezTo>
                <a:lnTo>
                  <a:pt x="7504060" y="2444126"/>
                </a:lnTo>
                <a:cubicBezTo>
                  <a:pt x="7499008" y="2443495"/>
                  <a:pt x="7493327" y="2442863"/>
                  <a:pt x="7487644" y="2442863"/>
                </a:cubicBezTo>
                <a:lnTo>
                  <a:pt x="7481961" y="2442232"/>
                </a:lnTo>
                <a:cubicBezTo>
                  <a:pt x="7475016" y="2441601"/>
                  <a:pt x="7468702" y="2441601"/>
                  <a:pt x="7461757" y="2440969"/>
                </a:cubicBezTo>
                <a:lnTo>
                  <a:pt x="7460494" y="2440969"/>
                </a:lnTo>
                <a:cubicBezTo>
                  <a:pt x="7454180" y="2440969"/>
                  <a:pt x="7447235" y="2440338"/>
                  <a:pt x="7440290" y="2440338"/>
                </a:cubicBezTo>
                <a:lnTo>
                  <a:pt x="7437764" y="2440338"/>
                </a:lnTo>
                <a:lnTo>
                  <a:pt x="7433976" y="2440338"/>
                </a:lnTo>
                <a:cubicBezTo>
                  <a:pt x="7429556" y="2440338"/>
                  <a:pt x="7425136" y="2440338"/>
                  <a:pt x="7420085" y="2440338"/>
                </a:cubicBezTo>
                <a:lnTo>
                  <a:pt x="7413771" y="2440338"/>
                </a:lnTo>
                <a:cubicBezTo>
                  <a:pt x="7407457" y="2440338"/>
                  <a:pt x="7400512" y="2440969"/>
                  <a:pt x="7393567" y="2440969"/>
                </a:cubicBezTo>
                <a:lnTo>
                  <a:pt x="7392304" y="2440969"/>
                </a:lnTo>
                <a:cubicBezTo>
                  <a:pt x="7381570" y="2441601"/>
                  <a:pt x="7371468" y="2442232"/>
                  <a:pt x="7360735" y="2443495"/>
                </a:cubicBezTo>
                <a:lnTo>
                  <a:pt x="7360735" y="2443495"/>
                </a:lnTo>
                <a:lnTo>
                  <a:pt x="7354421" y="2444126"/>
                </a:lnTo>
                <a:cubicBezTo>
                  <a:pt x="7354421" y="2444126"/>
                  <a:pt x="7353789" y="2444126"/>
                  <a:pt x="7353789" y="2444126"/>
                </a:cubicBezTo>
                <a:lnTo>
                  <a:pt x="7348107" y="2444757"/>
                </a:lnTo>
                <a:lnTo>
                  <a:pt x="7348107" y="2444757"/>
                </a:lnTo>
                <a:cubicBezTo>
                  <a:pt x="7281811" y="2452334"/>
                  <a:pt x="7209201" y="2467487"/>
                  <a:pt x="7130909" y="2489586"/>
                </a:cubicBezTo>
                <a:cubicBezTo>
                  <a:pt x="7118913" y="2482010"/>
                  <a:pt x="7106285" y="2474433"/>
                  <a:pt x="7093657" y="2466856"/>
                </a:cubicBezTo>
                <a:cubicBezTo>
                  <a:pt x="7110073" y="2374041"/>
                  <a:pt x="7122701" y="2283752"/>
                  <a:pt x="7132172" y="2199777"/>
                </a:cubicBezTo>
                <a:cubicBezTo>
                  <a:pt x="7144168" y="2089914"/>
                  <a:pt x="7150482" y="1986997"/>
                  <a:pt x="7150482" y="1894813"/>
                </a:cubicBezTo>
                <a:cubicBezTo>
                  <a:pt x="7150482" y="1804524"/>
                  <a:pt x="7144799" y="1722443"/>
                  <a:pt x="7132803" y="1650464"/>
                </a:cubicBezTo>
                <a:cubicBezTo>
                  <a:pt x="7108810" y="1501455"/>
                  <a:pt x="7060825" y="1394118"/>
                  <a:pt x="6990109" y="1330978"/>
                </a:cubicBezTo>
                <a:cubicBezTo>
                  <a:pt x="6940861" y="1287412"/>
                  <a:pt x="6880879" y="1265313"/>
                  <a:pt x="6811426" y="1265313"/>
                </a:cubicBezTo>
                <a:cubicBezTo>
                  <a:pt x="6741974" y="1265313"/>
                  <a:pt x="6663050" y="1287412"/>
                  <a:pt x="6575287" y="1330978"/>
                </a:cubicBezTo>
                <a:lnTo>
                  <a:pt x="6575287" y="1330978"/>
                </a:lnTo>
                <a:lnTo>
                  <a:pt x="6569604" y="1334135"/>
                </a:lnTo>
                <a:cubicBezTo>
                  <a:pt x="6508991" y="1365074"/>
                  <a:pt x="6444589" y="1406114"/>
                  <a:pt x="6377662" y="1457257"/>
                </a:cubicBezTo>
                <a:cubicBezTo>
                  <a:pt x="6363771" y="1454732"/>
                  <a:pt x="6349249" y="1452206"/>
                  <a:pt x="6334727" y="1449681"/>
                </a:cubicBezTo>
                <a:cubicBezTo>
                  <a:pt x="6316417" y="1356866"/>
                  <a:pt x="6296213" y="1268470"/>
                  <a:pt x="6274745" y="1187021"/>
                </a:cubicBezTo>
                <a:cubicBezTo>
                  <a:pt x="6218552" y="974872"/>
                  <a:pt x="6152887" y="802502"/>
                  <a:pt x="6077752" y="673697"/>
                </a:cubicBezTo>
                <a:cubicBezTo>
                  <a:pt x="6001985" y="543630"/>
                  <a:pt x="5918642" y="460286"/>
                  <a:pt x="5829616" y="427454"/>
                </a:cubicBezTo>
                <a:cubicBezTo>
                  <a:pt x="5768371" y="404092"/>
                  <a:pt x="5703970" y="405355"/>
                  <a:pt x="5639568" y="429979"/>
                </a:cubicBezTo>
                <a:cubicBezTo>
                  <a:pt x="5575166" y="454604"/>
                  <a:pt x="5509502" y="503221"/>
                  <a:pt x="5444469" y="574569"/>
                </a:cubicBezTo>
                <a:lnTo>
                  <a:pt x="5444469" y="574569"/>
                </a:lnTo>
                <a:lnTo>
                  <a:pt x="5440680" y="578988"/>
                </a:lnTo>
                <a:cubicBezTo>
                  <a:pt x="5440680" y="578988"/>
                  <a:pt x="5440680" y="578988"/>
                  <a:pt x="5440049" y="579620"/>
                </a:cubicBezTo>
                <a:lnTo>
                  <a:pt x="5435629" y="584039"/>
                </a:lnTo>
                <a:lnTo>
                  <a:pt x="5435629" y="584039"/>
                </a:lnTo>
                <a:cubicBezTo>
                  <a:pt x="5391432" y="633920"/>
                  <a:pt x="5346603" y="695165"/>
                  <a:pt x="5303038" y="765249"/>
                </a:cubicBezTo>
                <a:cubicBezTo>
                  <a:pt x="5289147" y="767775"/>
                  <a:pt x="5274625" y="770301"/>
                  <a:pt x="5260103" y="773458"/>
                </a:cubicBezTo>
                <a:cubicBezTo>
                  <a:pt x="5209592" y="693271"/>
                  <a:pt x="5159081" y="618135"/>
                  <a:pt x="5109832" y="549944"/>
                </a:cubicBezTo>
                <a:cubicBezTo>
                  <a:pt x="4981660" y="372522"/>
                  <a:pt x="4857277" y="234879"/>
                  <a:pt x="4741733" y="142064"/>
                </a:cubicBezTo>
                <a:cubicBezTo>
                  <a:pt x="4625557" y="47355"/>
                  <a:pt x="4518852" y="0"/>
                  <a:pt x="4424775" y="0"/>
                </a:cubicBezTo>
                <a:lnTo>
                  <a:pt x="4422250" y="0"/>
                </a:lnTo>
                <a:cubicBezTo>
                  <a:pt x="4356585" y="631"/>
                  <a:pt x="4297234" y="24624"/>
                  <a:pt x="4245461" y="70716"/>
                </a:cubicBezTo>
                <a:cubicBezTo>
                  <a:pt x="4193055" y="118071"/>
                  <a:pt x="4148858" y="188787"/>
                  <a:pt x="4112869" y="282233"/>
                </a:cubicBezTo>
                <a:lnTo>
                  <a:pt x="4112237" y="284759"/>
                </a:lnTo>
                <a:cubicBezTo>
                  <a:pt x="4088245" y="348529"/>
                  <a:pt x="4068040" y="422403"/>
                  <a:pt x="4052255" y="504484"/>
                </a:cubicBezTo>
                <a:cubicBezTo>
                  <a:pt x="4040259" y="512060"/>
                  <a:pt x="4027631" y="519637"/>
                  <a:pt x="4015004" y="527845"/>
                </a:cubicBezTo>
                <a:cubicBezTo>
                  <a:pt x="3939237" y="471651"/>
                  <a:pt x="3864733" y="419246"/>
                  <a:pt x="3794017" y="373154"/>
                </a:cubicBezTo>
                <a:cubicBezTo>
                  <a:pt x="3610283" y="253820"/>
                  <a:pt x="3445491" y="169845"/>
                  <a:pt x="3303428" y="125016"/>
                </a:cubicBezTo>
                <a:cubicBezTo>
                  <a:pt x="3160103" y="79556"/>
                  <a:pt x="3042033" y="73873"/>
                  <a:pt x="2954270" y="109231"/>
                </a:cubicBezTo>
                <a:cubicBezTo>
                  <a:pt x="2893025" y="133224"/>
                  <a:pt x="2846302" y="176790"/>
                  <a:pt x="2815364" y="238667"/>
                </a:cubicBezTo>
                <a:cubicBezTo>
                  <a:pt x="2784426" y="299912"/>
                  <a:pt x="2768641" y="380099"/>
                  <a:pt x="2768010" y="477334"/>
                </a:cubicBezTo>
                <a:lnTo>
                  <a:pt x="2768010" y="477334"/>
                </a:lnTo>
                <a:lnTo>
                  <a:pt x="2768010" y="479859"/>
                </a:lnTo>
                <a:lnTo>
                  <a:pt x="2768010" y="479859"/>
                </a:lnTo>
                <a:lnTo>
                  <a:pt x="2768010" y="492487"/>
                </a:lnTo>
                <a:lnTo>
                  <a:pt x="2768010" y="492487"/>
                </a:lnTo>
                <a:cubicBezTo>
                  <a:pt x="2768641" y="558152"/>
                  <a:pt x="2776849" y="632657"/>
                  <a:pt x="2791371" y="712844"/>
                </a:cubicBezTo>
                <a:cubicBezTo>
                  <a:pt x="2782532" y="724209"/>
                  <a:pt x="2773692" y="736205"/>
                  <a:pt x="2764853" y="748202"/>
                </a:cubicBezTo>
                <a:cubicBezTo>
                  <a:pt x="2673933" y="722946"/>
                  <a:pt x="2585539" y="700847"/>
                  <a:pt x="2502827" y="683800"/>
                </a:cubicBezTo>
                <a:cubicBezTo>
                  <a:pt x="2288154" y="638339"/>
                  <a:pt x="2104420" y="620029"/>
                  <a:pt x="1956043" y="628868"/>
                </a:cubicBezTo>
                <a:cubicBezTo>
                  <a:pt x="1805773" y="637708"/>
                  <a:pt x="1694017" y="674960"/>
                  <a:pt x="1624564" y="739362"/>
                </a:cubicBezTo>
                <a:cubicBezTo>
                  <a:pt x="1576579" y="784191"/>
                  <a:pt x="1548166" y="841648"/>
                  <a:pt x="1541221" y="910470"/>
                </a:cubicBezTo>
                <a:cubicBezTo>
                  <a:pt x="1539958" y="921835"/>
                  <a:pt x="1539327" y="933200"/>
                  <a:pt x="1539327" y="945197"/>
                </a:cubicBezTo>
                <a:cubicBezTo>
                  <a:pt x="1539327" y="1005811"/>
                  <a:pt x="1553849" y="1074632"/>
                  <a:pt x="1582261" y="1149768"/>
                </a:cubicBezTo>
                <a:lnTo>
                  <a:pt x="1582261" y="1149768"/>
                </a:lnTo>
                <a:lnTo>
                  <a:pt x="1584155" y="1154188"/>
                </a:lnTo>
                <a:cubicBezTo>
                  <a:pt x="1584155" y="1154820"/>
                  <a:pt x="1584787" y="1154820"/>
                  <a:pt x="1584787" y="1155451"/>
                </a:cubicBezTo>
                <a:lnTo>
                  <a:pt x="1587312" y="1161133"/>
                </a:lnTo>
                <a:lnTo>
                  <a:pt x="1587312" y="1161133"/>
                </a:lnTo>
                <a:cubicBezTo>
                  <a:pt x="1611936" y="1223642"/>
                  <a:pt x="1646032" y="1290569"/>
                  <a:pt x="1689597" y="1360654"/>
                </a:cubicBezTo>
                <a:cubicBezTo>
                  <a:pt x="1685809" y="1374545"/>
                  <a:pt x="1681389" y="1388435"/>
                  <a:pt x="1677601" y="1402957"/>
                </a:cubicBezTo>
                <a:cubicBezTo>
                  <a:pt x="1582893" y="1411797"/>
                  <a:pt x="1493235" y="1423162"/>
                  <a:pt x="1409892" y="1436421"/>
                </a:cubicBezTo>
                <a:cubicBezTo>
                  <a:pt x="1193325" y="1471148"/>
                  <a:pt x="1015274" y="1520397"/>
                  <a:pt x="880156" y="1581642"/>
                </a:cubicBezTo>
                <a:cubicBezTo>
                  <a:pt x="743145" y="1644150"/>
                  <a:pt x="652225" y="1719286"/>
                  <a:pt x="610553" y="1804524"/>
                </a:cubicBezTo>
                <a:cubicBezTo>
                  <a:pt x="592874" y="1840513"/>
                  <a:pt x="584035" y="1879028"/>
                  <a:pt x="584035" y="1918175"/>
                </a:cubicBezTo>
                <a:cubicBezTo>
                  <a:pt x="584035" y="1942799"/>
                  <a:pt x="587823" y="1968686"/>
                  <a:pt x="594769" y="1993942"/>
                </a:cubicBezTo>
                <a:cubicBezTo>
                  <a:pt x="613710" y="2061501"/>
                  <a:pt x="656645" y="2133480"/>
                  <a:pt x="724203" y="2207353"/>
                </a:cubicBezTo>
                <a:lnTo>
                  <a:pt x="726098" y="2209247"/>
                </a:lnTo>
                <a:cubicBezTo>
                  <a:pt x="772189" y="2259128"/>
                  <a:pt x="829014" y="2310902"/>
                  <a:pt x="895941" y="2361413"/>
                </a:cubicBezTo>
                <a:cubicBezTo>
                  <a:pt x="897204" y="2375304"/>
                  <a:pt x="898467" y="2389195"/>
                  <a:pt x="899730" y="2404980"/>
                </a:cubicBezTo>
                <a:cubicBezTo>
                  <a:pt x="815123" y="2447283"/>
                  <a:pt x="735568" y="2490218"/>
                  <a:pt x="662327" y="2532521"/>
                </a:cubicBezTo>
                <a:cubicBezTo>
                  <a:pt x="472910" y="2643015"/>
                  <a:pt x="323903" y="2752878"/>
                  <a:pt x="220355" y="2858952"/>
                </a:cubicBezTo>
                <a:cubicBezTo>
                  <a:pt x="114913" y="2966920"/>
                  <a:pt x="57456" y="3069206"/>
                  <a:pt x="48617" y="3163915"/>
                </a:cubicBezTo>
                <a:cubicBezTo>
                  <a:pt x="47986" y="3172123"/>
                  <a:pt x="47354" y="3179700"/>
                  <a:pt x="47354" y="3187908"/>
                </a:cubicBezTo>
                <a:cubicBezTo>
                  <a:pt x="47354" y="3244102"/>
                  <a:pt x="65664" y="3297771"/>
                  <a:pt x="101654" y="3346388"/>
                </a:cubicBezTo>
                <a:cubicBezTo>
                  <a:pt x="143325" y="3403213"/>
                  <a:pt x="209621" y="3454356"/>
                  <a:pt x="298647" y="3498554"/>
                </a:cubicBezTo>
                <a:lnTo>
                  <a:pt x="300541" y="3499817"/>
                </a:lnTo>
                <a:cubicBezTo>
                  <a:pt x="361155" y="3530123"/>
                  <a:pt x="433133" y="3557274"/>
                  <a:pt x="513951" y="3580635"/>
                </a:cubicBezTo>
                <a:cubicBezTo>
                  <a:pt x="520265" y="3593263"/>
                  <a:pt x="526579" y="3606522"/>
                  <a:pt x="533524" y="3619781"/>
                </a:cubicBezTo>
                <a:cubicBezTo>
                  <a:pt x="469754" y="3689866"/>
                  <a:pt x="411034" y="3758688"/>
                  <a:pt x="357998" y="3824353"/>
                </a:cubicBezTo>
                <a:cubicBezTo>
                  <a:pt x="315695" y="3877390"/>
                  <a:pt x="275917" y="3929796"/>
                  <a:pt x="240559" y="3980308"/>
                </a:cubicBezTo>
                <a:cubicBezTo>
                  <a:pt x="162267" y="4091433"/>
                  <a:pt x="102285" y="4194982"/>
                  <a:pt x="62508" y="4288428"/>
                </a:cubicBezTo>
                <a:cubicBezTo>
                  <a:pt x="20836" y="4385031"/>
                  <a:pt x="0" y="4470900"/>
                  <a:pt x="0" y="4544774"/>
                </a:cubicBezTo>
                <a:cubicBezTo>
                  <a:pt x="0" y="4576975"/>
                  <a:pt x="3788" y="4607282"/>
                  <a:pt x="11996" y="4635063"/>
                </a:cubicBezTo>
                <a:cubicBezTo>
                  <a:pt x="30307" y="4698202"/>
                  <a:pt x="68821" y="4749345"/>
                  <a:pt x="127541" y="4786597"/>
                </a:cubicBezTo>
                <a:cubicBezTo>
                  <a:pt x="186891" y="4824481"/>
                  <a:pt x="267078" y="4848474"/>
                  <a:pt x="366206" y="4857945"/>
                </a:cubicBezTo>
                <a:lnTo>
                  <a:pt x="368731" y="4857945"/>
                </a:lnTo>
                <a:cubicBezTo>
                  <a:pt x="400932" y="4861102"/>
                  <a:pt x="435659" y="4862365"/>
                  <a:pt x="471016" y="4862365"/>
                </a:cubicBezTo>
                <a:cubicBezTo>
                  <a:pt x="509531" y="4862365"/>
                  <a:pt x="551834" y="4860471"/>
                  <a:pt x="596663" y="4856682"/>
                </a:cubicBezTo>
                <a:cubicBezTo>
                  <a:pt x="606765" y="4866153"/>
                  <a:pt x="618130" y="4876255"/>
                  <a:pt x="628864" y="4886358"/>
                </a:cubicBezTo>
                <a:cubicBezTo>
                  <a:pt x="594769" y="4974753"/>
                  <a:pt x="564462" y="5059991"/>
                  <a:pt x="538575" y="5140178"/>
                </a:cubicBezTo>
                <a:cubicBezTo>
                  <a:pt x="472279" y="5349170"/>
                  <a:pt x="435659" y="5530380"/>
                  <a:pt x="429976" y="5678757"/>
                </a:cubicBezTo>
                <a:cubicBezTo>
                  <a:pt x="429345" y="5692648"/>
                  <a:pt x="429345" y="5705907"/>
                  <a:pt x="429345" y="5718535"/>
                </a:cubicBezTo>
                <a:cubicBezTo>
                  <a:pt x="429345" y="5849234"/>
                  <a:pt x="455863" y="5950888"/>
                  <a:pt x="507637" y="6019710"/>
                </a:cubicBezTo>
                <a:cubicBezTo>
                  <a:pt x="547414" y="6072116"/>
                  <a:pt x="601714" y="6105579"/>
                  <a:pt x="669904" y="6119470"/>
                </a:cubicBezTo>
                <a:cubicBezTo>
                  <a:pt x="738725" y="6133361"/>
                  <a:pt x="822700" y="6126415"/>
                  <a:pt x="918671" y="6099897"/>
                </a:cubicBezTo>
                <a:lnTo>
                  <a:pt x="921197" y="6099266"/>
                </a:lnTo>
                <a:cubicBezTo>
                  <a:pt x="986861" y="6080955"/>
                  <a:pt x="1058208" y="6053174"/>
                  <a:pt x="1133344" y="6016553"/>
                </a:cubicBezTo>
                <a:cubicBezTo>
                  <a:pt x="1146603" y="6021604"/>
                  <a:pt x="1160493" y="6027286"/>
                  <a:pt x="1174384" y="6032969"/>
                </a:cubicBezTo>
                <a:lnTo>
                  <a:pt x="1174384" y="6046860"/>
                </a:lnTo>
                <a:cubicBezTo>
                  <a:pt x="1174384" y="6135886"/>
                  <a:pt x="1176909" y="6222387"/>
                  <a:pt x="1181960" y="6302574"/>
                </a:cubicBezTo>
                <a:cubicBezTo>
                  <a:pt x="1195220" y="6521668"/>
                  <a:pt x="1226158" y="6703509"/>
                  <a:pt x="1274775" y="6844310"/>
                </a:cubicBezTo>
                <a:cubicBezTo>
                  <a:pt x="1323392" y="6987005"/>
                  <a:pt x="1389056" y="7084240"/>
                  <a:pt x="1469874" y="7134752"/>
                </a:cubicBezTo>
                <a:cubicBezTo>
                  <a:pt x="1525436" y="7169478"/>
                  <a:pt x="1589206" y="7180844"/>
                  <a:pt x="1656765" y="7169478"/>
                </a:cubicBezTo>
                <a:cubicBezTo>
                  <a:pt x="1724955" y="7158113"/>
                  <a:pt x="1798828" y="7122755"/>
                  <a:pt x="1876489" y="7065929"/>
                </a:cubicBezTo>
                <a:lnTo>
                  <a:pt x="1876489" y="7065929"/>
                </a:lnTo>
                <a:lnTo>
                  <a:pt x="1880277" y="7062773"/>
                </a:lnTo>
                <a:cubicBezTo>
                  <a:pt x="1880908" y="7062773"/>
                  <a:pt x="1880908" y="7062141"/>
                  <a:pt x="1881540" y="7062141"/>
                </a:cubicBezTo>
                <a:lnTo>
                  <a:pt x="1886591" y="7058353"/>
                </a:lnTo>
                <a:lnTo>
                  <a:pt x="1886591" y="7058353"/>
                </a:lnTo>
                <a:cubicBezTo>
                  <a:pt x="1949730" y="7010367"/>
                  <a:pt x="2015394" y="6948490"/>
                  <a:pt x="2082321" y="6872723"/>
                </a:cubicBezTo>
                <a:cubicBezTo>
                  <a:pt x="2120205" y="6973746"/>
                  <a:pt x="2159351" y="7069086"/>
                  <a:pt x="2199128" y="7155588"/>
                </a:cubicBezTo>
                <a:cubicBezTo>
                  <a:pt x="2290049" y="7355108"/>
                  <a:pt x="2384757" y="7513588"/>
                  <a:pt x="2480096" y="7627870"/>
                </a:cubicBezTo>
                <a:cubicBezTo>
                  <a:pt x="2576699" y="7743415"/>
                  <a:pt x="2673302" y="7810974"/>
                  <a:pt x="2766747" y="7828654"/>
                </a:cubicBezTo>
                <a:cubicBezTo>
                  <a:pt x="2831149" y="7840650"/>
                  <a:pt x="2894288" y="7829285"/>
                  <a:pt x="2953638" y="7793927"/>
                </a:cubicBezTo>
                <a:cubicBezTo>
                  <a:pt x="3014252" y="7757937"/>
                  <a:pt x="3071708" y="7696692"/>
                  <a:pt x="3124745" y="7612716"/>
                </a:cubicBezTo>
                <a:lnTo>
                  <a:pt x="3126008" y="7610823"/>
                </a:lnTo>
                <a:cubicBezTo>
                  <a:pt x="3152526" y="7569151"/>
                  <a:pt x="3177781" y="7520533"/>
                  <a:pt x="3201774" y="7467496"/>
                </a:cubicBezTo>
                <a:cubicBezTo>
                  <a:pt x="3234606" y="7456131"/>
                  <a:pt x="3269333" y="7443503"/>
                  <a:pt x="3304059" y="7430244"/>
                </a:cubicBezTo>
                <a:cubicBezTo>
                  <a:pt x="3344468" y="7474442"/>
                  <a:pt x="3384877" y="7516745"/>
                  <a:pt x="3424655" y="7555891"/>
                </a:cubicBezTo>
                <a:cubicBezTo>
                  <a:pt x="3434757" y="7565994"/>
                  <a:pt x="3444859" y="7576096"/>
                  <a:pt x="3454961" y="7586198"/>
                </a:cubicBezTo>
                <a:cubicBezTo>
                  <a:pt x="3611546" y="7739627"/>
                  <a:pt x="3757397" y="7853909"/>
                  <a:pt x="3887463" y="7925256"/>
                </a:cubicBezTo>
                <a:cubicBezTo>
                  <a:pt x="3994168" y="7983976"/>
                  <a:pt x="4090139" y="8014284"/>
                  <a:pt x="4172219" y="8014284"/>
                </a:cubicBezTo>
                <a:cubicBezTo>
                  <a:pt x="4176639" y="8014284"/>
                  <a:pt x="4181059" y="8014284"/>
                  <a:pt x="4185479" y="8014284"/>
                </a:cubicBezTo>
                <a:cubicBezTo>
                  <a:pt x="4191161" y="8014284"/>
                  <a:pt x="4196844" y="8013652"/>
                  <a:pt x="4202526" y="8013020"/>
                </a:cubicBezTo>
                <a:lnTo>
                  <a:pt x="4206946" y="8012389"/>
                </a:lnTo>
                <a:cubicBezTo>
                  <a:pt x="4211366" y="8011758"/>
                  <a:pt x="4215785" y="8011127"/>
                  <a:pt x="4220205" y="8010495"/>
                </a:cubicBezTo>
                <a:lnTo>
                  <a:pt x="4221468" y="8010495"/>
                </a:lnTo>
                <a:cubicBezTo>
                  <a:pt x="4222099" y="8010495"/>
                  <a:pt x="4222731" y="8010495"/>
                  <a:pt x="4223362" y="8010495"/>
                </a:cubicBezTo>
                <a:lnTo>
                  <a:pt x="4227782" y="8009863"/>
                </a:lnTo>
                <a:cubicBezTo>
                  <a:pt x="4232833" y="8008601"/>
                  <a:pt x="4238515" y="8007970"/>
                  <a:pt x="4244829" y="8006075"/>
                </a:cubicBezTo>
                <a:lnTo>
                  <a:pt x="4247986" y="8005444"/>
                </a:lnTo>
                <a:cubicBezTo>
                  <a:pt x="4253669" y="8004181"/>
                  <a:pt x="4259351" y="8002287"/>
                  <a:pt x="4264402" y="8000392"/>
                </a:cubicBezTo>
                <a:lnTo>
                  <a:pt x="4267559" y="7999130"/>
                </a:lnTo>
                <a:cubicBezTo>
                  <a:pt x="4273242" y="7997236"/>
                  <a:pt x="4277662" y="7995342"/>
                  <a:pt x="4282713" y="7993447"/>
                </a:cubicBezTo>
                <a:lnTo>
                  <a:pt x="4284607" y="7992816"/>
                </a:lnTo>
                <a:cubicBezTo>
                  <a:pt x="4289658" y="7990922"/>
                  <a:pt x="4294709" y="7988396"/>
                  <a:pt x="4299760" y="7985239"/>
                </a:cubicBezTo>
                <a:lnTo>
                  <a:pt x="4302917" y="7983345"/>
                </a:lnTo>
                <a:cubicBezTo>
                  <a:pt x="4307968" y="7980188"/>
                  <a:pt x="4313019" y="7977662"/>
                  <a:pt x="4317439" y="7975137"/>
                </a:cubicBezTo>
                <a:lnTo>
                  <a:pt x="4319333" y="7973874"/>
                </a:lnTo>
                <a:cubicBezTo>
                  <a:pt x="4323753" y="7971349"/>
                  <a:pt x="4328173" y="7968192"/>
                  <a:pt x="4332592" y="7965035"/>
                </a:cubicBezTo>
                <a:lnTo>
                  <a:pt x="4335118" y="7963140"/>
                </a:lnTo>
                <a:cubicBezTo>
                  <a:pt x="4339538" y="7959983"/>
                  <a:pt x="4343957" y="7956195"/>
                  <a:pt x="4348377" y="7952407"/>
                </a:cubicBezTo>
                <a:lnTo>
                  <a:pt x="4350902" y="7949881"/>
                </a:lnTo>
                <a:cubicBezTo>
                  <a:pt x="4355954" y="7945462"/>
                  <a:pt x="4360373" y="7941673"/>
                  <a:pt x="4363530" y="7937884"/>
                </a:cubicBezTo>
                <a:lnTo>
                  <a:pt x="4364793" y="7936622"/>
                </a:lnTo>
                <a:lnTo>
                  <a:pt x="4363530" y="7935359"/>
                </a:lnTo>
                <a:cubicBezTo>
                  <a:pt x="4363530" y="7935359"/>
                  <a:pt x="4363530" y="7935359"/>
                  <a:pt x="4364162" y="7934727"/>
                </a:cubicBezTo>
                <a:lnTo>
                  <a:pt x="4365425" y="7935991"/>
                </a:lnTo>
                <a:cubicBezTo>
                  <a:pt x="4366056" y="7935359"/>
                  <a:pt x="4366056" y="7935359"/>
                  <a:pt x="4366687" y="7934727"/>
                </a:cubicBezTo>
                <a:lnTo>
                  <a:pt x="4367319" y="7934096"/>
                </a:lnTo>
                <a:cubicBezTo>
                  <a:pt x="4369844" y="7931570"/>
                  <a:pt x="4373001" y="7928413"/>
                  <a:pt x="4375527" y="7925256"/>
                </a:cubicBezTo>
                <a:cubicBezTo>
                  <a:pt x="4376790" y="7923994"/>
                  <a:pt x="4377421" y="7922731"/>
                  <a:pt x="4378684" y="7922099"/>
                </a:cubicBezTo>
                <a:cubicBezTo>
                  <a:pt x="4381841" y="7918943"/>
                  <a:pt x="4384366" y="7915154"/>
                  <a:pt x="4387523" y="7911366"/>
                </a:cubicBezTo>
                <a:lnTo>
                  <a:pt x="4388155" y="7910735"/>
                </a:lnTo>
                <a:lnTo>
                  <a:pt x="4388155" y="7910735"/>
                </a:lnTo>
                <a:lnTo>
                  <a:pt x="4388786" y="7910104"/>
                </a:lnTo>
                <a:cubicBezTo>
                  <a:pt x="4390049" y="7908840"/>
                  <a:pt x="4391312" y="7906947"/>
                  <a:pt x="4392574" y="7905052"/>
                </a:cubicBezTo>
                <a:lnTo>
                  <a:pt x="4395100" y="7901895"/>
                </a:lnTo>
                <a:cubicBezTo>
                  <a:pt x="4396363" y="7900001"/>
                  <a:pt x="4397625" y="7898738"/>
                  <a:pt x="4398888" y="7896844"/>
                </a:cubicBezTo>
                <a:cubicBezTo>
                  <a:pt x="4400151" y="7894950"/>
                  <a:pt x="4401414" y="7893056"/>
                  <a:pt x="4402676" y="7891162"/>
                </a:cubicBezTo>
                <a:cubicBezTo>
                  <a:pt x="4403939" y="7889267"/>
                  <a:pt x="4405202" y="7887373"/>
                  <a:pt x="4406465" y="7886110"/>
                </a:cubicBezTo>
                <a:cubicBezTo>
                  <a:pt x="4407728" y="7884216"/>
                  <a:pt x="4408990" y="7882322"/>
                  <a:pt x="4410253" y="7879796"/>
                </a:cubicBezTo>
                <a:cubicBezTo>
                  <a:pt x="4411516" y="7877902"/>
                  <a:pt x="4412779" y="7876008"/>
                  <a:pt x="4413410" y="7874114"/>
                </a:cubicBezTo>
                <a:cubicBezTo>
                  <a:pt x="4414673" y="7872220"/>
                  <a:pt x="4415936" y="7869694"/>
                  <a:pt x="4417198" y="7867800"/>
                </a:cubicBezTo>
                <a:cubicBezTo>
                  <a:pt x="4418461" y="7865906"/>
                  <a:pt x="4419093" y="7864012"/>
                  <a:pt x="4420355" y="7862117"/>
                </a:cubicBezTo>
                <a:cubicBezTo>
                  <a:pt x="4421618" y="7860223"/>
                  <a:pt x="4422881" y="7857698"/>
                  <a:pt x="4424144" y="7855803"/>
                </a:cubicBezTo>
                <a:lnTo>
                  <a:pt x="4424775" y="7854541"/>
                </a:lnTo>
                <a:cubicBezTo>
                  <a:pt x="4425407" y="7852646"/>
                  <a:pt x="4426669" y="7851384"/>
                  <a:pt x="4427301" y="7849489"/>
                </a:cubicBezTo>
                <a:cubicBezTo>
                  <a:pt x="4428564" y="7847595"/>
                  <a:pt x="4429826" y="7845070"/>
                  <a:pt x="4430458" y="7842544"/>
                </a:cubicBezTo>
                <a:lnTo>
                  <a:pt x="4431089" y="7841282"/>
                </a:lnTo>
                <a:cubicBezTo>
                  <a:pt x="4431721" y="7839387"/>
                  <a:pt x="4432983" y="7837493"/>
                  <a:pt x="4433615" y="7836230"/>
                </a:cubicBezTo>
                <a:cubicBezTo>
                  <a:pt x="4434878" y="7834336"/>
                  <a:pt x="4435509" y="7831811"/>
                  <a:pt x="4436772" y="7829916"/>
                </a:cubicBezTo>
                <a:lnTo>
                  <a:pt x="4437403" y="7828022"/>
                </a:lnTo>
                <a:cubicBezTo>
                  <a:pt x="4438034" y="7826128"/>
                  <a:pt x="4439297" y="7824865"/>
                  <a:pt x="4439929" y="7822971"/>
                </a:cubicBezTo>
                <a:cubicBezTo>
                  <a:pt x="4440560" y="7821076"/>
                  <a:pt x="4441823" y="7818552"/>
                  <a:pt x="4442454" y="7816657"/>
                </a:cubicBezTo>
                <a:lnTo>
                  <a:pt x="4443717" y="7814131"/>
                </a:lnTo>
                <a:cubicBezTo>
                  <a:pt x="4444348" y="7812238"/>
                  <a:pt x="4444980" y="7810974"/>
                  <a:pt x="4445611" y="7809081"/>
                </a:cubicBezTo>
                <a:cubicBezTo>
                  <a:pt x="4446242" y="7807186"/>
                  <a:pt x="4447505" y="7804660"/>
                  <a:pt x="4448137" y="7802767"/>
                </a:cubicBezTo>
                <a:lnTo>
                  <a:pt x="4449399" y="7799610"/>
                </a:lnTo>
                <a:cubicBezTo>
                  <a:pt x="4450031" y="7797715"/>
                  <a:pt x="4450662" y="7796453"/>
                  <a:pt x="4451294" y="7794558"/>
                </a:cubicBezTo>
                <a:cubicBezTo>
                  <a:pt x="4451925" y="7792032"/>
                  <a:pt x="4453188" y="7790139"/>
                  <a:pt x="4453819" y="7787613"/>
                </a:cubicBezTo>
                <a:lnTo>
                  <a:pt x="4455082" y="7784456"/>
                </a:lnTo>
                <a:cubicBezTo>
                  <a:pt x="4455713" y="7782562"/>
                  <a:pt x="4456345" y="7781299"/>
                  <a:pt x="4456976" y="7779405"/>
                </a:cubicBezTo>
                <a:cubicBezTo>
                  <a:pt x="4457607" y="7776879"/>
                  <a:pt x="4458239" y="7774985"/>
                  <a:pt x="4459501" y="7772459"/>
                </a:cubicBezTo>
                <a:lnTo>
                  <a:pt x="4460764" y="7768671"/>
                </a:lnTo>
                <a:cubicBezTo>
                  <a:pt x="4461396" y="7766777"/>
                  <a:pt x="4462027" y="7765514"/>
                  <a:pt x="4462658" y="7763620"/>
                </a:cubicBezTo>
                <a:cubicBezTo>
                  <a:pt x="4463290" y="7761094"/>
                  <a:pt x="4463921" y="7758569"/>
                  <a:pt x="4465184" y="7756043"/>
                </a:cubicBezTo>
                <a:lnTo>
                  <a:pt x="4466447" y="7752255"/>
                </a:lnTo>
                <a:cubicBezTo>
                  <a:pt x="4467078" y="7750361"/>
                  <a:pt x="4467709" y="7749098"/>
                  <a:pt x="4467709" y="7747204"/>
                </a:cubicBezTo>
                <a:cubicBezTo>
                  <a:pt x="4468341" y="7744678"/>
                  <a:pt x="4468972" y="7742152"/>
                  <a:pt x="4469604" y="7739627"/>
                </a:cubicBezTo>
                <a:lnTo>
                  <a:pt x="4470866" y="7735207"/>
                </a:lnTo>
                <a:cubicBezTo>
                  <a:pt x="4471498" y="7733945"/>
                  <a:pt x="4471498" y="7732050"/>
                  <a:pt x="4472129" y="7730788"/>
                </a:cubicBezTo>
                <a:cubicBezTo>
                  <a:pt x="4472761" y="7727631"/>
                  <a:pt x="4473392" y="7724474"/>
                  <a:pt x="4474655" y="7721317"/>
                </a:cubicBezTo>
                <a:lnTo>
                  <a:pt x="4476549" y="7713739"/>
                </a:lnTo>
                <a:cubicBezTo>
                  <a:pt x="4477812" y="7709320"/>
                  <a:pt x="4478443" y="7704901"/>
                  <a:pt x="4479706" y="7700480"/>
                </a:cubicBezTo>
                <a:lnTo>
                  <a:pt x="4480337" y="7696692"/>
                </a:lnTo>
                <a:cubicBezTo>
                  <a:pt x="4481600" y="7692273"/>
                  <a:pt x="4482232" y="7687221"/>
                  <a:pt x="4483494" y="7682802"/>
                </a:cubicBezTo>
                <a:lnTo>
                  <a:pt x="4483494" y="7682802"/>
                </a:lnTo>
                <a:lnTo>
                  <a:pt x="4484757" y="7676488"/>
                </a:lnTo>
                <a:cubicBezTo>
                  <a:pt x="4484757" y="7676488"/>
                  <a:pt x="4484757" y="7675856"/>
                  <a:pt x="4484757" y="7675856"/>
                </a:cubicBezTo>
                <a:lnTo>
                  <a:pt x="4486020" y="7670174"/>
                </a:lnTo>
                <a:lnTo>
                  <a:pt x="4486020" y="7670174"/>
                </a:lnTo>
                <a:cubicBezTo>
                  <a:pt x="4494860" y="7623451"/>
                  <a:pt x="4500542" y="7571676"/>
                  <a:pt x="4503699" y="7515482"/>
                </a:cubicBezTo>
                <a:cubicBezTo>
                  <a:pt x="4530217" y="7493384"/>
                  <a:pt x="4557998" y="7468759"/>
                  <a:pt x="4585779" y="7443503"/>
                </a:cubicBezTo>
                <a:cubicBezTo>
                  <a:pt x="4653338" y="7476967"/>
                  <a:pt x="4719634" y="7507274"/>
                  <a:pt x="4782773" y="7534424"/>
                </a:cubicBezTo>
                <a:cubicBezTo>
                  <a:pt x="4984186" y="7620925"/>
                  <a:pt x="5160975" y="7675225"/>
                  <a:pt x="5308089" y="7695430"/>
                </a:cubicBezTo>
                <a:cubicBezTo>
                  <a:pt x="5351654" y="7701112"/>
                  <a:pt x="5392695" y="7704269"/>
                  <a:pt x="5430578" y="7704269"/>
                </a:cubicBezTo>
                <a:cubicBezTo>
                  <a:pt x="5522761" y="7704269"/>
                  <a:pt x="5597896" y="7686590"/>
                  <a:pt x="5655353" y="7651863"/>
                </a:cubicBezTo>
                <a:cubicBezTo>
                  <a:pt x="5711546" y="7617768"/>
                  <a:pt x="5750061" y="7566625"/>
                  <a:pt x="5770266" y="7500329"/>
                </a:cubicBezTo>
                <a:cubicBezTo>
                  <a:pt x="5781630" y="7463708"/>
                  <a:pt x="5787313" y="7422036"/>
                  <a:pt x="5787313" y="7375944"/>
                </a:cubicBezTo>
                <a:cubicBezTo>
                  <a:pt x="5787313" y="7337429"/>
                  <a:pt x="5783525" y="7295757"/>
                  <a:pt x="5775317" y="7250928"/>
                </a:cubicBezTo>
                <a:lnTo>
                  <a:pt x="5774685" y="7248402"/>
                </a:lnTo>
                <a:cubicBezTo>
                  <a:pt x="5765846" y="7199785"/>
                  <a:pt x="5752586" y="7146748"/>
                  <a:pt x="5734908" y="7091816"/>
                </a:cubicBezTo>
                <a:cubicBezTo>
                  <a:pt x="5751955" y="7061510"/>
                  <a:pt x="5769003" y="7029309"/>
                  <a:pt x="5785419" y="6995214"/>
                </a:cubicBezTo>
                <a:cubicBezTo>
                  <a:pt x="5860554" y="7002159"/>
                  <a:pt x="5933164" y="7006578"/>
                  <a:pt x="6001985" y="7009104"/>
                </a:cubicBezTo>
                <a:cubicBezTo>
                  <a:pt x="6044288" y="7010999"/>
                  <a:pt x="6085960" y="7011630"/>
                  <a:pt x="6125738" y="7011630"/>
                </a:cubicBezTo>
                <a:cubicBezTo>
                  <a:pt x="6291162" y="7011630"/>
                  <a:pt x="6433855" y="6997739"/>
                  <a:pt x="6550031" y="6970589"/>
                </a:cubicBezTo>
                <a:cubicBezTo>
                  <a:pt x="6696513" y="6935862"/>
                  <a:pt x="6800061" y="6880300"/>
                  <a:pt x="6858149" y="6805164"/>
                </a:cubicBezTo>
                <a:cubicBezTo>
                  <a:pt x="6893507" y="6758441"/>
                  <a:pt x="6911817" y="6704772"/>
                  <a:pt x="6911817" y="6644790"/>
                </a:cubicBezTo>
                <a:cubicBezTo>
                  <a:pt x="6911817" y="6637213"/>
                  <a:pt x="6911817" y="6630268"/>
                  <a:pt x="6911185" y="6622691"/>
                </a:cubicBezTo>
                <a:cubicBezTo>
                  <a:pt x="6906135" y="6552607"/>
                  <a:pt x="6877722" y="6473682"/>
                  <a:pt x="6825948" y="6388444"/>
                </a:cubicBezTo>
                <a:lnTo>
                  <a:pt x="6824685" y="6386550"/>
                </a:lnTo>
                <a:cubicBezTo>
                  <a:pt x="6798799" y="6344246"/>
                  <a:pt x="6767229" y="6300049"/>
                  <a:pt x="6731239" y="6254588"/>
                </a:cubicBezTo>
                <a:cubicBezTo>
                  <a:pt x="6736291" y="6219862"/>
                  <a:pt x="6740079" y="6183241"/>
                  <a:pt x="6743867" y="6145989"/>
                </a:cubicBezTo>
                <a:cubicBezTo>
                  <a:pt x="6816477" y="6125153"/>
                  <a:pt x="6885930" y="6103685"/>
                  <a:pt x="6950963" y="6081587"/>
                </a:cubicBezTo>
                <a:cubicBezTo>
                  <a:pt x="7158690" y="6010239"/>
                  <a:pt x="7326008" y="5931946"/>
                  <a:pt x="7448497" y="5847971"/>
                </a:cubicBezTo>
                <a:cubicBezTo>
                  <a:pt x="7572881" y="5762733"/>
                  <a:pt x="7649279" y="5673706"/>
                  <a:pt x="7676429" y="5582785"/>
                </a:cubicBezTo>
                <a:cubicBezTo>
                  <a:pt x="7683375" y="5558792"/>
                  <a:pt x="7687163" y="5534168"/>
                  <a:pt x="7687163" y="5509543"/>
                </a:cubicBezTo>
                <a:cubicBezTo>
                  <a:pt x="7687163" y="5470397"/>
                  <a:pt x="7678323" y="5431882"/>
                  <a:pt x="7660013" y="5393367"/>
                </a:cubicBezTo>
                <a:cubicBezTo>
                  <a:pt x="7630338" y="5329596"/>
                  <a:pt x="7574775" y="5266457"/>
                  <a:pt x="7496484" y="5205212"/>
                </a:cubicBezTo>
                <a:lnTo>
                  <a:pt x="7494589" y="5203949"/>
                </a:lnTo>
                <a:cubicBezTo>
                  <a:pt x="7455443" y="5173642"/>
                  <a:pt x="7409983" y="5143335"/>
                  <a:pt x="7359472" y="5114291"/>
                </a:cubicBezTo>
                <a:cubicBezTo>
                  <a:pt x="7328533" y="4981698"/>
                  <a:pt x="7280548" y="4832058"/>
                  <a:pt x="7216778" y="4670421"/>
                </a:cubicBezTo>
                <a:cubicBezTo>
                  <a:pt x="7211726" y="4658425"/>
                  <a:pt x="7207307" y="4645797"/>
                  <a:pt x="7202256" y="4633800"/>
                </a:cubicBezTo>
                <a:cubicBezTo>
                  <a:pt x="7216147" y="4634432"/>
                  <a:pt x="7229406" y="4634432"/>
                  <a:pt x="7242033" y="4634432"/>
                </a:cubicBezTo>
                <a:cubicBezTo>
                  <a:pt x="7267920" y="4634432"/>
                  <a:pt x="7293807" y="4633800"/>
                  <a:pt x="7317800" y="4632538"/>
                </a:cubicBezTo>
                <a:cubicBezTo>
                  <a:pt x="7468071" y="4623698"/>
                  <a:pt x="7579827" y="4586446"/>
                  <a:pt x="7649911" y="4522044"/>
                </a:cubicBezTo>
                <a:cubicBezTo>
                  <a:pt x="7697896" y="4477214"/>
                  <a:pt x="7726309" y="4419758"/>
                  <a:pt x="7733254" y="4350936"/>
                </a:cubicBezTo>
                <a:cubicBezTo>
                  <a:pt x="7734517" y="4339571"/>
                  <a:pt x="7735148" y="4328206"/>
                  <a:pt x="7735148" y="4316209"/>
                </a:cubicBezTo>
                <a:cubicBezTo>
                  <a:pt x="7735148" y="4255595"/>
                  <a:pt x="7720627" y="4186773"/>
                  <a:pt x="7691582" y="4111637"/>
                </a:cubicBezTo>
                <a:lnTo>
                  <a:pt x="7691582" y="4111637"/>
                </a:lnTo>
                <a:lnTo>
                  <a:pt x="7689688" y="4106586"/>
                </a:lnTo>
                <a:cubicBezTo>
                  <a:pt x="7689688" y="4105955"/>
                  <a:pt x="7689688" y="4105955"/>
                  <a:pt x="7689057" y="4105323"/>
                </a:cubicBezTo>
                <a:lnTo>
                  <a:pt x="7686531" y="4099641"/>
                </a:lnTo>
                <a:lnTo>
                  <a:pt x="7686531" y="4099641"/>
                </a:lnTo>
                <a:cubicBezTo>
                  <a:pt x="7638546" y="3977782"/>
                  <a:pt x="7554571" y="3840138"/>
                  <a:pt x="7437764" y="3690498"/>
                </a:cubicBezTo>
                <a:cubicBezTo>
                  <a:pt x="7486381" y="3609679"/>
                  <a:pt x="7531210" y="3530123"/>
                  <a:pt x="7569724" y="3455619"/>
                </a:cubicBezTo>
                <a:cubicBezTo>
                  <a:pt x="7605713" y="3381115"/>
                  <a:pt x="7639177" y="3311030"/>
                  <a:pt x="7666959" y="3244734"/>
                </a:cubicBezTo>
                <a:close/>
                <a:moveTo>
                  <a:pt x="7484487" y="5214051"/>
                </a:moveTo>
                <a:lnTo>
                  <a:pt x="7486381" y="5215314"/>
                </a:lnTo>
                <a:cubicBezTo>
                  <a:pt x="7563411" y="5275296"/>
                  <a:pt x="7617079" y="5336542"/>
                  <a:pt x="7645491" y="5398418"/>
                </a:cubicBezTo>
                <a:cubicBezTo>
                  <a:pt x="7662538" y="5435039"/>
                  <a:pt x="7671378" y="5471660"/>
                  <a:pt x="7671378" y="5508912"/>
                </a:cubicBezTo>
                <a:cubicBezTo>
                  <a:pt x="7671378" y="5531642"/>
                  <a:pt x="7668221" y="5555004"/>
                  <a:pt x="7661276" y="5578366"/>
                </a:cubicBezTo>
                <a:cubicBezTo>
                  <a:pt x="7635389" y="5666129"/>
                  <a:pt x="7560885" y="5752630"/>
                  <a:pt x="7439026" y="5835974"/>
                </a:cubicBezTo>
                <a:cubicBezTo>
                  <a:pt x="7317169" y="5919318"/>
                  <a:pt x="7151113" y="5996980"/>
                  <a:pt x="6945281" y="6067696"/>
                </a:cubicBezTo>
                <a:cubicBezTo>
                  <a:pt x="6882142" y="6089163"/>
                  <a:pt x="6814583" y="6110631"/>
                  <a:pt x="6744498" y="6130835"/>
                </a:cubicBezTo>
                <a:cubicBezTo>
                  <a:pt x="6752707" y="6037389"/>
                  <a:pt x="6757126" y="5934472"/>
                  <a:pt x="6757126" y="5825240"/>
                </a:cubicBezTo>
                <a:cubicBezTo>
                  <a:pt x="6757126" y="5813244"/>
                  <a:pt x="6757126" y="5801248"/>
                  <a:pt x="6757126" y="5788620"/>
                </a:cubicBezTo>
                <a:cubicBezTo>
                  <a:pt x="6757126" y="5775361"/>
                  <a:pt x="6757126" y="5762101"/>
                  <a:pt x="6756495" y="5748842"/>
                </a:cubicBezTo>
                <a:cubicBezTo>
                  <a:pt x="6794378" y="5764627"/>
                  <a:pt x="6830368" y="5777886"/>
                  <a:pt x="6864462" y="5788620"/>
                </a:cubicBezTo>
                <a:cubicBezTo>
                  <a:pt x="6945281" y="5814507"/>
                  <a:pt x="7019153" y="5827135"/>
                  <a:pt x="7082924" y="5827135"/>
                </a:cubicBezTo>
                <a:cubicBezTo>
                  <a:pt x="7131540" y="5827135"/>
                  <a:pt x="7175738" y="5819558"/>
                  <a:pt x="7214252" y="5804405"/>
                </a:cubicBezTo>
                <a:cubicBezTo>
                  <a:pt x="7275497" y="5780412"/>
                  <a:pt x="7322220" y="5736845"/>
                  <a:pt x="7353158" y="5674969"/>
                </a:cubicBezTo>
                <a:cubicBezTo>
                  <a:pt x="7384727" y="5613092"/>
                  <a:pt x="7400512" y="5532274"/>
                  <a:pt x="7400512" y="5434408"/>
                </a:cubicBezTo>
                <a:lnTo>
                  <a:pt x="7400512" y="5434408"/>
                </a:lnTo>
                <a:lnTo>
                  <a:pt x="7400512" y="5428094"/>
                </a:lnTo>
                <a:cubicBezTo>
                  <a:pt x="7400512" y="5428094"/>
                  <a:pt x="7400512" y="5428094"/>
                  <a:pt x="7400512" y="5428094"/>
                </a:cubicBezTo>
                <a:lnTo>
                  <a:pt x="7400512" y="5421780"/>
                </a:lnTo>
                <a:lnTo>
                  <a:pt x="7400512" y="5421780"/>
                </a:lnTo>
                <a:cubicBezTo>
                  <a:pt x="7399249" y="5337173"/>
                  <a:pt x="7386622" y="5239939"/>
                  <a:pt x="7363260" y="5132602"/>
                </a:cubicBezTo>
                <a:cubicBezTo>
                  <a:pt x="7407457" y="5159120"/>
                  <a:pt x="7448497" y="5186270"/>
                  <a:pt x="7484487" y="5214051"/>
                </a:cubicBezTo>
                <a:close/>
                <a:moveTo>
                  <a:pt x="6001354" y="6995214"/>
                </a:moveTo>
                <a:cubicBezTo>
                  <a:pt x="5934427" y="6992688"/>
                  <a:pt x="5863711" y="6988268"/>
                  <a:pt x="5791101" y="6981323"/>
                </a:cubicBezTo>
                <a:cubicBezTo>
                  <a:pt x="5837193" y="6887877"/>
                  <a:pt x="5882021" y="6781802"/>
                  <a:pt x="5925587" y="6666889"/>
                </a:cubicBezTo>
                <a:cubicBezTo>
                  <a:pt x="5930007" y="6654892"/>
                  <a:pt x="5935058" y="6642264"/>
                  <a:pt x="5939478" y="6629636"/>
                </a:cubicBezTo>
                <a:cubicBezTo>
                  <a:pt x="5969153" y="6658049"/>
                  <a:pt x="5998197" y="6683305"/>
                  <a:pt x="6025978" y="6706035"/>
                </a:cubicBezTo>
                <a:cubicBezTo>
                  <a:pt x="6142153" y="6799482"/>
                  <a:pt x="6249490" y="6846836"/>
                  <a:pt x="6343567" y="6846836"/>
                </a:cubicBezTo>
                <a:lnTo>
                  <a:pt x="6346092" y="6846836"/>
                </a:lnTo>
                <a:cubicBezTo>
                  <a:pt x="6411757" y="6846205"/>
                  <a:pt x="6471107" y="6822212"/>
                  <a:pt x="6522881" y="6776120"/>
                </a:cubicBezTo>
                <a:cubicBezTo>
                  <a:pt x="6575287" y="6728765"/>
                  <a:pt x="6619484" y="6658049"/>
                  <a:pt x="6655473" y="6564603"/>
                </a:cubicBezTo>
                <a:lnTo>
                  <a:pt x="6656104" y="6562078"/>
                </a:lnTo>
                <a:cubicBezTo>
                  <a:pt x="6687042" y="6481259"/>
                  <a:pt x="6711035" y="6384024"/>
                  <a:pt x="6727451" y="6272899"/>
                </a:cubicBezTo>
                <a:cubicBezTo>
                  <a:pt x="6760283" y="6313939"/>
                  <a:pt x="6788696" y="6354349"/>
                  <a:pt x="6812058" y="6392864"/>
                </a:cubicBezTo>
                <a:lnTo>
                  <a:pt x="6813320" y="6394758"/>
                </a:lnTo>
                <a:lnTo>
                  <a:pt x="6813320" y="6394758"/>
                </a:lnTo>
                <a:cubicBezTo>
                  <a:pt x="6863831" y="6478102"/>
                  <a:pt x="6891612" y="6555132"/>
                  <a:pt x="6896032" y="6622691"/>
                </a:cubicBezTo>
                <a:cubicBezTo>
                  <a:pt x="6896664" y="6629636"/>
                  <a:pt x="6896664" y="6637213"/>
                  <a:pt x="6896664" y="6643527"/>
                </a:cubicBezTo>
                <a:cubicBezTo>
                  <a:pt x="6896664" y="6700352"/>
                  <a:pt x="6879616" y="6751496"/>
                  <a:pt x="6846153" y="6795693"/>
                </a:cubicBezTo>
                <a:cubicBezTo>
                  <a:pt x="6790590" y="6868304"/>
                  <a:pt x="6689568" y="6922603"/>
                  <a:pt x="6546243" y="6956067"/>
                </a:cubicBezTo>
                <a:cubicBezTo>
                  <a:pt x="6402286" y="6990793"/>
                  <a:pt x="6219183" y="7003421"/>
                  <a:pt x="6001354" y="6995214"/>
                </a:cubicBezTo>
                <a:close/>
                <a:moveTo>
                  <a:pt x="4504330" y="7403094"/>
                </a:moveTo>
                <a:cubicBezTo>
                  <a:pt x="4526429" y="7414459"/>
                  <a:pt x="4548528" y="7425824"/>
                  <a:pt x="4570626" y="7436558"/>
                </a:cubicBezTo>
                <a:cubicBezTo>
                  <a:pt x="4547896" y="7457394"/>
                  <a:pt x="4525166" y="7477599"/>
                  <a:pt x="4503067" y="7495909"/>
                </a:cubicBezTo>
                <a:cubicBezTo>
                  <a:pt x="4504330" y="7471285"/>
                  <a:pt x="4504962" y="7446029"/>
                  <a:pt x="4504962" y="7421405"/>
                </a:cubicBezTo>
                <a:cubicBezTo>
                  <a:pt x="4504962" y="7415091"/>
                  <a:pt x="4504330" y="7409408"/>
                  <a:pt x="4504330" y="7403094"/>
                </a:cubicBezTo>
                <a:close/>
                <a:moveTo>
                  <a:pt x="3893777" y="7911997"/>
                </a:moveTo>
                <a:cubicBezTo>
                  <a:pt x="3764973" y="7840650"/>
                  <a:pt x="3620385" y="7727631"/>
                  <a:pt x="3464432" y="7574833"/>
                </a:cubicBezTo>
                <a:cubicBezTo>
                  <a:pt x="3416446" y="7528110"/>
                  <a:pt x="3367198" y="7477599"/>
                  <a:pt x="3317950" y="7423298"/>
                </a:cubicBezTo>
                <a:cubicBezTo>
                  <a:pt x="3414552" y="7384783"/>
                  <a:pt x="3519363" y="7336798"/>
                  <a:pt x="3629225" y="7280603"/>
                </a:cubicBezTo>
                <a:cubicBezTo>
                  <a:pt x="3640590" y="7274921"/>
                  <a:pt x="3652586" y="7268607"/>
                  <a:pt x="3663951" y="7262293"/>
                </a:cubicBezTo>
                <a:cubicBezTo>
                  <a:pt x="3667108" y="7303333"/>
                  <a:pt x="3671528" y="7341849"/>
                  <a:pt x="3676579" y="7377207"/>
                </a:cubicBezTo>
                <a:cubicBezTo>
                  <a:pt x="3700572" y="7526216"/>
                  <a:pt x="3748557" y="7633553"/>
                  <a:pt x="3819273" y="7696692"/>
                </a:cubicBezTo>
                <a:cubicBezTo>
                  <a:pt x="3868521" y="7740259"/>
                  <a:pt x="3928503" y="7762357"/>
                  <a:pt x="3997956" y="7762357"/>
                </a:cubicBezTo>
                <a:cubicBezTo>
                  <a:pt x="4067409" y="7762357"/>
                  <a:pt x="4146333" y="7740259"/>
                  <a:pt x="4234095" y="7696061"/>
                </a:cubicBezTo>
                <a:lnTo>
                  <a:pt x="4234095" y="7696061"/>
                </a:lnTo>
                <a:lnTo>
                  <a:pt x="4245461" y="7690378"/>
                </a:lnTo>
                <a:lnTo>
                  <a:pt x="4245461" y="7690378"/>
                </a:lnTo>
                <a:cubicBezTo>
                  <a:pt x="4320596" y="7651232"/>
                  <a:pt x="4402045" y="7596300"/>
                  <a:pt x="4486651" y="7526847"/>
                </a:cubicBezTo>
                <a:cubicBezTo>
                  <a:pt x="4483494" y="7579253"/>
                  <a:pt x="4477180" y="7628501"/>
                  <a:pt x="4468341" y="7672699"/>
                </a:cubicBezTo>
                <a:lnTo>
                  <a:pt x="4467709" y="7675225"/>
                </a:lnTo>
                <a:cubicBezTo>
                  <a:pt x="4448768" y="7770565"/>
                  <a:pt x="4417830" y="7846332"/>
                  <a:pt x="4376158" y="7900001"/>
                </a:cubicBezTo>
                <a:cubicBezTo>
                  <a:pt x="4335749" y="7951775"/>
                  <a:pt x="4283975" y="7983345"/>
                  <a:pt x="4222731" y="7994710"/>
                </a:cubicBezTo>
                <a:cubicBezTo>
                  <a:pt x="4133705" y="8011127"/>
                  <a:pt x="4022580" y="7983345"/>
                  <a:pt x="3893777" y="7911997"/>
                </a:cubicBezTo>
                <a:close/>
                <a:moveTo>
                  <a:pt x="3208720" y="7449186"/>
                </a:moveTo>
                <a:cubicBezTo>
                  <a:pt x="3220716" y="7422036"/>
                  <a:pt x="3232081" y="7392992"/>
                  <a:pt x="3243446" y="7363316"/>
                </a:cubicBezTo>
                <a:cubicBezTo>
                  <a:pt x="3259862" y="7382258"/>
                  <a:pt x="3276910" y="7400568"/>
                  <a:pt x="3293326" y="7418248"/>
                </a:cubicBezTo>
                <a:cubicBezTo>
                  <a:pt x="3264282" y="7429612"/>
                  <a:pt x="3235869" y="7439715"/>
                  <a:pt x="3208720" y="7449186"/>
                </a:cubicBezTo>
                <a:close/>
                <a:moveTo>
                  <a:pt x="1476188" y="7122124"/>
                </a:moveTo>
                <a:cubicBezTo>
                  <a:pt x="1398527" y="7073507"/>
                  <a:pt x="1334757" y="6978798"/>
                  <a:pt x="1286771" y="6839259"/>
                </a:cubicBezTo>
                <a:cubicBezTo>
                  <a:pt x="1238785" y="6699721"/>
                  <a:pt x="1207847" y="6519143"/>
                  <a:pt x="1195220" y="6301312"/>
                </a:cubicBezTo>
                <a:cubicBezTo>
                  <a:pt x="1190169" y="6221124"/>
                  <a:pt x="1187643" y="6135255"/>
                  <a:pt x="1187643" y="6046228"/>
                </a:cubicBezTo>
                <a:lnTo>
                  <a:pt x="1187643" y="6038020"/>
                </a:lnTo>
                <a:cubicBezTo>
                  <a:pt x="1270355" y="6069590"/>
                  <a:pt x="1360644" y="6099897"/>
                  <a:pt x="1457877" y="6128310"/>
                </a:cubicBezTo>
                <a:cubicBezTo>
                  <a:pt x="1587312" y="6166825"/>
                  <a:pt x="1730006" y="6202183"/>
                  <a:pt x="1881540" y="6234384"/>
                </a:cubicBezTo>
                <a:cubicBezTo>
                  <a:pt x="1941522" y="6461054"/>
                  <a:pt x="2007186" y="6670677"/>
                  <a:pt x="2076007" y="6856307"/>
                </a:cubicBezTo>
                <a:cubicBezTo>
                  <a:pt x="2007186" y="6934600"/>
                  <a:pt x="1938996" y="6999002"/>
                  <a:pt x="1873963" y="7047619"/>
                </a:cubicBezTo>
                <a:lnTo>
                  <a:pt x="1872069" y="7049513"/>
                </a:lnTo>
                <a:cubicBezTo>
                  <a:pt x="1794408" y="7107601"/>
                  <a:pt x="1720535" y="7142960"/>
                  <a:pt x="1653608" y="7154325"/>
                </a:cubicBezTo>
                <a:cubicBezTo>
                  <a:pt x="1588575" y="7166321"/>
                  <a:pt x="1528593" y="7154956"/>
                  <a:pt x="1476188" y="7122124"/>
                </a:cubicBezTo>
                <a:close/>
                <a:moveTo>
                  <a:pt x="323903" y="4514467"/>
                </a:moveTo>
                <a:lnTo>
                  <a:pt x="322640" y="4512573"/>
                </a:lnTo>
                <a:cubicBezTo>
                  <a:pt x="272129" y="4429229"/>
                  <a:pt x="244348" y="4352198"/>
                  <a:pt x="239928" y="4284639"/>
                </a:cubicBezTo>
                <a:cubicBezTo>
                  <a:pt x="239296" y="4277694"/>
                  <a:pt x="239296" y="4270117"/>
                  <a:pt x="239296" y="4263803"/>
                </a:cubicBezTo>
                <a:cubicBezTo>
                  <a:pt x="239296" y="4206978"/>
                  <a:pt x="256344" y="4155835"/>
                  <a:pt x="289808" y="4111637"/>
                </a:cubicBezTo>
                <a:cubicBezTo>
                  <a:pt x="345370" y="4039027"/>
                  <a:pt x="446392" y="3984727"/>
                  <a:pt x="589717" y="3951263"/>
                </a:cubicBezTo>
                <a:cubicBezTo>
                  <a:pt x="625707" y="3942424"/>
                  <a:pt x="665484" y="3935478"/>
                  <a:pt x="707787" y="3929164"/>
                </a:cubicBezTo>
                <a:cubicBezTo>
                  <a:pt x="771558" y="4030819"/>
                  <a:pt x="842904" y="4136893"/>
                  <a:pt x="921197" y="4245493"/>
                </a:cubicBezTo>
                <a:cubicBezTo>
                  <a:pt x="813229" y="4453853"/>
                  <a:pt x="721678" y="4652742"/>
                  <a:pt x="647805" y="4837109"/>
                </a:cubicBezTo>
                <a:cubicBezTo>
                  <a:pt x="632021" y="4839003"/>
                  <a:pt x="616236" y="4840266"/>
                  <a:pt x="601082" y="4841529"/>
                </a:cubicBezTo>
                <a:cubicBezTo>
                  <a:pt x="478593" y="4725984"/>
                  <a:pt x="385147" y="4616121"/>
                  <a:pt x="323903" y="4514467"/>
                </a:cubicBezTo>
                <a:lnTo>
                  <a:pt x="323903" y="4514467"/>
                </a:lnTo>
                <a:close/>
                <a:moveTo>
                  <a:pt x="306855" y="3487189"/>
                </a:moveTo>
                <a:lnTo>
                  <a:pt x="304961" y="3485926"/>
                </a:lnTo>
                <a:cubicBezTo>
                  <a:pt x="217829" y="3442360"/>
                  <a:pt x="153428" y="3392480"/>
                  <a:pt x="113019" y="3337548"/>
                </a:cubicBezTo>
                <a:cubicBezTo>
                  <a:pt x="78924" y="3291457"/>
                  <a:pt x="61245" y="3240945"/>
                  <a:pt x="61245" y="3187277"/>
                </a:cubicBezTo>
                <a:cubicBezTo>
                  <a:pt x="61245" y="3179700"/>
                  <a:pt x="61876" y="3172123"/>
                  <a:pt x="62508" y="3164547"/>
                </a:cubicBezTo>
                <a:cubicBezTo>
                  <a:pt x="70716" y="3072994"/>
                  <a:pt x="126909" y="2973866"/>
                  <a:pt x="229826" y="2868423"/>
                </a:cubicBezTo>
                <a:cubicBezTo>
                  <a:pt x="332742" y="2762980"/>
                  <a:pt x="480487" y="2654380"/>
                  <a:pt x="668641" y="2544518"/>
                </a:cubicBezTo>
                <a:cubicBezTo>
                  <a:pt x="739988" y="2502846"/>
                  <a:pt x="818280" y="2461174"/>
                  <a:pt x="900361" y="2419502"/>
                </a:cubicBezTo>
                <a:cubicBezTo>
                  <a:pt x="909200" y="2507265"/>
                  <a:pt x="923091" y="2601975"/>
                  <a:pt x="940770" y="2701103"/>
                </a:cubicBezTo>
                <a:cubicBezTo>
                  <a:pt x="943295" y="2713731"/>
                  <a:pt x="945821" y="2726990"/>
                  <a:pt x="947715" y="2739618"/>
                </a:cubicBezTo>
                <a:cubicBezTo>
                  <a:pt x="907938" y="2730779"/>
                  <a:pt x="870054" y="2723202"/>
                  <a:pt x="834065" y="2718782"/>
                </a:cubicBezTo>
                <a:cubicBezTo>
                  <a:pt x="685057" y="2697946"/>
                  <a:pt x="568250" y="2713100"/>
                  <a:pt x="486801" y="2762349"/>
                </a:cubicBezTo>
                <a:cubicBezTo>
                  <a:pt x="430607" y="2796444"/>
                  <a:pt x="392093" y="2847587"/>
                  <a:pt x="371888" y="2913883"/>
                </a:cubicBezTo>
                <a:cubicBezTo>
                  <a:pt x="360523" y="2950504"/>
                  <a:pt x="354841" y="2992176"/>
                  <a:pt x="354841" y="3038268"/>
                </a:cubicBezTo>
                <a:cubicBezTo>
                  <a:pt x="354841" y="3074889"/>
                  <a:pt x="358629" y="3115298"/>
                  <a:pt x="365574" y="3157601"/>
                </a:cubicBezTo>
                <a:lnTo>
                  <a:pt x="365574" y="3157601"/>
                </a:lnTo>
                <a:lnTo>
                  <a:pt x="366837" y="3163284"/>
                </a:lnTo>
                <a:cubicBezTo>
                  <a:pt x="366837" y="3163284"/>
                  <a:pt x="366837" y="3163284"/>
                  <a:pt x="366837" y="3163284"/>
                </a:cubicBezTo>
                <a:lnTo>
                  <a:pt x="368100" y="3169598"/>
                </a:lnTo>
                <a:lnTo>
                  <a:pt x="368100" y="3169598"/>
                </a:lnTo>
                <a:cubicBezTo>
                  <a:pt x="388936" y="3283880"/>
                  <a:pt x="435027" y="3416472"/>
                  <a:pt x="504480" y="3562956"/>
                </a:cubicBezTo>
                <a:cubicBezTo>
                  <a:pt x="430607" y="3541489"/>
                  <a:pt x="363680" y="3515601"/>
                  <a:pt x="306855" y="3487189"/>
                </a:cubicBezTo>
                <a:close/>
                <a:moveTo>
                  <a:pt x="734306" y="2197882"/>
                </a:moveTo>
                <a:cubicBezTo>
                  <a:pt x="668641" y="2125904"/>
                  <a:pt x="626338" y="2056450"/>
                  <a:pt x="608028" y="1990785"/>
                </a:cubicBezTo>
                <a:cubicBezTo>
                  <a:pt x="601082" y="1966161"/>
                  <a:pt x="597926" y="1942168"/>
                  <a:pt x="597926" y="1918806"/>
                </a:cubicBezTo>
                <a:cubicBezTo>
                  <a:pt x="597926" y="1881554"/>
                  <a:pt x="606134" y="1845564"/>
                  <a:pt x="623181" y="1811469"/>
                </a:cubicBezTo>
                <a:cubicBezTo>
                  <a:pt x="663590" y="1729388"/>
                  <a:pt x="751984" y="1656778"/>
                  <a:pt x="885839" y="1595532"/>
                </a:cubicBezTo>
                <a:cubicBezTo>
                  <a:pt x="1019693" y="1534287"/>
                  <a:pt x="1197114" y="1485670"/>
                  <a:pt x="1412417" y="1450943"/>
                </a:cubicBezTo>
                <a:cubicBezTo>
                  <a:pt x="1493867" y="1437684"/>
                  <a:pt x="1581630" y="1426950"/>
                  <a:pt x="1673813" y="1417479"/>
                </a:cubicBezTo>
                <a:cubicBezTo>
                  <a:pt x="1650451" y="1502718"/>
                  <a:pt x="1629615" y="1596164"/>
                  <a:pt x="1610042" y="1695293"/>
                </a:cubicBezTo>
                <a:cubicBezTo>
                  <a:pt x="1607517" y="1707921"/>
                  <a:pt x="1604991" y="1721180"/>
                  <a:pt x="1603097" y="1733808"/>
                </a:cubicBezTo>
                <a:cubicBezTo>
                  <a:pt x="1569002" y="1711078"/>
                  <a:pt x="1536170" y="1690873"/>
                  <a:pt x="1504600" y="1673194"/>
                </a:cubicBezTo>
                <a:cubicBezTo>
                  <a:pt x="1372640" y="1600584"/>
                  <a:pt x="1258359" y="1572171"/>
                  <a:pt x="1164913" y="1589219"/>
                </a:cubicBezTo>
                <a:cubicBezTo>
                  <a:pt x="1100511" y="1601215"/>
                  <a:pt x="1045580" y="1634679"/>
                  <a:pt x="1003277" y="1688979"/>
                </a:cubicBezTo>
                <a:cubicBezTo>
                  <a:pt x="959711" y="1744541"/>
                  <a:pt x="928142" y="1822203"/>
                  <a:pt x="908569" y="1919438"/>
                </a:cubicBezTo>
                <a:lnTo>
                  <a:pt x="907938" y="1921963"/>
                </a:lnTo>
                <a:cubicBezTo>
                  <a:pt x="893416" y="1995836"/>
                  <a:pt x="886470" y="2081706"/>
                  <a:pt x="886470" y="2176415"/>
                </a:cubicBezTo>
                <a:cubicBezTo>
                  <a:pt x="886470" y="2228189"/>
                  <a:pt x="888364" y="2284383"/>
                  <a:pt x="892784" y="2342472"/>
                </a:cubicBezTo>
                <a:cubicBezTo>
                  <a:pt x="830908" y="2294486"/>
                  <a:pt x="777871" y="2246500"/>
                  <a:pt x="734937" y="2199777"/>
                </a:cubicBezTo>
                <a:lnTo>
                  <a:pt x="734937" y="2199777"/>
                </a:lnTo>
                <a:lnTo>
                  <a:pt x="734306" y="2197882"/>
                </a:lnTo>
                <a:close/>
                <a:moveTo>
                  <a:pt x="2500301" y="696428"/>
                </a:moveTo>
                <a:cubicBezTo>
                  <a:pt x="2581119" y="713475"/>
                  <a:pt x="2666988" y="734943"/>
                  <a:pt x="2756014" y="759567"/>
                </a:cubicBezTo>
                <a:cubicBezTo>
                  <a:pt x="2703608" y="830914"/>
                  <a:pt x="2650572" y="909839"/>
                  <a:pt x="2596903" y="995708"/>
                </a:cubicBezTo>
                <a:cubicBezTo>
                  <a:pt x="2589958" y="1007073"/>
                  <a:pt x="2583013" y="1017807"/>
                  <a:pt x="2576068" y="1029172"/>
                </a:cubicBezTo>
                <a:cubicBezTo>
                  <a:pt x="2552706" y="995708"/>
                  <a:pt x="2529345" y="964770"/>
                  <a:pt x="2505983" y="937620"/>
                </a:cubicBezTo>
                <a:cubicBezTo>
                  <a:pt x="2409381" y="822075"/>
                  <a:pt x="2312778" y="754516"/>
                  <a:pt x="2219333" y="736837"/>
                </a:cubicBezTo>
                <a:cubicBezTo>
                  <a:pt x="2154931" y="724840"/>
                  <a:pt x="2091792" y="736205"/>
                  <a:pt x="2032442" y="771563"/>
                </a:cubicBezTo>
                <a:cubicBezTo>
                  <a:pt x="1972460" y="806921"/>
                  <a:pt x="1915635" y="866904"/>
                  <a:pt x="1863229" y="949616"/>
                </a:cubicBezTo>
                <a:lnTo>
                  <a:pt x="1863229" y="949616"/>
                </a:lnTo>
                <a:lnTo>
                  <a:pt x="1856284" y="960350"/>
                </a:lnTo>
                <a:lnTo>
                  <a:pt x="1856284" y="960350"/>
                </a:lnTo>
                <a:cubicBezTo>
                  <a:pt x="1795671" y="1058848"/>
                  <a:pt x="1741371" y="1187021"/>
                  <a:pt x="1694648" y="1341712"/>
                </a:cubicBezTo>
                <a:cubicBezTo>
                  <a:pt x="1654871" y="1275416"/>
                  <a:pt x="1622670" y="1212276"/>
                  <a:pt x="1599309" y="1153557"/>
                </a:cubicBezTo>
                <a:lnTo>
                  <a:pt x="1598046" y="1149768"/>
                </a:lnTo>
                <a:lnTo>
                  <a:pt x="1598046" y="1149768"/>
                </a:lnTo>
                <a:cubicBezTo>
                  <a:pt x="1568371" y="1074001"/>
                  <a:pt x="1553217" y="1004548"/>
                  <a:pt x="1553217" y="944565"/>
                </a:cubicBezTo>
                <a:cubicBezTo>
                  <a:pt x="1553217" y="933200"/>
                  <a:pt x="1553849" y="921835"/>
                  <a:pt x="1555111" y="911101"/>
                </a:cubicBezTo>
                <a:cubicBezTo>
                  <a:pt x="1561425" y="845436"/>
                  <a:pt x="1587944" y="791137"/>
                  <a:pt x="1634035" y="748833"/>
                </a:cubicBezTo>
                <a:cubicBezTo>
                  <a:pt x="1701594" y="686957"/>
                  <a:pt x="1810193" y="650967"/>
                  <a:pt x="1957306" y="641496"/>
                </a:cubicBezTo>
                <a:cubicBezTo>
                  <a:pt x="2104420" y="633288"/>
                  <a:pt x="2287523" y="651599"/>
                  <a:pt x="2500301" y="696428"/>
                </a:cubicBezTo>
                <a:close/>
                <a:moveTo>
                  <a:pt x="3299639" y="138275"/>
                </a:moveTo>
                <a:cubicBezTo>
                  <a:pt x="3439808" y="183104"/>
                  <a:pt x="3603969" y="265817"/>
                  <a:pt x="3786441" y="384519"/>
                </a:cubicBezTo>
                <a:cubicBezTo>
                  <a:pt x="3855894" y="429348"/>
                  <a:pt x="3928503" y="480491"/>
                  <a:pt x="4002376" y="535422"/>
                </a:cubicBezTo>
                <a:cubicBezTo>
                  <a:pt x="3927872" y="582777"/>
                  <a:pt x="3849580" y="637708"/>
                  <a:pt x="3768762" y="698322"/>
                </a:cubicBezTo>
                <a:cubicBezTo>
                  <a:pt x="3758028" y="705898"/>
                  <a:pt x="3747926" y="714107"/>
                  <a:pt x="3737192" y="722315"/>
                </a:cubicBezTo>
                <a:cubicBezTo>
                  <a:pt x="3727090" y="682537"/>
                  <a:pt x="3716356" y="645285"/>
                  <a:pt x="3704991" y="611821"/>
                </a:cubicBezTo>
                <a:cubicBezTo>
                  <a:pt x="3656374" y="469126"/>
                  <a:pt x="3590710" y="371891"/>
                  <a:pt x="3509892" y="321380"/>
                </a:cubicBezTo>
                <a:cubicBezTo>
                  <a:pt x="3468220" y="295492"/>
                  <a:pt x="3422129" y="282233"/>
                  <a:pt x="3372881" y="282233"/>
                </a:cubicBezTo>
                <a:cubicBezTo>
                  <a:pt x="3356465" y="282233"/>
                  <a:pt x="3339417" y="283496"/>
                  <a:pt x="3322370" y="286653"/>
                </a:cubicBezTo>
                <a:cubicBezTo>
                  <a:pt x="3254180" y="298649"/>
                  <a:pt x="3179044" y="334007"/>
                  <a:pt x="3100752" y="392096"/>
                </a:cubicBezTo>
                <a:lnTo>
                  <a:pt x="3100752" y="392096"/>
                </a:lnTo>
                <a:lnTo>
                  <a:pt x="3095701" y="395884"/>
                </a:lnTo>
                <a:cubicBezTo>
                  <a:pt x="3095701" y="395884"/>
                  <a:pt x="3095701" y="395884"/>
                  <a:pt x="3095701" y="395884"/>
                </a:cubicBezTo>
                <a:lnTo>
                  <a:pt x="3090650" y="399672"/>
                </a:lnTo>
                <a:lnTo>
                  <a:pt x="3090650" y="399672"/>
                </a:lnTo>
                <a:cubicBezTo>
                  <a:pt x="2998467" y="469757"/>
                  <a:pt x="2901865" y="569517"/>
                  <a:pt x="2802736" y="697059"/>
                </a:cubicBezTo>
                <a:cubicBezTo>
                  <a:pt x="2788846" y="620029"/>
                  <a:pt x="2781901" y="548681"/>
                  <a:pt x="2781901" y="485542"/>
                </a:cubicBezTo>
                <a:lnTo>
                  <a:pt x="2781901" y="480491"/>
                </a:lnTo>
                <a:cubicBezTo>
                  <a:pt x="2781901" y="384519"/>
                  <a:pt x="2797054" y="304963"/>
                  <a:pt x="2827992" y="244981"/>
                </a:cubicBezTo>
                <a:cubicBezTo>
                  <a:pt x="2857667" y="186261"/>
                  <a:pt x="2901865" y="145221"/>
                  <a:pt x="2959952" y="121859"/>
                </a:cubicBezTo>
                <a:cubicBezTo>
                  <a:pt x="3045190" y="88395"/>
                  <a:pt x="3159471" y="94078"/>
                  <a:pt x="3299639" y="138275"/>
                </a:cubicBezTo>
                <a:close/>
                <a:moveTo>
                  <a:pt x="4049098" y="523426"/>
                </a:moveTo>
                <a:cubicBezTo>
                  <a:pt x="4047836" y="532265"/>
                  <a:pt x="4045941" y="541105"/>
                  <a:pt x="4044679" y="549944"/>
                </a:cubicBezTo>
                <a:cubicBezTo>
                  <a:pt x="4038996" y="545524"/>
                  <a:pt x="4033314" y="541105"/>
                  <a:pt x="4027631" y="537316"/>
                </a:cubicBezTo>
                <a:cubicBezTo>
                  <a:pt x="4035208" y="532265"/>
                  <a:pt x="4042153" y="527845"/>
                  <a:pt x="4049098" y="523426"/>
                </a:cubicBezTo>
                <a:close/>
                <a:moveTo>
                  <a:pt x="5294198" y="780403"/>
                </a:moveTo>
                <a:cubicBezTo>
                  <a:pt x="5289778" y="787980"/>
                  <a:pt x="5285358" y="795556"/>
                  <a:pt x="5280307" y="803133"/>
                </a:cubicBezTo>
                <a:cubicBezTo>
                  <a:pt x="5276519" y="796819"/>
                  <a:pt x="5272731" y="791137"/>
                  <a:pt x="5268942" y="784823"/>
                </a:cubicBezTo>
                <a:cubicBezTo>
                  <a:pt x="5277782" y="783560"/>
                  <a:pt x="5285990" y="781666"/>
                  <a:pt x="5294198" y="780403"/>
                </a:cubicBezTo>
                <a:close/>
                <a:moveTo>
                  <a:pt x="5825196" y="439450"/>
                </a:moveTo>
                <a:cubicBezTo>
                  <a:pt x="5911065" y="471651"/>
                  <a:pt x="5991883" y="552470"/>
                  <a:pt x="6066387" y="680011"/>
                </a:cubicBezTo>
                <a:cubicBezTo>
                  <a:pt x="6140259" y="807553"/>
                  <a:pt x="6205924" y="978661"/>
                  <a:pt x="6261486" y="1189546"/>
                </a:cubicBezTo>
                <a:cubicBezTo>
                  <a:pt x="6282322" y="1269102"/>
                  <a:pt x="6302526" y="1355603"/>
                  <a:pt x="6320205" y="1446524"/>
                </a:cubicBezTo>
                <a:cubicBezTo>
                  <a:pt x="6233074" y="1432001"/>
                  <a:pt x="6138365" y="1420005"/>
                  <a:pt x="6037974" y="1410534"/>
                </a:cubicBezTo>
                <a:cubicBezTo>
                  <a:pt x="6024715" y="1409271"/>
                  <a:pt x="6012087" y="1408009"/>
                  <a:pt x="5998828" y="1407377"/>
                </a:cubicBezTo>
                <a:cubicBezTo>
                  <a:pt x="6018401" y="1371388"/>
                  <a:pt x="6034817" y="1336661"/>
                  <a:pt x="6049339" y="1303829"/>
                </a:cubicBezTo>
                <a:cubicBezTo>
                  <a:pt x="6090379" y="1207857"/>
                  <a:pt x="6111847" y="1121987"/>
                  <a:pt x="6111847" y="1048114"/>
                </a:cubicBezTo>
                <a:cubicBezTo>
                  <a:pt x="6111847" y="1015913"/>
                  <a:pt x="6108059" y="985606"/>
                  <a:pt x="6099850" y="957825"/>
                </a:cubicBezTo>
                <a:cubicBezTo>
                  <a:pt x="6081540" y="894685"/>
                  <a:pt x="6043025" y="843542"/>
                  <a:pt x="5984306" y="806290"/>
                </a:cubicBezTo>
                <a:cubicBezTo>
                  <a:pt x="5924956" y="768406"/>
                  <a:pt x="5844769" y="744413"/>
                  <a:pt x="5745641" y="734943"/>
                </a:cubicBezTo>
                <a:lnTo>
                  <a:pt x="5743115" y="734943"/>
                </a:lnTo>
                <a:cubicBezTo>
                  <a:pt x="5626940" y="724209"/>
                  <a:pt x="5485509" y="733048"/>
                  <a:pt x="5323242" y="761461"/>
                </a:cubicBezTo>
                <a:cubicBezTo>
                  <a:pt x="5364914" y="695796"/>
                  <a:pt x="5407217" y="638339"/>
                  <a:pt x="5449520" y="590985"/>
                </a:cubicBezTo>
                <a:lnTo>
                  <a:pt x="5451414" y="589091"/>
                </a:lnTo>
                <a:cubicBezTo>
                  <a:pt x="5516447" y="515849"/>
                  <a:pt x="5581480" y="466600"/>
                  <a:pt x="5645250" y="441976"/>
                </a:cubicBezTo>
                <a:cubicBezTo>
                  <a:pt x="5706495" y="418614"/>
                  <a:pt x="5767109" y="417983"/>
                  <a:pt x="5825196" y="439450"/>
                </a:cubicBezTo>
                <a:close/>
                <a:moveTo>
                  <a:pt x="6342304" y="1484407"/>
                </a:moveTo>
                <a:cubicBezTo>
                  <a:pt x="6341041" y="1477462"/>
                  <a:pt x="6339778" y="1470516"/>
                  <a:pt x="6338516" y="1463571"/>
                </a:cubicBezTo>
                <a:cubicBezTo>
                  <a:pt x="6346724" y="1464834"/>
                  <a:pt x="6355563" y="1466728"/>
                  <a:pt x="6363771" y="1467991"/>
                </a:cubicBezTo>
                <a:cubicBezTo>
                  <a:pt x="6356195" y="1473673"/>
                  <a:pt x="6349249" y="1479356"/>
                  <a:pt x="6342304" y="1484407"/>
                </a:cubicBezTo>
                <a:close/>
                <a:moveTo>
                  <a:pt x="6579075" y="1344869"/>
                </a:moveTo>
                <a:cubicBezTo>
                  <a:pt x="6665575" y="1300672"/>
                  <a:pt x="6743867" y="1278573"/>
                  <a:pt x="6812689" y="1278573"/>
                </a:cubicBezTo>
                <a:cubicBezTo>
                  <a:pt x="6878353" y="1278573"/>
                  <a:pt x="6935178" y="1299409"/>
                  <a:pt x="6981901" y="1341081"/>
                </a:cubicBezTo>
                <a:cubicBezTo>
                  <a:pt x="7050091" y="1401695"/>
                  <a:pt x="7096814" y="1506506"/>
                  <a:pt x="7120175" y="1651727"/>
                </a:cubicBezTo>
                <a:cubicBezTo>
                  <a:pt x="7131540" y="1723074"/>
                  <a:pt x="7137223" y="1804524"/>
                  <a:pt x="7137223" y="1894182"/>
                </a:cubicBezTo>
                <a:cubicBezTo>
                  <a:pt x="7137223" y="1986365"/>
                  <a:pt x="7130909" y="2088020"/>
                  <a:pt x="7118913" y="2197882"/>
                </a:cubicBezTo>
                <a:cubicBezTo>
                  <a:pt x="7110073" y="2279964"/>
                  <a:pt x="7097445" y="2367727"/>
                  <a:pt x="7081029" y="2458648"/>
                </a:cubicBezTo>
                <a:cubicBezTo>
                  <a:pt x="7005262" y="2413819"/>
                  <a:pt x="6920656" y="2368359"/>
                  <a:pt x="6830368" y="2323530"/>
                </a:cubicBezTo>
                <a:cubicBezTo>
                  <a:pt x="6818371" y="2317847"/>
                  <a:pt x="6807006" y="2312165"/>
                  <a:pt x="6795010" y="2306482"/>
                </a:cubicBezTo>
                <a:cubicBezTo>
                  <a:pt x="6825948" y="2279964"/>
                  <a:pt x="6854360" y="2253445"/>
                  <a:pt x="6879616" y="2227558"/>
                </a:cubicBezTo>
                <a:cubicBezTo>
                  <a:pt x="6985058" y="2119590"/>
                  <a:pt x="7042515" y="2017304"/>
                  <a:pt x="7051354" y="1922595"/>
                </a:cubicBezTo>
                <a:cubicBezTo>
                  <a:pt x="7051985" y="1914387"/>
                  <a:pt x="7052617" y="1906810"/>
                  <a:pt x="7052617" y="1898602"/>
                </a:cubicBezTo>
                <a:cubicBezTo>
                  <a:pt x="7052617" y="1842407"/>
                  <a:pt x="7034306" y="1788739"/>
                  <a:pt x="6998317" y="1740122"/>
                </a:cubicBezTo>
                <a:cubicBezTo>
                  <a:pt x="6956646" y="1683296"/>
                  <a:pt x="6890350" y="1632153"/>
                  <a:pt x="6801323" y="1587956"/>
                </a:cubicBezTo>
                <a:lnTo>
                  <a:pt x="6799430" y="1586693"/>
                </a:lnTo>
                <a:cubicBezTo>
                  <a:pt x="6694619" y="1534919"/>
                  <a:pt x="6559502" y="1491984"/>
                  <a:pt x="6398498" y="1460414"/>
                </a:cubicBezTo>
                <a:cubicBezTo>
                  <a:pt x="6461005" y="1413691"/>
                  <a:pt x="6520987" y="1375807"/>
                  <a:pt x="6577812" y="1346763"/>
                </a:cubicBezTo>
                <a:lnTo>
                  <a:pt x="6579075" y="1344869"/>
                </a:lnTo>
                <a:close/>
                <a:moveTo>
                  <a:pt x="6656736" y="6169350"/>
                </a:moveTo>
                <a:cubicBezTo>
                  <a:pt x="6680728" y="6163036"/>
                  <a:pt x="6704721" y="6156722"/>
                  <a:pt x="6728083" y="6149777"/>
                </a:cubicBezTo>
                <a:cubicBezTo>
                  <a:pt x="6724926" y="6180084"/>
                  <a:pt x="6721769" y="6210391"/>
                  <a:pt x="6717980" y="6238803"/>
                </a:cubicBezTo>
                <a:cubicBezTo>
                  <a:pt x="6698408" y="6216073"/>
                  <a:pt x="6678203" y="6192712"/>
                  <a:pt x="6656736" y="6169350"/>
                </a:cubicBezTo>
                <a:close/>
                <a:moveTo>
                  <a:pt x="5769003" y="6993950"/>
                </a:moveTo>
                <a:cubicBezTo>
                  <a:pt x="5755112" y="7021732"/>
                  <a:pt x="5741221" y="7048251"/>
                  <a:pt x="5727331" y="7073507"/>
                </a:cubicBezTo>
                <a:cubicBezTo>
                  <a:pt x="5717860" y="7045094"/>
                  <a:pt x="5707127" y="7016049"/>
                  <a:pt x="5695130" y="6986374"/>
                </a:cubicBezTo>
                <a:cubicBezTo>
                  <a:pt x="5720386" y="6988900"/>
                  <a:pt x="5745010" y="6991425"/>
                  <a:pt x="5769003" y="6993950"/>
                </a:cubicBezTo>
                <a:close/>
                <a:moveTo>
                  <a:pt x="642123" y="4852263"/>
                </a:moveTo>
                <a:cubicBezTo>
                  <a:pt x="639597" y="4859208"/>
                  <a:pt x="637072" y="4865522"/>
                  <a:pt x="634546" y="4872467"/>
                </a:cubicBezTo>
                <a:cubicBezTo>
                  <a:pt x="628232" y="4866785"/>
                  <a:pt x="621918" y="4861102"/>
                  <a:pt x="615604" y="4855420"/>
                </a:cubicBezTo>
                <a:cubicBezTo>
                  <a:pt x="625075" y="4854157"/>
                  <a:pt x="633915" y="4852894"/>
                  <a:pt x="642123" y="4852263"/>
                </a:cubicBezTo>
                <a:close/>
                <a:moveTo>
                  <a:pt x="557517" y="3593263"/>
                </a:moveTo>
                <a:cubicBezTo>
                  <a:pt x="552466" y="3598314"/>
                  <a:pt x="548046" y="3603997"/>
                  <a:pt x="542995" y="3609048"/>
                </a:cubicBezTo>
                <a:cubicBezTo>
                  <a:pt x="539206" y="3601471"/>
                  <a:pt x="535418" y="3593894"/>
                  <a:pt x="531630" y="3586318"/>
                </a:cubicBezTo>
                <a:cubicBezTo>
                  <a:pt x="540469" y="3588843"/>
                  <a:pt x="548677" y="3591369"/>
                  <a:pt x="557517" y="3593263"/>
                </a:cubicBezTo>
                <a:close/>
                <a:moveTo>
                  <a:pt x="931930" y="2388563"/>
                </a:moveTo>
                <a:cubicBezTo>
                  <a:pt x="925617" y="2391720"/>
                  <a:pt x="919303" y="2394877"/>
                  <a:pt x="912989" y="2398034"/>
                </a:cubicBezTo>
                <a:cubicBezTo>
                  <a:pt x="912357" y="2389826"/>
                  <a:pt x="911095" y="2380987"/>
                  <a:pt x="910463" y="2372778"/>
                </a:cubicBezTo>
                <a:cubicBezTo>
                  <a:pt x="917408" y="2377830"/>
                  <a:pt x="924354" y="2383512"/>
                  <a:pt x="931930" y="2388563"/>
                </a:cubicBezTo>
                <a:close/>
                <a:moveTo>
                  <a:pt x="1714222" y="1399169"/>
                </a:moveTo>
                <a:cubicBezTo>
                  <a:pt x="1707276" y="1399800"/>
                  <a:pt x="1699700" y="1400432"/>
                  <a:pt x="1692754" y="1401063"/>
                </a:cubicBezTo>
                <a:cubicBezTo>
                  <a:pt x="1695280" y="1392855"/>
                  <a:pt x="1697174" y="1384647"/>
                  <a:pt x="1699700" y="1376439"/>
                </a:cubicBezTo>
                <a:cubicBezTo>
                  <a:pt x="1704751" y="1384016"/>
                  <a:pt x="1709170" y="1391592"/>
                  <a:pt x="1714222" y="1399169"/>
                </a:cubicBezTo>
                <a:close/>
                <a:moveTo>
                  <a:pt x="2780006" y="751359"/>
                </a:moveTo>
                <a:cubicBezTo>
                  <a:pt x="2785058" y="744413"/>
                  <a:pt x="2790109" y="737468"/>
                  <a:pt x="2795160" y="731154"/>
                </a:cubicBezTo>
                <a:cubicBezTo>
                  <a:pt x="2797054" y="739994"/>
                  <a:pt x="2798948" y="748833"/>
                  <a:pt x="2800211" y="757673"/>
                </a:cubicBezTo>
                <a:cubicBezTo>
                  <a:pt x="2793266" y="755779"/>
                  <a:pt x="2786952" y="753253"/>
                  <a:pt x="2780006" y="751359"/>
                </a:cubicBezTo>
                <a:close/>
                <a:moveTo>
                  <a:pt x="4025737" y="1022227"/>
                </a:moveTo>
                <a:cubicBezTo>
                  <a:pt x="4025737" y="854907"/>
                  <a:pt x="4035839" y="704636"/>
                  <a:pt x="4054781" y="575200"/>
                </a:cubicBezTo>
                <a:cubicBezTo>
                  <a:pt x="4208840" y="692639"/>
                  <a:pt x="4371739" y="830914"/>
                  <a:pt x="4539688" y="986237"/>
                </a:cubicBezTo>
                <a:cubicBezTo>
                  <a:pt x="4378053" y="1046851"/>
                  <a:pt x="4206315" y="1118199"/>
                  <a:pt x="4028894" y="1198386"/>
                </a:cubicBezTo>
                <a:cubicBezTo>
                  <a:pt x="4027000" y="1149137"/>
                  <a:pt x="4025737" y="1102414"/>
                  <a:pt x="4025737" y="1058216"/>
                </a:cubicBezTo>
                <a:cubicBezTo>
                  <a:pt x="4025737" y="1046220"/>
                  <a:pt x="4025737" y="1034223"/>
                  <a:pt x="4025737" y="1022227"/>
                </a:cubicBezTo>
                <a:close/>
                <a:moveTo>
                  <a:pt x="7087343" y="2502214"/>
                </a:moveTo>
                <a:cubicBezTo>
                  <a:pt x="7088606" y="2495269"/>
                  <a:pt x="7089869" y="2488324"/>
                  <a:pt x="7091131" y="2481378"/>
                </a:cubicBezTo>
                <a:cubicBezTo>
                  <a:pt x="7098708" y="2485798"/>
                  <a:pt x="7105653" y="2490218"/>
                  <a:pt x="7112599" y="2494638"/>
                </a:cubicBezTo>
                <a:cubicBezTo>
                  <a:pt x="7105022" y="2497163"/>
                  <a:pt x="7096183" y="2499689"/>
                  <a:pt x="7087343" y="2502214"/>
                </a:cubicBezTo>
                <a:close/>
                <a:moveTo>
                  <a:pt x="6802587" y="4568767"/>
                </a:moveTo>
                <a:cubicBezTo>
                  <a:pt x="6881510" y="4472795"/>
                  <a:pt x="6957908" y="4376823"/>
                  <a:pt x="7028624" y="4283377"/>
                </a:cubicBezTo>
                <a:cubicBezTo>
                  <a:pt x="7084817" y="4398922"/>
                  <a:pt x="7135328" y="4511310"/>
                  <a:pt x="7179526" y="4618016"/>
                </a:cubicBezTo>
                <a:cubicBezTo>
                  <a:pt x="7068401" y="4613596"/>
                  <a:pt x="6942124" y="4597179"/>
                  <a:pt x="6802587" y="4568767"/>
                </a:cubicBezTo>
                <a:close/>
                <a:moveTo>
                  <a:pt x="4416567" y="6795061"/>
                </a:moveTo>
                <a:cubicBezTo>
                  <a:pt x="4424144" y="6831051"/>
                  <a:pt x="4430458" y="6865147"/>
                  <a:pt x="4436772" y="6897979"/>
                </a:cubicBezTo>
                <a:cubicBezTo>
                  <a:pt x="4468972" y="7077295"/>
                  <a:pt x="4487283" y="7238932"/>
                  <a:pt x="4490440" y="7379101"/>
                </a:cubicBezTo>
                <a:cubicBezTo>
                  <a:pt x="4330067" y="7295126"/>
                  <a:pt x="4158960" y="7195365"/>
                  <a:pt x="3981540" y="7081714"/>
                </a:cubicBezTo>
                <a:cubicBezTo>
                  <a:pt x="4120445" y="6997107"/>
                  <a:pt x="4266928" y="6900505"/>
                  <a:pt x="4416567" y="6795061"/>
                </a:cubicBezTo>
                <a:close/>
                <a:moveTo>
                  <a:pt x="3676579" y="7240194"/>
                </a:moveTo>
                <a:cubicBezTo>
                  <a:pt x="3674685" y="7205467"/>
                  <a:pt x="3673422" y="7169478"/>
                  <a:pt x="3673422" y="7132857"/>
                </a:cubicBezTo>
                <a:cubicBezTo>
                  <a:pt x="3673422" y="7061510"/>
                  <a:pt x="3677210" y="6983848"/>
                  <a:pt x="3684787" y="6901136"/>
                </a:cubicBezTo>
                <a:cubicBezTo>
                  <a:pt x="3775707" y="6964275"/>
                  <a:pt x="3866627" y="7024889"/>
                  <a:pt x="3954390" y="7081714"/>
                </a:cubicBezTo>
                <a:cubicBezTo>
                  <a:pt x="3859050" y="7139803"/>
                  <a:pt x="3765605" y="7192840"/>
                  <a:pt x="3676579" y="7240194"/>
                </a:cubicBezTo>
                <a:close/>
                <a:moveTo>
                  <a:pt x="1461666" y="6115050"/>
                </a:moveTo>
                <a:cubicBezTo>
                  <a:pt x="1363169" y="6086006"/>
                  <a:pt x="1270986" y="6055068"/>
                  <a:pt x="1187643" y="6022867"/>
                </a:cubicBezTo>
                <a:cubicBezTo>
                  <a:pt x="1187643" y="6011502"/>
                  <a:pt x="1187643" y="6000137"/>
                  <a:pt x="1187643" y="5988772"/>
                </a:cubicBezTo>
                <a:cubicBezTo>
                  <a:pt x="1313921" y="5922475"/>
                  <a:pt x="1452826" y="5832186"/>
                  <a:pt x="1601834" y="5719798"/>
                </a:cubicBezTo>
                <a:cubicBezTo>
                  <a:pt x="1637823" y="5692648"/>
                  <a:pt x="1676970" y="5662341"/>
                  <a:pt x="1717378" y="5630140"/>
                </a:cubicBezTo>
                <a:cubicBezTo>
                  <a:pt x="1726218" y="5635191"/>
                  <a:pt x="1735689" y="5640242"/>
                  <a:pt x="1744528" y="5645293"/>
                </a:cubicBezTo>
                <a:cubicBezTo>
                  <a:pt x="1784937" y="5845445"/>
                  <a:pt x="1829134" y="6038652"/>
                  <a:pt x="1877120" y="6219862"/>
                </a:cubicBezTo>
                <a:cubicBezTo>
                  <a:pt x="1728743" y="6187661"/>
                  <a:pt x="1589206" y="6152934"/>
                  <a:pt x="1461666" y="6115050"/>
                </a:cubicBezTo>
                <a:close/>
                <a:moveTo>
                  <a:pt x="1265304" y="4952654"/>
                </a:moveTo>
                <a:cubicBezTo>
                  <a:pt x="1246994" y="5075776"/>
                  <a:pt x="1230577" y="5197003"/>
                  <a:pt x="1217950" y="5313811"/>
                </a:cubicBezTo>
                <a:cubicBezTo>
                  <a:pt x="1110613" y="5243727"/>
                  <a:pt x="1008960" y="5173011"/>
                  <a:pt x="916777" y="5103557"/>
                </a:cubicBezTo>
                <a:cubicBezTo>
                  <a:pt x="1014011" y="5050520"/>
                  <a:pt x="1131449" y="5000009"/>
                  <a:pt x="1265304" y="4952654"/>
                </a:cubicBezTo>
                <a:close/>
                <a:moveTo>
                  <a:pt x="1560794" y="2121484"/>
                </a:moveTo>
                <a:cubicBezTo>
                  <a:pt x="1575316" y="1993942"/>
                  <a:pt x="1592363" y="1871452"/>
                  <a:pt x="1613199" y="1757801"/>
                </a:cubicBezTo>
                <a:cubicBezTo>
                  <a:pt x="1704119" y="1820940"/>
                  <a:pt x="1802616" y="1903021"/>
                  <a:pt x="1904901" y="2000887"/>
                </a:cubicBezTo>
                <a:cubicBezTo>
                  <a:pt x="1786831" y="2040034"/>
                  <a:pt x="1671287" y="2080443"/>
                  <a:pt x="1560794" y="2121484"/>
                </a:cubicBezTo>
                <a:close/>
                <a:moveTo>
                  <a:pt x="2397385" y="1375807"/>
                </a:moveTo>
                <a:cubicBezTo>
                  <a:pt x="2456735" y="1262156"/>
                  <a:pt x="2516717" y="1154188"/>
                  <a:pt x="2576699" y="1055691"/>
                </a:cubicBezTo>
                <a:cubicBezTo>
                  <a:pt x="2639207" y="1147243"/>
                  <a:pt x="2701083" y="1259000"/>
                  <a:pt x="2761065" y="1387804"/>
                </a:cubicBezTo>
                <a:cubicBezTo>
                  <a:pt x="2637313" y="1381490"/>
                  <a:pt x="2514823" y="1377702"/>
                  <a:pt x="2397385" y="1375807"/>
                </a:cubicBezTo>
                <a:close/>
                <a:moveTo>
                  <a:pt x="4003638" y="1225536"/>
                </a:moveTo>
                <a:cubicBezTo>
                  <a:pt x="4007427" y="1223642"/>
                  <a:pt x="4011847" y="1221747"/>
                  <a:pt x="4015635" y="1219853"/>
                </a:cubicBezTo>
                <a:lnTo>
                  <a:pt x="4015635" y="1220485"/>
                </a:lnTo>
                <a:cubicBezTo>
                  <a:pt x="4015635" y="1224273"/>
                  <a:pt x="4015635" y="1228061"/>
                  <a:pt x="4016266" y="1231218"/>
                </a:cubicBezTo>
                <a:cubicBezTo>
                  <a:pt x="4011847" y="1229324"/>
                  <a:pt x="4008058" y="1227430"/>
                  <a:pt x="4003638" y="1225536"/>
                </a:cubicBezTo>
                <a:close/>
                <a:moveTo>
                  <a:pt x="4914733" y="874481"/>
                </a:moveTo>
                <a:cubicBezTo>
                  <a:pt x="4899580" y="984343"/>
                  <a:pt x="4870536" y="1108728"/>
                  <a:pt x="4828864" y="1244478"/>
                </a:cubicBezTo>
                <a:cubicBezTo>
                  <a:pt x="4741101" y="1156082"/>
                  <a:pt x="4652707" y="1071476"/>
                  <a:pt x="4566838" y="991288"/>
                </a:cubicBezTo>
                <a:cubicBezTo>
                  <a:pt x="4687433" y="946459"/>
                  <a:pt x="4804240" y="907313"/>
                  <a:pt x="4914733" y="874481"/>
                </a:cubicBezTo>
                <a:close/>
                <a:moveTo>
                  <a:pt x="5975467" y="1419374"/>
                </a:moveTo>
                <a:cubicBezTo>
                  <a:pt x="5921799" y="1516608"/>
                  <a:pt x="5849820" y="1622051"/>
                  <a:pt x="5762057" y="1733808"/>
                </a:cubicBezTo>
                <a:cubicBezTo>
                  <a:pt x="5711546" y="1620157"/>
                  <a:pt x="5660404" y="1509032"/>
                  <a:pt x="5608630" y="1403589"/>
                </a:cubicBezTo>
                <a:cubicBezTo>
                  <a:pt x="5736802" y="1404852"/>
                  <a:pt x="5860554" y="1410534"/>
                  <a:pt x="5975467" y="1419374"/>
                </a:cubicBezTo>
                <a:close/>
                <a:moveTo>
                  <a:pt x="6583494" y="4827007"/>
                </a:moveTo>
                <a:cubicBezTo>
                  <a:pt x="6604330" y="4803014"/>
                  <a:pt x="6625167" y="4779021"/>
                  <a:pt x="6645371" y="4755659"/>
                </a:cubicBezTo>
                <a:cubicBezTo>
                  <a:pt x="6650422" y="4786597"/>
                  <a:pt x="6654842" y="4817536"/>
                  <a:pt x="6659893" y="4846580"/>
                </a:cubicBezTo>
                <a:cubicBezTo>
                  <a:pt x="6635900" y="4840266"/>
                  <a:pt x="6610644" y="4833952"/>
                  <a:pt x="6583494" y="4827007"/>
                </a:cubicBezTo>
                <a:close/>
                <a:moveTo>
                  <a:pt x="6053128" y="6283001"/>
                </a:moveTo>
                <a:cubicBezTo>
                  <a:pt x="6099219" y="6126415"/>
                  <a:pt x="6142785" y="5956571"/>
                  <a:pt x="6183194" y="5777886"/>
                </a:cubicBezTo>
                <a:cubicBezTo>
                  <a:pt x="6212238" y="5799353"/>
                  <a:pt x="6240650" y="5820189"/>
                  <a:pt x="6267168" y="5841025"/>
                </a:cubicBezTo>
                <a:cubicBezTo>
                  <a:pt x="6411757" y="5952151"/>
                  <a:pt x="6533615" y="6060119"/>
                  <a:pt x="6629586" y="6161774"/>
                </a:cubicBezTo>
                <a:cubicBezTo>
                  <a:pt x="6454691" y="6207234"/>
                  <a:pt x="6260855" y="6248274"/>
                  <a:pt x="6053128" y="6283001"/>
                </a:cubicBezTo>
                <a:close/>
                <a:moveTo>
                  <a:pt x="5423633" y="6381499"/>
                </a:moveTo>
                <a:cubicBezTo>
                  <a:pt x="5414162" y="6396021"/>
                  <a:pt x="5404060" y="6410543"/>
                  <a:pt x="5394589" y="6425065"/>
                </a:cubicBezTo>
                <a:cubicBezTo>
                  <a:pt x="5386381" y="6412437"/>
                  <a:pt x="5378173" y="6399809"/>
                  <a:pt x="5369333" y="6386550"/>
                </a:cubicBezTo>
                <a:cubicBezTo>
                  <a:pt x="5387643" y="6384656"/>
                  <a:pt x="5405954" y="6383393"/>
                  <a:pt x="5423633" y="6381499"/>
                </a:cubicBezTo>
                <a:close/>
                <a:moveTo>
                  <a:pt x="5091522" y="6875249"/>
                </a:moveTo>
                <a:cubicBezTo>
                  <a:pt x="5190650" y="6745813"/>
                  <a:pt x="5292935" y="6603118"/>
                  <a:pt x="5394589" y="6450952"/>
                </a:cubicBezTo>
                <a:cubicBezTo>
                  <a:pt x="5414162" y="6481890"/>
                  <a:pt x="5433104" y="6511566"/>
                  <a:pt x="5450151" y="6539979"/>
                </a:cubicBezTo>
                <a:cubicBezTo>
                  <a:pt x="5544860" y="6695933"/>
                  <a:pt x="5619995" y="6839891"/>
                  <a:pt x="5673031" y="6969327"/>
                </a:cubicBezTo>
                <a:cubicBezTo>
                  <a:pt x="5493717" y="6949122"/>
                  <a:pt x="5297986" y="6917552"/>
                  <a:pt x="5091522" y="6875249"/>
                </a:cubicBezTo>
                <a:close/>
                <a:moveTo>
                  <a:pt x="3324264" y="6622060"/>
                </a:moveTo>
                <a:cubicBezTo>
                  <a:pt x="3230818" y="6551343"/>
                  <a:pt x="3135479" y="6476839"/>
                  <a:pt x="3040139" y="6399809"/>
                </a:cubicBezTo>
                <a:cubicBezTo>
                  <a:pt x="3166417" y="6410543"/>
                  <a:pt x="3296483" y="6419382"/>
                  <a:pt x="3426549" y="6426328"/>
                </a:cubicBezTo>
                <a:cubicBezTo>
                  <a:pt x="3417078" y="6512197"/>
                  <a:pt x="3406344" y="6595541"/>
                  <a:pt x="3394348" y="6674465"/>
                </a:cubicBezTo>
                <a:cubicBezTo>
                  <a:pt x="3372249" y="6658049"/>
                  <a:pt x="3350782" y="6641633"/>
                  <a:pt x="3328684" y="6625217"/>
                </a:cubicBezTo>
                <a:lnTo>
                  <a:pt x="3325527" y="6623322"/>
                </a:lnTo>
                <a:lnTo>
                  <a:pt x="3324264" y="6622060"/>
                </a:lnTo>
                <a:close/>
                <a:moveTo>
                  <a:pt x="1103037" y="3911485"/>
                </a:moveTo>
                <a:cubicBezTo>
                  <a:pt x="1041161" y="4019454"/>
                  <a:pt x="983073" y="4127422"/>
                  <a:pt x="928773" y="4231602"/>
                </a:cubicBezTo>
                <a:cubicBezTo>
                  <a:pt x="853638" y="4127422"/>
                  <a:pt x="784817" y="4025136"/>
                  <a:pt x="723572" y="3927270"/>
                </a:cubicBezTo>
                <a:cubicBezTo>
                  <a:pt x="833434" y="3912748"/>
                  <a:pt x="960974" y="3907697"/>
                  <a:pt x="1103037" y="3911485"/>
                </a:cubicBezTo>
                <a:close/>
                <a:moveTo>
                  <a:pt x="1325917" y="2881682"/>
                </a:moveTo>
                <a:cubicBezTo>
                  <a:pt x="1229315" y="2960606"/>
                  <a:pt x="1136500" y="3039530"/>
                  <a:pt x="1048106" y="3117192"/>
                </a:cubicBezTo>
                <a:cubicBezTo>
                  <a:pt x="1015274" y="2992807"/>
                  <a:pt x="988124" y="2872842"/>
                  <a:pt x="966025" y="2759192"/>
                </a:cubicBezTo>
                <a:cubicBezTo>
                  <a:pt x="1073993" y="2785710"/>
                  <a:pt x="1195220" y="2826751"/>
                  <a:pt x="1325917" y="2881682"/>
                </a:cubicBezTo>
                <a:close/>
                <a:moveTo>
                  <a:pt x="2143566" y="1915649"/>
                </a:moveTo>
                <a:cubicBezTo>
                  <a:pt x="2146092" y="1918175"/>
                  <a:pt x="2148617" y="1920700"/>
                  <a:pt x="2151143" y="1923226"/>
                </a:cubicBezTo>
                <a:cubicBezTo>
                  <a:pt x="2146723" y="1924489"/>
                  <a:pt x="2142303" y="1925752"/>
                  <a:pt x="2137884" y="1927014"/>
                </a:cubicBezTo>
                <a:cubicBezTo>
                  <a:pt x="2139146" y="1923226"/>
                  <a:pt x="2141041" y="1919438"/>
                  <a:pt x="2143566" y="1915649"/>
                </a:cubicBezTo>
                <a:lnTo>
                  <a:pt x="2143566" y="1915649"/>
                </a:lnTo>
                <a:close/>
                <a:moveTo>
                  <a:pt x="3005412" y="1402957"/>
                </a:moveTo>
                <a:cubicBezTo>
                  <a:pt x="3008569" y="1399800"/>
                  <a:pt x="3011726" y="1396643"/>
                  <a:pt x="3014883" y="1393486"/>
                </a:cubicBezTo>
                <a:lnTo>
                  <a:pt x="3014883" y="1393486"/>
                </a:lnTo>
                <a:cubicBezTo>
                  <a:pt x="3016146" y="1396643"/>
                  <a:pt x="3018040" y="1400432"/>
                  <a:pt x="3019303" y="1403589"/>
                </a:cubicBezTo>
                <a:cubicBezTo>
                  <a:pt x="3014252" y="1403589"/>
                  <a:pt x="3009832" y="1402957"/>
                  <a:pt x="3005412" y="1402957"/>
                </a:cubicBezTo>
                <a:close/>
                <a:moveTo>
                  <a:pt x="4931149" y="1409271"/>
                </a:moveTo>
                <a:cubicBezTo>
                  <a:pt x="4883164" y="1412428"/>
                  <a:pt x="4833915" y="1416217"/>
                  <a:pt x="4784667" y="1420005"/>
                </a:cubicBezTo>
                <a:cubicBezTo>
                  <a:pt x="4802346" y="1370756"/>
                  <a:pt x="4818762" y="1323402"/>
                  <a:pt x="4832653" y="1277941"/>
                </a:cubicBezTo>
                <a:cubicBezTo>
                  <a:pt x="4833284" y="1275416"/>
                  <a:pt x="4833915" y="1272890"/>
                  <a:pt x="4835178" y="1270996"/>
                </a:cubicBezTo>
                <a:cubicBezTo>
                  <a:pt x="4879375" y="1315194"/>
                  <a:pt x="4923572" y="1360654"/>
                  <a:pt x="4967770" y="1406746"/>
                </a:cubicBezTo>
                <a:cubicBezTo>
                  <a:pt x="4955774" y="1407377"/>
                  <a:pt x="4943146" y="1408640"/>
                  <a:pt x="4931149" y="1409271"/>
                </a:cubicBezTo>
                <a:close/>
                <a:moveTo>
                  <a:pt x="5011967" y="1418742"/>
                </a:moveTo>
                <a:cubicBezTo>
                  <a:pt x="5010704" y="1422531"/>
                  <a:pt x="5009442" y="1425688"/>
                  <a:pt x="5008179" y="1429476"/>
                </a:cubicBezTo>
                <a:cubicBezTo>
                  <a:pt x="5005022" y="1426319"/>
                  <a:pt x="5001865" y="1422531"/>
                  <a:pt x="4998708" y="1419374"/>
                </a:cubicBezTo>
                <a:cubicBezTo>
                  <a:pt x="5003759" y="1418742"/>
                  <a:pt x="5008179" y="1418742"/>
                  <a:pt x="5011967" y="1418742"/>
                </a:cubicBezTo>
                <a:lnTo>
                  <a:pt x="5011967" y="1418742"/>
                </a:lnTo>
                <a:close/>
                <a:moveTo>
                  <a:pt x="5798046" y="1924489"/>
                </a:moveTo>
                <a:cubicBezTo>
                  <a:pt x="5751955" y="1909967"/>
                  <a:pt x="5705232" y="1896076"/>
                  <a:pt x="5657878" y="1882185"/>
                </a:cubicBezTo>
                <a:cubicBezTo>
                  <a:pt x="5691973" y="1843039"/>
                  <a:pt x="5724174" y="1803893"/>
                  <a:pt x="5753849" y="1767272"/>
                </a:cubicBezTo>
                <a:cubicBezTo>
                  <a:pt x="5755112" y="1765378"/>
                  <a:pt x="5757006" y="1763483"/>
                  <a:pt x="5758269" y="1761589"/>
                </a:cubicBezTo>
                <a:cubicBezTo>
                  <a:pt x="5783525" y="1819046"/>
                  <a:pt x="5808780" y="1877134"/>
                  <a:pt x="5832773" y="1935854"/>
                </a:cubicBezTo>
                <a:cubicBezTo>
                  <a:pt x="5821408" y="1931434"/>
                  <a:pt x="5810043" y="1927646"/>
                  <a:pt x="5798046" y="1924489"/>
                </a:cubicBezTo>
                <a:close/>
                <a:moveTo>
                  <a:pt x="5870025" y="1962372"/>
                </a:moveTo>
                <a:cubicBezTo>
                  <a:pt x="5867499" y="1964898"/>
                  <a:pt x="5865605" y="1968055"/>
                  <a:pt x="5863079" y="1970581"/>
                </a:cubicBezTo>
                <a:cubicBezTo>
                  <a:pt x="5861185" y="1966161"/>
                  <a:pt x="5859291" y="1961741"/>
                  <a:pt x="5858028" y="1957953"/>
                </a:cubicBezTo>
                <a:cubicBezTo>
                  <a:pt x="5862448" y="1959215"/>
                  <a:pt x="5866236" y="1960478"/>
                  <a:pt x="5870025" y="1962372"/>
                </a:cubicBezTo>
                <a:lnTo>
                  <a:pt x="5870025" y="1962372"/>
                </a:lnTo>
                <a:close/>
                <a:moveTo>
                  <a:pt x="6819634" y="3514970"/>
                </a:moveTo>
                <a:cubicBezTo>
                  <a:pt x="6858781" y="3396899"/>
                  <a:pt x="6895401" y="3280092"/>
                  <a:pt x="6927601" y="3167072"/>
                </a:cubicBezTo>
                <a:cubicBezTo>
                  <a:pt x="7021678" y="3254836"/>
                  <a:pt x="7109442" y="3341337"/>
                  <a:pt x="7188997" y="3425312"/>
                </a:cubicBezTo>
                <a:cubicBezTo>
                  <a:pt x="7084186" y="3461302"/>
                  <a:pt x="6959803" y="3491609"/>
                  <a:pt x="6819634" y="3514970"/>
                </a:cubicBezTo>
                <a:close/>
                <a:moveTo>
                  <a:pt x="4318702" y="6683936"/>
                </a:moveTo>
                <a:lnTo>
                  <a:pt x="4313019" y="6682674"/>
                </a:lnTo>
                <a:cubicBezTo>
                  <a:pt x="4124234" y="6628374"/>
                  <a:pt x="3931660" y="6567760"/>
                  <a:pt x="3740981" y="6502726"/>
                </a:cubicBezTo>
                <a:cubicBezTo>
                  <a:pt x="3744769" y="6482521"/>
                  <a:pt x="3749189" y="6461054"/>
                  <a:pt x="3752977" y="6440218"/>
                </a:cubicBezTo>
                <a:cubicBezTo>
                  <a:pt x="3792123" y="6441481"/>
                  <a:pt x="3825587" y="6442112"/>
                  <a:pt x="3857156" y="6442744"/>
                </a:cubicBezTo>
                <a:cubicBezTo>
                  <a:pt x="3949339" y="6444638"/>
                  <a:pt x="4042785" y="6445901"/>
                  <a:pt x="4134336" y="6445901"/>
                </a:cubicBezTo>
                <a:cubicBezTo>
                  <a:pt x="4198738" y="6445901"/>
                  <a:pt x="4265665" y="6445269"/>
                  <a:pt x="4331961" y="6444638"/>
                </a:cubicBezTo>
                <a:cubicBezTo>
                  <a:pt x="4356585" y="6535559"/>
                  <a:pt x="4378053" y="6623954"/>
                  <a:pt x="4396363" y="6707298"/>
                </a:cubicBezTo>
                <a:cubicBezTo>
                  <a:pt x="4371739" y="6699090"/>
                  <a:pt x="4345220" y="6691513"/>
                  <a:pt x="4318702" y="6683936"/>
                </a:cubicBezTo>
                <a:close/>
                <a:moveTo>
                  <a:pt x="2995310" y="6381499"/>
                </a:moveTo>
                <a:cubicBezTo>
                  <a:pt x="2925226" y="6375185"/>
                  <a:pt x="2855773" y="6368239"/>
                  <a:pt x="2787583" y="6361294"/>
                </a:cubicBezTo>
                <a:cubicBezTo>
                  <a:pt x="2807156" y="6327830"/>
                  <a:pt x="2827361" y="6294366"/>
                  <a:pt x="2848196" y="6260271"/>
                </a:cubicBezTo>
                <a:cubicBezTo>
                  <a:pt x="2895551" y="6300049"/>
                  <a:pt x="2944799" y="6340458"/>
                  <a:pt x="2995310" y="6381499"/>
                </a:cubicBezTo>
                <a:close/>
                <a:moveTo>
                  <a:pt x="2247114" y="5726112"/>
                </a:moveTo>
                <a:cubicBezTo>
                  <a:pt x="2361395" y="5834080"/>
                  <a:pt x="2479465" y="5941417"/>
                  <a:pt x="2598798" y="6046228"/>
                </a:cubicBezTo>
                <a:lnTo>
                  <a:pt x="2596272" y="6051280"/>
                </a:lnTo>
                <a:cubicBezTo>
                  <a:pt x="2470626" y="5995086"/>
                  <a:pt x="2346242" y="5936997"/>
                  <a:pt x="2226278" y="5878278"/>
                </a:cubicBezTo>
                <a:cubicBezTo>
                  <a:pt x="2155563" y="5756419"/>
                  <a:pt x="2086110" y="5630771"/>
                  <a:pt x="2019182" y="5505124"/>
                </a:cubicBezTo>
                <a:cubicBezTo>
                  <a:pt x="2094318" y="5579628"/>
                  <a:pt x="2170716" y="5654133"/>
                  <a:pt x="2247114" y="5726112"/>
                </a:cubicBezTo>
                <a:close/>
                <a:moveTo>
                  <a:pt x="1730006" y="5620037"/>
                </a:moveTo>
                <a:cubicBezTo>
                  <a:pt x="1733163" y="5617512"/>
                  <a:pt x="1735689" y="5615618"/>
                  <a:pt x="1738846" y="5613092"/>
                </a:cubicBezTo>
                <a:cubicBezTo>
                  <a:pt x="1739477" y="5617512"/>
                  <a:pt x="1740740" y="5621932"/>
                  <a:pt x="1741371" y="5626983"/>
                </a:cubicBezTo>
                <a:cubicBezTo>
                  <a:pt x="1737583" y="5624457"/>
                  <a:pt x="1733795" y="5622563"/>
                  <a:pt x="1730006" y="5620037"/>
                </a:cubicBezTo>
                <a:lnTo>
                  <a:pt x="1730006" y="5620037"/>
                </a:lnTo>
                <a:close/>
                <a:moveTo>
                  <a:pt x="3535779" y="1453469"/>
                </a:moveTo>
                <a:cubicBezTo>
                  <a:pt x="3621017" y="1409271"/>
                  <a:pt x="3706885" y="1366336"/>
                  <a:pt x="3790861" y="1325927"/>
                </a:cubicBezTo>
                <a:cubicBezTo>
                  <a:pt x="3791492" y="1353709"/>
                  <a:pt x="3791492" y="1381490"/>
                  <a:pt x="3791492" y="1409903"/>
                </a:cubicBezTo>
                <a:cubicBezTo>
                  <a:pt x="3791492" y="1434527"/>
                  <a:pt x="3791492" y="1459783"/>
                  <a:pt x="3790861" y="1486301"/>
                </a:cubicBezTo>
                <a:cubicBezTo>
                  <a:pt x="3706254" y="1474305"/>
                  <a:pt x="3620385" y="1463571"/>
                  <a:pt x="3535779" y="1453469"/>
                </a:cubicBezTo>
                <a:close/>
                <a:moveTo>
                  <a:pt x="4030157" y="1521028"/>
                </a:moveTo>
                <a:cubicBezTo>
                  <a:pt x="4032051" y="1521028"/>
                  <a:pt x="4033945" y="1520397"/>
                  <a:pt x="4035208" y="1520397"/>
                </a:cubicBezTo>
                <a:lnTo>
                  <a:pt x="4035208" y="1522291"/>
                </a:lnTo>
                <a:lnTo>
                  <a:pt x="4033314" y="1522291"/>
                </a:lnTo>
                <a:cubicBezTo>
                  <a:pt x="4032682" y="1521659"/>
                  <a:pt x="4031420" y="1521028"/>
                  <a:pt x="4030157" y="1521028"/>
                </a:cubicBezTo>
                <a:close/>
                <a:moveTo>
                  <a:pt x="4048467" y="1503980"/>
                </a:moveTo>
                <a:cubicBezTo>
                  <a:pt x="4040890" y="1418111"/>
                  <a:pt x="4035208" y="1334135"/>
                  <a:pt x="4031420" y="1254580"/>
                </a:cubicBezTo>
                <a:cubicBezTo>
                  <a:pt x="4056044" y="1266576"/>
                  <a:pt x="4080668" y="1277941"/>
                  <a:pt x="4105292" y="1289938"/>
                </a:cubicBezTo>
                <a:lnTo>
                  <a:pt x="4110343" y="1292463"/>
                </a:lnTo>
                <a:cubicBezTo>
                  <a:pt x="4215785" y="1343606"/>
                  <a:pt x="4323753" y="1397906"/>
                  <a:pt x="4432352" y="1454732"/>
                </a:cubicBezTo>
                <a:cubicBezTo>
                  <a:pt x="4306074" y="1468622"/>
                  <a:pt x="4177270" y="1485039"/>
                  <a:pt x="4048467" y="1503980"/>
                </a:cubicBezTo>
                <a:close/>
                <a:moveTo>
                  <a:pt x="5316297" y="1786845"/>
                </a:moveTo>
                <a:cubicBezTo>
                  <a:pt x="5193807" y="1754644"/>
                  <a:pt x="5066898" y="1723705"/>
                  <a:pt x="4939989" y="1695293"/>
                </a:cubicBezTo>
                <a:cubicBezTo>
                  <a:pt x="4963982" y="1612580"/>
                  <a:pt x="4988605" y="1532393"/>
                  <a:pt x="5013861" y="1455994"/>
                </a:cubicBezTo>
                <a:cubicBezTo>
                  <a:pt x="5032803" y="1475568"/>
                  <a:pt x="5051113" y="1495772"/>
                  <a:pt x="5070055" y="1515977"/>
                </a:cubicBezTo>
                <a:lnTo>
                  <a:pt x="5073843" y="1520397"/>
                </a:lnTo>
                <a:cubicBezTo>
                  <a:pt x="5154661" y="1605635"/>
                  <a:pt x="5236110" y="1695293"/>
                  <a:pt x="5316297" y="1786845"/>
                </a:cubicBezTo>
                <a:close/>
                <a:moveTo>
                  <a:pt x="6022190" y="2415713"/>
                </a:moveTo>
                <a:cubicBezTo>
                  <a:pt x="5919273" y="2341840"/>
                  <a:pt x="5812568" y="2267336"/>
                  <a:pt x="5704601" y="2194725"/>
                </a:cubicBezTo>
                <a:cubicBezTo>
                  <a:pt x="5757006" y="2125904"/>
                  <a:pt x="5808780" y="2060238"/>
                  <a:pt x="5859922" y="1998362"/>
                </a:cubicBezTo>
                <a:cubicBezTo>
                  <a:pt x="5870025" y="2023618"/>
                  <a:pt x="5880759" y="2048242"/>
                  <a:pt x="5890861" y="2073498"/>
                </a:cubicBezTo>
                <a:lnTo>
                  <a:pt x="5895280" y="2085494"/>
                </a:lnTo>
                <a:lnTo>
                  <a:pt x="5895280" y="2085494"/>
                </a:lnTo>
                <a:cubicBezTo>
                  <a:pt x="5937584" y="2192200"/>
                  <a:pt x="5980518" y="2303325"/>
                  <a:pt x="6022190" y="2415713"/>
                </a:cubicBezTo>
                <a:close/>
                <a:moveTo>
                  <a:pt x="6353038" y="4702622"/>
                </a:moveTo>
                <a:cubicBezTo>
                  <a:pt x="6349881" y="4725984"/>
                  <a:pt x="6347355" y="4748714"/>
                  <a:pt x="6344198" y="4771444"/>
                </a:cubicBezTo>
                <a:cubicBezTo>
                  <a:pt x="6337884" y="4770181"/>
                  <a:pt x="6331570" y="4768918"/>
                  <a:pt x="6325256" y="4767656"/>
                </a:cubicBezTo>
                <a:lnTo>
                  <a:pt x="6323993" y="4767656"/>
                </a:lnTo>
                <a:cubicBezTo>
                  <a:pt x="6334096" y="4744926"/>
                  <a:pt x="6344198" y="4723458"/>
                  <a:pt x="6353038" y="4702622"/>
                </a:cubicBezTo>
                <a:close/>
                <a:moveTo>
                  <a:pt x="5889598" y="5558792"/>
                </a:moveTo>
                <a:cubicBezTo>
                  <a:pt x="5907277" y="5541113"/>
                  <a:pt x="5924324" y="5524697"/>
                  <a:pt x="5940109" y="5508912"/>
                </a:cubicBezTo>
                <a:cubicBezTo>
                  <a:pt x="5928744" y="5529748"/>
                  <a:pt x="5918010" y="5549953"/>
                  <a:pt x="5907277" y="5570158"/>
                </a:cubicBezTo>
                <a:cubicBezTo>
                  <a:pt x="5900963" y="5566369"/>
                  <a:pt x="5895280" y="5562581"/>
                  <a:pt x="5889598" y="5558792"/>
                </a:cubicBezTo>
                <a:close/>
                <a:moveTo>
                  <a:pt x="5263260" y="6382130"/>
                </a:moveTo>
                <a:lnTo>
                  <a:pt x="5257577" y="6382762"/>
                </a:lnTo>
                <a:cubicBezTo>
                  <a:pt x="5150873" y="6392232"/>
                  <a:pt x="5041642" y="6400441"/>
                  <a:pt x="4932412" y="6406754"/>
                </a:cubicBezTo>
                <a:cubicBezTo>
                  <a:pt x="5024595" y="6332881"/>
                  <a:pt x="5117409" y="6256483"/>
                  <a:pt x="5208960" y="6178821"/>
                </a:cubicBezTo>
                <a:cubicBezTo>
                  <a:pt x="5256946" y="6245117"/>
                  <a:pt x="5302406" y="6311414"/>
                  <a:pt x="5344709" y="6374553"/>
                </a:cubicBezTo>
                <a:cubicBezTo>
                  <a:pt x="5317559" y="6377079"/>
                  <a:pt x="5290410" y="6379605"/>
                  <a:pt x="5263260" y="6382130"/>
                </a:cubicBezTo>
                <a:close/>
                <a:moveTo>
                  <a:pt x="1670024" y="5145861"/>
                </a:moveTo>
                <a:cubicBezTo>
                  <a:pt x="1756525" y="5238676"/>
                  <a:pt x="1846813" y="5332122"/>
                  <a:pt x="1938365" y="5424937"/>
                </a:cubicBezTo>
                <a:cubicBezTo>
                  <a:pt x="1873963" y="5482394"/>
                  <a:pt x="1809561" y="5536694"/>
                  <a:pt x="1747685" y="5587205"/>
                </a:cubicBezTo>
                <a:cubicBezTo>
                  <a:pt x="1742634" y="5560687"/>
                  <a:pt x="1736952" y="5533537"/>
                  <a:pt x="1731900" y="5506386"/>
                </a:cubicBezTo>
                <a:lnTo>
                  <a:pt x="1730638" y="5500073"/>
                </a:lnTo>
                <a:cubicBezTo>
                  <a:pt x="1709802" y="5385790"/>
                  <a:pt x="1688966" y="5266457"/>
                  <a:pt x="1670024" y="5145861"/>
                </a:cubicBezTo>
                <a:close/>
                <a:moveTo>
                  <a:pt x="1306976" y="4698202"/>
                </a:moveTo>
                <a:cubicBezTo>
                  <a:pt x="1306344" y="4702622"/>
                  <a:pt x="1305713" y="4707042"/>
                  <a:pt x="1304450" y="4712093"/>
                </a:cubicBezTo>
                <a:cubicBezTo>
                  <a:pt x="1301293" y="4708936"/>
                  <a:pt x="1298767" y="4705148"/>
                  <a:pt x="1295611" y="4701991"/>
                </a:cubicBezTo>
                <a:lnTo>
                  <a:pt x="1296242" y="4701991"/>
                </a:lnTo>
                <a:cubicBezTo>
                  <a:pt x="1300030" y="4700097"/>
                  <a:pt x="1303187" y="4699465"/>
                  <a:pt x="1306976" y="4698202"/>
                </a:cubicBezTo>
                <a:close/>
                <a:moveTo>
                  <a:pt x="1233103" y="3688603"/>
                </a:moveTo>
                <a:cubicBezTo>
                  <a:pt x="1230577" y="3692392"/>
                  <a:pt x="1228052" y="3696812"/>
                  <a:pt x="1226158" y="3700600"/>
                </a:cubicBezTo>
                <a:cubicBezTo>
                  <a:pt x="1224895" y="3696180"/>
                  <a:pt x="1223001" y="3692392"/>
                  <a:pt x="1221738" y="3687972"/>
                </a:cubicBezTo>
                <a:cubicBezTo>
                  <a:pt x="1225526" y="3688603"/>
                  <a:pt x="1229315" y="3688603"/>
                  <a:pt x="1233103" y="3688603"/>
                </a:cubicBezTo>
                <a:close/>
                <a:moveTo>
                  <a:pt x="1516597" y="2729516"/>
                </a:moveTo>
                <a:cubicBezTo>
                  <a:pt x="1516597" y="2725096"/>
                  <a:pt x="1517228" y="2720676"/>
                  <a:pt x="1517228" y="2716257"/>
                </a:cubicBezTo>
                <a:cubicBezTo>
                  <a:pt x="1520385" y="2717520"/>
                  <a:pt x="1524173" y="2719414"/>
                  <a:pt x="1527330" y="2720676"/>
                </a:cubicBezTo>
                <a:cubicBezTo>
                  <a:pt x="1524173" y="2723833"/>
                  <a:pt x="1520385" y="2726359"/>
                  <a:pt x="1516597" y="2729516"/>
                </a:cubicBezTo>
                <a:close/>
                <a:moveTo>
                  <a:pt x="1944047" y="2410662"/>
                </a:moveTo>
                <a:cubicBezTo>
                  <a:pt x="1977511" y="2320373"/>
                  <a:pt x="2012237" y="2231346"/>
                  <a:pt x="2046964" y="2144845"/>
                </a:cubicBezTo>
                <a:cubicBezTo>
                  <a:pt x="2082321" y="2182098"/>
                  <a:pt x="2118311" y="2222507"/>
                  <a:pt x="2154300" y="2263547"/>
                </a:cubicBezTo>
                <a:cubicBezTo>
                  <a:pt x="2084216" y="2311533"/>
                  <a:pt x="2013500" y="2361413"/>
                  <a:pt x="1944047" y="2410662"/>
                </a:cubicBezTo>
                <a:close/>
                <a:moveTo>
                  <a:pt x="2256585" y="1906810"/>
                </a:moveTo>
                <a:lnTo>
                  <a:pt x="2262267" y="1905547"/>
                </a:lnTo>
                <a:cubicBezTo>
                  <a:pt x="2374655" y="1872714"/>
                  <a:pt x="2491462" y="1840513"/>
                  <a:pt x="2609531" y="1809575"/>
                </a:cubicBezTo>
                <a:cubicBezTo>
                  <a:pt x="2525557" y="1904916"/>
                  <a:pt x="2440950" y="2004044"/>
                  <a:pt x="2358238" y="2103805"/>
                </a:cubicBezTo>
                <a:cubicBezTo>
                  <a:pt x="2295100" y="2045085"/>
                  <a:pt x="2234486" y="1986997"/>
                  <a:pt x="2177661" y="1930171"/>
                </a:cubicBezTo>
                <a:cubicBezTo>
                  <a:pt x="2203548" y="1922595"/>
                  <a:pt x="2230067" y="1914387"/>
                  <a:pt x="2256585" y="1906810"/>
                </a:cubicBezTo>
                <a:close/>
                <a:moveTo>
                  <a:pt x="3136741" y="1668774"/>
                </a:moveTo>
                <a:cubicBezTo>
                  <a:pt x="3138004" y="1668143"/>
                  <a:pt x="3139898" y="1666880"/>
                  <a:pt x="3141161" y="1666249"/>
                </a:cubicBezTo>
                <a:lnTo>
                  <a:pt x="3141792" y="1667511"/>
                </a:lnTo>
                <a:lnTo>
                  <a:pt x="3139267" y="1668143"/>
                </a:lnTo>
                <a:cubicBezTo>
                  <a:pt x="3138635" y="1668774"/>
                  <a:pt x="3137373" y="1668774"/>
                  <a:pt x="3136741" y="1668774"/>
                </a:cubicBezTo>
                <a:close/>
                <a:moveTo>
                  <a:pt x="4698798" y="1642256"/>
                </a:moveTo>
                <a:cubicBezTo>
                  <a:pt x="4703849" y="1629628"/>
                  <a:pt x="4708900" y="1617631"/>
                  <a:pt x="4713951" y="1605635"/>
                </a:cubicBezTo>
                <a:cubicBezTo>
                  <a:pt x="4752466" y="1627102"/>
                  <a:pt x="4791612" y="1648570"/>
                  <a:pt x="4829496" y="1670668"/>
                </a:cubicBezTo>
                <a:cubicBezTo>
                  <a:pt x="4785299" y="1660566"/>
                  <a:pt x="4741101" y="1651095"/>
                  <a:pt x="4698798" y="1642256"/>
                </a:cubicBezTo>
                <a:close/>
                <a:moveTo>
                  <a:pt x="5525286" y="2007833"/>
                </a:moveTo>
                <a:cubicBezTo>
                  <a:pt x="5470356" y="1942799"/>
                  <a:pt x="5414162" y="1877134"/>
                  <a:pt x="5357968" y="1812732"/>
                </a:cubicBezTo>
                <a:cubicBezTo>
                  <a:pt x="5450782" y="1837356"/>
                  <a:pt x="5542965" y="1863244"/>
                  <a:pt x="5632622" y="1889131"/>
                </a:cubicBezTo>
                <a:cubicBezTo>
                  <a:pt x="5598528" y="1928277"/>
                  <a:pt x="5562538" y="1968055"/>
                  <a:pt x="5525286" y="2007833"/>
                </a:cubicBezTo>
                <a:close/>
                <a:moveTo>
                  <a:pt x="6137102" y="2696684"/>
                </a:moveTo>
                <a:cubicBezTo>
                  <a:pt x="6109321" y="2615865"/>
                  <a:pt x="6080909" y="2534415"/>
                  <a:pt x="6051234" y="2454228"/>
                </a:cubicBezTo>
                <a:cubicBezTo>
                  <a:pt x="6128894" y="2510422"/>
                  <a:pt x="6205924" y="2567879"/>
                  <a:pt x="6279796" y="2624705"/>
                </a:cubicBezTo>
                <a:cubicBezTo>
                  <a:pt x="6234337" y="2648698"/>
                  <a:pt x="6186351" y="2672691"/>
                  <a:pt x="6137102" y="2696684"/>
                </a:cubicBezTo>
                <a:close/>
                <a:moveTo>
                  <a:pt x="6236862" y="2935350"/>
                </a:moveTo>
                <a:cubicBezTo>
                  <a:pt x="6310103" y="2889890"/>
                  <a:pt x="6382713" y="2846955"/>
                  <a:pt x="6452166" y="2807809"/>
                </a:cubicBezTo>
                <a:cubicBezTo>
                  <a:pt x="6452797" y="2834327"/>
                  <a:pt x="6453428" y="2860846"/>
                  <a:pt x="6453428" y="2887996"/>
                </a:cubicBezTo>
                <a:lnTo>
                  <a:pt x="6453428" y="2896835"/>
                </a:lnTo>
                <a:cubicBezTo>
                  <a:pt x="6454060" y="2956187"/>
                  <a:pt x="6454691" y="3016800"/>
                  <a:pt x="6454691" y="3077414"/>
                </a:cubicBezTo>
                <a:cubicBezTo>
                  <a:pt x="6454691" y="3134871"/>
                  <a:pt x="6454060" y="3194853"/>
                  <a:pt x="6453428" y="3256730"/>
                </a:cubicBezTo>
                <a:cubicBezTo>
                  <a:pt x="6384607" y="3149393"/>
                  <a:pt x="6311366" y="3042056"/>
                  <a:pt x="6236862" y="2935350"/>
                </a:cubicBezTo>
                <a:close/>
                <a:moveTo>
                  <a:pt x="6450903" y="4481003"/>
                </a:moveTo>
                <a:cubicBezTo>
                  <a:pt x="6484366" y="4402710"/>
                  <a:pt x="6517830" y="4323155"/>
                  <a:pt x="6550031" y="4243599"/>
                </a:cubicBezTo>
                <a:cubicBezTo>
                  <a:pt x="6569604" y="4337676"/>
                  <a:pt x="6588546" y="4431754"/>
                  <a:pt x="6604962" y="4523306"/>
                </a:cubicBezTo>
                <a:cubicBezTo>
                  <a:pt x="6555714" y="4510679"/>
                  <a:pt x="6503939" y="4496156"/>
                  <a:pt x="6450903" y="4481003"/>
                </a:cubicBezTo>
                <a:close/>
                <a:moveTo>
                  <a:pt x="4793506" y="5652239"/>
                </a:moveTo>
                <a:cubicBezTo>
                  <a:pt x="4944408" y="5829660"/>
                  <a:pt x="5081420" y="6002662"/>
                  <a:pt x="5200752" y="6167456"/>
                </a:cubicBezTo>
                <a:cubicBezTo>
                  <a:pt x="5104150" y="6249537"/>
                  <a:pt x="5005022" y="6330987"/>
                  <a:pt x="4907788" y="6408649"/>
                </a:cubicBezTo>
                <a:cubicBezTo>
                  <a:pt x="4825076" y="6413700"/>
                  <a:pt x="4741733" y="6417488"/>
                  <a:pt x="4659021" y="6420645"/>
                </a:cubicBezTo>
                <a:cubicBezTo>
                  <a:pt x="4602827" y="6115682"/>
                  <a:pt x="4565575" y="5763364"/>
                  <a:pt x="4547896" y="5373163"/>
                </a:cubicBezTo>
                <a:cubicBezTo>
                  <a:pt x="4633133" y="5466609"/>
                  <a:pt x="4715846" y="5560055"/>
                  <a:pt x="4793506" y="5652239"/>
                </a:cubicBezTo>
                <a:close/>
                <a:moveTo>
                  <a:pt x="3858419" y="6428222"/>
                </a:moveTo>
                <a:cubicBezTo>
                  <a:pt x="3827481" y="6427590"/>
                  <a:pt x="3795280" y="6426959"/>
                  <a:pt x="3756765" y="6425696"/>
                </a:cubicBezTo>
                <a:cubicBezTo>
                  <a:pt x="3814853" y="6140306"/>
                  <a:pt x="3901354" y="5823978"/>
                  <a:pt x="4015004" y="5485551"/>
                </a:cubicBezTo>
                <a:cubicBezTo>
                  <a:pt x="4060463" y="5602990"/>
                  <a:pt x="4104029" y="5719798"/>
                  <a:pt x="4143807" y="5834080"/>
                </a:cubicBezTo>
                <a:cubicBezTo>
                  <a:pt x="4216417" y="6041809"/>
                  <a:pt x="4278924" y="6241960"/>
                  <a:pt x="4329435" y="6430116"/>
                </a:cubicBezTo>
                <a:cubicBezTo>
                  <a:pt x="4172219" y="6431379"/>
                  <a:pt x="4013741" y="6431379"/>
                  <a:pt x="3858419" y="6428222"/>
                </a:cubicBezTo>
                <a:close/>
                <a:moveTo>
                  <a:pt x="1960463" y="5424305"/>
                </a:moveTo>
                <a:lnTo>
                  <a:pt x="1961095" y="5425568"/>
                </a:lnTo>
                <a:cubicBezTo>
                  <a:pt x="1961726" y="5426831"/>
                  <a:pt x="1962357" y="5428094"/>
                  <a:pt x="1962989" y="5428725"/>
                </a:cubicBezTo>
                <a:cubicBezTo>
                  <a:pt x="1961726" y="5427462"/>
                  <a:pt x="1960463" y="5426200"/>
                  <a:pt x="1959200" y="5424937"/>
                </a:cubicBezTo>
                <a:lnTo>
                  <a:pt x="1960463" y="5424305"/>
                </a:lnTo>
                <a:close/>
                <a:moveTo>
                  <a:pt x="1611936" y="4847843"/>
                </a:moveTo>
                <a:cubicBezTo>
                  <a:pt x="1623302" y="4932450"/>
                  <a:pt x="1635298" y="5017688"/>
                  <a:pt x="1648557" y="5102294"/>
                </a:cubicBezTo>
                <a:cubicBezTo>
                  <a:pt x="1583524" y="5031579"/>
                  <a:pt x="1519122" y="4960231"/>
                  <a:pt x="1457877" y="4890777"/>
                </a:cubicBezTo>
                <a:cubicBezTo>
                  <a:pt x="1507126" y="4876255"/>
                  <a:pt x="1558900" y="4861733"/>
                  <a:pt x="1611936" y="4847843"/>
                </a:cubicBezTo>
                <a:close/>
                <a:moveTo>
                  <a:pt x="1316446" y="4725984"/>
                </a:moveTo>
                <a:cubicBezTo>
                  <a:pt x="1318341" y="4715250"/>
                  <a:pt x="1320235" y="4703885"/>
                  <a:pt x="1322129" y="4693151"/>
                </a:cubicBezTo>
                <a:cubicBezTo>
                  <a:pt x="1400421" y="4667264"/>
                  <a:pt x="1483133" y="4638851"/>
                  <a:pt x="1567108" y="4607282"/>
                </a:cubicBezTo>
                <a:cubicBezTo>
                  <a:pt x="1573422" y="4621804"/>
                  <a:pt x="1579736" y="4636326"/>
                  <a:pt x="1586681" y="4650848"/>
                </a:cubicBezTo>
                <a:lnTo>
                  <a:pt x="1587944" y="4654005"/>
                </a:lnTo>
                <a:cubicBezTo>
                  <a:pt x="1594889" y="4712725"/>
                  <a:pt x="1602466" y="4772707"/>
                  <a:pt x="1610674" y="4832689"/>
                </a:cubicBezTo>
                <a:cubicBezTo>
                  <a:pt x="1554480" y="4847211"/>
                  <a:pt x="1500181" y="4862365"/>
                  <a:pt x="1447775" y="4878150"/>
                </a:cubicBezTo>
                <a:cubicBezTo>
                  <a:pt x="1414312" y="4839635"/>
                  <a:pt x="1380217" y="4800488"/>
                  <a:pt x="1348016" y="4762605"/>
                </a:cubicBezTo>
                <a:cubicBezTo>
                  <a:pt x="1338545" y="4751871"/>
                  <a:pt x="1329706" y="4740506"/>
                  <a:pt x="1320235" y="4729772"/>
                </a:cubicBezTo>
                <a:lnTo>
                  <a:pt x="1316446" y="4725984"/>
                </a:lnTo>
                <a:close/>
                <a:moveTo>
                  <a:pt x="1555111" y="2717520"/>
                </a:moveTo>
                <a:cubicBezTo>
                  <a:pt x="1576579" y="2701103"/>
                  <a:pt x="1598046" y="2684056"/>
                  <a:pt x="1620145" y="2667639"/>
                </a:cubicBezTo>
                <a:lnTo>
                  <a:pt x="1624564" y="2664482"/>
                </a:lnTo>
                <a:cubicBezTo>
                  <a:pt x="1718010" y="2593135"/>
                  <a:pt x="1815244" y="2521156"/>
                  <a:pt x="1914372" y="2449809"/>
                </a:cubicBezTo>
                <a:cubicBezTo>
                  <a:pt x="1870175" y="2568511"/>
                  <a:pt x="1827240" y="2691632"/>
                  <a:pt x="1786200" y="2814754"/>
                </a:cubicBezTo>
                <a:cubicBezTo>
                  <a:pt x="1706014" y="2782553"/>
                  <a:pt x="1628353" y="2750352"/>
                  <a:pt x="1555111" y="2717520"/>
                </a:cubicBezTo>
                <a:close/>
                <a:moveTo>
                  <a:pt x="2175767" y="2266073"/>
                </a:moveTo>
                <a:cubicBezTo>
                  <a:pt x="2212388" y="2241449"/>
                  <a:pt x="2249008" y="2216193"/>
                  <a:pt x="2285629" y="2192200"/>
                </a:cubicBezTo>
                <a:cubicBezTo>
                  <a:pt x="2257216" y="2227558"/>
                  <a:pt x="2228804" y="2262284"/>
                  <a:pt x="2201654" y="2296380"/>
                </a:cubicBezTo>
                <a:cubicBezTo>
                  <a:pt x="2193446" y="2286278"/>
                  <a:pt x="2184606" y="2276175"/>
                  <a:pt x="2175767" y="2266073"/>
                </a:cubicBezTo>
                <a:close/>
                <a:moveTo>
                  <a:pt x="2360764" y="2125904"/>
                </a:moveTo>
                <a:cubicBezTo>
                  <a:pt x="2359501" y="2127166"/>
                  <a:pt x="2357607" y="2127798"/>
                  <a:pt x="2356344" y="2129061"/>
                </a:cubicBezTo>
                <a:cubicBezTo>
                  <a:pt x="2357607" y="2127798"/>
                  <a:pt x="2358870" y="2126535"/>
                  <a:pt x="2359501" y="2125272"/>
                </a:cubicBezTo>
                <a:lnTo>
                  <a:pt x="2360764" y="2125904"/>
                </a:lnTo>
                <a:close/>
                <a:moveTo>
                  <a:pt x="2932803" y="1769797"/>
                </a:moveTo>
                <a:cubicBezTo>
                  <a:pt x="2928383" y="1757169"/>
                  <a:pt x="2923963" y="1744541"/>
                  <a:pt x="2919543" y="1732545"/>
                </a:cubicBezTo>
                <a:cubicBezTo>
                  <a:pt x="2962478" y="1722443"/>
                  <a:pt x="3006044" y="1712340"/>
                  <a:pt x="3048978" y="1702870"/>
                </a:cubicBezTo>
                <a:cubicBezTo>
                  <a:pt x="3009201" y="1725600"/>
                  <a:pt x="2970054" y="1747698"/>
                  <a:pt x="2932803" y="1769797"/>
                </a:cubicBezTo>
                <a:close/>
                <a:moveTo>
                  <a:pt x="6460374" y="3559799"/>
                </a:moveTo>
                <a:cubicBezTo>
                  <a:pt x="6463531" y="3473930"/>
                  <a:pt x="6466056" y="3387429"/>
                  <a:pt x="6467319" y="3302822"/>
                </a:cubicBezTo>
                <a:cubicBezTo>
                  <a:pt x="6519724" y="3383640"/>
                  <a:pt x="6570866" y="3464459"/>
                  <a:pt x="6619484" y="3544014"/>
                </a:cubicBezTo>
                <a:cubicBezTo>
                  <a:pt x="6568342" y="3549697"/>
                  <a:pt x="6514673" y="3554748"/>
                  <a:pt x="6460374" y="3559799"/>
                </a:cubicBezTo>
                <a:close/>
                <a:moveTo>
                  <a:pt x="6431961" y="4489842"/>
                </a:moveTo>
                <a:cubicBezTo>
                  <a:pt x="6414282" y="4530252"/>
                  <a:pt x="6396603" y="4571292"/>
                  <a:pt x="6378924" y="4611070"/>
                </a:cubicBezTo>
                <a:cubicBezTo>
                  <a:pt x="6383975" y="4566241"/>
                  <a:pt x="6389027" y="4521412"/>
                  <a:pt x="6394078" y="4478477"/>
                </a:cubicBezTo>
                <a:cubicBezTo>
                  <a:pt x="6406706" y="4482266"/>
                  <a:pt x="6419333" y="4486054"/>
                  <a:pt x="6431961" y="4489842"/>
                </a:cubicBezTo>
                <a:close/>
                <a:moveTo>
                  <a:pt x="2702977" y="4655268"/>
                </a:moveTo>
                <a:cubicBezTo>
                  <a:pt x="2606374" y="4763867"/>
                  <a:pt x="2508509" y="4868679"/>
                  <a:pt x="2413169" y="4967808"/>
                </a:cubicBezTo>
                <a:cubicBezTo>
                  <a:pt x="2260373" y="5126288"/>
                  <a:pt x="2109471" y="5272140"/>
                  <a:pt x="1964883" y="5402206"/>
                </a:cubicBezTo>
                <a:cubicBezTo>
                  <a:pt x="1892273" y="5262669"/>
                  <a:pt x="1821558" y="5121236"/>
                  <a:pt x="1753999" y="4981067"/>
                </a:cubicBezTo>
                <a:cubicBezTo>
                  <a:pt x="1730638" y="4931818"/>
                  <a:pt x="1706645" y="4881307"/>
                  <a:pt x="1683283" y="4830795"/>
                </a:cubicBezTo>
                <a:cubicBezTo>
                  <a:pt x="1981299" y="4756291"/>
                  <a:pt x="2324775" y="4697571"/>
                  <a:pt x="2702977" y="4655268"/>
                </a:cubicBezTo>
                <a:close/>
                <a:moveTo>
                  <a:pt x="1560794" y="4594654"/>
                </a:moveTo>
                <a:cubicBezTo>
                  <a:pt x="1479976" y="4624961"/>
                  <a:pt x="1400421" y="4652742"/>
                  <a:pt x="1324654" y="4677366"/>
                </a:cubicBezTo>
                <a:cubicBezTo>
                  <a:pt x="1329706" y="4650848"/>
                  <a:pt x="1334125" y="4623698"/>
                  <a:pt x="1339176" y="4596548"/>
                </a:cubicBezTo>
                <a:lnTo>
                  <a:pt x="1340439" y="4590865"/>
                </a:lnTo>
                <a:cubicBezTo>
                  <a:pt x="1361906" y="4475952"/>
                  <a:pt x="1385268" y="4356618"/>
                  <a:pt x="1411155" y="4237285"/>
                </a:cubicBezTo>
                <a:cubicBezTo>
                  <a:pt x="1458509" y="4355355"/>
                  <a:pt x="1509020" y="4475320"/>
                  <a:pt x="1560794" y="4594654"/>
                </a:cubicBezTo>
                <a:close/>
                <a:moveTo>
                  <a:pt x="1464191" y="3938635"/>
                </a:moveTo>
                <a:cubicBezTo>
                  <a:pt x="1444618" y="4021348"/>
                  <a:pt x="1425045" y="4105955"/>
                  <a:pt x="1406735" y="4189299"/>
                </a:cubicBezTo>
                <a:cubicBezTo>
                  <a:pt x="1371377" y="4099641"/>
                  <a:pt x="1337282" y="4010614"/>
                  <a:pt x="1305081" y="3922850"/>
                </a:cubicBezTo>
                <a:cubicBezTo>
                  <a:pt x="1356224" y="3927270"/>
                  <a:pt x="1409892" y="3932321"/>
                  <a:pt x="1464191" y="3938635"/>
                </a:cubicBezTo>
                <a:close/>
                <a:moveTo>
                  <a:pt x="2859561" y="2531258"/>
                </a:moveTo>
                <a:cubicBezTo>
                  <a:pt x="2687192" y="2394877"/>
                  <a:pt x="2526819" y="2259128"/>
                  <a:pt x="2383494" y="2127798"/>
                </a:cubicBezTo>
                <a:cubicBezTo>
                  <a:pt x="2514823" y="2041928"/>
                  <a:pt x="2649309" y="1957321"/>
                  <a:pt x="2781901" y="1876503"/>
                </a:cubicBezTo>
                <a:cubicBezTo>
                  <a:pt x="2828623" y="1848090"/>
                  <a:pt x="2876609" y="1819677"/>
                  <a:pt x="2924595" y="1791265"/>
                </a:cubicBezTo>
                <a:cubicBezTo>
                  <a:pt x="3026880" y="2081074"/>
                  <a:pt x="3119062" y="2416976"/>
                  <a:pt x="3198617" y="2788867"/>
                </a:cubicBezTo>
                <a:cubicBezTo>
                  <a:pt x="3081810" y="2702998"/>
                  <a:pt x="2967529" y="2616497"/>
                  <a:pt x="2859561" y="2531258"/>
                </a:cubicBezTo>
                <a:close/>
                <a:moveTo>
                  <a:pt x="3461907" y="2225664"/>
                </a:moveTo>
                <a:cubicBezTo>
                  <a:pt x="3350151" y="2036245"/>
                  <a:pt x="3249760" y="1851878"/>
                  <a:pt x="3162628" y="1677614"/>
                </a:cubicBezTo>
                <a:cubicBezTo>
                  <a:pt x="3316056" y="1644781"/>
                  <a:pt x="3472009" y="1613843"/>
                  <a:pt x="3624805" y="1586693"/>
                </a:cubicBezTo>
                <a:cubicBezTo>
                  <a:pt x="3679105" y="1577222"/>
                  <a:pt x="3734036" y="1567751"/>
                  <a:pt x="3788966" y="1558280"/>
                </a:cubicBezTo>
                <a:cubicBezTo>
                  <a:pt x="3780127" y="1865769"/>
                  <a:pt x="3745400" y="2211773"/>
                  <a:pt x="3686050" y="2588084"/>
                </a:cubicBezTo>
                <a:cubicBezTo>
                  <a:pt x="3607126" y="2466225"/>
                  <a:pt x="3531991" y="2344366"/>
                  <a:pt x="3461907" y="2225664"/>
                </a:cubicBezTo>
                <a:close/>
                <a:moveTo>
                  <a:pt x="4211997" y="2576719"/>
                </a:moveTo>
                <a:cubicBezTo>
                  <a:pt x="4182322" y="2434655"/>
                  <a:pt x="4155803" y="2293223"/>
                  <a:pt x="4133073" y="2158104"/>
                </a:cubicBezTo>
                <a:cubicBezTo>
                  <a:pt x="4097084" y="1941536"/>
                  <a:pt x="4069303" y="1733176"/>
                  <a:pt x="4050993" y="1539338"/>
                </a:cubicBezTo>
                <a:cubicBezTo>
                  <a:pt x="4206315" y="1563963"/>
                  <a:pt x="4362268" y="1591113"/>
                  <a:pt x="4515064" y="1620788"/>
                </a:cubicBezTo>
                <a:cubicBezTo>
                  <a:pt x="4568732" y="1631522"/>
                  <a:pt x="4623663" y="1642256"/>
                  <a:pt x="4677962" y="1653621"/>
                </a:cubicBezTo>
                <a:cubicBezTo>
                  <a:pt x="4559893" y="1936485"/>
                  <a:pt x="4403308" y="2247131"/>
                  <a:pt x="4211997" y="2576719"/>
                </a:cubicBezTo>
                <a:close/>
                <a:moveTo>
                  <a:pt x="6215395" y="2932193"/>
                </a:moveTo>
                <a:lnTo>
                  <a:pt x="6215395" y="2932193"/>
                </a:lnTo>
                <a:cubicBezTo>
                  <a:pt x="6214763" y="2930299"/>
                  <a:pt x="6214132" y="2928405"/>
                  <a:pt x="6213500" y="2927142"/>
                </a:cubicBezTo>
                <a:cubicBezTo>
                  <a:pt x="6214763" y="2928405"/>
                  <a:pt x="6215395" y="2930299"/>
                  <a:pt x="6216657" y="2931562"/>
                </a:cubicBezTo>
                <a:lnTo>
                  <a:pt x="6215395" y="2932193"/>
                </a:lnTo>
                <a:close/>
                <a:moveTo>
                  <a:pt x="6405443" y="3578110"/>
                </a:moveTo>
                <a:cubicBezTo>
                  <a:pt x="6418702" y="3576847"/>
                  <a:pt x="6431961" y="3576215"/>
                  <a:pt x="6445220" y="3574953"/>
                </a:cubicBezTo>
                <a:cubicBezTo>
                  <a:pt x="6443326" y="3619781"/>
                  <a:pt x="6441432" y="3663979"/>
                  <a:pt x="6439538" y="3707545"/>
                </a:cubicBezTo>
                <a:cubicBezTo>
                  <a:pt x="6428173" y="3663348"/>
                  <a:pt x="6416808" y="3620413"/>
                  <a:pt x="6405443" y="3578110"/>
                </a:cubicBezTo>
                <a:close/>
                <a:moveTo>
                  <a:pt x="3449910" y="4429229"/>
                </a:moveTo>
                <a:lnTo>
                  <a:pt x="3449279" y="4424809"/>
                </a:lnTo>
                <a:cubicBezTo>
                  <a:pt x="3490951" y="4439331"/>
                  <a:pt x="3528834" y="4452590"/>
                  <a:pt x="3563560" y="4465218"/>
                </a:cubicBezTo>
                <a:cubicBezTo>
                  <a:pt x="3579976" y="4498682"/>
                  <a:pt x="3597655" y="4534671"/>
                  <a:pt x="3616597" y="4574449"/>
                </a:cubicBezTo>
                <a:cubicBezTo>
                  <a:pt x="3564823" y="4576343"/>
                  <a:pt x="3512418" y="4578869"/>
                  <a:pt x="3460644" y="4581394"/>
                </a:cubicBezTo>
                <a:cubicBezTo>
                  <a:pt x="3457487" y="4535303"/>
                  <a:pt x="3454330" y="4492999"/>
                  <a:pt x="3451173" y="4451959"/>
                </a:cubicBezTo>
                <a:lnTo>
                  <a:pt x="3451173" y="4451959"/>
                </a:lnTo>
                <a:cubicBezTo>
                  <a:pt x="3450542" y="4443751"/>
                  <a:pt x="3450542" y="4436174"/>
                  <a:pt x="3449910" y="4429229"/>
                </a:cubicBezTo>
                <a:close/>
                <a:moveTo>
                  <a:pt x="1674444" y="3031954"/>
                </a:moveTo>
                <a:cubicBezTo>
                  <a:pt x="1699700" y="2995333"/>
                  <a:pt x="1724955" y="2959344"/>
                  <a:pt x="1750211" y="2923354"/>
                </a:cubicBezTo>
                <a:cubicBezTo>
                  <a:pt x="1736320" y="2966289"/>
                  <a:pt x="1722429" y="3009224"/>
                  <a:pt x="1709802" y="3050896"/>
                </a:cubicBezTo>
                <a:cubicBezTo>
                  <a:pt x="1697805" y="3043950"/>
                  <a:pt x="1685809" y="3037636"/>
                  <a:pt x="1674444" y="3031954"/>
                </a:cubicBezTo>
                <a:close/>
                <a:moveTo>
                  <a:pt x="2403699" y="3046476"/>
                </a:moveTo>
                <a:cubicBezTo>
                  <a:pt x="2540078" y="3088779"/>
                  <a:pt x="2683404" y="3129820"/>
                  <a:pt x="2829255" y="3168966"/>
                </a:cubicBezTo>
                <a:cubicBezTo>
                  <a:pt x="2874715" y="3239051"/>
                  <a:pt x="2920806" y="3311030"/>
                  <a:pt x="2965635" y="3383640"/>
                </a:cubicBezTo>
                <a:lnTo>
                  <a:pt x="2968792" y="3388691"/>
                </a:lnTo>
                <a:cubicBezTo>
                  <a:pt x="3003518" y="3444254"/>
                  <a:pt x="3039507" y="3503605"/>
                  <a:pt x="3076128" y="3565482"/>
                </a:cubicBezTo>
                <a:cubicBezTo>
                  <a:pt x="2920806" y="3588212"/>
                  <a:pt x="2764853" y="3608416"/>
                  <a:pt x="2613320" y="3624832"/>
                </a:cubicBezTo>
                <a:cubicBezTo>
                  <a:pt x="2298257" y="3397531"/>
                  <a:pt x="1998978" y="3206850"/>
                  <a:pt x="1723692" y="3057841"/>
                </a:cubicBezTo>
                <a:cubicBezTo>
                  <a:pt x="1741371" y="3001647"/>
                  <a:pt x="1760313" y="2942927"/>
                  <a:pt x="1779255" y="2884207"/>
                </a:cubicBezTo>
                <a:cubicBezTo>
                  <a:pt x="1789988" y="2869686"/>
                  <a:pt x="1800090" y="2854532"/>
                  <a:pt x="1810824" y="2840010"/>
                </a:cubicBezTo>
                <a:cubicBezTo>
                  <a:pt x="1991401" y="2910726"/>
                  <a:pt x="2191552" y="2980179"/>
                  <a:pt x="2403699" y="3046476"/>
                </a:cubicBezTo>
                <a:close/>
                <a:moveTo>
                  <a:pt x="5352917" y="3563588"/>
                </a:moveTo>
                <a:cubicBezTo>
                  <a:pt x="5466567" y="3473298"/>
                  <a:pt x="5580849" y="3386166"/>
                  <a:pt x="5691342" y="3304716"/>
                </a:cubicBezTo>
                <a:cubicBezTo>
                  <a:pt x="5868762" y="3174649"/>
                  <a:pt x="6042394" y="3056578"/>
                  <a:pt x="6207186" y="2953030"/>
                </a:cubicBezTo>
                <a:cubicBezTo>
                  <a:pt x="6255172" y="3102670"/>
                  <a:pt x="6300632" y="3254205"/>
                  <a:pt x="6342935" y="3404476"/>
                </a:cubicBezTo>
                <a:cubicBezTo>
                  <a:pt x="6358089" y="3457513"/>
                  <a:pt x="6372611" y="3511182"/>
                  <a:pt x="6387132" y="3564850"/>
                </a:cubicBezTo>
                <a:cubicBezTo>
                  <a:pt x="6080909" y="3586949"/>
                  <a:pt x="5733013" y="3586318"/>
                  <a:pt x="5352917" y="3563588"/>
                </a:cubicBezTo>
                <a:close/>
                <a:moveTo>
                  <a:pt x="5087734" y="4408393"/>
                </a:moveTo>
                <a:lnTo>
                  <a:pt x="5087734" y="4408393"/>
                </a:lnTo>
                <a:cubicBezTo>
                  <a:pt x="5087734" y="4408393"/>
                  <a:pt x="5087734" y="4408393"/>
                  <a:pt x="5087734" y="4408393"/>
                </a:cubicBezTo>
                <a:lnTo>
                  <a:pt x="5091522" y="4412181"/>
                </a:lnTo>
                <a:cubicBezTo>
                  <a:pt x="5157186" y="4482266"/>
                  <a:pt x="5223482" y="4551719"/>
                  <a:pt x="5289147" y="4618016"/>
                </a:cubicBezTo>
                <a:cubicBezTo>
                  <a:pt x="5131300" y="4603493"/>
                  <a:pt x="4967770" y="4591497"/>
                  <a:pt x="4804240" y="4583289"/>
                </a:cubicBezTo>
                <a:cubicBezTo>
                  <a:pt x="4751835" y="4446908"/>
                  <a:pt x="4700692" y="4306738"/>
                  <a:pt x="4652075" y="4165306"/>
                </a:cubicBezTo>
                <a:lnTo>
                  <a:pt x="4659021" y="4158360"/>
                </a:lnTo>
                <a:cubicBezTo>
                  <a:pt x="4664703" y="4153309"/>
                  <a:pt x="4670386" y="4148258"/>
                  <a:pt x="4676068" y="4142575"/>
                </a:cubicBezTo>
                <a:cubicBezTo>
                  <a:pt x="4705112" y="4116057"/>
                  <a:pt x="4736681" y="4087645"/>
                  <a:pt x="4772039" y="4055443"/>
                </a:cubicBezTo>
                <a:cubicBezTo>
                  <a:pt x="4873693" y="4172883"/>
                  <a:pt x="4977241" y="4288428"/>
                  <a:pt x="5079526" y="4398290"/>
                </a:cubicBezTo>
                <a:lnTo>
                  <a:pt x="5079526" y="4398290"/>
                </a:lnTo>
                <a:lnTo>
                  <a:pt x="5087734" y="4408393"/>
                </a:lnTo>
                <a:close/>
                <a:moveTo>
                  <a:pt x="1481870" y="3926007"/>
                </a:moveTo>
                <a:cubicBezTo>
                  <a:pt x="1491973" y="3883073"/>
                  <a:pt x="1502706" y="3840138"/>
                  <a:pt x="1513440" y="3797203"/>
                </a:cubicBezTo>
                <a:cubicBezTo>
                  <a:pt x="1515965" y="3839506"/>
                  <a:pt x="1518491" y="3883704"/>
                  <a:pt x="1521648" y="3931059"/>
                </a:cubicBezTo>
                <a:cubicBezTo>
                  <a:pt x="1508389" y="3929164"/>
                  <a:pt x="1495130" y="3927902"/>
                  <a:pt x="1481870" y="3926007"/>
                </a:cubicBezTo>
                <a:close/>
                <a:moveTo>
                  <a:pt x="1524173" y="3698074"/>
                </a:moveTo>
                <a:lnTo>
                  <a:pt x="1523542" y="3699969"/>
                </a:lnTo>
                <a:cubicBezTo>
                  <a:pt x="1523542" y="3700600"/>
                  <a:pt x="1522911" y="3701863"/>
                  <a:pt x="1522911" y="3702494"/>
                </a:cubicBezTo>
                <a:lnTo>
                  <a:pt x="1522911" y="3697443"/>
                </a:lnTo>
                <a:lnTo>
                  <a:pt x="1524173" y="3698074"/>
                </a:lnTo>
                <a:close/>
                <a:moveTo>
                  <a:pt x="4851594" y="3523178"/>
                </a:moveTo>
                <a:cubicBezTo>
                  <a:pt x="4771408" y="3514970"/>
                  <a:pt x="4689327" y="3505499"/>
                  <a:pt x="4608510" y="3496028"/>
                </a:cubicBezTo>
                <a:cubicBezTo>
                  <a:pt x="4616718" y="3414578"/>
                  <a:pt x="4626188" y="3332497"/>
                  <a:pt x="4636290" y="3252942"/>
                </a:cubicBezTo>
                <a:cubicBezTo>
                  <a:pt x="4707006" y="3233368"/>
                  <a:pt x="4776459" y="3213795"/>
                  <a:pt x="4840861" y="3194853"/>
                </a:cubicBezTo>
                <a:lnTo>
                  <a:pt x="4846543" y="3193591"/>
                </a:lnTo>
                <a:cubicBezTo>
                  <a:pt x="4922941" y="3170860"/>
                  <a:pt x="4999971" y="3147499"/>
                  <a:pt x="5075106" y="3124137"/>
                </a:cubicBezTo>
                <a:cubicBezTo>
                  <a:pt x="4999339" y="3252942"/>
                  <a:pt x="4924204" y="3387429"/>
                  <a:pt x="4851594" y="3523178"/>
                </a:cubicBezTo>
                <a:close/>
                <a:moveTo>
                  <a:pt x="3842003" y="4567504"/>
                </a:moveTo>
                <a:cubicBezTo>
                  <a:pt x="3814222" y="4568135"/>
                  <a:pt x="3789598" y="4568767"/>
                  <a:pt x="3765605" y="4569398"/>
                </a:cubicBezTo>
                <a:cubicBezTo>
                  <a:pt x="3747926" y="4552982"/>
                  <a:pt x="3728984" y="4535934"/>
                  <a:pt x="3709411" y="4518255"/>
                </a:cubicBezTo>
                <a:cubicBezTo>
                  <a:pt x="3753608" y="4534040"/>
                  <a:pt x="3797806" y="4550456"/>
                  <a:pt x="3842003" y="4567504"/>
                </a:cubicBezTo>
                <a:close/>
                <a:moveTo>
                  <a:pt x="4540951" y="4176040"/>
                </a:moveTo>
                <a:cubicBezTo>
                  <a:pt x="4539688" y="4203190"/>
                  <a:pt x="4538425" y="4228445"/>
                  <a:pt x="4537162" y="4252438"/>
                </a:cubicBezTo>
                <a:cubicBezTo>
                  <a:pt x="4519483" y="4269486"/>
                  <a:pt x="4501173" y="4286534"/>
                  <a:pt x="4481600" y="4304844"/>
                </a:cubicBezTo>
                <a:cubicBezTo>
                  <a:pt x="4501173" y="4261909"/>
                  <a:pt x="4521378" y="4218343"/>
                  <a:pt x="4540951" y="4176040"/>
                </a:cubicBezTo>
                <a:close/>
                <a:moveTo>
                  <a:pt x="4209472" y="3361542"/>
                </a:moveTo>
                <a:cubicBezTo>
                  <a:pt x="4234095" y="3393742"/>
                  <a:pt x="4256194" y="3423418"/>
                  <a:pt x="4277662" y="3451831"/>
                </a:cubicBezTo>
                <a:cubicBezTo>
                  <a:pt x="4248618" y="3447411"/>
                  <a:pt x="4217048" y="3442991"/>
                  <a:pt x="4182322" y="3437309"/>
                </a:cubicBezTo>
                <a:cubicBezTo>
                  <a:pt x="4152646" y="3419629"/>
                  <a:pt x="4124865" y="3403213"/>
                  <a:pt x="4099610" y="3387429"/>
                </a:cubicBezTo>
                <a:cubicBezTo>
                  <a:pt x="4133705" y="3379220"/>
                  <a:pt x="4169694" y="3371012"/>
                  <a:pt x="4209472" y="3361542"/>
                </a:cubicBezTo>
                <a:close/>
                <a:moveTo>
                  <a:pt x="4564944" y="3812357"/>
                </a:moveTo>
                <a:cubicBezTo>
                  <a:pt x="4563049" y="3837612"/>
                  <a:pt x="4561155" y="3862868"/>
                  <a:pt x="4559261" y="3888124"/>
                </a:cubicBezTo>
                <a:cubicBezTo>
                  <a:pt x="4544739" y="3843295"/>
                  <a:pt x="4530848" y="3797835"/>
                  <a:pt x="4516958" y="3753006"/>
                </a:cubicBezTo>
                <a:cubicBezTo>
                  <a:pt x="4534637" y="3775105"/>
                  <a:pt x="4549790" y="3794046"/>
                  <a:pt x="4564944" y="3812357"/>
                </a:cubicBezTo>
                <a:close/>
                <a:moveTo>
                  <a:pt x="4559261" y="4103429"/>
                </a:moveTo>
                <a:cubicBezTo>
                  <a:pt x="4561787" y="4056075"/>
                  <a:pt x="4564944" y="4008720"/>
                  <a:pt x="4568100" y="3961997"/>
                </a:cubicBezTo>
                <a:cubicBezTo>
                  <a:pt x="4576940" y="3988516"/>
                  <a:pt x="4584516" y="4011877"/>
                  <a:pt x="4592093" y="4034607"/>
                </a:cubicBezTo>
                <a:cubicBezTo>
                  <a:pt x="4581360" y="4056706"/>
                  <a:pt x="4570626" y="4079436"/>
                  <a:pt x="4559261" y="4103429"/>
                </a:cubicBezTo>
                <a:close/>
                <a:moveTo>
                  <a:pt x="4505593" y="3717016"/>
                </a:moveTo>
                <a:cubicBezTo>
                  <a:pt x="4495491" y="3683552"/>
                  <a:pt x="4486020" y="3653245"/>
                  <a:pt x="4477812" y="3624201"/>
                </a:cubicBezTo>
                <a:cubicBezTo>
                  <a:pt x="4508119" y="3641249"/>
                  <a:pt x="4540319" y="3658928"/>
                  <a:pt x="4576308" y="3679133"/>
                </a:cubicBezTo>
                <a:cubicBezTo>
                  <a:pt x="4573152" y="3717016"/>
                  <a:pt x="4569363" y="3754900"/>
                  <a:pt x="4566838" y="3791521"/>
                </a:cubicBezTo>
                <a:cubicBezTo>
                  <a:pt x="4547896" y="3769422"/>
                  <a:pt x="4528323" y="3744797"/>
                  <a:pt x="4505593" y="3717016"/>
                </a:cubicBezTo>
                <a:close/>
                <a:moveTo>
                  <a:pt x="4460133" y="3614730"/>
                </a:moveTo>
                <a:cubicBezTo>
                  <a:pt x="4467078" y="3638092"/>
                  <a:pt x="4474023" y="3662085"/>
                  <a:pt x="4482232" y="3687972"/>
                </a:cubicBezTo>
                <a:cubicBezTo>
                  <a:pt x="4452556" y="3651351"/>
                  <a:pt x="4422881" y="3614099"/>
                  <a:pt x="4393837" y="3577478"/>
                </a:cubicBezTo>
                <a:cubicBezTo>
                  <a:pt x="4417830" y="3590737"/>
                  <a:pt x="4439297" y="3602734"/>
                  <a:pt x="4460133" y="3614730"/>
                </a:cubicBezTo>
                <a:close/>
                <a:moveTo>
                  <a:pt x="4422881" y="3486557"/>
                </a:moveTo>
                <a:cubicBezTo>
                  <a:pt x="4434246" y="3525704"/>
                  <a:pt x="4444348" y="3561062"/>
                  <a:pt x="4454450" y="3595157"/>
                </a:cubicBezTo>
                <a:cubicBezTo>
                  <a:pt x="4429195" y="3580635"/>
                  <a:pt x="4401414" y="3564850"/>
                  <a:pt x="4370476" y="3547171"/>
                </a:cubicBezTo>
                <a:cubicBezTo>
                  <a:pt x="4349008" y="3520021"/>
                  <a:pt x="4329435" y="3494765"/>
                  <a:pt x="4311125" y="3470773"/>
                </a:cubicBezTo>
                <a:cubicBezTo>
                  <a:pt x="4345220" y="3475824"/>
                  <a:pt x="4381841" y="3480875"/>
                  <a:pt x="4422881" y="3486557"/>
                </a:cubicBezTo>
                <a:close/>
                <a:moveTo>
                  <a:pt x="4552316" y="4237916"/>
                </a:moveTo>
                <a:cubicBezTo>
                  <a:pt x="4553579" y="4208241"/>
                  <a:pt x="4555473" y="4176671"/>
                  <a:pt x="4557367" y="4141313"/>
                </a:cubicBezTo>
                <a:cubicBezTo>
                  <a:pt x="4572520" y="4109743"/>
                  <a:pt x="4585779" y="4080699"/>
                  <a:pt x="4599039" y="4054180"/>
                </a:cubicBezTo>
                <a:cubicBezTo>
                  <a:pt x="4609772" y="4087013"/>
                  <a:pt x="4621769" y="4122371"/>
                  <a:pt x="4635659" y="4160886"/>
                </a:cubicBezTo>
                <a:cubicBezTo>
                  <a:pt x="4605353" y="4188668"/>
                  <a:pt x="4577571" y="4213923"/>
                  <a:pt x="4552316" y="4237916"/>
                </a:cubicBezTo>
                <a:close/>
                <a:moveTo>
                  <a:pt x="4600933" y="4016297"/>
                </a:moveTo>
                <a:cubicBezTo>
                  <a:pt x="4591462" y="3988516"/>
                  <a:pt x="4581991" y="3958209"/>
                  <a:pt x="4570626" y="3924113"/>
                </a:cubicBezTo>
                <a:cubicBezTo>
                  <a:pt x="4573152" y="3891912"/>
                  <a:pt x="4575677" y="3859711"/>
                  <a:pt x="4578203" y="3827510"/>
                </a:cubicBezTo>
                <a:cubicBezTo>
                  <a:pt x="4600301" y="3854029"/>
                  <a:pt x="4623663" y="3882442"/>
                  <a:pt x="4650812" y="3914011"/>
                </a:cubicBezTo>
                <a:cubicBezTo>
                  <a:pt x="4632502" y="3951263"/>
                  <a:pt x="4616086" y="3984727"/>
                  <a:pt x="4600933" y="4016297"/>
                </a:cubicBezTo>
                <a:close/>
                <a:moveTo>
                  <a:pt x="4580097" y="3637460"/>
                </a:moveTo>
                <a:cubicBezTo>
                  <a:pt x="4579465" y="3645037"/>
                  <a:pt x="4578834" y="3653245"/>
                  <a:pt x="4578203" y="3660822"/>
                </a:cubicBezTo>
                <a:lnTo>
                  <a:pt x="4578203" y="3663979"/>
                </a:lnTo>
                <a:cubicBezTo>
                  <a:pt x="4539057" y="3642512"/>
                  <a:pt x="4504330" y="3622938"/>
                  <a:pt x="4472129" y="3605259"/>
                </a:cubicBezTo>
                <a:cubicBezTo>
                  <a:pt x="4461396" y="3569270"/>
                  <a:pt x="4450662" y="3530755"/>
                  <a:pt x="4438034" y="3488452"/>
                </a:cubicBezTo>
                <a:cubicBezTo>
                  <a:pt x="4489177" y="3495397"/>
                  <a:pt x="4541582" y="3502342"/>
                  <a:pt x="4592725" y="3508656"/>
                </a:cubicBezTo>
                <a:cubicBezTo>
                  <a:pt x="4588305" y="3555379"/>
                  <a:pt x="4583885" y="3597683"/>
                  <a:pt x="4580097" y="3637460"/>
                </a:cubicBezTo>
                <a:close/>
                <a:moveTo>
                  <a:pt x="4215154" y="3456251"/>
                </a:moveTo>
                <a:cubicBezTo>
                  <a:pt x="4242304" y="3460670"/>
                  <a:pt x="4266928" y="3464459"/>
                  <a:pt x="4290289" y="3467616"/>
                </a:cubicBezTo>
                <a:cubicBezTo>
                  <a:pt x="4304811" y="3487189"/>
                  <a:pt x="4320596" y="3506762"/>
                  <a:pt x="4337012" y="3527598"/>
                </a:cubicBezTo>
                <a:cubicBezTo>
                  <a:pt x="4296603" y="3504236"/>
                  <a:pt x="4255563" y="3480244"/>
                  <a:pt x="4215154" y="3456251"/>
                </a:cubicBezTo>
                <a:close/>
                <a:moveTo>
                  <a:pt x="3494108" y="4326311"/>
                </a:moveTo>
                <a:cubicBezTo>
                  <a:pt x="3473271" y="4308001"/>
                  <a:pt x="3454330" y="4291585"/>
                  <a:pt x="3436651" y="4276431"/>
                </a:cubicBezTo>
                <a:cubicBezTo>
                  <a:pt x="3434126" y="4252438"/>
                  <a:pt x="3432231" y="4227183"/>
                  <a:pt x="3429706" y="4200664"/>
                </a:cubicBezTo>
                <a:cubicBezTo>
                  <a:pt x="3451173" y="4242336"/>
                  <a:pt x="3472640" y="4284008"/>
                  <a:pt x="3494108" y="4326311"/>
                </a:cubicBezTo>
                <a:close/>
                <a:moveTo>
                  <a:pt x="3604601" y="3544014"/>
                </a:moveTo>
                <a:cubicBezTo>
                  <a:pt x="3620385" y="3521284"/>
                  <a:pt x="3634907" y="3501079"/>
                  <a:pt x="3648798" y="3481506"/>
                </a:cubicBezTo>
                <a:cubicBezTo>
                  <a:pt x="3672791" y="3477087"/>
                  <a:pt x="3697415" y="3472035"/>
                  <a:pt x="3723933" y="3466984"/>
                </a:cubicBezTo>
                <a:cubicBezTo>
                  <a:pt x="3684156" y="3492871"/>
                  <a:pt x="3644378" y="3518758"/>
                  <a:pt x="3604601" y="3544014"/>
                </a:cubicBezTo>
                <a:close/>
                <a:moveTo>
                  <a:pt x="3550301" y="3595157"/>
                </a:moveTo>
                <a:cubicBezTo>
                  <a:pt x="3522520" y="3633672"/>
                  <a:pt x="3494739" y="3671556"/>
                  <a:pt x="3466958" y="3709439"/>
                </a:cubicBezTo>
                <a:cubicBezTo>
                  <a:pt x="3473903" y="3682921"/>
                  <a:pt x="3480217" y="3658297"/>
                  <a:pt x="3485899" y="3635566"/>
                </a:cubicBezTo>
                <a:cubicBezTo>
                  <a:pt x="3506104" y="3622938"/>
                  <a:pt x="3527571" y="3609679"/>
                  <a:pt x="3550301" y="3595157"/>
                </a:cubicBezTo>
                <a:close/>
                <a:moveTo>
                  <a:pt x="3434757" y="3776999"/>
                </a:moveTo>
                <a:cubicBezTo>
                  <a:pt x="3422760" y="3822459"/>
                  <a:pt x="3410764" y="3868551"/>
                  <a:pt x="3398136" y="3914011"/>
                </a:cubicBezTo>
                <a:cubicBezTo>
                  <a:pt x="3394979" y="3886230"/>
                  <a:pt x="3391823" y="3861605"/>
                  <a:pt x="3388666" y="3838244"/>
                </a:cubicBezTo>
                <a:cubicBezTo>
                  <a:pt x="3403819" y="3818670"/>
                  <a:pt x="3418972" y="3798466"/>
                  <a:pt x="3434757" y="3776999"/>
                </a:cubicBezTo>
                <a:close/>
                <a:moveTo>
                  <a:pt x="3372249" y="4061757"/>
                </a:moveTo>
                <a:cubicBezTo>
                  <a:pt x="3379195" y="4038396"/>
                  <a:pt x="3385509" y="4013771"/>
                  <a:pt x="3393085" y="3988516"/>
                </a:cubicBezTo>
                <a:cubicBezTo>
                  <a:pt x="3398136" y="4035239"/>
                  <a:pt x="3403187" y="4082593"/>
                  <a:pt x="3408238" y="4129316"/>
                </a:cubicBezTo>
                <a:cubicBezTo>
                  <a:pt x="3394979" y="4104692"/>
                  <a:pt x="3383615" y="4082593"/>
                  <a:pt x="3372249" y="4061757"/>
                </a:cubicBezTo>
                <a:close/>
                <a:moveTo>
                  <a:pt x="3377301" y="3854660"/>
                </a:moveTo>
                <a:cubicBezTo>
                  <a:pt x="3381089" y="3883704"/>
                  <a:pt x="3384877" y="3915274"/>
                  <a:pt x="3388666" y="3950632"/>
                </a:cubicBezTo>
                <a:cubicBezTo>
                  <a:pt x="3379195" y="3984096"/>
                  <a:pt x="3370987" y="4015034"/>
                  <a:pt x="3362778" y="4043447"/>
                </a:cubicBezTo>
                <a:cubicBezTo>
                  <a:pt x="3346362" y="4013140"/>
                  <a:pt x="3328684" y="3980308"/>
                  <a:pt x="3308479" y="3944318"/>
                </a:cubicBezTo>
                <a:cubicBezTo>
                  <a:pt x="3333103" y="3912117"/>
                  <a:pt x="3355833" y="3883073"/>
                  <a:pt x="3377301" y="3854660"/>
                </a:cubicBezTo>
                <a:close/>
                <a:moveTo>
                  <a:pt x="3468220" y="3646931"/>
                </a:moveTo>
                <a:cubicBezTo>
                  <a:pt x="3461275" y="3675344"/>
                  <a:pt x="3453067" y="3706282"/>
                  <a:pt x="3444228" y="3740378"/>
                </a:cubicBezTo>
                <a:cubicBezTo>
                  <a:pt x="3423392" y="3768791"/>
                  <a:pt x="3404450" y="3794046"/>
                  <a:pt x="3386771" y="3818039"/>
                </a:cubicBezTo>
                <a:cubicBezTo>
                  <a:pt x="3382352" y="3783944"/>
                  <a:pt x="3377301" y="3746692"/>
                  <a:pt x="3372249" y="3706282"/>
                </a:cubicBezTo>
                <a:cubicBezTo>
                  <a:pt x="3406344" y="3684815"/>
                  <a:pt x="3438545" y="3665242"/>
                  <a:pt x="3468220" y="3646931"/>
                </a:cubicBezTo>
                <a:close/>
                <a:moveTo>
                  <a:pt x="3300902" y="3931059"/>
                </a:moveTo>
                <a:cubicBezTo>
                  <a:pt x="3275647" y="3885598"/>
                  <a:pt x="3250391" y="3839506"/>
                  <a:pt x="3224504" y="3794678"/>
                </a:cubicBezTo>
                <a:cubicBezTo>
                  <a:pt x="3265545" y="3770685"/>
                  <a:pt x="3302165" y="3748586"/>
                  <a:pt x="3335629" y="3727750"/>
                </a:cubicBezTo>
                <a:cubicBezTo>
                  <a:pt x="3341943" y="3723961"/>
                  <a:pt x="3348257" y="3720173"/>
                  <a:pt x="3354570" y="3716385"/>
                </a:cubicBezTo>
                <a:lnTo>
                  <a:pt x="3358359" y="3713859"/>
                </a:lnTo>
                <a:cubicBezTo>
                  <a:pt x="3364041" y="3758057"/>
                  <a:pt x="3369724" y="3797835"/>
                  <a:pt x="3374144" y="3833824"/>
                </a:cubicBezTo>
                <a:cubicBezTo>
                  <a:pt x="3352045" y="3864131"/>
                  <a:pt x="3327421" y="3896332"/>
                  <a:pt x="3300902" y="3931059"/>
                </a:cubicBezTo>
                <a:close/>
                <a:moveTo>
                  <a:pt x="3334998" y="4189930"/>
                </a:moveTo>
                <a:cubicBezTo>
                  <a:pt x="3346362" y="4150784"/>
                  <a:pt x="3357096" y="4115426"/>
                  <a:pt x="3366567" y="4081331"/>
                </a:cubicBezTo>
                <a:cubicBezTo>
                  <a:pt x="3380458" y="4107218"/>
                  <a:pt x="3394979" y="4134999"/>
                  <a:pt x="3412027" y="4166569"/>
                </a:cubicBezTo>
                <a:cubicBezTo>
                  <a:pt x="3415184" y="4201296"/>
                  <a:pt x="3418341" y="4232865"/>
                  <a:pt x="3421498" y="4262540"/>
                </a:cubicBezTo>
                <a:cubicBezTo>
                  <a:pt x="3394979" y="4240442"/>
                  <a:pt x="3366567" y="4216449"/>
                  <a:pt x="3334998" y="4189930"/>
                </a:cubicBezTo>
                <a:close/>
                <a:moveTo>
                  <a:pt x="3572400" y="3564219"/>
                </a:moveTo>
                <a:cubicBezTo>
                  <a:pt x="3542724" y="3583161"/>
                  <a:pt x="3516206" y="3599577"/>
                  <a:pt x="3490951" y="3615993"/>
                </a:cubicBezTo>
                <a:cubicBezTo>
                  <a:pt x="3499159" y="3582529"/>
                  <a:pt x="3507998" y="3545908"/>
                  <a:pt x="3517469" y="3506131"/>
                </a:cubicBezTo>
                <a:cubicBezTo>
                  <a:pt x="3557247" y="3499185"/>
                  <a:pt x="3593867" y="3492240"/>
                  <a:pt x="3628593" y="3485295"/>
                </a:cubicBezTo>
                <a:cubicBezTo>
                  <a:pt x="3611546" y="3509287"/>
                  <a:pt x="3593235" y="3535806"/>
                  <a:pt x="3572400" y="3564219"/>
                </a:cubicBezTo>
                <a:close/>
                <a:moveTo>
                  <a:pt x="3475797" y="3513707"/>
                </a:moveTo>
                <a:cubicBezTo>
                  <a:pt x="3483374" y="3512444"/>
                  <a:pt x="3490319" y="3511182"/>
                  <a:pt x="3497896" y="3509919"/>
                </a:cubicBezTo>
                <a:lnTo>
                  <a:pt x="3501684" y="3509287"/>
                </a:lnTo>
                <a:cubicBezTo>
                  <a:pt x="3491582" y="3552854"/>
                  <a:pt x="3482111" y="3591369"/>
                  <a:pt x="3473271" y="3627358"/>
                </a:cubicBezTo>
                <a:cubicBezTo>
                  <a:pt x="3441071" y="3647563"/>
                  <a:pt x="3407607" y="3668399"/>
                  <a:pt x="3369724" y="3691129"/>
                </a:cubicBezTo>
                <a:cubicBezTo>
                  <a:pt x="3362778" y="3639355"/>
                  <a:pt x="3355202" y="3587580"/>
                  <a:pt x="3347625" y="3536437"/>
                </a:cubicBezTo>
                <a:cubicBezTo>
                  <a:pt x="3394348" y="3528229"/>
                  <a:pt x="3436651" y="3520652"/>
                  <a:pt x="3475797" y="3513707"/>
                </a:cubicBezTo>
                <a:close/>
                <a:moveTo>
                  <a:pt x="3282592" y="3977782"/>
                </a:moveTo>
                <a:cubicBezTo>
                  <a:pt x="3287012" y="3972099"/>
                  <a:pt x="3291432" y="3965785"/>
                  <a:pt x="3295851" y="3960103"/>
                </a:cubicBezTo>
                <a:lnTo>
                  <a:pt x="3298377" y="3956314"/>
                </a:lnTo>
                <a:cubicBezTo>
                  <a:pt x="3319844" y="3995461"/>
                  <a:pt x="3338786" y="4030187"/>
                  <a:pt x="3356465" y="4063020"/>
                </a:cubicBezTo>
                <a:cubicBezTo>
                  <a:pt x="3346362" y="4099641"/>
                  <a:pt x="3334998" y="4137524"/>
                  <a:pt x="3322370" y="4179828"/>
                </a:cubicBezTo>
                <a:cubicBezTo>
                  <a:pt x="3282592" y="4146364"/>
                  <a:pt x="3242183" y="4112900"/>
                  <a:pt x="3202406" y="4080068"/>
                </a:cubicBezTo>
                <a:cubicBezTo>
                  <a:pt x="3232712" y="4042815"/>
                  <a:pt x="3258599" y="4009352"/>
                  <a:pt x="3282592" y="3977782"/>
                </a:cubicBezTo>
                <a:close/>
                <a:moveTo>
                  <a:pt x="3348257" y="3703757"/>
                </a:moveTo>
                <a:cubicBezTo>
                  <a:pt x="3341943" y="3707545"/>
                  <a:pt x="3334998" y="3711965"/>
                  <a:pt x="3328684" y="3715753"/>
                </a:cubicBezTo>
                <a:cubicBezTo>
                  <a:pt x="3294588" y="3735958"/>
                  <a:pt x="3258599" y="3758057"/>
                  <a:pt x="3217559" y="3782050"/>
                </a:cubicBezTo>
                <a:cubicBezTo>
                  <a:pt x="3178413" y="3712596"/>
                  <a:pt x="3138004" y="3643143"/>
                  <a:pt x="3097595" y="3575584"/>
                </a:cubicBezTo>
                <a:cubicBezTo>
                  <a:pt x="3175256" y="3564219"/>
                  <a:pt x="3254811" y="3551591"/>
                  <a:pt x="3333735" y="3538332"/>
                </a:cubicBezTo>
                <a:cubicBezTo>
                  <a:pt x="3341311" y="3591369"/>
                  <a:pt x="3349519" y="3645669"/>
                  <a:pt x="3356465" y="3698706"/>
                </a:cubicBezTo>
                <a:lnTo>
                  <a:pt x="3348257" y="3703757"/>
                </a:lnTo>
                <a:close/>
                <a:moveTo>
                  <a:pt x="3212508" y="3801623"/>
                </a:moveTo>
                <a:cubicBezTo>
                  <a:pt x="3239026" y="3848346"/>
                  <a:pt x="3265545" y="3895701"/>
                  <a:pt x="3291432" y="3943055"/>
                </a:cubicBezTo>
                <a:lnTo>
                  <a:pt x="3285118" y="3951263"/>
                </a:lnTo>
                <a:cubicBezTo>
                  <a:pt x="3280698" y="3957577"/>
                  <a:pt x="3275647" y="3963260"/>
                  <a:pt x="3271227" y="3969574"/>
                </a:cubicBezTo>
                <a:cubicBezTo>
                  <a:pt x="3247234" y="4001143"/>
                  <a:pt x="3220716" y="4034607"/>
                  <a:pt x="3191672" y="4071228"/>
                </a:cubicBezTo>
                <a:cubicBezTo>
                  <a:pt x="3130427" y="4020717"/>
                  <a:pt x="3067920" y="3970837"/>
                  <a:pt x="3005412" y="3921588"/>
                </a:cubicBezTo>
                <a:cubicBezTo>
                  <a:pt x="3074234" y="3882442"/>
                  <a:pt x="3143686" y="3842032"/>
                  <a:pt x="3212508" y="3801623"/>
                </a:cubicBezTo>
                <a:close/>
                <a:moveTo>
                  <a:pt x="3323001" y="4230340"/>
                </a:moveTo>
                <a:cubicBezTo>
                  <a:pt x="3324895" y="4223394"/>
                  <a:pt x="3327421" y="4216449"/>
                  <a:pt x="3329315" y="4209504"/>
                </a:cubicBezTo>
                <a:lnTo>
                  <a:pt x="3330578" y="4205084"/>
                </a:lnTo>
                <a:cubicBezTo>
                  <a:pt x="3364673" y="4233497"/>
                  <a:pt x="3394979" y="4259383"/>
                  <a:pt x="3422760" y="4283377"/>
                </a:cubicBezTo>
                <a:cubicBezTo>
                  <a:pt x="3425917" y="4321260"/>
                  <a:pt x="3429706" y="4361038"/>
                  <a:pt x="3432863" y="4404604"/>
                </a:cubicBezTo>
                <a:cubicBezTo>
                  <a:pt x="3383615" y="4387557"/>
                  <a:pt x="3334366" y="4371140"/>
                  <a:pt x="3285118" y="4354724"/>
                </a:cubicBezTo>
                <a:cubicBezTo>
                  <a:pt x="3299639" y="4309264"/>
                  <a:pt x="3311636" y="4268223"/>
                  <a:pt x="3323001" y="4230340"/>
                </a:cubicBezTo>
                <a:close/>
                <a:moveTo>
                  <a:pt x="3403187" y="3951895"/>
                </a:moveTo>
                <a:cubicBezTo>
                  <a:pt x="3421498" y="3884336"/>
                  <a:pt x="3440440" y="3815514"/>
                  <a:pt x="3458118" y="3746692"/>
                </a:cubicBezTo>
                <a:cubicBezTo>
                  <a:pt x="3499790" y="3690498"/>
                  <a:pt x="3541462" y="3632409"/>
                  <a:pt x="3583133" y="3574953"/>
                </a:cubicBezTo>
                <a:cubicBezTo>
                  <a:pt x="3642484" y="3537069"/>
                  <a:pt x="3702466" y="3498554"/>
                  <a:pt x="3761185" y="3460039"/>
                </a:cubicBezTo>
                <a:cubicBezTo>
                  <a:pt x="3830006" y="3446148"/>
                  <a:pt x="3900091" y="3431626"/>
                  <a:pt x="3968912" y="3416472"/>
                </a:cubicBezTo>
                <a:cubicBezTo>
                  <a:pt x="4038365" y="3428469"/>
                  <a:pt x="4108449" y="3439834"/>
                  <a:pt x="4178533" y="3450568"/>
                </a:cubicBezTo>
                <a:cubicBezTo>
                  <a:pt x="4239147" y="3486557"/>
                  <a:pt x="4300391" y="3522547"/>
                  <a:pt x="4361636" y="3557905"/>
                </a:cubicBezTo>
                <a:cubicBezTo>
                  <a:pt x="4405202" y="3612836"/>
                  <a:pt x="4449399" y="3669030"/>
                  <a:pt x="4493597" y="3723961"/>
                </a:cubicBezTo>
                <a:cubicBezTo>
                  <a:pt x="4514432" y="3790889"/>
                  <a:pt x="4535268" y="3859080"/>
                  <a:pt x="4557367" y="3926639"/>
                </a:cubicBezTo>
                <a:cubicBezTo>
                  <a:pt x="4552316" y="3996724"/>
                  <a:pt x="4547896" y="4068071"/>
                  <a:pt x="4544108" y="4138156"/>
                </a:cubicBezTo>
                <a:cubicBezTo>
                  <a:pt x="4514432" y="4201927"/>
                  <a:pt x="4484126" y="4266329"/>
                  <a:pt x="4455082" y="4330731"/>
                </a:cubicBezTo>
                <a:cubicBezTo>
                  <a:pt x="4373633" y="4408393"/>
                  <a:pt x="4293446" y="4487317"/>
                  <a:pt x="4215785" y="4565610"/>
                </a:cubicBezTo>
                <a:cubicBezTo>
                  <a:pt x="4105292" y="4564978"/>
                  <a:pt x="3992273" y="4564978"/>
                  <a:pt x="3880517" y="4566872"/>
                </a:cubicBezTo>
                <a:cubicBezTo>
                  <a:pt x="3815484" y="4541617"/>
                  <a:pt x="3748557" y="4516361"/>
                  <a:pt x="3681630" y="4492368"/>
                </a:cubicBezTo>
                <a:cubicBezTo>
                  <a:pt x="3629225" y="4445013"/>
                  <a:pt x="3576188" y="4397659"/>
                  <a:pt x="3523151" y="4351567"/>
                </a:cubicBezTo>
                <a:cubicBezTo>
                  <a:pt x="3491582" y="4289059"/>
                  <a:pt x="3458750" y="4225288"/>
                  <a:pt x="3425917" y="4162780"/>
                </a:cubicBezTo>
                <a:cubicBezTo>
                  <a:pt x="3418972" y="4092696"/>
                  <a:pt x="3411395" y="4021979"/>
                  <a:pt x="3403187" y="3951895"/>
                </a:cubicBezTo>
                <a:close/>
                <a:moveTo>
                  <a:pt x="4580097" y="3807937"/>
                </a:moveTo>
                <a:cubicBezTo>
                  <a:pt x="4583254" y="3768791"/>
                  <a:pt x="4586411" y="3727750"/>
                  <a:pt x="4590199" y="3686709"/>
                </a:cubicBezTo>
                <a:cubicBezTo>
                  <a:pt x="4635659" y="3711965"/>
                  <a:pt x="4681751" y="3736589"/>
                  <a:pt x="4727842" y="3761214"/>
                </a:cubicBezTo>
                <a:cubicBezTo>
                  <a:pt x="4706375" y="3803517"/>
                  <a:pt x="4687433" y="3841401"/>
                  <a:pt x="4669754" y="3876759"/>
                </a:cubicBezTo>
                <a:cubicBezTo>
                  <a:pt x="4666597" y="3883704"/>
                  <a:pt x="4662809" y="3890018"/>
                  <a:pt x="4659652" y="3896963"/>
                </a:cubicBezTo>
                <a:lnTo>
                  <a:pt x="4657758" y="3900752"/>
                </a:lnTo>
                <a:cubicBezTo>
                  <a:pt x="4628714" y="3866657"/>
                  <a:pt x="4603458" y="3836349"/>
                  <a:pt x="4580097" y="3807937"/>
                </a:cubicBezTo>
                <a:close/>
                <a:moveTo>
                  <a:pt x="4594619" y="3494134"/>
                </a:moveTo>
                <a:cubicBezTo>
                  <a:pt x="4541582" y="3487820"/>
                  <a:pt x="4487283" y="3480875"/>
                  <a:pt x="4434246" y="3473298"/>
                </a:cubicBezTo>
                <a:lnTo>
                  <a:pt x="4431721" y="3463827"/>
                </a:lnTo>
                <a:cubicBezTo>
                  <a:pt x="4429826" y="3456882"/>
                  <a:pt x="4427301" y="3449305"/>
                  <a:pt x="4425407" y="3441728"/>
                </a:cubicBezTo>
                <a:cubicBezTo>
                  <a:pt x="4414673" y="3403845"/>
                  <a:pt x="4403308" y="3362804"/>
                  <a:pt x="4390680" y="3317344"/>
                </a:cubicBezTo>
                <a:cubicBezTo>
                  <a:pt x="4467709" y="3297771"/>
                  <a:pt x="4545371" y="3277566"/>
                  <a:pt x="4621769" y="3256730"/>
                </a:cubicBezTo>
                <a:cubicBezTo>
                  <a:pt x="4611666" y="3335023"/>
                  <a:pt x="4602827" y="3414578"/>
                  <a:pt x="4594619" y="3494134"/>
                </a:cubicBezTo>
                <a:close/>
                <a:moveTo>
                  <a:pt x="4417198" y="3467616"/>
                </a:moveTo>
                <a:lnTo>
                  <a:pt x="4418461" y="3471404"/>
                </a:lnTo>
                <a:cubicBezTo>
                  <a:pt x="4374264" y="3465090"/>
                  <a:pt x="4335118" y="3460039"/>
                  <a:pt x="4298497" y="3454356"/>
                </a:cubicBezTo>
                <a:cubicBezTo>
                  <a:pt x="4275136" y="3424681"/>
                  <a:pt x="4251143" y="3392480"/>
                  <a:pt x="4225256" y="3357753"/>
                </a:cubicBezTo>
                <a:cubicBezTo>
                  <a:pt x="4275767" y="3345757"/>
                  <a:pt x="4326910" y="3333129"/>
                  <a:pt x="4376790" y="3320501"/>
                </a:cubicBezTo>
                <a:cubicBezTo>
                  <a:pt x="4389417" y="3366593"/>
                  <a:pt x="4400782" y="3407002"/>
                  <a:pt x="4411516" y="3445517"/>
                </a:cubicBezTo>
                <a:cubicBezTo>
                  <a:pt x="4413410" y="3453094"/>
                  <a:pt x="4415304" y="3460039"/>
                  <a:pt x="4417198" y="3467616"/>
                </a:cubicBezTo>
                <a:close/>
                <a:moveTo>
                  <a:pt x="4005533" y="3408264"/>
                </a:moveTo>
                <a:cubicBezTo>
                  <a:pt x="4032682" y="3402582"/>
                  <a:pt x="4056675" y="3396899"/>
                  <a:pt x="4080037" y="3391848"/>
                </a:cubicBezTo>
                <a:cubicBezTo>
                  <a:pt x="4100872" y="3404476"/>
                  <a:pt x="4122340" y="3417735"/>
                  <a:pt x="4145070" y="3430995"/>
                </a:cubicBezTo>
                <a:cubicBezTo>
                  <a:pt x="4098347" y="3423418"/>
                  <a:pt x="4051624" y="3415841"/>
                  <a:pt x="4005533" y="3408264"/>
                </a:cubicBezTo>
                <a:close/>
                <a:moveTo>
                  <a:pt x="3872941" y="3384903"/>
                </a:moveTo>
                <a:cubicBezTo>
                  <a:pt x="3901354" y="3365330"/>
                  <a:pt x="3932291" y="3344494"/>
                  <a:pt x="3966387" y="3321132"/>
                </a:cubicBezTo>
                <a:cubicBezTo>
                  <a:pt x="4001113" y="3342600"/>
                  <a:pt x="4032682" y="3362173"/>
                  <a:pt x="4062358" y="3380483"/>
                </a:cubicBezTo>
                <a:cubicBezTo>
                  <a:pt x="4033945" y="3386797"/>
                  <a:pt x="4002376" y="3393742"/>
                  <a:pt x="3967649" y="3401319"/>
                </a:cubicBezTo>
                <a:cubicBezTo>
                  <a:pt x="3933554" y="3396268"/>
                  <a:pt x="3901985" y="3390585"/>
                  <a:pt x="3872941" y="3384903"/>
                </a:cubicBezTo>
                <a:close/>
                <a:moveTo>
                  <a:pt x="3792123" y="3438571"/>
                </a:moveTo>
                <a:cubicBezTo>
                  <a:pt x="3815484" y="3423418"/>
                  <a:pt x="3835689" y="3409527"/>
                  <a:pt x="3855894" y="3396268"/>
                </a:cubicBezTo>
                <a:cubicBezTo>
                  <a:pt x="3879886" y="3400688"/>
                  <a:pt x="3904511" y="3405107"/>
                  <a:pt x="3931029" y="3409527"/>
                </a:cubicBezTo>
                <a:cubicBezTo>
                  <a:pt x="3884937" y="3419629"/>
                  <a:pt x="3838215" y="3429732"/>
                  <a:pt x="3792123" y="3438571"/>
                </a:cubicBezTo>
                <a:close/>
                <a:moveTo>
                  <a:pt x="3754871" y="3446148"/>
                </a:moveTo>
                <a:cubicBezTo>
                  <a:pt x="3720776" y="3453094"/>
                  <a:pt x="3689207" y="3459408"/>
                  <a:pt x="3660163" y="3465090"/>
                </a:cubicBezTo>
                <a:cubicBezTo>
                  <a:pt x="3680367" y="3436677"/>
                  <a:pt x="3701203" y="3405739"/>
                  <a:pt x="3724565" y="3372275"/>
                </a:cubicBezTo>
                <a:cubicBezTo>
                  <a:pt x="3764342" y="3379852"/>
                  <a:pt x="3800963" y="3386797"/>
                  <a:pt x="3835689" y="3393111"/>
                </a:cubicBezTo>
                <a:cubicBezTo>
                  <a:pt x="3811065" y="3408896"/>
                  <a:pt x="3785178" y="3426575"/>
                  <a:pt x="3754871" y="3446148"/>
                </a:cubicBezTo>
                <a:close/>
                <a:moveTo>
                  <a:pt x="3709411" y="3369118"/>
                </a:moveTo>
                <a:cubicBezTo>
                  <a:pt x="3684156" y="3405739"/>
                  <a:pt x="3661426" y="3438571"/>
                  <a:pt x="3640590" y="3468878"/>
                </a:cubicBezTo>
                <a:cubicBezTo>
                  <a:pt x="3603338" y="3475824"/>
                  <a:pt x="3564192" y="3483400"/>
                  <a:pt x="3521257" y="3490977"/>
                </a:cubicBezTo>
                <a:cubicBezTo>
                  <a:pt x="3533253" y="3440466"/>
                  <a:pt x="3545250" y="3389323"/>
                  <a:pt x="3556615" y="3338811"/>
                </a:cubicBezTo>
                <a:cubicBezTo>
                  <a:pt x="3603338" y="3348282"/>
                  <a:pt x="3645009" y="3356490"/>
                  <a:pt x="3683524" y="3364067"/>
                </a:cubicBezTo>
                <a:cubicBezTo>
                  <a:pt x="3690469" y="3365330"/>
                  <a:pt x="3698046" y="3366593"/>
                  <a:pt x="3704991" y="3368487"/>
                </a:cubicBezTo>
                <a:lnTo>
                  <a:pt x="3709411" y="3369118"/>
                </a:lnTo>
                <a:close/>
                <a:moveTo>
                  <a:pt x="3542093" y="3336286"/>
                </a:moveTo>
                <a:cubicBezTo>
                  <a:pt x="3530097" y="3388691"/>
                  <a:pt x="3518100" y="3441728"/>
                  <a:pt x="3505473" y="3494134"/>
                </a:cubicBezTo>
                <a:lnTo>
                  <a:pt x="3496633" y="3496028"/>
                </a:lnTo>
                <a:cubicBezTo>
                  <a:pt x="3489056" y="3497291"/>
                  <a:pt x="3481480" y="3498554"/>
                  <a:pt x="3473271" y="3500448"/>
                </a:cubicBezTo>
                <a:cubicBezTo>
                  <a:pt x="3434126" y="3507393"/>
                  <a:pt x="3392454" y="3514339"/>
                  <a:pt x="3345731" y="3522547"/>
                </a:cubicBezTo>
                <a:cubicBezTo>
                  <a:pt x="3333735" y="3444254"/>
                  <a:pt x="3321107" y="3364698"/>
                  <a:pt x="3308479" y="3287037"/>
                </a:cubicBezTo>
                <a:cubicBezTo>
                  <a:pt x="3385509" y="3303453"/>
                  <a:pt x="3463801" y="3319869"/>
                  <a:pt x="3542093" y="3336286"/>
                </a:cubicBezTo>
                <a:close/>
                <a:moveTo>
                  <a:pt x="3083073" y="3578110"/>
                </a:moveTo>
                <a:cubicBezTo>
                  <a:pt x="3124113" y="3647563"/>
                  <a:pt x="3165785" y="3718910"/>
                  <a:pt x="3205563" y="3789627"/>
                </a:cubicBezTo>
                <a:cubicBezTo>
                  <a:pt x="3134847" y="3831298"/>
                  <a:pt x="3064131" y="3872339"/>
                  <a:pt x="2994047" y="3912117"/>
                </a:cubicBezTo>
                <a:cubicBezTo>
                  <a:pt x="2935960" y="3866657"/>
                  <a:pt x="2879766" y="3823090"/>
                  <a:pt x="2825466" y="3782050"/>
                </a:cubicBezTo>
                <a:lnTo>
                  <a:pt x="2821047" y="3778893"/>
                </a:lnTo>
                <a:cubicBezTo>
                  <a:pt x="2757276" y="3730907"/>
                  <a:pt x="2692875" y="3682921"/>
                  <a:pt x="2629104" y="3636829"/>
                </a:cubicBezTo>
                <a:cubicBezTo>
                  <a:pt x="2778112" y="3619781"/>
                  <a:pt x="2930277" y="3600208"/>
                  <a:pt x="3083073" y="3578110"/>
                </a:cubicBezTo>
                <a:close/>
                <a:moveTo>
                  <a:pt x="2980788" y="3919694"/>
                </a:moveTo>
                <a:cubicBezTo>
                  <a:pt x="2843777" y="3997355"/>
                  <a:pt x="2705502" y="4071860"/>
                  <a:pt x="2570385" y="4141313"/>
                </a:cubicBezTo>
                <a:cubicBezTo>
                  <a:pt x="2194709" y="4042184"/>
                  <a:pt x="1846813" y="3972099"/>
                  <a:pt x="1536170" y="3932953"/>
                </a:cubicBezTo>
                <a:cubicBezTo>
                  <a:pt x="1531750" y="3867288"/>
                  <a:pt x="1528593" y="3807937"/>
                  <a:pt x="1525436" y="3751111"/>
                </a:cubicBezTo>
                <a:cubicBezTo>
                  <a:pt x="1529856" y="3733432"/>
                  <a:pt x="1534276" y="3715753"/>
                  <a:pt x="1539327" y="3698074"/>
                </a:cubicBezTo>
                <a:cubicBezTo>
                  <a:pt x="1734426" y="3699337"/>
                  <a:pt x="1945941" y="3692392"/>
                  <a:pt x="2167559" y="3677238"/>
                </a:cubicBezTo>
                <a:cubicBezTo>
                  <a:pt x="2309621" y="3667768"/>
                  <a:pt x="2457998" y="3654508"/>
                  <a:pt x="2608269" y="3638092"/>
                </a:cubicBezTo>
                <a:cubicBezTo>
                  <a:pt x="2675827" y="3686709"/>
                  <a:pt x="2744649" y="3737852"/>
                  <a:pt x="2812207" y="3788995"/>
                </a:cubicBezTo>
                <a:lnTo>
                  <a:pt x="2816627" y="3792152"/>
                </a:lnTo>
                <a:cubicBezTo>
                  <a:pt x="2869032" y="3832561"/>
                  <a:pt x="2923963" y="3875496"/>
                  <a:pt x="2980788" y="3919694"/>
                </a:cubicBezTo>
                <a:close/>
                <a:moveTo>
                  <a:pt x="3194198" y="4090802"/>
                </a:moveTo>
                <a:cubicBezTo>
                  <a:pt x="3235869" y="4124897"/>
                  <a:pt x="3277541" y="4159623"/>
                  <a:pt x="3318581" y="4194350"/>
                </a:cubicBezTo>
                <a:lnTo>
                  <a:pt x="3315424" y="4204453"/>
                </a:lnTo>
                <a:cubicBezTo>
                  <a:pt x="3313530" y="4211398"/>
                  <a:pt x="3311005" y="4218975"/>
                  <a:pt x="3309110" y="4225920"/>
                </a:cubicBezTo>
                <a:cubicBezTo>
                  <a:pt x="3297745" y="4263803"/>
                  <a:pt x="3285118" y="4304213"/>
                  <a:pt x="3271227" y="4349673"/>
                </a:cubicBezTo>
                <a:cubicBezTo>
                  <a:pt x="3195460" y="4325049"/>
                  <a:pt x="3119062" y="4300424"/>
                  <a:pt x="3043927" y="4277063"/>
                </a:cubicBezTo>
                <a:cubicBezTo>
                  <a:pt x="3094438" y="4216449"/>
                  <a:pt x="3144949" y="4153941"/>
                  <a:pt x="3194198" y="4090802"/>
                </a:cubicBezTo>
                <a:close/>
                <a:moveTo>
                  <a:pt x="3511155" y="4359775"/>
                </a:moveTo>
                <a:cubicBezTo>
                  <a:pt x="3526940" y="4390714"/>
                  <a:pt x="3541462" y="4419126"/>
                  <a:pt x="3554721" y="4446276"/>
                </a:cubicBezTo>
                <a:cubicBezTo>
                  <a:pt x="3521889" y="4434911"/>
                  <a:pt x="3487162" y="4422283"/>
                  <a:pt x="3448016" y="4409024"/>
                </a:cubicBezTo>
                <a:cubicBezTo>
                  <a:pt x="3444859" y="4368615"/>
                  <a:pt x="3441702" y="4331994"/>
                  <a:pt x="3438545" y="4296636"/>
                </a:cubicBezTo>
                <a:cubicBezTo>
                  <a:pt x="3460644" y="4315578"/>
                  <a:pt x="3484637" y="4336414"/>
                  <a:pt x="3511155" y="4359775"/>
                </a:cubicBezTo>
                <a:close/>
                <a:moveTo>
                  <a:pt x="4201264" y="4579500"/>
                </a:moveTo>
                <a:cubicBezTo>
                  <a:pt x="4175376" y="4605388"/>
                  <a:pt x="4148858" y="4632538"/>
                  <a:pt x="4120445" y="4661582"/>
                </a:cubicBezTo>
                <a:cubicBezTo>
                  <a:pt x="4052255" y="4633800"/>
                  <a:pt x="3983434" y="4606650"/>
                  <a:pt x="3915875" y="4580132"/>
                </a:cubicBezTo>
                <a:cubicBezTo>
                  <a:pt x="4010584" y="4578869"/>
                  <a:pt x="4106555" y="4578869"/>
                  <a:pt x="4201264" y="4579500"/>
                </a:cubicBezTo>
                <a:close/>
                <a:moveTo>
                  <a:pt x="4438666" y="4365458"/>
                </a:moveTo>
                <a:cubicBezTo>
                  <a:pt x="4408990" y="4432386"/>
                  <a:pt x="4379315" y="4499945"/>
                  <a:pt x="4350271" y="4567504"/>
                </a:cubicBezTo>
                <a:cubicBezTo>
                  <a:pt x="4311125" y="4566872"/>
                  <a:pt x="4271979" y="4566241"/>
                  <a:pt x="4234727" y="4565610"/>
                </a:cubicBezTo>
                <a:cubicBezTo>
                  <a:pt x="4301023" y="4499313"/>
                  <a:pt x="4369844" y="4431754"/>
                  <a:pt x="4438666" y="4365458"/>
                </a:cubicBezTo>
                <a:close/>
                <a:moveTo>
                  <a:pt x="4551053" y="4258752"/>
                </a:moveTo>
                <a:cubicBezTo>
                  <a:pt x="4578834" y="4232865"/>
                  <a:pt x="4607878" y="4205715"/>
                  <a:pt x="4640079" y="4176040"/>
                </a:cubicBezTo>
                <a:cubicBezTo>
                  <a:pt x="4687433" y="4313052"/>
                  <a:pt x="4737313" y="4450065"/>
                  <a:pt x="4787824" y="4582657"/>
                </a:cubicBezTo>
                <a:cubicBezTo>
                  <a:pt x="4707006" y="4578237"/>
                  <a:pt x="4623663" y="4575080"/>
                  <a:pt x="4540319" y="4572555"/>
                </a:cubicBezTo>
                <a:cubicBezTo>
                  <a:pt x="4542845" y="4467743"/>
                  <a:pt x="4546002" y="4362301"/>
                  <a:pt x="4551053" y="4258752"/>
                </a:cubicBezTo>
                <a:close/>
                <a:moveTo>
                  <a:pt x="4665966" y="4132473"/>
                </a:moveTo>
                <a:lnTo>
                  <a:pt x="4665966" y="4132473"/>
                </a:lnTo>
                <a:cubicBezTo>
                  <a:pt x="4660915" y="4137524"/>
                  <a:pt x="4655232" y="4142575"/>
                  <a:pt x="4650181" y="4146995"/>
                </a:cubicBezTo>
                <a:lnTo>
                  <a:pt x="4646393" y="4150152"/>
                </a:lnTo>
                <a:cubicBezTo>
                  <a:pt x="4631871" y="4107849"/>
                  <a:pt x="4619243" y="4070597"/>
                  <a:pt x="4607247" y="4035239"/>
                </a:cubicBezTo>
                <a:cubicBezTo>
                  <a:pt x="4623663" y="4001143"/>
                  <a:pt x="4640710" y="3965785"/>
                  <a:pt x="4660283" y="3926007"/>
                </a:cubicBezTo>
                <a:cubicBezTo>
                  <a:pt x="4693747" y="3965785"/>
                  <a:pt x="4727842" y="4005563"/>
                  <a:pt x="4761937" y="4044709"/>
                </a:cubicBezTo>
                <a:cubicBezTo>
                  <a:pt x="4726579" y="4077542"/>
                  <a:pt x="4695010" y="4105955"/>
                  <a:pt x="4665966" y="4132473"/>
                </a:cubicBezTo>
                <a:close/>
                <a:moveTo>
                  <a:pt x="4591462" y="3671556"/>
                </a:moveTo>
                <a:lnTo>
                  <a:pt x="4592093" y="3663348"/>
                </a:lnTo>
                <a:cubicBezTo>
                  <a:pt x="4592725" y="3655140"/>
                  <a:pt x="4593356" y="3646931"/>
                  <a:pt x="4594619" y="3638723"/>
                </a:cubicBezTo>
                <a:cubicBezTo>
                  <a:pt x="4598407" y="3599577"/>
                  <a:pt x="4602196" y="3557274"/>
                  <a:pt x="4607247" y="3509919"/>
                </a:cubicBezTo>
                <a:cubicBezTo>
                  <a:pt x="4686170" y="3519390"/>
                  <a:pt x="4765725" y="3528229"/>
                  <a:pt x="4844649" y="3536437"/>
                </a:cubicBezTo>
                <a:cubicBezTo>
                  <a:pt x="4807397" y="3605891"/>
                  <a:pt x="4770776" y="3677238"/>
                  <a:pt x="4734156" y="3748586"/>
                </a:cubicBezTo>
                <a:cubicBezTo>
                  <a:pt x="4686170" y="3723330"/>
                  <a:pt x="4638816" y="3697443"/>
                  <a:pt x="4591462" y="3671556"/>
                </a:cubicBezTo>
                <a:close/>
                <a:moveTo>
                  <a:pt x="4386892" y="3303453"/>
                </a:moveTo>
                <a:cubicBezTo>
                  <a:pt x="4365425" y="3224529"/>
                  <a:pt x="4344589" y="3144973"/>
                  <a:pt x="4325016" y="3066680"/>
                </a:cubicBezTo>
                <a:cubicBezTo>
                  <a:pt x="4384366" y="3023114"/>
                  <a:pt x="4441191" y="2980179"/>
                  <a:pt x="4494860" y="2939770"/>
                </a:cubicBezTo>
                <a:lnTo>
                  <a:pt x="4494860" y="2939770"/>
                </a:lnTo>
                <a:lnTo>
                  <a:pt x="4499911" y="2935982"/>
                </a:lnTo>
                <a:cubicBezTo>
                  <a:pt x="4501173" y="2934719"/>
                  <a:pt x="4502436" y="2934088"/>
                  <a:pt x="4503699" y="2932825"/>
                </a:cubicBezTo>
                <a:lnTo>
                  <a:pt x="4504962" y="2932193"/>
                </a:lnTo>
                <a:lnTo>
                  <a:pt x="4504962" y="2932193"/>
                </a:lnTo>
                <a:cubicBezTo>
                  <a:pt x="4566838" y="2884839"/>
                  <a:pt x="4628082" y="2836853"/>
                  <a:pt x="4688064" y="2788867"/>
                </a:cubicBezTo>
                <a:cubicBezTo>
                  <a:pt x="4664072" y="2936613"/>
                  <a:pt x="4642604" y="3088779"/>
                  <a:pt x="4623663" y="3241577"/>
                </a:cubicBezTo>
                <a:cubicBezTo>
                  <a:pt x="4545371" y="3263044"/>
                  <a:pt x="4465815" y="3283880"/>
                  <a:pt x="4386892" y="3303453"/>
                </a:cubicBezTo>
                <a:close/>
                <a:moveTo>
                  <a:pt x="4215785" y="3345757"/>
                </a:moveTo>
                <a:lnTo>
                  <a:pt x="4210103" y="3338180"/>
                </a:lnTo>
                <a:cubicBezTo>
                  <a:pt x="4205683" y="3331866"/>
                  <a:pt x="4200632" y="3326183"/>
                  <a:pt x="4196212" y="3319869"/>
                </a:cubicBezTo>
                <a:cubicBezTo>
                  <a:pt x="4172851" y="3288300"/>
                  <a:pt x="4147595" y="3254205"/>
                  <a:pt x="4119183" y="3216321"/>
                </a:cubicBezTo>
                <a:cubicBezTo>
                  <a:pt x="4184216" y="3170229"/>
                  <a:pt x="4249249" y="3123506"/>
                  <a:pt x="4313019" y="3076783"/>
                </a:cubicBezTo>
                <a:cubicBezTo>
                  <a:pt x="4331961" y="3153181"/>
                  <a:pt x="4352797" y="3230843"/>
                  <a:pt x="4373633" y="3307873"/>
                </a:cubicBezTo>
                <a:cubicBezTo>
                  <a:pt x="4320596" y="3320501"/>
                  <a:pt x="4267559" y="3333129"/>
                  <a:pt x="4215785" y="3345757"/>
                </a:cubicBezTo>
                <a:close/>
                <a:moveTo>
                  <a:pt x="4197475" y="3345125"/>
                </a:moveTo>
                <a:lnTo>
                  <a:pt x="4200632" y="3348914"/>
                </a:lnTo>
                <a:cubicBezTo>
                  <a:pt x="4157066" y="3359016"/>
                  <a:pt x="4118551" y="3368487"/>
                  <a:pt x="4082562" y="3376064"/>
                </a:cubicBezTo>
                <a:cubicBezTo>
                  <a:pt x="4050361" y="3356490"/>
                  <a:pt x="4016266" y="3335654"/>
                  <a:pt x="3979014" y="3312292"/>
                </a:cubicBezTo>
                <a:cubicBezTo>
                  <a:pt x="4021949" y="3282617"/>
                  <a:pt x="4064883" y="3252942"/>
                  <a:pt x="4107186" y="3223266"/>
                </a:cubicBezTo>
                <a:cubicBezTo>
                  <a:pt x="4135599" y="3261781"/>
                  <a:pt x="4160854" y="3295876"/>
                  <a:pt x="4184216" y="3327446"/>
                </a:cubicBezTo>
                <a:cubicBezTo>
                  <a:pt x="4188636" y="3333760"/>
                  <a:pt x="4193055" y="3339443"/>
                  <a:pt x="4197475" y="3345125"/>
                </a:cubicBezTo>
                <a:close/>
                <a:moveTo>
                  <a:pt x="3953127" y="3313555"/>
                </a:moveTo>
                <a:cubicBezTo>
                  <a:pt x="3916507" y="3338811"/>
                  <a:pt x="3883674" y="3360910"/>
                  <a:pt x="3852737" y="3381746"/>
                </a:cubicBezTo>
                <a:cubicBezTo>
                  <a:pt x="3815484" y="3374801"/>
                  <a:pt x="3776338" y="3367855"/>
                  <a:pt x="3733404" y="3359647"/>
                </a:cubicBezTo>
                <a:cubicBezTo>
                  <a:pt x="3763079" y="3316712"/>
                  <a:pt x="3792123" y="3273146"/>
                  <a:pt x="3821167" y="3230211"/>
                </a:cubicBezTo>
                <a:cubicBezTo>
                  <a:pt x="3860945" y="3255467"/>
                  <a:pt x="3896934" y="3278197"/>
                  <a:pt x="3931029" y="3299665"/>
                </a:cubicBezTo>
                <a:cubicBezTo>
                  <a:pt x="3937342" y="3303453"/>
                  <a:pt x="3943656" y="3307241"/>
                  <a:pt x="3949970" y="3311661"/>
                </a:cubicBezTo>
                <a:lnTo>
                  <a:pt x="3953127" y="3313555"/>
                </a:lnTo>
                <a:close/>
                <a:moveTo>
                  <a:pt x="3718251" y="3356490"/>
                </a:moveTo>
                <a:lnTo>
                  <a:pt x="3708780" y="3354596"/>
                </a:lnTo>
                <a:cubicBezTo>
                  <a:pt x="3701203" y="3353333"/>
                  <a:pt x="3693626" y="3351439"/>
                  <a:pt x="3686050" y="3350176"/>
                </a:cubicBezTo>
                <a:cubicBezTo>
                  <a:pt x="3646903" y="3342600"/>
                  <a:pt x="3605863" y="3334391"/>
                  <a:pt x="3559141" y="3324920"/>
                </a:cubicBezTo>
                <a:cubicBezTo>
                  <a:pt x="3576188" y="3247259"/>
                  <a:pt x="3593235" y="3168966"/>
                  <a:pt x="3609020" y="3091305"/>
                </a:cubicBezTo>
                <a:cubicBezTo>
                  <a:pt x="3674685" y="3134871"/>
                  <a:pt x="3741612" y="3179069"/>
                  <a:pt x="3809171" y="3222003"/>
                </a:cubicBezTo>
                <a:cubicBezTo>
                  <a:pt x="3778864" y="3266832"/>
                  <a:pt x="3748557" y="3312292"/>
                  <a:pt x="3718251" y="3356490"/>
                </a:cubicBezTo>
                <a:close/>
                <a:moveTo>
                  <a:pt x="2166296" y="3663348"/>
                </a:moveTo>
                <a:cubicBezTo>
                  <a:pt x="1947204" y="3677870"/>
                  <a:pt x="1736952" y="3684815"/>
                  <a:pt x="1542484" y="3684184"/>
                </a:cubicBezTo>
                <a:cubicBezTo>
                  <a:pt x="1582261" y="3532018"/>
                  <a:pt x="1624564" y="3379220"/>
                  <a:pt x="1669393" y="3230211"/>
                </a:cubicBezTo>
                <a:cubicBezTo>
                  <a:pt x="1685178" y="3177174"/>
                  <a:pt x="1701594" y="3124137"/>
                  <a:pt x="1718010" y="3071100"/>
                </a:cubicBezTo>
                <a:cubicBezTo>
                  <a:pt x="1988876" y="3216952"/>
                  <a:pt x="2282472" y="3403845"/>
                  <a:pt x="2591221" y="3626095"/>
                </a:cubicBezTo>
                <a:cubicBezTo>
                  <a:pt x="2446633" y="3641880"/>
                  <a:pt x="2303939" y="3653877"/>
                  <a:pt x="2166296" y="3663348"/>
                </a:cubicBezTo>
                <a:close/>
                <a:moveTo>
                  <a:pt x="1536801" y="3947475"/>
                </a:moveTo>
                <a:cubicBezTo>
                  <a:pt x="1841762" y="3986622"/>
                  <a:pt x="2182712" y="4054812"/>
                  <a:pt x="2550812" y="4151415"/>
                </a:cubicBezTo>
                <a:cubicBezTo>
                  <a:pt x="2421377" y="4217712"/>
                  <a:pt x="2292574" y="4280851"/>
                  <a:pt x="2168190" y="4338939"/>
                </a:cubicBezTo>
                <a:cubicBezTo>
                  <a:pt x="1968671" y="4431754"/>
                  <a:pt x="1775466" y="4513836"/>
                  <a:pt x="1593626" y="4582657"/>
                </a:cubicBezTo>
                <a:cubicBezTo>
                  <a:pt x="1575947" y="4426703"/>
                  <a:pt x="1560794" y="4268854"/>
                  <a:pt x="1548798" y="4113532"/>
                </a:cubicBezTo>
                <a:cubicBezTo>
                  <a:pt x="1545009" y="4063020"/>
                  <a:pt x="1541221" y="4009983"/>
                  <a:pt x="1536801" y="3947475"/>
                </a:cubicBezTo>
                <a:close/>
                <a:moveTo>
                  <a:pt x="2590590" y="4146995"/>
                </a:moveTo>
                <a:cubicBezTo>
                  <a:pt x="2723181" y="4078174"/>
                  <a:pt x="2858299" y="4004932"/>
                  <a:pt x="2992785" y="3929164"/>
                </a:cubicBezTo>
                <a:cubicBezTo>
                  <a:pt x="3055923" y="3979045"/>
                  <a:pt x="3120325" y="4030819"/>
                  <a:pt x="3183464" y="4082593"/>
                </a:cubicBezTo>
                <a:cubicBezTo>
                  <a:pt x="3132953" y="4146995"/>
                  <a:pt x="3081179" y="4210766"/>
                  <a:pt x="3030036" y="4273274"/>
                </a:cubicBezTo>
                <a:cubicBezTo>
                  <a:pt x="2959321" y="4251807"/>
                  <a:pt x="2891131" y="4230971"/>
                  <a:pt x="2826098" y="4212661"/>
                </a:cubicBezTo>
                <a:lnTo>
                  <a:pt x="2820415" y="4211398"/>
                </a:lnTo>
                <a:cubicBezTo>
                  <a:pt x="2744017" y="4188036"/>
                  <a:pt x="2666356" y="4166569"/>
                  <a:pt x="2590590" y="4146995"/>
                </a:cubicBezTo>
                <a:close/>
                <a:moveTo>
                  <a:pt x="3645641" y="4479109"/>
                </a:moveTo>
                <a:cubicBezTo>
                  <a:pt x="3619754" y="4469638"/>
                  <a:pt x="3596392" y="4461430"/>
                  <a:pt x="3573663" y="4453222"/>
                </a:cubicBezTo>
                <a:cubicBezTo>
                  <a:pt x="3562929" y="4431123"/>
                  <a:pt x="3551564" y="4409024"/>
                  <a:pt x="3539567" y="4385031"/>
                </a:cubicBezTo>
                <a:cubicBezTo>
                  <a:pt x="3575557" y="4415969"/>
                  <a:pt x="3610915" y="4447539"/>
                  <a:pt x="3645641" y="4479109"/>
                </a:cubicBezTo>
                <a:close/>
                <a:moveTo>
                  <a:pt x="3674054" y="4504365"/>
                </a:moveTo>
                <a:cubicBezTo>
                  <a:pt x="3699940" y="4527726"/>
                  <a:pt x="3723302" y="4549193"/>
                  <a:pt x="3745400" y="4569398"/>
                </a:cubicBezTo>
                <a:cubicBezTo>
                  <a:pt x="3710674" y="4570029"/>
                  <a:pt x="3673422" y="4571292"/>
                  <a:pt x="3632382" y="4573186"/>
                </a:cubicBezTo>
                <a:cubicBezTo>
                  <a:pt x="3614703" y="4536566"/>
                  <a:pt x="3598287" y="4503102"/>
                  <a:pt x="3583133" y="4471532"/>
                </a:cubicBezTo>
                <a:cubicBezTo>
                  <a:pt x="3610283" y="4481634"/>
                  <a:pt x="3640590" y="4492368"/>
                  <a:pt x="3674054" y="4504365"/>
                </a:cubicBezTo>
                <a:close/>
                <a:moveTo>
                  <a:pt x="3877361" y="4581394"/>
                </a:moveTo>
                <a:cubicBezTo>
                  <a:pt x="3954390" y="4611070"/>
                  <a:pt x="4032051" y="4642008"/>
                  <a:pt x="4109080" y="4672947"/>
                </a:cubicBezTo>
                <a:cubicBezTo>
                  <a:pt x="4071829" y="4711462"/>
                  <a:pt x="4034577" y="4749977"/>
                  <a:pt x="3997956" y="4788492"/>
                </a:cubicBezTo>
                <a:cubicBezTo>
                  <a:pt x="3961336" y="4753134"/>
                  <a:pt x="3927240" y="4720301"/>
                  <a:pt x="3893777" y="4688731"/>
                </a:cubicBezTo>
                <a:cubicBezTo>
                  <a:pt x="3857156" y="4654005"/>
                  <a:pt x="3818641" y="4618647"/>
                  <a:pt x="3780127" y="4582657"/>
                </a:cubicBezTo>
                <a:cubicBezTo>
                  <a:pt x="3810433" y="4582026"/>
                  <a:pt x="3842003" y="4581394"/>
                  <a:pt x="3877361" y="4581394"/>
                </a:cubicBezTo>
                <a:close/>
                <a:moveTo>
                  <a:pt x="4134336" y="4667895"/>
                </a:moveTo>
                <a:cubicBezTo>
                  <a:pt x="4164643" y="4636326"/>
                  <a:pt x="4193055" y="4607913"/>
                  <a:pt x="4220836" y="4580132"/>
                </a:cubicBezTo>
                <a:cubicBezTo>
                  <a:pt x="4260614" y="4580763"/>
                  <a:pt x="4301654" y="4580763"/>
                  <a:pt x="4344589" y="4582026"/>
                </a:cubicBezTo>
                <a:cubicBezTo>
                  <a:pt x="4323753" y="4631275"/>
                  <a:pt x="4302917" y="4681155"/>
                  <a:pt x="4282713" y="4729772"/>
                </a:cubicBezTo>
                <a:cubicBezTo>
                  <a:pt x="4235990" y="4710199"/>
                  <a:pt x="4192424" y="4691888"/>
                  <a:pt x="4149489" y="4674209"/>
                </a:cubicBezTo>
                <a:cubicBezTo>
                  <a:pt x="4145070" y="4672315"/>
                  <a:pt x="4140650" y="4670421"/>
                  <a:pt x="4136230" y="4668527"/>
                </a:cubicBezTo>
                <a:lnTo>
                  <a:pt x="4134336" y="4667895"/>
                </a:lnTo>
                <a:close/>
                <a:moveTo>
                  <a:pt x="4465815" y="4338939"/>
                </a:moveTo>
                <a:cubicBezTo>
                  <a:pt x="4491071" y="4314946"/>
                  <a:pt x="4513801" y="4292848"/>
                  <a:pt x="4535900" y="4272643"/>
                </a:cubicBezTo>
                <a:cubicBezTo>
                  <a:pt x="4531480" y="4371772"/>
                  <a:pt x="4527691" y="4472163"/>
                  <a:pt x="4525797" y="4571923"/>
                </a:cubicBezTo>
                <a:cubicBezTo>
                  <a:pt x="4474655" y="4570029"/>
                  <a:pt x="4427301" y="4569398"/>
                  <a:pt x="4381841" y="4568135"/>
                </a:cubicBezTo>
                <a:lnTo>
                  <a:pt x="4365425" y="4568135"/>
                </a:lnTo>
                <a:cubicBezTo>
                  <a:pt x="4398257" y="4491105"/>
                  <a:pt x="4432352" y="4414707"/>
                  <a:pt x="4465815" y="4338939"/>
                </a:cubicBezTo>
                <a:close/>
                <a:moveTo>
                  <a:pt x="4671648" y="3904540"/>
                </a:moveTo>
                <a:cubicBezTo>
                  <a:pt x="4674805" y="3897595"/>
                  <a:pt x="4678594" y="3890650"/>
                  <a:pt x="4681751" y="3883704"/>
                </a:cubicBezTo>
                <a:cubicBezTo>
                  <a:pt x="4699429" y="3848346"/>
                  <a:pt x="4718371" y="3810462"/>
                  <a:pt x="4739838" y="3768159"/>
                </a:cubicBezTo>
                <a:cubicBezTo>
                  <a:pt x="4810554" y="3805411"/>
                  <a:pt x="4881269" y="3842663"/>
                  <a:pt x="4951354" y="3878653"/>
                </a:cubicBezTo>
                <a:cubicBezTo>
                  <a:pt x="4892003" y="3930427"/>
                  <a:pt x="4831390" y="3983465"/>
                  <a:pt x="4772039" y="4036501"/>
                </a:cubicBezTo>
                <a:cubicBezTo>
                  <a:pt x="4736681" y="3996092"/>
                  <a:pt x="4701323" y="3954420"/>
                  <a:pt x="4667229" y="3913380"/>
                </a:cubicBezTo>
                <a:lnTo>
                  <a:pt x="4671648" y="3904540"/>
                </a:lnTo>
                <a:close/>
                <a:moveTo>
                  <a:pt x="4859802" y="3538332"/>
                </a:moveTo>
                <a:cubicBezTo>
                  <a:pt x="4933043" y="3545908"/>
                  <a:pt x="5004390" y="3552222"/>
                  <a:pt x="5071318" y="3557905"/>
                </a:cubicBezTo>
                <a:lnTo>
                  <a:pt x="5077000" y="3558536"/>
                </a:lnTo>
                <a:cubicBezTo>
                  <a:pt x="5156555" y="3564850"/>
                  <a:pt x="5236110" y="3571164"/>
                  <a:pt x="5315034" y="3576215"/>
                </a:cubicBezTo>
                <a:cubicBezTo>
                  <a:pt x="5198227" y="3669662"/>
                  <a:pt x="5080157" y="3768159"/>
                  <a:pt x="4963350" y="3868551"/>
                </a:cubicBezTo>
                <a:cubicBezTo>
                  <a:pt x="4891372" y="3831930"/>
                  <a:pt x="4818130" y="3794046"/>
                  <a:pt x="4746152" y="3755531"/>
                </a:cubicBezTo>
                <a:cubicBezTo>
                  <a:pt x="4783404" y="3682290"/>
                  <a:pt x="4821919" y="3609679"/>
                  <a:pt x="4859802" y="3538332"/>
                </a:cubicBezTo>
                <a:close/>
                <a:moveTo>
                  <a:pt x="4110343" y="3204324"/>
                </a:moveTo>
                <a:cubicBezTo>
                  <a:pt x="4061726" y="3138659"/>
                  <a:pt x="4013741" y="3071732"/>
                  <a:pt x="3967649" y="3005435"/>
                </a:cubicBezTo>
                <a:cubicBezTo>
                  <a:pt x="4007427" y="2943559"/>
                  <a:pt x="4045310" y="2882313"/>
                  <a:pt x="4080668" y="2824856"/>
                </a:cubicBezTo>
                <a:lnTo>
                  <a:pt x="4083825" y="2819805"/>
                </a:lnTo>
                <a:cubicBezTo>
                  <a:pt x="4125497" y="2751615"/>
                  <a:pt x="4166537" y="2682793"/>
                  <a:pt x="4206315" y="2615234"/>
                </a:cubicBezTo>
                <a:cubicBezTo>
                  <a:pt x="4237252" y="2761717"/>
                  <a:pt x="4271979" y="2911358"/>
                  <a:pt x="4309231" y="3060998"/>
                </a:cubicBezTo>
                <a:cubicBezTo>
                  <a:pt x="4243566" y="3108984"/>
                  <a:pt x="4177270" y="3156970"/>
                  <a:pt x="4110343" y="3204324"/>
                </a:cubicBezTo>
                <a:close/>
                <a:moveTo>
                  <a:pt x="3965755" y="3304716"/>
                </a:moveTo>
                <a:lnTo>
                  <a:pt x="3957547" y="3299665"/>
                </a:lnTo>
                <a:cubicBezTo>
                  <a:pt x="3951233" y="3295876"/>
                  <a:pt x="3944919" y="3291457"/>
                  <a:pt x="3937974" y="3287668"/>
                </a:cubicBezTo>
                <a:cubicBezTo>
                  <a:pt x="3904511" y="3266832"/>
                  <a:pt x="3868521" y="3244102"/>
                  <a:pt x="3828744" y="3218215"/>
                </a:cubicBezTo>
                <a:cubicBezTo>
                  <a:pt x="3872941" y="3151919"/>
                  <a:pt x="3916507" y="3084991"/>
                  <a:pt x="3959441" y="3018063"/>
                </a:cubicBezTo>
                <a:cubicBezTo>
                  <a:pt x="4004901" y="3082465"/>
                  <a:pt x="4051624" y="3147499"/>
                  <a:pt x="4098978" y="3211901"/>
                </a:cubicBezTo>
                <a:cubicBezTo>
                  <a:pt x="4054781" y="3243471"/>
                  <a:pt x="4009952" y="3274409"/>
                  <a:pt x="3965755" y="3304716"/>
                </a:cubicBezTo>
                <a:close/>
                <a:moveTo>
                  <a:pt x="3596392" y="3083097"/>
                </a:moveTo>
                <a:cubicBezTo>
                  <a:pt x="3580608" y="3162021"/>
                  <a:pt x="3562929" y="3242839"/>
                  <a:pt x="3545250" y="3322395"/>
                </a:cubicBezTo>
                <a:cubicBezTo>
                  <a:pt x="3465064" y="3305979"/>
                  <a:pt x="3384877" y="3288931"/>
                  <a:pt x="3305953" y="3271252"/>
                </a:cubicBezTo>
                <a:cubicBezTo>
                  <a:pt x="3293326" y="3198642"/>
                  <a:pt x="3281329" y="3128557"/>
                  <a:pt x="3268702" y="3062261"/>
                </a:cubicBezTo>
                <a:lnTo>
                  <a:pt x="3268702" y="3062261"/>
                </a:lnTo>
                <a:lnTo>
                  <a:pt x="3267439" y="3055947"/>
                </a:lnTo>
                <a:cubicBezTo>
                  <a:pt x="3267439" y="3055315"/>
                  <a:pt x="3267439" y="3055315"/>
                  <a:pt x="3267439" y="3054684"/>
                </a:cubicBezTo>
                <a:lnTo>
                  <a:pt x="3266176" y="3049633"/>
                </a:lnTo>
                <a:lnTo>
                  <a:pt x="3266176" y="3049633"/>
                </a:lnTo>
                <a:cubicBezTo>
                  <a:pt x="3251654" y="2973234"/>
                  <a:pt x="3236501" y="2896835"/>
                  <a:pt x="3220716" y="2821700"/>
                </a:cubicBezTo>
                <a:cubicBezTo>
                  <a:pt x="3341943" y="2909463"/>
                  <a:pt x="3468220" y="2997227"/>
                  <a:pt x="3596392" y="3083097"/>
                </a:cubicBezTo>
                <a:close/>
                <a:moveTo>
                  <a:pt x="3293326" y="3282617"/>
                </a:moveTo>
                <a:cubicBezTo>
                  <a:pt x="3306585" y="3362173"/>
                  <a:pt x="3319844" y="3443623"/>
                  <a:pt x="3331841" y="3523809"/>
                </a:cubicBezTo>
                <a:cubicBezTo>
                  <a:pt x="3251023" y="3537069"/>
                  <a:pt x="3170205" y="3550328"/>
                  <a:pt x="3090018" y="3561693"/>
                </a:cubicBezTo>
                <a:cubicBezTo>
                  <a:pt x="3053398" y="3500448"/>
                  <a:pt x="3017409" y="3441097"/>
                  <a:pt x="2983314" y="3384903"/>
                </a:cubicBezTo>
                <a:lnTo>
                  <a:pt x="2982051" y="3382377"/>
                </a:lnTo>
                <a:cubicBezTo>
                  <a:pt x="2981420" y="3381115"/>
                  <a:pt x="2980788" y="3380483"/>
                  <a:pt x="2980157" y="3379220"/>
                </a:cubicBezTo>
                <a:lnTo>
                  <a:pt x="2977000" y="3374169"/>
                </a:lnTo>
                <a:cubicBezTo>
                  <a:pt x="2935328" y="3306610"/>
                  <a:pt x="2892394" y="3239051"/>
                  <a:pt x="2849459" y="3173386"/>
                </a:cubicBezTo>
                <a:cubicBezTo>
                  <a:pt x="2994047" y="3212532"/>
                  <a:pt x="3143055" y="3248522"/>
                  <a:pt x="3293326" y="3282617"/>
                </a:cubicBezTo>
                <a:close/>
                <a:moveTo>
                  <a:pt x="1522279" y="3945581"/>
                </a:moveTo>
                <a:cubicBezTo>
                  <a:pt x="1526699" y="4009352"/>
                  <a:pt x="1530487" y="4063651"/>
                  <a:pt x="1534276" y="4114163"/>
                </a:cubicBezTo>
                <a:cubicBezTo>
                  <a:pt x="1546272" y="4270749"/>
                  <a:pt x="1562057" y="4429860"/>
                  <a:pt x="1579736" y="4587077"/>
                </a:cubicBezTo>
                <a:lnTo>
                  <a:pt x="1574053" y="4588971"/>
                </a:lnTo>
                <a:cubicBezTo>
                  <a:pt x="1519122" y="4463324"/>
                  <a:pt x="1465454" y="4336414"/>
                  <a:pt x="1416206" y="4212029"/>
                </a:cubicBezTo>
                <a:cubicBezTo>
                  <a:pt x="1435779" y="4121108"/>
                  <a:pt x="1456615" y="4029556"/>
                  <a:pt x="1478082" y="3939267"/>
                </a:cubicBezTo>
                <a:cubicBezTo>
                  <a:pt x="1493235" y="3941792"/>
                  <a:pt x="1507757" y="3943686"/>
                  <a:pt x="1522279" y="3945581"/>
                </a:cubicBezTo>
                <a:close/>
                <a:moveTo>
                  <a:pt x="1582261" y="4607282"/>
                </a:moveTo>
                <a:cubicBezTo>
                  <a:pt x="1581630" y="4605388"/>
                  <a:pt x="1580998" y="4604125"/>
                  <a:pt x="1580367" y="4602231"/>
                </a:cubicBezTo>
                <a:lnTo>
                  <a:pt x="1581630" y="4601599"/>
                </a:lnTo>
                <a:cubicBezTo>
                  <a:pt x="1581630" y="4603493"/>
                  <a:pt x="1582261" y="4605388"/>
                  <a:pt x="1582261" y="4607282"/>
                </a:cubicBezTo>
                <a:close/>
                <a:moveTo>
                  <a:pt x="2174504" y="4351567"/>
                </a:moveTo>
                <a:cubicBezTo>
                  <a:pt x="2303939" y="4291585"/>
                  <a:pt x="2437794" y="4225920"/>
                  <a:pt x="2571648" y="4156466"/>
                </a:cubicBezTo>
                <a:cubicBezTo>
                  <a:pt x="2652466" y="4177934"/>
                  <a:pt x="2735178" y="4200664"/>
                  <a:pt x="2816627" y="4224026"/>
                </a:cubicBezTo>
                <a:lnTo>
                  <a:pt x="2822309" y="4225288"/>
                </a:lnTo>
                <a:cubicBezTo>
                  <a:pt x="2885448" y="4243599"/>
                  <a:pt x="2951744" y="4263172"/>
                  <a:pt x="3020566" y="4284008"/>
                </a:cubicBezTo>
                <a:cubicBezTo>
                  <a:pt x="2920806" y="4405236"/>
                  <a:pt x="2818521" y="4524569"/>
                  <a:pt x="2717499" y="4638851"/>
                </a:cubicBezTo>
                <a:cubicBezTo>
                  <a:pt x="2331089" y="4681786"/>
                  <a:pt x="1981299" y="4741769"/>
                  <a:pt x="1677601" y="4816273"/>
                </a:cubicBezTo>
                <a:cubicBezTo>
                  <a:pt x="1652977" y="4762605"/>
                  <a:pt x="1627721" y="4707042"/>
                  <a:pt x="1602466" y="4650216"/>
                </a:cubicBezTo>
                <a:cubicBezTo>
                  <a:pt x="1600571" y="4631906"/>
                  <a:pt x="1598046" y="4614227"/>
                  <a:pt x="1596152" y="4595917"/>
                </a:cubicBezTo>
                <a:cubicBezTo>
                  <a:pt x="1778623" y="4527095"/>
                  <a:pt x="1973722" y="4445013"/>
                  <a:pt x="2174504" y="4351567"/>
                </a:cubicBezTo>
                <a:close/>
                <a:moveTo>
                  <a:pt x="3034456" y="4289059"/>
                </a:moveTo>
                <a:cubicBezTo>
                  <a:pt x="3111486" y="4313052"/>
                  <a:pt x="3189778" y="4337676"/>
                  <a:pt x="3267439" y="4363563"/>
                </a:cubicBezTo>
                <a:cubicBezTo>
                  <a:pt x="3243446" y="4441856"/>
                  <a:pt x="3218191" y="4520149"/>
                  <a:pt x="3192935" y="4596548"/>
                </a:cubicBezTo>
                <a:cubicBezTo>
                  <a:pt x="3119694" y="4601599"/>
                  <a:pt x="3048347" y="4607282"/>
                  <a:pt x="2980788" y="4612964"/>
                </a:cubicBezTo>
                <a:lnTo>
                  <a:pt x="2975106" y="4613596"/>
                </a:lnTo>
                <a:cubicBezTo>
                  <a:pt x="2895551" y="4620541"/>
                  <a:pt x="2815996" y="4628749"/>
                  <a:pt x="2737703" y="4636957"/>
                </a:cubicBezTo>
                <a:cubicBezTo>
                  <a:pt x="2836831" y="4525201"/>
                  <a:pt x="2936591" y="4408393"/>
                  <a:pt x="3034456" y="4289059"/>
                </a:cubicBezTo>
                <a:close/>
                <a:moveTo>
                  <a:pt x="3208088" y="4595285"/>
                </a:moveTo>
                <a:cubicBezTo>
                  <a:pt x="3232712" y="4520149"/>
                  <a:pt x="3257337" y="4443751"/>
                  <a:pt x="3280698" y="4367983"/>
                </a:cubicBezTo>
                <a:cubicBezTo>
                  <a:pt x="3331841" y="4385031"/>
                  <a:pt x="3382983" y="4402079"/>
                  <a:pt x="3434126" y="4419758"/>
                </a:cubicBezTo>
                <a:lnTo>
                  <a:pt x="3434757" y="4429860"/>
                </a:lnTo>
                <a:cubicBezTo>
                  <a:pt x="3435388" y="4437437"/>
                  <a:pt x="3436020" y="4445013"/>
                  <a:pt x="3436651" y="4452590"/>
                </a:cubicBezTo>
                <a:cubicBezTo>
                  <a:pt x="3439808" y="4493631"/>
                  <a:pt x="3442965" y="4535934"/>
                  <a:pt x="3446122" y="4581394"/>
                </a:cubicBezTo>
                <a:cubicBezTo>
                  <a:pt x="3367198" y="4585183"/>
                  <a:pt x="3287012" y="4590234"/>
                  <a:pt x="3208088" y="4595285"/>
                </a:cubicBezTo>
                <a:close/>
                <a:moveTo>
                  <a:pt x="3639327" y="4587077"/>
                </a:moveTo>
                <a:cubicBezTo>
                  <a:pt x="3683524" y="4585814"/>
                  <a:pt x="3723302" y="4584551"/>
                  <a:pt x="3760554" y="4583289"/>
                </a:cubicBezTo>
                <a:cubicBezTo>
                  <a:pt x="3802225" y="4621804"/>
                  <a:pt x="3844529" y="4660950"/>
                  <a:pt x="3884937" y="4698834"/>
                </a:cubicBezTo>
                <a:cubicBezTo>
                  <a:pt x="3918401" y="4730404"/>
                  <a:pt x="3952496" y="4763236"/>
                  <a:pt x="3989116" y="4798594"/>
                </a:cubicBezTo>
                <a:cubicBezTo>
                  <a:pt x="3932291" y="4858576"/>
                  <a:pt x="3875466" y="4919822"/>
                  <a:pt x="3820536" y="4980435"/>
                </a:cubicBezTo>
                <a:cubicBezTo>
                  <a:pt x="3766236" y="4857945"/>
                  <a:pt x="3709411" y="4733561"/>
                  <a:pt x="3650692" y="4611070"/>
                </a:cubicBezTo>
                <a:lnTo>
                  <a:pt x="3650692" y="4611070"/>
                </a:lnTo>
                <a:cubicBezTo>
                  <a:pt x="3647535" y="4604125"/>
                  <a:pt x="3644378" y="4597811"/>
                  <a:pt x="3641221" y="4591497"/>
                </a:cubicBezTo>
                <a:lnTo>
                  <a:pt x="3639327" y="4587077"/>
                </a:lnTo>
                <a:close/>
                <a:moveTo>
                  <a:pt x="4123602" y="4678629"/>
                </a:moveTo>
                <a:lnTo>
                  <a:pt x="4129916" y="4681155"/>
                </a:lnTo>
                <a:cubicBezTo>
                  <a:pt x="4134336" y="4683049"/>
                  <a:pt x="4139387" y="4684943"/>
                  <a:pt x="4143807" y="4686837"/>
                </a:cubicBezTo>
                <a:cubicBezTo>
                  <a:pt x="4186110" y="4704516"/>
                  <a:pt x="4229676" y="4722196"/>
                  <a:pt x="4277030" y="4742400"/>
                </a:cubicBezTo>
                <a:cubicBezTo>
                  <a:pt x="4245461" y="4818799"/>
                  <a:pt x="4214523" y="4896460"/>
                  <a:pt x="4185479" y="4972227"/>
                </a:cubicBezTo>
                <a:cubicBezTo>
                  <a:pt x="4128022" y="4914771"/>
                  <a:pt x="4068672" y="4856051"/>
                  <a:pt x="4008690" y="4798594"/>
                </a:cubicBezTo>
                <a:cubicBezTo>
                  <a:pt x="4046573" y="4758816"/>
                  <a:pt x="4085088" y="4718407"/>
                  <a:pt x="4123602" y="4678629"/>
                </a:cubicBezTo>
                <a:close/>
                <a:moveTo>
                  <a:pt x="4522640" y="4833321"/>
                </a:moveTo>
                <a:cubicBezTo>
                  <a:pt x="4448768" y="4800488"/>
                  <a:pt x="4372370" y="4767024"/>
                  <a:pt x="4295340" y="4734823"/>
                </a:cubicBezTo>
                <a:cubicBezTo>
                  <a:pt x="4316176" y="4684312"/>
                  <a:pt x="4337643" y="4632538"/>
                  <a:pt x="4359742" y="4582026"/>
                </a:cubicBezTo>
                <a:lnTo>
                  <a:pt x="4366687" y="4582026"/>
                </a:lnTo>
                <a:cubicBezTo>
                  <a:pt x="4371739" y="4582026"/>
                  <a:pt x="4376158" y="4582026"/>
                  <a:pt x="4381209" y="4582026"/>
                </a:cubicBezTo>
                <a:cubicBezTo>
                  <a:pt x="4427301" y="4582657"/>
                  <a:pt x="4474023" y="4583920"/>
                  <a:pt x="4525166" y="4585814"/>
                </a:cubicBezTo>
                <a:cubicBezTo>
                  <a:pt x="4523903" y="4668527"/>
                  <a:pt x="4523272" y="4751871"/>
                  <a:pt x="4522640" y="4833321"/>
                </a:cubicBezTo>
                <a:close/>
                <a:moveTo>
                  <a:pt x="5162237" y="3967048"/>
                </a:moveTo>
                <a:cubicBezTo>
                  <a:pt x="5103518" y="3938635"/>
                  <a:pt x="5041011" y="3907697"/>
                  <a:pt x="4977241" y="3875496"/>
                </a:cubicBezTo>
                <a:cubicBezTo>
                  <a:pt x="5096573" y="3772579"/>
                  <a:pt x="5217168" y="3672819"/>
                  <a:pt x="5336501" y="3577478"/>
                </a:cubicBezTo>
                <a:cubicBezTo>
                  <a:pt x="5535389" y="3589475"/>
                  <a:pt x="5727331" y="3595789"/>
                  <a:pt x="5907908" y="3595789"/>
                </a:cubicBezTo>
                <a:cubicBezTo>
                  <a:pt x="6077752" y="3595789"/>
                  <a:pt x="6240650" y="3590106"/>
                  <a:pt x="6391552" y="3579372"/>
                </a:cubicBezTo>
                <a:cubicBezTo>
                  <a:pt x="6406706" y="3636198"/>
                  <a:pt x="6422490" y="3695549"/>
                  <a:pt x="6437644" y="3755531"/>
                </a:cubicBezTo>
                <a:cubicBezTo>
                  <a:pt x="6428173" y="3934216"/>
                  <a:pt x="6414914" y="4115426"/>
                  <a:pt x="6398498" y="4294742"/>
                </a:cubicBezTo>
                <a:cubicBezTo>
                  <a:pt x="6393446" y="4349673"/>
                  <a:pt x="6387764" y="4405236"/>
                  <a:pt x="6382081" y="4460167"/>
                </a:cubicBezTo>
                <a:cubicBezTo>
                  <a:pt x="6016507" y="4347779"/>
                  <a:pt x="5607998" y="4182985"/>
                  <a:pt x="5167920" y="3969574"/>
                </a:cubicBezTo>
                <a:lnTo>
                  <a:pt x="5162237" y="3967048"/>
                </a:lnTo>
                <a:close/>
                <a:moveTo>
                  <a:pt x="5683134" y="3293982"/>
                </a:moveTo>
                <a:cubicBezTo>
                  <a:pt x="5568221" y="3378589"/>
                  <a:pt x="5449520" y="3468878"/>
                  <a:pt x="5331450" y="3562956"/>
                </a:cubicBezTo>
                <a:cubicBezTo>
                  <a:pt x="5248107" y="3557905"/>
                  <a:pt x="5162869" y="3551591"/>
                  <a:pt x="5078263" y="3544646"/>
                </a:cubicBezTo>
                <a:lnTo>
                  <a:pt x="5072581" y="3544014"/>
                </a:lnTo>
                <a:cubicBezTo>
                  <a:pt x="5006916" y="3538332"/>
                  <a:pt x="4938094" y="3532018"/>
                  <a:pt x="4866747" y="3525072"/>
                </a:cubicBezTo>
                <a:cubicBezTo>
                  <a:pt x="4941251" y="3386166"/>
                  <a:pt x="5017650" y="3249153"/>
                  <a:pt x="5094679" y="3117823"/>
                </a:cubicBezTo>
                <a:cubicBezTo>
                  <a:pt x="5464673" y="3000384"/>
                  <a:pt x="5796152" y="2872842"/>
                  <a:pt x="6079646" y="2740250"/>
                </a:cubicBezTo>
                <a:cubicBezTo>
                  <a:pt x="6114373" y="2787604"/>
                  <a:pt x="6150361" y="2837484"/>
                  <a:pt x="6185719" y="2887996"/>
                </a:cubicBezTo>
                <a:cubicBezTo>
                  <a:pt x="6191402" y="2905044"/>
                  <a:pt x="6197084" y="2922723"/>
                  <a:pt x="6202767" y="2939770"/>
                </a:cubicBezTo>
                <a:cubicBezTo>
                  <a:pt x="6036711" y="3043950"/>
                  <a:pt x="5861817" y="3162652"/>
                  <a:pt x="5683134" y="3293982"/>
                </a:cubicBezTo>
                <a:close/>
                <a:moveTo>
                  <a:pt x="3816747" y="3210638"/>
                </a:moveTo>
                <a:cubicBezTo>
                  <a:pt x="3747926" y="3166441"/>
                  <a:pt x="3679105" y="3121612"/>
                  <a:pt x="3612177" y="3076783"/>
                </a:cubicBezTo>
                <a:cubicBezTo>
                  <a:pt x="3626699" y="3004804"/>
                  <a:pt x="3640590" y="2934719"/>
                  <a:pt x="3652586" y="2868423"/>
                </a:cubicBezTo>
                <a:lnTo>
                  <a:pt x="3653849" y="2862109"/>
                </a:lnTo>
                <a:cubicBezTo>
                  <a:pt x="3653849" y="2862109"/>
                  <a:pt x="3653849" y="2862109"/>
                  <a:pt x="3653849" y="2862109"/>
                </a:cubicBezTo>
                <a:lnTo>
                  <a:pt x="3655112" y="2856426"/>
                </a:lnTo>
                <a:lnTo>
                  <a:pt x="3655112" y="2856426"/>
                </a:lnTo>
                <a:cubicBezTo>
                  <a:pt x="3669002" y="2779396"/>
                  <a:pt x="3682262" y="2702366"/>
                  <a:pt x="3694889" y="2627230"/>
                </a:cubicBezTo>
                <a:cubicBezTo>
                  <a:pt x="3776338" y="2752878"/>
                  <a:pt x="3862207" y="2879788"/>
                  <a:pt x="3951233" y="3006067"/>
                </a:cubicBezTo>
                <a:cubicBezTo>
                  <a:pt x="3907036" y="3073626"/>
                  <a:pt x="3862207" y="3142448"/>
                  <a:pt x="3816747" y="3210638"/>
                </a:cubicBezTo>
                <a:close/>
                <a:moveTo>
                  <a:pt x="2407487" y="3032585"/>
                </a:moveTo>
                <a:cubicBezTo>
                  <a:pt x="2197234" y="2967552"/>
                  <a:pt x="1998978" y="2898098"/>
                  <a:pt x="1818401" y="2827382"/>
                </a:cubicBezTo>
                <a:cubicBezTo>
                  <a:pt x="1909952" y="2699841"/>
                  <a:pt x="2004661" y="2572299"/>
                  <a:pt x="2100000" y="2449809"/>
                </a:cubicBezTo>
                <a:cubicBezTo>
                  <a:pt x="2133464" y="2406242"/>
                  <a:pt x="2168190" y="2362045"/>
                  <a:pt x="2202285" y="2319110"/>
                </a:cubicBezTo>
                <a:cubicBezTo>
                  <a:pt x="2402436" y="2552726"/>
                  <a:pt x="2608900" y="2832433"/>
                  <a:pt x="2817258" y="3151287"/>
                </a:cubicBezTo>
                <a:cubicBezTo>
                  <a:pt x="2677090" y="3113404"/>
                  <a:pt x="2538816" y="3073626"/>
                  <a:pt x="2407487" y="3032585"/>
                </a:cubicBezTo>
                <a:close/>
                <a:moveTo>
                  <a:pt x="1705382" y="3064155"/>
                </a:moveTo>
                <a:cubicBezTo>
                  <a:pt x="1688335" y="3117823"/>
                  <a:pt x="1671918" y="3172123"/>
                  <a:pt x="1656134" y="3225792"/>
                </a:cubicBezTo>
                <a:cubicBezTo>
                  <a:pt x="1611305" y="3376064"/>
                  <a:pt x="1568371" y="3530123"/>
                  <a:pt x="1528593" y="3683552"/>
                </a:cubicBezTo>
                <a:lnTo>
                  <a:pt x="1522911" y="3683552"/>
                </a:lnTo>
                <a:cubicBezTo>
                  <a:pt x="1516597" y="3545277"/>
                  <a:pt x="1512808" y="3407633"/>
                  <a:pt x="1510914" y="3275040"/>
                </a:cubicBezTo>
                <a:cubicBezTo>
                  <a:pt x="1562057" y="3197379"/>
                  <a:pt x="1614462" y="3119718"/>
                  <a:pt x="1666867" y="3043319"/>
                </a:cubicBezTo>
                <a:cubicBezTo>
                  <a:pt x="1679495" y="3050264"/>
                  <a:pt x="1692123" y="3057210"/>
                  <a:pt x="1705382" y="3064155"/>
                </a:cubicBezTo>
                <a:close/>
                <a:moveTo>
                  <a:pt x="3623542" y="4587708"/>
                </a:moveTo>
                <a:lnTo>
                  <a:pt x="3627962" y="4596548"/>
                </a:lnTo>
                <a:cubicBezTo>
                  <a:pt x="3631119" y="4603493"/>
                  <a:pt x="3634276" y="4610439"/>
                  <a:pt x="3638064" y="4617384"/>
                </a:cubicBezTo>
                <a:cubicBezTo>
                  <a:pt x="3697415" y="4741769"/>
                  <a:pt x="3755503" y="4867416"/>
                  <a:pt x="3809802" y="4991800"/>
                </a:cubicBezTo>
                <a:cubicBezTo>
                  <a:pt x="3765605" y="5040418"/>
                  <a:pt x="3723302" y="5087772"/>
                  <a:pt x="3683524" y="5132602"/>
                </a:cubicBezTo>
                <a:lnTo>
                  <a:pt x="3679736" y="5137021"/>
                </a:lnTo>
                <a:cubicBezTo>
                  <a:pt x="3614703" y="5210894"/>
                  <a:pt x="3550933" y="5285399"/>
                  <a:pt x="3490319" y="5358641"/>
                </a:cubicBezTo>
                <a:cubicBezTo>
                  <a:pt x="3489056" y="5109871"/>
                  <a:pt x="3478954" y="4853525"/>
                  <a:pt x="3461907" y="4594654"/>
                </a:cubicBezTo>
                <a:cubicBezTo>
                  <a:pt x="3515575" y="4592128"/>
                  <a:pt x="3569874" y="4589603"/>
                  <a:pt x="3623542" y="4587708"/>
                </a:cubicBezTo>
                <a:close/>
                <a:moveTo>
                  <a:pt x="3999219" y="4808696"/>
                </a:moveTo>
                <a:cubicBezTo>
                  <a:pt x="4060463" y="4868047"/>
                  <a:pt x="4121708" y="4928030"/>
                  <a:pt x="4179796" y="4986749"/>
                </a:cubicBezTo>
                <a:cubicBezTo>
                  <a:pt x="4156435" y="5047995"/>
                  <a:pt x="4133705" y="5107346"/>
                  <a:pt x="4112869" y="5163540"/>
                </a:cubicBezTo>
                <a:lnTo>
                  <a:pt x="4110974" y="5168591"/>
                </a:lnTo>
                <a:cubicBezTo>
                  <a:pt x="4076880" y="5260774"/>
                  <a:pt x="4044679" y="5352958"/>
                  <a:pt x="4013741" y="5443247"/>
                </a:cubicBezTo>
                <a:cubicBezTo>
                  <a:pt x="3955653" y="5295501"/>
                  <a:pt x="3893145" y="5144598"/>
                  <a:pt x="3826849" y="4994326"/>
                </a:cubicBezTo>
                <a:cubicBezTo>
                  <a:pt x="3883043" y="4932450"/>
                  <a:pt x="3940499" y="4869941"/>
                  <a:pt x="3999219" y="4808696"/>
                </a:cubicBezTo>
                <a:close/>
                <a:moveTo>
                  <a:pt x="4196212" y="4982961"/>
                </a:moveTo>
                <a:cubicBezTo>
                  <a:pt x="4226519" y="4905300"/>
                  <a:pt x="4258089" y="4825744"/>
                  <a:pt x="4290289" y="4747451"/>
                </a:cubicBezTo>
                <a:cubicBezTo>
                  <a:pt x="4369213" y="4780915"/>
                  <a:pt x="4447505" y="4815010"/>
                  <a:pt x="4522640" y="4848474"/>
                </a:cubicBezTo>
                <a:lnTo>
                  <a:pt x="4522640" y="4856051"/>
                </a:lnTo>
                <a:cubicBezTo>
                  <a:pt x="4522640" y="4914139"/>
                  <a:pt x="4523272" y="4973490"/>
                  <a:pt x="4523903" y="5030947"/>
                </a:cubicBezTo>
                <a:lnTo>
                  <a:pt x="4523903" y="5030947"/>
                </a:lnTo>
                <a:lnTo>
                  <a:pt x="4523903" y="5043575"/>
                </a:lnTo>
                <a:cubicBezTo>
                  <a:pt x="4525166" y="5141441"/>
                  <a:pt x="4528323" y="5239307"/>
                  <a:pt x="4532111" y="5334016"/>
                </a:cubicBezTo>
                <a:cubicBezTo>
                  <a:pt x="4424775" y="5217840"/>
                  <a:pt x="4312388" y="5099769"/>
                  <a:pt x="4196212" y="4982961"/>
                </a:cubicBezTo>
                <a:close/>
                <a:moveTo>
                  <a:pt x="4537162" y="4839635"/>
                </a:moveTo>
                <a:cubicBezTo>
                  <a:pt x="4537162" y="4756291"/>
                  <a:pt x="4538425" y="4671052"/>
                  <a:pt x="4540319" y="4586446"/>
                </a:cubicBezTo>
                <a:cubicBezTo>
                  <a:pt x="4625557" y="4588971"/>
                  <a:pt x="4710794" y="4592760"/>
                  <a:pt x="4793506" y="4597179"/>
                </a:cubicBezTo>
                <a:cubicBezTo>
                  <a:pt x="4816236" y="4655899"/>
                  <a:pt x="4838967" y="4713356"/>
                  <a:pt x="4860434" y="4767656"/>
                </a:cubicBezTo>
                <a:lnTo>
                  <a:pt x="4860434" y="4767656"/>
                </a:lnTo>
                <a:lnTo>
                  <a:pt x="4861696" y="4770181"/>
                </a:lnTo>
                <a:cubicBezTo>
                  <a:pt x="4862328" y="4770813"/>
                  <a:pt x="4862328" y="4772075"/>
                  <a:pt x="4862959" y="4772707"/>
                </a:cubicBezTo>
                <a:lnTo>
                  <a:pt x="4867379" y="4784072"/>
                </a:lnTo>
                <a:lnTo>
                  <a:pt x="4867379" y="4784072"/>
                </a:lnTo>
                <a:cubicBezTo>
                  <a:pt x="4903368" y="4873098"/>
                  <a:pt x="4940620" y="4961494"/>
                  <a:pt x="4977241" y="5047363"/>
                </a:cubicBezTo>
                <a:cubicBezTo>
                  <a:pt x="4835178" y="4976647"/>
                  <a:pt x="4686802" y="4906562"/>
                  <a:pt x="4537162" y="4839635"/>
                </a:cubicBezTo>
                <a:close/>
                <a:moveTo>
                  <a:pt x="6411757" y="4296005"/>
                </a:moveTo>
                <a:cubicBezTo>
                  <a:pt x="6426910" y="4131842"/>
                  <a:pt x="6439538" y="3966417"/>
                  <a:pt x="6448377" y="3802254"/>
                </a:cubicBezTo>
                <a:cubicBezTo>
                  <a:pt x="6483104" y="3943055"/>
                  <a:pt x="6515936" y="4082593"/>
                  <a:pt x="6544348" y="4218975"/>
                </a:cubicBezTo>
                <a:cubicBezTo>
                  <a:pt x="6509622" y="4304844"/>
                  <a:pt x="6473633" y="4391976"/>
                  <a:pt x="6437012" y="4477214"/>
                </a:cubicBezTo>
                <a:cubicBezTo>
                  <a:pt x="6423122" y="4472795"/>
                  <a:pt x="6408600" y="4469006"/>
                  <a:pt x="6394709" y="4464587"/>
                </a:cubicBezTo>
                <a:cubicBezTo>
                  <a:pt x="6401023" y="4408393"/>
                  <a:pt x="6406706" y="4351567"/>
                  <a:pt x="6411757" y="4296005"/>
                </a:cubicBezTo>
                <a:close/>
                <a:moveTo>
                  <a:pt x="6445852" y="3560431"/>
                </a:moveTo>
                <a:cubicBezTo>
                  <a:pt x="6431330" y="3561693"/>
                  <a:pt x="6416808" y="3562956"/>
                  <a:pt x="6401655" y="3563588"/>
                </a:cubicBezTo>
                <a:cubicBezTo>
                  <a:pt x="6387132" y="3509287"/>
                  <a:pt x="6371979" y="3454356"/>
                  <a:pt x="6356826" y="3400688"/>
                </a:cubicBezTo>
                <a:cubicBezTo>
                  <a:pt x="6313891" y="3249785"/>
                  <a:pt x="6267800" y="3096356"/>
                  <a:pt x="6219814" y="2945453"/>
                </a:cubicBezTo>
                <a:lnTo>
                  <a:pt x="6224866" y="2942296"/>
                </a:lnTo>
                <a:cubicBezTo>
                  <a:pt x="6303789" y="3054684"/>
                  <a:pt x="6380818" y="3168966"/>
                  <a:pt x="6453428" y="3280723"/>
                </a:cubicBezTo>
                <a:cubicBezTo>
                  <a:pt x="6452166" y="3373538"/>
                  <a:pt x="6449640" y="3466984"/>
                  <a:pt x="6445852" y="3560431"/>
                </a:cubicBezTo>
                <a:close/>
                <a:moveTo>
                  <a:pt x="5105412" y="3099513"/>
                </a:moveTo>
                <a:cubicBezTo>
                  <a:pt x="5179285" y="2974497"/>
                  <a:pt x="5253789" y="2852007"/>
                  <a:pt x="5328293" y="2736461"/>
                </a:cubicBezTo>
                <a:cubicBezTo>
                  <a:pt x="5446994" y="2551463"/>
                  <a:pt x="5566327" y="2378461"/>
                  <a:pt x="5683134" y="2223138"/>
                </a:cubicBezTo>
                <a:cubicBezTo>
                  <a:pt x="5781630" y="2345629"/>
                  <a:pt x="5878864" y="2470644"/>
                  <a:pt x="5972310" y="2595029"/>
                </a:cubicBezTo>
                <a:cubicBezTo>
                  <a:pt x="6005142" y="2639227"/>
                  <a:pt x="6038606" y="2684056"/>
                  <a:pt x="6071438" y="2728885"/>
                </a:cubicBezTo>
                <a:cubicBezTo>
                  <a:pt x="5792995" y="2858320"/>
                  <a:pt x="5467830" y="2983336"/>
                  <a:pt x="5105412" y="3099513"/>
                </a:cubicBezTo>
                <a:close/>
                <a:moveTo>
                  <a:pt x="5316297" y="2728253"/>
                </a:moveTo>
                <a:cubicBezTo>
                  <a:pt x="5239267" y="2848218"/>
                  <a:pt x="5161606" y="2975128"/>
                  <a:pt x="5085208" y="3105827"/>
                </a:cubicBezTo>
                <a:cubicBezTo>
                  <a:pt x="5005653" y="3131083"/>
                  <a:pt x="4923572" y="3156338"/>
                  <a:pt x="4842124" y="3179700"/>
                </a:cubicBezTo>
                <a:lnTo>
                  <a:pt x="4836441" y="3180963"/>
                </a:lnTo>
                <a:cubicBezTo>
                  <a:pt x="4773302" y="3199273"/>
                  <a:pt x="4706375" y="3218215"/>
                  <a:pt x="4637553" y="3237157"/>
                </a:cubicBezTo>
                <a:cubicBezTo>
                  <a:pt x="4657126" y="3081202"/>
                  <a:pt x="4679225" y="2925880"/>
                  <a:pt x="4703849" y="2774976"/>
                </a:cubicBezTo>
                <a:cubicBezTo>
                  <a:pt x="5006916" y="2531890"/>
                  <a:pt x="5270205" y="2294486"/>
                  <a:pt x="5486772" y="2067815"/>
                </a:cubicBezTo>
                <a:cubicBezTo>
                  <a:pt x="5536652" y="2100016"/>
                  <a:pt x="5587794" y="2133480"/>
                  <a:pt x="5638936" y="2167575"/>
                </a:cubicBezTo>
                <a:cubicBezTo>
                  <a:pt x="5650302" y="2181466"/>
                  <a:pt x="5661667" y="2195988"/>
                  <a:pt x="5673031" y="2209879"/>
                </a:cubicBezTo>
                <a:cubicBezTo>
                  <a:pt x="5556224" y="2367727"/>
                  <a:pt x="5436261" y="2541992"/>
                  <a:pt x="5316297" y="2728253"/>
                </a:cubicBezTo>
                <a:close/>
                <a:moveTo>
                  <a:pt x="4707637" y="2754772"/>
                </a:moveTo>
                <a:cubicBezTo>
                  <a:pt x="4730999" y="2611445"/>
                  <a:pt x="4757517" y="2470644"/>
                  <a:pt x="4784667" y="2335526"/>
                </a:cubicBezTo>
                <a:cubicBezTo>
                  <a:pt x="4828864" y="2120221"/>
                  <a:pt x="4878112" y="1916281"/>
                  <a:pt x="4931149" y="1728757"/>
                </a:cubicBezTo>
                <a:cubicBezTo>
                  <a:pt x="5067529" y="1807681"/>
                  <a:pt x="5203278" y="1889131"/>
                  <a:pt x="5334607" y="1971843"/>
                </a:cubicBezTo>
                <a:cubicBezTo>
                  <a:pt x="5381330" y="2000887"/>
                  <a:pt x="5428053" y="2031194"/>
                  <a:pt x="5474775" y="2060870"/>
                </a:cubicBezTo>
                <a:cubicBezTo>
                  <a:pt x="5261997" y="2283121"/>
                  <a:pt x="5004390" y="2516105"/>
                  <a:pt x="4707637" y="2754772"/>
                </a:cubicBezTo>
                <a:close/>
                <a:moveTo>
                  <a:pt x="4770776" y="2333001"/>
                </a:moveTo>
                <a:cubicBezTo>
                  <a:pt x="4742364" y="2472539"/>
                  <a:pt x="4715214" y="2619022"/>
                  <a:pt x="4690590" y="2768031"/>
                </a:cubicBezTo>
                <a:cubicBezTo>
                  <a:pt x="4625557" y="2820437"/>
                  <a:pt x="4557998" y="2872842"/>
                  <a:pt x="4490440" y="2924617"/>
                </a:cubicBezTo>
                <a:lnTo>
                  <a:pt x="4486020" y="2927774"/>
                </a:lnTo>
                <a:cubicBezTo>
                  <a:pt x="4433615" y="2967552"/>
                  <a:pt x="4378053" y="3009224"/>
                  <a:pt x="4320596" y="3051527"/>
                </a:cubicBezTo>
                <a:cubicBezTo>
                  <a:pt x="4282713" y="2898730"/>
                  <a:pt x="4247355" y="2745932"/>
                  <a:pt x="4215785" y="2596923"/>
                </a:cubicBezTo>
                <a:cubicBezTo>
                  <a:pt x="4410884" y="2261022"/>
                  <a:pt x="4571257" y="1944693"/>
                  <a:pt x="4691853" y="1655515"/>
                </a:cubicBezTo>
                <a:cubicBezTo>
                  <a:pt x="4749309" y="1667511"/>
                  <a:pt x="4809291" y="1680139"/>
                  <a:pt x="4869904" y="1694030"/>
                </a:cubicBezTo>
                <a:cubicBezTo>
                  <a:pt x="4885689" y="1702870"/>
                  <a:pt x="4901474" y="1712340"/>
                  <a:pt x="4917259" y="1721180"/>
                </a:cubicBezTo>
                <a:cubicBezTo>
                  <a:pt x="4864853" y="1909967"/>
                  <a:pt x="4815605" y="2115801"/>
                  <a:pt x="4770776" y="2333001"/>
                </a:cubicBezTo>
                <a:close/>
                <a:moveTo>
                  <a:pt x="3682893" y="2609551"/>
                </a:moveTo>
                <a:cubicBezTo>
                  <a:pt x="3669634" y="2691632"/>
                  <a:pt x="3655112" y="2775608"/>
                  <a:pt x="3639958" y="2860215"/>
                </a:cubicBezTo>
                <a:lnTo>
                  <a:pt x="3638696" y="2865897"/>
                </a:lnTo>
                <a:cubicBezTo>
                  <a:pt x="3626699" y="2930299"/>
                  <a:pt x="3613440" y="2998490"/>
                  <a:pt x="3599549" y="3068575"/>
                </a:cubicBezTo>
                <a:cubicBezTo>
                  <a:pt x="3468852" y="2980811"/>
                  <a:pt x="3340049" y="2891153"/>
                  <a:pt x="3216928" y="2801495"/>
                </a:cubicBezTo>
                <a:cubicBezTo>
                  <a:pt x="3136110" y="2421396"/>
                  <a:pt x="3042664" y="2079180"/>
                  <a:pt x="2937854" y="1784319"/>
                </a:cubicBezTo>
                <a:cubicBezTo>
                  <a:pt x="2988365" y="1754644"/>
                  <a:pt x="3041402" y="1723705"/>
                  <a:pt x="3095701" y="1693399"/>
                </a:cubicBezTo>
                <a:cubicBezTo>
                  <a:pt x="3113380" y="1689610"/>
                  <a:pt x="3131059" y="1685822"/>
                  <a:pt x="3149369" y="1682033"/>
                </a:cubicBezTo>
                <a:cubicBezTo>
                  <a:pt x="3236501" y="1857561"/>
                  <a:pt x="3337523" y="2043191"/>
                  <a:pt x="3450542" y="2233872"/>
                </a:cubicBezTo>
                <a:cubicBezTo>
                  <a:pt x="3522520" y="2355731"/>
                  <a:pt x="3600812" y="2482641"/>
                  <a:pt x="3682893" y="2609551"/>
                </a:cubicBezTo>
                <a:close/>
                <a:moveTo>
                  <a:pt x="2774955" y="1863875"/>
                </a:moveTo>
                <a:cubicBezTo>
                  <a:pt x="2640469" y="1945325"/>
                  <a:pt x="2505352" y="2030563"/>
                  <a:pt x="2372760" y="2117064"/>
                </a:cubicBezTo>
                <a:lnTo>
                  <a:pt x="2368341" y="2113276"/>
                </a:lnTo>
                <a:cubicBezTo>
                  <a:pt x="2456104" y="2007201"/>
                  <a:pt x="2545130" y="1903021"/>
                  <a:pt x="2633524" y="1802630"/>
                </a:cubicBezTo>
                <a:cubicBezTo>
                  <a:pt x="2723181" y="1779268"/>
                  <a:pt x="2814733" y="1756538"/>
                  <a:pt x="2905021" y="1735702"/>
                </a:cubicBezTo>
                <a:cubicBezTo>
                  <a:pt x="2910073" y="1749593"/>
                  <a:pt x="2915124" y="1763483"/>
                  <a:pt x="2920175" y="1777374"/>
                </a:cubicBezTo>
                <a:cubicBezTo>
                  <a:pt x="2871558" y="1805787"/>
                  <a:pt x="2822941" y="1835462"/>
                  <a:pt x="2774955" y="1863875"/>
                </a:cubicBezTo>
                <a:close/>
                <a:moveTo>
                  <a:pt x="3203668" y="2809703"/>
                </a:moveTo>
                <a:cubicBezTo>
                  <a:pt x="3220716" y="2891153"/>
                  <a:pt x="3237763" y="2975128"/>
                  <a:pt x="3253548" y="3059104"/>
                </a:cubicBezTo>
                <a:lnTo>
                  <a:pt x="3254811" y="3064786"/>
                </a:lnTo>
                <a:cubicBezTo>
                  <a:pt x="3266808" y="3129188"/>
                  <a:pt x="3279435" y="3197379"/>
                  <a:pt x="3291432" y="3268095"/>
                </a:cubicBezTo>
                <a:cubicBezTo>
                  <a:pt x="3138004" y="3233368"/>
                  <a:pt x="2985839" y="3196116"/>
                  <a:pt x="2838094" y="3156970"/>
                </a:cubicBezTo>
                <a:cubicBezTo>
                  <a:pt x="2625947" y="2831170"/>
                  <a:pt x="2415695" y="2545780"/>
                  <a:pt x="2211756" y="2307745"/>
                </a:cubicBezTo>
                <a:cubicBezTo>
                  <a:pt x="2248377" y="2261653"/>
                  <a:pt x="2286892" y="2213667"/>
                  <a:pt x="2326038" y="2165681"/>
                </a:cubicBezTo>
                <a:cubicBezTo>
                  <a:pt x="2341191" y="2155579"/>
                  <a:pt x="2356344" y="2145477"/>
                  <a:pt x="2371498" y="2135374"/>
                </a:cubicBezTo>
                <a:cubicBezTo>
                  <a:pt x="2516086" y="2267967"/>
                  <a:pt x="2677090" y="2404980"/>
                  <a:pt x="2851353" y="2541992"/>
                </a:cubicBezTo>
                <a:cubicBezTo>
                  <a:pt x="2963109" y="2631019"/>
                  <a:pt x="3081810" y="2720676"/>
                  <a:pt x="3203668" y="2809703"/>
                </a:cubicBezTo>
                <a:close/>
                <a:moveTo>
                  <a:pt x="2088635" y="2440969"/>
                </a:moveTo>
                <a:cubicBezTo>
                  <a:pt x="1992664" y="2565354"/>
                  <a:pt x="1897324" y="2693527"/>
                  <a:pt x="1804510" y="2822331"/>
                </a:cubicBezTo>
                <a:lnTo>
                  <a:pt x="1798828" y="2820437"/>
                </a:lnTo>
                <a:cubicBezTo>
                  <a:pt x="1842393" y="2690370"/>
                  <a:pt x="1887854" y="2560302"/>
                  <a:pt x="1934576" y="2435287"/>
                </a:cubicBezTo>
                <a:cubicBezTo>
                  <a:pt x="2010343" y="2380987"/>
                  <a:pt x="2087373" y="2327318"/>
                  <a:pt x="2163771" y="2274912"/>
                </a:cubicBezTo>
                <a:cubicBezTo>
                  <a:pt x="2173242" y="2285646"/>
                  <a:pt x="2183344" y="2297011"/>
                  <a:pt x="2192814" y="2308376"/>
                </a:cubicBezTo>
                <a:cubicBezTo>
                  <a:pt x="2158088" y="2351942"/>
                  <a:pt x="2122730" y="2396771"/>
                  <a:pt x="2088635" y="2440969"/>
                </a:cubicBezTo>
                <a:close/>
                <a:moveTo>
                  <a:pt x="1793145" y="2838116"/>
                </a:moveTo>
                <a:cubicBezTo>
                  <a:pt x="1793777" y="2836222"/>
                  <a:pt x="1794408" y="2834959"/>
                  <a:pt x="1795039" y="2833065"/>
                </a:cubicBezTo>
                <a:lnTo>
                  <a:pt x="1796302" y="2833696"/>
                </a:lnTo>
                <a:lnTo>
                  <a:pt x="1795039" y="2834959"/>
                </a:lnTo>
                <a:cubicBezTo>
                  <a:pt x="1794408" y="2836222"/>
                  <a:pt x="1793777" y="2837484"/>
                  <a:pt x="1793145" y="2838116"/>
                </a:cubicBezTo>
                <a:close/>
                <a:moveTo>
                  <a:pt x="1509020" y="3135502"/>
                </a:moveTo>
                <a:cubicBezTo>
                  <a:pt x="1509020" y="3079940"/>
                  <a:pt x="1509651" y="3022483"/>
                  <a:pt x="1510283" y="2965026"/>
                </a:cubicBezTo>
                <a:cubicBezTo>
                  <a:pt x="1557006" y="2987125"/>
                  <a:pt x="1604991" y="3011749"/>
                  <a:pt x="1652977" y="3037005"/>
                </a:cubicBezTo>
                <a:cubicBezTo>
                  <a:pt x="1604360" y="3107090"/>
                  <a:pt x="1556374" y="3179069"/>
                  <a:pt x="1509020" y="3250416"/>
                </a:cubicBezTo>
                <a:cubicBezTo>
                  <a:pt x="1509651" y="3208113"/>
                  <a:pt x="1509020" y="3170229"/>
                  <a:pt x="1509020" y="3135502"/>
                </a:cubicBezTo>
                <a:close/>
                <a:moveTo>
                  <a:pt x="1257727" y="3675976"/>
                </a:moveTo>
                <a:cubicBezTo>
                  <a:pt x="1271618" y="3652614"/>
                  <a:pt x="1286140" y="3629252"/>
                  <a:pt x="1300662" y="3605891"/>
                </a:cubicBezTo>
                <a:lnTo>
                  <a:pt x="1303819" y="3600840"/>
                </a:lnTo>
                <a:cubicBezTo>
                  <a:pt x="1365063" y="3501079"/>
                  <a:pt x="1430096" y="3398794"/>
                  <a:pt x="1497024" y="3296508"/>
                </a:cubicBezTo>
                <a:cubicBezTo>
                  <a:pt x="1498918" y="3422786"/>
                  <a:pt x="1502706" y="3552854"/>
                  <a:pt x="1508389" y="3683552"/>
                </a:cubicBezTo>
                <a:cubicBezTo>
                  <a:pt x="1421888" y="3682921"/>
                  <a:pt x="1337282" y="3680395"/>
                  <a:pt x="1257727" y="3675976"/>
                </a:cubicBezTo>
                <a:close/>
                <a:moveTo>
                  <a:pt x="1508389" y="3698074"/>
                </a:moveTo>
                <a:lnTo>
                  <a:pt x="1509020" y="3708177"/>
                </a:lnTo>
                <a:cubicBezTo>
                  <a:pt x="1509651" y="3722067"/>
                  <a:pt x="1510283" y="3735958"/>
                  <a:pt x="1510914" y="3749849"/>
                </a:cubicBezTo>
                <a:cubicBezTo>
                  <a:pt x="1496392" y="3806674"/>
                  <a:pt x="1481870" y="3866025"/>
                  <a:pt x="1467348" y="3924745"/>
                </a:cubicBezTo>
                <a:cubicBezTo>
                  <a:pt x="1409892" y="3918431"/>
                  <a:pt x="1353698" y="3912748"/>
                  <a:pt x="1299399" y="3908329"/>
                </a:cubicBezTo>
                <a:cubicBezTo>
                  <a:pt x="1281720" y="3860343"/>
                  <a:pt x="1264672" y="3811725"/>
                  <a:pt x="1247625" y="3764371"/>
                </a:cubicBezTo>
                <a:cubicBezTo>
                  <a:pt x="1242574" y="3750480"/>
                  <a:pt x="1238154" y="3737221"/>
                  <a:pt x="1233734" y="3723961"/>
                </a:cubicBezTo>
                <a:lnTo>
                  <a:pt x="1231840" y="3718910"/>
                </a:lnTo>
                <a:cubicBezTo>
                  <a:pt x="1237523" y="3709439"/>
                  <a:pt x="1243205" y="3699969"/>
                  <a:pt x="1248888" y="3690498"/>
                </a:cubicBezTo>
                <a:cubicBezTo>
                  <a:pt x="1332231" y="3694286"/>
                  <a:pt x="1419363" y="3696812"/>
                  <a:pt x="1508389" y="3698074"/>
                </a:cubicBezTo>
                <a:close/>
                <a:moveTo>
                  <a:pt x="1663079" y="4820062"/>
                </a:moveTo>
                <a:cubicBezTo>
                  <a:pt x="1649820" y="4823219"/>
                  <a:pt x="1637192" y="4826376"/>
                  <a:pt x="1624564" y="4829533"/>
                </a:cubicBezTo>
                <a:cubicBezTo>
                  <a:pt x="1618882" y="4785966"/>
                  <a:pt x="1613199" y="4741769"/>
                  <a:pt x="1607517" y="4698202"/>
                </a:cubicBezTo>
                <a:cubicBezTo>
                  <a:pt x="1625827" y="4739875"/>
                  <a:pt x="1644769" y="4780915"/>
                  <a:pt x="1663079" y="4820062"/>
                </a:cubicBezTo>
                <a:close/>
                <a:moveTo>
                  <a:pt x="1668761" y="4833321"/>
                </a:moveTo>
                <a:cubicBezTo>
                  <a:pt x="1692123" y="4884463"/>
                  <a:pt x="1716747" y="4936238"/>
                  <a:pt x="1740740" y="4986118"/>
                </a:cubicBezTo>
                <a:cubicBezTo>
                  <a:pt x="1808298" y="5127550"/>
                  <a:pt x="1879646" y="5270877"/>
                  <a:pt x="1953518" y="5411046"/>
                </a:cubicBezTo>
                <a:lnTo>
                  <a:pt x="1949098" y="5414834"/>
                </a:lnTo>
                <a:cubicBezTo>
                  <a:pt x="1852496" y="5317600"/>
                  <a:pt x="1757156" y="5218471"/>
                  <a:pt x="1666236" y="5119974"/>
                </a:cubicBezTo>
                <a:cubicBezTo>
                  <a:pt x="1651714" y="5028422"/>
                  <a:pt x="1638455" y="4934975"/>
                  <a:pt x="1626458" y="4843423"/>
                </a:cubicBezTo>
                <a:cubicBezTo>
                  <a:pt x="1640349" y="4840898"/>
                  <a:pt x="1654240" y="4837109"/>
                  <a:pt x="1668761" y="4833321"/>
                </a:cubicBezTo>
                <a:close/>
                <a:moveTo>
                  <a:pt x="2881029" y="5472291"/>
                </a:moveTo>
                <a:cubicBezTo>
                  <a:pt x="2995310" y="5201423"/>
                  <a:pt x="3103909" y="4911614"/>
                  <a:pt x="3203668" y="4609807"/>
                </a:cubicBezTo>
                <a:cubicBezTo>
                  <a:pt x="3284486" y="4604125"/>
                  <a:pt x="3366567" y="4599074"/>
                  <a:pt x="3448016" y="4595285"/>
                </a:cubicBezTo>
                <a:cubicBezTo>
                  <a:pt x="3465695" y="4859208"/>
                  <a:pt x="3475797" y="5121868"/>
                  <a:pt x="3476428" y="5375688"/>
                </a:cubicBezTo>
                <a:cubicBezTo>
                  <a:pt x="3243446" y="5656659"/>
                  <a:pt x="3043927" y="5926263"/>
                  <a:pt x="2884186" y="6176296"/>
                </a:cubicBezTo>
                <a:cubicBezTo>
                  <a:pt x="2807788" y="6144094"/>
                  <a:pt x="2732021" y="6111893"/>
                  <a:pt x="2657517" y="6079061"/>
                </a:cubicBezTo>
                <a:cubicBezTo>
                  <a:pt x="2643626" y="6067065"/>
                  <a:pt x="2630367" y="6055068"/>
                  <a:pt x="2616477" y="6043071"/>
                </a:cubicBezTo>
                <a:cubicBezTo>
                  <a:pt x="2705502" y="5868807"/>
                  <a:pt x="2794528" y="5676863"/>
                  <a:pt x="2881029" y="5472291"/>
                </a:cubicBezTo>
                <a:close/>
                <a:moveTo>
                  <a:pt x="3476428" y="5397787"/>
                </a:moveTo>
                <a:lnTo>
                  <a:pt x="3476428" y="5399681"/>
                </a:lnTo>
                <a:cubicBezTo>
                  <a:pt x="3476428" y="5409783"/>
                  <a:pt x="3476428" y="5419886"/>
                  <a:pt x="3476428" y="5430619"/>
                </a:cubicBezTo>
                <a:cubicBezTo>
                  <a:pt x="3476428" y="5544902"/>
                  <a:pt x="3474534" y="5658553"/>
                  <a:pt x="3471377" y="5769678"/>
                </a:cubicBezTo>
                <a:cubicBezTo>
                  <a:pt x="3464432" y="5989403"/>
                  <a:pt x="3450542" y="6199026"/>
                  <a:pt x="3430337" y="6392232"/>
                </a:cubicBezTo>
                <a:cubicBezTo>
                  <a:pt x="3282592" y="6337932"/>
                  <a:pt x="3134847" y="6280476"/>
                  <a:pt x="2990890" y="6221124"/>
                </a:cubicBezTo>
                <a:cubicBezTo>
                  <a:pt x="2962478" y="6209759"/>
                  <a:pt x="2932803" y="6197132"/>
                  <a:pt x="2896813" y="6181978"/>
                </a:cubicBezTo>
                <a:cubicBezTo>
                  <a:pt x="3054029" y="5936366"/>
                  <a:pt x="3249128" y="5672443"/>
                  <a:pt x="3476428" y="5397787"/>
                </a:cubicBezTo>
                <a:close/>
                <a:moveTo>
                  <a:pt x="5335238" y="5248778"/>
                </a:moveTo>
                <a:cubicBezTo>
                  <a:pt x="5526549" y="5352958"/>
                  <a:pt x="5705232" y="5457769"/>
                  <a:pt x="5866868" y="5561318"/>
                </a:cubicBezTo>
                <a:cubicBezTo>
                  <a:pt x="5769634" y="5656027"/>
                  <a:pt x="5670506" y="5749473"/>
                  <a:pt x="5572009" y="5839763"/>
                </a:cubicBezTo>
                <a:cubicBezTo>
                  <a:pt x="5531600" y="5877015"/>
                  <a:pt x="5489929" y="5914267"/>
                  <a:pt x="5448888" y="5951519"/>
                </a:cubicBezTo>
                <a:cubicBezTo>
                  <a:pt x="5299249" y="5700225"/>
                  <a:pt x="5150241" y="5405995"/>
                  <a:pt x="5006285" y="5077039"/>
                </a:cubicBezTo>
                <a:cubicBezTo>
                  <a:pt x="5118672" y="5133233"/>
                  <a:pt x="5229165" y="5191321"/>
                  <a:pt x="5335238" y="5248778"/>
                </a:cubicBezTo>
                <a:close/>
                <a:moveTo>
                  <a:pt x="5342183" y="5236150"/>
                </a:moveTo>
                <a:cubicBezTo>
                  <a:pt x="5231059" y="5176168"/>
                  <a:pt x="5115515" y="5115554"/>
                  <a:pt x="4997445" y="5056834"/>
                </a:cubicBezTo>
                <a:cubicBezTo>
                  <a:pt x="4957668" y="4964651"/>
                  <a:pt x="4917259" y="4869310"/>
                  <a:pt x="4878744" y="4772707"/>
                </a:cubicBezTo>
                <a:lnTo>
                  <a:pt x="4874324" y="4761973"/>
                </a:lnTo>
                <a:cubicBezTo>
                  <a:pt x="4853488" y="4709568"/>
                  <a:pt x="4831390" y="4654636"/>
                  <a:pt x="4809922" y="4597811"/>
                </a:cubicBezTo>
                <a:cubicBezTo>
                  <a:pt x="4977241" y="4606650"/>
                  <a:pt x="5143927" y="4618647"/>
                  <a:pt x="5304932" y="4633800"/>
                </a:cubicBezTo>
                <a:cubicBezTo>
                  <a:pt x="5563170" y="4895197"/>
                  <a:pt x="5813200" y="5121236"/>
                  <a:pt x="6048077" y="5305603"/>
                </a:cubicBezTo>
                <a:cubicBezTo>
                  <a:pt x="6020927" y="5358009"/>
                  <a:pt x="5992514" y="5412309"/>
                  <a:pt x="5963470" y="5467240"/>
                </a:cubicBezTo>
                <a:cubicBezTo>
                  <a:pt x="5936321" y="5494390"/>
                  <a:pt x="5908540" y="5521540"/>
                  <a:pt x="5877602" y="5551216"/>
                </a:cubicBezTo>
                <a:cubicBezTo>
                  <a:pt x="5714703" y="5447036"/>
                  <a:pt x="5534757" y="5340962"/>
                  <a:pt x="5342183" y="5236150"/>
                </a:cubicBezTo>
                <a:close/>
                <a:moveTo>
                  <a:pt x="5326399" y="4635695"/>
                </a:moveTo>
                <a:cubicBezTo>
                  <a:pt x="5452045" y="4647691"/>
                  <a:pt x="5575797" y="4661582"/>
                  <a:pt x="5695130" y="4677366"/>
                </a:cubicBezTo>
                <a:cubicBezTo>
                  <a:pt x="5910434" y="4705148"/>
                  <a:pt x="6115004" y="4739243"/>
                  <a:pt x="6303158" y="4777758"/>
                </a:cubicBezTo>
                <a:cubicBezTo>
                  <a:pt x="6246333" y="4900880"/>
                  <a:pt x="6187614" y="5024002"/>
                  <a:pt x="6128263" y="5143967"/>
                </a:cubicBezTo>
                <a:cubicBezTo>
                  <a:pt x="6103639" y="5193215"/>
                  <a:pt x="6078383" y="5243096"/>
                  <a:pt x="6053128" y="5292344"/>
                </a:cubicBezTo>
                <a:cubicBezTo>
                  <a:pt x="5823302" y="5111765"/>
                  <a:pt x="5578954" y="4890777"/>
                  <a:pt x="5326399" y="4635695"/>
                </a:cubicBezTo>
                <a:close/>
                <a:moveTo>
                  <a:pt x="5697024" y="4663476"/>
                </a:moveTo>
                <a:cubicBezTo>
                  <a:pt x="5572009" y="4647060"/>
                  <a:pt x="5441943" y="4632538"/>
                  <a:pt x="5310614" y="4619910"/>
                </a:cubicBezTo>
                <a:cubicBezTo>
                  <a:pt x="5239899" y="4548562"/>
                  <a:pt x="5168551" y="4474057"/>
                  <a:pt x="5097204" y="4397659"/>
                </a:cubicBezTo>
                <a:lnTo>
                  <a:pt x="5093416" y="4393871"/>
                </a:lnTo>
                <a:cubicBezTo>
                  <a:pt x="4989868" y="4282745"/>
                  <a:pt x="4885058" y="4165937"/>
                  <a:pt x="4781510" y="4046604"/>
                </a:cubicBezTo>
                <a:cubicBezTo>
                  <a:pt x="4842124" y="3992304"/>
                  <a:pt x="4904000" y="3937372"/>
                  <a:pt x="4965244" y="3884967"/>
                </a:cubicBezTo>
                <a:cubicBezTo>
                  <a:pt x="5030909" y="3918431"/>
                  <a:pt x="5094679" y="3950000"/>
                  <a:pt x="5155292" y="3979045"/>
                </a:cubicBezTo>
                <a:lnTo>
                  <a:pt x="5166657" y="3984727"/>
                </a:lnTo>
                <a:lnTo>
                  <a:pt x="5166657" y="3984727"/>
                </a:lnTo>
                <a:cubicBezTo>
                  <a:pt x="5606104" y="4197507"/>
                  <a:pt x="6014613" y="4362301"/>
                  <a:pt x="6379556" y="4474057"/>
                </a:cubicBezTo>
                <a:cubicBezTo>
                  <a:pt x="6373242" y="4532777"/>
                  <a:pt x="6366297" y="4593391"/>
                  <a:pt x="6358720" y="4655268"/>
                </a:cubicBezTo>
                <a:cubicBezTo>
                  <a:pt x="6342935" y="4689994"/>
                  <a:pt x="6326519" y="4725984"/>
                  <a:pt x="6308840" y="4764499"/>
                </a:cubicBezTo>
                <a:cubicBezTo>
                  <a:pt x="6120055" y="4725984"/>
                  <a:pt x="5913591" y="4691888"/>
                  <a:pt x="5697024" y="4663476"/>
                </a:cubicBezTo>
                <a:close/>
                <a:moveTo>
                  <a:pt x="6228654" y="2923354"/>
                </a:moveTo>
                <a:cubicBezTo>
                  <a:pt x="6219814" y="2910726"/>
                  <a:pt x="6210343" y="2897467"/>
                  <a:pt x="6201504" y="2884839"/>
                </a:cubicBezTo>
                <a:lnTo>
                  <a:pt x="6198978" y="2881682"/>
                </a:lnTo>
                <a:cubicBezTo>
                  <a:pt x="6180668" y="2825488"/>
                  <a:pt x="6161727" y="2768031"/>
                  <a:pt x="6141522" y="2710574"/>
                </a:cubicBezTo>
                <a:cubicBezTo>
                  <a:pt x="6193296" y="2685318"/>
                  <a:pt x="6244439" y="2660063"/>
                  <a:pt x="6292424" y="2634176"/>
                </a:cubicBezTo>
                <a:cubicBezTo>
                  <a:pt x="6333464" y="2665745"/>
                  <a:pt x="6373873" y="2697315"/>
                  <a:pt x="6413020" y="2728253"/>
                </a:cubicBezTo>
                <a:cubicBezTo>
                  <a:pt x="6424384" y="2737093"/>
                  <a:pt x="6435118" y="2745932"/>
                  <a:pt x="6446483" y="2754772"/>
                </a:cubicBezTo>
                <a:lnTo>
                  <a:pt x="6450903" y="2758560"/>
                </a:lnTo>
                <a:cubicBezTo>
                  <a:pt x="6450903" y="2769925"/>
                  <a:pt x="6451534" y="2780659"/>
                  <a:pt x="6451534" y="2792024"/>
                </a:cubicBezTo>
                <a:cubicBezTo>
                  <a:pt x="6379556" y="2831802"/>
                  <a:pt x="6305052" y="2876631"/>
                  <a:pt x="6228654" y="2923354"/>
                </a:cubicBezTo>
                <a:close/>
                <a:moveTo>
                  <a:pt x="6092905" y="2733936"/>
                </a:moveTo>
                <a:cubicBezTo>
                  <a:pt x="6104902" y="2728253"/>
                  <a:pt x="6116898" y="2722571"/>
                  <a:pt x="6128894" y="2716888"/>
                </a:cubicBezTo>
                <a:cubicBezTo>
                  <a:pt x="6143416" y="2758560"/>
                  <a:pt x="6157307" y="2800864"/>
                  <a:pt x="6171198" y="2842536"/>
                </a:cubicBezTo>
                <a:cubicBezTo>
                  <a:pt x="6144679" y="2805283"/>
                  <a:pt x="6118792" y="2768662"/>
                  <a:pt x="6092905" y="2733936"/>
                </a:cubicBezTo>
                <a:close/>
                <a:moveTo>
                  <a:pt x="6084066" y="2721939"/>
                </a:moveTo>
                <a:cubicBezTo>
                  <a:pt x="6050602" y="2676479"/>
                  <a:pt x="6017139" y="2630387"/>
                  <a:pt x="5983675" y="2586190"/>
                </a:cubicBezTo>
                <a:cubicBezTo>
                  <a:pt x="5889598" y="2460542"/>
                  <a:pt x="5791733" y="2334264"/>
                  <a:pt x="5691973" y="2211142"/>
                </a:cubicBezTo>
                <a:lnTo>
                  <a:pt x="5695761" y="2206090"/>
                </a:lnTo>
                <a:cubicBezTo>
                  <a:pt x="5810043" y="2282489"/>
                  <a:pt x="5922430" y="2361413"/>
                  <a:pt x="6031029" y="2439706"/>
                </a:cubicBezTo>
                <a:cubicBezTo>
                  <a:pt x="6063230" y="2526839"/>
                  <a:pt x="6094168" y="2615234"/>
                  <a:pt x="6124475" y="2702998"/>
                </a:cubicBezTo>
                <a:cubicBezTo>
                  <a:pt x="6111216" y="2709311"/>
                  <a:pt x="6097956" y="2715625"/>
                  <a:pt x="6084066" y="2721939"/>
                </a:cubicBezTo>
                <a:close/>
                <a:moveTo>
                  <a:pt x="5682502" y="2199145"/>
                </a:moveTo>
                <a:lnTo>
                  <a:pt x="5682502" y="2199145"/>
                </a:lnTo>
                <a:cubicBezTo>
                  <a:pt x="5681239" y="2197251"/>
                  <a:pt x="5679977" y="2195988"/>
                  <a:pt x="5679345" y="2194725"/>
                </a:cubicBezTo>
                <a:cubicBezTo>
                  <a:pt x="5680608" y="2195988"/>
                  <a:pt x="5682502" y="2196620"/>
                  <a:pt x="5683765" y="2197882"/>
                </a:cubicBezTo>
                <a:lnTo>
                  <a:pt x="5682502" y="2199145"/>
                </a:lnTo>
                <a:close/>
                <a:moveTo>
                  <a:pt x="5497505" y="2058344"/>
                </a:moveTo>
                <a:cubicBezTo>
                  <a:pt x="5506976" y="2048873"/>
                  <a:pt x="5515815" y="2038771"/>
                  <a:pt x="5524655" y="2029300"/>
                </a:cubicBezTo>
                <a:cubicBezTo>
                  <a:pt x="5553068" y="2063395"/>
                  <a:pt x="5581480" y="2097491"/>
                  <a:pt x="5609261" y="2131586"/>
                </a:cubicBezTo>
                <a:cubicBezTo>
                  <a:pt x="5571378" y="2106330"/>
                  <a:pt x="5534126" y="2081706"/>
                  <a:pt x="5497505" y="2058344"/>
                </a:cubicBezTo>
                <a:close/>
                <a:moveTo>
                  <a:pt x="5484878" y="2050767"/>
                </a:moveTo>
                <a:cubicBezTo>
                  <a:pt x="5437523" y="2020461"/>
                  <a:pt x="5389538" y="1989522"/>
                  <a:pt x="5342183" y="1959847"/>
                </a:cubicBezTo>
                <a:cubicBezTo>
                  <a:pt x="5208960" y="1876503"/>
                  <a:pt x="5071949" y="1794422"/>
                  <a:pt x="4934937" y="1714866"/>
                </a:cubicBezTo>
                <a:lnTo>
                  <a:pt x="4936832" y="1709183"/>
                </a:lnTo>
                <a:cubicBezTo>
                  <a:pt x="5070686" y="1739490"/>
                  <a:pt x="5203909" y="1772323"/>
                  <a:pt x="5333344" y="1806418"/>
                </a:cubicBezTo>
                <a:cubicBezTo>
                  <a:pt x="5394589" y="1876503"/>
                  <a:pt x="5455833" y="1947850"/>
                  <a:pt x="5515184" y="2018567"/>
                </a:cubicBezTo>
                <a:cubicBezTo>
                  <a:pt x="5505713" y="2029300"/>
                  <a:pt x="5495611" y="2040034"/>
                  <a:pt x="5484878" y="2050767"/>
                </a:cubicBezTo>
                <a:close/>
                <a:moveTo>
                  <a:pt x="4917890" y="1704764"/>
                </a:moveTo>
                <a:cubicBezTo>
                  <a:pt x="4919784" y="1705395"/>
                  <a:pt x="4921047" y="1705395"/>
                  <a:pt x="4922941" y="1706027"/>
                </a:cubicBezTo>
                <a:lnTo>
                  <a:pt x="4922310" y="1707289"/>
                </a:lnTo>
                <a:cubicBezTo>
                  <a:pt x="4921047" y="1706658"/>
                  <a:pt x="4919153" y="1705395"/>
                  <a:pt x="4917890" y="1704764"/>
                </a:cubicBezTo>
                <a:close/>
                <a:moveTo>
                  <a:pt x="4684276" y="1639730"/>
                </a:moveTo>
                <a:cubicBezTo>
                  <a:pt x="4629345" y="1628365"/>
                  <a:pt x="4573152" y="1617000"/>
                  <a:pt x="4518221" y="1606266"/>
                </a:cubicBezTo>
                <a:cubicBezTo>
                  <a:pt x="4364162" y="1576591"/>
                  <a:pt x="4206946" y="1548809"/>
                  <a:pt x="4050361" y="1524185"/>
                </a:cubicBezTo>
                <a:lnTo>
                  <a:pt x="4049730" y="1518502"/>
                </a:lnTo>
                <a:cubicBezTo>
                  <a:pt x="4185479" y="1498929"/>
                  <a:pt x="4321859" y="1481250"/>
                  <a:pt x="4455082" y="1466728"/>
                </a:cubicBezTo>
                <a:cubicBezTo>
                  <a:pt x="4537162" y="1509663"/>
                  <a:pt x="4619874" y="1554492"/>
                  <a:pt x="4701323" y="1599321"/>
                </a:cubicBezTo>
                <a:cubicBezTo>
                  <a:pt x="4695641" y="1612580"/>
                  <a:pt x="4689959" y="1625839"/>
                  <a:pt x="4684276" y="1639730"/>
                </a:cubicBezTo>
                <a:close/>
                <a:moveTo>
                  <a:pt x="4201264" y="2595029"/>
                </a:moveTo>
                <a:cubicBezTo>
                  <a:pt x="4159592" y="2667008"/>
                  <a:pt x="4115394" y="2740250"/>
                  <a:pt x="4071197" y="2812860"/>
                </a:cubicBezTo>
                <a:lnTo>
                  <a:pt x="4068040" y="2817911"/>
                </a:lnTo>
                <a:cubicBezTo>
                  <a:pt x="4033945" y="2874105"/>
                  <a:pt x="3996693" y="2932825"/>
                  <a:pt x="3958179" y="2992807"/>
                </a:cubicBezTo>
                <a:cubicBezTo>
                  <a:pt x="3867890" y="2864003"/>
                  <a:pt x="3780127" y="2733936"/>
                  <a:pt x="3696783" y="2606394"/>
                </a:cubicBezTo>
                <a:cubicBezTo>
                  <a:pt x="3758028" y="2223138"/>
                  <a:pt x="3794017" y="1869558"/>
                  <a:pt x="3802857" y="1556386"/>
                </a:cubicBezTo>
                <a:cubicBezTo>
                  <a:pt x="3860945" y="1546915"/>
                  <a:pt x="3921558" y="1537444"/>
                  <a:pt x="3982803" y="1527973"/>
                </a:cubicBezTo>
                <a:cubicBezTo>
                  <a:pt x="4000481" y="1530499"/>
                  <a:pt x="4018792" y="1533656"/>
                  <a:pt x="4036471" y="1536181"/>
                </a:cubicBezTo>
                <a:cubicBezTo>
                  <a:pt x="4054781" y="1731282"/>
                  <a:pt x="4081931" y="1940905"/>
                  <a:pt x="4118551" y="2159367"/>
                </a:cubicBezTo>
                <a:cubicBezTo>
                  <a:pt x="4143176" y="2300800"/>
                  <a:pt x="4170956" y="2447283"/>
                  <a:pt x="4201264" y="2595029"/>
                </a:cubicBezTo>
                <a:close/>
                <a:moveTo>
                  <a:pt x="3789598" y="1544390"/>
                </a:moveTo>
                <a:cubicBezTo>
                  <a:pt x="3734036" y="1553861"/>
                  <a:pt x="3677842" y="1563331"/>
                  <a:pt x="3622911" y="1572802"/>
                </a:cubicBezTo>
                <a:cubicBezTo>
                  <a:pt x="3468220" y="1600584"/>
                  <a:pt x="3311636" y="1631522"/>
                  <a:pt x="3156314" y="1664354"/>
                </a:cubicBezTo>
                <a:lnTo>
                  <a:pt x="3153789" y="1659303"/>
                </a:lnTo>
                <a:cubicBezTo>
                  <a:pt x="3273753" y="1591744"/>
                  <a:pt x="3394348" y="1526711"/>
                  <a:pt x="3513049" y="1464834"/>
                </a:cubicBezTo>
                <a:cubicBezTo>
                  <a:pt x="3605232" y="1475568"/>
                  <a:pt x="3698677" y="1487564"/>
                  <a:pt x="3790229" y="1500192"/>
                </a:cubicBezTo>
                <a:cubicBezTo>
                  <a:pt x="3790229" y="1514714"/>
                  <a:pt x="3789598" y="1529236"/>
                  <a:pt x="3789598" y="1544390"/>
                </a:cubicBezTo>
                <a:close/>
                <a:moveTo>
                  <a:pt x="1514703" y="2796444"/>
                </a:moveTo>
                <a:cubicBezTo>
                  <a:pt x="1515334" y="2782553"/>
                  <a:pt x="1515965" y="2768662"/>
                  <a:pt x="1515965" y="2754772"/>
                </a:cubicBezTo>
                <a:lnTo>
                  <a:pt x="1515965" y="2748458"/>
                </a:lnTo>
                <a:cubicBezTo>
                  <a:pt x="1524805" y="2741513"/>
                  <a:pt x="1533644" y="2734567"/>
                  <a:pt x="1542484" y="2728253"/>
                </a:cubicBezTo>
                <a:cubicBezTo>
                  <a:pt x="1618250" y="2762349"/>
                  <a:pt x="1698437" y="2795812"/>
                  <a:pt x="1781149" y="2829276"/>
                </a:cubicBezTo>
                <a:cubicBezTo>
                  <a:pt x="1776098" y="2845693"/>
                  <a:pt x="1770415" y="2861477"/>
                  <a:pt x="1764733" y="2878525"/>
                </a:cubicBezTo>
                <a:cubicBezTo>
                  <a:pt x="1730638" y="2926511"/>
                  <a:pt x="1695911" y="2976391"/>
                  <a:pt x="1661185" y="3026271"/>
                </a:cubicBezTo>
                <a:cubicBezTo>
                  <a:pt x="1610042" y="2999753"/>
                  <a:pt x="1559531" y="2973866"/>
                  <a:pt x="1510283" y="2950504"/>
                </a:cubicBezTo>
                <a:cubicBezTo>
                  <a:pt x="1511546" y="2896835"/>
                  <a:pt x="1512808" y="2845061"/>
                  <a:pt x="1514703" y="2796444"/>
                </a:cubicBezTo>
                <a:close/>
                <a:moveTo>
                  <a:pt x="1500181" y="2795812"/>
                </a:moveTo>
                <a:cubicBezTo>
                  <a:pt x="1498918" y="2842536"/>
                  <a:pt x="1497655" y="2891784"/>
                  <a:pt x="1496392" y="2942296"/>
                </a:cubicBezTo>
                <a:cubicBezTo>
                  <a:pt x="1449038" y="2920197"/>
                  <a:pt x="1403578" y="2899361"/>
                  <a:pt x="1360012" y="2880419"/>
                </a:cubicBezTo>
                <a:cubicBezTo>
                  <a:pt x="1357487" y="2879156"/>
                  <a:pt x="1355592" y="2878525"/>
                  <a:pt x="1353067" y="2877262"/>
                </a:cubicBezTo>
                <a:cubicBezTo>
                  <a:pt x="1401684" y="2837484"/>
                  <a:pt x="1451564" y="2797707"/>
                  <a:pt x="1501443" y="2758560"/>
                </a:cubicBezTo>
                <a:cubicBezTo>
                  <a:pt x="1501443" y="2771819"/>
                  <a:pt x="1500812" y="2783816"/>
                  <a:pt x="1500181" y="2795812"/>
                </a:cubicBezTo>
                <a:close/>
                <a:moveTo>
                  <a:pt x="1284245" y="3907066"/>
                </a:moveTo>
                <a:cubicBezTo>
                  <a:pt x="1232472" y="3903277"/>
                  <a:pt x="1181960" y="3900120"/>
                  <a:pt x="1134606" y="3898226"/>
                </a:cubicBezTo>
                <a:cubicBezTo>
                  <a:pt x="1132081" y="3898226"/>
                  <a:pt x="1129555" y="3898226"/>
                  <a:pt x="1127030" y="3898226"/>
                </a:cubicBezTo>
                <a:cubicBezTo>
                  <a:pt x="1157968" y="3843926"/>
                  <a:pt x="1190169" y="3788995"/>
                  <a:pt x="1222369" y="3734695"/>
                </a:cubicBezTo>
                <a:cubicBezTo>
                  <a:pt x="1226158" y="3746060"/>
                  <a:pt x="1230577" y="3757425"/>
                  <a:pt x="1234366" y="3769422"/>
                </a:cubicBezTo>
                <a:cubicBezTo>
                  <a:pt x="1250782" y="3814251"/>
                  <a:pt x="1267198" y="3860974"/>
                  <a:pt x="1284245" y="3907066"/>
                </a:cubicBezTo>
                <a:close/>
                <a:moveTo>
                  <a:pt x="1336651" y="4772075"/>
                </a:moveTo>
                <a:cubicBezTo>
                  <a:pt x="1367589" y="4808696"/>
                  <a:pt x="1399790" y="4845949"/>
                  <a:pt x="1432622" y="4883201"/>
                </a:cubicBezTo>
                <a:cubicBezTo>
                  <a:pt x="1382742" y="4898354"/>
                  <a:pt x="1334757" y="4913508"/>
                  <a:pt x="1289928" y="4928661"/>
                </a:cubicBezTo>
                <a:cubicBezTo>
                  <a:pt x="1287402" y="4929293"/>
                  <a:pt x="1285508" y="4930556"/>
                  <a:pt x="1282983" y="4931187"/>
                </a:cubicBezTo>
                <a:cubicBezTo>
                  <a:pt x="1292454" y="4869941"/>
                  <a:pt x="1302556" y="4807434"/>
                  <a:pt x="1313289" y="4743663"/>
                </a:cubicBezTo>
                <a:cubicBezTo>
                  <a:pt x="1320866" y="4753765"/>
                  <a:pt x="1329074" y="4763236"/>
                  <a:pt x="1336651" y="4772075"/>
                </a:cubicBezTo>
                <a:close/>
                <a:moveTo>
                  <a:pt x="2423271" y="4977278"/>
                </a:moveTo>
                <a:cubicBezTo>
                  <a:pt x="2522400" y="4874361"/>
                  <a:pt x="2623422" y="4765130"/>
                  <a:pt x="2723813" y="4652742"/>
                </a:cubicBezTo>
                <a:cubicBezTo>
                  <a:pt x="2807156" y="4643271"/>
                  <a:pt x="2891762" y="4635063"/>
                  <a:pt x="2976368" y="4627486"/>
                </a:cubicBezTo>
                <a:lnTo>
                  <a:pt x="2982051" y="4626855"/>
                </a:lnTo>
                <a:cubicBezTo>
                  <a:pt x="3047715" y="4621173"/>
                  <a:pt x="3116537" y="4615490"/>
                  <a:pt x="3187884" y="4610439"/>
                </a:cubicBezTo>
                <a:cubicBezTo>
                  <a:pt x="3088756" y="4909719"/>
                  <a:pt x="2980788" y="5197635"/>
                  <a:pt x="2867138" y="5465978"/>
                </a:cubicBezTo>
                <a:cubicBezTo>
                  <a:pt x="2781269" y="5669286"/>
                  <a:pt x="2693506" y="5859336"/>
                  <a:pt x="2605112" y="6032338"/>
                </a:cubicBezTo>
                <a:cubicBezTo>
                  <a:pt x="2487042" y="5928158"/>
                  <a:pt x="2369603" y="5821452"/>
                  <a:pt x="2256585" y="5714746"/>
                </a:cubicBezTo>
                <a:cubicBezTo>
                  <a:pt x="2168822" y="5632034"/>
                  <a:pt x="2081690" y="5547427"/>
                  <a:pt x="1996453" y="5462189"/>
                </a:cubicBezTo>
                <a:cubicBezTo>
                  <a:pt x="1988244" y="5446404"/>
                  <a:pt x="1979405" y="5429988"/>
                  <a:pt x="1971197" y="5413572"/>
                </a:cubicBezTo>
                <a:cubicBezTo>
                  <a:pt x="2117048" y="5284136"/>
                  <a:pt x="2269213" y="5137021"/>
                  <a:pt x="2423271" y="4977278"/>
                </a:cubicBezTo>
                <a:close/>
                <a:moveTo>
                  <a:pt x="2613951" y="6059488"/>
                </a:moveTo>
                <a:cubicBezTo>
                  <a:pt x="2612057" y="6058856"/>
                  <a:pt x="2610794" y="6058225"/>
                  <a:pt x="2608900" y="6057594"/>
                </a:cubicBezTo>
                <a:lnTo>
                  <a:pt x="2609531" y="6056331"/>
                </a:lnTo>
                <a:lnTo>
                  <a:pt x="2610163" y="6056331"/>
                </a:lnTo>
                <a:cubicBezTo>
                  <a:pt x="2611426" y="6057594"/>
                  <a:pt x="2612688" y="6058225"/>
                  <a:pt x="2613951" y="6059488"/>
                </a:cubicBezTo>
                <a:close/>
                <a:moveTo>
                  <a:pt x="3448016" y="6413068"/>
                </a:moveTo>
                <a:cubicBezTo>
                  <a:pt x="3446122" y="6413068"/>
                  <a:pt x="3444228" y="6413068"/>
                  <a:pt x="3442965" y="6413068"/>
                </a:cubicBezTo>
                <a:lnTo>
                  <a:pt x="3442965" y="6411174"/>
                </a:lnTo>
                <a:cubicBezTo>
                  <a:pt x="3444228" y="6411806"/>
                  <a:pt x="3446122" y="6412437"/>
                  <a:pt x="3448016" y="6413068"/>
                </a:cubicBezTo>
                <a:close/>
                <a:moveTo>
                  <a:pt x="3485899" y="5769047"/>
                </a:moveTo>
                <a:cubicBezTo>
                  <a:pt x="3489056" y="5658553"/>
                  <a:pt x="3490951" y="5544270"/>
                  <a:pt x="3490951" y="5429988"/>
                </a:cubicBezTo>
                <a:cubicBezTo>
                  <a:pt x="3490951" y="5419254"/>
                  <a:pt x="3490951" y="5407889"/>
                  <a:pt x="3490951" y="5397155"/>
                </a:cubicBezTo>
                <a:lnTo>
                  <a:pt x="3490951" y="5380108"/>
                </a:lnTo>
                <a:cubicBezTo>
                  <a:pt x="3555352" y="5303078"/>
                  <a:pt x="3622280" y="5224154"/>
                  <a:pt x="3691101" y="5145861"/>
                </a:cubicBezTo>
                <a:lnTo>
                  <a:pt x="3694889" y="5141441"/>
                </a:lnTo>
                <a:cubicBezTo>
                  <a:pt x="3733404" y="5097875"/>
                  <a:pt x="3774444" y="5051783"/>
                  <a:pt x="3816747" y="5005060"/>
                </a:cubicBezTo>
                <a:cubicBezTo>
                  <a:pt x="3884306" y="5158489"/>
                  <a:pt x="3948076" y="5312549"/>
                  <a:pt x="4007427" y="5463452"/>
                </a:cubicBezTo>
                <a:cubicBezTo>
                  <a:pt x="3890620" y="5809456"/>
                  <a:pt x="3801594" y="6132729"/>
                  <a:pt x="3742875" y="6423802"/>
                </a:cubicBezTo>
                <a:cubicBezTo>
                  <a:pt x="3660163" y="6421276"/>
                  <a:pt x="3577451" y="6418119"/>
                  <a:pt x="3496633" y="6414331"/>
                </a:cubicBezTo>
                <a:cubicBezTo>
                  <a:pt x="3479585" y="6408017"/>
                  <a:pt x="3462538" y="6401703"/>
                  <a:pt x="3445491" y="6395389"/>
                </a:cubicBezTo>
                <a:cubicBezTo>
                  <a:pt x="3465064" y="6202183"/>
                  <a:pt x="3478954" y="5990666"/>
                  <a:pt x="3485899" y="5769047"/>
                </a:cubicBezTo>
                <a:close/>
                <a:moveTo>
                  <a:pt x="4021949" y="5464083"/>
                </a:moveTo>
                <a:cubicBezTo>
                  <a:pt x="4054149" y="5368743"/>
                  <a:pt x="4088245" y="5271508"/>
                  <a:pt x="4124234" y="5173642"/>
                </a:cubicBezTo>
                <a:lnTo>
                  <a:pt x="4126128" y="5168591"/>
                </a:lnTo>
                <a:cubicBezTo>
                  <a:pt x="4146333" y="5113660"/>
                  <a:pt x="4167800" y="5056834"/>
                  <a:pt x="4190530" y="4997483"/>
                </a:cubicBezTo>
                <a:cubicBezTo>
                  <a:pt x="4308600" y="5116185"/>
                  <a:pt x="4424144" y="5237413"/>
                  <a:pt x="4533374" y="5356746"/>
                </a:cubicBezTo>
                <a:cubicBezTo>
                  <a:pt x="4550422" y="5753262"/>
                  <a:pt x="4588305" y="6111262"/>
                  <a:pt x="4645130" y="6420645"/>
                </a:cubicBezTo>
                <a:cubicBezTo>
                  <a:pt x="4547265" y="6424433"/>
                  <a:pt x="4446242" y="6426959"/>
                  <a:pt x="4343957" y="6428853"/>
                </a:cubicBezTo>
                <a:cubicBezTo>
                  <a:pt x="4292815" y="6239435"/>
                  <a:pt x="4230307" y="6037389"/>
                  <a:pt x="4157066" y="5828397"/>
                </a:cubicBezTo>
                <a:cubicBezTo>
                  <a:pt x="4115394" y="5709695"/>
                  <a:pt x="4069934" y="5587205"/>
                  <a:pt x="4021949" y="5464083"/>
                </a:cubicBezTo>
                <a:close/>
                <a:moveTo>
                  <a:pt x="4547265" y="5351064"/>
                </a:moveTo>
                <a:cubicBezTo>
                  <a:pt x="4542845" y="5250672"/>
                  <a:pt x="4540319" y="5147124"/>
                  <a:pt x="4538425" y="5043575"/>
                </a:cubicBezTo>
                <a:lnTo>
                  <a:pt x="4538425" y="5037893"/>
                </a:lnTo>
                <a:cubicBezTo>
                  <a:pt x="4537794" y="4977910"/>
                  <a:pt x="4537162" y="4917296"/>
                  <a:pt x="4537162" y="4856682"/>
                </a:cubicBezTo>
                <a:lnTo>
                  <a:pt x="4537162" y="4855420"/>
                </a:lnTo>
                <a:cubicBezTo>
                  <a:pt x="4689959" y="4924242"/>
                  <a:pt x="4841492" y="4994957"/>
                  <a:pt x="4986080" y="5067568"/>
                </a:cubicBezTo>
                <a:cubicBezTo>
                  <a:pt x="5133194" y="5404101"/>
                  <a:pt x="5284727" y="5705276"/>
                  <a:pt x="5437523" y="5961622"/>
                </a:cubicBezTo>
                <a:cubicBezTo>
                  <a:pt x="5363020" y="6027918"/>
                  <a:pt x="5287253" y="6094214"/>
                  <a:pt x="5211486" y="6158617"/>
                </a:cubicBezTo>
                <a:cubicBezTo>
                  <a:pt x="5092153" y="5993823"/>
                  <a:pt x="4955142" y="5820821"/>
                  <a:pt x="4804240" y="5643399"/>
                </a:cubicBezTo>
                <a:cubicBezTo>
                  <a:pt x="4722791" y="5546796"/>
                  <a:pt x="4636290" y="5448299"/>
                  <a:pt x="4547265" y="5351064"/>
                </a:cubicBezTo>
                <a:close/>
                <a:moveTo>
                  <a:pt x="5581480" y="5850496"/>
                </a:moveTo>
                <a:cubicBezTo>
                  <a:pt x="5680608" y="5759576"/>
                  <a:pt x="5780999" y="5664867"/>
                  <a:pt x="5878864" y="5569526"/>
                </a:cubicBezTo>
                <a:cubicBezTo>
                  <a:pt x="5885810" y="5573946"/>
                  <a:pt x="5893386" y="5578997"/>
                  <a:pt x="5900332" y="5583417"/>
                </a:cubicBezTo>
                <a:cubicBezTo>
                  <a:pt x="5793627" y="5779780"/>
                  <a:pt x="5683134" y="5969830"/>
                  <a:pt x="5572009" y="6149146"/>
                </a:cubicBezTo>
                <a:cubicBezTo>
                  <a:pt x="5533495" y="6091057"/>
                  <a:pt x="5494348" y="6028549"/>
                  <a:pt x="5455833" y="5964147"/>
                </a:cubicBezTo>
                <a:cubicBezTo>
                  <a:pt x="5497505" y="5926263"/>
                  <a:pt x="5539808" y="5888380"/>
                  <a:pt x="5581480" y="5850496"/>
                </a:cubicBezTo>
                <a:close/>
                <a:moveTo>
                  <a:pt x="5996934" y="5432514"/>
                </a:moveTo>
                <a:cubicBezTo>
                  <a:pt x="6017770" y="5392736"/>
                  <a:pt x="6038606" y="5352958"/>
                  <a:pt x="6058810" y="5313811"/>
                </a:cubicBezTo>
                <a:cubicBezTo>
                  <a:pt x="6069544" y="5322020"/>
                  <a:pt x="6079646" y="5330228"/>
                  <a:pt x="6090379" y="5338436"/>
                </a:cubicBezTo>
                <a:cubicBezTo>
                  <a:pt x="6058810" y="5370006"/>
                  <a:pt x="6027872" y="5401575"/>
                  <a:pt x="5996934" y="5432514"/>
                </a:cubicBezTo>
                <a:close/>
                <a:moveTo>
                  <a:pt x="6686411" y="3853397"/>
                </a:moveTo>
                <a:lnTo>
                  <a:pt x="6684516" y="3859080"/>
                </a:lnTo>
                <a:cubicBezTo>
                  <a:pt x="6644108" y="3968942"/>
                  <a:pt x="6600542" y="4081962"/>
                  <a:pt x="6555082" y="4195613"/>
                </a:cubicBezTo>
                <a:cubicBezTo>
                  <a:pt x="6524144" y="4051655"/>
                  <a:pt x="6489418" y="3903277"/>
                  <a:pt x="6452166" y="3754268"/>
                </a:cubicBezTo>
                <a:cubicBezTo>
                  <a:pt x="6455323" y="3696180"/>
                  <a:pt x="6457848" y="3635566"/>
                  <a:pt x="6460374" y="3574321"/>
                </a:cubicBezTo>
                <a:cubicBezTo>
                  <a:pt x="6517830" y="3569270"/>
                  <a:pt x="6574655" y="3563588"/>
                  <a:pt x="6628323" y="3557274"/>
                </a:cubicBezTo>
                <a:cubicBezTo>
                  <a:pt x="6654842" y="3600840"/>
                  <a:pt x="6681360" y="3645037"/>
                  <a:pt x="6707247" y="3688603"/>
                </a:cubicBezTo>
                <a:cubicBezTo>
                  <a:pt x="6714192" y="3700600"/>
                  <a:pt x="6721769" y="3712596"/>
                  <a:pt x="6728714" y="3725224"/>
                </a:cubicBezTo>
                <a:lnTo>
                  <a:pt x="6731871" y="3730907"/>
                </a:lnTo>
                <a:cubicBezTo>
                  <a:pt x="6716086" y="3771948"/>
                  <a:pt x="6700933" y="3813619"/>
                  <a:pt x="6686411" y="3853397"/>
                </a:cubicBezTo>
                <a:close/>
                <a:moveTo>
                  <a:pt x="6634637" y="3541489"/>
                </a:moveTo>
                <a:cubicBezTo>
                  <a:pt x="6580969" y="3454356"/>
                  <a:pt x="6524776" y="3365330"/>
                  <a:pt x="6467319" y="3276935"/>
                </a:cubicBezTo>
                <a:cubicBezTo>
                  <a:pt x="6468582" y="3208113"/>
                  <a:pt x="6469213" y="3140553"/>
                  <a:pt x="6469213" y="3076151"/>
                </a:cubicBezTo>
                <a:cubicBezTo>
                  <a:pt x="6469213" y="3015538"/>
                  <a:pt x="6468582" y="2954924"/>
                  <a:pt x="6467950" y="2894941"/>
                </a:cubicBezTo>
                <a:lnTo>
                  <a:pt x="6467950" y="2889259"/>
                </a:lnTo>
                <a:cubicBezTo>
                  <a:pt x="6467319" y="2858952"/>
                  <a:pt x="6466688" y="2829276"/>
                  <a:pt x="6466056" y="2799601"/>
                </a:cubicBezTo>
                <a:cubicBezTo>
                  <a:pt x="6471739" y="2796444"/>
                  <a:pt x="6476790" y="2793287"/>
                  <a:pt x="6482472" y="2790761"/>
                </a:cubicBezTo>
                <a:lnTo>
                  <a:pt x="6487523" y="2787604"/>
                </a:lnTo>
                <a:cubicBezTo>
                  <a:pt x="6642845" y="2912620"/>
                  <a:pt x="6786802" y="3036373"/>
                  <a:pt x="6915606" y="3156338"/>
                </a:cubicBezTo>
                <a:cubicBezTo>
                  <a:pt x="6882142" y="3273146"/>
                  <a:pt x="6844258" y="3395005"/>
                  <a:pt x="6803218" y="3517496"/>
                </a:cubicBezTo>
                <a:lnTo>
                  <a:pt x="6800692" y="3518127"/>
                </a:lnTo>
                <a:cubicBezTo>
                  <a:pt x="6796904" y="3518758"/>
                  <a:pt x="6793116" y="3519390"/>
                  <a:pt x="6788696" y="3520021"/>
                </a:cubicBezTo>
                <a:cubicBezTo>
                  <a:pt x="6740710" y="3528229"/>
                  <a:pt x="6688937" y="3535175"/>
                  <a:pt x="6634637" y="3541489"/>
                </a:cubicBezTo>
                <a:close/>
                <a:moveTo>
                  <a:pt x="6465425" y="2769925"/>
                </a:moveTo>
                <a:cubicBezTo>
                  <a:pt x="6468582" y="2772451"/>
                  <a:pt x="6472370" y="2775608"/>
                  <a:pt x="6475527" y="2778133"/>
                </a:cubicBezTo>
                <a:lnTo>
                  <a:pt x="6474896" y="2778765"/>
                </a:lnTo>
                <a:cubicBezTo>
                  <a:pt x="6471739" y="2780659"/>
                  <a:pt x="6468582" y="2781922"/>
                  <a:pt x="6465425" y="2783816"/>
                </a:cubicBezTo>
                <a:cubicBezTo>
                  <a:pt x="6466056" y="2779396"/>
                  <a:pt x="6465425" y="2774345"/>
                  <a:pt x="6465425" y="2769925"/>
                </a:cubicBezTo>
                <a:close/>
                <a:moveTo>
                  <a:pt x="4706375" y="1585430"/>
                </a:moveTo>
                <a:cubicBezTo>
                  <a:pt x="4631871" y="1544390"/>
                  <a:pt x="4555473" y="1503349"/>
                  <a:pt x="4480337" y="1463571"/>
                </a:cubicBezTo>
                <a:cubicBezTo>
                  <a:pt x="4575677" y="1453469"/>
                  <a:pt x="4671017" y="1443998"/>
                  <a:pt x="4763831" y="1436421"/>
                </a:cubicBezTo>
                <a:cubicBezTo>
                  <a:pt x="4746152" y="1484407"/>
                  <a:pt x="4727211" y="1534919"/>
                  <a:pt x="4706375" y="1585430"/>
                </a:cubicBezTo>
                <a:close/>
                <a:moveTo>
                  <a:pt x="3804751" y="1502086"/>
                </a:moveTo>
                <a:cubicBezTo>
                  <a:pt x="3848317" y="1508400"/>
                  <a:pt x="3892514" y="1514714"/>
                  <a:pt x="3936080" y="1521028"/>
                </a:cubicBezTo>
                <a:cubicBezTo>
                  <a:pt x="3891251" y="1527973"/>
                  <a:pt x="3847054" y="1534919"/>
                  <a:pt x="3804120" y="1541864"/>
                </a:cubicBezTo>
                <a:cubicBezTo>
                  <a:pt x="3804120" y="1528605"/>
                  <a:pt x="3804120" y="1515345"/>
                  <a:pt x="3804751" y="1502086"/>
                </a:cubicBezTo>
                <a:close/>
                <a:moveTo>
                  <a:pt x="3123482" y="1426319"/>
                </a:moveTo>
                <a:lnTo>
                  <a:pt x="3129165" y="1426950"/>
                </a:lnTo>
                <a:cubicBezTo>
                  <a:pt x="3245971" y="1437053"/>
                  <a:pt x="3366567" y="1448418"/>
                  <a:pt x="3487794" y="1462308"/>
                </a:cubicBezTo>
                <a:cubicBezTo>
                  <a:pt x="3375406" y="1521028"/>
                  <a:pt x="3261125" y="1582905"/>
                  <a:pt x="3147475" y="1646675"/>
                </a:cubicBezTo>
                <a:cubicBezTo>
                  <a:pt x="3109592" y="1569014"/>
                  <a:pt x="3074234" y="1493247"/>
                  <a:pt x="3042033" y="1420005"/>
                </a:cubicBezTo>
                <a:cubicBezTo>
                  <a:pt x="3068551" y="1421899"/>
                  <a:pt x="3096332" y="1423793"/>
                  <a:pt x="3123482" y="1426319"/>
                </a:cubicBezTo>
                <a:close/>
                <a:moveTo>
                  <a:pt x="2650572" y="1784319"/>
                </a:moveTo>
                <a:cubicBezTo>
                  <a:pt x="2714342" y="1712340"/>
                  <a:pt x="2778744" y="1641624"/>
                  <a:pt x="2842514" y="1573434"/>
                </a:cubicBezTo>
                <a:cubicBezTo>
                  <a:pt x="2862087" y="1621420"/>
                  <a:pt x="2881029" y="1671300"/>
                  <a:pt x="2899970" y="1722443"/>
                </a:cubicBezTo>
                <a:cubicBezTo>
                  <a:pt x="2817258" y="1742016"/>
                  <a:pt x="2733284" y="1762852"/>
                  <a:pt x="2650572" y="1784319"/>
                </a:cubicBezTo>
                <a:close/>
                <a:moveTo>
                  <a:pt x="1343596" y="2889259"/>
                </a:moveTo>
                <a:cubicBezTo>
                  <a:pt x="1347384" y="2891153"/>
                  <a:pt x="1351173" y="2892416"/>
                  <a:pt x="1354961" y="2894310"/>
                </a:cubicBezTo>
                <a:cubicBezTo>
                  <a:pt x="1399790" y="2913883"/>
                  <a:pt x="1447775" y="2935350"/>
                  <a:pt x="1497024" y="2958712"/>
                </a:cubicBezTo>
                <a:cubicBezTo>
                  <a:pt x="1495761" y="3018063"/>
                  <a:pt x="1495761" y="3078045"/>
                  <a:pt x="1495761" y="3135502"/>
                </a:cubicBezTo>
                <a:cubicBezTo>
                  <a:pt x="1495761" y="3176543"/>
                  <a:pt x="1495761" y="3220741"/>
                  <a:pt x="1496392" y="3271252"/>
                </a:cubicBezTo>
                <a:cubicBezTo>
                  <a:pt x="1425677" y="3379220"/>
                  <a:pt x="1356855" y="3487820"/>
                  <a:pt x="1291822" y="3593263"/>
                </a:cubicBezTo>
                <a:lnTo>
                  <a:pt x="1285508" y="3603997"/>
                </a:lnTo>
                <a:lnTo>
                  <a:pt x="1285508" y="3603997"/>
                </a:lnTo>
                <a:cubicBezTo>
                  <a:pt x="1270986" y="3627989"/>
                  <a:pt x="1256464" y="3651351"/>
                  <a:pt x="1241942" y="3675344"/>
                </a:cubicBezTo>
                <a:cubicBezTo>
                  <a:pt x="1235629" y="3674713"/>
                  <a:pt x="1229315" y="3674713"/>
                  <a:pt x="1223001" y="3674082"/>
                </a:cubicBezTo>
                <a:lnTo>
                  <a:pt x="1217318" y="3673450"/>
                </a:lnTo>
                <a:cubicBezTo>
                  <a:pt x="1153548" y="3484663"/>
                  <a:pt x="1097986" y="3302822"/>
                  <a:pt x="1053157" y="3132977"/>
                </a:cubicBezTo>
                <a:cubicBezTo>
                  <a:pt x="1144077" y="3052158"/>
                  <a:pt x="1241311" y="2970077"/>
                  <a:pt x="1341702" y="2887996"/>
                </a:cubicBezTo>
                <a:lnTo>
                  <a:pt x="1343596" y="2889259"/>
                </a:lnTo>
                <a:close/>
                <a:moveTo>
                  <a:pt x="1119453" y="3912117"/>
                </a:moveTo>
                <a:lnTo>
                  <a:pt x="1122610" y="3912117"/>
                </a:lnTo>
                <a:cubicBezTo>
                  <a:pt x="1126398" y="3912117"/>
                  <a:pt x="1130187" y="3912117"/>
                  <a:pt x="1134606" y="3912748"/>
                </a:cubicBezTo>
                <a:cubicBezTo>
                  <a:pt x="1183855" y="3914642"/>
                  <a:pt x="1236260" y="3917799"/>
                  <a:pt x="1289928" y="3921588"/>
                </a:cubicBezTo>
                <a:cubicBezTo>
                  <a:pt x="1325286" y="4017560"/>
                  <a:pt x="1363169" y="4116057"/>
                  <a:pt x="1402315" y="4213923"/>
                </a:cubicBezTo>
                <a:cubicBezTo>
                  <a:pt x="1375166" y="4340202"/>
                  <a:pt x="1349910" y="4466481"/>
                  <a:pt x="1327180" y="4588340"/>
                </a:cubicBezTo>
                <a:lnTo>
                  <a:pt x="1325917" y="4594022"/>
                </a:lnTo>
                <a:cubicBezTo>
                  <a:pt x="1320235" y="4623698"/>
                  <a:pt x="1315184" y="4653373"/>
                  <a:pt x="1310132" y="4682417"/>
                </a:cubicBezTo>
                <a:cubicBezTo>
                  <a:pt x="1303819" y="4684312"/>
                  <a:pt x="1298136" y="4686206"/>
                  <a:pt x="1291822" y="4688100"/>
                </a:cubicBezTo>
                <a:lnTo>
                  <a:pt x="1286771" y="4689994"/>
                </a:lnTo>
                <a:cubicBezTo>
                  <a:pt x="1159231" y="4537197"/>
                  <a:pt x="1042423" y="4386925"/>
                  <a:pt x="938876" y="4244230"/>
                </a:cubicBezTo>
                <a:cubicBezTo>
                  <a:pt x="994438" y="4136262"/>
                  <a:pt x="1055051" y="4024505"/>
                  <a:pt x="1119453" y="3912117"/>
                </a:cubicBezTo>
                <a:close/>
                <a:moveTo>
                  <a:pt x="2876609" y="6188292"/>
                </a:moveTo>
                <a:cubicBezTo>
                  <a:pt x="2865875" y="6205340"/>
                  <a:pt x="2855142" y="6222387"/>
                  <a:pt x="2845040" y="6238803"/>
                </a:cubicBezTo>
                <a:cubicBezTo>
                  <a:pt x="2795160" y="6197132"/>
                  <a:pt x="2744649" y="6154197"/>
                  <a:pt x="2694138" y="6109999"/>
                </a:cubicBezTo>
                <a:cubicBezTo>
                  <a:pt x="2754120" y="6136518"/>
                  <a:pt x="2814733" y="6163036"/>
                  <a:pt x="2876609" y="6188292"/>
                </a:cubicBezTo>
                <a:close/>
                <a:moveTo>
                  <a:pt x="2889868" y="6193975"/>
                </a:moveTo>
                <a:cubicBezTo>
                  <a:pt x="2926489" y="6209128"/>
                  <a:pt x="2956795" y="6221756"/>
                  <a:pt x="2986471" y="6233752"/>
                </a:cubicBezTo>
                <a:cubicBezTo>
                  <a:pt x="3131690" y="6293104"/>
                  <a:pt x="3280698" y="6351192"/>
                  <a:pt x="3429706" y="6406123"/>
                </a:cubicBezTo>
                <a:lnTo>
                  <a:pt x="3429074" y="6411806"/>
                </a:lnTo>
                <a:cubicBezTo>
                  <a:pt x="3292063" y="6404229"/>
                  <a:pt x="3155052" y="6394758"/>
                  <a:pt x="3021828" y="6383393"/>
                </a:cubicBezTo>
                <a:cubicBezTo>
                  <a:pt x="2965003" y="6337301"/>
                  <a:pt x="2909441" y="6291841"/>
                  <a:pt x="2856404" y="6247643"/>
                </a:cubicBezTo>
                <a:cubicBezTo>
                  <a:pt x="2866507" y="6230595"/>
                  <a:pt x="2877872" y="6212285"/>
                  <a:pt x="2889868" y="6193975"/>
                </a:cubicBezTo>
                <a:close/>
                <a:moveTo>
                  <a:pt x="4888215" y="6423802"/>
                </a:moveTo>
                <a:cubicBezTo>
                  <a:pt x="4821287" y="6476839"/>
                  <a:pt x="4754992" y="6528613"/>
                  <a:pt x="4690590" y="6577230"/>
                </a:cubicBezTo>
                <a:cubicBezTo>
                  <a:pt x="4680488" y="6531139"/>
                  <a:pt x="4671017" y="6483153"/>
                  <a:pt x="4661546" y="6434536"/>
                </a:cubicBezTo>
                <a:cubicBezTo>
                  <a:pt x="4737944" y="6431379"/>
                  <a:pt x="4814342" y="6428222"/>
                  <a:pt x="4888215" y="6423802"/>
                </a:cubicBezTo>
                <a:close/>
                <a:moveTo>
                  <a:pt x="6065124" y="5301183"/>
                </a:moveTo>
                <a:cubicBezTo>
                  <a:pt x="6091011" y="5251304"/>
                  <a:pt x="6116267" y="5200160"/>
                  <a:pt x="6141522" y="5150281"/>
                </a:cubicBezTo>
                <a:cubicBezTo>
                  <a:pt x="6201504" y="5029684"/>
                  <a:pt x="6260855" y="4905300"/>
                  <a:pt x="6318311" y="4780915"/>
                </a:cubicBezTo>
                <a:lnTo>
                  <a:pt x="6322731" y="4781546"/>
                </a:lnTo>
                <a:cubicBezTo>
                  <a:pt x="6329676" y="4782809"/>
                  <a:pt x="6336621" y="4784072"/>
                  <a:pt x="6342935" y="4785966"/>
                </a:cubicBezTo>
                <a:cubicBezTo>
                  <a:pt x="6327782" y="4901511"/>
                  <a:pt x="6311366" y="5015794"/>
                  <a:pt x="6293687" y="5126288"/>
                </a:cubicBezTo>
                <a:cubicBezTo>
                  <a:pt x="6230548" y="5193847"/>
                  <a:pt x="6165515" y="5262037"/>
                  <a:pt x="6100482" y="5328334"/>
                </a:cubicBezTo>
                <a:cubicBezTo>
                  <a:pt x="6088485" y="5319494"/>
                  <a:pt x="6076489" y="5310654"/>
                  <a:pt x="6065124" y="5301183"/>
                </a:cubicBezTo>
                <a:close/>
                <a:moveTo>
                  <a:pt x="6356826" y="4789123"/>
                </a:moveTo>
                <a:cubicBezTo>
                  <a:pt x="6425016" y="4803645"/>
                  <a:pt x="6491943" y="4818799"/>
                  <a:pt x="6557607" y="4835215"/>
                </a:cubicBezTo>
                <a:lnTo>
                  <a:pt x="6552557" y="4840898"/>
                </a:lnTo>
                <a:cubicBezTo>
                  <a:pt x="6474896" y="4928661"/>
                  <a:pt x="6394078" y="5018951"/>
                  <a:pt x="6310734" y="5107977"/>
                </a:cubicBezTo>
                <a:cubicBezTo>
                  <a:pt x="6327150" y="5004428"/>
                  <a:pt x="6342304" y="4897091"/>
                  <a:pt x="6356826" y="4789123"/>
                </a:cubicBezTo>
                <a:close/>
                <a:moveTo>
                  <a:pt x="6358720" y="4774601"/>
                </a:moveTo>
                <a:cubicBezTo>
                  <a:pt x="6363771" y="4736086"/>
                  <a:pt x="6368822" y="4697571"/>
                  <a:pt x="6373242" y="4659056"/>
                </a:cubicBezTo>
                <a:cubicBezTo>
                  <a:pt x="6397235" y="4605388"/>
                  <a:pt x="6421859" y="4549825"/>
                  <a:pt x="6445852" y="4493631"/>
                </a:cubicBezTo>
                <a:cubicBezTo>
                  <a:pt x="6501414" y="4510047"/>
                  <a:pt x="6555714" y="4525201"/>
                  <a:pt x="6608750" y="4538460"/>
                </a:cubicBezTo>
                <a:cubicBezTo>
                  <a:pt x="6618221" y="4588971"/>
                  <a:pt x="6627060" y="4639483"/>
                  <a:pt x="6635269" y="4689363"/>
                </a:cubicBezTo>
                <a:cubicBezTo>
                  <a:pt x="6637794" y="4703254"/>
                  <a:pt x="6639688" y="4717144"/>
                  <a:pt x="6642214" y="4731035"/>
                </a:cubicBezTo>
                <a:lnTo>
                  <a:pt x="6643476" y="4737349"/>
                </a:lnTo>
                <a:cubicBezTo>
                  <a:pt x="6619484" y="4765762"/>
                  <a:pt x="6594228" y="4794174"/>
                  <a:pt x="6568973" y="4823219"/>
                </a:cubicBezTo>
                <a:cubicBezTo>
                  <a:pt x="6499520" y="4806171"/>
                  <a:pt x="6429436" y="4789754"/>
                  <a:pt x="6358720" y="4774601"/>
                </a:cubicBezTo>
                <a:close/>
                <a:moveTo>
                  <a:pt x="6718612" y="3681027"/>
                </a:moveTo>
                <a:cubicBezTo>
                  <a:pt x="6693987" y="3639355"/>
                  <a:pt x="6668732" y="3597051"/>
                  <a:pt x="6642845" y="3555379"/>
                </a:cubicBezTo>
                <a:cubicBezTo>
                  <a:pt x="6694619" y="3549065"/>
                  <a:pt x="6744498" y="3542120"/>
                  <a:pt x="6791221" y="3534543"/>
                </a:cubicBezTo>
                <a:cubicBezTo>
                  <a:pt x="6793747" y="3533912"/>
                  <a:pt x="6796273" y="3533912"/>
                  <a:pt x="6798799" y="3533280"/>
                </a:cubicBezTo>
                <a:cubicBezTo>
                  <a:pt x="6779225" y="3592632"/>
                  <a:pt x="6758389" y="3652614"/>
                  <a:pt x="6736922" y="3712596"/>
                </a:cubicBezTo>
                <a:cubicBezTo>
                  <a:pt x="6731239" y="3701863"/>
                  <a:pt x="6724926" y="3691129"/>
                  <a:pt x="6718612" y="3681027"/>
                </a:cubicBezTo>
                <a:close/>
                <a:moveTo>
                  <a:pt x="6501414" y="2780659"/>
                </a:moveTo>
                <a:cubicBezTo>
                  <a:pt x="6544348" y="2756666"/>
                  <a:pt x="6586020" y="2734567"/>
                  <a:pt x="6624535" y="2714994"/>
                </a:cubicBezTo>
                <a:cubicBezTo>
                  <a:pt x="6786802" y="2631650"/>
                  <a:pt x="6936441" y="2567248"/>
                  <a:pt x="7069033" y="2523682"/>
                </a:cubicBezTo>
                <a:cubicBezTo>
                  <a:pt x="7033044" y="2714363"/>
                  <a:pt x="6983164" y="2922091"/>
                  <a:pt x="6920025" y="3141816"/>
                </a:cubicBezTo>
                <a:cubicBezTo>
                  <a:pt x="6793747" y="3023746"/>
                  <a:pt x="6652947" y="2902518"/>
                  <a:pt x="6501414" y="2780659"/>
                </a:cubicBezTo>
                <a:close/>
                <a:moveTo>
                  <a:pt x="6421859" y="2716888"/>
                </a:moveTo>
                <a:cubicBezTo>
                  <a:pt x="6383975" y="2687213"/>
                  <a:pt x="6345461" y="2656906"/>
                  <a:pt x="6306315" y="2626599"/>
                </a:cubicBezTo>
                <a:cubicBezTo>
                  <a:pt x="6352406" y="2601975"/>
                  <a:pt x="6396603" y="2577350"/>
                  <a:pt x="6437012" y="2553989"/>
                </a:cubicBezTo>
                <a:cubicBezTo>
                  <a:pt x="6438906" y="2552726"/>
                  <a:pt x="6441432" y="2551463"/>
                  <a:pt x="6443326" y="2550200"/>
                </a:cubicBezTo>
                <a:cubicBezTo>
                  <a:pt x="6446483" y="2612708"/>
                  <a:pt x="6448377" y="2676479"/>
                  <a:pt x="6450271" y="2739618"/>
                </a:cubicBezTo>
                <a:cubicBezTo>
                  <a:pt x="6440800" y="2732042"/>
                  <a:pt x="6431330" y="2724465"/>
                  <a:pt x="6421859" y="2716888"/>
                </a:cubicBezTo>
                <a:close/>
                <a:moveTo>
                  <a:pt x="5692604" y="2186517"/>
                </a:moveTo>
                <a:cubicBezTo>
                  <a:pt x="5678082" y="2177046"/>
                  <a:pt x="5664192" y="2167575"/>
                  <a:pt x="5649670" y="2158104"/>
                </a:cubicBezTo>
                <a:lnTo>
                  <a:pt x="5649670" y="2158104"/>
                </a:lnTo>
                <a:cubicBezTo>
                  <a:pt x="5612418" y="2112644"/>
                  <a:pt x="5573903" y="2065921"/>
                  <a:pt x="5534757" y="2019198"/>
                </a:cubicBezTo>
                <a:cubicBezTo>
                  <a:pt x="5573903" y="1976894"/>
                  <a:pt x="5612418" y="1934591"/>
                  <a:pt x="5647776" y="1894182"/>
                </a:cubicBezTo>
                <a:cubicBezTo>
                  <a:pt x="5697024" y="1908704"/>
                  <a:pt x="5746272" y="1923226"/>
                  <a:pt x="5794258" y="1938379"/>
                </a:cubicBezTo>
                <a:cubicBezTo>
                  <a:pt x="5810043" y="1943430"/>
                  <a:pt x="5825196" y="1947850"/>
                  <a:pt x="5840350" y="1952901"/>
                </a:cubicBezTo>
                <a:cubicBezTo>
                  <a:pt x="5844769" y="1963004"/>
                  <a:pt x="5848558" y="1973106"/>
                  <a:pt x="5852977" y="1983840"/>
                </a:cubicBezTo>
                <a:cubicBezTo>
                  <a:pt x="5800572" y="2046979"/>
                  <a:pt x="5746272" y="2115170"/>
                  <a:pt x="5692604" y="2186517"/>
                </a:cubicBezTo>
                <a:close/>
                <a:moveTo>
                  <a:pt x="4926729" y="1692136"/>
                </a:moveTo>
                <a:cubicBezTo>
                  <a:pt x="4910945" y="1688347"/>
                  <a:pt x="4894529" y="1685190"/>
                  <a:pt x="4878744" y="1681402"/>
                </a:cubicBezTo>
                <a:lnTo>
                  <a:pt x="4876218" y="1680771"/>
                </a:lnTo>
                <a:cubicBezTo>
                  <a:pt x="4825076" y="1651727"/>
                  <a:pt x="4772039" y="1622051"/>
                  <a:pt x="4719003" y="1592376"/>
                </a:cubicBezTo>
                <a:cubicBezTo>
                  <a:pt x="4740470" y="1538707"/>
                  <a:pt x="4760674" y="1485670"/>
                  <a:pt x="4779616" y="1434527"/>
                </a:cubicBezTo>
                <a:cubicBezTo>
                  <a:pt x="4830758" y="1430107"/>
                  <a:pt x="4881901" y="1426319"/>
                  <a:pt x="4932412" y="1423162"/>
                </a:cubicBezTo>
                <a:cubicBezTo>
                  <a:pt x="4946934" y="1421899"/>
                  <a:pt x="4960825" y="1421268"/>
                  <a:pt x="4975346" y="1420636"/>
                </a:cubicBezTo>
                <a:lnTo>
                  <a:pt x="4981029" y="1420005"/>
                </a:lnTo>
                <a:cubicBezTo>
                  <a:pt x="4988605" y="1428213"/>
                  <a:pt x="4996182" y="1435790"/>
                  <a:pt x="5003759" y="1443998"/>
                </a:cubicBezTo>
                <a:cubicBezTo>
                  <a:pt x="4977241" y="1522922"/>
                  <a:pt x="4951354" y="1606266"/>
                  <a:pt x="4926729" y="1692136"/>
                </a:cubicBezTo>
                <a:close/>
                <a:moveTo>
                  <a:pt x="3985960" y="1513451"/>
                </a:moveTo>
                <a:lnTo>
                  <a:pt x="3983434" y="1514083"/>
                </a:lnTo>
                <a:cubicBezTo>
                  <a:pt x="3925346" y="1505243"/>
                  <a:pt x="3865364" y="1496404"/>
                  <a:pt x="3804751" y="1488196"/>
                </a:cubicBezTo>
                <a:cubicBezTo>
                  <a:pt x="3805382" y="1461046"/>
                  <a:pt x="3805382" y="1435158"/>
                  <a:pt x="3805382" y="1409903"/>
                </a:cubicBezTo>
                <a:cubicBezTo>
                  <a:pt x="3805382" y="1379596"/>
                  <a:pt x="3805382" y="1349289"/>
                  <a:pt x="3804751" y="1318982"/>
                </a:cubicBezTo>
                <a:cubicBezTo>
                  <a:pt x="3850842" y="1296883"/>
                  <a:pt x="3897565" y="1274784"/>
                  <a:pt x="3943025" y="1253317"/>
                </a:cubicBezTo>
                <a:cubicBezTo>
                  <a:pt x="3956284" y="1247003"/>
                  <a:pt x="3969544" y="1241321"/>
                  <a:pt x="3982171" y="1235007"/>
                </a:cubicBezTo>
                <a:lnTo>
                  <a:pt x="3986591" y="1233112"/>
                </a:lnTo>
                <a:cubicBezTo>
                  <a:pt x="3996693" y="1237532"/>
                  <a:pt x="4006795" y="1242583"/>
                  <a:pt x="4016898" y="1247634"/>
                </a:cubicBezTo>
                <a:cubicBezTo>
                  <a:pt x="4020686" y="1330347"/>
                  <a:pt x="4026369" y="1416848"/>
                  <a:pt x="4034577" y="1506506"/>
                </a:cubicBezTo>
                <a:cubicBezTo>
                  <a:pt x="4018161" y="1508400"/>
                  <a:pt x="4002376" y="1510926"/>
                  <a:pt x="3985960" y="1513451"/>
                </a:cubicBezTo>
                <a:close/>
                <a:moveTo>
                  <a:pt x="3936711" y="1240689"/>
                </a:moveTo>
                <a:cubicBezTo>
                  <a:pt x="3893145" y="1260894"/>
                  <a:pt x="3848317" y="1282361"/>
                  <a:pt x="3804120" y="1303197"/>
                </a:cubicBezTo>
                <a:cubicBezTo>
                  <a:pt x="3802857" y="1252054"/>
                  <a:pt x="3800963" y="1201543"/>
                  <a:pt x="3797806" y="1153557"/>
                </a:cubicBezTo>
                <a:cubicBezTo>
                  <a:pt x="3797806" y="1151031"/>
                  <a:pt x="3797806" y="1148506"/>
                  <a:pt x="3797174" y="1145980"/>
                </a:cubicBezTo>
                <a:cubicBezTo>
                  <a:pt x="3854631" y="1171867"/>
                  <a:pt x="3912087" y="1198386"/>
                  <a:pt x="3969544" y="1224904"/>
                </a:cubicBezTo>
                <a:cubicBezTo>
                  <a:pt x="3958810" y="1230587"/>
                  <a:pt x="3948076" y="1235638"/>
                  <a:pt x="3936711" y="1240689"/>
                </a:cubicBezTo>
                <a:close/>
                <a:moveTo>
                  <a:pt x="3510524" y="1450312"/>
                </a:moveTo>
                <a:cubicBezTo>
                  <a:pt x="3381720" y="1435790"/>
                  <a:pt x="3254180" y="1422531"/>
                  <a:pt x="3130427" y="1412428"/>
                </a:cubicBezTo>
                <a:lnTo>
                  <a:pt x="3124745" y="1411797"/>
                </a:lnTo>
                <a:cubicBezTo>
                  <a:pt x="3094438" y="1409271"/>
                  <a:pt x="3064763" y="1406746"/>
                  <a:pt x="3035088" y="1404852"/>
                </a:cubicBezTo>
                <a:cubicBezTo>
                  <a:pt x="3032562" y="1399169"/>
                  <a:pt x="3030036" y="1393486"/>
                  <a:pt x="3027511" y="1387172"/>
                </a:cubicBezTo>
                <a:lnTo>
                  <a:pt x="3024985" y="1382121"/>
                </a:lnTo>
                <a:cubicBezTo>
                  <a:pt x="3164522" y="1240058"/>
                  <a:pt x="3302165" y="1108728"/>
                  <a:pt x="3434126" y="991920"/>
                </a:cubicBezTo>
                <a:cubicBezTo>
                  <a:pt x="3547144" y="1036749"/>
                  <a:pt x="3664583" y="1086629"/>
                  <a:pt x="3782652" y="1139035"/>
                </a:cubicBezTo>
                <a:lnTo>
                  <a:pt x="3782652" y="1142192"/>
                </a:lnTo>
                <a:cubicBezTo>
                  <a:pt x="3782652" y="1145980"/>
                  <a:pt x="3783284" y="1149768"/>
                  <a:pt x="3783284" y="1154188"/>
                </a:cubicBezTo>
                <a:cubicBezTo>
                  <a:pt x="3786441" y="1204068"/>
                  <a:pt x="3788335" y="1256474"/>
                  <a:pt x="3789598" y="1309511"/>
                </a:cubicBezTo>
                <a:cubicBezTo>
                  <a:pt x="3698046" y="1354971"/>
                  <a:pt x="3603969" y="1401695"/>
                  <a:pt x="3510524" y="1450312"/>
                </a:cubicBezTo>
                <a:close/>
                <a:moveTo>
                  <a:pt x="3419603" y="986237"/>
                </a:moveTo>
                <a:cubicBezTo>
                  <a:pt x="3290169" y="1101151"/>
                  <a:pt x="3155683" y="1229324"/>
                  <a:pt x="3019303" y="1368231"/>
                </a:cubicBezTo>
                <a:cubicBezTo>
                  <a:pt x="2999730" y="1322770"/>
                  <a:pt x="2982051" y="1279204"/>
                  <a:pt x="2965635" y="1238795"/>
                </a:cubicBezTo>
                <a:cubicBezTo>
                  <a:pt x="2898708" y="1069581"/>
                  <a:pt x="2849459" y="914258"/>
                  <a:pt x="2819153" y="777877"/>
                </a:cubicBezTo>
                <a:cubicBezTo>
                  <a:pt x="3005412" y="832177"/>
                  <a:pt x="3207457" y="902262"/>
                  <a:pt x="3419603" y="986237"/>
                </a:cubicBezTo>
                <a:close/>
                <a:moveTo>
                  <a:pt x="3093175" y="1677614"/>
                </a:moveTo>
                <a:lnTo>
                  <a:pt x="3090018" y="1679508"/>
                </a:lnTo>
                <a:cubicBezTo>
                  <a:pt x="3032562" y="1692136"/>
                  <a:pt x="2973211" y="1705395"/>
                  <a:pt x="2913861" y="1719286"/>
                </a:cubicBezTo>
                <a:cubicBezTo>
                  <a:pt x="2893656" y="1664986"/>
                  <a:pt x="2873452" y="1611949"/>
                  <a:pt x="2852616" y="1562069"/>
                </a:cubicBezTo>
                <a:cubicBezTo>
                  <a:pt x="2887342" y="1524816"/>
                  <a:pt x="2923332" y="1487564"/>
                  <a:pt x="2958058" y="1450943"/>
                </a:cubicBezTo>
                <a:cubicBezTo>
                  <a:pt x="2968160" y="1440841"/>
                  <a:pt x="2977631" y="1430739"/>
                  <a:pt x="2987733" y="1420636"/>
                </a:cubicBezTo>
                <a:lnTo>
                  <a:pt x="2992153" y="1416217"/>
                </a:lnTo>
                <a:cubicBezTo>
                  <a:pt x="3002887" y="1416848"/>
                  <a:pt x="3014252" y="1418111"/>
                  <a:pt x="3025617" y="1418742"/>
                </a:cubicBezTo>
                <a:cubicBezTo>
                  <a:pt x="3059080" y="1494509"/>
                  <a:pt x="3095701" y="1573434"/>
                  <a:pt x="3134847" y="1653621"/>
                </a:cubicBezTo>
                <a:cubicBezTo>
                  <a:pt x="3120956" y="1661198"/>
                  <a:pt x="3107066" y="1669406"/>
                  <a:pt x="3093175" y="1677614"/>
                </a:cubicBezTo>
                <a:close/>
                <a:moveTo>
                  <a:pt x="2948587" y="1440841"/>
                </a:moveTo>
                <a:cubicBezTo>
                  <a:pt x="2915124" y="1475568"/>
                  <a:pt x="2881029" y="1511557"/>
                  <a:pt x="2847565" y="1546915"/>
                </a:cubicBezTo>
                <a:cubicBezTo>
                  <a:pt x="2827992" y="1498929"/>
                  <a:pt x="2807788" y="1452206"/>
                  <a:pt x="2788214" y="1409271"/>
                </a:cubicBezTo>
                <a:cubicBezTo>
                  <a:pt x="2786952" y="1406746"/>
                  <a:pt x="2786320" y="1404852"/>
                  <a:pt x="2785058" y="1402326"/>
                </a:cubicBezTo>
                <a:cubicBezTo>
                  <a:pt x="2847565" y="1405483"/>
                  <a:pt x="2911335" y="1409271"/>
                  <a:pt x="2974474" y="1413691"/>
                </a:cubicBezTo>
                <a:cubicBezTo>
                  <a:pt x="2965635" y="1423793"/>
                  <a:pt x="2956795" y="1432001"/>
                  <a:pt x="2948587" y="1440841"/>
                </a:cubicBezTo>
                <a:close/>
                <a:moveTo>
                  <a:pt x="2625947" y="1790633"/>
                </a:moveTo>
                <a:cubicBezTo>
                  <a:pt x="2500932" y="1822834"/>
                  <a:pt x="2377180" y="1856930"/>
                  <a:pt x="2257848" y="1892288"/>
                </a:cubicBezTo>
                <a:lnTo>
                  <a:pt x="2252165" y="1893550"/>
                </a:lnTo>
                <a:cubicBezTo>
                  <a:pt x="2223121" y="1901759"/>
                  <a:pt x="2194709" y="1910598"/>
                  <a:pt x="2166296" y="1919438"/>
                </a:cubicBezTo>
                <a:cubicBezTo>
                  <a:pt x="2161876" y="1915018"/>
                  <a:pt x="2157457" y="1910598"/>
                  <a:pt x="2153037" y="1906178"/>
                </a:cubicBezTo>
                <a:lnTo>
                  <a:pt x="2148617" y="1901759"/>
                </a:lnTo>
                <a:cubicBezTo>
                  <a:pt x="2227541" y="1719286"/>
                  <a:pt x="2308990" y="1547547"/>
                  <a:pt x="2389808" y="1390961"/>
                </a:cubicBezTo>
                <a:cubicBezTo>
                  <a:pt x="2511666" y="1392224"/>
                  <a:pt x="2638575" y="1396643"/>
                  <a:pt x="2768010" y="1402957"/>
                </a:cubicBezTo>
                <a:lnTo>
                  <a:pt x="2769273" y="1405483"/>
                </a:lnTo>
                <a:cubicBezTo>
                  <a:pt x="2771167" y="1409271"/>
                  <a:pt x="2772430" y="1413060"/>
                  <a:pt x="2774324" y="1416848"/>
                </a:cubicBezTo>
                <a:cubicBezTo>
                  <a:pt x="2794528" y="1461677"/>
                  <a:pt x="2815364" y="1509663"/>
                  <a:pt x="2836200" y="1559543"/>
                </a:cubicBezTo>
                <a:cubicBezTo>
                  <a:pt x="2766747" y="1633416"/>
                  <a:pt x="2696032" y="1711078"/>
                  <a:pt x="2625947" y="1790633"/>
                </a:cubicBezTo>
                <a:close/>
                <a:moveTo>
                  <a:pt x="2374655" y="1390329"/>
                </a:moveTo>
                <a:cubicBezTo>
                  <a:pt x="2295100" y="1543758"/>
                  <a:pt x="2216176" y="1712340"/>
                  <a:pt x="2138515" y="1890393"/>
                </a:cubicBezTo>
                <a:cubicBezTo>
                  <a:pt x="2103789" y="1855035"/>
                  <a:pt x="2071588" y="1820940"/>
                  <a:pt x="2041912" y="1788739"/>
                </a:cubicBezTo>
                <a:cubicBezTo>
                  <a:pt x="1918160" y="1654884"/>
                  <a:pt x="1816507" y="1527342"/>
                  <a:pt x="1738846" y="1411165"/>
                </a:cubicBezTo>
                <a:cubicBezTo>
                  <a:pt x="1932682" y="1394749"/>
                  <a:pt x="2146092" y="1387804"/>
                  <a:pt x="2374655" y="1390329"/>
                </a:cubicBezTo>
                <a:close/>
                <a:moveTo>
                  <a:pt x="2348768" y="2115170"/>
                </a:moveTo>
                <a:cubicBezTo>
                  <a:pt x="2338665" y="2127798"/>
                  <a:pt x="2328563" y="2139794"/>
                  <a:pt x="2318461" y="2152422"/>
                </a:cubicBezTo>
                <a:lnTo>
                  <a:pt x="2315935" y="2155579"/>
                </a:lnTo>
                <a:cubicBezTo>
                  <a:pt x="2266687" y="2188411"/>
                  <a:pt x="2216176" y="2221875"/>
                  <a:pt x="2166296" y="2255971"/>
                </a:cubicBezTo>
                <a:cubicBezTo>
                  <a:pt x="2128413" y="2212404"/>
                  <a:pt x="2089898" y="2170732"/>
                  <a:pt x="2052646" y="2130955"/>
                </a:cubicBezTo>
                <a:cubicBezTo>
                  <a:pt x="2071588" y="2083600"/>
                  <a:pt x="2091792" y="2035614"/>
                  <a:pt x="2111365" y="1989522"/>
                </a:cubicBezTo>
                <a:cubicBezTo>
                  <a:pt x="2117679" y="1974369"/>
                  <a:pt x="2123993" y="1959847"/>
                  <a:pt x="2130307" y="1944693"/>
                </a:cubicBezTo>
                <a:cubicBezTo>
                  <a:pt x="2141041" y="1941536"/>
                  <a:pt x="2151774" y="1938379"/>
                  <a:pt x="2162508" y="1935222"/>
                </a:cubicBezTo>
                <a:cubicBezTo>
                  <a:pt x="2220596" y="1993311"/>
                  <a:pt x="2283103" y="2053924"/>
                  <a:pt x="2348768" y="2115170"/>
                </a:cubicBezTo>
                <a:close/>
                <a:moveTo>
                  <a:pt x="2098106" y="1983840"/>
                </a:moveTo>
                <a:cubicBezTo>
                  <a:pt x="2079164" y="2028037"/>
                  <a:pt x="2060854" y="2073498"/>
                  <a:pt x="2041912" y="2119590"/>
                </a:cubicBezTo>
                <a:cubicBezTo>
                  <a:pt x="2005923" y="2081706"/>
                  <a:pt x="1970566" y="2045716"/>
                  <a:pt x="1937102" y="2012884"/>
                </a:cubicBezTo>
                <a:cubicBezTo>
                  <a:pt x="1935208" y="2010990"/>
                  <a:pt x="1933314" y="2009727"/>
                  <a:pt x="1932051" y="2007833"/>
                </a:cubicBezTo>
                <a:cubicBezTo>
                  <a:pt x="1991401" y="1988259"/>
                  <a:pt x="2052015" y="1969318"/>
                  <a:pt x="2112628" y="1950376"/>
                </a:cubicBezTo>
                <a:cubicBezTo>
                  <a:pt x="2107577" y="1961110"/>
                  <a:pt x="2103157" y="1972475"/>
                  <a:pt x="2098106" y="1983840"/>
                </a:cubicBezTo>
                <a:close/>
                <a:moveTo>
                  <a:pt x="2036230" y="2133480"/>
                </a:moveTo>
                <a:cubicBezTo>
                  <a:pt x="1997715" y="2228189"/>
                  <a:pt x="1959832" y="2326687"/>
                  <a:pt x="1923211" y="2425184"/>
                </a:cubicBezTo>
                <a:cubicBezTo>
                  <a:pt x="1819664" y="2499057"/>
                  <a:pt x="1718010" y="2574193"/>
                  <a:pt x="1621407" y="2648698"/>
                </a:cubicBezTo>
                <a:lnTo>
                  <a:pt x="1621407" y="2648698"/>
                </a:lnTo>
                <a:lnTo>
                  <a:pt x="1611305" y="2656274"/>
                </a:lnTo>
                <a:lnTo>
                  <a:pt x="1611305" y="2656274"/>
                </a:lnTo>
                <a:cubicBezTo>
                  <a:pt x="1587312" y="2674585"/>
                  <a:pt x="1563951" y="2692895"/>
                  <a:pt x="1540590" y="2710574"/>
                </a:cubicBezTo>
                <a:cubicBezTo>
                  <a:pt x="1533013" y="2707417"/>
                  <a:pt x="1525436" y="2703629"/>
                  <a:pt x="1517859" y="2700472"/>
                </a:cubicBezTo>
                <a:cubicBezTo>
                  <a:pt x="1526068" y="2501583"/>
                  <a:pt x="1539958" y="2311533"/>
                  <a:pt x="1558900" y="2136637"/>
                </a:cubicBezTo>
                <a:cubicBezTo>
                  <a:pt x="1673181" y="2094334"/>
                  <a:pt x="1793145" y="2052030"/>
                  <a:pt x="1916266" y="2011621"/>
                </a:cubicBezTo>
                <a:lnTo>
                  <a:pt x="1918160" y="2013515"/>
                </a:lnTo>
                <a:cubicBezTo>
                  <a:pt x="1921317" y="2016041"/>
                  <a:pt x="1923843" y="2019198"/>
                  <a:pt x="1927000" y="2021723"/>
                </a:cubicBezTo>
                <a:cubicBezTo>
                  <a:pt x="1962357" y="2057081"/>
                  <a:pt x="1998978" y="2094334"/>
                  <a:pt x="2036230" y="2133480"/>
                </a:cubicBezTo>
                <a:close/>
                <a:moveTo>
                  <a:pt x="1544378" y="2142320"/>
                </a:moveTo>
                <a:cubicBezTo>
                  <a:pt x="1525436" y="2314059"/>
                  <a:pt x="1512177" y="2499689"/>
                  <a:pt x="1503969" y="2694158"/>
                </a:cubicBezTo>
                <a:cubicBezTo>
                  <a:pt x="1460403" y="2673953"/>
                  <a:pt x="1418100" y="2653749"/>
                  <a:pt x="1377691" y="2634176"/>
                </a:cubicBezTo>
                <a:cubicBezTo>
                  <a:pt x="1214161" y="2553357"/>
                  <a:pt x="1073362" y="2471907"/>
                  <a:pt x="959080" y="2391089"/>
                </a:cubicBezTo>
                <a:cubicBezTo>
                  <a:pt x="1133975" y="2306482"/>
                  <a:pt x="1330337" y="2222507"/>
                  <a:pt x="1544378" y="2142320"/>
                </a:cubicBezTo>
                <a:close/>
                <a:moveTo>
                  <a:pt x="1061997" y="3662085"/>
                </a:moveTo>
                <a:cubicBezTo>
                  <a:pt x="880156" y="3645669"/>
                  <a:pt x="719784" y="3619781"/>
                  <a:pt x="584035" y="3585686"/>
                </a:cubicBezTo>
                <a:cubicBezTo>
                  <a:pt x="716627" y="3443623"/>
                  <a:pt x="870054" y="3295245"/>
                  <a:pt x="1040529" y="3143710"/>
                </a:cubicBezTo>
                <a:cubicBezTo>
                  <a:pt x="1084727" y="3310398"/>
                  <a:pt x="1139026" y="3488452"/>
                  <a:pt x="1201534" y="3672819"/>
                </a:cubicBezTo>
                <a:cubicBezTo>
                  <a:pt x="1152285" y="3669662"/>
                  <a:pt x="1105562" y="3665873"/>
                  <a:pt x="1061997" y="3662085"/>
                </a:cubicBezTo>
                <a:close/>
                <a:moveTo>
                  <a:pt x="1271618" y="4694414"/>
                </a:moveTo>
                <a:cubicBezTo>
                  <a:pt x="1224264" y="4709568"/>
                  <a:pt x="1179435" y="4722827"/>
                  <a:pt x="1137763" y="4734823"/>
                </a:cubicBezTo>
                <a:cubicBezTo>
                  <a:pt x="962237" y="4784703"/>
                  <a:pt x="803127" y="4818799"/>
                  <a:pt x="664221" y="4835215"/>
                </a:cubicBezTo>
                <a:cubicBezTo>
                  <a:pt x="736831" y="4655268"/>
                  <a:pt x="826488" y="4461430"/>
                  <a:pt x="931299" y="4258121"/>
                </a:cubicBezTo>
                <a:cubicBezTo>
                  <a:pt x="1032321" y="4398290"/>
                  <a:pt x="1146603" y="4544774"/>
                  <a:pt x="1271618" y="4694414"/>
                </a:cubicBezTo>
                <a:close/>
                <a:moveTo>
                  <a:pt x="1280457" y="4947603"/>
                </a:moveTo>
                <a:lnTo>
                  <a:pt x="1282983" y="4946340"/>
                </a:lnTo>
                <a:cubicBezTo>
                  <a:pt x="1286771" y="4945078"/>
                  <a:pt x="1290559" y="4943815"/>
                  <a:pt x="1294348" y="4942552"/>
                </a:cubicBezTo>
                <a:cubicBezTo>
                  <a:pt x="1341071" y="4926767"/>
                  <a:pt x="1390950" y="4910351"/>
                  <a:pt x="1442724" y="4895197"/>
                </a:cubicBezTo>
                <a:cubicBezTo>
                  <a:pt x="1510283" y="4972227"/>
                  <a:pt x="1580998" y="5050520"/>
                  <a:pt x="1652345" y="5127550"/>
                </a:cubicBezTo>
                <a:cubicBezTo>
                  <a:pt x="1671918" y="5253198"/>
                  <a:pt x="1693386" y="5377582"/>
                  <a:pt x="1716116" y="5497547"/>
                </a:cubicBezTo>
                <a:lnTo>
                  <a:pt x="1716116" y="5497547"/>
                </a:lnTo>
                <a:lnTo>
                  <a:pt x="1718641" y="5510175"/>
                </a:lnTo>
                <a:cubicBezTo>
                  <a:pt x="1724324" y="5539851"/>
                  <a:pt x="1730006" y="5568895"/>
                  <a:pt x="1735689" y="5597939"/>
                </a:cubicBezTo>
                <a:cubicBezTo>
                  <a:pt x="1730638" y="5601727"/>
                  <a:pt x="1725586" y="5606147"/>
                  <a:pt x="1721167" y="5609935"/>
                </a:cubicBezTo>
                <a:lnTo>
                  <a:pt x="1716747" y="5613723"/>
                </a:lnTo>
                <a:cubicBezTo>
                  <a:pt x="1543115" y="5517120"/>
                  <a:pt x="1379585" y="5419254"/>
                  <a:pt x="1231840" y="5323282"/>
                </a:cubicBezTo>
                <a:cubicBezTo>
                  <a:pt x="1244468" y="5201423"/>
                  <a:pt x="1261516" y="5075776"/>
                  <a:pt x="1280457" y="4947603"/>
                </a:cubicBezTo>
                <a:close/>
                <a:moveTo>
                  <a:pt x="1948467" y="5435039"/>
                </a:moveTo>
                <a:cubicBezTo>
                  <a:pt x="1959832" y="5446404"/>
                  <a:pt x="1971197" y="5458401"/>
                  <a:pt x="1983193" y="5469766"/>
                </a:cubicBezTo>
                <a:lnTo>
                  <a:pt x="1985087" y="5471660"/>
                </a:lnTo>
                <a:cubicBezTo>
                  <a:pt x="2055172" y="5604253"/>
                  <a:pt x="2128413" y="5737477"/>
                  <a:pt x="2202917" y="5867544"/>
                </a:cubicBezTo>
                <a:cubicBezTo>
                  <a:pt x="2064642" y="5799353"/>
                  <a:pt x="1928894" y="5729900"/>
                  <a:pt x="1800090" y="5659184"/>
                </a:cubicBezTo>
                <a:cubicBezTo>
                  <a:pt x="1785568" y="5651607"/>
                  <a:pt x="1771678" y="5643399"/>
                  <a:pt x="1757787" y="5635822"/>
                </a:cubicBezTo>
                <a:cubicBezTo>
                  <a:pt x="1755893" y="5625089"/>
                  <a:pt x="1753368" y="5613723"/>
                  <a:pt x="1751473" y="5602990"/>
                </a:cubicBezTo>
                <a:cubicBezTo>
                  <a:pt x="1815244" y="5551216"/>
                  <a:pt x="1881540" y="5494390"/>
                  <a:pt x="1948467" y="5435039"/>
                </a:cubicBezTo>
                <a:close/>
                <a:moveTo>
                  <a:pt x="2238906" y="5900376"/>
                </a:moveTo>
                <a:cubicBezTo>
                  <a:pt x="2353187" y="5955939"/>
                  <a:pt x="2470626" y="6010870"/>
                  <a:pt x="2589958" y="6063908"/>
                </a:cubicBezTo>
                <a:cubicBezTo>
                  <a:pt x="2550181" y="6140306"/>
                  <a:pt x="2510403" y="6214179"/>
                  <a:pt x="2470626" y="6283633"/>
                </a:cubicBezTo>
                <a:cubicBezTo>
                  <a:pt x="2456104" y="6260902"/>
                  <a:pt x="2442213" y="6238172"/>
                  <a:pt x="2427691" y="6215442"/>
                </a:cubicBezTo>
                <a:lnTo>
                  <a:pt x="2423903" y="6209128"/>
                </a:lnTo>
                <a:cubicBezTo>
                  <a:pt x="2362027" y="6109999"/>
                  <a:pt x="2299519" y="6005819"/>
                  <a:pt x="2238906" y="5900376"/>
                </a:cubicBezTo>
                <a:close/>
                <a:moveTo>
                  <a:pt x="2602586" y="6070222"/>
                </a:moveTo>
                <a:cubicBezTo>
                  <a:pt x="2617108" y="6076536"/>
                  <a:pt x="2632261" y="6083481"/>
                  <a:pt x="2646783" y="6089795"/>
                </a:cubicBezTo>
                <a:lnTo>
                  <a:pt x="2649309" y="6091057"/>
                </a:lnTo>
                <a:cubicBezTo>
                  <a:pt x="2711816" y="6145989"/>
                  <a:pt x="2774955" y="6199657"/>
                  <a:pt x="2836831" y="6251431"/>
                </a:cubicBezTo>
                <a:cubicBezTo>
                  <a:pt x="2814733" y="6288052"/>
                  <a:pt x="2792634" y="6324042"/>
                  <a:pt x="2771798" y="6360031"/>
                </a:cubicBezTo>
                <a:cubicBezTo>
                  <a:pt x="2694769" y="6351823"/>
                  <a:pt x="2618371" y="6342352"/>
                  <a:pt x="2543867" y="6332881"/>
                </a:cubicBezTo>
                <a:cubicBezTo>
                  <a:pt x="2529976" y="6330987"/>
                  <a:pt x="2515454" y="6329093"/>
                  <a:pt x="2501564" y="6327199"/>
                </a:cubicBezTo>
                <a:lnTo>
                  <a:pt x="2495881" y="6326567"/>
                </a:lnTo>
                <a:cubicBezTo>
                  <a:pt x="2490199" y="6317096"/>
                  <a:pt x="2483885" y="6307626"/>
                  <a:pt x="2478202" y="6298155"/>
                </a:cubicBezTo>
                <a:cubicBezTo>
                  <a:pt x="2519874" y="6226176"/>
                  <a:pt x="2561546" y="6149146"/>
                  <a:pt x="2602586" y="6070222"/>
                </a:cubicBezTo>
                <a:close/>
                <a:moveTo>
                  <a:pt x="3441071" y="6426959"/>
                </a:moveTo>
                <a:cubicBezTo>
                  <a:pt x="3457487" y="6427590"/>
                  <a:pt x="3473903" y="6428853"/>
                  <a:pt x="3489688" y="6429484"/>
                </a:cubicBezTo>
                <a:lnTo>
                  <a:pt x="3492213" y="6429484"/>
                </a:lnTo>
                <a:cubicBezTo>
                  <a:pt x="3570506" y="6457897"/>
                  <a:pt x="3648798" y="6485678"/>
                  <a:pt x="3724565" y="6511566"/>
                </a:cubicBezTo>
                <a:cubicBezTo>
                  <a:pt x="3703729" y="6622691"/>
                  <a:pt x="3687944" y="6728765"/>
                  <a:pt x="3677210" y="6827894"/>
                </a:cubicBezTo>
                <a:cubicBezTo>
                  <a:pt x="3675316" y="6843048"/>
                  <a:pt x="3674054" y="6858201"/>
                  <a:pt x="3672159" y="6875880"/>
                </a:cubicBezTo>
                <a:cubicBezTo>
                  <a:pt x="3585659" y="6815266"/>
                  <a:pt x="3496002" y="6750864"/>
                  <a:pt x="3406976" y="6684567"/>
                </a:cubicBezTo>
                <a:cubicBezTo>
                  <a:pt x="3420235" y="6602486"/>
                  <a:pt x="3430969" y="6515986"/>
                  <a:pt x="3441071" y="6426959"/>
                </a:cubicBezTo>
                <a:close/>
                <a:moveTo>
                  <a:pt x="3739087" y="6438955"/>
                </a:moveTo>
                <a:cubicBezTo>
                  <a:pt x="3735298" y="6458529"/>
                  <a:pt x="3731510" y="6478102"/>
                  <a:pt x="3727722" y="6497044"/>
                </a:cubicBezTo>
                <a:cubicBezTo>
                  <a:pt x="3666477" y="6476207"/>
                  <a:pt x="3603969" y="6454109"/>
                  <a:pt x="3540830" y="6431379"/>
                </a:cubicBezTo>
                <a:cubicBezTo>
                  <a:pt x="3605863" y="6434536"/>
                  <a:pt x="3672791" y="6437061"/>
                  <a:pt x="3739087" y="6438955"/>
                </a:cubicBezTo>
                <a:close/>
                <a:moveTo>
                  <a:pt x="4647655" y="6435167"/>
                </a:moveTo>
                <a:cubicBezTo>
                  <a:pt x="4657126" y="6486310"/>
                  <a:pt x="4667860" y="6537453"/>
                  <a:pt x="4678594" y="6586701"/>
                </a:cubicBezTo>
                <a:cubicBezTo>
                  <a:pt x="4637553" y="6617640"/>
                  <a:pt x="4596513" y="6648578"/>
                  <a:pt x="4556104" y="6678253"/>
                </a:cubicBezTo>
                <a:cubicBezTo>
                  <a:pt x="4532111" y="6695933"/>
                  <a:pt x="4508119" y="6712980"/>
                  <a:pt x="4484126" y="6730659"/>
                </a:cubicBezTo>
                <a:cubicBezTo>
                  <a:pt x="4460764" y="6724346"/>
                  <a:pt x="4437403" y="6718032"/>
                  <a:pt x="4413410" y="6711086"/>
                </a:cubicBezTo>
                <a:cubicBezTo>
                  <a:pt x="4394468" y="6626479"/>
                  <a:pt x="4373001" y="6536190"/>
                  <a:pt x="4347746" y="6444006"/>
                </a:cubicBezTo>
                <a:cubicBezTo>
                  <a:pt x="4447505" y="6441481"/>
                  <a:pt x="4547896" y="6438955"/>
                  <a:pt x="4647655" y="6435167"/>
                </a:cubicBezTo>
                <a:close/>
                <a:moveTo>
                  <a:pt x="4563681" y="6688988"/>
                </a:moveTo>
                <a:cubicBezTo>
                  <a:pt x="4602196" y="6660575"/>
                  <a:pt x="4641973" y="6630899"/>
                  <a:pt x="4681119" y="6601224"/>
                </a:cubicBezTo>
                <a:cubicBezTo>
                  <a:pt x="4692484" y="6652366"/>
                  <a:pt x="4704480" y="6700984"/>
                  <a:pt x="4716477" y="6747076"/>
                </a:cubicBezTo>
                <a:cubicBezTo>
                  <a:pt x="4720265" y="6761598"/>
                  <a:pt x="4724054" y="6776752"/>
                  <a:pt x="4729105" y="6793168"/>
                </a:cubicBezTo>
                <a:cubicBezTo>
                  <a:pt x="4654601" y="6774857"/>
                  <a:pt x="4577571" y="6755284"/>
                  <a:pt x="4501173" y="6734448"/>
                </a:cubicBezTo>
                <a:cubicBezTo>
                  <a:pt x="4522009" y="6719926"/>
                  <a:pt x="4542845" y="6704772"/>
                  <a:pt x="4563681" y="6688988"/>
                </a:cubicBezTo>
                <a:close/>
                <a:moveTo>
                  <a:pt x="4912839" y="6422539"/>
                </a:moveTo>
                <a:cubicBezTo>
                  <a:pt x="5029015" y="6415594"/>
                  <a:pt x="5145190" y="6407386"/>
                  <a:pt x="5258840" y="6397284"/>
                </a:cubicBezTo>
                <a:lnTo>
                  <a:pt x="5264523" y="6396652"/>
                </a:lnTo>
                <a:cubicBezTo>
                  <a:pt x="5294829" y="6394127"/>
                  <a:pt x="5324505" y="6390970"/>
                  <a:pt x="5354180" y="6388444"/>
                </a:cubicBezTo>
                <a:cubicBezTo>
                  <a:pt x="5364914" y="6404229"/>
                  <a:pt x="5375647" y="6420645"/>
                  <a:pt x="5386381" y="6438324"/>
                </a:cubicBezTo>
                <a:cubicBezTo>
                  <a:pt x="5282201" y="6594279"/>
                  <a:pt x="5178022" y="6740762"/>
                  <a:pt x="5076369" y="6872723"/>
                </a:cubicBezTo>
                <a:cubicBezTo>
                  <a:pt x="4969033" y="6850624"/>
                  <a:pt x="4857908" y="6825369"/>
                  <a:pt x="4745521" y="6798218"/>
                </a:cubicBezTo>
                <a:cubicBezTo>
                  <a:pt x="4739838" y="6778014"/>
                  <a:pt x="4735419" y="6760967"/>
                  <a:pt x="4730999" y="6744550"/>
                </a:cubicBezTo>
                <a:cubicBezTo>
                  <a:pt x="4718371" y="6697195"/>
                  <a:pt x="4706375" y="6646053"/>
                  <a:pt x="4694378" y="6593015"/>
                </a:cubicBezTo>
                <a:cubicBezTo>
                  <a:pt x="4765094" y="6538716"/>
                  <a:pt x="4838967" y="6481259"/>
                  <a:pt x="4912839" y="6422539"/>
                </a:cubicBezTo>
                <a:close/>
                <a:moveTo>
                  <a:pt x="5445100" y="5973618"/>
                </a:moveTo>
                <a:cubicBezTo>
                  <a:pt x="5484878" y="6039283"/>
                  <a:pt x="5524655" y="6103054"/>
                  <a:pt x="5563801" y="6162405"/>
                </a:cubicBezTo>
                <a:cubicBezTo>
                  <a:pt x="5536652" y="6205971"/>
                  <a:pt x="5509502" y="6249537"/>
                  <a:pt x="5482352" y="6291841"/>
                </a:cubicBezTo>
                <a:cubicBezTo>
                  <a:pt x="5465936" y="6317096"/>
                  <a:pt x="5450151" y="6341721"/>
                  <a:pt x="5434366" y="6366345"/>
                </a:cubicBezTo>
                <a:cubicBezTo>
                  <a:pt x="5410374" y="6368871"/>
                  <a:pt x="5385749" y="6371396"/>
                  <a:pt x="5361757" y="6373291"/>
                </a:cubicBezTo>
                <a:cubicBezTo>
                  <a:pt x="5318191" y="6307626"/>
                  <a:pt x="5270837" y="6238803"/>
                  <a:pt x="5220957" y="6169350"/>
                </a:cubicBezTo>
                <a:cubicBezTo>
                  <a:pt x="5295461" y="6104948"/>
                  <a:pt x="5371228" y="6039283"/>
                  <a:pt x="5445100" y="5973618"/>
                </a:cubicBezTo>
                <a:close/>
                <a:moveTo>
                  <a:pt x="5493717" y="6299417"/>
                </a:moveTo>
                <a:lnTo>
                  <a:pt x="5493717" y="6299417"/>
                </a:lnTo>
                <a:cubicBezTo>
                  <a:pt x="5519604" y="6259008"/>
                  <a:pt x="5546122" y="6217336"/>
                  <a:pt x="5572009" y="6175664"/>
                </a:cubicBezTo>
                <a:cubicBezTo>
                  <a:pt x="5601053" y="6219230"/>
                  <a:pt x="5629465" y="6260271"/>
                  <a:pt x="5657247" y="6298786"/>
                </a:cubicBezTo>
                <a:cubicBezTo>
                  <a:pt x="5666086" y="6310783"/>
                  <a:pt x="5674926" y="6323410"/>
                  <a:pt x="5685659" y="6337301"/>
                </a:cubicBezTo>
                <a:cubicBezTo>
                  <a:pt x="5609261" y="6346772"/>
                  <a:pt x="5530969" y="6356243"/>
                  <a:pt x="5451414" y="6364451"/>
                </a:cubicBezTo>
                <a:cubicBezTo>
                  <a:pt x="5465936" y="6342352"/>
                  <a:pt x="5479827" y="6320885"/>
                  <a:pt x="5493717" y="6299417"/>
                </a:cubicBezTo>
                <a:close/>
                <a:moveTo>
                  <a:pt x="5912328" y="5590362"/>
                </a:moveTo>
                <a:cubicBezTo>
                  <a:pt x="6003879" y="5649713"/>
                  <a:pt x="6090379" y="5709695"/>
                  <a:pt x="6170566" y="5768415"/>
                </a:cubicBezTo>
                <a:cubicBezTo>
                  <a:pt x="6129526" y="5951519"/>
                  <a:pt x="6084697" y="6125784"/>
                  <a:pt x="6037343" y="6285527"/>
                </a:cubicBezTo>
                <a:cubicBezTo>
                  <a:pt x="5929375" y="6303206"/>
                  <a:pt x="5816988" y="6320253"/>
                  <a:pt x="5702075" y="6334775"/>
                </a:cubicBezTo>
                <a:cubicBezTo>
                  <a:pt x="5689447" y="6318359"/>
                  <a:pt x="5678714" y="6303837"/>
                  <a:pt x="5669243" y="6289947"/>
                </a:cubicBezTo>
                <a:cubicBezTo>
                  <a:pt x="5640199" y="6250169"/>
                  <a:pt x="5610524" y="6207234"/>
                  <a:pt x="5580849" y="6161774"/>
                </a:cubicBezTo>
                <a:cubicBezTo>
                  <a:pt x="5692604" y="5980564"/>
                  <a:pt x="5804360" y="5788620"/>
                  <a:pt x="5912328" y="5590362"/>
                </a:cubicBezTo>
                <a:close/>
                <a:moveTo>
                  <a:pt x="5919273" y="5578366"/>
                </a:moveTo>
                <a:cubicBezTo>
                  <a:pt x="5937584" y="5544902"/>
                  <a:pt x="5955894" y="5510175"/>
                  <a:pt x="5974204" y="5475448"/>
                </a:cubicBezTo>
                <a:cubicBezTo>
                  <a:pt x="6015876" y="5433776"/>
                  <a:pt x="6058810" y="5390841"/>
                  <a:pt x="6101113" y="5347276"/>
                </a:cubicBezTo>
                <a:cubicBezTo>
                  <a:pt x="6147205" y="5382633"/>
                  <a:pt x="6192665" y="5416097"/>
                  <a:pt x="6236862" y="5447667"/>
                </a:cubicBezTo>
                <a:cubicBezTo>
                  <a:pt x="6227391" y="5498178"/>
                  <a:pt x="6217289" y="5548690"/>
                  <a:pt x="6207186" y="5597939"/>
                </a:cubicBezTo>
                <a:cubicBezTo>
                  <a:pt x="6196453" y="5649082"/>
                  <a:pt x="6185719" y="5701487"/>
                  <a:pt x="6173723" y="5753893"/>
                </a:cubicBezTo>
                <a:cubicBezTo>
                  <a:pt x="6094799" y="5695805"/>
                  <a:pt x="6008931" y="5636454"/>
                  <a:pt x="5919273" y="5578366"/>
                </a:cubicBezTo>
                <a:close/>
                <a:moveTo>
                  <a:pt x="6623272" y="4542248"/>
                </a:moveTo>
                <a:cubicBezTo>
                  <a:pt x="6673783" y="4554876"/>
                  <a:pt x="6723032" y="4566241"/>
                  <a:pt x="6769123" y="4576343"/>
                </a:cubicBezTo>
                <a:cubicBezTo>
                  <a:pt x="6771649" y="4576975"/>
                  <a:pt x="6774174" y="4577606"/>
                  <a:pt x="6776700" y="4577606"/>
                </a:cubicBezTo>
                <a:cubicBezTo>
                  <a:pt x="6736922" y="4625592"/>
                  <a:pt x="6695882" y="4674841"/>
                  <a:pt x="6654842" y="4722827"/>
                </a:cubicBezTo>
                <a:cubicBezTo>
                  <a:pt x="6652947" y="4710830"/>
                  <a:pt x="6651053" y="4698834"/>
                  <a:pt x="6649159" y="4686837"/>
                </a:cubicBezTo>
                <a:cubicBezTo>
                  <a:pt x="6640951" y="4639483"/>
                  <a:pt x="6632112" y="4590865"/>
                  <a:pt x="6623272" y="4542248"/>
                </a:cubicBezTo>
                <a:close/>
                <a:moveTo>
                  <a:pt x="6560133" y="4220237"/>
                </a:moveTo>
                <a:cubicBezTo>
                  <a:pt x="6608750" y="4100272"/>
                  <a:pt x="6654842" y="3980308"/>
                  <a:pt x="6697776" y="3864131"/>
                </a:cubicBezTo>
                <a:lnTo>
                  <a:pt x="6699670" y="3859080"/>
                </a:lnTo>
                <a:cubicBezTo>
                  <a:pt x="6712929" y="3822459"/>
                  <a:pt x="6726820" y="3784575"/>
                  <a:pt x="6740710" y="3746692"/>
                </a:cubicBezTo>
                <a:cubicBezTo>
                  <a:pt x="6846153" y="3927902"/>
                  <a:pt x="6940861" y="4104061"/>
                  <a:pt x="7022310" y="4269486"/>
                </a:cubicBezTo>
                <a:cubicBezTo>
                  <a:pt x="6949069" y="4366720"/>
                  <a:pt x="6869514" y="4466481"/>
                  <a:pt x="6787433" y="4566241"/>
                </a:cubicBezTo>
                <a:lnTo>
                  <a:pt x="6784908" y="4565610"/>
                </a:lnTo>
                <a:cubicBezTo>
                  <a:pt x="6781119" y="4564978"/>
                  <a:pt x="6776700" y="4563715"/>
                  <a:pt x="6772911" y="4563084"/>
                </a:cubicBezTo>
                <a:cubicBezTo>
                  <a:pt x="6724926" y="4552982"/>
                  <a:pt x="6673783" y="4540985"/>
                  <a:pt x="6621378" y="4527726"/>
                </a:cubicBezTo>
                <a:cubicBezTo>
                  <a:pt x="6602436" y="4426703"/>
                  <a:pt x="6581601" y="4323155"/>
                  <a:pt x="6560133" y="4220237"/>
                </a:cubicBezTo>
                <a:close/>
                <a:moveTo>
                  <a:pt x="6618221" y="2701735"/>
                </a:moveTo>
                <a:cubicBezTo>
                  <a:pt x="6577812" y="2722571"/>
                  <a:pt x="6534246" y="2745932"/>
                  <a:pt x="6489418" y="2770557"/>
                </a:cubicBezTo>
                <a:cubicBezTo>
                  <a:pt x="6481210" y="2764243"/>
                  <a:pt x="6473001" y="2757297"/>
                  <a:pt x="6465425" y="2750984"/>
                </a:cubicBezTo>
                <a:cubicBezTo>
                  <a:pt x="6463531" y="2680899"/>
                  <a:pt x="6461005" y="2610814"/>
                  <a:pt x="6457848" y="2541992"/>
                </a:cubicBezTo>
                <a:cubicBezTo>
                  <a:pt x="6586020" y="2466225"/>
                  <a:pt x="6695251" y="2390458"/>
                  <a:pt x="6783645" y="2315953"/>
                </a:cubicBezTo>
                <a:cubicBezTo>
                  <a:pt x="6797535" y="2322898"/>
                  <a:pt x="6811426" y="2329212"/>
                  <a:pt x="6824685" y="2336158"/>
                </a:cubicBezTo>
                <a:cubicBezTo>
                  <a:pt x="6916868" y="2381618"/>
                  <a:pt x="7002106" y="2427710"/>
                  <a:pt x="7079135" y="2473170"/>
                </a:cubicBezTo>
                <a:cubicBezTo>
                  <a:pt x="7077241" y="2484535"/>
                  <a:pt x="7075347" y="2495900"/>
                  <a:pt x="7072821" y="2507265"/>
                </a:cubicBezTo>
                <a:cubicBezTo>
                  <a:pt x="6937072" y="2551463"/>
                  <a:pt x="6784276" y="2616497"/>
                  <a:pt x="6618221" y="2701735"/>
                </a:cubicBezTo>
                <a:close/>
                <a:moveTo>
                  <a:pt x="6769123" y="2309639"/>
                </a:moveTo>
                <a:cubicBezTo>
                  <a:pt x="6683885" y="2380987"/>
                  <a:pt x="6579075" y="2453597"/>
                  <a:pt x="6456585" y="2526207"/>
                </a:cubicBezTo>
                <a:cubicBezTo>
                  <a:pt x="6450903" y="2401823"/>
                  <a:pt x="6442695" y="2279964"/>
                  <a:pt x="6432592" y="2162524"/>
                </a:cubicBezTo>
                <a:cubicBezTo>
                  <a:pt x="6551925" y="2210510"/>
                  <a:pt x="6664944" y="2259759"/>
                  <a:pt x="6769123" y="2309639"/>
                </a:cubicBezTo>
                <a:close/>
                <a:moveTo>
                  <a:pt x="6440800" y="2535678"/>
                </a:moveTo>
                <a:cubicBezTo>
                  <a:pt x="6437012" y="2537572"/>
                  <a:pt x="6433855" y="2540098"/>
                  <a:pt x="6430067" y="2541992"/>
                </a:cubicBezTo>
                <a:cubicBezTo>
                  <a:pt x="6387764" y="2566616"/>
                  <a:pt x="6341673" y="2591872"/>
                  <a:pt x="6293687" y="2617759"/>
                </a:cubicBezTo>
                <a:cubicBezTo>
                  <a:pt x="6212238" y="2555251"/>
                  <a:pt x="6127632" y="2492743"/>
                  <a:pt x="6042394" y="2430867"/>
                </a:cubicBezTo>
                <a:cubicBezTo>
                  <a:pt x="5997566" y="2309639"/>
                  <a:pt x="5952106" y="2189674"/>
                  <a:pt x="5905383" y="2075392"/>
                </a:cubicBezTo>
                <a:lnTo>
                  <a:pt x="5900963" y="2063395"/>
                </a:lnTo>
                <a:lnTo>
                  <a:pt x="5900963" y="2063395"/>
                </a:lnTo>
                <a:cubicBezTo>
                  <a:pt x="5890229" y="2037508"/>
                  <a:pt x="5880127" y="2011621"/>
                  <a:pt x="5869393" y="1986365"/>
                </a:cubicBezTo>
                <a:cubicBezTo>
                  <a:pt x="5873182" y="1981314"/>
                  <a:pt x="5877602" y="1976894"/>
                  <a:pt x="5881390" y="1971843"/>
                </a:cubicBezTo>
                <a:lnTo>
                  <a:pt x="5885178" y="1967424"/>
                </a:lnTo>
                <a:cubicBezTo>
                  <a:pt x="6074595" y="2028037"/>
                  <a:pt x="6253909" y="2091808"/>
                  <a:pt x="6417439" y="2157473"/>
                </a:cubicBezTo>
                <a:cubicBezTo>
                  <a:pt x="6428173" y="2278701"/>
                  <a:pt x="6436381" y="2405611"/>
                  <a:pt x="6442695" y="2535047"/>
                </a:cubicBezTo>
                <a:lnTo>
                  <a:pt x="6440800" y="2535678"/>
                </a:lnTo>
                <a:close/>
                <a:moveTo>
                  <a:pt x="5750061" y="1748330"/>
                </a:moveTo>
                <a:cubicBezTo>
                  <a:pt x="5747535" y="1751487"/>
                  <a:pt x="5745010" y="1754644"/>
                  <a:pt x="5742484" y="1757801"/>
                </a:cubicBezTo>
                <a:cubicBezTo>
                  <a:pt x="5711546" y="1796316"/>
                  <a:pt x="5678082" y="1836094"/>
                  <a:pt x="5642725" y="1877134"/>
                </a:cubicBezTo>
                <a:cubicBezTo>
                  <a:pt x="5544860" y="1848090"/>
                  <a:pt x="5443206" y="1820309"/>
                  <a:pt x="5340921" y="1793159"/>
                </a:cubicBezTo>
                <a:cubicBezTo>
                  <a:pt x="5255683" y="1695924"/>
                  <a:pt x="5169183" y="1600584"/>
                  <a:pt x="5084577" y="1509663"/>
                </a:cubicBezTo>
                <a:lnTo>
                  <a:pt x="5080789" y="1505875"/>
                </a:lnTo>
                <a:cubicBezTo>
                  <a:pt x="5059953" y="1483776"/>
                  <a:pt x="5039748" y="1462308"/>
                  <a:pt x="5018912" y="1440210"/>
                </a:cubicBezTo>
                <a:cubicBezTo>
                  <a:pt x="5020807" y="1434527"/>
                  <a:pt x="5022701" y="1428213"/>
                  <a:pt x="5025226" y="1422531"/>
                </a:cubicBezTo>
                <a:lnTo>
                  <a:pt x="5027120" y="1416848"/>
                </a:lnTo>
                <a:cubicBezTo>
                  <a:pt x="5226008" y="1405483"/>
                  <a:pt x="5416056" y="1400432"/>
                  <a:pt x="5592214" y="1402326"/>
                </a:cubicBezTo>
                <a:cubicBezTo>
                  <a:pt x="5645882" y="1511557"/>
                  <a:pt x="5699550" y="1627102"/>
                  <a:pt x="5751324" y="1745804"/>
                </a:cubicBezTo>
                <a:lnTo>
                  <a:pt x="5750061" y="1748330"/>
                </a:lnTo>
                <a:close/>
                <a:moveTo>
                  <a:pt x="4823182" y="1262788"/>
                </a:moveTo>
                <a:cubicBezTo>
                  <a:pt x="4821919" y="1266576"/>
                  <a:pt x="4820656" y="1270365"/>
                  <a:pt x="4819393" y="1274153"/>
                </a:cubicBezTo>
                <a:cubicBezTo>
                  <a:pt x="4804240" y="1320876"/>
                  <a:pt x="4787824" y="1370756"/>
                  <a:pt x="4769514" y="1421268"/>
                </a:cubicBezTo>
                <a:cubicBezTo>
                  <a:pt x="4667229" y="1429476"/>
                  <a:pt x="4562418" y="1439578"/>
                  <a:pt x="4457607" y="1451575"/>
                </a:cubicBezTo>
                <a:cubicBezTo>
                  <a:pt x="4343326" y="1391592"/>
                  <a:pt x="4229044" y="1334135"/>
                  <a:pt x="4117288" y="1279836"/>
                </a:cubicBezTo>
                <a:lnTo>
                  <a:pt x="4117288" y="1279836"/>
                </a:lnTo>
                <a:lnTo>
                  <a:pt x="4105923" y="1274153"/>
                </a:lnTo>
                <a:lnTo>
                  <a:pt x="4105923" y="1274153"/>
                </a:lnTo>
                <a:cubicBezTo>
                  <a:pt x="4080668" y="1262156"/>
                  <a:pt x="4055412" y="1250160"/>
                  <a:pt x="4030788" y="1238164"/>
                </a:cubicBezTo>
                <a:cubicBezTo>
                  <a:pt x="4030788" y="1231850"/>
                  <a:pt x="4030157" y="1225536"/>
                  <a:pt x="4030157" y="1219222"/>
                </a:cubicBezTo>
                <a:lnTo>
                  <a:pt x="4030157" y="1213539"/>
                </a:lnTo>
                <a:cubicBezTo>
                  <a:pt x="4211366" y="1131458"/>
                  <a:pt x="4386892" y="1058216"/>
                  <a:pt x="4552316" y="996971"/>
                </a:cubicBezTo>
                <a:cubicBezTo>
                  <a:pt x="4640710" y="1079684"/>
                  <a:pt x="4732262" y="1168079"/>
                  <a:pt x="4823813" y="1259631"/>
                </a:cubicBezTo>
                <a:lnTo>
                  <a:pt x="4823182" y="1262788"/>
                </a:lnTo>
                <a:close/>
                <a:moveTo>
                  <a:pt x="3446122" y="981818"/>
                </a:moveTo>
                <a:cubicBezTo>
                  <a:pt x="3542724" y="896579"/>
                  <a:pt x="3637433" y="818287"/>
                  <a:pt x="3728984" y="747570"/>
                </a:cubicBezTo>
                <a:cubicBezTo>
                  <a:pt x="3754240" y="855539"/>
                  <a:pt x="3771919" y="981818"/>
                  <a:pt x="3782021" y="1123881"/>
                </a:cubicBezTo>
                <a:cubicBezTo>
                  <a:pt x="3668371" y="1073370"/>
                  <a:pt x="3555352" y="1025384"/>
                  <a:pt x="3446122" y="981818"/>
                </a:cubicBezTo>
                <a:close/>
                <a:moveTo>
                  <a:pt x="3105172" y="407249"/>
                </a:moveTo>
                <a:lnTo>
                  <a:pt x="3107066" y="405986"/>
                </a:lnTo>
                <a:cubicBezTo>
                  <a:pt x="3185358" y="347898"/>
                  <a:pt x="3258599" y="312540"/>
                  <a:pt x="3326158" y="301175"/>
                </a:cubicBezTo>
                <a:cubicBezTo>
                  <a:pt x="3391191" y="289810"/>
                  <a:pt x="3450542" y="301175"/>
                  <a:pt x="3502947" y="334007"/>
                </a:cubicBezTo>
                <a:cubicBezTo>
                  <a:pt x="3580608" y="382625"/>
                  <a:pt x="3644378" y="477334"/>
                  <a:pt x="3692364" y="616872"/>
                </a:cubicBezTo>
                <a:cubicBezTo>
                  <a:pt x="3704360" y="652230"/>
                  <a:pt x="3715725" y="690745"/>
                  <a:pt x="3725827" y="732417"/>
                </a:cubicBezTo>
                <a:cubicBezTo>
                  <a:pt x="3631119" y="805659"/>
                  <a:pt x="3531991" y="887740"/>
                  <a:pt x="3432231" y="976135"/>
                </a:cubicBezTo>
                <a:cubicBezTo>
                  <a:pt x="3214402" y="889634"/>
                  <a:pt x="3007306" y="817655"/>
                  <a:pt x="2816627" y="762092"/>
                </a:cubicBezTo>
                <a:cubicBezTo>
                  <a:pt x="2813470" y="746939"/>
                  <a:pt x="2810313" y="732417"/>
                  <a:pt x="2807156" y="716001"/>
                </a:cubicBezTo>
                <a:cubicBezTo>
                  <a:pt x="2909441" y="582145"/>
                  <a:pt x="3009832" y="478597"/>
                  <a:pt x="3105172" y="407249"/>
                </a:cubicBezTo>
                <a:close/>
                <a:moveTo>
                  <a:pt x="1872700" y="962876"/>
                </a:moveTo>
                <a:lnTo>
                  <a:pt x="1873963" y="960982"/>
                </a:lnTo>
                <a:cubicBezTo>
                  <a:pt x="1925737" y="878900"/>
                  <a:pt x="1981930" y="818918"/>
                  <a:pt x="2040018" y="784191"/>
                </a:cubicBezTo>
                <a:cubicBezTo>
                  <a:pt x="2096212" y="750727"/>
                  <a:pt x="2156194" y="739362"/>
                  <a:pt x="2216807" y="750727"/>
                </a:cubicBezTo>
                <a:cubicBezTo>
                  <a:pt x="2307096" y="767775"/>
                  <a:pt x="2400542" y="833440"/>
                  <a:pt x="2495250" y="946459"/>
                </a:cubicBezTo>
                <a:cubicBezTo>
                  <a:pt x="2519243" y="974872"/>
                  <a:pt x="2543867" y="1007073"/>
                  <a:pt x="2567860" y="1042431"/>
                </a:cubicBezTo>
                <a:cubicBezTo>
                  <a:pt x="2505983" y="1144717"/>
                  <a:pt x="2442845" y="1257105"/>
                  <a:pt x="2381600" y="1375807"/>
                </a:cubicBezTo>
                <a:cubicBezTo>
                  <a:pt x="2351293" y="1375176"/>
                  <a:pt x="2321618" y="1375176"/>
                  <a:pt x="2293837" y="1375176"/>
                </a:cubicBezTo>
                <a:cubicBezTo>
                  <a:pt x="2093055" y="1375176"/>
                  <a:pt x="1903638" y="1382753"/>
                  <a:pt x="1730006" y="1397275"/>
                </a:cubicBezTo>
                <a:cubicBezTo>
                  <a:pt x="1721167" y="1384016"/>
                  <a:pt x="1712959" y="1370756"/>
                  <a:pt x="1704751" y="1358128"/>
                </a:cubicBezTo>
                <a:cubicBezTo>
                  <a:pt x="1753368" y="1196492"/>
                  <a:pt x="1809561" y="1063267"/>
                  <a:pt x="1872700" y="962876"/>
                </a:cubicBezTo>
                <a:close/>
                <a:moveTo>
                  <a:pt x="944558" y="2398034"/>
                </a:moveTo>
                <a:cubicBezTo>
                  <a:pt x="1060734" y="2480747"/>
                  <a:pt x="1204059" y="2564722"/>
                  <a:pt x="1371377" y="2646804"/>
                </a:cubicBezTo>
                <a:cubicBezTo>
                  <a:pt x="1413680" y="2667639"/>
                  <a:pt x="1457877" y="2688475"/>
                  <a:pt x="1503338" y="2709311"/>
                </a:cubicBezTo>
                <a:cubicBezTo>
                  <a:pt x="1502706" y="2719414"/>
                  <a:pt x="1502706" y="2730147"/>
                  <a:pt x="1502075" y="2740250"/>
                </a:cubicBezTo>
                <a:cubicBezTo>
                  <a:pt x="1447144" y="2783184"/>
                  <a:pt x="1392213" y="2827382"/>
                  <a:pt x="1338545" y="2870948"/>
                </a:cubicBezTo>
                <a:cubicBezTo>
                  <a:pt x="1201534" y="2812860"/>
                  <a:pt x="1075256" y="2770557"/>
                  <a:pt x="963500" y="2743407"/>
                </a:cubicBezTo>
                <a:cubicBezTo>
                  <a:pt x="960343" y="2728253"/>
                  <a:pt x="957817" y="2713100"/>
                  <a:pt x="955292" y="2698578"/>
                </a:cubicBezTo>
                <a:cubicBezTo>
                  <a:pt x="936981" y="2597555"/>
                  <a:pt x="923091" y="2501583"/>
                  <a:pt x="914251" y="2412556"/>
                </a:cubicBezTo>
                <a:cubicBezTo>
                  <a:pt x="924354" y="2408137"/>
                  <a:pt x="934456" y="2403085"/>
                  <a:pt x="944558" y="2398034"/>
                </a:cubicBezTo>
                <a:close/>
                <a:moveTo>
                  <a:pt x="1060734" y="3676607"/>
                </a:moveTo>
                <a:cubicBezTo>
                  <a:pt x="1106194" y="3680395"/>
                  <a:pt x="1154811" y="3684184"/>
                  <a:pt x="1206585" y="3687341"/>
                </a:cubicBezTo>
                <a:cubicBezTo>
                  <a:pt x="1209742" y="3697443"/>
                  <a:pt x="1213530" y="3706914"/>
                  <a:pt x="1216687" y="3717016"/>
                </a:cubicBezTo>
                <a:cubicBezTo>
                  <a:pt x="1180698" y="3776999"/>
                  <a:pt x="1145340" y="3838244"/>
                  <a:pt x="1111245" y="3897595"/>
                </a:cubicBezTo>
                <a:cubicBezTo>
                  <a:pt x="962868" y="3893175"/>
                  <a:pt x="829645" y="3898226"/>
                  <a:pt x="715364" y="3914011"/>
                </a:cubicBezTo>
                <a:cubicBezTo>
                  <a:pt x="707156" y="3900752"/>
                  <a:pt x="698948" y="3888124"/>
                  <a:pt x="691371" y="3874865"/>
                </a:cubicBezTo>
                <a:cubicBezTo>
                  <a:pt x="637703" y="3787101"/>
                  <a:pt x="590349" y="3702494"/>
                  <a:pt x="549940" y="3622938"/>
                </a:cubicBezTo>
                <a:cubicBezTo>
                  <a:pt x="557517" y="3614730"/>
                  <a:pt x="565093" y="3605891"/>
                  <a:pt x="573301" y="3597683"/>
                </a:cubicBezTo>
                <a:cubicBezTo>
                  <a:pt x="710944" y="3633041"/>
                  <a:pt x="875105" y="3659559"/>
                  <a:pt x="1060734" y="3676607"/>
                </a:cubicBezTo>
                <a:close/>
                <a:moveTo>
                  <a:pt x="1141552" y="4748714"/>
                </a:moveTo>
                <a:cubicBezTo>
                  <a:pt x="1185117" y="4736086"/>
                  <a:pt x="1232472" y="4722196"/>
                  <a:pt x="1281720" y="4706411"/>
                </a:cubicBezTo>
                <a:cubicBezTo>
                  <a:pt x="1288034" y="4714619"/>
                  <a:pt x="1294979" y="4722196"/>
                  <a:pt x="1301924" y="4730404"/>
                </a:cubicBezTo>
                <a:lnTo>
                  <a:pt x="1301924" y="4730404"/>
                </a:lnTo>
                <a:cubicBezTo>
                  <a:pt x="1289928" y="4800488"/>
                  <a:pt x="1278563" y="4869941"/>
                  <a:pt x="1268461" y="4936869"/>
                </a:cubicBezTo>
                <a:cubicBezTo>
                  <a:pt x="1128292" y="4986118"/>
                  <a:pt x="1005803" y="5039155"/>
                  <a:pt x="904781" y="5094718"/>
                </a:cubicBezTo>
                <a:cubicBezTo>
                  <a:pt x="892784" y="5085247"/>
                  <a:pt x="880156" y="5076407"/>
                  <a:pt x="868160" y="5066936"/>
                </a:cubicBezTo>
                <a:cubicBezTo>
                  <a:pt x="786711" y="5004428"/>
                  <a:pt x="712207" y="4942552"/>
                  <a:pt x="645911" y="4882569"/>
                </a:cubicBezTo>
                <a:cubicBezTo>
                  <a:pt x="650331" y="4871836"/>
                  <a:pt x="654119" y="4861102"/>
                  <a:pt x="658539" y="4850368"/>
                </a:cubicBezTo>
                <a:cubicBezTo>
                  <a:pt x="799339" y="4833952"/>
                  <a:pt x="962237" y="4799857"/>
                  <a:pt x="1141552" y="4748714"/>
                </a:cubicBezTo>
                <a:close/>
                <a:moveTo>
                  <a:pt x="1704119" y="5622563"/>
                </a:moveTo>
                <a:cubicBezTo>
                  <a:pt x="1665604" y="5653502"/>
                  <a:pt x="1628353" y="5682546"/>
                  <a:pt x="1593626" y="5708433"/>
                </a:cubicBezTo>
                <a:cubicBezTo>
                  <a:pt x="1447775" y="5818295"/>
                  <a:pt x="1311395" y="5906690"/>
                  <a:pt x="1188274" y="5972356"/>
                </a:cubicBezTo>
                <a:cubicBezTo>
                  <a:pt x="1190800" y="5777886"/>
                  <a:pt x="1205322" y="5564475"/>
                  <a:pt x="1229315" y="5337805"/>
                </a:cubicBezTo>
                <a:cubicBezTo>
                  <a:pt x="1374534" y="5432514"/>
                  <a:pt x="1534276" y="5527854"/>
                  <a:pt x="1704119" y="5622563"/>
                </a:cubicBezTo>
                <a:close/>
                <a:moveTo>
                  <a:pt x="2478202" y="6323410"/>
                </a:moveTo>
                <a:cubicBezTo>
                  <a:pt x="2473783" y="6322779"/>
                  <a:pt x="2469363" y="6322148"/>
                  <a:pt x="2464943" y="6321516"/>
                </a:cubicBezTo>
                <a:cubicBezTo>
                  <a:pt x="2466837" y="6318359"/>
                  <a:pt x="2468732" y="6315202"/>
                  <a:pt x="2470626" y="6311414"/>
                </a:cubicBezTo>
                <a:cubicBezTo>
                  <a:pt x="2473151" y="6315834"/>
                  <a:pt x="2475677" y="6319622"/>
                  <a:pt x="2478202" y="6323410"/>
                </a:cubicBezTo>
                <a:close/>
                <a:moveTo>
                  <a:pt x="2506615" y="6341721"/>
                </a:moveTo>
                <a:cubicBezTo>
                  <a:pt x="2518611" y="6343615"/>
                  <a:pt x="2530608" y="6344878"/>
                  <a:pt x="2543235" y="6346772"/>
                </a:cubicBezTo>
                <a:cubicBezTo>
                  <a:pt x="2615214" y="6356243"/>
                  <a:pt x="2689718" y="6365082"/>
                  <a:pt x="2764853" y="6373291"/>
                </a:cubicBezTo>
                <a:cubicBezTo>
                  <a:pt x="2733915" y="6426959"/>
                  <a:pt x="2705502" y="6479364"/>
                  <a:pt x="2679615" y="6529245"/>
                </a:cubicBezTo>
                <a:cubicBezTo>
                  <a:pt x="2672670" y="6542504"/>
                  <a:pt x="2665725" y="6556395"/>
                  <a:pt x="2658148" y="6572180"/>
                </a:cubicBezTo>
                <a:cubicBezTo>
                  <a:pt x="2607006" y="6497675"/>
                  <a:pt x="2556495" y="6420645"/>
                  <a:pt x="2506615" y="6341721"/>
                </a:cubicBezTo>
                <a:close/>
                <a:moveTo>
                  <a:pt x="3691732" y="6829157"/>
                </a:moveTo>
                <a:cubicBezTo>
                  <a:pt x="3702466" y="6731291"/>
                  <a:pt x="3718251" y="6625848"/>
                  <a:pt x="3738455" y="6515986"/>
                </a:cubicBezTo>
                <a:cubicBezTo>
                  <a:pt x="3928503" y="6581019"/>
                  <a:pt x="4120445" y="6641002"/>
                  <a:pt x="4309231" y="6695302"/>
                </a:cubicBezTo>
                <a:lnTo>
                  <a:pt x="4314914" y="6696564"/>
                </a:lnTo>
                <a:cubicBezTo>
                  <a:pt x="4343957" y="6704772"/>
                  <a:pt x="4372370" y="6712980"/>
                  <a:pt x="4401414" y="6721189"/>
                </a:cubicBezTo>
                <a:cubicBezTo>
                  <a:pt x="4405202" y="6740130"/>
                  <a:pt x="4409622" y="6759072"/>
                  <a:pt x="4414041" y="6779276"/>
                </a:cubicBezTo>
                <a:cubicBezTo>
                  <a:pt x="4260614" y="6887245"/>
                  <a:pt x="4110974" y="6986374"/>
                  <a:pt x="3968281" y="7072875"/>
                </a:cubicBezTo>
                <a:cubicBezTo>
                  <a:pt x="3876098" y="7013524"/>
                  <a:pt x="3781390" y="6950385"/>
                  <a:pt x="3686681" y="6884088"/>
                </a:cubicBezTo>
                <a:cubicBezTo>
                  <a:pt x="3687944" y="6864515"/>
                  <a:pt x="3689838" y="6846836"/>
                  <a:pt x="3691732" y="6829157"/>
                </a:cubicBezTo>
                <a:close/>
                <a:moveTo>
                  <a:pt x="4468972" y="6740762"/>
                </a:moveTo>
                <a:cubicBezTo>
                  <a:pt x="4454450" y="6750864"/>
                  <a:pt x="4440560" y="6760967"/>
                  <a:pt x="4426038" y="6771069"/>
                </a:cubicBezTo>
                <a:cubicBezTo>
                  <a:pt x="4422881" y="6755915"/>
                  <a:pt x="4419724" y="6741393"/>
                  <a:pt x="4416567" y="6726240"/>
                </a:cubicBezTo>
                <a:cubicBezTo>
                  <a:pt x="4434246" y="6731291"/>
                  <a:pt x="4451294" y="6735711"/>
                  <a:pt x="4468972" y="6740762"/>
                </a:cubicBezTo>
                <a:close/>
                <a:moveTo>
                  <a:pt x="5066267" y="6884720"/>
                </a:moveTo>
                <a:cubicBezTo>
                  <a:pt x="4998076" y="6972484"/>
                  <a:pt x="4930518" y="7055827"/>
                  <a:pt x="4864222" y="7132226"/>
                </a:cubicBezTo>
                <a:cubicBezTo>
                  <a:pt x="4823182" y="7041305"/>
                  <a:pt x="4784667" y="6933968"/>
                  <a:pt x="4749940" y="6813372"/>
                </a:cubicBezTo>
                <a:cubicBezTo>
                  <a:pt x="4857277" y="6839259"/>
                  <a:pt x="4963982" y="6863883"/>
                  <a:pt x="5066267" y="6884720"/>
                </a:cubicBezTo>
                <a:close/>
                <a:moveTo>
                  <a:pt x="5542965" y="7343112"/>
                </a:moveTo>
                <a:lnTo>
                  <a:pt x="5541071" y="7345006"/>
                </a:lnTo>
                <a:cubicBezTo>
                  <a:pt x="5476038" y="7417616"/>
                  <a:pt x="5410374" y="7466233"/>
                  <a:pt x="5347235" y="7490858"/>
                </a:cubicBezTo>
                <a:cubicBezTo>
                  <a:pt x="5285990" y="7514219"/>
                  <a:pt x="5225376" y="7515482"/>
                  <a:pt x="5167289" y="7493384"/>
                </a:cubicBezTo>
                <a:cubicBezTo>
                  <a:pt x="5081420" y="7461182"/>
                  <a:pt x="5000602" y="7380364"/>
                  <a:pt x="4926098" y="7252822"/>
                </a:cubicBezTo>
                <a:cubicBezTo>
                  <a:pt x="4907157" y="7220621"/>
                  <a:pt x="4888846" y="7184632"/>
                  <a:pt x="4870536" y="7146117"/>
                </a:cubicBezTo>
                <a:cubicBezTo>
                  <a:pt x="4939357" y="7066561"/>
                  <a:pt x="5010704" y="6980060"/>
                  <a:pt x="5082051" y="6887877"/>
                </a:cubicBezTo>
                <a:cubicBezTo>
                  <a:pt x="5294198" y="6931443"/>
                  <a:pt x="5495611" y="6963644"/>
                  <a:pt x="5679345" y="6984480"/>
                </a:cubicBezTo>
                <a:cubicBezTo>
                  <a:pt x="5693867" y="7020469"/>
                  <a:pt x="5707127" y="7056459"/>
                  <a:pt x="5717860" y="7089923"/>
                </a:cubicBezTo>
                <a:cubicBezTo>
                  <a:pt x="5661035" y="7192208"/>
                  <a:pt x="5602316" y="7276815"/>
                  <a:pt x="5542965" y="7343112"/>
                </a:cubicBezTo>
                <a:close/>
                <a:moveTo>
                  <a:pt x="5712178" y="6348035"/>
                </a:moveTo>
                <a:cubicBezTo>
                  <a:pt x="5822039" y="6333513"/>
                  <a:pt x="5930007" y="6317728"/>
                  <a:pt x="6033554" y="6300680"/>
                </a:cubicBezTo>
                <a:cubicBezTo>
                  <a:pt x="6001985" y="6407386"/>
                  <a:pt x="5968521" y="6509040"/>
                  <a:pt x="5933795" y="6604381"/>
                </a:cubicBezTo>
                <a:cubicBezTo>
                  <a:pt x="5862448" y="6534296"/>
                  <a:pt x="5787944" y="6448426"/>
                  <a:pt x="5712178" y="6348035"/>
                </a:cubicBezTo>
                <a:close/>
                <a:moveTo>
                  <a:pt x="6642214" y="6557657"/>
                </a:moveTo>
                <a:lnTo>
                  <a:pt x="6641583" y="6560183"/>
                </a:lnTo>
                <a:cubicBezTo>
                  <a:pt x="6606856" y="6651104"/>
                  <a:pt x="6563290" y="6720557"/>
                  <a:pt x="6512779" y="6766017"/>
                </a:cubicBezTo>
                <a:cubicBezTo>
                  <a:pt x="6464162" y="6810215"/>
                  <a:pt x="6407969" y="6832945"/>
                  <a:pt x="6345461" y="6832945"/>
                </a:cubicBezTo>
                <a:lnTo>
                  <a:pt x="6342935" y="6832945"/>
                </a:lnTo>
                <a:cubicBezTo>
                  <a:pt x="6252015" y="6832945"/>
                  <a:pt x="6147836" y="6786854"/>
                  <a:pt x="6034186" y="6695302"/>
                </a:cubicBezTo>
                <a:cubicBezTo>
                  <a:pt x="6005142" y="6671940"/>
                  <a:pt x="5974835" y="6645421"/>
                  <a:pt x="5943898" y="6615746"/>
                </a:cubicBezTo>
                <a:cubicBezTo>
                  <a:pt x="5979886" y="6516617"/>
                  <a:pt x="6014613" y="6409911"/>
                  <a:pt x="6048077" y="6298786"/>
                </a:cubicBezTo>
                <a:cubicBezTo>
                  <a:pt x="6262117" y="6262797"/>
                  <a:pt x="6461005" y="6221124"/>
                  <a:pt x="6640319" y="6173770"/>
                </a:cubicBezTo>
                <a:cubicBezTo>
                  <a:pt x="6666838" y="6202183"/>
                  <a:pt x="6692094" y="6230595"/>
                  <a:pt x="6714192" y="6258377"/>
                </a:cubicBezTo>
                <a:cubicBezTo>
                  <a:pt x="6698408" y="6373922"/>
                  <a:pt x="6673783" y="6474314"/>
                  <a:pt x="6642214" y="6557657"/>
                </a:cubicBezTo>
                <a:close/>
                <a:moveTo>
                  <a:pt x="6289267" y="5151543"/>
                </a:moveTo>
                <a:cubicBezTo>
                  <a:pt x="6274114" y="5246253"/>
                  <a:pt x="6257066" y="5340962"/>
                  <a:pt x="6240019" y="5432514"/>
                </a:cubicBezTo>
                <a:cubicBezTo>
                  <a:pt x="6197716" y="5402838"/>
                  <a:pt x="6154781" y="5370637"/>
                  <a:pt x="6111216" y="5337173"/>
                </a:cubicBezTo>
                <a:cubicBezTo>
                  <a:pt x="6171198" y="5275928"/>
                  <a:pt x="6230548" y="5214051"/>
                  <a:pt x="6289267" y="5151543"/>
                </a:cubicBezTo>
                <a:close/>
                <a:moveTo>
                  <a:pt x="6306315" y="5132602"/>
                </a:moveTo>
                <a:cubicBezTo>
                  <a:pt x="6394709" y="5037893"/>
                  <a:pt x="6481210" y="4943183"/>
                  <a:pt x="6562659" y="4849737"/>
                </a:cubicBezTo>
                <a:lnTo>
                  <a:pt x="6572130" y="4838372"/>
                </a:lnTo>
                <a:cubicBezTo>
                  <a:pt x="6604330" y="4846580"/>
                  <a:pt x="6634005" y="4854157"/>
                  <a:pt x="6661155" y="4861733"/>
                </a:cubicBezTo>
                <a:cubicBezTo>
                  <a:pt x="6708510" y="5178693"/>
                  <a:pt x="6735028" y="5469766"/>
                  <a:pt x="6740710" y="5726743"/>
                </a:cubicBezTo>
                <a:cubicBezTo>
                  <a:pt x="6631480" y="5679389"/>
                  <a:pt x="6510253" y="5612461"/>
                  <a:pt x="6380818" y="5528485"/>
                </a:cubicBezTo>
                <a:cubicBezTo>
                  <a:pt x="6339778" y="5501967"/>
                  <a:pt x="6296213" y="5472291"/>
                  <a:pt x="6252015" y="5440722"/>
                </a:cubicBezTo>
                <a:cubicBezTo>
                  <a:pt x="6271588" y="5340962"/>
                  <a:pt x="6289899" y="5236782"/>
                  <a:pt x="6306315" y="5132602"/>
                </a:cubicBezTo>
                <a:close/>
                <a:moveTo>
                  <a:pt x="6814583" y="3530123"/>
                </a:moveTo>
                <a:cubicBezTo>
                  <a:pt x="6961065" y="3505499"/>
                  <a:pt x="7090500" y="3473930"/>
                  <a:pt x="7199731" y="3436677"/>
                </a:cubicBezTo>
                <a:cubicBezTo>
                  <a:pt x="7210464" y="3448042"/>
                  <a:pt x="7220566" y="3458776"/>
                  <a:pt x="7230668" y="3470141"/>
                </a:cubicBezTo>
                <a:cubicBezTo>
                  <a:pt x="7300121" y="3545908"/>
                  <a:pt x="7363260" y="3619781"/>
                  <a:pt x="7418822" y="3689866"/>
                </a:cubicBezTo>
                <a:cubicBezTo>
                  <a:pt x="7311486" y="3867288"/>
                  <a:pt x="7181420" y="4057969"/>
                  <a:pt x="7031149" y="4256227"/>
                </a:cubicBezTo>
                <a:cubicBezTo>
                  <a:pt x="6949069" y="4088907"/>
                  <a:pt x="6853098" y="3911485"/>
                  <a:pt x="6746393" y="3728381"/>
                </a:cubicBezTo>
                <a:cubicBezTo>
                  <a:pt x="6769754" y="3662716"/>
                  <a:pt x="6793116" y="3595789"/>
                  <a:pt x="6814583" y="3530123"/>
                </a:cubicBezTo>
                <a:close/>
                <a:moveTo>
                  <a:pt x="5895280" y="1954796"/>
                </a:moveTo>
                <a:cubicBezTo>
                  <a:pt x="5926850" y="1916912"/>
                  <a:pt x="5957788" y="1881554"/>
                  <a:pt x="5986832" y="1848721"/>
                </a:cubicBezTo>
                <a:cubicBezTo>
                  <a:pt x="6108059" y="1712340"/>
                  <a:pt x="6224234" y="1598689"/>
                  <a:pt x="6332833" y="1510294"/>
                </a:cubicBezTo>
                <a:cubicBezTo>
                  <a:pt x="6368191" y="1700975"/>
                  <a:pt x="6395972" y="1913124"/>
                  <a:pt x="6416177" y="2140426"/>
                </a:cubicBezTo>
                <a:cubicBezTo>
                  <a:pt x="6255804" y="2077286"/>
                  <a:pt x="6080277" y="2014778"/>
                  <a:pt x="5895280" y="1954796"/>
                </a:cubicBezTo>
                <a:close/>
                <a:moveTo>
                  <a:pt x="5032803" y="1402957"/>
                </a:moveTo>
                <a:cubicBezTo>
                  <a:pt x="5048587" y="1356234"/>
                  <a:pt x="5065004" y="1312037"/>
                  <a:pt x="5080157" y="1270996"/>
                </a:cubicBezTo>
                <a:cubicBezTo>
                  <a:pt x="5144559" y="1100520"/>
                  <a:pt x="5212117" y="952142"/>
                  <a:pt x="5280939" y="830914"/>
                </a:cubicBezTo>
                <a:cubicBezTo>
                  <a:pt x="5382592" y="996340"/>
                  <a:pt x="5484878" y="1183864"/>
                  <a:pt x="5585900" y="1388435"/>
                </a:cubicBezTo>
                <a:cubicBezTo>
                  <a:pt x="5412899" y="1387172"/>
                  <a:pt x="5227271" y="1391592"/>
                  <a:pt x="5032803" y="1402957"/>
                </a:cubicBezTo>
                <a:close/>
                <a:moveTo>
                  <a:pt x="922460" y="1924489"/>
                </a:moveTo>
                <a:lnTo>
                  <a:pt x="923091" y="1921963"/>
                </a:lnTo>
                <a:cubicBezTo>
                  <a:pt x="942033" y="1826623"/>
                  <a:pt x="972971" y="1750855"/>
                  <a:pt x="1014642" y="1697187"/>
                </a:cubicBezTo>
                <a:cubicBezTo>
                  <a:pt x="1055051" y="1645413"/>
                  <a:pt x="1106825" y="1613843"/>
                  <a:pt x="1168070" y="1602478"/>
                </a:cubicBezTo>
                <a:cubicBezTo>
                  <a:pt x="1258359" y="1586062"/>
                  <a:pt x="1369483" y="1613843"/>
                  <a:pt x="1498286" y="1685190"/>
                </a:cubicBezTo>
                <a:cubicBezTo>
                  <a:pt x="1531119" y="1703501"/>
                  <a:pt x="1565214" y="1724337"/>
                  <a:pt x="1600571" y="1748330"/>
                </a:cubicBezTo>
                <a:cubicBezTo>
                  <a:pt x="1579736" y="1866401"/>
                  <a:pt x="1561425" y="1993311"/>
                  <a:pt x="1546272" y="2126535"/>
                </a:cubicBezTo>
                <a:cubicBezTo>
                  <a:pt x="1326549" y="2208616"/>
                  <a:pt x="1124504" y="2294486"/>
                  <a:pt x="946452" y="2381618"/>
                </a:cubicBezTo>
                <a:cubicBezTo>
                  <a:pt x="933824" y="2372147"/>
                  <a:pt x="921197" y="2363308"/>
                  <a:pt x="909200" y="2353837"/>
                </a:cubicBezTo>
                <a:cubicBezTo>
                  <a:pt x="904149" y="2291329"/>
                  <a:pt x="901624" y="2231978"/>
                  <a:pt x="901624" y="2176415"/>
                </a:cubicBezTo>
                <a:cubicBezTo>
                  <a:pt x="900992" y="2082337"/>
                  <a:pt x="908569" y="1997730"/>
                  <a:pt x="922460" y="1924489"/>
                </a:cubicBezTo>
                <a:close/>
                <a:moveTo>
                  <a:pt x="1793145" y="5671812"/>
                </a:moveTo>
                <a:cubicBezTo>
                  <a:pt x="1928894" y="5745685"/>
                  <a:pt x="2070956" y="5818926"/>
                  <a:pt x="2215544" y="5889643"/>
                </a:cubicBezTo>
                <a:cubicBezTo>
                  <a:pt x="2279946" y="6002031"/>
                  <a:pt x="2346242" y="6111893"/>
                  <a:pt x="2411275" y="6217336"/>
                </a:cubicBezTo>
                <a:lnTo>
                  <a:pt x="2414432" y="6222387"/>
                </a:lnTo>
                <a:cubicBezTo>
                  <a:pt x="2430217" y="6248274"/>
                  <a:pt x="2446002" y="6273530"/>
                  <a:pt x="2461786" y="6298786"/>
                </a:cubicBezTo>
                <a:cubicBezTo>
                  <a:pt x="2457367" y="6305731"/>
                  <a:pt x="2453578" y="6313308"/>
                  <a:pt x="2449158" y="6320253"/>
                </a:cubicBezTo>
                <a:cubicBezTo>
                  <a:pt x="2252165" y="6292472"/>
                  <a:pt x="2064642" y="6260271"/>
                  <a:pt x="1892273" y="6223650"/>
                </a:cubicBezTo>
                <a:cubicBezTo>
                  <a:pt x="1844919" y="6044334"/>
                  <a:pt x="1800722" y="5853022"/>
                  <a:pt x="1760944" y="5654764"/>
                </a:cubicBezTo>
                <a:cubicBezTo>
                  <a:pt x="1771678" y="5659816"/>
                  <a:pt x="1782411" y="5665498"/>
                  <a:pt x="1793145" y="5671812"/>
                </a:cubicBezTo>
                <a:close/>
                <a:moveTo>
                  <a:pt x="2691612" y="6535559"/>
                </a:moveTo>
                <a:cubicBezTo>
                  <a:pt x="2718130" y="6484416"/>
                  <a:pt x="2747806" y="6430116"/>
                  <a:pt x="2780006" y="6374553"/>
                </a:cubicBezTo>
                <a:cubicBezTo>
                  <a:pt x="2857036" y="6382762"/>
                  <a:pt x="2936591" y="6390338"/>
                  <a:pt x="3015515" y="6397284"/>
                </a:cubicBezTo>
                <a:cubicBezTo>
                  <a:pt x="3115905" y="6478733"/>
                  <a:pt x="3217559" y="6557657"/>
                  <a:pt x="3316056" y="6632793"/>
                </a:cubicBezTo>
                <a:lnTo>
                  <a:pt x="3320476" y="6635950"/>
                </a:lnTo>
                <a:cubicBezTo>
                  <a:pt x="3344468" y="6654261"/>
                  <a:pt x="3368461" y="6671940"/>
                  <a:pt x="3392454" y="6689619"/>
                </a:cubicBezTo>
                <a:cubicBezTo>
                  <a:pt x="3382983" y="6750233"/>
                  <a:pt x="3372881" y="6810215"/>
                  <a:pt x="3362147" y="6867040"/>
                </a:cubicBezTo>
                <a:cubicBezTo>
                  <a:pt x="3328052" y="7046356"/>
                  <a:pt x="3286380" y="7203574"/>
                  <a:pt x="3239026" y="7334903"/>
                </a:cubicBezTo>
                <a:cubicBezTo>
                  <a:pt x="3054029" y="7124649"/>
                  <a:pt x="2861456" y="6872092"/>
                  <a:pt x="2666988" y="6584176"/>
                </a:cubicBezTo>
                <a:cubicBezTo>
                  <a:pt x="2675827" y="6567128"/>
                  <a:pt x="2684035" y="6550712"/>
                  <a:pt x="2691612" y="6535559"/>
                </a:cubicBezTo>
                <a:close/>
                <a:moveTo>
                  <a:pt x="7466177" y="2771188"/>
                </a:moveTo>
                <a:lnTo>
                  <a:pt x="7468071" y="2773082"/>
                </a:lnTo>
                <a:cubicBezTo>
                  <a:pt x="7533735" y="2845061"/>
                  <a:pt x="7576038" y="2914515"/>
                  <a:pt x="7594349" y="2980179"/>
                </a:cubicBezTo>
                <a:cubicBezTo>
                  <a:pt x="7601294" y="3004804"/>
                  <a:pt x="7604451" y="3028797"/>
                  <a:pt x="7604451" y="3052158"/>
                </a:cubicBezTo>
                <a:cubicBezTo>
                  <a:pt x="7604451" y="3089411"/>
                  <a:pt x="7596243" y="3125400"/>
                  <a:pt x="7579195" y="3159495"/>
                </a:cubicBezTo>
                <a:cubicBezTo>
                  <a:pt x="7538786" y="3241577"/>
                  <a:pt x="7450392" y="3314187"/>
                  <a:pt x="7316538" y="3375432"/>
                </a:cubicBezTo>
                <a:cubicBezTo>
                  <a:pt x="7282442" y="3391217"/>
                  <a:pt x="7245190" y="3405739"/>
                  <a:pt x="7204781" y="3420261"/>
                </a:cubicBezTo>
                <a:cubicBezTo>
                  <a:pt x="7122701" y="3333129"/>
                  <a:pt x="7031149" y="3242839"/>
                  <a:pt x="6933284" y="3151919"/>
                </a:cubicBezTo>
                <a:cubicBezTo>
                  <a:pt x="6998317" y="2926511"/>
                  <a:pt x="7049460" y="2713100"/>
                  <a:pt x="7085449" y="2517999"/>
                </a:cubicBezTo>
                <a:cubicBezTo>
                  <a:pt x="7100602" y="2512948"/>
                  <a:pt x="7115756" y="2508528"/>
                  <a:pt x="7130278" y="2504108"/>
                </a:cubicBezTo>
                <a:cubicBezTo>
                  <a:pt x="7272340" y="2593766"/>
                  <a:pt x="7385990" y="2683424"/>
                  <a:pt x="7466177" y="2771188"/>
                </a:cubicBezTo>
                <a:lnTo>
                  <a:pt x="7466177" y="2771188"/>
                </a:lnTo>
                <a:close/>
                <a:moveTo>
                  <a:pt x="6791853" y="1599321"/>
                </a:moveTo>
                <a:lnTo>
                  <a:pt x="6793747" y="1600584"/>
                </a:lnTo>
                <a:cubicBezTo>
                  <a:pt x="6880879" y="1644150"/>
                  <a:pt x="6945281" y="1694030"/>
                  <a:pt x="6985690" y="1748961"/>
                </a:cubicBezTo>
                <a:cubicBezTo>
                  <a:pt x="7019785" y="1795053"/>
                  <a:pt x="7037463" y="1845564"/>
                  <a:pt x="7037463" y="1899233"/>
                </a:cubicBezTo>
                <a:cubicBezTo>
                  <a:pt x="7037463" y="1906810"/>
                  <a:pt x="7036832" y="1914387"/>
                  <a:pt x="7036201" y="1921963"/>
                </a:cubicBezTo>
                <a:cubicBezTo>
                  <a:pt x="7027992" y="2013515"/>
                  <a:pt x="6971799" y="2112644"/>
                  <a:pt x="6868883" y="2218087"/>
                </a:cubicBezTo>
                <a:cubicBezTo>
                  <a:pt x="6842996" y="2244606"/>
                  <a:pt x="6813320" y="2272387"/>
                  <a:pt x="6780488" y="2300168"/>
                </a:cubicBezTo>
                <a:cubicBezTo>
                  <a:pt x="6672521" y="2248394"/>
                  <a:pt x="6555082" y="2197251"/>
                  <a:pt x="6430698" y="2147371"/>
                </a:cubicBezTo>
                <a:cubicBezTo>
                  <a:pt x="6409863" y="1913755"/>
                  <a:pt x="6381450" y="1696556"/>
                  <a:pt x="6344830" y="1501455"/>
                </a:cubicBezTo>
                <a:cubicBezTo>
                  <a:pt x="6356826" y="1491352"/>
                  <a:pt x="6369454" y="1481882"/>
                  <a:pt x="6381450" y="1472411"/>
                </a:cubicBezTo>
                <a:cubicBezTo>
                  <a:pt x="6547505" y="1503349"/>
                  <a:pt x="6685780" y="1546284"/>
                  <a:pt x="6791853" y="1599321"/>
                </a:cubicBezTo>
                <a:close/>
                <a:moveTo>
                  <a:pt x="5976098" y="1839882"/>
                </a:moveTo>
                <a:cubicBezTo>
                  <a:pt x="5945792" y="1873977"/>
                  <a:pt x="5913591" y="1911230"/>
                  <a:pt x="5880759" y="1950376"/>
                </a:cubicBezTo>
                <a:cubicBezTo>
                  <a:pt x="5870656" y="1947219"/>
                  <a:pt x="5861185" y="1944062"/>
                  <a:pt x="5851083" y="1940905"/>
                </a:cubicBezTo>
                <a:cubicBezTo>
                  <a:pt x="5823934" y="1876503"/>
                  <a:pt x="5796152" y="1811469"/>
                  <a:pt x="5768371" y="1748330"/>
                </a:cubicBezTo>
                <a:cubicBezTo>
                  <a:pt x="5860554" y="1631522"/>
                  <a:pt x="5935689" y="1521659"/>
                  <a:pt x="5991252" y="1420636"/>
                </a:cubicBezTo>
                <a:cubicBezTo>
                  <a:pt x="6006405" y="1421899"/>
                  <a:pt x="6021558" y="1423162"/>
                  <a:pt x="6036711" y="1424425"/>
                </a:cubicBezTo>
                <a:cubicBezTo>
                  <a:pt x="6138997" y="1433896"/>
                  <a:pt x="6235599" y="1445892"/>
                  <a:pt x="6323362" y="1461046"/>
                </a:cubicBezTo>
                <a:cubicBezTo>
                  <a:pt x="6325256" y="1472411"/>
                  <a:pt x="6327782" y="1483144"/>
                  <a:pt x="6329676" y="1494509"/>
                </a:cubicBezTo>
                <a:cubicBezTo>
                  <a:pt x="6219183" y="1584799"/>
                  <a:pt x="6099850" y="1700344"/>
                  <a:pt x="5976098" y="1839882"/>
                </a:cubicBezTo>
                <a:close/>
                <a:moveTo>
                  <a:pt x="5741221" y="748202"/>
                </a:moveTo>
                <a:lnTo>
                  <a:pt x="5743747" y="748202"/>
                </a:lnTo>
                <a:cubicBezTo>
                  <a:pt x="5840350" y="757673"/>
                  <a:pt x="5918642" y="781034"/>
                  <a:pt x="5976098" y="817024"/>
                </a:cubicBezTo>
                <a:cubicBezTo>
                  <a:pt x="6031660" y="852382"/>
                  <a:pt x="6068281" y="900368"/>
                  <a:pt x="6085328" y="960350"/>
                </a:cubicBezTo>
                <a:cubicBezTo>
                  <a:pt x="6092905" y="986869"/>
                  <a:pt x="6096693" y="1015913"/>
                  <a:pt x="6096693" y="1046851"/>
                </a:cubicBezTo>
                <a:cubicBezTo>
                  <a:pt x="6096693" y="1118830"/>
                  <a:pt x="6075858" y="1202805"/>
                  <a:pt x="6035449" y="1296883"/>
                </a:cubicBezTo>
                <a:cubicBezTo>
                  <a:pt x="6020927" y="1330978"/>
                  <a:pt x="6003248" y="1367599"/>
                  <a:pt x="5982412" y="1404852"/>
                </a:cubicBezTo>
                <a:cubicBezTo>
                  <a:pt x="5863079" y="1395381"/>
                  <a:pt x="5734908" y="1389698"/>
                  <a:pt x="5601053" y="1388435"/>
                </a:cubicBezTo>
                <a:cubicBezTo>
                  <a:pt x="5497505" y="1177550"/>
                  <a:pt x="5392695" y="985606"/>
                  <a:pt x="5288515" y="816392"/>
                </a:cubicBezTo>
                <a:cubicBezTo>
                  <a:pt x="5296724" y="802502"/>
                  <a:pt x="5304300" y="789242"/>
                  <a:pt x="5312508" y="776615"/>
                </a:cubicBezTo>
                <a:cubicBezTo>
                  <a:pt x="5479195" y="746939"/>
                  <a:pt x="5623152" y="737468"/>
                  <a:pt x="5741221" y="748202"/>
                </a:cubicBezTo>
                <a:close/>
                <a:moveTo>
                  <a:pt x="5066267" y="1266576"/>
                </a:moveTo>
                <a:lnTo>
                  <a:pt x="5067529" y="1267208"/>
                </a:lnTo>
                <a:cubicBezTo>
                  <a:pt x="5067529" y="1267208"/>
                  <a:pt x="5067529" y="1267208"/>
                  <a:pt x="5067529" y="1267208"/>
                </a:cubicBezTo>
                <a:lnTo>
                  <a:pt x="5066267" y="1266576"/>
                </a:lnTo>
                <a:cubicBezTo>
                  <a:pt x="5050482" y="1308880"/>
                  <a:pt x="5033434" y="1354971"/>
                  <a:pt x="5017018" y="1404220"/>
                </a:cubicBezTo>
                <a:cubicBezTo>
                  <a:pt x="5006916" y="1404852"/>
                  <a:pt x="4996182" y="1405483"/>
                  <a:pt x="4986080" y="1406114"/>
                </a:cubicBezTo>
                <a:cubicBezTo>
                  <a:pt x="4937463" y="1355603"/>
                  <a:pt x="4888846" y="1305091"/>
                  <a:pt x="4839598" y="1256474"/>
                </a:cubicBezTo>
                <a:cubicBezTo>
                  <a:pt x="4883795" y="1114410"/>
                  <a:pt x="4914102" y="984975"/>
                  <a:pt x="4929255" y="870692"/>
                </a:cubicBezTo>
                <a:cubicBezTo>
                  <a:pt x="4943777" y="866272"/>
                  <a:pt x="4958299" y="861853"/>
                  <a:pt x="4972821" y="858064"/>
                </a:cubicBezTo>
                <a:cubicBezTo>
                  <a:pt x="5071318" y="829652"/>
                  <a:pt x="5166026" y="806921"/>
                  <a:pt x="5253789" y="789242"/>
                </a:cubicBezTo>
                <a:cubicBezTo>
                  <a:pt x="5260103" y="798713"/>
                  <a:pt x="5265785" y="808816"/>
                  <a:pt x="5272099" y="818287"/>
                </a:cubicBezTo>
                <a:cubicBezTo>
                  <a:pt x="5201384" y="940777"/>
                  <a:pt x="5131931" y="1091680"/>
                  <a:pt x="5066267" y="1266576"/>
                </a:cubicBezTo>
                <a:close/>
                <a:moveTo>
                  <a:pt x="4969664" y="843542"/>
                </a:moveTo>
                <a:cubicBezTo>
                  <a:pt x="4957036" y="847331"/>
                  <a:pt x="4944408" y="851119"/>
                  <a:pt x="4931780" y="854276"/>
                </a:cubicBezTo>
                <a:cubicBezTo>
                  <a:pt x="4936832" y="813867"/>
                  <a:pt x="4939989" y="775352"/>
                  <a:pt x="4941251" y="739362"/>
                </a:cubicBezTo>
                <a:cubicBezTo>
                  <a:pt x="4941883" y="726103"/>
                  <a:pt x="4941883" y="712212"/>
                  <a:pt x="4941883" y="699585"/>
                </a:cubicBezTo>
                <a:cubicBezTo>
                  <a:pt x="4941883" y="568886"/>
                  <a:pt x="4915365" y="467232"/>
                  <a:pt x="4863591" y="398410"/>
                </a:cubicBezTo>
                <a:cubicBezTo>
                  <a:pt x="4823813" y="346004"/>
                  <a:pt x="4769514" y="312540"/>
                  <a:pt x="4701323" y="298649"/>
                </a:cubicBezTo>
                <a:cubicBezTo>
                  <a:pt x="4677962" y="294230"/>
                  <a:pt x="4652707" y="291704"/>
                  <a:pt x="4626188" y="291704"/>
                </a:cubicBezTo>
                <a:cubicBezTo>
                  <a:pt x="4574414" y="291704"/>
                  <a:pt x="4516327" y="300544"/>
                  <a:pt x="4453188" y="318223"/>
                </a:cubicBezTo>
                <a:lnTo>
                  <a:pt x="4450662" y="318854"/>
                </a:lnTo>
                <a:cubicBezTo>
                  <a:pt x="4338275" y="350424"/>
                  <a:pt x="4209472" y="409775"/>
                  <a:pt x="4068672" y="494381"/>
                </a:cubicBezTo>
                <a:cubicBezTo>
                  <a:pt x="4083825" y="418614"/>
                  <a:pt x="4102135" y="349792"/>
                  <a:pt x="4124865" y="291073"/>
                </a:cubicBezTo>
                <a:lnTo>
                  <a:pt x="4126759" y="286653"/>
                </a:lnTo>
                <a:cubicBezTo>
                  <a:pt x="4161486" y="195732"/>
                  <a:pt x="4204421" y="126910"/>
                  <a:pt x="4254932" y="81450"/>
                </a:cubicBezTo>
                <a:cubicBezTo>
                  <a:pt x="4303548" y="37252"/>
                  <a:pt x="4359742" y="14522"/>
                  <a:pt x="4422250" y="14522"/>
                </a:cubicBezTo>
                <a:lnTo>
                  <a:pt x="4424775" y="14522"/>
                </a:lnTo>
                <a:cubicBezTo>
                  <a:pt x="4515695" y="14522"/>
                  <a:pt x="4619874" y="60614"/>
                  <a:pt x="4733525" y="152166"/>
                </a:cubicBezTo>
                <a:cubicBezTo>
                  <a:pt x="4848437" y="244349"/>
                  <a:pt x="4971558" y="380731"/>
                  <a:pt x="5099099" y="557521"/>
                </a:cubicBezTo>
                <a:cubicBezTo>
                  <a:pt x="5147716" y="624449"/>
                  <a:pt x="5196964" y="697690"/>
                  <a:pt x="5246213" y="775983"/>
                </a:cubicBezTo>
                <a:cubicBezTo>
                  <a:pt x="5159712" y="793031"/>
                  <a:pt x="5066898" y="815761"/>
                  <a:pt x="4969664" y="843542"/>
                </a:cubicBezTo>
                <a:close/>
                <a:moveTo>
                  <a:pt x="4454450" y="332745"/>
                </a:moveTo>
                <a:lnTo>
                  <a:pt x="4457607" y="332113"/>
                </a:lnTo>
                <a:cubicBezTo>
                  <a:pt x="4551053" y="306226"/>
                  <a:pt x="4632502" y="299281"/>
                  <a:pt x="4699429" y="313171"/>
                </a:cubicBezTo>
                <a:cubicBezTo>
                  <a:pt x="4763831" y="326431"/>
                  <a:pt x="4815605" y="358000"/>
                  <a:pt x="4852857" y="407249"/>
                </a:cubicBezTo>
                <a:cubicBezTo>
                  <a:pt x="4902737" y="473545"/>
                  <a:pt x="4928624" y="572043"/>
                  <a:pt x="4928624" y="699585"/>
                </a:cubicBezTo>
                <a:cubicBezTo>
                  <a:pt x="4928624" y="712212"/>
                  <a:pt x="4928624" y="725472"/>
                  <a:pt x="4927992" y="738731"/>
                </a:cubicBezTo>
                <a:cubicBezTo>
                  <a:pt x="4926729" y="775983"/>
                  <a:pt x="4922941" y="816392"/>
                  <a:pt x="4917259" y="858696"/>
                </a:cubicBezTo>
                <a:cubicBezTo>
                  <a:pt x="4802346" y="892791"/>
                  <a:pt x="4680488" y="933832"/>
                  <a:pt x="4555473" y="980555"/>
                </a:cubicBezTo>
                <a:cubicBezTo>
                  <a:pt x="4383104" y="821444"/>
                  <a:pt x="4215785" y="679380"/>
                  <a:pt x="4057938" y="559415"/>
                </a:cubicBezTo>
                <a:cubicBezTo>
                  <a:pt x="4060463" y="543630"/>
                  <a:pt x="4062989" y="528477"/>
                  <a:pt x="4065515" y="513323"/>
                </a:cubicBezTo>
                <a:cubicBezTo>
                  <a:pt x="4209472" y="425560"/>
                  <a:pt x="4340169" y="364946"/>
                  <a:pt x="4454450" y="332745"/>
                </a:cubicBezTo>
                <a:close/>
                <a:moveTo>
                  <a:pt x="4011847" y="1022227"/>
                </a:moveTo>
                <a:lnTo>
                  <a:pt x="4011847" y="1022227"/>
                </a:lnTo>
                <a:cubicBezTo>
                  <a:pt x="4011847" y="1034223"/>
                  <a:pt x="4011847" y="1046220"/>
                  <a:pt x="4011847" y="1058848"/>
                </a:cubicBezTo>
                <a:cubicBezTo>
                  <a:pt x="4012478" y="1104308"/>
                  <a:pt x="4013109" y="1153557"/>
                  <a:pt x="4015635" y="1204700"/>
                </a:cubicBezTo>
                <a:cubicBezTo>
                  <a:pt x="4006164" y="1209119"/>
                  <a:pt x="3996693" y="1213539"/>
                  <a:pt x="3987222" y="1217959"/>
                </a:cubicBezTo>
                <a:cubicBezTo>
                  <a:pt x="3924083" y="1188283"/>
                  <a:pt x="3859682" y="1158608"/>
                  <a:pt x="3796543" y="1130827"/>
                </a:cubicBezTo>
                <a:cubicBezTo>
                  <a:pt x="3786441" y="982449"/>
                  <a:pt x="3768130" y="850488"/>
                  <a:pt x="3741612" y="738731"/>
                </a:cubicBezTo>
                <a:cubicBezTo>
                  <a:pt x="3753608" y="729260"/>
                  <a:pt x="3765605" y="719789"/>
                  <a:pt x="3777601" y="710950"/>
                </a:cubicBezTo>
                <a:cubicBezTo>
                  <a:pt x="3859682" y="649073"/>
                  <a:pt x="3939237" y="593510"/>
                  <a:pt x="4014372" y="545524"/>
                </a:cubicBezTo>
                <a:cubicBezTo>
                  <a:pt x="4023212" y="552470"/>
                  <a:pt x="4032682" y="559415"/>
                  <a:pt x="4041522" y="566360"/>
                </a:cubicBezTo>
                <a:cubicBezTo>
                  <a:pt x="4021949" y="697059"/>
                  <a:pt x="4011847" y="850488"/>
                  <a:pt x="4011847" y="1022227"/>
                </a:cubicBezTo>
                <a:close/>
                <a:moveTo>
                  <a:pt x="2803999" y="773458"/>
                </a:moveTo>
                <a:cubicBezTo>
                  <a:pt x="2834306" y="912996"/>
                  <a:pt x="2884186" y="1070844"/>
                  <a:pt x="2953007" y="1244478"/>
                </a:cubicBezTo>
                <a:cubicBezTo>
                  <a:pt x="2969423" y="1286781"/>
                  <a:pt x="2988365" y="1332241"/>
                  <a:pt x="3008569" y="1379596"/>
                </a:cubicBezTo>
                <a:cubicBezTo>
                  <a:pt x="3001624" y="1387172"/>
                  <a:pt x="2994047" y="1394118"/>
                  <a:pt x="2987102" y="1401695"/>
                </a:cubicBezTo>
                <a:cubicBezTo>
                  <a:pt x="2917018" y="1396643"/>
                  <a:pt x="2846302" y="1392224"/>
                  <a:pt x="2778112" y="1389067"/>
                </a:cubicBezTo>
                <a:cubicBezTo>
                  <a:pt x="2715605" y="1253948"/>
                  <a:pt x="2650572" y="1137772"/>
                  <a:pt x="2585539" y="1043063"/>
                </a:cubicBezTo>
                <a:cubicBezTo>
                  <a:pt x="2593747" y="1029804"/>
                  <a:pt x="2601323" y="1017176"/>
                  <a:pt x="2609531" y="1003916"/>
                </a:cubicBezTo>
                <a:cubicBezTo>
                  <a:pt x="2663831" y="916784"/>
                  <a:pt x="2718130" y="835966"/>
                  <a:pt x="2771167" y="764618"/>
                </a:cubicBezTo>
                <a:cubicBezTo>
                  <a:pt x="2781901" y="767144"/>
                  <a:pt x="2792634" y="770301"/>
                  <a:pt x="2803999" y="773458"/>
                </a:cubicBezTo>
                <a:close/>
                <a:moveTo>
                  <a:pt x="1723061" y="1412428"/>
                </a:moveTo>
                <a:cubicBezTo>
                  <a:pt x="1801353" y="1531130"/>
                  <a:pt x="1904901" y="1661198"/>
                  <a:pt x="2031179" y="1798210"/>
                </a:cubicBezTo>
                <a:cubicBezTo>
                  <a:pt x="2062117" y="1831674"/>
                  <a:pt x="2095580" y="1867032"/>
                  <a:pt x="2131570" y="1904284"/>
                </a:cubicBezTo>
                <a:cubicBezTo>
                  <a:pt x="2127150" y="1913755"/>
                  <a:pt x="2123362" y="1923226"/>
                  <a:pt x="2118942" y="1932697"/>
                </a:cubicBezTo>
                <a:cubicBezTo>
                  <a:pt x="2052015" y="1952901"/>
                  <a:pt x="1985087" y="1974369"/>
                  <a:pt x="1919423" y="1995836"/>
                </a:cubicBezTo>
                <a:cubicBezTo>
                  <a:pt x="1812718" y="1892919"/>
                  <a:pt x="1709802" y="1807050"/>
                  <a:pt x="1615093" y="1742016"/>
                </a:cubicBezTo>
                <a:cubicBezTo>
                  <a:pt x="1617619" y="1726862"/>
                  <a:pt x="1620776" y="1711709"/>
                  <a:pt x="1623302" y="1697187"/>
                </a:cubicBezTo>
                <a:cubicBezTo>
                  <a:pt x="1642875" y="1596164"/>
                  <a:pt x="1664342" y="1501455"/>
                  <a:pt x="1687703" y="1415585"/>
                </a:cubicBezTo>
                <a:cubicBezTo>
                  <a:pt x="1700331" y="1414954"/>
                  <a:pt x="1711696" y="1413691"/>
                  <a:pt x="1723061" y="1412428"/>
                </a:cubicBezTo>
                <a:close/>
                <a:moveTo>
                  <a:pt x="369994" y="3039530"/>
                </a:moveTo>
                <a:cubicBezTo>
                  <a:pt x="369994" y="2994701"/>
                  <a:pt x="375677" y="2954292"/>
                  <a:pt x="386410" y="2918934"/>
                </a:cubicBezTo>
                <a:cubicBezTo>
                  <a:pt x="405352" y="2856426"/>
                  <a:pt x="441972" y="2807809"/>
                  <a:pt x="495009" y="2775608"/>
                </a:cubicBezTo>
                <a:cubicBezTo>
                  <a:pt x="573301" y="2727622"/>
                  <a:pt x="686951" y="2713731"/>
                  <a:pt x="832802" y="2733936"/>
                </a:cubicBezTo>
                <a:cubicBezTo>
                  <a:pt x="869423" y="2738987"/>
                  <a:pt x="909200" y="2746564"/>
                  <a:pt x="950872" y="2756035"/>
                </a:cubicBezTo>
                <a:cubicBezTo>
                  <a:pt x="973602" y="2873474"/>
                  <a:pt x="1002015" y="2999121"/>
                  <a:pt x="1036110" y="3127926"/>
                </a:cubicBezTo>
                <a:cubicBezTo>
                  <a:pt x="860583" y="3283880"/>
                  <a:pt x="703368" y="3436046"/>
                  <a:pt x="568250" y="3581267"/>
                </a:cubicBezTo>
                <a:cubicBezTo>
                  <a:pt x="553097" y="3577478"/>
                  <a:pt x="537944" y="3573058"/>
                  <a:pt x="523422" y="3568639"/>
                </a:cubicBezTo>
                <a:cubicBezTo>
                  <a:pt x="450180" y="3416472"/>
                  <a:pt x="402826" y="3280092"/>
                  <a:pt x="381990" y="3163284"/>
                </a:cubicBezTo>
                <a:lnTo>
                  <a:pt x="381359" y="3160758"/>
                </a:lnTo>
                <a:cubicBezTo>
                  <a:pt x="373782" y="3117823"/>
                  <a:pt x="369994" y="3076783"/>
                  <a:pt x="369994" y="3039530"/>
                </a:cubicBezTo>
                <a:close/>
                <a:moveTo>
                  <a:pt x="539838" y="3634303"/>
                </a:moveTo>
                <a:cubicBezTo>
                  <a:pt x="579615" y="3713228"/>
                  <a:pt x="626969" y="3796572"/>
                  <a:pt x="679375" y="3882442"/>
                </a:cubicBezTo>
                <a:cubicBezTo>
                  <a:pt x="686320" y="3893807"/>
                  <a:pt x="693265" y="3904540"/>
                  <a:pt x="700211" y="3915905"/>
                </a:cubicBezTo>
                <a:cubicBezTo>
                  <a:pt x="659802" y="3921588"/>
                  <a:pt x="621918" y="3929164"/>
                  <a:pt x="586561" y="3937372"/>
                </a:cubicBezTo>
                <a:cubicBezTo>
                  <a:pt x="440078" y="3972099"/>
                  <a:pt x="336530" y="4027662"/>
                  <a:pt x="278443" y="4102798"/>
                </a:cubicBezTo>
                <a:cubicBezTo>
                  <a:pt x="243085" y="4149521"/>
                  <a:pt x="224775" y="4203190"/>
                  <a:pt x="224775" y="4263172"/>
                </a:cubicBezTo>
                <a:cubicBezTo>
                  <a:pt x="224775" y="4270749"/>
                  <a:pt x="224775" y="4277694"/>
                  <a:pt x="225406" y="4285271"/>
                </a:cubicBezTo>
                <a:cubicBezTo>
                  <a:pt x="230457" y="4355355"/>
                  <a:pt x="258870" y="4434280"/>
                  <a:pt x="310643" y="4519518"/>
                </a:cubicBezTo>
                <a:lnTo>
                  <a:pt x="311906" y="4521412"/>
                </a:lnTo>
                <a:cubicBezTo>
                  <a:pt x="372520" y="4621173"/>
                  <a:pt x="463440" y="4729772"/>
                  <a:pt x="582772" y="4842792"/>
                </a:cubicBezTo>
                <a:cubicBezTo>
                  <a:pt x="505111" y="4848474"/>
                  <a:pt x="433133" y="4848474"/>
                  <a:pt x="369994" y="4842792"/>
                </a:cubicBezTo>
                <a:lnTo>
                  <a:pt x="367468" y="4842792"/>
                </a:lnTo>
                <a:cubicBezTo>
                  <a:pt x="270866" y="4833321"/>
                  <a:pt x="192574" y="4809959"/>
                  <a:pt x="135117" y="4773970"/>
                </a:cubicBezTo>
                <a:cubicBezTo>
                  <a:pt x="79555" y="4738612"/>
                  <a:pt x="42934" y="4690626"/>
                  <a:pt x="25887" y="4630643"/>
                </a:cubicBezTo>
                <a:cubicBezTo>
                  <a:pt x="18310" y="4604125"/>
                  <a:pt x="14522" y="4575080"/>
                  <a:pt x="14522" y="4544142"/>
                </a:cubicBezTo>
                <a:cubicBezTo>
                  <a:pt x="14522" y="4472163"/>
                  <a:pt x="35358" y="4388188"/>
                  <a:pt x="75767" y="4294110"/>
                </a:cubicBezTo>
                <a:cubicBezTo>
                  <a:pt x="133855" y="4158992"/>
                  <a:pt x="232351" y="4003669"/>
                  <a:pt x="368731" y="3833824"/>
                </a:cubicBezTo>
                <a:cubicBezTo>
                  <a:pt x="419874" y="3769422"/>
                  <a:pt x="477962" y="3702494"/>
                  <a:pt x="539838" y="3634303"/>
                </a:cubicBezTo>
                <a:close/>
                <a:moveTo>
                  <a:pt x="640229" y="4896460"/>
                </a:moveTo>
                <a:cubicBezTo>
                  <a:pt x="705893" y="4955180"/>
                  <a:pt x="779766" y="5016425"/>
                  <a:pt x="859321" y="5078301"/>
                </a:cubicBezTo>
                <a:cubicBezTo>
                  <a:pt x="869423" y="5086510"/>
                  <a:pt x="880156" y="5094086"/>
                  <a:pt x="890890" y="5102294"/>
                </a:cubicBezTo>
                <a:cubicBezTo>
                  <a:pt x="855532" y="5122499"/>
                  <a:pt x="822069" y="5142704"/>
                  <a:pt x="793025" y="5162908"/>
                </a:cubicBezTo>
                <a:cubicBezTo>
                  <a:pt x="668641" y="5248147"/>
                  <a:pt x="592243" y="5337173"/>
                  <a:pt x="565093" y="5428094"/>
                </a:cubicBezTo>
                <a:cubicBezTo>
                  <a:pt x="558148" y="5452087"/>
                  <a:pt x="554360" y="5476711"/>
                  <a:pt x="554360" y="5501335"/>
                </a:cubicBezTo>
                <a:cubicBezTo>
                  <a:pt x="554360" y="5540482"/>
                  <a:pt x="563199" y="5578997"/>
                  <a:pt x="581509" y="5617512"/>
                </a:cubicBezTo>
                <a:cubicBezTo>
                  <a:pt x="611185" y="5681283"/>
                  <a:pt x="666747" y="5744422"/>
                  <a:pt x="745039" y="5805667"/>
                </a:cubicBezTo>
                <a:lnTo>
                  <a:pt x="746933" y="5806930"/>
                </a:lnTo>
                <a:cubicBezTo>
                  <a:pt x="839748" y="5878278"/>
                  <a:pt x="963500" y="5946468"/>
                  <a:pt x="1115665" y="6009608"/>
                </a:cubicBezTo>
                <a:cubicBezTo>
                  <a:pt x="1044949" y="6043071"/>
                  <a:pt x="978653" y="6068959"/>
                  <a:pt x="917408" y="6086006"/>
                </a:cubicBezTo>
                <a:lnTo>
                  <a:pt x="914883" y="6086638"/>
                </a:lnTo>
                <a:cubicBezTo>
                  <a:pt x="821437" y="6112525"/>
                  <a:pt x="739988" y="6119470"/>
                  <a:pt x="673061" y="6105579"/>
                </a:cubicBezTo>
                <a:cubicBezTo>
                  <a:pt x="608659" y="6092320"/>
                  <a:pt x="556885" y="6060751"/>
                  <a:pt x="519633" y="6011502"/>
                </a:cubicBezTo>
                <a:cubicBezTo>
                  <a:pt x="469754" y="5945205"/>
                  <a:pt x="443867" y="5846708"/>
                  <a:pt x="443867" y="5719166"/>
                </a:cubicBezTo>
                <a:cubicBezTo>
                  <a:pt x="443867" y="5706538"/>
                  <a:pt x="443867" y="5693279"/>
                  <a:pt x="444498" y="5680020"/>
                </a:cubicBezTo>
                <a:cubicBezTo>
                  <a:pt x="450180" y="5532905"/>
                  <a:pt x="486170" y="5352958"/>
                  <a:pt x="552466" y="5145229"/>
                </a:cubicBezTo>
                <a:cubicBezTo>
                  <a:pt x="577090" y="5065674"/>
                  <a:pt x="606765" y="4982330"/>
                  <a:pt x="640229" y="4896460"/>
                </a:cubicBezTo>
                <a:close/>
                <a:moveTo>
                  <a:pt x="755773" y="5796196"/>
                </a:moveTo>
                <a:lnTo>
                  <a:pt x="753247" y="5794302"/>
                </a:lnTo>
                <a:cubicBezTo>
                  <a:pt x="676218" y="5734320"/>
                  <a:pt x="622550" y="5673075"/>
                  <a:pt x="594137" y="5611198"/>
                </a:cubicBezTo>
                <a:cubicBezTo>
                  <a:pt x="577090" y="5574577"/>
                  <a:pt x="568250" y="5537956"/>
                  <a:pt x="568250" y="5500704"/>
                </a:cubicBezTo>
                <a:cubicBezTo>
                  <a:pt x="568250" y="5477974"/>
                  <a:pt x="571407" y="5454613"/>
                  <a:pt x="578352" y="5431251"/>
                </a:cubicBezTo>
                <a:cubicBezTo>
                  <a:pt x="604239" y="5343487"/>
                  <a:pt x="678743" y="5256986"/>
                  <a:pt x="800601" y="5173642"/>
                </a:cubicBezTo>
                <a:cubicBezTo>
                  <a:pt x="831539" y="5152806"/>
                  <a:pt x="865635" y="5131339"/>
                  <a:pt x="902886" y="5110503"/>
                </a:cubicBezTo>
                <a:cubicBezTo>
                  <a:pt x="998858" y="5182481"/>
                  <a:pt x="1103668" y="5255723"/>
                  <a:pt x="1216056" y="5328965"/>
                </a:cubicBezTo>
                <a:cubicBezTo>
                  <a:pt x="1190800" y="5561949"/>
                  <a:pt x="1176278" y="5780412"/>
                  <a:pt x="1173752" y="5979301"/>
                </a:cubicBezTo>
                <a:cubicBezTo>
                  <a:pt x="1159862" y="5986878"/>
                  <a:pt x="1145971" y="5993823"/>
                  <a:pt x="1132081" y="6000137"/>
                </a:cubicBezTo>
                <a:cubicBezTo>
                  <a:pt x="976128" y="5937629"/>
                  <a:pt x="849850" y="5868807"/>
                  <a:pt x="755773" y="5796196"/>
                </a:cubicBezTo>
                <a:close/>
                <a:moveTo>
                  <a:pt x="2442213" y="6332881"/>
                </a:moveTo>
                <a:cubicBezTo>
                  <a:pt x="2418220" y="6373922"/>
                  <a:pt x="2393596" y="6414331"/>
                  <a:pt x="2370235" y="6452846"/>
                </a:cubicBezTo>
                <a:cubicBezTo>
                  <a:pt x="2273632" y="6607538"/>
                  <a:pt x="2178293" y="6739499"/>
                  <a:pt x="2086741" y="6844942"/>
                </a:cubicBezTo>
                <a:cubicBezTo>
                  <a:pt x="2019814" y="6663101"/>
                  <a:pt x="1956043" y="6459160"/>
                  <a:pt x="1897324" y="6238172"/>
                </a:cubicBezTo>
                <a:cubicBezTo>
                  <a:pt x="2065905" y="6274162"/>
                  <a:pt x="2249008" y="6305731"/>
                  <a:pt x="2442213" y="6332881"/>
                </a:cubicBezTo>
                <a:close/>
                <a:moveTo>
                  <a:pt x="2381600" y="6460423"/>
                </a:moveTo>
                <a:cubicBezTo>
                  <a:pt x="2406856" y="6420645"/>
                  <a:pt x="2432111" y="6378342"/>
                  <a:pt x="2456735" y="6335407"/>
                </a:cubicBezTo>
                <a:cubicBezTo>
                  <a:pt x="2466837" y="6336670"/>
                  <a:pt x="2476940" y="6337932"/>
                  <a:pt x="2487673" y="6339826"/>
                </a:cubicBezTo>
                <a:cubicBezTo>
                  <a:pt x="2541341" y="6424433"/>
                  <a:pt x="2595641" y="6507777"/>
                  <a:pt x="2649940" y="6587333"/>
                </a:cubicBezTo>
                <a:cubicBezTo>
                  <a:pt x="2565334" y="6758441"/>
                  <a:pt x="2507878" y="6911869"/>
                  <a:pt x="2480728" y="7042568"/>
                </a:cubicBezTo>
                <a:cubicBezTo>
                  <a:pt x="2467469" y="7103813"/>
                  <a:pt x="2461155" y="7160639"/>
                  <a:pt x="2461155" y="7211150"/>
                </a:cubicBezTo>
                <a:cubicBezTo>
                  <a:pt x="2461155" y="7281867"/>
                  <a:pt x="2473783" y="7342480"/>
                  <a:pt x="2499038" y="7391729"/>
                </a:cubicBezTo>
                <a:cubicBezTo>
                  <a:pt x="2529345" y="7449817"/>
                  <a:pt x="2577331" y="7492752"/>
                  <a:pt x="2641732" y="7517376"/>
                </a:cubicBezTo>
                <a:cubicBezTo>
                  <a:pt x="2706134" y="7542632"/>
                  <a:pt x="2788846" y="7550209"/>
                  <a:pt x="2886080" y="7540738"/>
                </a:cubicBezTo>
                <a:lnTo>
                  <a:pt x="2886080" y="7540738"/>
                </a:lnTo>
                <a:lnTo>
                  <a:pt x="2898708" y="7539475"/>
                </a:lnTo>
                <a:lnTo>
                  <a:pt x="2898708" y="7539475"/>
                </a:lnTo>
                <a:cubicBezTo>
                  <a:pt x="2983314" y="7530004"/>
                  <a:pt x="3078653" y="7507905"/>
                  <a:pt x="3182833" y="7473810"/>
                </a:cubicBezTo>
                <a:cubicBezTo>
                  <a:pt x="3160734" y="7521164"/>
                  <a:pt x="3137373" y="7564731"/>
                  <a:pt x="3113380" y="7603246"/>
                </a:cubicBezTo>
                <a:lnTo>
                  <a:pt x="3112117" y="7605140"/>
                </a:lnTo>
                <a:cubicBezTo>
                  <a:pt x="3060343" y="7687221"/>
                  <a:pt x="3004149" y="7747204"/>
                  <a:pt x="2946062" y="7781930"/>
                </a:cubicBezTo>
                <a:cubicBezTo>
                  <a:pt x="2889868" y="7815395"/>
                  <a:pt x="2829886" y="7826759"/>
                  <a:pt x="2769273" y="7815395"/>
                </a:cubicBezTo>
                <a:cubicBezTo>
                  <a:pt x="2678984" y="7798346"/>
                  <a:pt x="2585539" y="7732681"/>
                  <a:pt x="2490830" y="7619662"/>
                </a:cubicBezTo>
                <a:cubicBezTo>
                  <a:pt x="2396122" y="7506643"/>
                  <a:pt x="2302045" y="7348794"/>
                  <a:pt x="2211756" y="7150536"/>
                </a:cubicBezTo>
                <a:cubicBezTo>
                  <a:pt x="2171347" y="7062141"/>
                  <a:pt x="2130938" y="6964906"/>
                  <a:pt x="2092424" y="6861358"/>
                </a:cubicBezTo>
                <a:cubicBezTo>
                  <a:pt x="2185869" y="6752758"/>
                  <a:pt x="2283103" y="6618271"/>
                  <a:pt x="2381600" y="6460423"/>
                </a:cubicBezTo>
                <a:close/>
                <a:moveTo>
                  <a:pt x="2890499" y="7524953"/>
                </a:moveTo>
                <a:lnTo>
                  <a:pt x="2887974" y="7524953"/>
                </a:lnTo>
                <a:cubicBezTo>
                  <a:pt x="2791371" y="7535055"/>
                  <a:pt x="2709922" y="7527478"/>
                  <a:pt x="2646152" y="7502855"/>
                </a:cubicBezTo>
                <a:cubicBezTo>
                  <a:pt x="2584907" y="7478861"/>
                  <a:pt x="2539447" y="7439083"/>
                  <a:pt x="2511035" y="7384152"/>
                </a:cubicBezTo>
                <a:cubicBezTo>
                  <a:pt x="2487042" y="7337429"/>
                  <a:pt x="2474414" y="7278710"/>
                  <a:pt x="2474414" y="7210519"/>
                </a:cubicBezTo>
                <a:cubicBezTo>
                  <a:pt x="2474414" y="7160639"/>
                  <a:pt x="2480728" y="7105076"/>
                  <a:pt x="2493987" y="7044462"/>
                </a:cubicBezTo>
                <a:cubicBezTo>
                  <a:pt x="2521137" y="6916921"/>
                  <a:pt x="2576699" y="6767281"/>
                  <a:pt x="2658780" y="6599961"/>
                </a:cubicBezTo>
                <a:cubicBezTo>
                  <a:pt x="2853879" y="6887877"/>
                  <a:pt x="3047084" y="7140434"/>
                  <a:pt x="3232712" y="7350688"/>
                </a:cubicBezTo>
                <a:cubicBezTo>
                  <a:pt x="3219453" y="7387309"/>
                  <a:pt x="3204931" y="7422667"/>
                  <a:pt x="3190409" y="7454868"/>
                </a:cubicBezTo>
                <a:cubicBezTo>
                  <a:pt x="3079916" y="7492752"/>
                  <a:pt x="2978894" y="7516114"/>
                  <a:pt x="2890499" y="7524953"/>
                </a:cubicBezTo>
                <a:close/>
                <a:moveTo>
                  <a:pt x="3375406" y="6870829"/>
                </a:moveTo>
                <a:cubicBezTo>
                  <a:pt x="3386140" y="6816529"/>
                  <a:pt x="3395611" y="6759072"/>
                  <a:pt x="3405082" y="6700352"/>
                </a:cubicBezTo>
                <a:cubicBezTo>
                  <a:pt x="3494739" y="6767281"/>
                  <a:pt x="3584396" y="6831682"/>
                  <a:pt x="3671528" y="6892296"/>
                </a:cubicBezTo>
                <a:cubicBezTo>
                  <a:pt x="3663320" y="6978166"/>
                  <a:pt x="3659531" y="7059616"/>
                  <a:pt x="3659531" y="7133489"/>
                </a:cubicBezTo>
                <a:cubicBezTo>
                  <a:pt x="3659531" y="7172635"/>
                  <a:pt x="3660794" y="7211150"/>
                  <a:pt x="3662688" y="7247771"/>
                </a:cubicBezTo>
                <a:cubicBezTo>
                  <a:pt x="3649429" y="7254716"/>
                  <a:pt x="3635539" y="7262293"/>
                  <a:pt x="3622280" y="7268607"/>
                </a:cubicBezTo>
                <a:cubicBezTo>
                  <a:pt x="3511155" y="7325432"/>
                  <a:pt x="3405082" y="7374050"/>
                  <a:pt x="3307216" y="7412565"/>
                </a:cubicBezTo>
                <a:cubicBezTo>
                  <a:pt x="3288275" y="7391729"/>
                  <a:pt x="3268702" y="7370262"/>
                  <a:pt x="3249128" y="7348163"/>
                </a:cubicBezTo>
                <a:cubicBezTo>
                  <a:pt x="3298377" y="7214307"/>
                  <a:pt x="3340680" y="7053933"/>
                  <a:pt x="3375406" y="6870829"/>
                </a:cubicBezTo>
                <a:close/>
                <a:moveTo>
                  <a:pt x="4487914" y="7507905"/>
                </a:moveTo>
                <a:cubicBezTo>
                  <a:pt x="4398257" y="7582410"/>
                  <a:pt x="4312388" y="7640498"/>
                  <a:pt x="4233464" y="7680907"/>
                </a:cubicBezTo>
                <a:lnTo>
                  <a:pt x="4231570" y="7682170"/>
                </a:lnTo>
                <a:cubicBezTo>
                  <a:pt x="4145070" y="7726367"/>
                  <a:pt x="4066777" y="7748466"/>
                  <a:pt x="3997956" y="7748466"/>
                </a:cubicBezTo>
                <a:cubicBezTo>
                  <a:pt x="3997956" y="7748466"/>
                  <a:pt x="3997956" y="7748466"/>
                  <a:pt x="3997956" y="7748466"/>
                </a:cubicBezTo>
                <a:cubicBezTo>
                  <a:pt x="3932291" y="7748466"/>
                  <a:pt x="3875466" y="7727631"/>
                  <a:pt x="3828744" y="7685959"/>
                </a:cubicBezTo>
                <a:cubicBezTo>
                  <a:pt x="3760554" y="7625344"/>
                  <a:pt x="3713831" y="7520533"/>
                  <a:pt x="3690469" y="7375313"/>
                </a:cubicBezTo>
                <a:cubicBezTo>
                  <a:pt x="3684787" y="7338692"/>
                  <a:pt x="3680367" y="7298283"/>
                  <a:pt x="3677210" y="7255979"/>
                </a:cubicBezTo>
                <a:cubicBezTo>
                  <a:pt x="3770024" y="7206731"/>
                  <a:pt x="3867890" y="7151168"/>
                  <a:pt x="3967018" y="7091185"/>
                </a:cubicBezTo>
                <a:cubicBezTo>
                  <a:pt x="4149489" y="7207993"/>
                  <a:pt x="4325016" y="7310911"/>
                  <a:pt x="4489808" y="7396149"/>
                </a:cubicBezTo>
                <a:cubicBezTo>
                  <a:pt x="4489808" y="7404988"/>
                  <a:pt x="4489808" y="7413196"/>
                  <a:pt x="4489808" y="7422036"/>
                </a:cubicBezTo>
                <a:cubicBezTo>
                  <a:pt x="4490440" y="7450449"/>
                  <a:pt x="4489808" y="7479493"/>
                  <a:pt x="4487914" y="7507905"/>
                </a:cubicBezTo>
                <a:close/>
                <a:moveTo>
                  <a:pt x="4504330" y="7386678"/>
                </a:moveTo>
                <a:cubicBezTo>
                  <a:pt x="4501805" y="7244614"/>
                  <a:pt x="4483494" y="7079189"/>
                  <a:pt x="4450662" y="6895453"/>
                </a:cubicBezTo>
                <a:cubicBezTo>
                  <a:pt x="4444348" y="6860726"/>
                  <a:pt x="4437403" y="6823474"/>
                  <a:pt x="4429195" y="6785590"/>
                </a:cubicBezTo>
                <a:cubicBezTo>
                  <a:pt x="4448137" y="6772331"/>
                  <a:pt x="4467078" y="6758441"/>
                  <a:pt x="4486651" y="6744550"/>
                </a:cubicBezTo>
                <a:cubicBezTo>
                  <a:pt x="4569995" y="6767281"/>
                  <a:pt x="4653338" y="6788747"/>
                  <a:pt x="4734156" y="6808321"/>
                </a:cubicBezTo>
                <a:cubicBezTo>
                  <a:pt x="4770145" y="6935231"/>
                  <a:pt x="4810554" y="7048251"/>
                  <a:pt x="4854120" y="7142960"/>
                </a:cubicBezTo>
                <a:cubicBezTo>
                  <a:pt x="4844018" y="7154325"/>
                  <a:pt x="4833915" y="7165690"/>
                  <a:pt x="4823813" y="7177055"/>
                </a:cubicBezTo>
                <a:cubicBezTo>
                  <a:pt x="4740470" y="7270501"/>
                  <a:pt x="4659021" y="7353845"/>
                  <a:pt x="4581991" y="7425193"/>
                </a:cubicBezTo>
                <a:cubicBezTo>
                  <a:pt x="4556736" y="7413827"/>
                  <a:pt x="4530217" y="7400568"/>
                  <a:pt x="4504330" y="7386678"/>
                </a:cubicBezTo>
                <a:close/>
                <a:moveTo>
                  <a:pt x="4834547" y="7187789"/>
                </a:moveTo>
                <a:cubicBezTo>
                  <a:pt x="4843386" y="7178318"/>
                  <a:pt x="4852226" y="7168216"/>
                  <a:pt x="4860434" y="7158113"/>
                </a:cubicBezTo>
                <a:cubicBezTo>
                  <a:pt x="4878112" y="7194734"/>
                  <a:pt x="4895792" y="7229461"/>
                  <a:pt x="4913470" y="7260399"/>
                </a:cubicBezTo>
                <a:cubicBezTo>
                  <a:pt x="4989237" y="7390466"/>
                  <a:pt x="5072581" y="7473810"/>
                  <a:pt x="5161606" y="7506643"/>
                </a:cubicBezTo>
                <a:cubicBezTo>
                  <a:pt x="5222851" y="7529373"/>
                  <a:pt x="5287253" y="7528742"/>
                  <a:pt x="5351654" y="7504117"/>
                </a:cubicBezTo>
                <a:cubicBezTo>
                  <a:pt x="5417319" y="7478861"/>
                  <a:pt x="5484246" y="7428350"/>
                  <a:pt x="5551173" y="7354477"/>
                </a:cubicBezTo>
                <a:lnTo>
                  <a:pt x="5553068" y="7352582"/>
                </a:lnTo>
                <a:cubicBezTo>
                  <a:pt x="5610524" y="7288181"/>
                  <a:pt x="5667980" y="7206099"/>
                  <a:pt x="5723543" y="7108233"/>
                </a:cubicBezTo>
                <a:cubicBezTo>
                  <a:pt x="5739327" y="7158113"/>
                  <a:pt x="5750692" y="7205467"/>
                  <a:pt x="5758900" y="7249665"/>
                </a:cubicBezTo>
                <a:lnTo>
                  <a:pt x="5759532" y="7253454"/>
                </a:lnTo>
                <a:cubicBezTo>
                  <a:pt x="5767109" y="7297020"/>
                  <a:pt x="5770897" y="7338060"/>
                  <a:pt x="5770897" y="7375944"/>
                </a:cubicBezTo>
                <a:cubicBezTo>
                  <a:pt x="5770897" y="7420773"/>
                  <a:pt x="5765214" y="7461182"/>
                  <a:pt x="5754481" y="7496541"/>
                </a:cubicBezTo>
                <a:cubicBezTo>
                  <a:pt x="5735539" y="7559048"/>
                  <a:pt x="5698918" y="7607666"/>
                  <a:pt x="5645882" y="7639867"/>
                </a:cubicBezTo>
                <a:cubicBezTo>
                  <a:pt x="5567589" y="7687852"/>
                  <a:pt x="5453939" y="7701744"/>
                  <a:pt x="5308089" y="7681539"/>
                </a:cubicBezTo>
                <a:cubicBezTo>
                  <a:pt x="5162237" y="7661334"/>
                  <a:pt x="4986711" y="7607666"/>
                  <a:pt x="4786561" y="7521796"/>
                </a:cubicBezTo>
                <a:cubicBezTo>
                  <a:pt x="4725317" y="7495277"/>
                  <a:pt x="4660915" y="7465602"/>
                  <a:pt x="4595250" y="7433401"/>
                </a:cubicBezTo>
                <a:cubicBezTo>
                  <a:pt x="4672280" y="7362053"/>
                  <a:pt x="4752466" y="7279972"/>
                  <a:pt x="4834547" y="7187789"/>
                </a:cubicBezTo>
                <a:close/>
                <a:moveTo>
                  <a:pt x="5689447" y="6971220"/>
                </a:moveTo>
                <a:cubicBezTo>
                  <a:pt x="5635779" y="6839259"/>
                  <a:pt x="5559381" y="6691513"/>
                  <a:pt x="5462779" y="6532402"/>
                </a:cubicBezTo>
                <a:cubicBezTo>
                  <a:pt x="5444469" y="6502095"/>
                  <a:pt x="5424264" y="6470525"/>
                  <a:pt x="5403428" y="6437693"/>
                </a:cubicBezTo>
                <a:cubicBezTo>
                  <a:pt x="5416056" y="6418119"/>
                  <a:pt x="5429315" y="6398546"/>
                  <a:pt x="5441943" y="6378973"/>
                </a:cubicBezTo>
                <a:cubicBezTo>
                  <a:pt x="5527812" y="6370134"/>
                  <a:pt x="5613681" y="6360031"/>
                  <a:pt x="5695761" y="6349929"/>
                </a:cubicBezTo>
                <a:cubicBezTo>
                  <a:pt x="5775317" y="6455372"/>
                  <a:pt x="5852977" y="6546293"/>
                  <a:pt x="5928113" y="6618903"/>
                </a:cubicBezTo>
                <a:cubicBezTo>
                  <a:pt x="5923061" y="6633425"/>
                  <a:pt x="5917379" y="6647316"/>
                  <a:pt x="5912328" y="6661837"/>
                </a:cubicBezTo>
                <a:cubicBezTo>
                  <a:pt x="5868131" y="6778645"/>
                  <a:pt x="5822671" y="6885982"/>
                  <a:pt x="5775948" y="6980060"/>
                </a:cubicBezTo>
                <a:cubicBezTo>
                  <a:pt x="5747535" y="6977534"/>
                  <a:pt x="5718492" y="6974377"/>
                  <a:pt x="5689447" y="6971220"/>
                </a:cubicBezTo>
                <a:close/>
                <a:moveTo>
                  <a:pt x="6645371" y="6157354"/>
                </a:moveTo>
                <a:cubicBezTo>
                  <a:pt x="6548137" y="6053805"/>
                  <a:pt x="6423753" y="5943311"/>
                  <a:pt x="6276008" y="5829660"/>
                </a:cubicBezTo>
                <a:cubicBezTo>
                  <a:pt x="6247596" y="5807561"/>
                  <a:pt x="6217289" y="5785463"/>
                  <a:pt x="6186982" y="5762733"/>
                </a:cubicBezTo>
                <a:cubicBezTo>
                  <a:pt x="6198978" y="5707801"/>
                  <a:pt x="6210975" y="5653502"/>
                  <a:pt x="6221709" y="5600464"/>
                </a:cubicBezTo>
                <a:cubicBezTo>
                  <a:pt x="6231180" y="5553110"/>
                  <a:pt x="6240650" y="5505124"/>
                  <a:pt x="6250121" y="5456507"/>
                </a:cubicBezTo>
                <a:cubicBezTo>
                  <a:pt x="6293056" y="5486813"/>
                  <a:pt x="6334096" y="5514595"/>
                  <a:pt x="6373873" y="5540482"/>
                </a:cubicBezTo>
                <a:cubicBezTo>
                  <a:pt x="6506465" y="5626983"/>
                  <a:pt x="6630217" y="5694542"/>
                  <a:pt x="6741974" y="5742528"/>
                </a:cubicBezTo>
                <a:cubicBezTo>
                  <a:pt x="6741974" y="5757682"/>
                  <a:pt x="6742605" y="5772835"/>
                  <a:pt x="6742605" y="5787988"/>
                </a:cubicBezTo>
                <a:cubicBezTo>
                  <a:pt x="6742605" y="5799985"/>
                  <a:pt x="6742605" y="5812613"/>
                  <a:pt x="6742605" y="5824609"/>
                </a:cubicBezTo>
                <a:cubicBezTo>
                  <a:pt x="6742605" y="5935734"/>
                  <a:pt x="6738185" y="6039914"/>
                  <a:pt x="6729346" y="6134623"/>
                </a:cubicBezTo>
                <a:cubicBezTo>
                  <a:pt x="6702196" y="6142200"/>
                  <a:pt x="6673783" y="6149777"/>
                  <a:pt x="6645371" y="6157354"/>
                </a:cubicBezTo>
                <a:close/>
                <a:moveTo>
                  <a:pt x="7339899" y="5668655"/>
                </a:moveTo>
                <a:cubicBezTo>
                  <a:pt x="7310224" y="5727374"/>
                  <a:pt x="7266026" y="5768415"/>
                  <a:pt x="7207938" y="5791777"/>
                </a:cubicBezTo>
                <a:cubicBezTo>
                  <a:pt x="7122701" y="5825240"/>
                  <a:pt x="7008419" y="5820189"/>
                  <a:pt x="6868251" y="5775361"/>
                </a:cubicBezTo>
                <a:cubicBezTo>
                  <a:pt x="6832893" y="5763996"/>
                  <a:pt x="6795010" y="5750105"/>
                  <a:pt x="6755233" y="5733057"/>
                </a:cubicBezTo>
                <a:cubicBezTo>
                  <a:pt x="6750181" y="5475448"/>
                  <a:pt x="6723663" y="5183744"/>
                  <a:pt x="6676309" y="4866153"/>
                </a:cubicBezTo>
                <a:cubicBezTo>
                  <a:pt x="6711667" y="4875624"/>
                  <a:pt x="6745762" y="4885095"/>
                  <a:pt x="6777331" y="4894566"/>
                </a:cubicBezTo>
                <a:cubicBezTo>
                  <a:pt x="7009051" y="4962756"/>
                  <a:pt x="7199731" y="5039787"/>
                  <a:pt x="7344950" y="5122499"/>
                </a:cubicBezTo>
                <a:cubicBezTo>
                  <a:pt x="7370837" y="5236782"/>
                  <a:pt x="7384727" y="5339067"/>
                  <a:pt x="7385358" y="5428094"/>
                </a:cubicBezTo>
                <a:lnTo>
                  <a:pt x="7385358" y="5433145"/>
                </a:lnTo>
                <a:cubicBezTo>
                  <a:pt x="7385990" y="5529117"/>
                  <a:pt x="7370206" y="5608672"/>
                  <a:pt x="7339899" y="5668655"/>
                </a:cubicBezTo>
                <a:close/>
                <a:moveTo>
                  <a:pt x="6781751" y="4881307"/>
                </a:moveTo>
                <a:cubicBezTo>
                  <a:pt x="6747655" y="4871204"/>
                  <a:pt x="6711667" y="4861102"/>
                  <a:pt x="6674414" y="4851000"/>
                </a:cubicBezTo>
                <a:cubicBezTo>
                  <a:pt x="6669364" y="4815642"/>
                  <a:pt x="6663681" y="4779021"/>
                  <a:pt x="6657367" y="4741769"/>
                </a:cubicBezTo>
                <a:cubicBezTo>
                  <a:pt x="6702827" y="4688731"/>
                  <a:pt x="6748287" y="4634432"/>
                  <a:pt x="6792485" y="4581394"/>
                </a:cubicBezTo>
                <a:cubicBezTo>
                  <a:pt x="6938335" y="4611070"/>
                  <a:pt x="7070296" y="4628749"/>
                  <a:pt x="7185208" y="4632538"/>
                </a:cubicBezTo>
                <a:cubicBezTo>
                  <a:pt x="7190891" y="4646428"/>
                  <a:pt x="7196574" y="4660950"/>
                  <a:pt x="7202256" y="4674841"/>
                </a:cubicBezTo>
                <a:cubicBezTo>
                  <a:pt x="7264132" y="4830795"/>
                  <a:pt x="7310855" y="4975384"/>
                  <a:pt x="7341161" y="5104189"/>
                </a:cubicBezTo>
                <a:cubicBezTo>
                  <a:pt x="7196574" y="5023370"/>
                  <a:pt x="7008419" y="4948234"/>
                  <a:pt x="6781751" y="4881307"/>
                </a:cubicBezTo>
                <a:close/>
                <a:moveTo>
                  <a:pt x="7718732" y="4314315"/>
                </a:moveTo>
                <a:cubicBezTo>
                  <a:pt x="7718732" y="4325680"/>
                  <a:pt x="7718101" y="4337045"/>
                  <a:pt x="7716838" y="4347779"/>
                </a:cubicBezTo>
                <a:cubicBezTo>
                  <a:pt x="7710524" y="4413444"/>
                  <a:pt x="7684006" y="4467743"/>
                  <a:pt x="7637914" y="4510047"/>
                </a:cubicBezTo>
                <a:cubicBezTo>
                  <a:pt x="7570356" y="4571923"/>
                  <a:pt x="7461757" y="4607913"/>
                  <a:pt x="7314643" y="4617384"/>
                </a:cubicBezTo>
                <a:cubicBezTo>
                  <a:pt x="7277391" y="4619910"/>
                  <a:pt x="7236982" y="4619910"/>
                  <a:pt x="7194048" y="4618647"/>
                </a:cubicBezTo>
                <a:cubicBezTo>
                  <a:pt x="7148587" y="4507522"/>
                  <a:pt x="7096183" y="4390714"/>
                  <a:pt x="7037463" y="4270749"/>
                </a:cubicBezTo>
                <a:cubicBezTo>
                  <a:pt x="7187734" y="4071860"/>
                  <a:pt x="7319063" y="3880547"/>
                  <a:pt x="7427031" y="3702494"/>
                </a:cubicBezTo>
                <a:cubicBezTo>
                  <a:pt x="7542574" y="3851503"/>
                  <a:pt x="7625286" y="3987253"/>
                  <a:pt x="7672009" y="4107849"/>
                </a:cubicBezTo>
                <a:lnTo>
                  <a:pt x="7672640" y="4109743"/>
                </a:lnTo>
                <a:lnTo>
                  <a:pt x="7672640" y="4109743"/>
                </a:lnTo>
                <a:cubicBezTo>
                  <a:pt x="7703579" y="4185511"/>
                  <a:pt x="7718732" y="4254332"/>
                  <a:pt x="7718732" y="4314315"/>
                </a:cubicBezTo>
                <a:close/>
                <a:moveTo>
                  <a:pt x="7426399" y="3677238"/>
                </a:moveTo>
                <a:cubicBezTo>
                  <a:pt x="7371468" y="3607785"/>
                  <a:pt x="7309592" y="3535175"/>
                  <a:pt x="7241402" y="3461302"/>
                </a:cubicBezTo>
                <a:cubicBezTo>
                  <a:pt x="7232563" y="3451831"/>
                  <a:pt x="7223723" y="3442360"/>
                  <a:pt x="7214252" y="3432257"/>
                </a:cubicBezTo>
                <a:cubicBezTo>
                  <a:pt x="7252767" y="3418367"/>
                  <a:pt x="7288756" y="3404476"/>
                  <a:pt x="7321588" y="3389323"/>
                </a:cubicBezTo>
                <a:cubicBezTo>
                  <a:pt x="7458600" y="3326815"/>
                  <a:pt x="7549520" y="3251679"/>
                  <a:pt x="7591192" y="3166441"/>
                </a:cubicBezTo>
                <a:cubicBezTo>
                  <a:pt x="7608870" y="3130451"/>
                  <a:pt x="7617710" y="3091936"/>
                  <a:pt x="7617710" y="3052790"/>
                </a:cubicBezTo>
                <a:cubicBezTo>
                  <a:pt x="7617710" y="3028165"/>
                  <a:pt x="7613922" y="3002278"/>
                  <a:pt x="7606977" y="2977022"/>
                </a:cubicBezTo>
                <a:cubicBezTo>
                  <a:pt x="7588035" y="2909463"/>
                  <a:pt x="7545100" y="2837484"/>
                  <a:pt x="7477542" y="2763611"/>
                </a:cubicBezTo>
                <a:lnTo>
                  <a:pt x="7475647" y="2761717"/>
                </a:lnTo>
                <a:cubicBezTo>
                  <a:pt x="7396724" y="2675216"/>
                  <a:pt x="7286231" y="2587452"/>
                  <a:pt x="7146694" y="2499689"/>
                </a:cubicBezTo>
                <a:cubicBezTo>
                  <a:pt x="7221829" y="2478853"/>
                  <a:pt x="7291913" y="2464331"/>
                  <a:pt x="7355052" y="2458017"/>
                </a:cubicBezTo>
                <a:lnTo>
                  <a:pt x="7355052" y="2458017"/>
                </a:lnTo>
                <a:lnTo>
                  <a:pt x="7357578" y="2458017"/>
                </a:lnTo>
                <a:cubicBezTo>
                  <a:pt x="7454180" y="2447914"/>
                  <a:pt x="7535629" y="2455491"/>
                  <a:pt x="7599399" y="2480115"/>
                </a:cubicBezTo>
                <a:cubicBezTo>
                  <a:pt x="7660645" y="2504108"/>
                  <a:pt x="7706104" y="2543886"/>
                  <a:pt x="7734517" y="2598818"/>
                </a:cubicBezTo>
                <a:cubicBezTo>
                  <a:pt x="7758510" y="2645541"/>
                  <a:pt x="7771138" y="2704260"/>
                  <a:pt x="7771138" y="2772451"/>
                </a:cubicBezTo>
                <a:cubicBezTo>
                  <a:pt x="7771138" y="2822331"/>
                  <a:pt x="7764824" y="2877894"/>
                  <a:pt x="7751564" y="2938507"/>
                </a:cubicBezTo>
                <a:cubicBezTo>
                  <a:pt x="7721258" y="3082465"/>
                  <a:pt x="7654331" y="3253573"/>
                  <a:pt x="7554571" y="3447411"/>
                </a:cubicBezTo>
                <a:cubicBezTo>
                  <a:pt x="7517319" y="3520652"/>
                  <a:pt x="7473753" y="3597683"/>
                  <a:pt x="7426399" y="3677238"/>
                </a:cubicBezTo>
                <a:close/>
                <a:moveTo>
                  <a:pt x="1173752" y="5996348"/>
                </a:moveTo>
                <a:cubicBezTo>
                  <a:pt x="1173752" y="6003294"/>
                  <a:pt x="1173752" y="6010870"/>
                  <a:pt x="1173752" y="6017816"/>
                </a:cubicBezTo>
                <a:cubicBezTo>
                  <a:pt x="1165544" y="6014659"/>
                  <a:pt x="1157968" y="6011502"/>
                  <a:pt x="1149760" y="6008345"/>
                </a:cubicBezTo>
                <a:cubicBezTo>
                  <a:pt x="1157968" y="6004556"/>
                  <a:pt x="1165544" y="6000137"/>
                  <a:pt x="1173752" y="599634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Blinker ExtraLight"/>
              <a:ea typeface="Blinker ExtraLight"/>
              <a:cs typeface="Blinker ExtraLight"/>
              <a:sym typeface="Blinker ExtraLight"/>
            </a:endParaRPr>
          </a:p>
        </p:txBody>
      </p:sp>
      <p:sp>
        <p:nvSpPr>
          <p:cNvPr id="112" name="Google Shape;112;p10"/>
          <p:cNvSpPr txBox="1"/>
          <p:nvPr/>
        </p:nvSpPr>
        <p:spPr>
          <a:xfrm>
            <a:off x="5236210" y="3469480"/>
            <a:ext cx="13905300" cy="7850100"/>
          </a:xfrm>
          <a:prstGeom prst="rect">
            <a:avLst/>
          </a:prstGeom>
          <a:noFill/>
          <a:ln>
            <a:noFill/>
          </a:ln>
        </p:spPr>
        <p:txBody>
          <a:bodyPr anchorCtr="0" anchor="b" bIns="45700" lIns="91425" spcFirstLastPara="1" rIns="91425" wrap="square" tIns="45700">
            <a:spAutoFit/>
          </a:bodyPr>
          <a:lstStyle/>
          <a:p>
            <a:pPr indent="0" lvl="0" marL="0" marR="0" rtl="0" algn="ctr">
              <a:spcBef>
                <a:spcPts val="0"/>
              </a:spcBef>
              <a:spcAft>
                <a:spcPts val="0"/>
              </a:spcAft>
              <a:buNone/>
            </a:pPr>
            <a:r>
              <a:rPr lang="en-US" sz="6300">
                <a:solidFill>
                  <a:schemeClr val="dk2"/>
                </a:solidFill>
                <a:latin typeface="Major Mono Display"/>
                <a:ea typeface="Major Mono Display"/>
                <a:cs typeface="Major Mono Display"/>
                <a:sym typeface="Major Mono Display"/>
              </a:rPr>
              <a:t>"Dealing with Noisy X variables is like tuning a guitar; it's all about finding the right note in a sea of dissonance to make beautiful music with your data."</a:t>
            </a:r>
            <a:endParaRPr sz="6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descr="A picture containing grape, fruit&#10;&#10;Description automatically generated" id="117" name="Google Shape;117;p11"/>
          <p:cNvPicPr preferRelativeResize="0"/>
          <p:nvPr/>
        </p:nvPicPr>
        <p:blipFill rotWithShape="1">
          <a:blip r:embed="rId3">
            <a:alphaModFix/>
          </a:blip>
          <a:srcRect b="0" l="49" r="59" t="0"/>
          <a:stretch/>
        </p:blipFill>
        <p:spPr>
          <a:xfrm>
            <a:off x="-3576551" y="2136516"/>
            <a:ext cx="17153528" cy="9445277"/>
          </a:xfrm>
          <a:custGeom>
            <a:rect b="b" l="l" r="r" t="t"/>
            <a:pathLst>
              <a:path extrusionOk="0" h="2383666" w="4328966">
                <a:moveTo>
                  <a:pt x="2165727" y="0"/>
                </a:moveTo>
                <a:cubicBezTo>
                  <a:pt x="3361300" y="0"/>
                  <a:pt x="4328966" y="1191209"/>
                  <a:pt x="4328966" y="1191209"/>
                </a:cubicBezTo>
                <a:cubicBezTo>
                  <a:pt x="4328966" y="1191209"/>
                  <a:pt x="3361300" y="2383666"/>
                  <a:pt x="2165727" y="2383666"/>
                </a:cubicBezTo>
                <a:cubicBezTo>
                  <a:pt x="970156" y="2383666"/>
                  <a:pt x="0" y="1191209"/>
                  <a:pt x="0" y="1191209"/>
                </a:cubicBezTo>
                <a:cubicBezTo>
                  <a:pt x="0" y="1191209"/>
                  <a:pt x="970156" y="0"/>
                  <a:pt x="2165727" y="0"/>
                </a:cubicBezTo>
                <a:close/>
              </a:path>
            </a:pathLst>
          </a:custGeom>
          <a:noFill/>
          <a:ln>
            <a:noFill/>
          </a:ln>
        </p:spPr>
      </p:pic>
      <p:sp>
        <p:nvSpPr>
          <p:cNvPr id="118" name="Google Shape;118;p11"/>
          <p:cNvSpPr txBox="1"/>
          <p:nvPr/>
        </p:nvSpPr>
        <p:spPr>
          <a:xfrm>
            <a:off x="14170025" y="7349857"/>
            <a:ext cx="8686800" cy="3971100"/>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Clr>
                <a:schemeClr val="dk1"/>
              </a:buClr>
              <a:buSzPts val="3600"/>
              <a:buFont typeface="Blinker ExtraLight"/>
              <a:buNone/>
            </a:pPr>
            <a:r>
              <a:rPr lang="en-US" sz="3600">
                <a:solidFill>
                  <a:schemeClr val="dk1"/>
                </a:solidFill>
                <a:latin typeface="Blinker ExtraLight"/>
                <a:ea typeface="Blinker ExtraLight"/>
                <a:cs typeface="Blinker ExtraLight"/>
                <a:sym typeface="Blinker ExtraLight"/>
              </a:rPr>
              <a:t>"New X Variables" are newly identified predictor variables that can improve the accuracy of our forecasting models. Green &amp; Zhao (2022) suggest that finding new variables has been a common approach to improving models suffering from "Noisy X."</a:t>
            </a:r>
            <a:endParaRPr/>
          </a:p>
        </p:txBody>
      </p:sp>
      <p:sp>
        <p:nvSpPr>
          <p:cNvPr id="119" name="Google Shape;119;p11"/>
          <p:cNvSpPr txBox="1"/>
          <p:nvPr/>
        </p:nvSpPr>
        <p:spPr>
          <a:xfrm>
            <a:off x="14170027" y="2616696"/>
            <a:ext cx="8686800" cy="4155900"/>
          </a:xfrm>
          <a:prstGeom prst="rect">
            <a:avLst/>
          </a:prstGeom>
          <a:noFill/>
          <a:ln>
            <a:noFill/>
          </a:ln>
        </p:spPr>
        <p:txBody>
          <a:bodyPr anchorCtr="0" anchor="b" bIns="45700" lIns="91425" spcFirstLastPara="1" rIns="91425" wrap="square" tIns="45700">
            <a:spAutoFit/>
          </a:bodyPr>
          <a:lstStyle/>
          <a:p>
            <a:pPr indent="0" lvl="0" marL="0" marR="0" rtl="0" algn="r">
              <a:spcBef>
                <a:spcPts val="0"/>
              </a:spcBef>
              <a:spcAft>
                <a:spcPts val="0"/>
              </a:spcAft>
              <a:buNone/>
            </a:pPr>
            <a:r>
              <a:rPr lang="en-US" sz="6600">
                <a:solidFill>
                  <a:schemeClr val="dk2"/>
                </a:solidFill>
                <a:latin typeface="Major Mono Display"/>
                <a:ea typeface="Major Mono Display"/>
                <a:cs typeface="Major Mono Display"/>
                <a:sym typeface="Major Mono Display"/>
              </a:rPr>
              <a:t>The Importance of "New X Variables"</a:t>
            </a:r>
            <a:endParaRPr sz="100"/>
          </a:p>
        </p:txBody>
      </p:sp>
    </p:spTree>
  </p:cSld>
  <p:clrMapOvr>
    <a:masterClrMapping/>
  </p:clrMapOvr>
</p:sld>
</file>

<file path=ppt/theme/theme1.xml><?xml version="1.0" encoding="utf-8"?>
<a:theme xmlns:a="http://schemas.openxmlformats.org/drawingml/2006/main" xmlns:r="http://schemas.openxmlformats.org/officeDocument/2006/relationships" name="Default Theme">
  <a:themeElements>
    <a:clrScheme name="04 Modern Data Science Presentation">
      <a:dk1>
        <a:srgbClr val="B0CCCE"/>
      </a:dk1>
      <a:lt1>
        <a:srgbClr val="FFFFFF"/>
      </a:lt1>
      <a:dk2>
        <a:srgbClr val="CAEAEA"/>
      </a:dk2>
      <a:lt2>
        <a:srgbClr val="200E6C"/>
      </a:lt2>
      <a:accent1>
        <a:srgbClr val="4D49E1"/>
      </a:accent1>
      <a:accent2>
        <a:srgbClr val="04D4CE"/>
      </a:accent2>
      <a:accent3>
        <a:srgbClr val="94ADFF"/>
      </a:accent3>
      <a:accent4>
        <a:srgbClr val="94C4FF"/>
      </a:accent4>
      <a:accent5>
        <a:srgbClr val="D7BDFE"/>
      </a:accent5>
      <a:accent6>
        <a:srgbClr val="035669"/>
      </a:accent6>
      <a:hlink>
        <a:srgbClr val="335FFE"/>
      </a:hlink>
      <a:folHlink>
        <a:srgbClr val="CA64D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