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5c57778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5c57778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5c577784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5c577784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4eaeb8b5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4eaeb8b5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5c57778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5c57778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4eaeb8b5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84eaeb8b5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4eaeb8b5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4eaeb8b5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5c577784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5c57778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5c577784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5c577784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5c577784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5c577784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5c577784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5c57778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Games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SlotCatalog ᐈ What to Play? Where to Play?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 5. Return-To-Player by GameType</a:t>
            </a:r>
            <a:endParaRPr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440" y="1750275"/>
            <a:ext cx="3479120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Anand Shah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b="1" lang="en" sz="2700"/>
              <a:t>Game King Video Poker</a:t>
            </a:r>
            <a:endParaRPr b="1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b="1" lang="en" sz="2700"/>
              <a:t>Heads Up Hold' em</a:t>
            </a:r>
            <a:endParaRPr b="1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b="1" lang="en" sz="2700"/>
              <a:t>Premium Blackjack Single Hand</a:t>
            </a:r>
            <a:endParaRPr b="1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b="1" lang="en" sz="2700"/>
              <a:t>Quantum Roulette</a:t>
            </a:r>
            <a:endParaRPr b="1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b="1" lang="en" sz="2700"/>
              <a:t>101 Roulette</a:t>
            </a:r>
            <a:endParaRPr b="1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Meaningful Attributes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38" y="2334950"/>
            <a:ext cx="8556324" cy="11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Variables for Analysis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00" y="1923200"/>
            <a:ext cx="2828376" cy="267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500" y="2607875"/>
            <a:ext cx="5611452" cy="13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 0. Features Correlation Matrix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469" y="1671275"/>
            <a:ext cx="492106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 1. Market Shares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01" y="1724475"/>
            <a:ext cx="3098425" cy="31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667" y="1724475"/>
            <a:ext cx="4018976" cy="31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 2. </a:t>
            </a:r>
            <a:r>
              <a:rPr lang="en"/>
              <a:t>Word Cloud of Popular Game Themes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155" y="1750275"/>
            <a:ext cx="523568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 3. Word Cloud of Popular Genres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155" y="1750275"/>
            <a:ext cx="523568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 4. Heatmap of Players Online </a:t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317" y="1750275"/>
            <a:ext cx="4073366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