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f174abb6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f174abb6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f174abb6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f174abb6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f174abb6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f174abb6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f174abb6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f174abb6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f174abb6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f174abb6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f174abb6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f174abb6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f174abb6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f174abb6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f174abb6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f174abb6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f174abb6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f174abb6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f174abb6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5f174abb6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f174abb63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f174abb6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Unveiling the Unseen: Building a Sensor-based Anomaly Detection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Case Studies and Real-World Implementations</a:t>
            </a:r>
            <a:endParaRPr/>
          </a:p>
        </p:txBody>
      </p:sp>
      <p:sp>
        <p:nvSpPr>
          <p:cNvPr id="331" name="Google Shape;33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Case Studies and Real-World Implementations showcase the effectiveness of a sensor-based anomaly detection system in various industries. Examples include predictive maintenance in manufacturing, fraud detection in finance, and intrusion detection in cybersecurity. These case studies highlight the system's ability to identify unseen anomalies and improve operational efficiency.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Future Directions in Sensor-based Anomaly Detection</a:t>
            </a:r>
            <a:endParaRPr/>
          </a:p>
        </p:txBody>
      </p:sp>
      <p:sp>
        <p:nvSpPr>
          <p:cNvPr id="337" name="Google Shape;337;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future of sensor-based anomaly detection looks promising with advancements in technology like IoT and AI. It has potential applications in healthcare, energy, transportation, and more. With improved algorithms and data analysis techniques, it can help prevent accidents, optimize resource allocation, and enhance overall system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Conclusion: Unveiling the Unseen</a:t>
            </a:r>
            <a:endParaRPr/>
          </a:p>
        </p:txBody>
      </p:sp>
      <p:sp>
        <p:nvSpPr>
          <p:cNvPr id="343" name="Google Shape;34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development and implementation of a sensor-based anomaly detection system has a bright future. Its potential applications in various industries, such as healthcare, energy, and transportation, make it a valuable technology. With continuous advancements in algorithms and data analysis techniques, it will play a crucial role in preventing accidents, optimizing resource allocation, and improving overall system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Introduction: The Need for Anomaly Detection Systems</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Welcome to our presentation on "Unveiling the Unseen: Building a Sensor-based Anomaly Detection System." We will explore the cutting-edge methods and technologies used to develop a system that can uncover hidden anomalies using sensor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Understanding Sensor-based Anomaly Detection</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Understanding Sensor-based Anomaly Detection is crucial for effective anomaly detection. By analyzing sensor data, we can identify abnormal patterns and deviations from the norm. This technology plays a vital role in various industries, from manufacturing to cybersecurity, enabling organizations to detect and mitigate anomalies for improved efficiency and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Designing the Sensor Infrastructure</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Designing the sensor infrastructure is a crucial step in building a sensor-based anomaly detection system. It involves selecting appropriate sensors, determining their placement, establishing data collection processes, and implementing robust communication networks. A well-designed sensor infrastructure is essential for accurate anomaly detection and effective system performance.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Data Collection and Preprocessing</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Collection and Preprocessing are key steps in building a sensor-based anomaly detection system. This involves gathering relevant data from sensors, cleaning and organizing it, and preparing it for analysis. Proper data collection and preprocessing techniques are crucial for generating accurate and reliable anomaly detection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Feature Selection and Extraction</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Feature selection and extraction is a crucial step in building a sensor-based anomaly detection system. It involves identifying the most relevant features from the collected data and extracting meaningful information from them. This process helps improve the accuracy and efficiency of the anomaly detection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Building Anomaly Detection Models</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Anomaly Detection Models</a:t>
            </a:r>
            <a:endParaRPr/>
          </a:p>
          <a:p>
            <a:pPr indent="0" lvl="0" marL="0" rtl="0" algn="l">
              <a:spcBef>
                <a:spcPts val="1200"/>
              </a:spcBef>
              <a:spcAft>
                <a:spcPts val="0"/>
              </a:spcAft>
              <a:buNone/>
            </a:pPr>
            <a:r>
              <a:rPr lang="en"/>
              <a:t>Building anomaly detection models involves training machine learning algorithms on labeled data to identify and classify anomalies. Techniques such as clustering, classification, and neural networks can be used to build effective models. The accuracy and performance of these models can be improved by fine-tuning the algorithms and selecting the most appropriate features from the sensor data.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Evaluation and Performance Metrics</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Evaluating Anomaly Detection Models</a:t>
            </a:r>
            <a:endParaRPr/>
          </a:p>
          <a:p>
            <a:pPr indent="0" lvl="0" marL="0" rtl="0" algn="l">
              <a:spcBef>
                <a:spcPts val="1200"/>
              </a:spcBef>
              <a:spcAft>
                <a:spcPts val="0"/>
              </a:spcAft>
              <a:buNone/>
            </a:pPr>
            <a:r>
              <a:rPr lang="en"/>
              <a:t>To assess the effectiveness of anomaly detection models, various evaluation and performance metrics are used. These metrics include precision, recall, F1-score, and receiver operating characteristic (ROC) curve analysis. They help determine the model's accuracy, ability to detect anomalies, and potential for false positives or negatives. Choosing the right performance metrics is crucial for building a robust sensor-based anomaly detection system.</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Challenges and Limitations</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Limitations </a:t>
            </a:r>
            <a:endParaRPr/>
          </a:p>
          <a:p>
            <a:pPr indent="0" lvl="0" marL="0" rtl="0" algn="l">
              <a:spcBef>
                <a:spcPts val="1200"/>
              </a:spcBef>
              <a:spcAft>
                <a:spcPts val="0"/>
              </a:spcAft>
              <a:buNone/>
            </a:pPr>
            <a:r>
              <a:rPr lang="en"/>
              <a:t>Building a sensor-based anomaly detection system comes with challenges, such as data quality, feature selection, and model scalability. It also has limitations, including the need for domain expertise and the potential for false positives or negatives. Overcoming these challenges and adapting the system to specific use cases is key to its successful implementation.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