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5" r:id="rId4"/>
    <p:sldId id="267" r:id="rId5"/>
    <p:sldId id="259" r:id="rId6"/>
    <p:sldId id="257" r:id="rId7"/>
    <p:sldId id="258" r:id="rId8"/>
    <p:sldId id="266" r:id="rId9"/>
    <p:sldId id="268" r:id="rId10"/>
    <p:sldId id="261" r:id="rId11"/>
    <p:sldId id="262" r:id="rId12"/>
    <p:sldId id="263" r:id="rId13"/>
    <p:sldId id="264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D4884-C9B1-4C81-9FB5-F3DCF0C57992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65AC5-B0C4-4B1B-8B10-5F4E9374D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65AC5-B0C4-4B1B-8B10-5F4E9374DD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9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B90B-B445-469C-9CFE-D8439F50424E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A21C-6F17-40DA-B880-39EAA47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B90B-B445-469C-9CFE-D8439F50424E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A21C-6F17-40DA-B880-39EAA47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B90B-B445-469C-9CFE-D8439F50424E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A21C-6F17-40DA-B880-39EAA47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B90B-B445-469C-9CFE-D8439F50424E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A21C-6F17-40DA-B880-39EAA47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B90B-B445-469C-9CFE-D8439F50424E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A21C-6F17-40DA-B880-39EAA47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8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B90B-B445-469C-9CFE-D8439F50424E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A21C-6F17-40DA-B880-39EAA47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0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B90B-B445-469C-9CFE-D8439F50424E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A21C-6F17-40DA-B880-39EAA47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B90B-B445-469C-9CFE-D8439F50424E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A21C-6F17-40DA-B880-39EAA47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B90B-B445-469C-9CFE-D8439F50424E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A21C-6F17-40DA-B880-39EAA47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B90B-B445-469C-9CFE-D8439F50424E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A21C-6F17-40DA-B880-39EAA47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B90B-B445-469C-9CFE-D8439F50424E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A21C-6F17-40DA-B880-39EAA47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9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B90B-B445-469C-9CFE-D8439F50424E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A21C-6F17-40DA-B880-39EAA47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WorkDone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581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Team: </a:t>
            </a:r>
            <a:r>
              <a:rPr lang="en-US" sz="2400" dirty="0" err="1" smtClean="0"/>
              <a:t>ParleG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06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D08FE95-A521-40D3-9FC7-8262DE7A4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497"/>
            <a:ext cx="35147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0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E3A7492-5820-4F08-89DF-0BCC03F1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0"/>
            <a:ext cx="3424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1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FFC9431-E21F-43D6-A662-EF45C2010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404" y="0"/>
            <a:ext cx="3447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5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41FE638-34D7-4704-88C8-43380412D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0"/>
            <a:ext cx="3424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050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Worker End</a:t>
            </a:r>
            <a:endParaRPr lang="en-US" sz="6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98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9" r="12038"/>
          <a:stretch/>
        </p:blipFill>
        <p:spPr>
          <a:xfrm>
            <a:off x="762000" y="228600"/>
            <a:ext cx="74676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0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4" r="12037"/>
          <a:stretch/>
        </p:blipFill>
        <p:spPr>
          <a:xfrm>
            <a:off x="533400" y="457200"/>
            <a:ext cx="7772400" cy="61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7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2" r="11042"/>
          <a:stretch/>
        </p:blipFill>
        <p:spPr>
          <a:xfrm>
            <a:off x="609600" y="380999"/>
            <a:ext cx="7772400" cy="599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3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An </a:t>
            </a:r>
            <a:r>
              <a:rPr lang="en-US" sz="2000" dirty="0"/>
              <a:t>app that connects the unorganized sector of people working as Household Workers, </a:t>
            </a:r>
            <a:r>
              <a:rPr lang="en-US" sz="2000" dirty="0" smtClean="0"/>
              <a:t>Gardeners</a:t>
            </a:r>
            <a:r>
              <a:rPr lang="en-US" sz="2000" dirty="0"/>
              <a:t>, </a:t>
            </a:r>
            <a:r>
              <a:rPr lang="en-US" sz="2000" dirty="0" smtClean="0"/>
              <a:t>Tutors, Manual </a:t>
            </a:r>
            <a:r>
              <a:rPr lang="en-US" sz="2000" dirty="0" err="1"/>
              <a:t>Labour</a:t>
            </a:r>
            <a:r>
              <a:rPr lang="en-US" sz="2000" dirty="0"/>
              <a:t> to the users living in cities </a:t>
            </a:r>
            <a:r>
              <a:rPr lang="en-US" sz="2000" dirty="0" smtClean="0"/>
              <a:t>according to their needs</a:t>
            </a:r>
            <a:r>
              <a:rPr lang="en-US" sz="2000" dirty="0" smtClean="0"/>
              <a:t>.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	Provide </a:t>
            </a:r>
            <a:r>
              <a:rPr lang="en-US" sz="2000" dirty="0"/>
              <a:t>a Skill Check of the Workers and make them Professional in their </a:t>
            </a:r>
            <a:r>
              <a:rPr lang="en-US" sz="2000" dirty="0" smtClean="0"/>
              <a:t>works </a:t>
            </a:r>
            <a:r>
              <a:rPr lang="en-US" sz="2000" dirty="0"/>
              <a:t>so that </a:t>
            </a:r>
            <a:r>
              <a:rPr lang="en-US" sz="2000" dirty="0" smtClean="0"/>
              <a:t>they </a:t>
            </a:r>
            <a:r>
              <a:rPr lang="en-US" sz="2000" dirty="0"/>
              <a:t>earn their livelihood by working in an organized sector with incentives of that of </a:t>
            </a:r>
            <a:r>
              <a:rPr lang="en-US" sz="2000" dirty="0" smtClean="0"/>
              <a:t>an </a:t>
            </a:r>
            <a:r>
              <a:rPr lang="en-US" sz="2000" dirty="0"/>
              <a:t>employee.</a:t>
            </a:r>
          </a:p>
          <a:p>
            <a:endParaRPr lang="en-US" sz="2000" dirty="0"/>
          </a:p>
          <a:p>
            <a:r>
              <a:rPr lang="en-US" sz="2000" dirty="0"/>
              <a:t>Company Earns by charging Commissions in </a:t>
            </a:r>
            <a:r>
              <a:rPr lang="en-US" sz="2000" dirty="0" smtClean="0"/>
              <a:t>the service provided.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313780-6A4F-4B10-826B-04782A03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TYPES OF SERVICES PROVIDED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D4400D-7932-4335-8668-1488929DA93B}"/>
              </a:ext>
            </a:extLst>
          </p:cNvPr>
          <p:cNvSpPr txBox="1"/>
          <p:nvPr/>
        </p:nvSpPr>
        <p:spPr>
          <a:xfrm>
            <a:off x="609600" y="1447800"/>
            <a:ext cx="7620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	</a:t>
            </a:r>
            <a:r>
              <a:rPr lang="en-IN" sz="2300" dirty="0" smtClean="0">
                <a:solidFill>
                  <a:srgbClr val="0070C0"/>
                </a:solidFill>
              </a:rPr>
              <a:t>Daily </a:t>
            </a:r>
            <a:r>
              <a:rPr lang="en-IN" sz="2300" dirty="0">
                <a:solidFill>
                  <a:srgbClr val="0070C0"/>
                </a:solidFill>
              </a:rPr>
              <a:t>Services consisting of Household Chores </a:t>
            </a:r>
            <a:r>
              <a:rPr lang="en-IN" sz="2300" dirty="0" smtClean="0">
                <a:solidFill>
                  <a:srgbClr val="0070C0"/>
                </a:solidFill>
              </a:rPr>
              <a:t>like, Baby </a:t>
            </a:r>
            <a:r>
              <a:rPr lang="en-IN" sz="2300" dirty="0">
                <a:solidFill>
                  <a:srgbClr val="0070C0"/>
                </a:solidFill>
              </a:rPr>
              <a:t>Sitting, Gardening, Painting , Tutor or the Manual Labour</a:t>
            </a:r>
            <a:r>
              <a:rPr lang="en-IN" sz="2300" dirty="0" smtClean="0">
                <a:solidFill>
                  <a:srgbClr val="0070C0"/>
                </a:solidFill>
              </a:rPr>
              <a:t>.</a:t>
            </a:r>
          </a:p>
          <a:p>
            <a:pPr algn="just"/>
            <a:r>
              <a:rPr lang="en-IN" sz="2300" dirty="0">
                <a:solidFill>
                  <a:srgbClr val="0070C0"/>
                </a:solidFill>
              </a:rPr>
              <a:t>	</a:t>
            </a:r>
            <a:r>
              <a:rPr lang="en-IN" sz="2300" dirty="0" smtClean="0">
                <a:solidFill>
                  <a:srgbClr val="0070C0"/>
                </a:solidFill>
              </a:rPr>
              <a:t>As well as the company will provide bulk workers to </a:t>
            </a:r>
            <a:r>
              <a:rPr lang="en-IN" sz="2300" dirty="0" err="1" smtClean="0">
                <a:solidFill>
                  <a:srgbClr val="0070C0"/>
                </a:solidFill>
              </a:rPr>
              <a:t>oraganizations</a:t>
            </a:r>
            <a:r>
              <a:rPr lang="en-IN" sz="2300" dirty="0" smtClean="0">
                <a:solidFill>
                  <a:srgbClr val="0070C0"/>
                </a:solidFill>
              </a:rPr>
              <a:t> like hotels, hospitals, industries.</a:t>
            </a:r>
          </a:p>
          <a:p>
            <a:pPr algn="just"/>
            <a:r>
              <a:rPr lang="en-IN" sz="20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en-IN" sz="2000" dirty="0"/>
          </a:p>
          <a:p>
            <a:pPr algn="just"/>
            <a:r>
              <a:rPr lang="en-IN" sz="2400" dirty="0" smtClean="0"/>
              <a:t>Mode of Services: </a:t>
            </a:r>
            <a:endParaRPr lang="en-IN" sz="2400" dirty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IN" sz="2000" dirty="0" smtClean="0"/>
              <a:t>M</a:t>
            </a:r>
            <a:r>
              <a:rPr lang="en-IN" sz="2000" dirty="0" smtClean="0"/>
              <a:t>onthly/quarterly </a:t>
            </a:r>
            <a:r>
              <a:rPr lang="en-IN" sz="2000" dirty="0"/>
              <a:t>long term subscriptions</a:t>
            </a:r>
            <a:r>
              <a:rPr lang="en-IN" sz="2000" dirty="0" smtClean="0"/>
              <a:t>.</a:t>
            </a:r>
          </a:p>
          <a:p>
            <a:pPr lvl="2" algn="just"/>
            <a:r>
              <a:rPr lang="en-IN" sz="2000" dirty="0"/>
              <a:t> </a:t>
            </a:r>
            <a:r>
              <a:rPr lang="en-IN" sz="2000" dirty="0" smtClean="0"/>
              <a:t>    Ex: Cloth Washing for a month</a:t>
            </a:r>
            <a:endParaRPr lang="en-IN" sz="2000" dirty="0" smtClean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IN" sz="2000" dirty="0" smtClean="0"/>
              <a:t>Package of Services</a:t>
            </a:r>
          </a:p>
          <a:p>
            <a:pPr lvl="2" algn="just"/>
            <a:r>
              <a:rPr lang="en-IN" sz="2000" dirty="0"/>
              <a:t> </a:t>
            </a:r>
            <a:r>
              <a:rPr lang="en-IN" sz="2000" dirty="0" smtClean="0"/>
              <a:t>    Ex: </a:t>
            </a:r>
            <a:r>
              <a:rPr lang="en-IN" sz="2000" dirty="0" err="1" smtClean="0"/>
              <a:t>Brooming+Gardening+DishWashing</a:t>
            </a:r>
            <a:endParaRPr lang="en-IN" sz="2000" dirty="0" smtClean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IN" sz="2000" dirty="0" smtClean="0"/>
              <a:t>One time service</a:t>
            </a:r>
          </a:p>
          <a:p>
            <a:pPr lvl="2" algn="just"/>
            <a:r>
              <a:rPr lang="en-IN" sz="2000" dirty="0"/>
              <a:t> </a:t>
            </a:r>
            <a:r>
              <a:rPr lang="en-IN" sz="2000" dirty="0" smtClean="0"/>
              <a:t>    Ex: House Painting for Diwali, </a:t>
            </a:r>
            <a:r>
              <a:rPr lang="en-IN" sz="2000" dirty="0" err="1" smtClean="0"/>
              <a:t>etc</a:t>
            </a:r>
            <a:endParaRPr lang="en-IN" sz="2000" dirty="0"/>
          </a:p>
          <a:p>
            <a:pPr lvl="1"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Special </a:t>
            </a:r>
            <a:r>
              <a:rPr lang="en-IN" sz="2000" dirty="0"/>
              <a:t>Section For Highly Professional Workers. 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254FA88-99ED-4573-9EF4-F4B7F0055FFF}"/>
              </a:ext>
            </a:extLst>
          </p:cNvPr>
          <p:cNvSpPr txBox="1">
            <a:spLocks/>
          </p:cNvSpPr>
          <p:nvPr/>
        </p:nvSpPr>
        <p:spPr>
          <a:xfrm>
            <a:off x="2438400" y="4800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u="sng" dirty="0" smtClean="0"/>
          </a:p>
          <a:p>
            <a:r>
              <a:rPr lang="en-IN" u="sng" dirty="0" smtClean="0"/>
              <a:t>Research</a:t>
            </a:r>
            <a:r>
              <a:rPr lang="en-IN" dirty="0"/>
              <a:t>....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80285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079CC-1BA2-4DF1-B802-ACB4DCC6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Social Impact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69862B-B68F-4A72-9EBD-18ABD8D38C04}"/>
              </a:ext>
            </a:extLst>
          </p:cNvPr>
          <p:cNvSpPr txBox="1"/>
          <p:nvPr/>
        </p:nvSpPr>
        <p:spPr>
          <a:xfrm>
            <a:off x="457200" y="1905000"/>
            <a:ext cx="815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Providing Employment and Job Security To a Large Number of </a:t>
            </a:r>
            <a:r>
              <a:rPr lang="en-IN" sz="2800" dirty="0" smtClean="0"/>
              <a:t>People especially the economically lower section.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On long term basis, we see it as a product that will be </a:t>
            </a:r>
            <a:r>
              <a:rPr lang="en-IN" sz="2800" dirty="0" smtClean="0"/>
              <a:t>serving  </a:t>
            </a:r>
            <a:r>
              <a:rPr lang="en-IN" sz="2800" dirty="0"/>
              <a:t>large number of people</a:t>
            </a:r>
            <a:r>
              <a:rPr lang="en-IN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Women Empowerment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123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B8AF931-6A1C-461F-BFD3-7B36D161EFD4}"/>
              </a:ext>
            </a:extLst>
          </p:cNvPr>
          <p:cNvSpPr/>
          <p:nvPr/>
        </p:nvSpPr>
        <p:spPr>
          <a:xfrm>
            <a:off x="619901" y="2667000"/>
            <a:ext cx="7838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AVOIDING SYSTEM BYPASS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83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381000"/>
            <a:ext cx="9067800" cy="522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/>
              <a:t> Reward </a:t>
            </a:r>
            <a:r>
              <a:rPr lang="en-US" sz="3200" u="sng" dirty="0"/>
              <a:t>based Marketing System for Users.</a:t>
            </a:r>
          </a:p>
          <a:p>
            <a:pPr marL="800100" lvl="1" indent="-342900">
              <a:lnSpc>
                <a:spcPct val="114000"/>
              </a:lnSpc>
              <a:buFont typeface="+mj-lt"/>
              <a:buAutoNum type="arabicParenR"/>
            </a:pPr>
            <a:r>
              <a:rPr lang="en-US" sz="2400" dirty="0">
                <a:solidFill>
                  <a:srgbClr val="0070C0"/>
                </a:solidFill>
              </a:rPr>
              <a:t>Coupon System with expiry date</a:t>
            </a:r>
          </a:p>
          <a:p>
            <a:pPr lvl="2">
              <a:lnSpc>
                <a:spcPct val="114000"/>
              </a:lnSpc>
            </a:pPr>
            <a:r>
              <a:rPr lang="en-US" sz="2400" dirty="0">
                <a:solidFill>
                  <a:srgbClr val="0070C0"/>
                </a:solidFill>
              </a:rPr>
              <a:t>Ex. </a:t>
            </a:r>
            <a:r>
              <a:rPr lang="en-US" sz="2400" dirty="0" err="1">
                <a:solidFill>
                  <a:srgbClr val="0070C0"/>
                </a:solidFill>
              </a:rPr>
              <a:t>Myntra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114000"/>
              </a:lnSpc>
              <a:buFont typeface="+mj-lt"/>
              <a:buAutoNum type="arabicParenR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Offers on availing long term services</a:t>
            </a:r>
          </a:p>
          <a:p>
            <a:pPr lvl="2">
              <a:lnSpc>
                <a:spcPct val="114000"/>
              </a:lnSpc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Ex.  Avail a service for 6 months by paying just for 5 months.</a:t>
            </a:r>
          </a:p>
          <a:p>
            <a:pPr lvl="1">
              <a:lnSpc>
                <a:spcPct val="114000"/>
              </a:lnSpc>
            </a:pPr>
            <a:r>
              <a:rPr lang="en-US" sz="2400" dirty="0">
                <a:solidFill>
                  <a:srgbClr val="0070C0"/>
                </a:solidFill>
              </a:rPr>
              <a:t>3)</a:t>
            </a:r>
            <a:r>
              <a:rPr lang="en-US" sz="2400" dirty="0"/>
              <a:t>    </a:t>
            </a:r>
            <a:r>
              <a:rPr lang="en-US" sz="2400" dirty="0">
                <a:solidFill>
                  <a:srgbClr val="0070C0"/>
                </a:solidFill>
              </a:rPr>
              <a:t>Festive Season Offers to Customers</a:t>
            </a:r>
          </a:p>
          <a:p>
            <a:pPr lvl="1">
              <a:lnSpc>
                <a:spcPct val="114000"/>
              </a:lnSpc>
            </a:pPr>
            <a:r>
              <a:rPr lang="en-US" sz="2400" dirty="0">
                <a:solidFill>
                  <a:srgbClr val="0070C0"/>
                </a:solidFill>
              </a:rPr>
              <a:t>	Ex. Complete the cake as in </a:t>
            </a:r>
            <a:r>
              <a:rPr lang="en-US" sz="2400" dirty="0" err="1">
                <a:solidFill>
                  <a:srgbClr val="0070C0"/>
                </a:solidFill>
              </a:rPr>
              <a:t>GPay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114000"/>
              </a:lnSpc>
              <a:buAutoNum type="arabicParenR" startAt="4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Offers if package of services is availed instead of single service.</a:t>
            </a:r>
          </a:p>
          <a:p>
            <a:pPr lvl="2">
              <a:lnSpc>
                <a:spcPct val="114000"/>
              </a:lnSpc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Ex. Avail a package of 3 services and get 10% off.</a:t>
            </a:r>
          </a:p>
          <a:p>
            <a:pPr marL="800100" lvl="1" indent="-342900">
              <a:lnSpc>
                <a:spcPct val="114000"/>
              </a:lnSpc>
              <a:buAutoNum type="arabicParenR" startAt="5"/>
            </a:pPr>
            <a:r>
              <a:rPr lang="en-US" sz="2400" dirty="0">
                <a:solidFill>
                  <a:srgbClr val="0070C0"/>
                </a:solidFill>
              </a:rPr>
              <a:t>Increasing Involvement </a:t>
            </a:r>
          </a:p>
          <a:p>
            <a:pPr lvl="2">
              <a:lnSpc>
                <a:spcPct val="114000"/>
              </a:lnSpc>
            </a:pPr>
            <a:r>
              <a:rPr lang="en-US" sz="2400" dirty="0">
                <a:solidFill>
                  <a:srgbClr val="0070C0"/>
                </a:solidFill>
              </a:rPr>
              <a:t>Ex.  KFC</a:t>
            </a:r>
          </a:p>
          <a:p>
            <a:pPr lvl="1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020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990600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u="sng" dirty="0"/>
              <a:t>Point based Progress Bar</a:t>
            </a:r>
          </a:p>
          <a:p>
            <a:r>
              <a:rPr lang="en-US" sz="2800" dirty="0"/>
              <a:t>	Workers can claim for rewards if have reached certain points which will be predefined on Worker Portal.</a:t>
            </a:r>
          </a:p>
          <a:p>
            <a:r>
              <a:rPr lang="en-US" sz="2800" dirty="0"/>
              <a:t>	Ex. Shimla tour for 1200 points</a:t>
            </a:r>
          </a:p>
          <a:p>
            <a:r>
              <a:rPr lang="en-US" sz="2800" dirty="0"/>
              <a:t>	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u="sng" dirty="0"/>
              <a:t>Top Performers….</a:t>
            </a:r>
          </a:p>
          <a:p>
            <a:r>
              <a:rPr lang="en-US" sz="2800" dirty="0" smtClean="0"/>
              <a:t>	Reward to top performer in a particular duration say Half Yearly…. (It leads to competitive environment among workers )</a:t>
            </a:r>
            <a:endParaRPr lang="en-US" sz="2800" dirty="0"/>
          </a:p>
          <a:p>
            <a:r>
              <a:rPr lang="en-US" sz="2800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04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Worker Side</a:t>
            </a:r>
            <a:endParaRPr lang="en-US" sz="28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5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994C2FA-3F31-4CCF-8CC0-C7FF8F8E9759}"/>
              </a:ext>
            </a:extLst>
          </p:cNvPr>
          <p:cNvSpPr/>
          <p:nvPr/>
        </p:nvSpPr>
        <p:spPr>
          <a:xfrm>
            <a:off x="2286000" y="381000"/>
            <a:ext cx="4315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Safety Feature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6D77D4E-BE4C-41D4-BDE7-702D29DB8EAC}"/>
              </a:ext>
            </a:extLst>
          </p:cNvPr>
          <p:cNvSpPr txBox="1"/>
          <p:nvPr/>
        </p:nvSpPr>
        <p:spPr>
          <a:xfrm>
            <a:off x="609600" y="17526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SOS</a:t>
            </a:r>
            <a:r>
              <a:rPr lang="en-IN" sz="2400" dirty="0"/>
              <a:t> directly linked to the Company Representatives providing </a:t>
            </a:r>
            <a:r>
              <a:rPr lang="en-IN" sz="2400" dirty="0" smtClean="0"/>
              <a:t>Immediate </a:t>
            </a:r>
            <a:r>
              <a:rPr lang="en-IN" sz="2400" dirty="0"/>
              <a:t>Help.</a:t>
            </a:r>
          </a:p>
          <a:p>
            <a:endParaRPr lang="en-IN" sz="2400" dirty="0"/>
          </a:p>
          <a:p>
            <a:r>
              <a:rPr lang="en-IN" sz="2400" dirty="0"/>
              <a:t>Training Provided By </a:t>
            </a:r>
            <a:r>
              <a:rPr lang="en-IN" sz="2400" dirty="0" smtClean="0"/>
              <a:t>us </a:t>
            </a:r>
            <a:r>
              <a:rPr lang="en-IN" sz="2400" dirty="0"/>
              <a:t>lowers the risks and  </a:t>
            </a:r>
            <a:r>
              <a:rPr lang="en-IN" sz="2400" dirty="0" smtClean="0"/>
              <a:t>makes </a:t>
            </a:r>
            <a:r>
              <a:rPr lang="en-IN" sz="2400" dirty="0"/>
              <a:t>Sure that these workers know who to tackle situations leading to harassments.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We will complete info of user in case any mishap happens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4930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064C9B3-0139-4884-A85A-35B7D2D858BD}"/>
              </a:ext>
            </a:extLst>
          </p:cNvPr>
          <p:cNvSpPr/>
          <p:nvPr/>
        </p:nvSpPr>
        <p:spPr>
          <a:xfrm>
            <a:off x="2667000" y="2362200"/>
            <a:ext cx="35812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 END</a:t>
            </a:r>
          </a:p>
        </p:txBody>
      </p:sp>
    </p:spTree>
    <p:extLst>
      <p:ext uri="{BB962C8B-B14F-4D97-AF65-F5344CB8AC3E}">
        <p14:creationId xmlns:p14="http://schemas.microsoft.com/office/powerpoint/2010/main" val="229232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155</Words>
  <Application>Microsoft Office PowerPoint</Application>
  <PresentationFormat>On-screen Show (4:3)</PresentationFormat>
  <Paragraphs>60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WorkDone</vt:lpstr>
      <vt:lpstr>PowerPoint Presentation</vt:lpstr>
      <vt:lpstr>TYPES OF SERVICES PROVIDED</vt:lpstr>
      <vt:lpstr>Social Impact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16</cp:revision>
  <dcterms:created xsi:type="dcterms:W3CDTF">2020-02-29T03:27:06Z</dcterms:created>
  <dcterms:modified xsi:type="dcterms:W3CDTF">2020-02-29T06:06:40Z</dcterms:modified>
</cp:coreProperties>
</file>