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32740" cy="10287000"/>
          </a:xfrm>
          <a:custGeom>
            <a:avLst/>
            <a:gdLst/>
            <a:ahLst/>
            <a:cxnLst/>
            <a:rect l="l" t="t" r="r" b="b"/>
            <a:pathLst>
              <a:path w="13032740" h="10287000">
                <a:moveTo>
                  <a:pt x="0" y="10286999"/>
                </a:moveTo>
                <a:lnTo>
                  <a:pt x="13032401" y="10286999"/>
                </a:lnTo>
                <a:lnTo>
                  <a:pt x="1303240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032401" y="0"/>
            <a:ext cx="5255895" cy="10287000"/>
          </a:xfrm>
          <a:custGeom>
            <a:avLst/>
            <a:gdLst/>
            <a:ahLst/>
            <a:cxnLst/>
            <a:rect l="l" t="t" r="r" b="b"/>
            <a:pathLst>
              <a:path w="5255894" h="10287000">
                <a:moveTo>
                  <a:pt x="0" y="0"/>
                </a:moveTo>
                <a:lnTo>
                  <a:pt x="5255595" y="0"/>
                </a:lnTo>
                <a:lnTo>
                  <a:pt x="5255595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880" y="1527205"/>
            <a:ext cx="7235182" cy="72327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896068" y="1994216"/>
            <a:ext cx="6334125" cy="6334125"/>
          </a:xfrm>
          <a:custGeom>
            <a:avLst/>
            <a:gdLst/>
            <a:ahLst/>
            <a:cxnLst/>
            <a:rect l="l" t="t" r="r" b="b"/>
            <a:pathLst>
              <a:path w="6334125" h="6334125">
                <a:moveTo>
                  <a:pt x="6334087" y="3167049"/>
                </a:moveTo>
                <a:lnTo>
                  <a:pt x="6333858" y="3128175"/>
                </a:lnTo>
                <a:lnTo>
                  <a:pt x="6333134" y="3089325"/>
                </a:lnTo>
                <a:lnTo>
                  <a:pt x="6331940" y="3050476"/>
                </a:lnTo>
                <a:lnTo>
                  <a:pt x="6330277" y="3011652"/>
                </a:lnTo>
                <a:lnTo>
                  <a:pt x="6328130" y="2972841"/>
                </a:lnTo>
                <a:lnTo>
                  <a:pt x="6325514" y="2934068"/>
                </a:lnTo>
                <a:lnTo>
                  <a:pt x="6322415" y="2895333"/>
                </a:lnTo>
                <a:lnTo>
                  <a:pt x="6318847" y="2856623"/>
                </a:lnTo>
                <a:lnTo>
                  <a:pt x="6314795" y="2817965"/>
                </a:lnTo>
                <a:lnTo>
                  <a:pt x="6310274" y="2779369"/>
                </a:lnTo>
                <a:lnTo>
                  <a:pt x="6305283" y="2740825"/>
                </a:lnTo>
                <a:lnTo>
                  <a:pt x="6299809" y="2702344"/>
                </a:lnTo>
                <a:lnTo>
                  <a:pt x="6293878" y="2663939"/>
                </a:lnTo>
                <a:lnTo>
                  <a:pt x="6287465" y="2625598"/>
                </a:lnTo>
                <a:lnTo>
                  <a:pt x="6280582" y="2587358"/>
                </a:lnTo>
                <a:lnTo>
                  <a:pt x="6273241" y="2549182"/>
                </a:lnTo>
                <a:lnTo>
                  <a:pt x="6265418" y="2511120"/>
                </a:lnTo>
                <a:lnTo>
                  <a:pt x="6257137" y="2473147"/>
                </a:lnTo>
                <a:lnTo>
                  <a:pt x="6248387" y="2435275"/>
                </a:lnTo>
                <a:lnTo>
                  <a:pt x="6239180" y="2397518"/>
                </a:lnTo>
                <a:lnTo>
                  <a:pt x="6229502" y="2359876"/>
                </a:lnTo>
                <a:lnTo>
                  <a:pt x="6219368" y="2322360"/>
                </a:lnTo>
                <a:lnTo>
                  <a:pt x="6208776" y="2284971"/>
                </a:lnTo>
                <a:lnTo>
                  <a:pt x="6197727" y="2247696"/>
                </a:lnTo>
                <a:lnTo>
                  <a:pt x="6186208" y="2210574"/>
                </a:lnTo>
                <a:lnTo>
                  <a:pt x="6174244" y="2173605"/>
                </a:lnTo>
                <a:lnTo>
                  <a:pt x="6161824" y="2136775"/>
                </a:lnTo>
                <a:lnTo>
                  <a:pt x="6148959" y="2100097"/>
                </a:lnTo>
                <a:lnTo>
                  <a:pt x="6135636" y="2063584"/>
                </a:lnTo>
                <a:lnTo>
                  <a:pt x="6121882" y="2027237"/>
                </a:lnTo>
                <a:lnTo>
                  <a:pt x="6107671" y="1991067"/>
                </a:lnTo>
                <a:lnTo>
                  <a:pt x="6093015" y="1955076"/>
                </a:lnTo>
                <a:lnTo>
                  <a:pt x="6077915" y="1919249"/>
                </a:lnTo>
                <a:lnTo>
                  <a:pt x="6062396" y="1883625"/>
                </a:lnTo>
                <a:lnTo>
                  <a:pt x="6046419" y="1848192"/>
                </a:lnTo>
                <a:lnTo>
                  <a:pt x="6030023" y="1812963"/>
                </a:lnTo>
                <a:lnTo>
                  <a:pt x="6013183" y="1777923"/>
                </a:lnTo>
                <a:lnTo>
                  <a:pt x="5995924" y="1743113"/>
                </a:lnTo>
                <a:lnTo>
                  <a:pt x="5978245" y="1708505"/>
                </a:lnTo>
                <a:lnTo>
                  <a:pt x="5960135" y="1674114"/>
                </a:lnTo>
                <a:lnTo>
                  <a:pt x="5941593" y="1639951"/>
                </a:lnTo>
                <a:lnTo>
                  <a:pt x="5922657" y="1606016"/>
                </a:lnTo>
                <a:lnTo>
                  <a:pt x="5903290" y="1572323"/>
                </a:lnTo>
                <a:lnTo>
                  <a:pt x="5883516" y="1538859"/>
                </a:lnTo>
                <a:lnTo>
                  <a:pt x="5863323" y="1505648"/>
                </a:lnTo>
                <a:lnTo>
                  <a:pt x="5842736" y="1472679"/>
                </a:lnTo>
                <a:lnTo>
                  <a:pt x="5821743" y="1439976"/>
                </a:lnTo>
                <a:lnTo>
                  <a:pt x="5800344" y="1407528"/>
                </a:lnTo>
                <a:lnTo>
                  <a:pt x="5778551" y="1375346"/>
                </a:lnTo>
                <a:lnTo>
                  <a:pt x="5756376" y="1343431"/>
                </a:lnTo>
                <a:lnTo>
                  <a:pt x="5733808" y="1311795"/>
                </a:lnTo>
                <a:lnTo>
                  <a:pt x="5710847" y="1280439"/>
                </a:lnTo>
                <a:lnTo>
                  <a:pt x="5687492" y="1249362"/>
                </a:lnTo>
                <a:lnTo>
                  <a:pt x="5663781" y="1218577"/>
                </a:lnTo>
                <a:lnTo>
                  <a:pt x="5639676" y="1188085"/>
                </a:lnTo>
                <a:lnTo>
                  <a:pt x="5615203" y="1157897"/>
                </a:lnTo>
                <a:lnTo>
                  <a:pt x="5590362" y="1128001"/>
                </a:lnTo>
                <a:lnTo>
                  <a:pt x="5565165" y="1098423"/>
                </a:lnTo>
                <a:lnTo>
                  <a:pt x="5539600" y="1069149"/>
                </a:lnTo>
                <a:lnTo>
                  <a:pt x="5513667" y="1040193"/>
                </a:lnTo>
                <a:lnTo>
                  <a:pt x="5487390" y="1011555"/>
                </a:lnTo>
                <a:lnTo>
                  <a:pt x="5460771" y="983234"/>
                </a:lnTo>
                <a:lnTo>
                  <a:pt x="5433796" y="955255"/>
                </a:lnTo>
                <a:lnTo>
                  <a:pt x="5406491" y="927608"/>
                </a:lnTo>
                <a:lnTo>
                  <a:pt x="5378831" y="900290"/>
                </a:lnTo>
                <a:lnTo>
                  <a:pt x="5350853" y="873328"/>
                </a:lnTo>
                <a:lnTo>
                  <a:pt x="5322544" y="846696"/>
                </a:lnTo>
                <a:lnTo>
                  <a:pt x="5293906" y="820420"/>
                </a:lnTo>
                <a:lnTo>
                  <a:pt x="5264950" y="794499"/>
                </a:lnTo>
                <a:lnTo>
                  <a:pt x="5235676" y="768934"/>
                </a:lnTo>
                <a:lnTo>
                  <a:pt x="5206098" y="743724"/>
                </a:lnTo>
                <a:lnTo>
                  <a:pt x="5176202" y="718883"/>
                </a:lnTo>
                <a:lnTo>
                  <a:pt x="5146002" y="694410"/>
                </a:lnTo>
                <a:lnTo>
                  <a:pt x="5115509" y="670318"/>
                </a:lnTo>
                <a:lnTo>
                  <a:pt x="5084724" y="646595"/>
                </a:lnTo>
                <a:lnTo>
                  <a:pt x="5053647" y="623252"/>
                </a:lnTo>
                <a:lnTo>
                  <a:pt x="5022291" y="600290"/>
                </a:lnTo>
                <a:lnTo>
                  <a:pt x="4990655" y="577723"/>
                </a:lnTo>
                <a:lnTo>
                  <a:pt x="4958740" y="555536"/>
                </a:lnTo>
                <a:lnTo>
                  <a:pt x="4926558" y="533742"/>
                </a:lnTo>
                <a:lnTo>
                  <a:pt x="4894110" y="512343"/>
                </a:lnTo>
                <a:lnTo>
                  <a:pt x="4861407" y="491350"/>
                </a:lnTo>
                <a:lnTo>
                  <a:pt x="4828451" y="470763"/>
                </a:lnTo>
                <a:lnTo>
                  <a:pt x="4795228" y="450583"/>
                </a:lnTo>
                <a:lnTo>
                  <a:pt x="4761776" y="430796"/>
                </a:lnTo>
                <a:lnTo>
                  <a:pt x="4728083" y="411441"/>
                </a:lnTo>
                <a:lnTo>
                  <a:pt x="4694148" y="392493"/>
                </a:lnTo>
                <a:lnTo>
                  <a:pt x="4659985" y="373964"/>
                </a:lnTo>
                <a:lnTo>
                  <a:pt x="4625594" y="355854"/>
                </a:lnTo>
                <a:lnTo>
                  <a:pt x="4590986" y="338162"/>
                </a:lnTo>
                <a:lnTo>
                  <a:pt x="4556163" y="320903"/>
                </a:lnTo>
                <a:lnTo>
                  <a:pt x="4521136" y="304076"/>
                </a:lnTo>
                <a:lnTo>
                  <a:pt x="4485894" y="287667"/>
                </a:lnTo>
                <a:lnTo>
                  <a:pt x="4450461" y="271703"/>
                </a:lnTo>
                <a:lnTo>
                  <a:pt x="4414837" y="256171"/>
                </a:lnTo>
                <a:lnTo>
                  <a:pt x="4379023" y="241071"/>
                </a:lnTo>
                <a:lnTo>
                  <a:pt x="4343019" y="226428"/>
                </a:lnTo>
                <a:lnTo>
                  <a:pt x="4306849" y="212217"/>
                </a:lnTo>
                <a:lnTo>
                  <a:pt x="4270502" y="198450"/>
                </a:lnTo>
                <a:lnTo>
                  <a:pt x="4233989" y="185127"/>
                </a:lnTo>
                <a:lnTo>
                  <a:pt x="4197312" y="172262"/>
                </a:lnTo>
                <a:lnTo>
                  <a:pt x="4160494" y="159842"/>
                </a:lnTo>
                <a:lnTo>
                  <a:pt x="4123512" y="147878"/>
                </a:lnTo>
                <a:lnTo>
                  <a:pt x="4086390" y="136372"/>
                </a:lnTo>
                <a:lnTo>
                  <a:pt x="4049128" y="125323"/>
                </a:lnTo>
                <a:lnTo>
                  <a:pt x="4011739" y="114719"/>
                </a:lnTo>
                <a:lnTo>
                  <a:pt x="3974223" y="104584"/>
                </a:lnTo>
                <a:lnTo>
                  <a:pt x="3936568" y="94907"/>
                </a:lnTo>
                <a:lnTo>
                  <a:pt x="3898811" y="85699"/>
                </a:lnTo>
                <a:lnTo>
                  <a:pt x="3860952" y="76949"/>
                </a:lnTo>
                <a:lnTo>
                  <a:pt x="3822979" y="68668"/>
                </a:lnTo>
                <a:lnTo>
                  <a:pt x="3784904" y="60858"/>
                </a:lnTo>
                <a:lnTo>
                  <a:pt x="3746741" y="53505"/>
                </a:lnTo>
                <a:lnTo>
                  <a:pt x="3708489" y="46621"/>
                </a:lnTo>
                <a:lnTo>
                  <a:pt x="3670160" y="40220"/>
                </a:lnTo>
                <a:lnTo>
                  <a:pt x="3631742" y="34277"/>
                </a:lnTo>
                <a:lnTo>
                  <a:pt x="3593261" y="28816"/>
                </a:lnTo>
                <a:lnTo>
                  <a:pt x="3554730" y="23812"/>
                </a:lnTo>
                <a:lnTo>
                  <a:pt x="3516122" y="19291"/>
                </a:lnTo>
                <a:lnTo>
                  <a:pt x="3477463" y="15252"/>
                </a:lnTo>
                <a:lnTo>
                  <a:pt x="3438766" y="11684"/>
                </a:lnTo>
                <a:lnTo>
                  <a:pt x="3400031" y="8585"/>
                </a:lnTo>
                <a:lnTo>
                  <a:pt x="3361258" y="5956"/>
                </a:lnTo>
                <a:lnTo>
                  <a:pt x="3322447" y="3810"/>
                </a:lnTo>
                <a:lnTo>
                  <a:pt x="3283610" y="2146"/>
                </a:lnTo>
                <a:lnTo>
                  <a:pt x="3244773" y="952"/>
                </a:lnTo>
                <a:lnTo>
                  <a:pt x="3205911" y="241"/>
                </a:lnTo>
                <a:lnTo>
                  <a:pt x="3167049" y="0"/>
                </a:lnTo>
                <a:lnTo>
                  <a:pt x="3128175" y="241"/>
                </a:lnTo>
                <a:lnTo>
                  <a:pt x="3089325" y="952"/>
                </a:lnTo>
                <a:lnTo>
                  <a:pt x="3050476" y="2146"/>
                </a:lnTo>
                <a:lnTo>
                  <a:pt x="3011640" y="3810"/>
                </a:lnTo>
                <a:lnTo>
                  <a:pt x="2972841" y="5956"/>
                </a:lnTo>
                <a:lnTo>
                  <a:pt x="2934068" y="8585"/>
                </a:lnTo>
                <a:lnTo>
                  <a:pt x="2895320" y="11684"/>
                </a:lnTo>
                <a:lnTo>
                  <a:pt x="2856623" y="15252"/>
                </a:lnTo>
                <a:lnTo>
                  <a:pt x="2817965" y="19291"/>
                </a:lnTo>
                <a:lnTo>
                  <a:pt x="2779369" y="23812"/>
                </a:lnTo>
                <a:lnTo>
                  <a:pt x="2740825" y="28816"/>
                </a:lnTo>
                <a:lnTo>
                  <a:pt x="2702344" y="34277"/>
                </a:lnTo>
                <a:lnTo>
                  <a:pt x="2663926" y="40220"/>
                </a:lnTo>
                <a:lnTo>
                  <a:pt x="2625598" y="46621"/>
                </a:lnTo>
                <a:lnTo>
                  <a:pt x="2587345" y="53505"/>
                </a:lnTo>
                <a:lnTo>
                  <a:pt x="2549182" y="60858"/>
                </a:lnTo>
                <a:lnTo>
                  <a:pt x="2511107" y="68668"/>
                </a:lnTo>
                <a:lnTo>
                  <a:pt x="2473134" y="76949"/>
                </a:lnTo>
                <a:lnTo>
                  <a:pt x="2435275" y="85699"/>
                </a:lnTo>
                <a:lnTo>
                  <a:pt x="2397518" y="94907"/>
                </a:lnTo>
                <a:lnTo>
                  <a:pt x="2359876" y="104584"/>
                </a:lnTo>
                <a:lnTo>
                  <a:pt x="2322347" y="114719"/>
                </a:lnTo>
                <a:lnTo>
                  <a:pt x="2284958" y="125323"/>
                </a:lnTo>
                <a:lnTo>
                  <a:pt x="2247696" y="136372"/>
                </a:lnTo>
                <a:lnTo>
                  <a:pt x="2210574" y="147878"/>
                </a:lnTo>
                <a:lnTo>
                  <a:pt x="2173605" y="159842"/>
                </a:lnTo>
                <a:lnTo>
                  <a:pt x="2136775" y="172262"/>
                </a:lnTo>
                <a:lnTo>
                  <a:pt x="2100097" y="185127"/>
                </a:lnTo>
                <a:lnTo>
                  <a:pt x="2063584" y="198450"/>
                </a:lnTo>
                <a:lnTo>
                  <a:pt x="2027237" y="212217"/>
                </a:lnTo>
                <a:lnTo>
                  <a:pt x="1991067" y="226428"/>
                </a:lnTo>
                <a:lnTo>
                  <a:pt x="1955063" y="241071"/>
                </a:lnTo>
                <a:lnTo>
                  <a:pt x="1919249" y="256171"/>
                </a:lnTo>
                <a:lnTo>
                  <a:pt x="1883625" y="271703"/>
                </a:lnTo>
                <a:lnTo>
                  <a:pt x="1848192" y="287667"/>
                </a:lnTo>
                <a:lnTo>
                  <a:pt x="1812950" y="304076"/>
                </a:lnTo>
                <a:lnTo>
                  <a:pt x="1777923" y="320903"/>
                </a:lnTo>
                <a:lnTo>
                  <a:pt x="1743100" y="338162"/>
                </a:lnTo>
                <a:lnTo>
                  <a:pt x="1708492" y="355854"/>
                </a:lnTo>
                <a:lnTo>
                  <a:pt x="1674114" y="373964"/>
                </a:lnTo>
                <a:lnTo>
                  <a:pt x="1639938" y="392493"/>
                </a:lnTo>
                <a:lnTo>
                  <a:pt x="1606016" y="411441"/>
                </a:lnTo>
                <a:lnTo>
                  <a:pt x="1572310" y="430796"/>
                </a:lnTo>
                <a:lnTo>
                  <a:pt x="1538859" y="450583"/>
                </a:lnTo>
                <a:lnTo>
                  <a:pt x="1505635" y="470763"/>
                </a:lnTo>
                <a:lnTo>
                  <a:pt x="1472679" y="491350"/>
                </a:lnTo>
                <a:lnTo>
                  <a:pt x="1439976" y="512343"/>
                </a:lnTo>
                <a:lnTo>
                  <a:pt x="1407528" y="533742"/>
                </a:lnTo>
                <a:lnTo>
                  <a:pt x="1375346" y="555536"/>
                </a:lnTo>
                <a:lnTo>
                  <a:pt x="1343431" y="577723"/>
                </a:lnTo>
                <a:lnTo>
                  <a:pt x="1311795" y="600290"/>
                </a:lnTo>
                <a:lnTo>
                  <a:pt x="1280439" y="623252"/>
                </a:lnTo>
                <a:lnTo>
                  <a:pt x="1249362" y="646595"/>
                </a:lnTo>
                <a:lnTo>
                  <a:pt x="1218577" y="670318"/>
                </a:lnTo>
                <a:lnTo>
                  <a:pt x="1188085" y="694410"/>
                </a:lnTo>
                <a:lnTo>
                  <a:pt x="1157884" y="718883"/>
                </a:lnTo>
                <a:lnTo>
                  <a:pt x="1128001" y="743724"/>
                </a:lnTo>
                <a:lnTo>
                  <a:pt x="1098410" y="768934"/>
                </a:lnTo>
                <a:lnTo>
                  <a:pt x="1069149" y="794499"/>
                </a:lnTo>
                <a:lnTo>
                  <a:pt x="1040180" y="820420"/>
                </a:lnTo>
                <a:lnTo>
                  <a:pt x="1011542" y="846696"/>
                </a:lnTo>
                <a:lnTo>
                  <a:pt x="983234" y="873328"/>
                </a:lnTo>
                <a:lnTo>
                  <a:pt x="955255" y="900290"/>
                </a:lnTo>
                <a:lnTo>
                  <a:pt x="927608" y="927608"/>
                </a:lnTo>
                <a:lnTo>
                  <a:pt x="900290" y="955255"/>
                </a:lnTo>
                <a:lnTo>
                  <a:pt x="873315" y="983234"/>
                </a:lnTo>
                <a:lnTo>
                  <a:pt x="846696" y="1011555"/>
                </a:lnTo>
                <a:lnTo>
                  <a:pt x="820420" y="1040193"/>
                </a:lnTo>
                <a:lnTo>
                  <a:pt x="794486" y="1069149"/>
                </a:lnTo>
                <a:lnTo>
                  <a:pt x="768921" y="1098423"/>
                </a:lnTo>
                <a:lnTo>
                  <a:pt x="743724" y="1128001"/>
                </a:lnTo>
                <a:lnTo>
                  <a:pt x="718883" y="1157897"/>
                </a:lnTo>
                <a:lnTo>
                  <a:pt x="694410" y="1188085"/>
                </a:lnTo>
                <a:lnTo>
                  <a:pt x="670318" y="1218577"/>
                </a:lnTo>
                <a:lnTo>
                  <a:pt x="646595" y="1249362"/>
                </a:lnTo>
                <a:lnTo>
                  <a:pt x="623252" y="1280439"/>
                </a:lnTo>
                <a:lnTo>
                  <a:pt x="600290" y="1311795"/>
                </a:lnTo>
                <a:lnTo>
                  <a:pt x="577710" y="1343431"/>
                </a:lnTo>
                <a:lnTo>
                  <a:pt x="555536" y="1375346"/>
                </a:lnTo>
                <a:lnTo>
                  <a:pt x="533742" y="1407528"/>
                </a:lnTo>
                <a:lnTo>
                  <a:pt x="512343" y="1439976"/>
                </a:lnTo>
                <a:lnTo>
                  <a:pt x="491350" y="1472679"/>
                </a:lnTo>
                <a:lnTo>
                  <a:pt x="470763" y="1505648"/>
                </a:lnTo>
                <a:lnTo>
                  <a:pt x="450570" y="1538859"/>
                </a:lnTo>
                <a:lnTo>
                  <a:pt x="430796" y="1572323"/>
                </a:lnTo>
                <a:lnTo>
                  <a:pt x="411441" y="1606016"/>
                </a:lnTo>
                <a:lnTo>
                  <a:pt x="392493" y="1639951"/>
                </a:lnTo>
                <a:lnTo>
                  <a:pt x="373951" y="1674114"/>
                </a:lnTo>
                <a:lnTo>
                  <a:pt x="355841" y="1708505"/>
                </a:lnTo>
                <a:lnTo>
                  <a:pt x="338162" y="1743113"/>
                </a:lnTo>
                <a:lnTo>
                  <a:pt x="320903" y="1777923"/>
                </a:lnTo>
                <a:lnTo>
                  <a:pt x="304063" y="1812963"/>
                </a:lnTo>
                <a:lnTo>
                  <a:pt x="287667" y="1848192"/>
                </a:lnTo>
                <a:lnTo>
                  <a:pt x="271703" y="1883625"/>
                </a:lnTo>
                <a:lnTo>
                  <a:pt x="256171" y="1919249"/>
                </a:lnTo>
                <a:lnTo>
                  <a:pt x="241071" y="1955076"/>
                </a:lnTo>
                <a:lnTo>
                  <a:pt x="226415" y="1991067"/>
                </a:lnTo>
                <a:lnTo>
                  <a:pt x="212217" y="2027237"/>
                </a:lnTo>
                <a:lnTo>
                  <a:pt x="198450" y="2063584"/>
                </a:lnTo>
                <a:lnTo>
                  <a:pt x="185127" y="2100097"/>
                </a:lnTo>
                <a:lnTo>
                  <a:pt x="172262" y="2136775"/>
                </a:lnTo>
                <a:lnTo>
                  <a:pt x="159842" y="2173605"/>
                </a:lnTo>
                <a:lnTo>
                  <a:pt x="147878" y="2210574"/>
                </a:lnTo>
                <a:lnTo>
                  <a:pt x="136372" y="2247696"/>
                </a:lnTo>
                <a:lnTo>
                  <a:pt x="125310" y="2284971"/>
                </a:lnTo>
                <a:lnTo>
                  <a:pt x="114719" y="2322360"/>
                </a:lnTo>
                <a:lnTo>
                  <a:pt x="104584" y="2359876"/>
                </a:lnTo>
                <a:lnTo>
                  <a:pt x="94907" y="2397518"/>
                </a:lnTo>
                <a:lnTo>
                  <a:pt x="85699" y="2435275"/>
                </a:lnTo>
                <a:lnTo>
                  <a:pt x="76949" y="2473147"/>
                </a:lnTo>
                <a:lnTo>
                  <a:pt x="68668" y="2511120"/>
                </a:lnTo>
                <a:lnTo>
                  <a:pt x="60845" y="2549182"/>
                </a:lnTo>
                <a:lnTo>
                  <a:pt x="53505" y="2587358"/>
                </a:lnTo>
                <a:lnTo>
                  <a:pt x="46621" y="2625598"/>
                </a:lnTo>
                <a:lnTo>
                  <a:pt x="40208" y="2663939"/>
                </a:lnTo>
                <a:lnTo>
                  <a:pt x="34277" y="2702344"/>
                </a:lnTo>
                <a:lnTo>
                  <a:pt x="28803" y="2740825"/>
                </a:lnTo>
                <a:lnTo>
                  <a:pt x="23812" y="2779369"/>
                </a:lnTo>
                <a:lnTo>
                  <a:pt x="19291" y="2817965"/>
                </a:lnTo>
                <a:lnTo>
                  <a:pt x="15240" y="2856623"/>
                </a:lnTo>
                <a:lnTo>
                  <a:pt x="11671" y="2895333"/>
                </a:lnTo>
                <a:lnTo>
                  <a:pt x="8572" y="2934068"/>
                </a:lnTo>
                <a:lnTo>
                  <a:pt x="5956" y="2972841"/>
                </a:lnTo>
                <a:lnTo>
                  <a:pt x="3810" y="3011652"/>
                </a:lnTo>
                <a:lnTo>
                  <a:pt x="2146" y="3050476"/>
                </a:lnTo>
                <a:lnTo>
                  <a:pt x="952" y="3089325"/>
                </a:lnTo>
                <a:lnTo>
                  <a:pt x="228" y="3128175"/>
                </a:lnTo>
                <a:lnTo>
                  <a:pt x="0" y="3167049"/>
                </a:lnTo>
                <a:lnTo>
                  <a:pt x="228" y="3205911"/>
                </a:lnTo>
                <a:lnTo>
                  <a:pt x="952" y="3244773"/>
                </a:lnTo>
                <a:lnTo>
                  <a:pt x="2146" y="3283610"/>
                </a:lnTo>
                <a:lnTo>
                  <a:pt x="3810" y="3322447"/>
                </a:lnTo>
                <a:lnTo>
                  <a:pt x="5956" y="3361258"/>
                </a:lnTo>
                <a:lnTo>
                  <a:pt x="8572" y="3400031"/>
                </a:lnTo>
                <a:lnTo>
                  <a:pt x="11671" y="3438766"/>
                </a:lnTo>
                <a:lnTo>
                  <a:pt x="15240" y="3477476"/>
                </a:lnTo>
                <a:lnTo>
                  <a:pt x="19291" y="3516134"/>
                </a:lnTo>
                <a:lnTo>
                  <a:pt x="23812" y="3554730"/>
                </a:lnTo>
                <a:lnTo>
                  <a:pt x="28803" y="3593274"/>
                </a:lnTo>
                <a:lnTo>
                  <a:pt x="34277" y="3631755"/>
                </a:lnTo>
                <a:lnTo>
                  <a:pt x="40208" y="3670160"/>
                </a:lnTo>
                <a:lnTo>
                  <a:pt x="46621" y="3708489"/>
                </a:lnTo>
                <a:lnTo>
                  <a:pt x="53505" y="3746741"/>
                </a:lnTo>
                <a:lnTo>
                  <a:pt x="60845" y="3784904"/>
                </a:lnTo>
                <a:lnTo>
                  <a:pt x="68668" y="3822979"/>
                </a:lnTo>
                <a:lnTo>
                  <a:pt x="76949" y="3860952"/>
                </a:lnTo>
                <a:lnTo>
                  <a:pt x="85699" y="3898823"/>
                </a:lnTo>
                <a:lnTo>
                  <a:pt x="94907" y="3936581"/>
                </a:lnTo>
                <a:lnTo>
                  <a:pt x="104584" y="3974223"/>
                </a:lnTo>
                <a:lnTo>
                  <a:pt x="114719" y="4011739"/>
                </a:lnTo>
                <a:lnTo>
                  <a:pt x="125310" y="4049128"/>
                </a:lnTo>
                <a:lnTo>
                  <a:pt x="136372" y="4086390"/>
                </a:lnTo>
                <a:lnTo>
                  <a:pt x="147878" y="4123512"/>
                </a:lnTo>
                <a:lnTo>
                  <a:pt x="159842" y="4160494"/>
                </a:lnTo>
                <a:lnTo>
                  <a:pt x="172262" y="4197324"/>
                </a:lnTo>
                <a:lnTo>
                  <a:pt x="185127" y="4233989"/>
                </a:lnTo>
                <a:lnTo>
                  <a:pt x="198450" y="4270514"/>
                </a:lnTo>
                <a:lnTo>
                  <a:pt x="212217" y="4306849"/>
                </a:lnTo>
                <a:lnTo>
                  <a:pt x="226415" y="4343019"/>
                </a:lnTo>
                <a:lnTo>
                  <a:pt x="241071" y="4379023"/>
                </a:lnTo>
                <a:lnTo>
                  <a:pt x="256171" y="4414837"/>
                </a:lnTo>
                <a:lnTo>
                  <a:pt x="271703" y="4450461"/>
                </a:lnTo>
                <a:lnTo>
                  <a:pt x="287667" y="4485894"/>
                </a:lnTo>
                <a:lnTo>
                  <a:pt x="304063" y="4521136"/>
                </a:lnTo>
                <a:lnTo>
                  <a:pt x="320903" y="4556163"/>
                </a:lnTo>
                <a:lnTo>
                  <a:pt x="338162" y="4590986"/>
                </a:lnTo>
                <a:lnTo>
                  <a:pt x="355841" y="4625594"/>
                </a:lnTo>
                <a:lnTo>
                  <a:pt x="373951" y="4659985"/>
                </a:lnTo>
                <a:lnTo>
                  <a:pt x="392493" y="4694148"/>
                </a:lnTo>
                <a:lnTo>
                  <a:pt x="411441" y="4728083"/>
                </a:lnTo>
                <a:lnTo>
                  <a:pt x="430796" y="4761776"/>
                </a:lnTo>
                <a:lnTo>
                  <a:pt x="450570" y="4795240"/>
                </a:lnTo>
                <a:lnTo>
                  <a:pt x="470763" y="4828451"/>
                </a:lnTo>
                <a:lnTo>
                  <a:pt x="491350" y="4861407"/>
                </a:lnTo>
                <a:lnTo>
                  <a:pt x="512343" y="4894110"/>
                </a:lnTo>
                <a:lnTo>
                  <a:pt x="533742" y="4926571"/>
                </a:lnTo>
                <a:lnTo>
                  <a:pt x="555536" y="4958753"/>
                </a:lnTo>
                <a:lnTo>
                  <a:pt x="577710" y="4990655"/>
                </a:lnTo>
                <a:lnTo>
                  <a:pt x="600290" y="5022291"/>
                </a:lnTo>
                <a:lnTo>
                  <a:pt x="623252" y="5053660"/>
                </a:lnTo>
                <a:lnTo>
                  <a:pt x="646595" y="5084737"/>
                </a:lnTo>
                <a:lnTo>
                  <a:pt x="670318" y="5115522"/>
                </a:lnTo>
                <a:lnTo>
                  <a:pt x="694410" y="5146002"/>
                </a:lnTo>
                <a:lnTo>
                  <a:pt x="718883" y="5176202"/>
                </a:lnTo>
                <a:lnTo>
                  <a:pt x="743724" y="5206098"/>
                </a:lnTo>
                <a:lnTo>
                  <a:pt x="768921" y="5235676"/>
                </a:lnTo>
                <a:lnTo>
                  <a:pt x="794486" y="5264950"/>
                </a:lnTo>
                <a:lnTo>
                  <a:pt x="820420" y="5293906"/>
                </a:lnTo>
                <a:lnTo>
                  <a:pt x="846696" y="5322544"/>
                </a:lnTo>
                <a:lnTo>
                  <a:pt x="873315" y="5350853"/>
                </a:lnTo>
                <a:lnTo>
                  <a:pt x="900290" y="5378843"/>
                </a:lnTo>
                <a:lnTo>
                  <a:pt x="927608" y="5406491"/>
                </a:lnTo>
                <a:lnTo>
                  <a:pt x="955255" y="5433809"/>
                </a:lnTo>
                <a:lnTo>
                  <a:pt x="983234" y="5460771"/>
                </a:lnTo>
                <a:lnTo>
                  <a:pt x="1011542" y="5487403"/>
                </a:lnTo>
                <a:lnTo>
                  <a:pt x="1040180" y="5513679"/>
                </a:lnTo>
                <a:lnTo>
                  <a:pt x="1069149" y="5539600"/>
                </a:lnTo>
                <a:lnTo>
                  <a:pt x="1098410" y="5565165"/>
                </a:lnTo>
                <a:lnTo>
                  <a:pt x="1128001" y="5590362"/>
                </a:lnTo>
                <a:lnTo>
                  <a:pt x="1157884" y="5615203"/>
                </a:lnTo>
                <a:lnTo>
                  <a:pt x="1188085" y="5639689"/>
                </a:lnTo>
                <a:lnTo>
                  <a:pt x="1218577" y="5663781"/>
                </a:lnTo>
                <a:lnTo>
                  <a:pt x="1249362" y="5687504"/>
                </a:lnTo>
                <a:lnTo>
                  <a:pt x="1280439" y="5710847"/>
                </a:lnTo>
                <a:lnTo>
                  <a:pt x="1311795" y="5733808"/>
                </a:lnTo>
                <a:lnTo>
                  <a:pt x="1343431" y="5756376"/>
                </a:lnTo>
                <a:lnTo>
                  <a:pt x="1375346" y="5778563"/>
                </a:lnTo>
                <a:lnTo>
                  <a:pt x="1407528" y="5800356"/>
                </a:lnTo>
                <a:lnTo>
                  <a:pt x="1439976" y="5821743"/>
                </a:lnTo>
                <a:lnTo>
                  <a:pt x="1472679" y="5842736"/>
                </a:lnTo>
                <a:lnTo>
                  <a:pt x="1505635" y="5863336"/>
                </a:lnTo>
                <a:lnTo>
                  <a:pt x="1538859" y="5883516"/>
                </a:lnTo>
                <a:lnTo>
                  <a:pt x="1572310" y="5903290"/>
                </a:lnTo>
                <a:lnTo>
                  <a:pt x="1606016" y="5922657"/>
                </a:lnTo>
                <a:lnTo>
                  <a:pt x="1639938" y="5941606"/>
                </a:lnTo>
                <a:lnTo>
                  <a:pt x="1674114" y="5960135"/>
                </a:lnTo>
                <a:lnTo>
                  <a:pt x="1708492" y="5978245"/>
                </a:lnTo>
                <a:lnTo>
                  <a:pt x="1743100" y="5995936"/>
                </a:lnTo>
                <a:lnTo>
                  <a:pt x="1777923" y="6013196"/>
                </a:lnTo>
                <a:lnTo>
                  <a:pt x="1812950" y="6030023"/>
                </a:lnTo>
                <a:lnTo>
                  <a:pt x="1848192" y="6046432"/>
                </a:lnTo>
                <a:lnTo>
                  <a:pt x="1883625" y="6062396"/>
                </a:lnTo>
                <a:lnTo>
                  <a:pt x="1919249" y="6077928"/>
                </a:lnTo>
                <a:lnTo>
                  <a:pt x="1955063" y="6093015"/>
                </a:lnTo>
                <a:lnTo>
                  <a:pt x="1991067" y="6107671"/>
                </a:lnTo>
                <a:lnTo>
                  <a:pt x="2027237" y="6121882"/>
                </a:lnTo>
                <a:lnTo>
                  <a:pt x="2063584" y="6135649"/>
                </a:lnTo>
                <a:lnTo>
                  <a:pt x="2100097" y="6148959"/>
                </a:lnTo>
                <a:lnTo>
                  <a:pt x="2136775" y="6161837"/>
                </a:lnTo>
                <a:lnTo>
                  <a:pt x="2173605" y="6174244"/>
                </a:lnTo>
                <a:lnTo>
                  <a:pt x="2210574" y="6186208"/>
                </a:lnTo>
                <a:lnTo>
                  <a:pt x="2247696" y="6197727"/>
                </a:lnTo>
                <a:lnTo>
                  <a:pt x="2284958" y="6208776"/>
                </a:lnTo>
                <a:lnTo>
                  <a:pt x="2322347" y="6219368"/>
                </a:lnTo>
                <a:lnTo>
                  <a:pt x="2359876" y="6229502"/>
                </a:lnTo>
                <a:lnTo>
                  <a:pt x="2397518" y="6239180"/>
                </a:lnTo>
                <a:lnTo>
                  <a:pt x="2435275" y="6248400"/>
                </a:lnTo>
                <a:lnTo>
                  <a:pt x="2473134" y="6257137"/>
                </a:lnTo>
                <a:lnTo>
                  <a:pt x="2511107" y="6265430"/>
                </a:lnTo>
                <a:lnTo>
                  <a:pt x="2549182" y="6273241"/>
                </a:lnTo>
                <a:lnTo>
                  <a:pt x="2587345" y="6280594"/>
                </a:lnTo>
                <a:lnTo>
                  <a:pt x="2625598" y="6287465"/>
                </a:lnTo>
                <a:lnTo>
                  <a:pt x="2663926" y="6293878"/>
                </a:lnTo>
                <a:lnTo>
                  <a:pt x="2702344" y="6299822"/>
                </a:lnTo>
                <a:lnTo>
                  <a:pt x="2740825" y="6305283"/>
                </a:lnTo>
                <a:lnTo>
                  <a:pt x="2779369" y="6310274"/>
                </a:lnTo>
                <a:lnTo>
                  <a:pt x="2817965" y="6314795"/>
                </a:lnTo>
                <a:lnTo>
                  <a:pt x="2856623" y="6318847"/>
                </a:lnTo>
                <a:lnTo>
                  <a:pt x="2895320" y="6322415"/>
                </a:lnTo>
                <a:lnTo>
                  <a:pt x="2934068" y="6325514"/>
                </a:lnTo>
                <a:lnTo>
                  <a:pt x="2972841" y="6328130"/>
                </a:lnTo>
                <a:lnTo>
                  <a:pt x="3011640" y="6330277"/>
                </a:lnTo>
                <a:lnTo>
                  <a:pt x="3050476" y="6331953"/>
                </a:lnTo>
                <a:lnTo>
                  <a:pt x="3089325" y="6333147"/>
                </a:lnTo>
                <a:lnTo>
                  <a:pt x="3128175" y="6333858"/>
                </a:lnTo>
                <a:lnTo>
                  <a:pt x="3167049" y="6334099"/>
                </a:lnTo>
                <a:lnTo>
                  <a:pt x="3205911" y="6333858"/>
                </a:lnTo>
                <a:lnTo>
                  <a:pt x="3244773" y="6333147"/>
                </a:lnTo>
                <a:lnTo>
                  <a:pt x="3283610" y="6331953"/>
                </a:lnTo>
                <a:lnTo>
                  <a:pt x="3322447" y="6330277"/>
                </a:lnTo>
                <a:lnTo>
                  <a:pt x="3361258" y="6328130"/>
                </a:lnTo>
                <a:lnTo>
                  <a:pt x="3400031" y="6325514"/>
                </a:lnTo>
                <a:lnTo>
                  <a:pt x="3438766" y="6322415"/>
                </a:lnTo>
                <a:lnTo>
                  <a:pt x="3477476" y="6318847"/>
                </a:lnTo>
                <a:lnTo>
                  <a:pt x="3516122" y="6314795"/>
                </a:lnTo>
                <a:lnTo>
                  <a:pt x="3554730" y="6310274"/>
                </a:lnTo>
                <a:lnTo>
                  <a:pt x="3593261" y="6305283"/>
                </a:lnTo>
                <a:lnTo>
                  <a:pt x="3631742" y="6299822"/>
                </a:lnTo>
                <a:lnTo>
                  <a:pt x="3670160" y="6293878"/>
                </a:lnTo>
                <a:lnTo>
                  <a:pt x="3708489" y="6287465"/>
                </a:lnTo>
                <a:lnTo>
                  <a:pt x="3746741" y="6280594"/>
                </a:lnTo>
                <a:lnTo>
                  <a:pt x="3784904" y="6273241"/>
                </a:lnTo>
                <a:lnTo>
                  <a:pt x="3822979" y="6265430"/>
                </a:lnTo>
                <a:lnTo>
                  <a:pt x="3860952" y="6257137"/>
                </a:lnTo>
                <a:lnTo>
                  <a:pt x="3898811" y="6248400"/>
                </a:lnTo>
                <a:lnTo>
                  <a:pt x="3936568" y="6239180"/>
                </a:lnTo>
                <a:lnTo>
                  <a:pt x="3974223" y="6229502"/>
                </a:lnTo>
                <a:lnTo>
                  <a:pt x="4011739" y="6219368"/>
                </a:lnTo>
                <a:lnTo>
                  <a:pt x="4049128" y="6208776"/>
                </a:lnTo>
                <a:lnTo>
                  <a:pt x="4086390" y="6197727"/>
                </a:lnTo>
                <a:lnTo>
                  <a:pt x="4123512" y="6186208"/>
                </a:lnTo>
                <a:lnTo>
                  <a:pt x="4160494" y="6174244"/>
                </a:lnTo>
                <a:lnTo>
                  <a:pt x="4197312" y="6161837"/>
                </a:lnTo>
                <a:lnTo>
                  <a:pt x="4233989" y="6148959"/>
                </a:lnTo>
                <a:lnTo>
                  <a:pt x="4270502" y="6135649"/>
                </a:lnTo>
                <a:lnTo>
                  <a:pt x="4306849" y="6121882"/>
                </a:lnTo>
                <a:lnTo>
                  <a:pt x="4343019" y="6107671"/>
                </a:lnTo>
                <a:lnTo>
                  <a:pt x="4379023" y="6093015"/>
                </a:lnTo>
                <a:lnTo>
                  <a:pt x="4414837" y="6077928"/>
                </a:lnTo>
                <a:lnTo>
                  <a:pt x="4450461" y="6062396"/>
                </a:lnTo>
                <a:lnTo>
                  <a:pt x="4485894" y="6046432"/>
                </a:lnTo>
                <a:lnTo>
                  <a:pt x="4521136" y="6030023"/>
                </a:lnTo>
                <a:lnTo>
                  <a:pt x="4556163" y="6013196"/>
                </a:lnTo>
                <a:lnTo>
                  <a:pt x="4590986" y="5995936"/>
                </a:lnTo>
                <a:lnTo>
                  <a:pt x="4625594" y="5978245"/>
                </a:lnTo>
                <a:lnTo>
                  <a:pt x="4659985" y="5960135"/>
                </a:lnTo>
                <a:lnTo>
                  <a:pt x="4694148" y="5941606"/>
                </a:lnTo>
                <a:lnTo>
                  <a:pt x="4728083" y="5922657"/>
                </a:lnTo>
                <a:lnTo>
                  <a:pt x="4761776" y="5903290"/>
                </a:lnTo>
                <a:lnTo>
                  <a:pt x="4795228" y="5883516"/>
                </a:lnTo>
                <a:lnTo>
                  <a:pt x="4828451" y="5863336"/>
                </a:lnTo>
                <a:lnTo>
                  <a:pt x="4861407" y="5842736"/>
                </a:lnTo>
                <a:lnTo>
                  <a:pt x="4894110" y="5821743"/>
                </a:lnTo>
                <a:lnTo>
                  <a:pt x="4926558" y="5800356"/>
                </a:lnTo>
                <a:lnTo>
                  <a:pt x="4958740" y="5778563"/>
                </a:lnTo>
                <a:lnTo>
                  <a:pt x="4990655" y="5756376"/>
                </a:lnTo>
                <a:lnTo>
                  <a:pt x="5022291" y="5733808"/>
                </a:lnTo>
                <a:lnTo>
                  <a:pt x="5053647" y="5710847"/>
                </a:lnTo>
                <a:lnTo>
                  <a:pt x="5084724" y="5687504"/>
                </a:lnTo>
                <a:lnTo>
                  <a:pt x="5115509" y="5663781"/>
                </a:lnTo>
                <a:lnTo>
                  <a:pt x="5146002" y="5639689"/>
                </a:lnTo>
                <a:lnTo>
                  <a:pt x="5176202" y="5615203"/>
                </a:lnTo>
                <a:lnTo>
                  <a:pt x="5206098" y="5590362"/>
                </a:lnTo>
                <a:lnTo>
                  <a:pt x="5235676" y="5565165"/>
                </a:lnTo>
                <a:lnTo>
                  <a:pt x="5264950" y="5539600"/>
                </a:lnTo>
                <a:lnTo>
                  <a:pt x="5293906" y="5513679"/>
                </a:lnTo>
                <a:lnTo>
                  <a:pt x="5322544" y="5487403"/>
                </a:lnTo>
                <a:lnTo>
                  <a:pt x="5350853" y="5460771"/>
                </a:lnTo>
                <a:lnTo>
                  <a:pt x="5378831" y="5433809"/>
                </a:lnTo>
                <a:lnTo>
                  <a:pt x="5406491" y="5406491"/>
                </a:lnTo>
                <a:lnTo>
                  <a:pt x="5433796" y="5378843"/>
                </a:lnTo>
                <a:lnTo>
                  <a:pt x="5460771" y="5350853"/>
                </a:lnTo>
                <a:lnTo>
                  <a:pt x="5487390" y="5322544"/>
                </a:lnTo>
                <a:lnTo>
                  <a:pt x="5513667" y="5293906"/>
                </a:lnTo>
                <a:lnTo>
                  <a:pt x="5539600" y="5264950"/>
                </a:lnTo>
                <a:lnTo>
                  <a:pt x="5565165" y="5235676"/>
                </a:lnTo>
                <a:lnTo>
                  <a:pt x="5590362" y="5206098"/>
                </a:lnTo>
                <a:lnTo>
                  <a:pt x="5615203" y="5176202"/>
                </a:lnTo>
                <a:lnTo>
                  <a:pt x="5639676" y="5146002"/>
                </a:lnTo>
                <a:lnTo>
                  <a:pt x="5663781" y="5115522"/>
                </a:lnTo>
                <a:lnTo>
                  <a:pt x="5687492" y="5084737"/>
                </a:lnTo>
                <a:lnTo>
                  <a:pt x="5710847" y="5053660"/>
                </a:lnTo>
                <a:lnTo>
                  <a:pt x="5733808" y="5022291"/>
                </a:lnTo>
                <a:lnTo>
                  <a:pt x="5756376" y="4990655"/>
                </a:lnTo>
                <a:lnTo>
                  <a:pt x="5778551" y="4958753"/>
                </a:lnTo>
                <a:lnTo>
                  <a:pt x="5800344" y="4926571"/>
                </a:lnTo>
                <a:lnTo>
                  <a:pt x="5821743" y="4894110"/>
                </a:lnTo>
                <a:lnTo>
                  <a:pt x="5842736" y="4861407"/>
                </a:lnTo>
                <a:lnTo>
                  <a:pt x="5863323" y="4828451"/>
                </a:lnTo>
                <a:lnTo>
                  <a:pt x="5883516" y="4795240"/>
                </a:lnTo>
                <a:lnTo>
                  <a:pt x="5903290" y="4761776"/>
                </a:lnTo>
                <a:lnTo>
                  <a:pt x="5922657" y="4728083"/>
                </a:lnTo>
                <a:lnTo>
                  <a:pt x="5941593" y="4694148"/>
                </a:lnTo>
                <a:lnTo>
                  <a:pt x="5960135" y="4659985"/>
                </a:lnTo>
                <a:lnTo>
                  <a:pt x="5978245" y="4625594"/>
                </a:lnTo>
                <a:lnTo>
                  <a:pt x="5995924" y="4590986"/>
                </a:lnTo>
                <a:lnTo>
                  <a:pt x="6013183" y="4556163"/>
                </a:lnTo>
                <a:lnTo>
                  <a:pt x="6030023" y="4521136"/>
                </a:lnTo>
                <a:lnTo>
                  <a:pt x="6046419" y="4485894"/>
                </a:lnTo>
                <a:lnTo>
                  <a:pt x="6062396" y="4450461"/>
                </a:lnTo>
                <a:lnTo>
                  <a:pt x="6077915" y="4414837"/>
                </a:lnTo>
                <a:lnTo>
                  <a:pt x="6093015" y="4379023"/>
                </a:lnTo>
                <a:lnTo>
                  <a:pt x="6107671" y="4343019"/>
                </a:lnTo>
                <a:lnTo>
                  <a:pt x="6121882" y="4306849"/>
                </a:lnTo>
                <a:lnTo>
                  <a:pt x="6135636" y="4270514"/>
                </a:lnTo>
                <a:lnTo>
                  <a:pt x="6148959" y="4233989"/>
                </a:lnTo>
                <a:lnTo>
                  <a:pt x="6161824" y="4197324"/>
                </a:lnTo>
                <a:lnTo>
                  <a:pt x="6174244" y="4160494"/>
                </a:lnTo>
                <a:lnTo>
                  <a:pt x="6186208" y="4123512"/>
                </a:lnTo>
                <a:lnTo>
                  <a:pt x="6197727" y="4086390"/>
                </a:lnTo>
                <a:lnTo>
                  <a:pt x="6208776" y="4049128"/>
                </a:lnTo>
                <a:lnTo>
                  <a:pt x="6219368" y="4011739"/>
                </a:lnTo>
                <a:lnTo>
                  <a:pt x="6229502" y="3974223"/>
                </a:lnTo>
                <a:lnTo>
                  <a:pt x="6239180" y="3936581"/>
                </a:lnTo>
                <a:lnTo>
                  <a:pt x="6248387" y="3898823"/>
                </a:lnTo>
                <a:lnTo>
                  <a:pt x="6257137" y="3860952"/>
                </a:lnTo>
                <a:lnTo>
                  <a:pt x="6265418" y="3822979"/>
                </a:lnTo>
                <a:lnTo>
                  <a:pt x="6273241" y="3784904"/>
                </a:lnTo>
                <a:lnTo>
                  <a:pt x="6280582" y="3746741"/>
                </a:lnTo>
                <a:lnTo>
                  <a:pt x="6287465" y="3708489"/>
                </a:lnTo>
                <a:lnTo>
                  <a:pt x="6293878" y="3670160"/>
                </a:lnTo>
                <a:lnTo>
                  <a:pt x="6299809" y="3631755"/>
                </a:lnTo>
                <a:lnTo>
                  <a:pt x="6305283" y="3593274"/>
                </a:lnTo>
                <a:lnTo>
                  <a:pt x="6310274" y="3554730"/>
                </a:lnTo>
                <a:lnTo>
                  <a:pt x="6314795" y="3516134"/>
                </a:lnTo>
                <a:lnTo>
                  <a:pt x="6318847" y="3477476"/>
                </a:lnTo>
                <a:lnTo>
                  <a:pt x="6322415" y="3438766"/>
                </a:lnTo>
                <a:lnTo>
                  <a:pt x="6325514" y="3400031"/>
                </a:lnTo>
                <a:lnTo>
                  <a:pt x="6328130" y="3361258"/>
                </a:lnTo>
                <a:lnTo>
                  <a:pt x="6330277" y="3322447"/>
                </a:lnTo>
                <a:lnTo>
                  <a:pt x="6331940" y="3283610"/>
                </a:lnTo>
                <a:lnTo>
                  <a:pt x="6333134" y="3244773"/>
                </a:lnTo>
                <a:lnTo>
                  <a:pt x="6333858" y="3205911"/>
                </a:lnTo>
                <a:lnTo>
                  <a:pt x="6334087" y="316704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6589" y="2207177"/>
            <a:ext cx="5887555" cy="588008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57434" y="3489495"/>
            <a:ext cx="79375" cy="3562985"/>
          </a:xfrm>
          <a:custGeom>
            <a:avLst/>
            <a:gdLst/>
            <a:ahLst/>
            <a:cxnLst/>
            <a:rect l="l" t="t" r="r" b="b"/>
            <a:pathLst>
              <a:path w="79375" h="3562984">
                <a:moveTo>
                  <a:pt x="78987" y="3562468"/>
                </a:moveTo>
                <a:lnTo>
                  <a:pt x="0" y="3562468"/>
                </a:lnTo>
                <a:lnTo>
                  <a:pt x="0" y="0"/>
                </a:lnTo>
                <a:lnTo>
                  <a:pt x="78987" y="0"/>
                </a:lnTo>
                <a:lnTo>
                  <a:pt x="78987" y="3562468"/>
                </a:lnTo>
                <a:close/>
              </a:path>
            </a:pathLst>
          </a:custGeom>
          <a:solidFill>
            <a:srgbClr val="123C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489" y="7463238"/>
            <a:ext cx="2666999" cy="259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4132" y="3713511"/>
            <a:ext cx="7795259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2791" y="7419951"/>
            <a:ext cx="12706349" cy="11810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778326" y="2245814"/>
            <a:ext cx="12726670" cy="5171440"/>
          </a:xfrm>
          <a:custGeom>
            <a:avLst/>
            <a:gdLst/>
            <a:ahLst/>
            <a:cxnLst/>
            <a:rect l="l" t="t" r="r" b="b"/>
            <a:pathLst>
              <a:path w="12726669" h="5171440">
                <a:moveTo>
                  <a:pt x="12493221" y="5171309"/>
                </a:moveTo>
                <a:lnTo>
                  <a:pt x="238124" y="5171309"/>
                </a:lnTo>
                <a:lnTo>
                  <a:pt x="191452" y="5166691"/>
                </a:lnTo>
                <a:lnTo>
                  <a:pt x="146998" y="5153182"/>
                </a:lnTo>
                <a:lnTo>
                  <a:pt x="106013" y="5131301"/>
                </a:lnTo>
                <a:lnTo>
                  <a:pt x="69745" y="5101563"/>
                </a:lnTo>
                <a:lnTo>
                  <a:pt x="40007" y="5065296"/>
                </a:lnTo>
                <a:lnTo>
                  <a:pt x="18126" y="5024310"/>
                </a:lnTo>
                <a:lnTo>
                  <a:pt x="4617" y="4979857"/>
                </a:lnTo>
                <a:lnTo>
                  <a:pt x="0" y="4933184"/>
                </a:lnTo>
                <a:lnTo>
                  <a:pt x="0" y="238124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12493221" y="0"/>
                </a:lnTo>
                <a:lnTo>
                  <a:pt x="12539893" y="4617"/>
                </a:lnTo>
                <a:lnTo>
                  <a:pt x="12584347" y="18126"/>
                </a:lnTo>
                <a:lnTo>
                  <a:pt x="12625332" y="40007"/>
                </a:lnTo>
                <a:lnTo>
                  <a:pt x="12661601" y="69745"/>
                </a:lnTo>
                <a:lnTo>
                  <a:pt x="12691337" y="106013"/>
                </a:lnTo>
                <a:lnTo>
                  <a:pt x="12713218" y="146998"/>
                </a:lnTo>
                <a:lnTo>
                  <a:pt x="12726268" y="189943"/>
                </a:lnTo>
                <a:lnTo>
                  <a:pt x="12726268" y="4981366"/>
                </a:lnTo>
                <a:lnTo>
                  <a:pt x="12713218" y="5024310"/>
                </a:lnTo>
                <a:lnTo>
                  <a:pt x="12691337" y="5065296"/>
                </a:lnTo>
                <a:lnTo>
                  <a:pt x="12661601" y="5101563"/>
                </a:lnTo>
                <a:lnTo>
                  <a:pt x="12625332" y="5131301"/>
                </a:lnTo>
                <a:lnTo>
                  <a:pt x="12584347" y="5153182"/>
                </a:lnTo>
                <a:lnTo>
                  <a:pt x="12539893" y="5166691"/>
                </a:lnTo>
                <a:lnTo>
                  <a:pt x="12493221" y="5171309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2428" y="1266657"/>
            <a:ext cx="6506209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2573" y="4226760"/>
            <a:ext cx="9560560" cy="3427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mailto:a8362@gmail.com" TargetMode="External"/><Relationship Id="rId5" Type="http://schemas.openxmlformats.org/officeDocument/2006/relationships/hyperlink" Target="http://www.linkedin.com/in/anandkumar123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4821" y="6565572"/>
            <a:ext cx="2878455" cy="485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0" spc="135">
                <a:solidFill>
                  <a:srgbClr val="181818"/>
                </a:solidFill>
                <a:latin typeface="Verdana"/>
                <a:cs typeface="Verdana"/>
              </a:rPr>
              <a:t>www.gfl.co.in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5220"/>
              </a:lnSpc>
              <a:spcBef>
                <a:spcPts val="90"/>
              </a:spcBef>
              <a:tabLst>
                <a:tab pos="2993390" algn="l"/>
              </a:tabLst>
            </a:pPr>
            <a:r>
              <a:rPr dirty="0" sz="4400" spc="40" b="1" i="1">
                <a:solidFill>
                  <a:srgbClr val="181818"/>
                </a:solidFill>
                <a:latin typeface="Arial"/>
                <a:cs typeface="Arial"/>
              </a:rPr>
              <a:t>Employee</a:t>
            </a:r>
            <a:r>
              <a:rPr dirty="0" sz="4400" b="1" i="1">
                <a:solidFill>
                  <a:srgbClr val="181818"/>
                </a:solidFill>
                <a:latin typeface="Arial"/>
                <a:cs typeface="Arial"/>
              </a:rPr>
              <a:t>	</a:t>
            </a:r>
            <a:r>
              <a:rPr dirty="0" sz="4400" spc="140" b="1" i="1">
                <a:solidFill>
                  <a:srgbClr val="181818"/>
                </a:solidFill>
                <a:latin typeface="Arial"/>
                <a:cs typeface="Arial"/>
              </a:rPr>
              <a:t>Attrition</a:t>
            </a:r>
            <a:r>
              <a:rPr dirty="0" sz="4400" spc="-180" b="1" i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4400" spc="-10" b="1" i="1">
                <a:solidFill>
                  <a:srgbClr val="181818"/>
                </a:solidFill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  <a:p>
            <a:pPr marL="544195">
              <a:lnSpc>
                <a:spcPts val="6180"/>
              </a:lnSpc>
            </a:pPr>
            <a:r>
              <a:rPr dirty="0" sz="5200" spc="445" b="1" i="1">
                <a:solidFill>
                  <a:srgbClr val="181818"/>
                </a:solidFill>
                <a:latin typeface="Arial"/>
                <a:cs typeface="Arial"/>
              </a:rPr>
              <a:t>at</a:t>
            </a:r>
            <a:r>
              <a:rPr dirty="0" sz="5200" spc="-225" b="1" i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5200" spc="-135" b="1" i="1">
                <a:solidFill>
                  <a:srgbClr val="181818"/>
                </a:solidFill>
                <a:latin typeface="Arial"/>
                <a:cs typeface="Arial"/>
              </a:rPr>
              <a:t>XYZ</a:t>
            </a:r>
            <a:r>
              <a:rPr dirty="0" sz="5200" spc="-220" b="1" i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5200" spc="-75" b="1" i="1">
                <a:solidFill>
                  <a:srgbClr val="181818"/>
                </a:solidFill>
                <a:latin typeface="Arial"/>
                <a:cs typeface="Arial"/>
              </a:rPr>
              <a:t>Oroftanization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942" y="2877673"/>
            <a:ext cx="11785600" cy="3463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R="556895">
              <a:lnSpc>
                <a:spcPct val="100000"/>
              </a:lnSpc>
              <a:spcBef>
                <a:spcPts val="95"/>
              </a:spcBef>
            </a:pPr>
            <a:r>
              <a:rPr dirty="0" sz="6850" spc="-330" b="1">
                <a:solidFill>
                  <a:srgbClr val="FDFAFA"/>
                </a:solidFill>
                <a:latin typeface="Tahoma"/>
                <a:cs typeface="Tahoma"/>
              </a:rPr>
              <a:t>Introduction</a:t>
            </a:r>
            <a:endParaRPr sz="6850">
              <a:latin typeface="Tahoma"/>
              <a:cs typeface="Tahoma"/>
            </a:endParaRPr>
          </a:p>
          <a:p>
            <a:pPr algn="ctr" marL="12700" marR="5080">
              <a:lnSpc>
                <a:spcPct val="132900"/>
              </a:lnSpc>
              <a:spcBef>
                <a:spcPts val="1630"/>
              </a:spcBef>
            </a:pP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XYZ,</a:t>
            </a:r>
            <a:r>
              <a:rPr dirty="0" sz="27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dirty="0" sz="27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experiencing</a:t>
            </a:r>
            <a:r>
              <a:rPr dirty="0" sz="27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25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dirty="0" sz="27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10">
                <a:solidFill>
                  <a:srgbClr val="FFFFFF"/>
                </a:solidFill>
                <a:latin typeface="Verdana"/>
                <a:cs typeface="Verdana"/>
              </a:rPr>
              <a:t>turnover</a:t>
            </a:r>
            <a:r>
              <a:rPr dirty="0" sz="27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FFFFFF"/>
                </a:solidFill>
                <a:latin typeface="Verdana"/>
                <a:cs typeface="Verdana"/>
              </a:rPr>
              <a:t>rates,</a:t>
            </a:r>
            <a:r>
              <a:rPr dirty="0" sz="27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7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particularly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concerned</a:t>
            </a:r>
            <a:r>
              <a:rPr dirty="0" sz="2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hires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dirty="0" sz="2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Verdana"/>
                <a:cs typeface="Verdana"/>
              </a:rPr>
              <a:t>leave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35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dirty="0" sz="2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Verdana"/>
                <a:cs typeface="Verdana"/>
              </a:rPr>
              <a:t>months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("Quick </a:t>
            </a:r>
            <a:r>
              <a:rPr dirty="0" sz="2700" spc="-175">
                <a:solidFill>
                  <a:srgbClr val="FFFFFF"/>
                </a:solidFill>
                <a:latin typeface="Verdana"/>
                <a:cs typeface="Verdana"/>
              </a:rPr>
              <a:t>Quits").</a:t>
            </a:r>
            <a:r>
              <a:rPr dirty="0" sz="2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seeks</a:t>
            </a:r>
            <a:r>
              <a:rPr dirty="0" sz="2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dirty="0" sz="2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factors</a:t>
            </a:r>
            <a:r>
              <a:rPr dirty="0" sz="2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FFFFFF"/>
                </a:solidFill>
                <a:latin typeface="Verdana"/>
                <a:cs typeface="Verdana"/>
              </a:rPr>
              <a:t>contributing</a:t>
            </a:r>
            <a:r>
              <a:rPr dirty="0" sz="2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dirty="0" sz="27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Verdana"/>
                <a:cs typeface="Verdana"/>
              </a:rPr>
              <a:t>Quick</a:t>
            </a:r>
            <a:r>
              <a:rPr dirty="0" sz="27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Verdana"/>
                <a:cs typeface="Verdana"/>
              </a:rPr>
              <a:t>Quits</a:t>
            </a:r>
            <a:r>
              <a:rPr dirty="0" sz="27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dirty="0" sz="27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7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dirty="0" sz="27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retention.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161717" y="9258312"/>
            <a:ext cx="1280160" cy="327660"/>
          </a:xfrm>
          <a:custGeom>
            <a:avLst/>
            <a:gdLst/>
            <a:ahLst/>
            <a:cxnLst/>
            <a:rect l="l" t="t" r="r" b="b"/>
            <a:pathLst>
              <a:path w="1280159" h="327659">
                <a:moveTo>
                  <a:pt x="327444" y="163715"/>
                </a:moveTo>
                <a:lnTo>
                  <a:pt x="321589" y="120192"/>
                </a:lnTo>
                <a:lnTo>
                  <a:pt x="305092" y="81076"/>
                </a:lnTo>
                <a:lnTo>
                  <a:pt x="279488" y="47942"/>
                </a:lnTo>
                <a:lnTo>
                  <a:pt x="246354" y="22352"/>
                </a:lnTo>
                <a:lnTo>
                  <a:pt x="207238" y="5842"/>
                </a:lnTo>
                <a:lnTo>
                  <a:pt x="163715" y="0"/>
                </a:lnTo>
                <a:lnTo>
                  <a:pt x="120192" y="5842"/>
                </a:lnTo>
                <a:lnTo>
                  <a:pt x="81089" y="22352"/>
                </a:lnTo>
                <a:lnTo>
                  <a:pt x="47955" y="47942"/>
                </a:lnTo>
                <a:lnTo>
                  <a:pt x="22352" y="81076"/>
                </a:lnTo>
                <a:lnTo>
                  <a:pt x="5842" y="120192"/>
                </a:lnTo>
                <a:lnTo>
                  <a:pt x="0" y="163715"/>
                </a:lnTo>
                <a:lnTo>
                  <a:pt x="5842" y="207238"/>
                </a:lnTo>
                <a:lnTo>
                  <a:pt x="22352" y="246354"/>
                </a:lnTo>
                <a:lnTo>
                  <a:pt x="47955" y="279488"/>
                </a:lnTo>
                <a:lnTo>
                  <a:pt x="81089" y="305079"/>
                </a:lnTo>
                <a:lnTo>
                  <a:pt x="120192" y="321589"/>
                </a:lnTo>
                <a:lnTo>
                  <a:pt x="163715" y="327444"/>
                </a:lnTo>
                <a:lnTo>
                  <a:pt x="207238" y="321589"/>
                </a:lnTo>
                <a:lnTo>
                  <a:pt x="246354" y="305079"/>
                </a:lnTo>
                <a:lnTo>
                  <a:pt x="279488" y="279488"/>
                </a:lnTo>
                <a:lnTo>
                  <a:pt x="305092" y="246354"/>
                </a:lnTo>
                <a:lnTo>
                  <a:pt x="321589" y="207238"/>
                </a:lnTo>
                <a:lnTo>
                  <a:pt x="327444" y="163715"/>
                </a:lnTo>
                <a:close/>
              </a:path>
              <a:path w="1280159" h="327659">
                <a:moveTo>
                  <a:pt x="813828" y="163715"/>
                </a:moveTo>
                <a:lnTo>
                  <a:pt x="807974" y="120192"/>
                </a:lnTo>
                <a:lnTo>
                  <a:pt x="791476" y="81076"/>
                </a:lnTo>
                <a:lnTo>
                  <a:pt x="765873" y="47942"/>
                </a:lnTo>
                <a:lnTo>
                  <a:pt x="732739" y="22352"/>
                </a:lnTo>
                <a:lnTo>
                  <a:pt x="693623" y="5842"/>
                </a:lnTo>
                <a:lnTo>
                  <a:pt x="650100" y="0"/>
                </a:lnTo>
                <a:lnTo>
                  <a:pt x="606577" y="5842"/>
                </a:lnTo>
                <a:lnTo>
                  <a:pt x="567474" y="22352"/>
                </a:lnTo>
                <a:lnTo>
                  <a:pt x="534339" y="47942"/>
                </a:lnTo>
                <a:lnTo>
                  <a:pt x="508736" y="81076"/>
                </a:lnTo>
                <a:lnTo>
                  <a:pt x="492226" y="120192"/>
                </a:lnTo>
                <a:lnTo>
                  <a:pt x="486384" y="163715"/>
                </a:lnTo>
                <a:lnTo>
                  <a:pt x="492226" y="207238"/>
                </a:lnTo>
                <a:lnTo>
                  <a:pt x="508736" y="246354"/>
                </a:lnTo>
                <a:lnTo>
                  <a:pt x="534339" y="279488"/>
                </a:lnTo>
                <a:lnTo>
                  <a:pt x="567474" y="305079"/>
                </a:lnTo>
                <a:lnTo>
                  <a:pt x="606577" y="321589"/>
                </a:lnTo>
                <a:lnTo>
                  <a:pt x="650113" y="327444"/>
                </a:lnTo>
                <a:lnTo>
                  <a:pt x="693623" y="321589"/>
                </a:lnTo>
                <a:lnTo>
                  <a:pt x="732739" y="305079"/>
                </a:lnTo>
                <a:lnTo>
                  <a:pt x="765873" y="279488"/>
                </a:lnTo>
                <a:lnTo>
                  <a:pt x="791476" y="246354"/>
                </a:lnTo>
                <a:lnTo>
                  <a:pt x="807974" y="207238"/>
                </a:lnTo>
                <a:lnTo>
                  <a:pt x="813828" y="163715"/>
                </a:lnTo>
                <a:close/>
              </a:path>
              <a:path w="1280159" h="327659">
                <a:moveTo>
                  <a:pt x="1279639" y="163715"/>
                </a:moveTo>
                <a:lnTo>
                  <a:pt x="1273797" y="120192"/>
                </a:lnTo>
                <a:lnTo>
                  <a:pt x="1257287" y="81076"/>
                </a:lnTo>
                <a:lnTo>
                  <a:pt x="1231684" y="47942"/>
                </a:lnTo>
                <a:lnTo>
                  <a:pt x="1198549" y="22352"/>
                </a:lnTo>
                <a:lnTo>
                  <a:pt x="1159446" y="5842"/>
                </a:lnTo>
                <a:lnTo>
                  <a:pt x="1115923" y="0"/>
                </a:lnTo>
                <a:lnTo>
                  <a:pt x="1072400" y="5842"/>
                </a:lnTo>
                <a:lnTo>
                  <a:pt x="1033284" y="22352"/>
                </a:lnTo>
                <a:lnTo>
                  <a:pt x="1000150" y="47942"/>
                </a:lnTo>
                <a:lnTo>
                  <a:pt x="974547" y="81076"/>
                </a:lnTo>
                <a:lnTo>
                  <a:pt x="958049" y="120192"/>
                </a:lnTo>
                <a:lnTo>
                  <a:pt x="952195" y="163715"/>
                </a:lnTo>
                <a:lnTo>
                  <a:pt x="958049" y="207238"/>
                </a:lnTo>
                <a:lnTo>
                  <a:pt x="974547" y="246354"/>
                </a:lnTo>
                <a:lnTo>
                  <a:pt x="1000150" y="279488"/>
                </a:lnTo>
                <a:lnTo>
                  <a:pt x="1033284" y="305079"/>
                </a:lnTo>
                <a:lnTo>
                  <a:pt x="1072400" y="321589"/>
                </a:lnTo>
                <a:lnTo>
                  <a:pt x="1115923" y="327444"/>
                </a:lnTo>
                <a:lnTo>
                  <a:pt x="1159446" y="321589"/>
                </a:lnTo>
                <a:lnTo>
                  <a:pt x="1198549" y="305079"/>
                </a:lnTo>
                <a:lnTo>
                  <a:pt x="1231684" y="279488"/>
                </a:lnTo>
                <a:lnTo>
                  <a:pt x="1257287" y="246354"/>
                </a:lnTo>
                <a:lnTo>
                  <a:pt x="1273797" y="207238"/>
                </a:lnTo>
                <a:lnTo>
                  <a:pt x="1279639" y="163715"/>
                </a:lnTo>
                <a:close/>
              </a:path>
            </a:pathLst>
          </a:custGeom>
          <a:solidFill>
            <a:srgbClr val="123C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35007" y="5643029"/>
            <a:ext cx="2264410" cy="1657985"/>
          </a:xfrm>
          <a:custGeom>
            <a:avLst/>
            <a:gdLst/>
            <a:ahLst/>
            <a:cxnLst/>
            <a:rect l="l" t="t" r="r" b="b"/>
            <a:pathLst>
              <a:path w="2264409" h="1657984">
                <a:moveTo>
                  <a:pt x="565062" y="1657804"/>
                </a:moveTo>
                <a:lnTo>
                  <a:pt x="512147" y="1655477"/>
                </a:lnTo>
                <a:lnTo>
                  <a:pt x="461412" y="1648547"/>
                </a:lnTo>
                <a:lnTo>
                  <a:pt x="412580" y="1636976"/>
                </a:lnTo>
                <a:lnTo>
                  <a:pt x="365743" y="1620776"/>
                </a:lnTo>
                <a:lnTo>
                  <a:pt x="320900" y="1599946"/>
                </a:lnTo>
                <a:lnTo>
                  <a:pt x="278050" y="1574487"/>
                </a:lnTo>
                <a:lnTo>
                  <a:pt x="237194" y="1544397"/>
                </a:lnTo>
                <a:lnTo>
                  <a:pt x="198331" y="1509676"/>
                </a:lnTo>
                <a:lnTo>
                  <a:pt x="161461" y="1470324"/>
                </a:lnTo>
                <a:lnTo>
                  <a:pt x="130762" y="1431883"/>
                </a:lnTo>
                <a:lnTo>
                  <a:pt x="103302" y="1391564"/>
                </a:lnTo>
                <a:lnTo>
                  <a:pt x="79078" y="1349367"/>
                </a:lnTo>
                <a:lnTo>
                  <a:pt x="58088" y="1305291"/>
                </a:lnTo>
                <a:lnTo>
                  <a:pt x="40333" y="1259338"/>
                </a:lnTo>
                <a:lnTo>
                  <a:pt x="25809" y="1211508"/>
                </a:lnTo>
                <a:lnTo>
                  <a:pt x="14515" y="1161800"/>
                </a:lnTo>
                <a:lnTo>
                  <a:pt x="6450" y="1110216"/>
                </a:lnTo>
                <a:lnTo>
                  <a:pt x="1612" y="1056755"/>
                </a:lnTo>
                <a:lnTo>
                  <a:pt x="0" y="1001418"/>
                </a:lnTo>
                <a:lnTo>
                  <a:pt x="1222" y="951159"/>
                </a:lnTo>
                <a:lnTo>
                  <a:pt x="4889" y="901796"/>
                </a:lnTo>
                <a:lnTo>
                  <a:pt x="11000" y="853331"/>
                </a:lnTo>
                <a:lnTo>
                  <a:pt x="19556" y="805763"/>
                </a:lnTo>
                <a:lnTo>
                  <a:pt x="30557" y="759093"/>
                </a:lnTo>
                <a:lnTo>
                  <a:pt x="44002" y="713319"/>
                </a:lnTo>
                <a:lnTo>
                  <a:pt x="59892" y="668443"/>
                </a:lnTo>
                <a:lnTo>
                  <a:pt x="78226" y="624464"/>
                </a:lnTo>
                <a:lnTo>
                  <a:pt x="99005" y="581383"/>
                </a:lnTo>
                <a:lnTo>
                  <a:pt x="122229" y="539198"/>
                </a:lnTo>
                <a:lnTo>
                  <a:pt x="147897" y="497911"/>
                </a:lnTo>
                <a:lnTo>
                  <a:pt x="176009" y="457521"/>
                </a:lnTo>
                <a:lnTo>
                  <a:pt x="206567" y="418029"/>
                </a:lnTo>
                <a:lnTo>
                  <a:pt x="239569" y="379433"/>
                </a:lnTo>
                <a:lnTo>
                  <a:pt x="272321" y="344517"/>
                </a:lnTo>
                <a:lnTo>
                  <a:pt x="306692" y="310976"/>
                </a:lnTo>
                <a:lnTo>
                  <a:pt x="342683" y="278810"/>
                </a:lnTo>
                <a:lnTo>
                  <a:pt x="380293" y="248019"/>
                </a:lnTo>
                <a:lnTo>
                  <a:pt x="419522" y="218603"/>
                </a:lnTo>
                <a:lnTo>
                  <a:pt x="460370" y="190560"/>
                </a:lnTo>
                <a:lnTo>
                  <a:pt x="502837" y="163892"/>
                </a:lnTo>
                <a:lnTo>
                  <a:pt x="546922" y="138599"/>
                </a:lnTo>
                <a:lnTo>
                  <a:pt x="592627" y="114679"/>
                </a:lnTo>
                <a:lnTo>
                  <a:pt x="639949" y="92132"/>
                </a:lnTo>
                <a:lnTo>
                  <a:pt x="688891" y="70960"/>
                </a:lnTo>
                <a:lnTo>
                  <a:pt x="739450" y="51160"/>
                </a:lnTo>
                <a:lnTo>
                  <a:pt x="791628" y="32734"/>
                </a:lnTo>
                <a:lnTo>
                  <a:pt x="845425" y="15680"/>
                </a:lnTo>
                <a:lnTo>
                  <a:pt x="900839" y="0"/>
                </a:lnTo>
                <a:lnTo>
                  <a:pt x="900839" y="143772"/>
                </a:lnTo>
                <a:lnTo>
                  <a:pt x="858605" y="175010"/>
                </a:lnTo>
                <a:lnTo>
                  <a:pt x="819502" y="207614"/>
                </a:lnTo>
                <a:lnTo>
                  <a:pt x="783528" y="241584"/>
                </a:lnTo>
                <a:lnTo>
                  <a:pt x="750685" y="276920"/>
                </a:lnTo>
                <a:lnTo>
                  <a:pt x="720971" y="313621"/>
                </a:lnTo>
                <a:lnTo>
                  <a:pt x="694386" y="351687"/>
                </a:lnTo>
                <a:lnTo>
                  <a:pt x="670931" y="391119"/>
                </a:lnTo>
                <a:lnTo>
                  <a:pt x="650603" y="431915"/>
                </a:lnTo>
                <a:lnTo>
                  <a:pt x="633404" y="474075"/>
                </a:lnTo>
                <a:lnTo>
                  <a:pt x="619333" y="517600"/>
                </a:lnTo>
                <a:lnTo>
                  <a:pt x="608389" y="562489"/>
                </a:lnTo>
                <a:lnTo>
                  <a:pt x="600573" y="608742"/>
                </a:lnTo>
                <a:lnTo>
                  <a:pt x="595883" y="656358"/>
                </a:lnTo>
                <a:lnTo>
                  <a:pt x="594320" y="705338"/>
                </a:lnTo>
                <a:lnTo>
                  <a:pt x="609746" y="875797"/>
                </a:lnTo>
                <a:lnTo>
                  <a:pt x="644353" y="875849"/>
                </a:lnTo>
                <a:lnTo>
                  <a:pt x="691034" y="879114"/>
                </a:lnTo>
                <a:lnTo>
                  <a:pt x="735897" y="888908"/>
                </a:lnTo>
                <a:lnTo>
                  <a:pt x="778940" y="905229"/>
                </a:lnTo>
                <a:lnTo>
                  <a:pt x="820162" y="928077"/>
                </a:lnTo>
                <a:lnTo>
                  <a:pt x="859561" y="957449"/>
                </a:lnTo>
                <a:lnTo>
                  <a:pt x="897137" y="993345"/>
                </a:lnTo>
                <a:lnTo>
                  <a:pt x="930744" y="1033428"/>
                </a:lnTo>
                <a:lnTo>
                  <a:pt x="958242" y="1075367"/>
                </a:lnTo>
                <a:lnTo>
                  <a:pt x="979628" y="1119165"/>
                </a:lnTo>
                <a:lnTo>
                  <a:pt x="994905" y="1164827"/>
                </a:lnTo>
                <a:lnTo>
                  <a:pt x="1004070" y="1212358"/>
                </a:lnTo>
                <a:lnTo>
                  <a:pt x="1007126" y="1261761"/>
                </a:lnTo>
                <a:lnTo>
                  <a:pt x="1003600" y="1316237"/>
                </a:lnTo>
                <a:lnTo>
                  <a:pt x="993023" y="1367722"/>
                </a:lnTo>
                <a:lnTo>
                  <a:pt x="975399" y="1416216"/>
                </a:lnTo>
                <a:lnTo>
                  <a:pt x="950730" y="1461719"/>
                </a:lnTo>
                <a:lnTo>
                  <a:pt x="919020" y="1504231"/>
                </a:lnTo>
                <a:lnTo>
                  <a:pt x="880271" y="1543752"/>
                </a:lnTo>
                <a:lnTo>
                  <a:pt x="842744" y="1574016"/>
                </a:lnTo>
                <a:lnTo>
                  <a:pt x="802714" y="1599622"/>
                </a:lnTo>
                <a:lnTo>
                  <a:pt x="760181" y="1620570"/>
                </a:lnTo>
                <a:lnTo>
                  <a:pt x="715148" y="1636861"/>
                </a:lnTo>
                <a:lnTo>
                  <a:pt x="667615" y="1648496"/>
                </a:lnTo>
                <a:lnTo>
                  <a:pt x="617586" y="1655477"/>
                </a:lnTo>
                <a:lnTo>
                  <a:pt x="565062" y="1657804"/>
                </a:lnTo>
                <a:close/>
              </a:path>
              <a:path w="2264409" h="1657984">
                <a:moveTo>
                  <a:pt x="1799416" y="1657803"/>
                </a:moveTo>
                <a:lnTo>
                  <a:pt x="1745064" y="1655613"/>
                </a:lnTo>
                <a:lnTo>
                  <a:pt x="1693042" y="1649042"/>
                </a:lnTo>
                <a:lnTo>
                  <a:pt x="1643350" y="1638088"/>
                </a:lnTo>
                <a:lnTo>
                  <a:pt x="1595986" y="1622752"/>
                </a:lnTo>
                <a:lnTo>
                  <a:pt x="1550950" y="1603032"/>
                </a:lnTo>
                <a:lnTo>
                  <a:pt x="1508241" y="1578928"/>
                </a:lnTo>
                <a:lnTo>
                  <a:pt x="1467858" y="1550438"/>
                </a:lnTo>
                <a:lnTo>
                  <a:pt x="1429800" y="1517562"/>
                </a:lnTo>
                <a:lnTo>
                  <a:pt x="1394066" y="1480299"/>
                </a:lnTo>
                <a:lnTo>
                  <a:pt x="1364482" y="1443778"/>
                </a:lnTo>
                <a:lnTo>
                  <a:pt x="1338018" y="1405174"/>
                </a:lnTo>
                <a:lnTo>
                  <a:pt x="1314673" y="1364490"/>
                </a:lnTo>
                <a:lnTo>
                  <a:pt x="1294446" y="1321724"/>
                </a:lnTo>
                <a:lnTo>
                  <a:pt x="1277335" y="1276879"/>
                </a:lnTo>
                <a:lnTo>
                  <a:pt x="1263338" y="1229954"/>
                </a:lnTo>
                <a:lnTo>
                  <a:pt x="1252455" y="1180950"/>
                </a:lnTo>
                <a:lnTo>
                  <a:pt x="1244683" y="1129868"/>
                </a:lnTo>
                <a:lnTo>
                  <a:pt x="1240021" y="1076709"/>
                </a:lnTo>
                <a:lnTo>
                  <a:pt x="1238467" y="1021472"/>
                </a:lnTo>
                <a:lnTo>
                  <a:pt x="1239814" y="971783"/>
                </a:lnTo>
                <a:lnTo>
                  <a:pt x="1243854" y="922402"/>
                </a:lnTo>
                <a:lnTo>
                  <a:pt x="1250589" y="873331"/>
                </a:lnTo>
                <a:lnTo>
                  <a:pt x="1260019" y="824569"/>
                </a:lnTo>
                <a:lnTo>
                  <a:pt x="1272146" y="776118"/>
                </a:lnTo>
                <a:lnTo>
                  <a:pt x="1286970" y="727978"/>
                </a:lnTo>
                <a:lnTo>
                  <a:pt x="1304492" y="680148"/>
                </a:lnTo>
                <a:lnTo>
                  <a:pt x="1324713" y="632630"/>
                </a:lnTo>
                <a:lnTo>
                  <a:pt x="1347633" y="585424"/>
                </a:lnTo>
                <a:lnTo>
                  <a:pt x="1372797" y="539363"/>
                </a:lnTo>
                <a:lnTo>
                  <a:pt x="1399815" y="495279"/>
                </a:lnTo>
                <a:lnTo>
                  <a:pt x="1428686" y="453174"/>
                </a:lnTo>
                <a:lnTo>
                  <a:pt x="1459409" y="413048"/>
                </a:lnTo>
                <a:lnTo>
                  <a:pt x="1491984" y="374903"/>
                </a:lnTo>
                <a:lnTo>
                  <a:pt x="1526410" y="338738"/>
                </a:lnTo>
                <a:lnTo>
                  <a:pt x="1562685" y="304556"/>
                </a:lnTo>
                <a:lnTo>
                  <a:pt x="1600810" y="272356"/>
                </a:lnTo>
                <a:lnTo>
                  <a:pt x="1640783" y="242140"/>
                </a:lnTo>
                <a:lnTo>
                  <a:pt x="1675451" y="218401"/>
                </a:lnTo>
                <a:lnTo>
                  <a:pt x="1712590" y="195007"/>
                </a:lnTo>
                <a:lnTo>
                  <a:pt x="1752201" y="171958"/>
                </a:lnTo>
                <a:lnTo>
                  <a:pt x="1794283" y="149253"/>
                </a:lnTo>
                <a:lnTo>
                  <a:pt x="1838836" y="126894"/>
                </a:lnTo>
                <a:lnTo>
                  <a:pt x="1885861" y="104880"/>
                </a:lnTo>
                <a:lnTo>
                  <a:pt x="1935359" y="83212"/>
                </a:lnTo>
                <a:lnTo>
                  <a:pt x="1987329" y="61889"/>
                </a:lnTo>
                <a:lnTo>
                  <a:pt x="2041772" y="40913"/>
                </a:lnTo>
                <a:lnTo>
                  <a:pt x="2098687" y="20283"/>
                </a:lnTo>
                <a:lnTo>
                  <a:pt x="2158075" y="0"/>
                </a:lnTo>
                <a:lnTo>
                  <a:pt x="2158127" y="137036"/>
                </a:lnTo>
                <a:lnTo>
                  <a:pt x="2119798" y="161595"/>
                </a:lnTo>
                <a:lnTo>
                  <a:pt x="2083659" y="189350"/>
                </a:lnTo>
                <a:lnTo>
                  <a:pt x="2049712" y="220302"/>
                </a:lnTo>
                <a:lnTo>
                  <a:pt x="2017956" y="254455"/>
                </a:lnTo>
                <a:lnTo>
                  <a:pt x="1988391" y="291811"/>
                </a:lnTo>
                <a:lnTo>
                  <a:pt x="1961018" y="332372"/>
                </a:lnTo>
                <a:lnTo>
                  <a:pt x="1935835" y="376142"/>
                </a:lnTo>
                <a:lnTo>
                  <a:pt x="1913470" y="421886"/>
                </a:lnTo>
                <a:lnTo>
                  <a:pt x="1894548" y="468370"/>
                </a:lnTo>
                <a:lnTo>
                  <a:pt x="1879069" y="515599"/>
                </a:lnTo>
                <a:lnTo>
                  <a:pt x="1867031" y="563574"/>
                </a:lnTo>
                <a:lnTo>
                  <a:pt x="1858433" y="612301"/>
                </a:lnTo>
                <a:lnTo>
                  <a:pt x="1853276" y="661783"/>
                </a:lnTo>
                <a:lnTo>
                  <a:pt x="1851556" y="712022"/>
                </a:lnTo>
                <a:lnTo>
                  <a:pt x="1852513" y="754866"/>
                </a:lnTo>
                <a:lnTo>
                  <a:pt x="1855394" y="796461"/>
                </a:lnTo>
                <a:lnTo>
                  <a:pt x="1860212" y="836794"/>
                </a:lnTo>
                <a:lnTo>
                  <a:pt x="1866983" y="875849"/>
                </a:lnTo>
                <a:lnTo>
                  <a:pt x="1925371" y="881873"/>
                </a:lnTo>
                <a:lnTo>
                  <a:pt x="1979695" y="893212"/>
                </a:lnTo>
                <a:lnTo>
                  <a:pt x="2029954" y="909863"/>
                </a:lnTo>
                <a:lnTo>
                  <a:pt x="2076147" y="931829"/>
                </a:lnTo>
                <a:lnTo>
                  <a:pt x="2118272" y="959107"/>
                </a:lnTo>
                <a:lnTo>
                  <a:pt x="2156327" y="991700"/>
                </a:lnTo>
                <a:lnTo>
                  <a:pt x="2189347" y="1028573"/>
                </a:lnTo>
                <a:lnTo>
                  <a:pt x="2216367" y="1068697"/>
                </a:lnTo>
                <a:lnTo>
                  <a:pt x="2237385" y="1112075"/>
                </a:lnTo>
                <a:lnTo>
                  <a:pt x="2252400" y="1158710"/>
                </a:lnTo>
                <a:lnTo>
                  <a:pt x="2261410" y="1208604"/>
                </a:lnTo>
                <a:lnTo>
                  <a:pt x="2264413" y="1261761"/>
                </a:lnTo>
                <a:lnTo>
                  <a:pt x="2261709" y="1307893"/>
                </a:lnTo>
                <a:lnTo>
                  <a:pt x="2253595" y="1352283"/>
                </a:lnTo>
                <a:lnTo>
                  <a:pt x="2240071" y="1394806"/>
                </a:lnTo>
                <a:lnTo>
                  <a:pt x="2221135" y="1435339"/>
                </a:lnTo>
                <a:lnTo>
                  <a:pt x="2196787" y="1473757"/>
                </a:lnTo>
                <a:lnTo>
                  <a:pt x="2167026" y="1509936"/>
                </a:lnTo>
                <a:lnTo>
                  <a:pt x="2131851" y="1543752"/>
                </a:lnTo>
                <a:lnTo>
                  <a:pt x="2092596" y="1574016"/>
                </a:lnTo>
                <a:lnTo>
                  <a:pt x="2050595" y="1599622"/>
                </a:lnTo>
                <a:lnTo>
                  <a:pt x="2005850" y="1620569"/>
                </a:lnTo>
                <a:lnTo>
                  <a:pt x="1958359" y="1636861"/>
                </a:lnTo>
                <a:lnTo>
                  <a:pt x="1908123" y="1648496"/>
                </a:lnTo>
                <a:lnTo>
                  <a:pt x="1855142" y="1655477"/>
                </a:lnTo>
                <a:lnTo>
                  <a:pt x="1799416" y="1657803"/>
                </a:lnTo>
                <a:close/>
              </a:path>
            </a:pathLst>
          </a:custGeom>
          <a:solidFill>
            <a:srgbClr val="FDFAFA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8435" y="934395"/>
            <a:ext cx="16722725" cy="880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82420">
              <a:lnSpc>
                <a:spcPct val="121800"/>
              </a:lnSpc>
              <a:spcBef>
                <a:spcPts val="100"/>
              </a:spcBef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Analyze</a:t>
            </a:r>
            <a:r>
              <a:rPr dirty="0" sz="1950" spc="-7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the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employee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181818"/>
                </a:solidFill>
                <a:latin typeface="Verdana"/>
                <a:cs typeface="Verdana"/>
              </a:rPr>
              <a:t>turnover</a:t>
            </a:r>
            <a:r>
              <a:rPr dirty="0" sz="1950" spc="-7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identify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patterns</a:t>
            </a:r>
            <a:r>
              <a:rPr dirty="0" sz="1950" spc="-7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trends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related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1950" spc="-7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Quick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181818"/>
                </a:solidFill>
                <a:latin typeface="Verdana"/>
                <a:cs typeface="Verdana"/>
              </a:rPr>
              <a:t>Quits.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Provide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actionable</a:t>
            </a:r>
            <a:r>
              <a:rPr dirty="0" sz="1950" spc="-7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insights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and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recommendations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for</a:t>
            </a:r>
            <a:r>
              <a:rPr dirty="0" sz="1950" spc="-7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reducing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turnover.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450" spc="-10" b="1">
                <a:solidFill>
                  <a:srgbClr val="181818"/>
                </a:solidFill>
                <a:latin typeface="Tahoma"/>
                <a:cs typeface="Tahoma"/>
              </a:rPr>
              <a:t>Tasks:</a:t>
            </a:r>
            <a:endParaRPr sz="2450">
              <a:latin typeface="Tahoma"/>
              <a:cs typeface="Tahoma"/>
            </a:endParaRPr>
          </a:p>
          <a:p>
            <a:pPr marL="553720" indent="-541020">
              <a:lnSpc>
                <a:spcPct val="100000"/>
              </a:lnSpc>
              <a:spcBef>
                <a:spcPts val="560"/>
              </a:spcBef>
              <a:buSzPct val="89743"/>
              <a:buAutoNum type="arabicPeriod"/>
              <a:tabLst>
                <a:tab pos="553720" algn="l"/>
              </a:tabLst>
            </a:pP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1950" spc="-13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Cleaning</a:t>
            </a:r>
            <a:r>
              <a:rPr dirty="0" sz="1950" spc="-13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13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Preparation: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·Handle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any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missing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or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inconsistent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data.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950" spc="-75">
                <a:solidFill>
                  <a:srgbClr val="181818"/>
                </a:solidFill>
                <a:latin typeface="Verdana"/>
                <a:cs typeface="Verdana"/>
              </a:rPr>
              <a:t>·Import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the</a:t>
            </a:r>
            <a:r>
              <a:rPr dirty="0" sz="1950" spc="-7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1950" spc="-7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into</a:t>
            </a:r>
            <a:r>
              <a:rPr dirty="0" sz="1950" spc="-7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Power</a:t>
            </a:r>
            <a:r>
              <a:rPr dirty="0" sz="1950" spc="-7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BI/Excel.</a:t>
            </a:r>
            <a:endParaRPr sz="1950">
              <a:latin typeface="Verdana"/>
              <a:cs typeface="Verdana"/>
            </a:endParaRPr>
          </a:p>
          <a:p>
            <a:pPr marL="607060" indent="-594360">
              <a:lnSpc>
                <a:spcPct val="100000"/>
              </a:lnSpc>
              <a:spcBef>
                <a:spcPts val="509"/>
              </a:spcBef>
              <a:buSzPct val="89743"/>
              <a:buAutoNum type="arabicPeriod" startAt="2"/>
              <a:tabLst>
                <a:tab pos="607060" algn="l"/>
              </a:tabLst>
            </a:pP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Exploratory</a:t>
            </a:r>
            <a:r>
              <a:rPr dirty="0" sz="1950" spc="-114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1950" spc="-1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Analysis</a:t>
            </a:r>
            <a:r>
              <a:rPr dirty="0" sz="1950" spc="-1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(EDA):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·Calculate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Quick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Quit</a:t>
            </a:r>
            <a:r>
              <a:rPr dirty="0" sz="1950" spc="-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rates.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·Analyze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181818"/>
                </a:solidFill>
                <a:latin typeface="Verdana"/>
                <a:cs typeface="Verdana"/>
              </a:rPr>
              <a:t>turnover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rates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by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position,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gender,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age,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education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level,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recruitment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source,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career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181818"/>
                </a:solidFill>
                <a:latin typeface="Verdana"/>
                <a:cs typeface="Verdana"/>
              </a:rPr>
              <a:t>graph,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promotions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etc.</a:t>
            </a:r>
            <a:endParaRPr sz="1950">
              <a:latin typeface="Verdana"/>
              <a:cs typeface="Verdana"/>
            </a:endParaRPr>
          </a:p>
          <a:p>
            <a:pPr marL="242570" indent="-241300">
              <a:lnSpc>
                <a:spcPct val="100000"/>
              </a:lnSpc>
              <a:spcBef>
                <a:spcPts val="509"/>
              </a:spcBef>
              <a:buSzPct val="89743"/>
              <a:buAutoNum type="arabicPeriod" startAt="3"/>
              <a:tabLst>
                <a:tab pos="242570" algn="l"/>
              </a:tabLst>
            </a:pP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1950" spc="-10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Visualization/Trend</a:t>
            </a:r>
            <a:r>
              <a:rPr dirty="0" sz="1950" spc="-10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&amp;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Pattern</a:t>
            </a:r>
            <a:r>
              <a:rPr dirty="0" sz="1950" spc="-10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Analysis:</a:t>
            </a:r>
            <a:endParaRPr sz="1950">
              <a:latin typeface="Verdana"/>
              <a:cs typeface="Verdana"/>
            </a:endParaRPr>
          </a:p>
          <a:p>
            <a:pPr marL="12700" marR="31115">
              <a:lnSpc>
                <a:spcPct val="121800"/>
              </a:lnSpc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·Develop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comprehensive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visualizations/analysis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illustrate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trends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patterns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in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181818"/>
                </a:solidFill>
                <a:latin typeface="Verdana"/>
                <a:cs typeface="Verdana"/>
              </a:rPr>
              <a:t>turnover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Quick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Quits,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including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comparisons </a:t>
            </a:r>
            <a:r>
              <a:rPr dirty="0" sz="1950" spc="50">
                <a:solidFill>
                  <a:srgbClr val="181818"/>
                </a:solidFill>
                <a:latin typeface="Verdana"/>
                <a:cs typeface="Verdana"/>
              </a:rPr>
              <a:t>across</a:t>
            </a:r>
            <a:r>
              <a:rPr dirty="0" sz="1950" spc="-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departments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positions,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impact</a:t>
            </a:r>
            <a:r>
              <a:rPr dirty="0" sz="1950" spc="-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analysis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using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histograms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charts,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exploration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of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correlations</a:t>
            </a:r>
            <a:r>
              <a:rPr dirty="0" sz="1950" spc="-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among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employee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data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variables</a:t>
            </a:r>
            <a:r>
              <a:rPr dirty="0" sz="1950" spc="-4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related</a:t>
            </a:r>
            <a:r>
              <a:rPr dirty="0" sz="1950" spc="-4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1950" spc="-4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Quick</a:t>
            </a:r>
            <a:r>
              <a:rPr dirty="0" sz="1950" spc="-4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Quits.</a:t>
            </a:r>
            <a:endParaRPr sz="1950">
              <a:latin typeface="Verdana"/>
              <a:cs typeface="Verdana"/>
            </a:endParaRPr>
          </a:p>
          <a:p>
            <a:pPr marL="608965" indent="-596265">
              <a:lnSpc>
                <a:spcPct val="100000"/>
              </a:lnSpc>
              <a:spcBef>
                <a:spcPts val="509"/>
              </a:spcBef>
              <a:buSzPct val="89743"/>
              <a:buAutoNum type="arabicPeriod" startAt="4"/>
              <a:tabLst>
                <a:tab pos="608965" algn="l"/>
              </a:tabLst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Predictive</a:t>
            </a:r>
            <a:r>
              <a:rPr dirty="0" sz="1950" spc="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Analytics:</a:t>
            </a:r>
            <a:endParaRPr sz="1950">
              <a:latin typeface="Verdana"/>
              <a:cs typeface="Verdana"/>
            </a:endParaRPr>
          </a:p>
          <a:p>
            <a:pPr marL="12700" marR="140970">
              <a:lnSpc>
                <a:spcPct val="121800"/>
              </a:lnSpc>
            </a:pP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·Using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81818"/>
                </a:solidFill>
                <a:latin typeface="Verdana"/>
                <a:cs typeface="Verdana"/>
              </a:rPr>
              <a:t>BI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55">
                <a:solidFill>
                  <a:srgbClr val="181818"/>
                </a:solidFill>
                <a:latin typeface="Verdana"/>
                <a:cs typeface="Verdana"/>
              </a:rPr>
              <a:t>Tools/Excel</a:t>
            </a:r>
            <a:r>
              <a:rPr dirty="0" sz="1950" spc="-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prepare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predictive</a:t>
            </a:r>
            <a:r>
              <a:rPr dirty="0" sz="1950" spc="-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model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1950" spc="-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estimate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the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likelihood</a:t>
            </a:r>
            <a:r>
              <a:rPr dirty="0" sz="1950" spc="-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of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an</a:t>
            </a:r>
            <a:r>
              <a:rPr dirty="0" sz="1950" spc="-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employee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being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1950" spc="-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Quick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Quit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based</a:t>
            </a:r>
            <a:r>
              <a:rPr dirty="0" sz="1950" spc="-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on</a:t>
            </a:r>
            <a:r>
              <a:rPr dirty="0" sz="1950" spc="-5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the</a:t>
            </a:r>
            <a:r>
              <a:rPr dirty="0" sz="1950" spc="-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provided features.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950">
              <a:latin typeface="Verdana"/>
              <a:cs typeface="Verdana"/>
            </a:endParaRPr>
          </a:p>
          <a:p>
            <a:pPr marL="12700" marR="5080" indent="-6985">
              <a:lnSpc>
                <a:spcPct val="121800"/>
              </a:lnSpc>
              <a:buSzPct val="89743"/>
              <a:buAutoNum type="arabicPeriod" startAt="5"/>
              <a:tabLst>
                <a:tab pos="240665" algn="l"/>
              </a:tabLst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	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Provide</a:t>
            </a: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actionable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recommendations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reduce</a:t>
            </a: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Quick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Quits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improve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employee</a:t>
            </a:r>
            <a:r>
              <a:rPr dirty="0" sz="1950" spc="-2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181818"/>
                </a:solidFill>
                <a:latin typeface="Verdana"/>
                <a:cs typeface="Verdana"/>
              </a:rPr>
              <a:t>retention,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including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suggestions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for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enhancing </a:t>
            </a:r>
            <a:r>
              <a:rPr dirty="0" sz="1950" spc="-35">
                <a:solidFill>
                  <a:srgbClr val="181818"/>
                </a:solidFill>
                <a:latin typeface="Verdana"/>
                <a:cs typeface="Verdana"/>
              </a:rPr>
              <a:t>recruitment,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onboarding,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support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50">
                <a:solidFill>
                  <a:srgbClr val="181818"/>
                </a:solidFill>
                <a:latin typeface="Verdana"/>
                <a:cs typeface="Verdana"/>
              </a:rPr>
              <a:t>processes,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present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181818"/>
                </a:solidFill>
                <a:latin typeface="Verdana"/>
                <a:cs typeface="Verdana"/>
              </a:rPr>
              <a:t>your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findings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181818"/>
                </a:solidFill>
                <a:latin typeface="Verdana"/>
                <a:cs typeface="Verdana"/>
              </a:rPr>
              <a:t>through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Power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BI/Excel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dashboard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and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65">
                <a:solidFill>
                  <a:srgbClr val="181818"/>
                </a:solidFill>
                <a:latin typeface="Verdana"/>
                <a:cs typeface="Verdana"/>
              </a:rPr>
              <a:t>summary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report </a:t>
            </a:r>
            <a:r>
              <a:rPr dirty="0" sz="1950" spc="-30">
                <a:solidFill>
                  <a:srgbClr val="181818"/>
                </a:solidFill>
                <a:latin typeface="Verdana"/>
                <a:cs typeface="Verdana"/>
              </a:rPr>
              <a:t>with</a:t>
            </a:r>
            <a:r>
              <a:rPr dirty="0" sz="1950" spc="-13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key</a:t>
            </a:r>
            <a:r>
              <a:rPr dirty="0" sz="1950" spc="-12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insights.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Clr>
                <a:srgbClr val="181818"/>
              </a:buClr>
              <a:buFont typeface="Verdana"/>
              <a:buAutoNum type="arabicPeriod" startAt="5"/>
            </a:pPr>
            <a:endParaRPr sz="1950">
              <a:latin typeface="Verdana"/>
              <a:cs typeface="Verdana"/>
            </a:endParaRPr>
          </a:p>
          <a:p>
            <a:pPr marL="241935" indent="-234950">
              <a:lnSpc>
                <a:spcPct val="100000"/>
              </a:lnSpc>
              <a:buSzPct val="89743"/>
              <a:buAutoNum type="arabicPeriod" startAt="5"/>
              <a:tabLst>
                <a:tab pos="241935" algn="l"/>
              </a:tabLst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Sample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is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attached</a:t>
            </a:r>
            <a:r>
              <a:rPr dirty="0" sz="1950" spc="-7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in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the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60">
                <a:solidFill>
                  <a:srgbClr val="181818"/>
                </a:solidFill>
                <a:latin typeface="Verdana"/>
                <a:cs typeface="Verdana"/>
              </a:rPr>
              <a:t>excel</a:t>
            </a:r>
            <a:r>
              <a:rPr dirty="0" sz="1950" spc="-7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sheet.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Clr>
                <a:srgbClr val="181818"/>
              </a:buClr>
              <a:buFont typeface="Verdana"/>
              <a:buAutoNum type="arabicPeriod" startAt="5"/>
            </a:pPr>
            <a:endParaRPr sz="1950">
              <a:latin typeface="Verdana"/>
              <a:cs typeface="Verdana"/>
            </a:endParaRPr>
          </a:p>
          <a:p>
            <a:pPr marL="598170" indent="-585470">
              <a:lnSpc>
                <a:spcPct val="100000"/>
              </a:lnSpc>
              <a:spcBef>
                <a:spcPts val="5"/>
              </a:spcBef>
              <a:buSzPct val="89743"/>
              <a:buAutoNum type="arabicPeriod" startAt="5"/>
              <a:tabLst>
                <a:tab pos="598170" algn="l"/>
              </a:tabLst>
            </a:pP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Prepare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Verdana"/>
                <a:cs typeface="Verdana"/>
              </a:rPr>
              <a:t>graph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where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181818"/>
                </a:solidFill>
                <a:latin typeface="Verdana"/>
                <a:cs typeface="Verdana"/>
              </a:rPr>
              <a:t>it</a:t>
            </a:r>
            <a:r>
              <a:rPr dirty="0" sz="1950" spc="-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181818"/>
                </a:solidFill>
                <a:latin typeface="Verdana"/>
                <a:cs typeface="Verdana"/>
              </a:rPr>
              <a:t>is</a:t>
            </a:r>
            <a:r>
              <a:rPr dirty="0" sz="1950" spc="-8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181818"/>
                </a:solidFill>
                <a:latin typeface="Verdana"/>
                <a:cs typeface="Verdana"/>
              </a:rPr>
              <a:t>required.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497" y="136556"/>
            <a:ext cx="3329304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20"/>
              <a:t>Objective:</a:t>
            </a:r>
            <a:endParaRPr sz="5200"/>
          </a:p>
        </p:txBody>
      </p:sp>
      <p:grpSp>
        <p:nvGrpSpPr>
          <p:cNvPr id="5" name="object 5" descr=""/>
          <p:cNvGrpSpPr/>
          <p:nvPr/>
        </p:nvGrpSpPr>
        <p:grpSpPr>
          <a:xfrm>
            <a:off x="16509105" y="0"/>
            <a:ext cx="1779270" cy="10287000"/>
            <a:chOff x="16509105" y="0"/>
            <a:chExt cx="1779270" cy="10287000"/>
          </a:xfrm>
        </p:grpSpPr>
        <p:sp>
          <p:nvSpPr>
            <p:cNvPr id="6" name="object 6" descr=""/>
            <p:cNvSpPr/>
            <p:nvPr/>
          </p:nvSpPr>
          <p:spPr>
            <a:xfrm>
              <a:off x="16570011" y="0"/>
              <a:ext cx="1718310" cy="1976120"/>
            </a:xfrm>
            <a:custGeom>
              <a:avLst/>
              <a:gdLst/>
              <a:ahLst/>
              <a:cxnLst/>
              <a:rect l="l" t="t" r="r" b="b"/>
              <a:pathLst>
                <a:path w="1718309" h="1976120">
                  <a:moveTo>
                    <a:pt x="1717987" y="1975737"/>
                  </a:moveTo>
                  <a:lnTo>
                    <a:pt x="1678790" y="1972648"/>
                  </a:lnTo>
                  <a:lnTo>
                    <a:pt x="1633459" y="1967945"/>
                  </a:lnTo>
                  <a:lnTo>
                    <a:pt x="1588172" y="1962107"/>
                  </a:lnTo>
                  <a:lnTo>
                    <a:pt x="1542952" y="1955131"/>
                  </a:lnTo>
                  <a:lnTo>
                    <a:pt x="1497818" y="1947009"/>
                  </a:lnTo>
                  <a:lnTo>
                    <a:pt x="1452792" y="1937738"/>
                  </a:lnTo>
                  <a:lnTo>
                    <a:pt x="1407895" y="1927312"/>
                  </a:lnTo>
                  <a:lnTo>
                    <a:pt x="1363146" y="1915726"/>
                  </a:lnTo>
                  <a:lnTo>
                    <a:pt x="1318568" y="1902975"/>
                  </a:lnTo>
                  <a:lnTo>
                    <a:pt x="1274181" y="1889053"/>
                  </a:lnTo>
                  <a:lnTo>
                    <a:pt x="1230006" y="1873955"/>
                  </a:lnTo>
                  <a:lnTo>
                    <a:pt x="1186064" y="1857677"/>
                  </a:lnTo>
                  <a:lnTo>
                    <a:pt x="1142375" y="1840213"/>
                  </a:lnTo>
                  <a:lnTo>
                    <a:pt x="1098961" y="1821558"/>
                  </a:lnTo>
                  <a:lnTo>
                    <a:pt x="1055842" y="1801707"/>
                  </a:lnTo>
                  <a:lnTo>
                    <a:pt x="1013039" y="1780654"/>
                  </a:lnTo>
                  <a:lnTo>
                    <a:pt x="970573" y="1758395"/>
                  </a:lnTo>
                  <a:lnTo>
                    <a:pt x="928465" y="1734924"/>
                  </a:lnTo>
                  <a:lnTo>
                    <a:pt x="886736" y="1710235"/>
                  </a:lnTo>
                  <a:lnTo>
                    <a:pt x="845655" y="1684483"/>
                  </a:lnTo>
                  <a:lnTo>
                    <a:pt x="805482" y="1657835"/>
                  </a:lnTo>
                  <a:lnTo>
                    <a:pt x="766221" y="1630314"/>
                  </a:lnTo>
                  <a:lnTo>
                    <a:pt x="727878" y="1601940"/>
                  </a:lnTo>
                  <a:lnTo>
                    <a:pt x="690458" y="1572734"/>
                  </a:lnTo>
                  <a:lnTo>
                    <a:pt x="653965" y="1542716"/>
                  </a:lnTo>
                  <a:lnTo>
                    <a:pt x="618405" y="1511909"/>
                  </a:lnTo>
                  <a:lnTo>
                    <a:pt x="583783" y="1480332"/>
                  </a:lnTo>
                  <a:lnTo>
                    <a:pt x="550103" y="1448007"/>
                  </a:lnTo>
                  <a:lnTo>
                    <a:pt x="517370" y="1414954"/>
                  </a:lnTo>
                  <a:lnTo>
                    <a:pt x="485591" y="1381195"/>
                  </a:lnTo>
                  <a:lnTo>
                    <a:pt x="454769" y="1346750"/>
                  </a:lnTo>
                  <a:lnTo>
                    <a:pt x="424909" y="1311641"/>
                  </a:lnTo>
                  <a:lnTo>
                    <a:pt x="396018" y="1275888"/>
                  </a:lnTo>
                  <a:lnTo>
                    <a:pt x="368099" y="1239512"/>
                  </a:lnTo>
                  <a:lnTo>
                    <a:pt x="341157" y="1202534"/>
                  </a:lnTo>
                  <a:lnTo>
                    <a:pt x="315199" y="1164975"/>
                  </a:lnTo>
                  <a:lnTo>
                    <a:pt x="290228" y="1126856"/>
                  </a:lnTo>
                  <a:lnTo>
                    <a:pt x="266249" y="1088198"/>
                  </a:lnTo>
                  <a:lnTo>
                    <a:pt x="243268" y="1049022"/>
                  </a:lnTo>
                  <a:lnTo>
                    <a:pt x="221290" y="1009348"/>
                  </a:lnTo>
                  <a:lnTo>
                    <a:pt x="200320" y="969198"/>
                  </a:lnTo>
                  <a:lnTo>
                    <a:pt x="180362" y="928592"/>
                  </a:lnTo>
                  <a:lnTo>
                    <a:pt x="161422" y="887552"/>
                  </a:lnTo>
                  <a:lnTo>
                    <a:pt x="143505" y="846099"/>
                  </a:lnTo>
                  <a:lnTo>
                    <a:pt x="126616" y="804252"/>
                  </a:lnTo>
                  <a:lnTo>
                    <a:pt x="110759" y="762034"/>
                  </a:lnTo>
                  <a:lnTo>
                    <a:pt x="95940" y="719465"/>
                  </a:lnTo>
                  <a:lnTo>
                    <a:pt x="82163" y="676566"/>
                  </a:lnTo>
                  <a:lnTo>
                    <a:pt x="69434" y="633357"/>
                  </a:lnTo>
                  <a:lnTo>
                    <a:pt x="57758" y="589861"/>
                  </a:lnTo>
                  <a:lnTo>
                    <a:pt x="47140" y="546098"/>
                  </a:lnTo>
                  <a:lnTo>
                    <a:pt x="37585" y="502088"/>
                  </a:lnTo>
                  <a:lnTo>
                    <a:pt x="29097" y="457853"/>
                  </a:lnTo>
                  <a:lnTo>
                    <a:pt x="21682" y="413413"/>
                  </a:lnTo>
                  <a:lnTo>
                    <a:pt x="15345" y="368790"/>
                  </a:lnTo>
                  <a:lnTo>
                    <a:pt x="10090" y="324005"/>
                  </a:lnTo>
                  <a:lnTo>
                    <a:pt x="5923" y="279077"/>
                  </a:lnTo>
                  <a:lnTo>
                    <a:pt x="2849" y="234029"/>
                  </a:lnTo>
                  <a:lnTo>
                    <a:pt x="873" y="188881"/>
                  </a:lnTo>
                  <a:lnTo>
                    <a:pt x="0" y="143655"/>
                  </a:lnTo>
                  <a:lnTo>
                    <a:pt x="234" y="98370"/>
                  </a:lnTo>
                  <a:lnTo>
                    <a:pt x="1581" y="53048"/>
                  </a:lnTo>
                  <a:lnTo>
                    <a:pt x="4046" y="7710"/>
                  </a:lnTo>
                  <a:lnTo>
                    <a:pt x="4656" y="0"/>
                  </a:lnTo>
                  <a:lnTo>
                    <a:pt x="1630846" y="0"/>
                  </a:lnTo>
                  <a:lnTo>
                    <a:pt x="1717987" y="53079"/>
                  </a:lnTo>
                  <a:lnTo>
                    <a:pt x="1717987" y="1975737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509099" y="2030170"/>
              <a:ext cx="1779270" cy="8256905"/>
            </a:xfrm>
            <a:custGeom>
              <a:avLst/>
              <a:gdLst/>
              <a:ahLst/>
              <a:cxnLst/>
              <a:rect l="l" t="t" r="r" b="b"/>
              <a:pathLst>
                <a:path w="1779269" h="8256905">
                  <a:moveTo>
                    <a:pt x="935634" y="471157"/>
                  </a:moveTo>
                  <a:lnTo>
                    <a:pt x="933704" y="425284"/>
                  </a:lnTo>
                  <a:lnTo>
                    <a:pt x="927303" y="379818"/>
                  </a:lnTo>
                  <a:lnTo>
                    <a:pt x="916457" y="335203"/>
                  </a:lnTo>
                  <a:lnTo>
                    <a:pt x="901306" y="291871"/>
                  </a:lnTo>
                  <a:lnTo>
                    <a:pt x="881964" y="250228"/>
                  </a:lnTo>
                  <a:lnTo>
                    <a:pt x="858647" y="210680"/>
                  </a:lnTo>
                  <a:lnTo>
                    <a:pt x="831557" y="173621"/>
                  </a:lnTo>
                  <a:lnTo>
                    <a:pt x="800976" y="139382"/>
                  </a:lnTo>
                  <a:lnTo>
                    <a:pt x="767181" y="108305"/>
                  </a:lnTo>
                  <a:lnTo>
                    <a:pt x="730491" y="80695"/>
                  </a:lnTo>
                  <a:lnTo>
                    <a:pt x="691286" y="56807"/>
                  </a:lnTo>
                  <a:lnTo>
                    <a:pt x="649922" y="36880"/>
                  </a:lnTo>
                  <a:lnTo>
                    <a:pt x="606806" y="21107"/>
                  </a:lnTo>
                  <a:lnTo>
                    <a:pt x="562356" y="9639"/>
                  </a:lnTo>
                  <a:lnTo>
                    <a:pt x="516991" y="2578"/>
                  </a:lnTo>
                  <a:lnTo>
                    <a:pt x="471157" y="0"/>
                  </a:lnTo>
                  <a:lnTo>
                    <a:pt x="448195" y="393"/>
                  </a:lnTo>
                  <a:lnTo>
                    <a:pt x="402475" y="4572"/>
                  </a:lnTo>
                  <a:lnTo>
                    <a:pt x="357390" y="13208"/>
                  </a:lnTo>
                  <a:lnTo>
                    <a:pt x="313359" y="26225"/>
                  </a:lnTo>
                  <a:lnTo>
                    <a:pt x="270814" y="43484"/>
                  </a:lnTo>
                  <a:lnTo>
                    <a:pt x="230174" y="64846"/>
                  </a:lnTo>
                  <a:lnTo>
                    <a:pt x="191820" y="90081"/>
                  </a:lnTo>
                  <a:lnTo>
                    <a:pt x="156121" y="118948"/>
                  </a:lnTo>
                  <a:lnTo>
                    <a:pt x="123431" y="151180"/>
                  </a:lnTo>
                  <a:lnTo>
                    <a:pt x="94056" y="186461"/>
                  </a:lnTo>
                  <a:lnTo>
                    <a:pt x="68275" y="224447"/>
                  </a:lnTo>
                  <a:lnTo>
                    <a:pt x="46342" y="264782"/>
                  </a:lnTo>
                  <a:lnTo>
                    <a:pt x="28473" y="307073"/>
                  </a:lnTo>
                  <a:lnTo>
                    <a:pt x="14833" y="350913"/>
                  </a:lnTo>
                  <a:lnTo>
                    <a:pt x="5549" y="395871"/>
                  </a:lnTo>
                  <a:lnTo>
                    <a:pt x="723" y="441528"/>
                  </a:lnTo>
                  <a:lnTo>
                    <a:pt x="0" y="464477"/>
                  </a:lnTo>
                  <a:lnTo>
                    <a:pt x="406" y="487438"/>
                  </a:lnTo>
                  <a:lnTo>
                    <a:pt x="4572" y="533158"/>
                  </a:lnTo>
                  <a:lnTo>
                    <a:pt x="13208" y="578243"/>
                  </a:lnTo>
                  <a:lnTo>
                    <a:pt x="26225" y="622274"/>
                  </a:lnTo>
                  <a:lnTo>
                    <a:pt x="43484" y="664819"/>
                  </a:lnTo>
                  <a:lnTo>
                    <a:pt x="64846" y="705459"/>
                  </a:lnTo>
                  <a:lnTo>
                    <a:pt x="90081" y="743813"/>
                  </a:lnTo>
                  <a:lnTo>
                    <a:pt x="118948" y="779513"/>
                  </a:lnTo>
                  <a:lnTo>
                    <a:pt x="151180" y="812203"/>
                  </a:lnTo>
                  <a:lnTo>
                    <a:pt x="186461" y="841578"/>
                  </a:lnTo>
                  <a:lnTo>
                    <a:pt x="224447" y="867359"/>
                  </a:lnTo>
                  <a:lnTo>
                    <a:pt x="264782" y="889292"/>
                  </a:lnTo>
                  <a:lnTo>
                    <a:pt x="307073" y="907161"/>
                  </a:lnTo>
                  <a:lnTo>
                    <a:pt x="350913" y="920800"/>
                  </a:lnTo>
                  <a:lnTo>
                    <a:pt x="395871" y="930084"/>
                  </a:lnTo>
                  <a:lnTo>
                    <a:pt x="441528" y="934910"/>
                  </a:lnTo>
                  <a:lnTo>
                    <a:pt x="464477" y="935634"/>
                  </a:lnTo>
                  <a:lnTo>
                    <a:pt x="487438" y="935228"/>
                  </a:lnTo>
                  <a:lnTo>
                    <a:pt x="533158" y="931062"/>
                  </a:lnTo>
                  <a:lnTo>
                    <a:pt x="578256" y="922426"/>
                  </a:lnTo>
                  <a:lnTo>
                    <a:pt x="622274" y="909408"/>
                  </a:lnTo>
                  <a:lnTo>
                    <a:pt x="664819" y="892149"/>
                  </a:lnTo>
                  <a:lnTo>
                    <a:pt x="705459" y="870788"/>
                  </a:lnTo>
                  <a:lnTo>
                    <a:pt x="743813" y="845553"/>
                  </a:lnTo>
                  <a:lnTo>
                    <a:pt x="779513" y="816686"/>
                  </a:lnTo>
                  <a:lnTo>
                    <a:pt x="812203" y="784453"/>
                  </a:lnTo>
                  <a:lnTo>
                    <a:pt x="841578" y="749173"/>
                  </a:lnTo>
                  <a:lnTo>
                    <a:pt x="867359" y="711187"/>
                  </a:lnTo>
                  <a:lnTo>
                    <a:pt x="889292" y="670852"/>
                  </a:lnTo>
                  <a:lnTo>
                    <a:pt x="907161" y="628561"/>
                  </a:lnTo>
                  <a:lnTo>
                    <a:pt x="920800" y="584720"/>
                  </a:lnTo>
                  <a:lnTo>
                    <a:pt x="930084" y="539762"/>
                  </a:lnTo>
                  <a:lnTo>
                    <a:pt x="934910" y="494106"/>
                  </a:lnTo>
                  <a:lnTo>
                    <a:pt x="935634" y="471157"/>
                  </a:lnTo>
                  <a:close/>
                </a:path>
                <a:path w="1779269" h="8256905">
                  <a:moveTo>
                    <a:pt x="1560766" y="4334065"/>
                  </a:moveTo>
                  <a:lnTo>
                    <a:pt x="1558505" y="4288206"/>
                  </a:lnTo>
                  <a:lnTo>
                    <a:pt x="1551774" y="4242790"/>
                  </a:lnTo>
                  <a:lnTo>
                    <a:pt x="1540624" y="4198264"/>
                  </a:lnTo>
                  <a:lnTo>
                    <a:pt x="1525155" y="4155033"/>
                  </a:lnTo>
                  <a:lnTo>
                    <a:pt x="1505521" y="4113530"/>
                  </a:lnTo>
                  <a:lnTo>
                    <a:pt x="1481924" y="4074147"/>
                  </a:lnTo>
                  <a:lnTo>
                    <a:pt x="1454569" y="4037279"/>
                  </a:lnTo>
                  <a:lnTo>
                    <a:pt x="1423746" y="4003256"/>
                  </a:lnTo>
                  <a:lnTo>
                    <a:pt x="1389722" y="3972420"/>
                  </a:lnTo>
                  <a:lnTo>
                    <a:pt x="1352842" y="3945077"/>
                  </a:lnTo>
                  <a:lnTo>
                    <a:pt x="1313472" y="3921468"/>
                  </a:lnTo>
                  <a:lnTo>
                    <a:pt x="1271968" y="3901846"/>
                  </a:lnTo>
                  <a:lnTo>
                    <a:pt x="1228737" y="3886377"/>
                  </a:lnTo>
                  <a:lnTo>
                    <a:pt x="1184198" y="3875227"/>
                  </a:lnTo>
                  <a:lnTo>
                    <a:pt x="1138796" y="3868483"/>
                  </a:lnTo>
                  <a:lnTo>
                    <a:pt x="1092936" y="3866235"/>
                  </a:lnTo>
                  <a:lnTo>
                    <a:pt x="1069975" y="3866794"/>
                  </a:lnTo>
                  <a:lnTo>
                    <a:pt x="1024293" y="3871303"/>
                  </a:lnTo>
                  <a:lnTo>
                    <a:pt x="979258" y="3880256"/>
                  </a:lnTo>
                  <a:lnTo>
                    <a:pt x="935329" y="3893578"/>
                  </a:lnTo>
                  <a:lnTo>
                    <a:pt x="892911" y="3911155"/>
                  </a:lnTo>
                  <a:lnTo>
                    <a:pt x="852424" y="3932796"/>
                  </a:lnTo>
                  <a:lnTo>
                    <a:pt x="814247" y="3958298"/>
                  </a:lnTo>
                  <a:lnTo>
                    <a:pt x="778764" y="3987419"/>
                  </a:lnTo>
                  <a:lnTo>
                    <a:pt x="746302" y="4019893"/>
                  </a:lnTo>
                  <a:lnTo>
                    <a:pt x="717169" y="4055376"/>
                  </a:lnTo>
                  <a:lnTo>
                    <a:pt x="691667" y="4093553"/>
                  </a:lnTo>
                  <a:lnTo>
                    <a:pt x="670026" y="4134040"/>
                  </a:lnTo>
                  <a:lnTo>
                    <a:pt x="652449" y="4176458"/>
                  </a:lnTo>
                  <a:lnTo>
                    <a:pt x="639127" y="4220388"/>
                  </a:lnTo>
                  <a:lnTo>
                    <a:pt x="630174" y="4265422"/>
                  </a:lnTo>
                  <a:lnTo>
                    <a:pt x="625665" y="4311104"/>
                  </a:lnTo>
                  <a:lnTo>
                    <a:pt x="625106" y="4334065"/>
                  </a:lnTo>
                  <a:lnTo>
                    <a:pt x="625665" y="4357014"/>
                  </a:lnTo>
                  <a:lnTo>
                    <a:pt x="630174" y="4402709"/>
                  </a:lnTo>
                  <a:lnTo>
                    <a:pt x="639127" y="4447730"/>
                  </a:lnTo>
                  <a:lnTo>
                    <a:pt x="652449" y="4491672"/>
                  </a:lnTo>
                  <a:lnTo>
                    <a:pt x="670026" y="4534090"/>
                  </a:lnTo>
                  <a:lnTo>
                    <a:pt x="691667" y="4574578"/>
                  </a:lnTo>
                  <a:lnTo>
                    <a:pt x="717169" y="4612741"/>
                  </a:lnTo>
                  <a:lnTo>
                    <a:pt x="746302" y="4648238"/>
                  </a:lnTo>
                  <a:lnTo>
                    <a:pt x="778764" y="4680699"/>
                  </a:lnTo>
                  <a:lnTo>
                    <a:pt x="814247" y="4709820"/>
                  </a:lnTo>
                  <a:lnTo>
                    <a:pt x="852424" y="4735334"/>
                  </a:lnTo>
                  <a:lnTo>
                    <a:pt x="892911" y="4756975"/>
                  </a:lnTo>
                  <a:lnTo>
                    <a:pt x="935329" y="4774539"/>
                  </a:lnTo>
                  <a:lnTo>
                    <a:pt x="979258" y="4787874"/>
                  </a:lnTo>
                  <a:lnTo>
                    <a:pt x="1024293" y="4796828"/>
                  </a:lnTo>
                  <a:lnTo>
                    <a:pt x="1069975" y="4801324"/>
                  </a:lnTo>
                  <a:lnTo>
                    <a:pt x="1092936" y="4801895"/>
                  </a:lnTo>
                  <a:lnTo>
                    <a:pt x="1115885" y="4801324"/>
                  </a:lnTo>
                  <a:lnTo>
                    <a:pt x="1161580" y="4796828"/>
                  </a:lnTo>
                  <a:lnTo>
                    <a:pt x="1206614" y="4787874"/>
                  </a:lnTo>
                  <a:lnTo>
                    <a:pt x="1250543" y="4774539"/>
                  </a:lnTo>
                  <a:lnTo>
                    <a:pt x="1292961" y="4756975"/>
                  </a:lnTo>
                  <a:lnTo>
                    <a:pt x="1333449" y="4735334"/>
                  </a:lnTo>
                  <a:lnTo>
                    <a:pt x="1371625" y="4709820"/>
                  </a:lnTo>
                  <a:lnTo>
                    <a:pt x="1407109" y="4680699"/>
                  </a:lnTo>
                  <a:lnTo>
                    <a:pt x="1439570" y="4648238"/>
                  </a:lnTo>
                  <a:lnTo>
                    <a:pt x="1468704" y="4612741"/>
                  </a:lnTo>
                  <a:lnTo>
                    <a:pt x="1494205" y="4574578"/>
                  </a:lnTo>
                  <a:lnTo>
                    <a:pt x="1515846" y="4534090"/>
                  </a:lnTo>
                  <a:lnTo>
                    <a:pt x="1533423" y="4491672"/>
                  </a:lnTo>
                  <a:lnTo>
                    <a:pt x="1546745" y="4447730"/>
                  </a:lnTo>
                  <a:lnTo>
                    <a:pt x="1555699" y="4402709"/>
                  </a:lnTo>
                  <a:lnTo>
                    <a:pt x="1560195" y="4357014"/>
                  </a:lnTo>
                  <a:lnTo>
                    <a:pt x="1560766" y="4334065"/>
                  </a:lnTo>
                  <a:close/>
                </a:path>
                <a:path w="1779269" h="8256905">
                  <a:moveTo>
                    <a:pt x="1778889" y="6190881"/>
                  </a:moveTo>
                  <a:lnTo>
                    <a:pt x="1729714" y="6197803"/>
                  </a:lnTo>
                  <a:lnTo>
                    <a:pt x="1683359" y="6205601"/>
                  </a:lnTo>
                  <a:lnTo>
                    <a:pt x="1637411" y="6214542"/>
                  </a:lnTo>
                  <a:lnTo>
                    <a:pt x="1591868" y="6224613"/>
                  </a:lnTo>
                  <a:lnTo>
                    <a:pt x="1546745" y="6235801"/>
                  </a:lnTo>
                  <a:lnTo>
                    <a:pt x="1502079" y="6248082"/>
                  </a:lnTo>
                  <a:lnTo>
                    <a:pt x="1457858" y="6261443"/>
                  </a:lnTo>
                  <a:lnTo>
                    <a:pt x="1414119" y="6275883"/>
                  </a:lnTo>
                  <a:lnTo>
                    <a:pt x="1370863" y="6291364"/>
                  </a:lnTo>
                  <a:lnTo>
                    <a:pt x="1328115" y="6307887"/>
                  </a:lnTo>
                  <a:lnTo>
                    <a:pt x="1285875" y="6325425"/>
                  </a:lnTo>
                  <a:lnTo>
                    <a:pt x="1244180" y="6343980"/>
                  </a:lnTo>
                  <a:lnTo>
                    <a:pt x="1203032" y="6363525"/>
                  </a:lnTo>
                  <a:lnTo>
                    <a:pt x="1162456" y="6384036"/>
                  </a:lnTo>
                  <a:lnTo>
                    <a:pt x="1122451" y="6405524"/>
                  </a:lnTo>
                  <a:lnTo>
                    <a:pt x="1083043" y="6427952"/>
                  </a:lnTo>
                  <a:lnTo>
                    <a:pt x="1044244" y="6451308"/>
                  </a:lnTo>
                  <a:lnTo>
                    <a:pt x="1006068" y="6475577"/>
                  </a:lnTo>
                  <a:lnTo>
                    <a:pt x="968540" y="6500749"/>
                  </a:lnTo>
                  <a:lnTo>
                    <a:pt x="931672" y="6526809"/>
                  </a:lnTo>
                  <a:lnTo>
                    <a:pt x="895464" y="6553746"/>
                  </a:lnTo>
                  <a:lnTo>
                    <a:pt x="859955" y="6581534"/>
                  </a:lnTo>
                  <a:lnTo>
                    <a:pt x="825144" y="6610159"/>
                  </a:lnTo>
                  <a:lnTo>
                    <a:pt x="791044" y="6639611"/>
                  </a:lnTo>
                  <a:lnTo>
                    <a:pt x="757682" y="6669862"/>
                  </a:lnTo>
                  <a:lnTo>
                    <a:pt x="725068" y="6700914"/>
                  </a:lnTo>
                  <a:lnTo>
                    <a:pt x="693216" y="6732752"/>
                  </a:lnTo>
                  <a:lnTo>
                    <a:pt x="662139" y="6765353"/>
                  </a:lnTo>
                  <a:lnTo>
                    <a:pt x="631863" y="6798704"/>
                  </a:lnTo>
                  <a:lnTo>
                    <a:pt x="602386" y="6832778"/>
                  </a:lnTo>
                  <a:lnTo>
                    <a:pt x="573747" y="6867588"/>
                  </a:lnTo>
                  <a:lnTo>
                    <a:pt x="545934" y="6903085"/>
                  </a:lnTo>
                  <a:lnTo>
                    <a:pt x="518985" y="6939280"/>
                  </a:lnTo>
                  <a:lnTo>
                    <a:pt x="492899" y="6976148"/>
                  </a:lnTo>
                  <a:lnTo>
                    <a:pt x="467702" y="7013676"/>
                  </a:lnTo>
                  <a:lnTo>
                    <a:pt x="443407" y="7051840"/>
                  </a:lnTo>
                  <a:lnTo>
                    <a:pt x="420027" y="7090638"/>
                  </a:lnTo>
                  <a:lnTo>
                    <a:pt x="397573" y="7130047"/>
                  </a:lnTo>
                  <a:lnTo>
                    <a:pt x="376072" y="7170052"/>
                  </a:lnTo>
                  <a:lnTo>
                    <a:pt x="355536" y="7210641"/>
                  </a:lnTo>
                  <a:lnTo>
                    <a:pt x="335965" y="7251801"/>
                  </a:lnTo>
                  <a:lnTo>
                    <a:pt x="317398" y="7293508"/>
                  </a:lnTo>
                  <a:lnTo>
                    <a:pt x="299821" y="7335748"/>
                  </a:lnTo>
                  <a:lnTo>
                    <a:pt x="283286" y="7378522"/>
                  </a:lnTo>
                  <a:lnTo>
                    <a:pt x="267779" y="7421791"/>
                  </a:lnTo>
                  <a:lnTo>
                    <a:pt x="253326" y="7465555"/>
                  </a:lnTo>
                  <a:lnTo>
                    <a:pt x="239941" y="7509802"/>
                  </a:lnTo>
                  <a:lnTo>
                    <a:pt x="227647" y="7554506"/>
                  </a:lnTo>
                  <a:lnTo>
                    <a:pt x="216446" y="7599654"/>
                  </a:lnTo>
                  <a:lnTo>
                    <a:pt x="206362" y="7645235"/>
                  </a:lnTo>
                  <a:lnTo>
                    <a:pt x="197396" y="7691221"/>
                  </a:lnTo>
                  <a:lnTo>
                    <a:pt x="189585" y="7737627"/>
                  </a:lnTo>
                  <a:lnTo>
                    <a:pt x="182930" y="7784401"/>
                  </a:lnTo>
                  <a:lnTo>
                    <a:pt x="177457" y="7831556"/>
                  </a:lnTo>
                  <a:lnTo>
                    <a:pt x="173177" y="7879067"/>
                  </a:lnTo>
                  <a:lnTo>
                    <a:pt x="170091" y="7926908"/>
                  </a:lnTo>
                  <a:lnTo>
                    <a:pt x="168236" y="7975079"/>
                  </a:lnTo>
                  <a:lnTo>
                    <a:pt x="167614" y="8023492"/>
                  </a:lnTo>
                  <a:lnTo>
                    <a:pt x="167614" y="8256829"/>
                  </a:lnTo>
                  <a:lnTo>
                    <a:pt x="1778889" y="8256829"/>
                  </a:lnTo>
                  <a:lnTo>
                    <a:pt x="1778889" y="6190881"/>
                  </a:lnTo>
                  <a:close/>
                </a:path>
              </a:pathLst>
            </a:custGeom>
            <a:solidFill>
              <a:srgbClr val="AEE9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206" y="3445149"/>
              <a:ext cx="5124449" cy="380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206" y="5941321"/>
              <a:ext cx="5124449" cy="380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206" y="8599420"/>
              <a:ext cx="5124449" cy="380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307532" y="7032444"/>
              <a:ext cx="1226820" cy="1226820"/>
            </a:xfrm>
            <a:custGeom>
              <a:avLst/>
              <a:gdLst/>
              <a:ahLst/>
              <a:cxnLst/>
              <a:rect l="l" t="t" r="r" b="b"/>
              <a:pathLst>
                <a:path w="1226820" h="1226820">
                  <a:moveTo>
                    <a:pt x="1226513" y="1226513"/>
                  </a:moveTo>
                  <a:lnTo>
                    <a:pt x="0" y="1226513"/>
                  </a:lnTo>
                  <a:lnTo>
                    <a:pt x="0" y="0"/>
                  </a:lnTo>
                  <a:lnTo>
                    <a:pt x="1226513" y="0"/>
                  </a:lnTo>
                  <a:lnTo>
                    <a:pt x="1226513" y="1226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5993" y="13845"/>
            <a:ext cx="951547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35"/>
              <a:t>data</a:t>
            </a:r>
            <a:r>
              <a:rPr dirty="0" sz="5200" spc="-500"/>
              <a:t> </a:t>
            </a:r>
            <a:r>
              <a:rPr dirty="0" sz="5200" spc="-370"/>
              <a:t>cleaning</a:t>
            </a:r>
            <a:r>
              <a:rPr dirty="0" sz="5200" spc="735"/>
              <a:t> </a:t>
            </a:r>
            <a:r>
              <a:rPr dirty="0" sz="5200" spc="-295"/>
              <a:t>and</a:t>
            </a:r>
            <a:r>
              <a:rPr dirty="0" sz="5200" spc="-500"/>
              <a:t> </a:t>
            </a:r>
            <a:r>
              <a:rPr dirty="0" sz="5200" spc="-185"/>
              <a:t>prepration</a:t>
            </a:r>
            <a:endParaRPr sz="5200"/>
          </a:p>
        </p:txBody>
      </p:sp>
      <p:grpSp>
        <p:nvGrpSpPr>
          <p:cNvPr id="8" name="object 8" descr=""/>
          <p:cNvGrpSpPr/>
          <p:nvPr/>
        </p:nvGrpSpPr>
        <p:grpSpPr>
          <a:xfrm>
            <a:off x="1382439" y="2054069"/>
            <a:ext cx="170180" cy="6796405"/>
            <a:chOff x="1382439" y="2054069"/>
            <a:chExt cx="170180" cy="679640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2439" y="2054069"/>
              <a:ext cx="152400" cy="1523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3122763"/>
              <a:ext cx="152400" cy="1523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4579453"/>
              <a:ext cx="152400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5693243"/>
              <a:ext cx="152400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2439" y="7031658"/>
              <a:ext cx="152400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8697898"/>
              <a:ext cx="152400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469382" y="756294"/>
            <a:ext cx="15955010" cy="8860155"/>
          </a:xfrm>
          <a:prstGeom prst="rect">
            <a:avLst/>
          </a:prstGeom>
        </p:spPr>
        <p:txBody>
          <a:bodyPr wrap="square" lIns="0" tIns="251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dirty="0" sz="4200" spc="-490" b="1" i="1">
                <a:solidFill>
                  <a:srgbClr val="535353"/>
                </a:solidFill>
                <a:latin typeface="Verdana"/>
                <a:cs typeface="Verdana"/>
              </a:rPr>
              <a:t>New</a:t>
            </a:r>
            <a:r>
              <a:rPr dirty="0" sz="4200" spc="-430" b="1" i="1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dirty="0" sz="4200" spc="-290" b="1" i="1">
                <a:solidFill>
                  <a:srgbClr val="535353"/>
                </a:solidFill>
                <a:latin typeface="Verdana"/>
                <a:cs typeface="Verdana"/>
              </a:rPr>
              <a:t>columan</a:t>
            </a:r>
            <a:r>
              <a:rPr dirty="0" sz="4200" spc="-430" b="1" i="1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dirty="0" sz="4200" spc="-260" b="1" i="1">
                <a:solidFill>
                  <a:srgbClr val="535353"/>
                </a:solidFill>
                <a:latin typeface="Verdana"/>
                <a:cs typeface="Verdana"/>
              </a:rPr>
              <a:t>are</a:t>
            </a:r>
            <a:r>
              <a:rPr dirty="0" sz="4200" spc="-430" b="1" i="1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dirty="0" sz="4200" spc="-305" b="1" i="1">
                <a:solidFill>
                  <a:srgbClr val="535353"/>
                </a:solidFill>
                <a:latin typeface="Verdana"/>
                <a:cs typeface="Verdana"/>
              </a:rPr>
              <a:t>added:</a:t>
            </a:r>
            <a:endParaRPr sz="4200">
              <a:latin typeface="Verdana"/>
              <a:cs typeface="Verdana"/>
            </a:endParaRPr>
          </a:p>
          <a:p>
            <a:pPr marL="365125">
              <a:lnSpc>
                <a:spcPct val="100000"/>
              </a:lnSpc>
              <a:spcBef>
                <a:spcPts val="1520"/>
              </a:spcBef>
            </a:pPr>
            <a:r>
              <a:rPr dirty="0" sz="3400" spc="-204">
                <a:latin typeface="Arial Black"/>
                <a:cs typeface="Arial Black"/>
              </a:rPr>
              <a:t>Employee_count</a:t>
            </a:r>
            <a:r>
              <a:rPr dirty="0" sz="3400" spc="-265">
                <a:latin typeface="Arial Black"/>
                <a:cs typeface="Arial Black"/>
              </a:rPr>
              <a:t> </a:t>
            </a:r>
            <a:r>
              <a:rPr dirty="0" sz="3400" spc="-265">
                <a:latin typeface="Verdana"/>
                <a:cs typeface="Verdana"/>
              </a:rPr>
              <a:t>-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columan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contain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number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employee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company</a:t>
            </a:r>
            <a:endParaRPr sz="3400">
              <a:latin typeface="Verdana"/>
              <a:cs typeface="Verdana"/>
            </a:endParaRPr>
          </a:p>
          <a:p>
            <a:pPr algn="ctr" marL="423545" marR="178435">
              <a:lnSpc>
                <a:spcPct val="115799"/>
              </a:lnSpc>
              <a:spcBef>
                <a:spcPts val="3690"/>
              </a:spcBef>
            </a:pPr>
            <a:r>
              <a:rPr dirty="0" sz="3400" spc="-155">
                <a:latin typeface="Arial Black"/>
                <a:cs typeface="Arial Black"/>
              </a:rPr>
              <a:t>attrition1-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column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contain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emplyee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coming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from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job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portal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bachelor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indicated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75">
                <a:latin typeface="Verdana"/>
                <a:cs typeface="Verdana"/>
              </a:rPr>
              <a:t>“1”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otherwise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“0”</a:t>
            </a:r>
            <a:endParaRPr sz="340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  <a:spcBef>
                <a:spcPts val="2665"/>
              </a:spcBef>
            </a:pPr>
            <a:r>
              <a:rPr dirty="0" sz="3400" spc="-195">
                <a:latin typeface="Arial Black"/>
                <a:cs typeface="Arial Black"/>
              </a:rPr>
              <a:t>emp_tenure</a:t>
            </a:r>
            <a:r>
              <a:rPr dirty="0" sz="3400" spc="-330">
                <a:latin typeface="Arial Black"/>
                <a:cs typeface="Arial Black"/>
              </a:rPr>
              <a:t> </a:t>
            </a:r>
            <a:r>
              <a:rPr dirty="0" sz="3400" spc="170">
                <a:latin typeface="Arial Black"/>
                <a:cs typeface="Arial Black"/>
              </a:rPr>
              <a:t>-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column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data</a:t>
            </a:r>
            <a:r>
              <a:rPr dirty="0" sz="3400" spc="48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contain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duration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employee</a:t>
            </a:r>
            <a:endParaRPr sz="3400">
              <a:latin typeface="Verdana"/>
              <a:cs typeface="Verdana"/>
            </a:endParaRPr>
          </a:p>
          <a:p>
            <a:pPr marL="5593715" marR="532765" indent="-5247640">
              <a:lnSpc>
                <a:spcPct val="115799"/>
              </a:lnSpc>
              <a:spcBef>
                <a:spcPts val="4050"/>
              </a:spcBef>
            </a:pPr>
            <a:r>
              <a:rPr dirty="0" sz="3400" spc="-145">
                <a:latin typeface="Arial Black"/>
                <a:cs typeface="Arial Black"/>
              </a:rPr>
              <a:t>emp_turnover-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column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contain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total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income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55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employee.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This </a:t>
            </a:r>
            <a:r>
              <a:rPr dirty="0" sz="3400" spc="-65">
                <a:latin typeface="Verdana"/>
                <a:cs typeface="Verdana"/>
              </a:rPr>
              <a:t>data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yearly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basis</a:t>
            </a:r>
            <a:endParaRPr sz="3400">
              <a:latin typeface="Verdana"/>
              <a:cs typeface="Verdana"/>
            </a:endParaRPr>
          </a:p>
          <a:p>
            <a:pPr marL="2787015" marR="1176655" indent="-2410460">
              <a:lnSpc>
                <a:spcPct val="115799"/>
              </a:lnSpc>
              <a:spcBef>
                <a:spcPts val="1085"/>
              </a:spcBef>
            </a:pPr>
            <a:r>
              <a:rPr dirty="0" sz="3400" spc="-150">
                <a:latin typeface="Arial Black"/>
                <a:cs typeface="Arial Black"/>
              </a:rPr>
              <a:t>comp_turnover-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columan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provide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company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turnover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each </a:t>
            </a:r>
            <a:r>
              <a:rPr dirty="0" sz="3400" spc="-60">
                <a:latin typeface="Verdana"/>
                <a:cs typeface="Verdana"/>
              </a:rPr>
              <a:t>employee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note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data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yearly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basis</a:t>
            </a:r>
            <a:endParaRPr sz="3400">
              <a:latin typeface="Verdana"/>
              <a:cs typeface="Verdana"/>
            </a:endParaRPr>
          </a:p>
          <a:p>
            <a:pPr algn="ctr" marL="483870" marR="347345">
              <a:lnSpc>
                <a:spcPct val="115799"/>
              </a:lnSpc>
              <a:spcBef>
                <a:spcPts val="3670"/>
              </a:spcBef>
            </a:pPr>
            <a:r>
              <a:rPr dirty="0" sz="3400" spc="-155">
                <a:latin typeface="Arial Black"/>
                <a:cs typeface="Arial Black"/>
              </a:rPr>
              <a:t>red_turnover</a:t>
            </a:r>
            <a:r>
              <a:rPr dirty="0" sz="3400" spc="-295">
                <a:latin typeface="Arial Black"/>
                <a:cs typeface="Arial Black"/>
              </a:rPr>
              <a:t> </a:t>
            </a:r>
            <a:r>
              <a:rPr dirty="0" sz="3400" spc="170">
                <a:latin typeface="Arial Black"/>
                <a:cs typeface="Arial Black"/>
              </a:rPr>
              <a:t>-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column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contain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loss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company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turnover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due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leaving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employee</a:t>
            </a:r>
            <a:endParaRPr sz="3400">
              <a:latin typeface="Verdana"/>
              <a:cs typeface="Verdan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5778653" y="-494708"/>
            <a:ext cx="2667000" cy="10782300"/>
            <a:chOff x="15778653" y="-494708"/>
            <a:chExt cx="2667000" cy="10782300"/>
          </a:xfrm>
        </p:grpSpPr>
        <p:sp>
          <p:nvSpPr>
            <p:cNvPr id="17" name="object 17" descr=""/>
            <p:cNvSpPr/>
            <p:nvPr/>
          </p:nvSpPr>
          <p:spPr>
            <a:xfrm>
              <a:off x="16521603" y="248240"/>
              <a:ext cx="1183640" cy="1183640"/>
            </a:xfrm>
            <a:custGeom>
              <a:avLst/>
              <a:gdLst/>
              <a:ahLst/>
              <a:cxnLst/>
              <a:rect l="l" t="t" r="r" b="b"/>
              <a:pathLst>
                <a:path w="1183640" h="1183640">
                  <a:moveTo>
                    <a:pt x="591708" y="1183417"/>
                  </a:moveTo>
                  <a:lnTo>
                    <a:pt x="543178" y="1181455"/>
                  </a:lnTo>
                  <a:lnTo>
                    <a:pt x="495729" y="1175672"/>
                  </a:lnTo>
                  <a:lnTo>
                    <a:pt x="449513" y="1166220"/>
                  </a:lnTo>
                  <a:lnTo>
                    <a:pt x="404682" y="1153251"/>
                  </a:lnTo>
                  <a:lnTo>
                    <a:pt x="361388" y="1136917"/>
                  </a:lnTo>
                  <a:lnTo>
                    <a:pt x="319783" y="1117371"/>
                  </a:lnTo>
                  <a:lnTo>
                    <a:pt x="280021" y="1094765"/>
                  </a:lnTo>
                  <a:lnTo>
                    <a:pt x="242252" y="1069251"/>
                  </a:lnTo>
                  <a:lnTo>
                    <a:pt x="206630" y="1040982"/>
                  </a:lnTo>
                  <a:lnTo>
                    <a:pt x="173306" y="1010109"/>
                  </a:lnTo>
                  <a:lnTo>
                    <a:pt x="142434" y="976786"/>
                  </a:lnTo>
                  <a:lnTo>
                    <a:pt x="114164" y="941163"/>
                  </a:lnTo>
                  <a:lnTo>
                    <a:pt x="88651" y="903395"/>
                  </a:lnTo>
                  <a:lnTo>
                    <a:pt x="66044" y="863632"/>
                  </a:lnTo>
                  <a:lnTo>
                    <a:pt x="46498" y="822028"/>
                  </a:lnTo>
                  <a:lnTo>
                    <a:pt x="30165" y="778734"/>
                  </a:lnTo>
                  <a:lnTo>
                    <a:pt x="17196" y="733902"/>
                  </a:lnTo>
                  <a:lnTo>
                    <a:pt x="7743" y="687686"/>
                  </a:lnTo>
                  <a:lnTo>
                    <a:pt x="1961" y="640237"/>
                  </a:lnTo>
                  <a:lnTo>
                    <a:pt x="0" y="591696"/>
                  </a:lnTo>
                  <a:lnTo>
                    <a:pt x="1961" y="543179"/>
                  </a:lnTo>
                  <a:lnTo>
                    <a:pt x="7743" y="495730"/>
                  </a:lnTo>
                  <a:lnTo>
                    <a:pt x="17196" y="449514"/>
                  </a:lnTo>
                  <a:lnTo>
                    <a:pt x="30165" y="404682"/>
                  </a:lnTo>
                  <a:lnTo>
                    <a:pt x="46498" y="361388"/>
                  </a:lnTo>
                  <a:lnTo>
                    <a:pt x="66044" y="319784"/>
                  </a:lnTo>
                  <a:lnTo>
                    <a:pt x="88651" y="280021"/>
                  </a:lnTo>
                  <a:lnTo>
                    <a:pt x="114164" y="242253"/>
                  </a:lnTo>
                  <a:lnTo>
                    <a:pt x="142434" y="206630"/>
                  </a:lnTo>
                  <a:lnTo>
                    <a:pt x="173306" y="173307"/>
                  </a:lnTo>
                  <a:lnTo>
                    <a:pt x="206630" y="142434"/>
                  </a:lnTo>
                  <a:lnTo>
                    <a:pt x="242252" y="114165"/>
                  </a:lnTo>
                  <a:lnTo>
                    <a:pt x="280021" y="88651"/>
                  </a:lnTo>
                  <a:lnTo>
                    <a:pt x="319783" y="66045"/>
                  </a:lnTo>
                  <a:lnTo>
                    <a:pt x="361388" y="46499"/>
                  </a:lnTo>
                  <a:lnTo>
                    <a:pt x="404682" y="30165"/>
                  </a:lnTo>
                  <a:lnTo>
                    <a:pt x="449513" y="17196"/>
                  </a:lnTo>
                  <a:lnTo>
                    <a:pt x="495729" y="7744"/>
                  </a:lnTo>
                  <a:lnTo>
                    <a:pt x="543178" y="1961"/>
                  </a:lnTo>
                  <a:lnTo>
                    <a:pt x="591707" y="0"/>
                  </a:lnTo>
                  <a:lnTo>
                    <a:pt x="640236" y="1961"/>
                  </a:lnTo>
                  <a:lnTo>
                    <a:pt x="687685" y="7744"/>
                  </a:lnTo>
                  <a:lnTo>
                    <a:pt x="733902" y="17196"/>
                  </a:lnTo>
                  <a:lnTo>
                    <a:pt x="778733" y="30165"/>
                  </a:lnTo>
                  <a:lnTo>
                    <a:pt x="822027" y="46499"/>
                  </a:lnTo>
                  <a:lnTo>
                    <a:pt x="863631" y="66045"/>
                  </a:lnTo>
                  <a:lnTo>
                    <a:pt x="903394" y="88651"/>
                  </a:lnTo>
                  <a:lnTo>
                    <a:pt x="941163" y="114165"/>
                  </a:lnTo>
                  <a:lnTo>
                    <a:pt x="976785" y="142434"/>
                  </a:lnTo>
                  <a:lnTo>
                    <a:pt x="1010109" y="173307"/>
                  </a:lnTo>
                  <a:lnTo>
                    <a:pt x="1040981" y="206630"/>
                  </a:lnTo>
                  <a:lnTo>
                    <a:pt x="1069251" y="242253"/>
                  </a:lnTo>
                  <a:lnTo>
                    <a:pt x="1094765" y="280021"/>
                  </a:lnTo>
                  <a:lnTo>
                    <a:pt x="1117371" y="319784"/>
                  </a:lnTo>
                  <a:lnTo>
                    <a:pt x="1136917" y="361388"/>
                  </a:lnTo>
                  <a:lnTo>
                    <a:pt x="1153251" y="404682"/>
                  </a:lnTo>
                  <a:lnTo>
                    <a:pt x="1166220" y="449514"/>
                  </a:lnTo>
                  <a:lnTo>
                    <a:pt x="1175672" y="495730"/>
                  </a:lnTo>
                  <a:lnTo>
                    <a:pt x="1181455" y="543179"/>
                  </a:lnTo>
                  <a:lnTo>
                    <a:pt x="1183415" y="591708"/>
                  </a:lnTo>
                  <a:lnTo>
                    <a:pt x="1181455" y="640237"/>
                  </a:lnTo>
                  <a:lnTo>
                    <a:pt x="1175672" y="687686"/>
                  </a:lnTo>
                  <a:lnTo>
                    <a:pt x="1166220" y="733902"/>
                  </a:lnTo>
                  <a:lnTo>
                    <a:pt x="1153251" y="778734"/>
                  </a:lnTo>
                  <a:lnTo>
                    <a:pt x="1136917" y="822028"/>
                  </a:lnTo>
                  <a:lnTo>
                    <a:pt x="1117371" y="863632"/>
                  </a:lnTo>
                  <a:lnTo>
                    <a:pt x="1094765" y="903395"/>
                  </a:lnTo>
                  <a:lnTo>
                    <a:pt x="1069251" y="941163"/>
                  </a:lnTo>
                  <a:lnTo>
                    <a:pt x="1040981" y="976786"/>
                  </a:lnTo>
                  <a:lnTo>
                    <a:pt x="1010109" y="1010109"/>
                  </a:lnTo>
                  <a:lnTo>
                    <a:pt x="976785" y="1040982"/>
                  </a:lnTo>
                  <a:lnTo>
                    <a:pt x="941163" y="1069251"/>
                  </a:lnTo>
                  <a:lnTo>
                    <a:pt x="903394" y="1094765"/>
                  </a:lnTo>
                  <a:lnTo>
                    <a:pt x="863631" y="1117371"/>
                  </a:lnTo>
                  <a:lnTo>
                    <a:pt x="822027" y="1136917"/>
                  </a:lnTo>
                  <a:lnTo>
                    <a:pt x="778733" y="1153251"/>
                  </a:lnTo>
                  <a:lnTo>
                    <a:pt x="733902" y="1166220"/>
                  </a:lnTo>
                  <a:lnTo>
                    <a:pt x="687685" y="1175672"/>
                  </a:lnTo>
                  <a:lnTo>
                    <a:pt x="640236" y="1181455"/>
                  </a:lnTo>
                  <a:lnTo>
                    <a:pt x="591708" y="1183417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521603" y="248241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0" y="591690"/>
                  </a:moveTo>
                  <a:lnTo>
                    <a:pt x="1960" y="640191"/>
                  </a:lnTo>
                  <a:lnTo>
                    <a:pt x="7742" y="687636"/>
                  </a:lnTo>
                  <a:lnTo>
                    <a:pt x="17194" y="733849"/>
                  </a:lnTo>
                  <a:lnTo>
                    <a:pt x="30162" y="778677"/>
                  </a:lnTo>
                  <a:lnTo>
                    <a:pt x="46495" y="821968"/>
                  </a:lnTo>
                  <a:lnTo>
                    <a:pt x="66039" y="863569"/>
                  </a:lnTo>
                  <a:lnTo>
                    <a:pt x="88644" y="903329"/>
                  </a:lnTo>
                  <a:lnTo>
                    <a:pt x="114156" y="941095"/>
                  </a:lnTo>
                  <a:lnTo>
                    <a:pt x="142423" y="976715"/>
                  </a:lnTo>
                  <a:lnTo>
                    <a:pt x="173293" y="1010036"/>
                  </a:lnTo>
                  <a:lnTo>
                    <a:pt x="206615" y="1040906"/>
                  </a:lnTo>
                  <a:lnTo>
                    <a:pt x="242234" y="1069174"/>
                  </a:lnTo>
                  <a:lnTo>
                    <a:pt x="280000" y="1094686"/>
                  </a:lnTo>
                  <a:lnTo>
                    <a:pt x="319760" y="1117290"/>
                  </a:lnTo>
                  <a:lnTo>
                    <a:pt x="361361" y="1136835"/>
                  </a:lnTo>
                  <a:lnTo>
                    <a:pt x="404652" y="1153167"/>
                  </a:lnTo>
                  <a:lnTo>
                    <a:pt x="449480" y="1166136"/>
                  </a:lnTo>
                  <a:lnTo>
                    <a:pt x="495693" y="1175587"/>
                  </a:lnTo>
                  <a:lnTo>
                    <a:pt x="540915" y="1181099"/>
                  </a:lnTo>
                </a:path>
                <a:path w="1181100" h="1181100">
                  <a:moveTo>
                    <a:pt x="642414" y="1181099"/>
                  </a:moveTo>
                  <a:lnTo>
                    <a:pt x="687636" y="1175587"/>
                  </a:lnTo>
                  <a:lnTo>
                    <a:pt x="733849" y="1166136"/>
                  </a:lnTo>
                  <a:lnTo>
                    <a:pt x="778677" y="1153167"/>
                  </a:lnTo>
                  <a:lnTo>
                    <a:pt x="821968" y="1136835"/>
                  </a:lnTo>
                  <a:lnTo>
                    <a:pt x="863569" y="1117290"/>
                  </a:lnTo>
                  <a:lnTo>
                    <a:pt x="903329" y="1094686"/>
                  </a:lnTo>
                  <a:lnTo>
                    <a:pt x="941095" y="1069174"/>
                  </a:lnTo>
                  <a:lnTo>
                    <a:pt x="976715" y="1040906"/>
                  </a:lnTo>
                  <a:lnTo>
                    <a:pt x="1010036" y="1010036"/>
                  </a:lnTo>
                  <a:lnTo>
                    <a:pt x="1040906" y="976715"/>
                  </a:lnTo>
                  <a:lnTo>
                    <a:pt x="1069174" y="941095"/>
                  </a:lnTo>
                  <a:lnTo>
                    <a:pt x="1094686" y="903329"/>
                  </a:lnTo>
                  <a:lnTo>
                    <a:pt x="1117290" y="863569"/>
                  </a:lnTo>
                  <a:lnTo>
                    <a:pt x="1136835" y="821968"/>
                  </a:lnTo>
                  <a:lnTo>
                    <a:pt x="1153167" y="778677"/>
                  </a:lnTo>
                  <a:lnTo>
                    <a:pt x="1166135" y="733849"/>
                  </a:lnTo>
                  <a:lnTo>
                    <a:pt x="1175587" y="687636"/>
                  </a:lnTo>
                  <a:lnTo>
                    <a:pt x="1181099" y="642412"/>
                  </a:lnTo>
                </a:path>
                <a:path w="1181100" h="1181100">
                  <a:moveTo>
                    <a:pt x="1181099" y="540918"/>
                  </a:moveTo>
                  <a:lnTo>
                    <a:pt x="1175587" y="495693"/>
                  </a:lnTo>
                  <a:lnTo>
                    <a:pt x="1166135" y="449481"/>
                  </a:lnTo>
                  <a:lnTo>
                    <a:pt x="1153167" y="404653"/>
                  </a:lnTo>
                  <a:lnTo>
                    <a:pt x="1136835" y="361362"/>
                  </a:lnTo>
                  <a:lnTo>
                    <a:pt x="1117290" y="319760"/>
                  </a:lnTo>
                  <a:lnTo>
                    <a:pt x="1094686" y="280000"/>
                  </a:lnTo>
                  <a:lnTo>
                    <a:pt x="1069174" y="242234"/>
                  </a:lnTo>
                  <a:lnTo>
                    <a:pt x="1040906" y="206615"/>
                  </a:lnTo>
                  <a:lnTo>
                    <a:pt x="1010036" y="173294"/>
                  </a:lnTo>
                  <a:lnTo>
                    <a:pt x="976715" y="142423"/>
                  </a:lnTo>
                  <a:lnTo>
                    <a:pt x="941095" y="114156"/>
                  </a:lnTo>
                  <a:lnTo>
                    <a:pt x="903329" y="88644"/>
                  </a:lnTo>
                  <a:lnTo>
                    <a:pt x="863569" y="66039"/>
                  </a:lnTo>
                  <a:lnTo>
                    <a:pt x="821968" y="46495"/>
                  </a:lnTo>
                  <a:lnTo>
                    <a:pt x="778677" y="30162"/>
                  </a:lnTo>
                  <a:lnTo>
                    <a:pt x="733849" y="17194"/>
                  </a:lnTo>
                  <a:lnTo>
                    <a:pt x="687636" y="7743"/>
                  </a:lnTo>
                  <a:lnTo>
                    <a:pt x="640190" y="1960"/>
                  </a:lnTo>
                  <a:lnTo>
                    <a:pt x="591686" y="0"/>
                  </a:lnTo>
                </a:path>
              </a:pathLst>
            </a:custGeom>
            <a:ln w="148589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207725" y="5654026"/>
              <a:ext cx="1080770" cy="4633595"/>
            </a:xfrm>
            <a:custGeom>
              <a:avLst/>
              <a:gdLst/>
              <a:ahLst/>
              <a:cxnLst/>
              <a:rect l="l" t="t" r="r" b="b"/>
              <a:pathLst>
                <a:path w="1080769" h="4633595">
                  <a:moveTo>
                    <a:pt x="1080262" y="2476106"/>
                  </a:moveTo>
                  <a:lnTo>
                    <a:pt x="1035418" y="2497290"/>
                  </a:lnTo>
                  <a:lnTo>
                    <a:pt x="994841" y="2517813"/>
                  </a:lnTo>
                  <a:lnTo>
                    <a:pt x="954836" y="2539288"/>
                  </a:lnTo>
                  <a:lnTo>
                    <a:pt x="915428" y="2561717"/>
                  </a:lnTo>
                  <a:lnTo>
                    <a:pt x="876630" y="2585072"/>
                  </a:lnTo>
                  <a:lnTo>
                    <a:pt x="838454" y="2609354"/>
                  </a:lnTo>
                  <a:lnTo>
                    <a:pt x="800925" y="2634526"/>
                  </a:lnTo>
                  <a:lnTo>
                    <a:pt x="764057" y="2660586"/>
                  </a:lnTo>
                  <a:lnTo>
                    <a:pt x="727849" y="2687510"/>
                  </a:lnTo>
                  <a:lnTo>
                    <a:pt x="692340" y="2715298"/>
                  </a:lnTo>
                  <a:lnTo>
                    <a:pt x="657529" y="2743924"/>
                  </a:lnTo>
                  <a:lnTo>
                    <a:pt x="623430" y="2773375"/>
                  </a:lnTo>
                  <a:lnTo>
                    <a:pt x="590067" y="2803639"/>
                  </a:lnTo>
                  <a:lnTo>
                    <a:pt x="557453" y="2834690"/>
                  </a:lnTo>
                  <a:lnTo>
                    <a:pt x="525602" y="2866529"/>
                  </a:lnTo>
                  <a:lnTo>
                    <a:pt x="494525" y="2899130"/>
                  </a:lnTo>
                  <a:lnTo>
                    <a:pt x="464248" y="2932468"/>
                  </a:lnTo>
                  <a:lnTo>
                    <a:pt x="434771" y="2966555"/>
                  </a:lnTo>
                  <a:lnTo>
                    <a:pt x="406120" y="3001353"/>
                  </a:lnTo>
                  <a:lnTo>
                    <a:pt x="378320" y="3036862"/>
                  </a:lnTo>
                  <a:lnTo>
                    <a:pt x="351370" y="3073057"/>
                  </a:lnTo>
                  <a:lnTo>
                    <a:pt x="325285" y="3109925"/>
                  </a:lnTo>
                  <a:lnTo>
                    <a:pt x="300088" y="3147441"/>
                  </a:lnTo>
                  <a:lnTo>
                    <a:pt x="275793" y="3185617"/>
                  </a:lnTo>
                  <a:lnTo>
                    <a:pt x="252412" y="3224415"/>
                  </a:lnTo>
                  <a:lnTo>
                    <a:pt x="229958" y="3263823"/>
                  </a:lnTo>
                  <a:lnTo>
                    <a:pt x="208457" y="3303828"/>
                  </a:lnTo>
                  <a:lnTo>
                    <a:pt x="187909" y="3344418"/>
                  </a:lnTo>
                  <a:lnTo>
                    <a:pt x="168351" y="3385566"/>
                  </a:lnTo>
                  <a:lnTo>
                    <a:pt x="149771" y="3427272"/>
                  </a:lnTo>
                  <a:lnTo>
                    <a:pt x="132207" y="3469525"/>
                  </a:lnTo>
                  <a:lnTo>
                    <a:pt x="115671" y="3512286"/>
                  </a:lnTo>
                  <a:lnTo>
                    <a:pt x="100164" y="3555568"/>
                  </a:lnTo>
                  <a:lnTo>
                    <a:pt x="85712" y="3599332"/>
                  </a:lnTo>
                  <a:lnTo>
                    <a:pt x="72326" y="3643566"/>
                  </a:lnTo>
                  <a:lnTo>
                    <a:pt x="60032" y="3688270"/>
                  </a:lnTo>
                  <a:lnTo>
                    <a:pt x="48831" y="3733419"/>
                  </a:lnTo>
                  <a:lnTo>
                    <a:pt x="38747" y="3778999"/>
                  </a:lnTo>
                  <a:lnTo>
                    <a:pt x="29781" y="3824998"/>
                  </a:lnTo>
                  <a:lnTo>
                    <a:pt x="21971" y="3871391"/>
                  </a:lnTo>
                  <a:lnTo>
                    <a:pt x="15316" y="3918178"/>
                  </a:lnTo>
                  <a:lnTo>
                    <a:pt x="9842" y="3965321"/>
                  </a:lnTo>
                  <a:lnTo>
                    <a:pt x="5562" y="4012831"/>
                  </a:lnTo>
                  <a:lnTo>
                    <a:pt x="2476" y="4060685"/>
                  </a:lnTo>
                  <a:lnTo>
                    <a:pt x="622" y="4108856"/>
                  </a:lnTo>
                  <a:lnTo>
                    <a:pt x="0" y="4157256"/>
                  </a:lnTo>
                  <a:lnTo>
                    <a:pt x="0" y="4632972"/>
                  </a:lnTo>
                  <a:lnTo>
                    <a:pt x="1080262" y="4632972"/>
                  </a:lnTo>
                  <a:lnTo>
                    <a:pt x="1080262" y="2476106"/>
                  </a:lnTo>
                  <a:close/>
                </a:path>
                <a:path w="1080769" h="4633595">
                  <a:moveTo>
                    <a:pt x="1080262" y="26441"/>
                  </a:moveTo>
                  <a:lnTo>
                    <a:pt x="1038987" y="14020"/>
                  </a:lnTo>
                  <a:lnTo>
                    <a:pt x="993965" y="5067"/>
                  </a:lnTo>
                  <a:lnTo>
                    <a:pt x="948270" y="571"/>
                  </a:lnTo>
                  <a:lnTo>
                    <a:pt x="925322" y="0"/>
                  </a:lnTo>
                  <a:lnTo>
                    <a:pt x="913841" y="152"/>
                  </a:lnTo>
                  <a:lnTo>
                    <a:pt x="868045" y="3530"/>
                  </a:lnTo>
                  <a:lnTo>
                    <a:pt x="822820" y="11379"/>
                  </a:lnTo>
                  <a:lnTo>
                    <a:pt x="778560" y="23622"/>
                  </a:lnTo>
                  <a:lnTo>
                    <a:pt x="735736" y="40144"/>
                  </a:lnTo>
                  <a:lnTo>
                    <a:pt x="694728" y="60782"/>
                  </a:lnTo>
                  <a:lnTo>
                    <a:pt x="655942" y="85344"/>
                  </a:lnTo>
                  <a:lnTo>
                    <a:pt x="619747" y="113588"/>
                  </a:lnTo>
                  <a:lnTo>
                    <a:pt x="586498" y="145249"/>
                  </a:lnTo>
                  <a:lnTo>
                    <a:pt x="556501" y="180009"/>
                  </a:lnTo>
                  <a:lnTo>
                    <a:pt x="530072" y="217551"/>
                  </a:lnTo>
                  <a:lnTo>
                    <a:pt x="507441" y="257492"/>
                  </a:lnTo>
                  <a:lnTo>
                    <a:pt x="488835" y="299466"/>
                  </a:lnTo>
                  <a:lnTo>
                    <a:pt x="474433" y="343065"/>
                  </a:lnTo>
                  <a:lnTo>
                    <a:pt x="464375" y="387858"/>
                  </a:lnTo>
                  <a:lnTo>
                    <a:pt x="458762" y="433425"/>
                  </a:lnTo>
                  <a:lnTo>
                    <a:pt x="457492" y="467829"/>
                  </a:lnTo>
                  <a:lnTo>
                    <a:pt x="457631" y="479323"/>
                  </a:lnTo>
                  <a:lnTo>
                    <a:pt x="461010" y="525106"/>
                  </a:lnTo>
                  <a:lnTo>
                    <a:pt x="468858" y="570344"/>
                  </a:lnTo>
                  <a:lnTo>
                    <a:pt x="481101" y="614591"/>
                  </a:lnTo>
                  <a:lnTo>
                    <a:pt x="497624" y="657415"/>
                  </a:lnTo>
                  <a:lnTo>
                    <a:pt x="518274" y="698423"/>
                  </a:lnTo>
                  <a:lnTo>
                    <a:pt x="542836" y="737222"/>
                  </a:lnTo>
                  <a:lnTo>
                    <a:pt x="571080" y="773404"/>
                  </a:lnTo>
                  <a:lnTo>
                    <a:pt x="602729" y="806665"/>
                  </a:lnTo>
                  <a:lnTo>
                    <a:pt x="637501" y="836650"/>
                  </a:lnTo>
                  <a:lnTo>
                    <a:pt x="675030" y="863079"/>
                  </a:lnTo>
                  <a:lnTo>
                    <a:pt x="714984" y="885710"/>
                  </a:lnTo>
                  <a:lnTo>
                    <a:pt x="756958" y="904316"/>
                  </a:lnTo>
                  <a:lnTo>
                    <a:pt x="800544" y="918718"/>
                  </a:lnTo>
                  <a:lnTo>
                    <a:pt x="845337" y="928776"/>
                  </a:lnTo>
                  <a:lnTo>
                    <a:pt x="890905" y="934402"/>
                  </a:lnTo>
                  <a:lnTo>
                    <a:pt x="925322" y="935659"/>
                  </a:lnTo>
                  <a:lnTo>
                    <a:pt x="936802" y="935520"/>
                  </a:lnTo>
                  <a:lnTo>
                    <a:pt x="982586" y="932141"/>
                  </a:lnTo>
                  <a:lnTo>
                    <a:pt x="1027823" y="924293"/>
                  </a:lnTo>
                  <a:lnTo>
                    <a:pt x="1072070" y="912050"/>
                  </a:lnTo>
                  <a:lnTo>
                    <a:pt x="1080262" y="909231"/>
                  </a:lnTo>
                  <a:lnTo>
                    <a:pt x="1080262" y="26441"/>
                  </a:lnTo>
                  <a:close/>
                </a:path>
              </a:pathLst>
            </a:custGeom>
            <a:solidFill>
              <a:srgbClr val="AEE9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28700"/>
            <a:ext cx="18287999" cy="925755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306781" y="4399441"/>
            <a:ext cx="569595" cy="6083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-320" b="1">
                <a:solidFill>
                  <a:srgbClr val="F7F7F7"/>
                </a:solidFill>
                <a:latin typeface="Tahoma"/>
                <a:cs typeface="Tahoma"/>
              </a:rPr>
              <a:t>01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68006" y="6312520"/>
            <a:ext cx="1470025" cy="2965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b="1">
                <a:solidFill>
                  <a:srgbClr val="333332"/>
                </a:solidFill>
                <a:latin typeface="Tahoma"/>
                <a:cs typeface="Tahoma"/>
              </a:rPr>
              <a:t>Objective</a:t>
            </a:r>
            <a:r>
              <a:rPr dirty="0" sz="1750" spc="8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1750" spc="25" b="1">
                <a:solidFill>
                  <a:srgbClr val="333332"/>
                </a:solidFill>
                <a:latin typeface="Tahoma"/>
                <a:cs typeface="Tahoma"/>
              </a:rPr>
              <a:t>02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276260" y="4399441"/>
            <a:ext cx="672465" cy="6083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80" b="1">
                <a:solidFill>
                  <a:srgbClr val="F7F7F7"/>
                </a:solidFill>
                <a:latin typeface="Tahoma"/>
                <a:cs typeface="Tahoma"/>
              </a:rPr>
              <a:t>03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36553" y="-34258"/>
            <a:ext cx="65525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30" b="1" i="1">
                <a:solidFill>
                  <a:srgbClr val="0F6761"/>
                </a:solidFill>
                <a:latin typeface="Verdana"/>
                <a:cs typeface="Verdana"/>
              </a:rPr>
              <a:t>Power</a:t>
            </a:r>
            <a:r>
              <a:rPr dirty="0" sz="5200" spc="-555" b="1" i="1">
                <a:solidFill>
                  <a:srgbClr val="0F6761"/>
                </a:solidFill>
                <a:latin typeface="Verdana"/>
                <a:cs typeface="Verdana"/>
              </a:rPr>
              <a:t> </a:t>
            </a:r>
            <a:r>
              <a:rPr dirty="0" sz="5200" spc="-290" b="1" i="1">
                <a:solidFill>
                  <a:srgbClr val="0F6761"/>
                </a:solidFill>
                <a:latin typeface="Verdana"/>
                <a:cs typeface="Verdana"/>
              </a:rPr>
              <a:t>bi</a:t>
            </a:r>
            <a:r>
              <a:rPr dirty="0" sz="5200" spc="-550" b="1" i="1">
                <a:solidFill>
                  <a:srgbClr val="0F6761"/>
                </a:solidFill>
                <a:latin typeface="Verdana"/>
                <a:cs typeface="Verdana"/>
              </a:rPr>
              <a:t> </a:t>
            </a:r>
            <a:r>
              <a:rPr dirty="0" sz="5200" spc="-335" b="1" i="1">
                <a:solidFill>
                  <a:srgbClr val="0F6761"/>
                </a:solidFill>
                <a:latin typeface="Verdana"/>
                <a:cs typeface="Verdana"/>
              </a:rPr>
              <a:t>dashboard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53" y="802537"/>
            <a:ext cx="1058354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25">
                <a:solidFill>
                  <a:srgbClr val="181818"/>
                </a:solidFill>
              </a:rPr>
              <a:t>Identify</a:t>
            </a:r>
            <a:r>
              <a:rPr dirty="0" sz="5200" spc="-484">
                <a:solidFill>
                  <a:srgbClr val="181818"/>
                </a:solidFill>
              </a:rPr>
              <a:t> </a:t>
            </a:r>
            <a:r>
              <a:rPr dirty="0" sz="5200" spc="-295">
                <a:solidFill>
                  <a:srgbClr val="181818"/>
                </a:solidFill>
              </a:rPr>
              <a:t>Root</a:t>
            </a:r>
            <a:r>
              <a:rPr dirty="0" sz="5200" spc="-484">
                <a:solidFill>
                  <a:srgbClr val="181818"/>
                </a:solidFill>
              </a:rPr>
              <a:t> Causes </a:t>
            </a:r>
            <a:r>
              <a:rPr dirty="0" sz="5200" spc="-125">
                <a:solidFill>
                  <a:srgbClr val="181818"/>
                </a:solidFill>
              </a:rPr>
              <a:t>of</a:t>
            </a:r>
            <a:r>
              <a:rPr dirty="0" sz="5200" spc="-484">
                <a:solidFill>
                  <a:srgbClr val="181818"/>
                </a:solidFill>
              </a:rPr>
              <a:t> </a:t>
            </a:r>
            <a:r>
              <a:rPr dirty="0" sz="5200" spc="-185">
                <a:solidFill>
                  <a:srgbClr val="181818"/>
                </a:solidFill>
              </a:rPr>
              <a:t>attrition:</a:t>
            </a:r>
            <a:endParaRPr sz="5200"/>
          </a:p>
        </p:txBody>
      </p:sp>
      <p:grpSp>
        <p:nvGrpSpPr>
          <p:cNvPr id="3" name="object 3" descr=""/>
          <p:cNvGrpSpPr/>
          <p:nvPr/>
        </p:nvGrpSpPr>
        <p:grpSpPr>
          <a:xfrm>
            <a:off x="825249" y="3059737"/>
            <a:ext cx="152400" cy="3775075"/>
            <a:chOff x="825249" y="3059737"/>
            <a:chExt cx="152400" cy="37750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249" y="3059737"/>
              <a:ext cx="152400" cy="1523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249" y="3616632"/>
              <a:ext cx="152400" cy="152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249" y="4224654"/>
              <a:ext cx="152400" cy="152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249" y="5016172"/>
              <a:ext cx="152400" cy="152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249" y="5890895"/>
              <a:ext cx="152400" cy="1523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249" y="6682412"/>
              <a:ext cx="152400" cy="1523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516192" y="1810045"/>
            <a:ext cx="16163290" cy="5190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42809" marR="272415" indent="-7230745">
              <a:lnSpc>
                <a:spcPct val="116399"/>
              </a:lnSpc>
              <a:spcBef>
                <a:spcPts val="100"/>
              </a:spcBef>
            </a:pPr>
            <a:r>
              <a:rPr dirty="0" sz="2900" spc="65">
                <a:solidFill>
                  <a:srgbClr val="181818"/>
                </a:solidFill>
                <a:latin typeface="Lucida Sans Unicode"/>
                <a:cs typeface="Lucida Sans Unicode"/>
              </a:rPr>
              <a:t>Based</a:t>
            </a:r>
            <a:r>
              <a:rPr dirty="0" sz="2900" spc="-14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181818"/>
                </a:solidFill>
                <a:latin typeface="Lucida Sans Unicode"/>
                <a:cs typeface="Lucida Sans Unicode"/>
              </a:rPr>
              <a:t>on</a:t>
            </a:r>
            <a:r>
              <a:rPr dirty="0" sz="2900" spc="-14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181818"/>
                </a:solidFill>
                <a:latin typeface="Lucida Sans Unicode"/>
                <a:cs typeface="Lucida Sans Unicode"/>
              </a:rPr>
              <a:t>your</a:t>
            </a:r>
            <a:r>
              <a:rPr dirty="0" sz="2900" spc="-14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30">
                <a:solidFill>
                  <a:srgbClr val="181818"/>
                </a:solidFill>
                <a:latin typeface="Lucida Sans Unicode"/>
                <a:cs typeface="Lucida Sans Unicode"/>
              </a:rPr>
              <a:t>analysis,</a:t>
            </a:r>
            <a:r>
              <a:rPr dirty="0" sz="2900" spc="-14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181818"/>
                </a:solidFill>
                <a:latin typeface="Lucida Sans Unicode"/>
                <a:cs typeface="Lucida Sans Unicode"/>
              </a:rPr>
              <a:t>identify</a:t>
            </a:r>
            <a:r>
              <a:rPr dirty="0" sz="2900" spc="-14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dirty="0" sz="2900" spc="-14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35">
                <a:solidFill>
                  <a:srgbClr val="181818"/>
                </a:solidFill>
                <a:latin typeface="Lucida Sans Unicode"/>
                <a:cs typeface="Lucida Sans Unicode"/>
              </a:rPr>
              <a:t>key</a:t>
            </a:r>
            <a:r>
              <a:rPr dirty="0" sz="2900" spc="-14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181818"/>
                </a:solidFill>
                <a:latin typeface="Lucida Sans Unicode"/>
                <a:cs typeface="Lucida Sans Unicode"/>
              </a:rPr>
              <a:t>factors</a:t>
            </a:r>
            <a:r>
              <a:rPr dirty="0" sz="2900" spc="-14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181818"/>
                </a:solidFill>
                <a:latin typeface="Lucida Sans Unicode"/>
                <a:cs typeface="Lucida Sans Unicode"/>
              </a:rPr>
              <a:t>contributing</a:t>
            </a:r>
            <a:r>
              <a:rPr dirty="0" sz="2900" spc="-14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181818"/>
                </a:solidFill>
                <a:latin typeface="Lucida Sans Unicode"/>
                <a:cs typeface="Lucida Sans Unicode"/>
              </a:rPr>
              <a:t>to</a:t>
            </a:r>
            <a:r>
              <a:rPr dirty="0" sz="2900" spc="-14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181818"/>
                </a:solidFill>
                <a:latin typeface="Lucida Sans Unicode"/>
                <a:cs typeface="Lucida Sans Unicode"/>
              </a:rPr>
              <a:t>turnover.</a:t>
            </a:r>
            <a:r>
              <a:rPr dirty="0" sz="2900" spc="-14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30">
                <a:solidFill>
                  <a:srgbClr val="181818"/>
                </a:solidFill>
                <a:latin typeface="Lucida Sans Unicode"/>
                <a:cs typeface="Lucida Sans Unicode"/>
              </a:rPr>
              <a:t>Common</a:t>
            </a:r>
            <a:r>
              <a:rPr dirty="0" sz="2900" spc="-14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181818"/>
                </a:solidFill>
                <a:latin typeface="Lucida Sans Unicode"/>
                <a:cs typeface="Lucida Sans Unicode"/>
              </a:rPr>
              <a:t>causes include:</a:t>
            </a:r>
            <a:endParaRPr sz="2900">
              <a:latin typeface="Lucida Sans Unicode"/>
              <a:cs typeface="Lucida Sans Unicode"/>
            </a:endParaRPr>
          </a:p>
          <a:p>
            <a:pPr marL="671195">
              <a:lnSpc>
                <a:spcPts val="4045"/>
              </a:lnSpc>
            </a:pP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Low</a:t>
            </a:r>
            <a:r>
              <a:rPr dirty="0" sz="3400" spc="-1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compensation</a:t>
            </a:r>
            <a:r>
              <a:rPr dirty="0" sz="3400" spc="-1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1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181818"/>
                </a:solidFill>
                <a:latin typeface="Lucida Sans Unicode"/>
                <a:cs typeface="Lucida Sans Unicode"/>
              </a:rPr>
              <a:t>benefits</a:t>
            </a:r>
            <a:endParaRPr sz="3400">
              <a:latin typeface="Lucida Sans Unicode"/>
              <a:cs typeface="Lucida Sans Unicode"/>
            </a:endParaRPr>
          </a:p>
          <a:p>
            <a:pPr marL="671195">
              <a:lnSpc>
                <a:spcPct val="100000"/>
              </a:lnSpc>
              <a:spcBef>
                <a:spcPts val="305"/>
              </a:spcBef>
            </a:pPr>
            <a:r>
              <a:rPr dirty="0" sz="3400" spc="-10">
                <a:solidFill>
                  <a:srgbClr val="181818"/>
                </a:solidFill>
                <a:latin typeface="Lucida Sans Unicode"/>
                <a:cs typeface="Lucida Sans Unicode"/>
              </a:rPr>
              <a:t>Lack</a:t>
            </a:r>
            <a:r>
              <a:rPr dirty="0" sz="3400" spc="-9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8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career</a:t>
            </a:r>
            <a:r>
              <a:rPr dirty="0" sz="3400" spc="-8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3400" spc="-8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181818"/>
                </a:solidFill>
                <a:latin typeface="Lucida Sans Unicode"/>
                <a:cs typeface="Lucida Sans Unicode"/>
              </a:rPr>
              <a:t>opportunities</a:t>
            </a:r>
            <a:endParaRPr sz="3400">
              <a:latin typeface="Lucida Sans Unicode"/>
              <a:cs typeface="Lucida Sans Unicode"/>
            </a:endParaRPr>
          </a:p>
          <a:p>
            <a:pPr marL="683260">
              <a:lnSpc>
                <a:spcPct val="100000"/>
              </a:lnSpc>
              <a:spcBef>
                <a:spcPts val="705"/>
              </a:spcBef>
            </a:pPr>
            <a:r>
              <a:rPr dirty="0" sz="3400" spc="45">
                <a:solidFill>
                  <a:srgbClr val="181818"/>
                </a:solidFill>
                <a:latin typeface="Lucida Sans Unicode"/>
                <a:cs typeface="Lucida Sans Unicode"/>
              </a:rPr>
              <a:t>Employee</a:t>
            </a:r>
            <a:r>
              <a:rPr dirty="0" sz="3400" spc="-204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which</a:t>
            </a:r>
            <a:r>
              <a:rPr dirty="0" sz="3400" spc="-204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are</a:t>
            </a:r>
            <a:r>
              <a:rPr dirty="0" sz="3400" spc="-20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55">
                <a:solidFill>
                  <a:srgbClr val="181818"/>
                </a:solidFill>
                <a:latin typeface="Lucida Sans Unicode"/>
                <a:cs typeface="Lucida Sans Unicode"/>
              </a:rPr>
              <a:t>coming</a:t>
            </a:r>
            <a:r>
              <a:rPr dirty="0" sz="3400" spc="-204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from</a:t>
            </a:r>
            <a:r>
              <a:rPr dirty="0" sz="3400" spc="-20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0">
                <a:solidFill>
                  <a:srgbClr val="181818"/>
                </a:solidFill>
                <a:latin typeface="Lucida Sans Unicode"/>
                <a:cs typeface="Lucida Sans Unicode"/>
              </a:rPr>
              <a:t>job</a:t>
            </a:r>
            <a:r>
              <a:rPr dirty="0" sz="3400" spc="-204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portal</a:t>
            </a:r>
            <a:r>
              <a:rPr dirty="0" sz="3400" spc="-204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90">
                <a:solidFill>
                  <a:srgbClr val="181818"/>
                </a:solidFill>
                <a:latin typeface="Lucida Sans Unicode"/>
                <a:cs typeface="Lucida Sans Unicode"/>
              </a:rPr>
              <a:t>,</a:t>
            </a:r>
            <a:r>
              <a:rPr dirty="0" sz="3400" spc="-20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181818"/>
                </a:solidFill>
                <a:latin typeface="Lucida Sans Unicode"/>
                <a:cs typeface="Lucida Sans Unicode"/>
              </a:rPr>
              <a:t>maximum</a:t>
            </a:r>
            <a:r>
              <a:rPr dirty="0" sz="3400" spc="-204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0">
                <a:solidFill>
                  <a:srgbClr val="181818"/>
                </a:solidFill>
                <a:latin typeface="Lucida Sans Unicode"/>
                <a:cs typeface="Lucida Sans Unicode"/>
              </a:rPr>
              <a:t>leave</a:t>
            </a:r>
            <a:r>
              <a:rPr dirty="0" sz="3400" spc="-20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04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181818"/>
                </a:solidFill>
                <a:latin typeface="Lucida Sans Unicode"/>
                <a:cs typeface="Lucida Sans Unicode"/>
              </a:rPr>
              <a:t>company</a:t>
            </a:r>
            <a:endParaRPr sz="3400">
              <a:latin typeface="Lucida Sans Unicode"/>
              <a:cs typeface="Lucida Sans Unicode"/>
            </a:endParaRPr>
          </a:p>
          <a:p>
            <a:pPr marL="715645" marR="1613535" indent="-38735">
              <a:lnSpc>
                <a:spcPts val="6890"/>
              </a:lnSpc>
              <a:spcBef>
                <a:spcPts val="40"/>
              </a:spcBef>
              <a:tabLst>
                <a:tab pos="2434590" algn="l"/>
              </a:tabLst>
            </a:pPr>
            <a:r>
              <a:rPr dirty="0" sz="3400" spc="45">
                <a:solidFill>
                  <a:srgbClr val="181818"/>
                </a:solidFill>
                <a:latin typeface="Lucida Sans Unicode"/>
                <a:cs typeface="Lucida Sans Unicode"/>
              </a:rPr>
              <a:t>Employee</a:t>
            </a:r>
            <a:r>
              <a:rPr dirty="0" sz="3400" spc="-18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55">
                <a:solidFill>
                  <a:srgbClr val="181818"/>
                </a:solidFill>
                <a:latin typeface="Lucida Sans Unicode"/>
                <a:cs typeface="Lucida Sans Unicode"/>
              </a:rPr>
              <a:t>who’s</a:t>
            </a:r>
            <a:r>
              <a:rPr dirty="0" sz="3400" spc="-18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3400" spc="-18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5">
                <a:solidFill>
                  <a:srgbClr val="181818"/>
                </a:solidFill>
                <a:latin typeface="Lucida Sans Unicode"/>
                <a:cs typeface="Lucida Sans Unicode"/>
              </a:rPr>
              <a:t>rating</a:t>
            </a:r>
            <a:r>
              <a:rPr dirty="0" sz="3400" spc="-18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0">
                <a:solidFill>
                  <a:srgbClr val="181818"/>
                </a:solidFill>
                <a:latin typeface="Lucida Sans Unicode"/>
                <a:cs typeface="Lucida Sans Unicode"/>
              </a:rPr>
              <a:t>is</a:t>
            </a:r>
            <a:r>
              <a:rPr dirty="0" sz="3400" spc="-18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average</a:t>
            </a:r>
            <a:r>
              <a:rPr dirty="0" sz="3400" spc="-18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,leave</a:t>
            </a:r>
            <a:r>
              <a:rPr dirty="0" sz="3400" spc="-18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18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181818"/>
                </a:solidFill>
                <a:latin typeface="Lucida Sans Unicode"/>
                <a:cs typeface="Lucida Sans Unicode"/>
              </a:rPr>
              <a:t>company </a:t>
            </a:r>
            <a:r>
              <a:rPr dirty="0" sz="3400" spc="95">
                <a:solidFill>
                  <a:srgbClr val="181818"/>
                </a:solidFill>
                <a:latin typeface="Lucida Sans Unicode"/>
                <a:cs typeface="Lucida Sans Unicode"/>
              </a:rPr>
              <a:t>May</a:t>
            </a:r>
            <a:r>
              <a:rPr dirty="0" sz="3400" spc="-23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5">
                <a:solidFill>
                  <a:srgbClr val="181818"/>
                </a:solidFill>
                <a:latin typeface="Lucida Sans Unicode"/>
                <a:cs typeface="Lucida Sans Unicode"/>
              </a:rPr>
              <a:t>be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	</a:t>
            </a:r>
            <a:r>
              <a:rPr dirty="0" sz="3400" spc="-70">
                <a:solidFill>
                  <a:srgbClr val="181818"/>
                </a:solidFill>
                <a:latin typeface="Lucida Sans Unicode"/>
                <a:cs typeface="Lucida Sans Unicode"/>
              </a:rPr>
              <a:t>work</a:t>
            </a:r>
            <a:r>
              <a:rPr dirty="0" sz="3400" spc="-18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environment</a:t>
            </a:r>
            <a:r>
              <a:rPr dirty="0" sz="3400" spc="-1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are</a:t>
            </a:r>
            <a:r>
              <a:rPr dirty="0" sz="3400" spc="-18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not</a:t>
            </a:r>
            <a:r>
              <a:rPr dirty="0" sz="3400" spc="-1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181818"/>
                </a:solidFill>
                <a:latin typeface="Lucida Sans Unicode"/>
                <a:cs typeface="Lucida Sans Unicode"/>
              </a:rPr>
              <a:t>suitable</a:t>
            </a:r>
            <a:endParaRPr sz="3400">
              <a:latin typeface="Lucida Sans Unicode"/>
              <a:cs typeface="Lucida Sans Unicode"/>
            </a:endParaRPr>
          </a:p>
          <a:p>
            <a:pPr marL="785495">
              <a:lnSpc>
                <a:spcPct val="100000"/>
              </a:lnSpc>
              <a:spcBef>
                <a:spcPts val="1455"/>
              </a:spcBef>
            </a:pP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Leadership</a:t>
            </a:r>
            <a:r>
              <a:rPr dirty="0" sz="3400" spc="-1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be</a:t>
            </a:r>
            <a:r>
              <a:rPr dirty="0" sz="3400" spc="-1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cause</a:t>
            </a:r>
            <a:r>
              <a:rPr dirty="0" sz="3400" spc="-1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1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attrition</a:t>
            </a:r>
            <a:r>
              <a:rPr dirty="0" sz="3400" spc="-1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81818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1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181818"/>
                </a:solidFill>
                <a:latin typeface="Lucida Sans Unicode"/>
                <a:cs typeface="Lucida Sans Unicode"/>
              </a:rPr>
              <a:t>employee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0" y="3689667"/>
            <a:ext cx="18288000" cy="6597650"/>
          </a:xfrm>
          <a:custGeom>
            <a:avLst/>
            <a:gdLst/>
            <a:ahLst/>
            <a:cxnLst/>
            <a:rect l="l" t="t" r="r" b="b"/>
            <a:pathLst>
              <a:path w="18288000" h="6597650">
                <a:moveTo>
                  <a:pt x="2098192" y="6597332"/>
                </a:moveTo>
                <a:lnTo>
                  <a:pt x="2092236" y="6534277"/>
                </a:lnTo>
                <a:lnTo>
                  <a:pt x="2086089" y="6487185"/>
                </a:lnTo>
                <a:lnTo>
                  <a:pt x="2078609" y="6440500"/>
                </a:lnTo>
                <a:lnTo>
                  <a:pt x="2069846" y="6394272"/>
                </a:lnTo>
                <a:lnTo>
                  <a:pt x="2059800" y="6348501"/>
                </a:lnTo>
                <a:lnTo>
                  <a:pt x="2048497" y="6303213"/>
                </a:lnTo>
                <a:lnTo>
                  <a:pt x="2035962" y="6258433"/>
                </a:lnTo>
                <a:lnTo>
                  <a:pt x="2022195" y="6214161"/>
                </a:lnTo>
                <a:lnTo>
                  <a:pt x="2007235" y="6170447"/>
                </a:lnTo>
                <a:lnTo>
                  <a:pt x="1991093" y="6127280"/>
                </a:lnTo>
                <a:lnTo>
                  <a:pt x="1973795" y="6084697"/>
                </a:lnTo>
                <a:lnTo>
                  <a:pt x="1955355" y="6042723"/>
                </a:lnTo>
                <a:lnTo>
                  <a:pt x="1935784" y="6001359"/>
                </a:lnTo>
                <a:lnTo>
                  <a:pt x="1915121" y="5960630"/>
                </a:lnTo>
                <a:lnTo>
                  <a:pt x="1893366" y="5920562"/>
                </a:lnTo>
                <a:lnTo>
                  <a:pt x="1870544" y="5881179"/>
                </a:lnTo>
                <a:lnTo>
                  <a:pt x="1846681" y="5842482"/>
                </a:lnTo>
                <a:lnTo>
                  <a:pt x="1821789" y="5804497"/>
                </a:lnTo>
                <a:lnTo>
                  <a:pt x="1795894" y="5767260"/>
                </a:lnTo>
                <a:lnTo>
                  <a:pt x="1769008" y="5730773"/>
                </a:lnTo>
                <a:lnTo>
                  <a:pt x="1741157" y="5695061"/>
                </a:lnTo>
                <a:lnTo>
                  <a:pt x="1712353" y="5660136"/>
                </a:lnTo>
                <a:lnTo>
                  <a:pt x="1682610" y="5626024"/>
                </a:lnTo>
                <a:lnTo>
                  <a:pt x="1651977" y="5592750"/>
                </a:lnTo>
                <a:lnTo>
                  <a:pt x="1620431" y="5560326"/>
                </a:lnTo>
                <a:lnTo>
                  <a:pt x="1588033" y="5528767"/>
                </a:lnTo>
                <a:lnTo>
                  <a:pt x="1554772" y="5498109"/>
                </a:lnTo>
                <a:lnTo>
                  <a:pt x="1520672" y="5468353"/>
                </a:lnTo>
                <a:lnTo>
                  <a:pt x="1485760" y="5439524"/>
                </a:lnTo>
                <a:lnTo>
                  <a:pt x="1450060" y="5411648"/>
                </a:lnTo>
                <a:lnTo>
                  <a:pt x="1413586" y="5384749"/>
                </a:lnTo>
                <a:lnTo>
                  <a:pt x="1376349" y="5358828"/>
                </a:lnTo>
                <a:lnTo>
                  <a:pt x="1338364" y="5333911"/>
                </a:lnTo>
                <a:lnTo>
                  <a:pt x="1299679" y="5310022"/>
                </a:lnTo>
                <a:lnTo>
                  <a:pt x="1260284" y="5287188"/>
                </a:lnTo>
                <a:lnTo>
                  <a:pt x="1220216" y="5265407"/>
                </a:lnTo>
                <a:lnTo>
                  <a:pt x="1179487" y="5244706"/>
                </a:lnTo>
                <a:lnTo>
                  <a:pt x="1138110" y="5225123"/>
                </a:lnTo>
                <a:lnTo>
                  <a:pt x="1096124" y="5206657"/>
                </a:lnTo>
                <a:lnTo>
                  <a:pt x="1053528" y="5189334"/>
                </a:lnTo>
                <a:lnTo>
                  <a:pt x="1010348" y="5173167"/>
                </a:lnTo>
                <a:lnTo>
                  <a:pt x="966609" y="5158194"/>
                </a:lnTo>
                <a:lnTo>
                  <a:pt x="922312" y="5144414"/>
                </a:lnTo>
                <a:lnTo>
                  <a:pt x="877506" y="5131854"/>
                </a:lnTo>
                <a:lnTo>
                  <a:pt x="832180" y="5120538"/>
                </a:lnTo>
                <a:lnTo>
                  <a:pt x="786371" y="5110480"/>
                </a:lnTo>
                <a:lnTo>
                  <a:pt x="740105" y="5101691"/>
                </a:lnTo>
                <a:lnTo>
                  <a:pt x="693381" y="5094211"/>
                </a:lnTo>
                <a:lnTo>
                  <a:pt x="646226" y="5088039"/>
                </a:lnTo>
                <a:lnTo>
                  <a:pt x="598665" y="5083213"/>
                </a:lnTo>
                <a:lnTo>
                  <a:pt x="550722" y="5079746"/>
                </a:lnTo>
                <a:lnTo>
                  <a:pt x="502399" y="5077638"/>
                </a:lnTo>
                <a:lnTo>
                  <a:pt x="453720" y="5076939"/>
                </a:lnTo>
                <a:lnTo>
                  <a:pt x="405117" y="5077638"/>
                </a:lnTo>
                <a:lnTo>
                  <a:pt x="356857" y="5079733"/>
                </a:lnTo>
                <a:lnTo>
                  <a:pt x="308952" y="5083200"/>
                </a:lnTo>
                <a:lnTo>
                  <a:pt x="261454" y="5088026"/>
                </a:lnTo>
                <a:lnTo>
                  <a:pt x="214350" y="5094186"/>
                </a:lnTo>
                <a:lnTo>
                  <a:pt x="167678" y="5101653"/>
                </a:lnTo>
                <a:lnTo>
                  <a:pt x="121437" y="5110429"/>
                </a:lnTo>
                <a:lnTo>
                  <a:pt x="75666" y="5120462"/>
                </a:lnTo>
                <a:lnTo>
                  <a:pt x="30378" y="5131765"/>
                </a:lnTo>
                <a:lnTo>
                  <a:pt x="0" y="5140274"/>
                </a:lnTo>
                <a:lnTo>
                  <a:pt x="0" y="6597332"/>
                </a:lnTo>
                <a:lnTo>
                  <a:pt x="2098192" y="6597332"/>
                </a:lnTo>
                <a:close/>
              </a:path>
              <a:path w="18288000" h="6597650">
                <a:moveTo>
                  <a:pt x="16235960" y="1646783"/>
                </a:moveTo>
                <a:lnTo>
                  <a:pt x="16233953" y="1605915"/>
                </a:lnTo>
                <a:lnTo>
                  <a:pt x="16227946" y="1565440"/>
                </a:lnTo>
                <a:lnTo>
                  <a:pt x="16218002" y="1525752"/>
                </a:lnTo>
                <a:lnTo>
                  <a:pt x="16204222" y="1487220"/>
                </a:lnTo>
                <a:lnTo>
                  <a:pt x="16186722" y="1450225"/>
                </a:lnTo>
                <a:lnTo>
                  <a:pt x="16165691" y="1415135"/>
                </a:lnTo>
                <a:lnTo>
                  <a:pt x="16141307" y="1382268"/>
                </a:lnTo>
                <a:lnTo>
                  <a:pt x="16113836" y="1351953"/>
                </a:lnTo>
                <a:lnTo>
                  <a:pt x="16083509" y="1324470"/>
                </a:lnTo>
                <a:lnTo>
                  <a:pt x="16050654" y="1300099"/>
                </a:lnTo>
                <a:lnTo>
                  <a:pt x="16015551" y="1279055"/>
                </a:lnTo>
                <a:lnTo>
                  <a:pt x="15978556" y="1261567"/>
                </a:lnTo>
                <a:lnTo>
                  <a:pt x="15940037" y="1247775"/>
                </a:lnTo>
                <a:lnTo>
                  <a:pt x="15900349" y="1237843"/>
                </a:lnTo>
                <a:lnTo>
                  <a:pt x="15859875" y="1231836"/>
                </a:lnTo>
                <a:lnTo>
                  <a:pt x="15819006" y="1229829"/>
                </a:lnTo>
                <a:lnTo>
                  <a:pt x="15798546" y="1230325"/>
                </a:lnTo>
                <a:lnTo>
                  <a:pt x="15757817" y="1234338"/>
                </a:lnTo>
                <a:lnTo>
                  <a:pt x="15717685" y="1242326"/>
                </a:lnTo>
                <a:lnTo>
                  <a:pt x="15678531" y="1254201"/>
                </a:lnTo>
                <a:lnTo>
                  <a:pt x="15640723" y="1269860"/>
                </a:lnTo>
                <a:lnTo>
                  <a:pt x="15604643" y="1289151"/>
                </a:lnTo>
                <a:lnTo>
                  <a:pt x="15570619" y="1311884"/>
                </a:lnTo>
                <a:lnTo>
                  <a:pt x="15538984" y="1337843"/>
                </a:lnTo>
                <a:lnTo>
                  <a:pt x="15510053" y="1366774"/>
                </a:lnTo>
                <a:lnTo>
                  <a:pt x="15484094" y="1398397"/>
                </a:lnTo>
                <a:lnTo>
                  <a:pt x="15461361" y="1432420"/>
                </a:lnTo>
                <a:lnTo>
                  <a:pt x="15442070" y="1468513"/>
                </a:lnTo>
                <a:lnTo>
                  <a:pt x="15426411" y="1506308"/>
                </a:lnTo>
                <a:lnTo>
                  <a:pt x="15414536" y="1545475"/>
                </a:lnTo>
                <a:lnTo>
                  <a:pt x="15406561" y="1585607"/>
                </a:lnTo>
                <a:lnTo>
                  <a:pt x="15402548" y="1626323"/>
                </a:lnTo>
                <a:lnTo>
                  <a:pt x="15402040" y="1646783"/>
                </a:lnTo>
                <a:lnTo>
                  <a:pt x="15402548" y="1667243"/>
                </a:lnTo>
                <a:lnTo>
                  <a:pt x="15406561" y="1707959"/>
                </a:lnTo>
                <a:lnTo>
                  <a:pt x="15414536" y="1748091"/>
                </a:lnTo>
                <a:lnTo>
                  <a:pt x="15426411" y="1787245"/>
                </a:lnTo>
                <a:lnTo>
                  <a:pt x="15442070" y="1825053"/>
                </a:lnTo>
                <a:lnTo>
                  <a:pt x="15461361" y="1861146"/>
                </a:lnTo>
                <a:lnTo>
                  <a:pt x="15484094" y="1895170"/>
                </a:lnTo>
                <a:lnTo>
                  <a:pt x="15510053" y="1926793"/>
                </a:lnTo>
                <a:lnTo>
                  <a:pt x="15538984" y="1955723"/>
                </a:lnTo>
                <a:lnTo>
                  <a:pt x="15570619" y="1981682"/>
                </a:lnTo>
                <a:lnTo>
                  <a:pt x="15604643" y="2004415"/>
                </a:lnTo>
                <a:lnTo>
                  <a:pt x="15640723" y="2023706"/>
                </a:lnTo>
                <a:lnTo>
                  <a:pt x="15678531" y="2039366"/>
                </a:lnTo>
                <a:lnTo>
                  <a:pt x="15717685" y="2051240"/>
                </a:lnTo>
                <a:lnTo>
                  <a:pt x="15757817" y="2059228"/>
                </a:lnTo>
                <a:lnTo>
                  <a:pt x="15798546" y="2063242"/>
                </a:lnTo>
                <a:lnTo>
                  <a:pt x="15819006" y="2063737"/>
                </a:lnTo>
                <a:lnTo>
                  <a:pt x="15839453" y="2063242"/>
                </a:lnTo>
                <a:lnTo>
                  <a:pt x="15880182" y="2059228"/>
                </a:lnTo>
                <a:lnTo>
                  <a:pt x="15920314" y="2051240"/>
                </a:lnTo>
                <a:lnTo>
                  <a:pt x="15959468" y="2039366"/>
                </a:lnTo>
                <a:lnTo>
                  <a:pt x="15997276" y="2023706"/>
                </a:lnTo>
                <a:lnTo>
                  <a:pt x="16033357" y="2004415"/>
                </a:lnTo>
                <a:lnTo>
                  <a:pt x="16067380" y="1981682"/>
                </a:lnTo>
                <a:lnTo>
                  <a:pt x="16099016" y="1955723"/>
                </a:lnTo>
                <a:lnTo>
                  <a:pt x="16127946" y="1926793"/>
                </a:lnTo>
                <a:lnTo>
                  <a:pt x="16153905" y="1895170"/>
                </a:lnTo>
                <a:lnTo>
                  <a:pt x="16176638" y="1861146"/>
                </a:lnTo>
                <a:lnTo>
                  <a:pt x="16195929" y="1825053"/>
                </a:lnTo>
                <a:lnTo>
                  <a:pt x="16211588" y="1787245"/>
                </a:lnTo>
                <a:lnTo>
                  <a:pt x="16223463" y="1748091"/>
                </a:lnTo>
                <a:lnTo>
                  <a:pt x="16231438" y="1707959"/>
                </a:lnTo>
                <a:lnTo>
                  <a:pt x="16235452" y="1667243"/>
                </a:lnTo>
                <a:lnTo>
                  <a:pt x="16235960" y="1646783"/>
                </a:lnTo>
                <a:close/>
              </a:path>
              <a:path w="18288000" h="6597650">
                <a:moveTo>
                  <a:pt x="18287861" y="4935093"/>
                </a:moveTo>
                <a:lnTo>
                  <a:pt x="18287162" y="4886503"/>
                </a:lnTo>
                <a:lnTo>
                  <a:pt x="18285067" y="4838255"/>
                </a:lnTo>
                <a:lnTo>
                  <a:pt x="18281600" y="4790389"/>
                </a:lnTo>
                <a:lnTo>
                  <a:pt x="18276786" y="4742904"/>
                </a:lnTo>
                <a:lnTo>
                  <a:pt x="18270639" y="4695837"/>
                </a:lnTo>
                <a:lnTo>
                  <a:pt x="18263185" y="4649190"/>
                </a:lnTo>
                <a:lnTo>
                  <a:pt x="18254434" y="4603000"/>
                </a:lnTo>
                <a:lnTo>
                  <a:pt x="18244401" y="4557268"/>
                </a:lnTo>
                <a:lnTo>
                  <a:pt x="18233124" y="4512030"/>
                </a:lnTo>
                <a:lnTo>
                  <a:pt x="18220601" y="4467288"/>
                </a:lnTo>
                <a:lnTo>
                  <a:pt x="18206860" y="4423080"/>
                </a:lnTo>
                <a:lnTo>
                  <a:pt x="18191925" y="4379417"/>
                </a:lnTo>
                <a:lnTo>
                  <a:pt x="18175821" y="4336313"/>
                </a:lnTo>
                <a:lnTo>
                  <a:pt x="18158549" y="4293781"/>
                </a:lnTo>
                <a:lnTo>
                  <a:pt x="18140134" y="4251871"/>
                </a:lnTo>
                <a:lnTo>
                  <a:pt x="18120602" y="4210558"/>
                </a:lnTo>
                <a:lnTo>
                  <a:pt x="18099964" y="4169905"/>
                </a:lnTo>
                <a:lnTo>
                  <a:pt x="18078247" y="4129900"/>
                </a:lnTo>
                <a:lnTo>
                  <a:pt x="18055476" y="4090581"/>
                </a:lnTo>
                <a:lnTo>
                  <a:pt x="18031651" y="4051947"/>
                </a:lnTo>
                <a:lnTo>
                  <a:pt x="18006797" y="4014038"/>
                </a:lnTo>
                <a:lnTo>
                  <a:pt x="17980952" y="3976865"/>
                </a:lnTo>
                <a:lnTo>
                  <a:pt x="17954105" y="3940454"/>
                </a:lnTo>
                <a:lnTo>
                  <a:pt x="17926304" y="3904805"/>
                </a:lnTo>
                <a:lnTo>
                  <a:pt x="17897552" y="3869956"/>
                </a:lnTo>
                <a:lnTo>
                  <a:pt x="17867872" y="3835920"/>
                </a:lnTo>
                <a:lnTo>
                  <a:pt x="17837277" y="3802723"/>
                </a:lnTo>
                <a:lnTo>
                  <a:pt x="17805794" y="3770376"/>
                </a:lnTo>
                <a:lnTo>
                  <a:pt x="17773447" y="3738892"/>
                </a:lnTo>
                <a:lnTo>
                  <a:pt x="17740237" y="3708298"/>
                </a:lnTo>
                <a:lnTo>
                  <a:pt x="17706201" y="3678618"/>
                </a:lnTo>
                <a:lnTo>
                  <a:pt x="17671352" y="3649865"/>
                </a:lnTo>
                <a:lnTo>
                  <a:pt x="17635716" y="3622052"/>
                </a:lnTo>
                <a:lnTo>
                  <a:pt x="17599292" y="3595217"/>
                </a:lnTo>
                <a:lnTo>
                  <a:pt x="17562119" y="3569360"/>
                </a:lnTo>
                <a:lnTo>
                  <a:pt x="17524210" y="3544519"/>
                </a:lnTo>
                <a:lnTo>
                  <a:pt x="17485589" y="3520694"/>
                </a:lnTo>
                <a:lnTo>
                  <a:pt x="17446257" y="3497910"/>
                </a:lnTo>
                <a:lnTo>
                  <a:pt x="17406265" y="3476193"/>
                </a:lnTo>
                <a:lnTo>
                  <a:pt x="17365599" y="3455555"/>
                </a:lnTo>
                <a:lnTo>
                  <a:pt x="17324299" y="3436023"/>
                </a:lnTo>
                <a:lnTo>
                  <a:pt x="17282376" y="3417620"/>
                </a:lnTo>
                <a:lnTo>
                  <a:pt x="17239857" y="3400348"/>
                </a:lnTo>
                <a:lnTo>
                  <a:pt x="17196753" y="3384232"/>
                </a:lnTo>
                <a:lnTo>
                  <a:pt x="17153078" y="3369297"/>
                </a:lnTo>
                <a:lnTo>
                  <a:pt x="17108869" y="3355568"/>
                </a:lnTo>
                <a:lnTo>
                  <a:pt x="17064139" y="3343046"/>
                </a:lnTo>
                <a:lnTo>
                  <a:pt x="17018889" y="3331756"/>
                </a:lnTo>
                <a:lnTo>
                  <a:pt x="16973169" y="3321735"/>
                </a:lnTo>
                <a:lnTo>
                  <a:pt x="16926967" y="3312985"/>
                </a:lnTo>
                <a:lnTo>
                  <a:pt x="16880332" y="3305518"/>
                </a:lnTo>
                <a:lnTo>
                  <a:pt x="16833253" y="3299371"/>
                </a:lnTo>
                <a:lnTo>
                  <a:pt x="16785781" y="3294557"/>
                </a:lnTo>
                <a:lnTo>
                  <a:pt x="16737902" y="3291103"/>
                </a:lnTo>
                <a:lnTo>
                  <a:pt x="16689667" y="3289008"/>
                </a:lnTo>
                <a:lnTo>
                  <a:pt x="16641077" y="3288309"/>
                </a:lnTo>
                <a:lnTo>
                  <a:pt x="16592550" y="3289008"/>
                </a:lnTo>
                <a:lnTo>
                  <a:pt x="16544379" y="3291103"/>
                </a:lnTo>
                <a:lnTo>
                  <a:pt x="16496564" y="3294557"/>
                </a:lnTo>
                <a:lnTo>
                  <a:pt x="16449142" y="3299371"/>
                </a:lnTo>
                <a:lnTo>
                  <a:pt x="16402114" y="3305518"/>
                </a:lnTo>
                <a:lnTo>
                  <a:pt x="16355517" y="3312985"/>
                </a:lnTo>
                <a:lnTo>
                  <a:pt x="16309366" y="3321735"/>
                </a:lnTo>
                <a:lnTo>
                  <a:pt x="16263671" y="3331756"/>
                </a:lnTo>
                <a:lnTo>
                  <a:pt x="16218459" y="3343046"/>
                </a:lnTo>
                <a:lnTo>
                  <a:pt x="16173755" y="3355568"/>
                </a:lnTo>
                <a:lnTo>
                  <a:pt x="16129572" y="3369297"/>
                </a:lnTo>
                <a:lnTo>
                  <a:pt x="16085922" y="3384232"/>
                </a:lnTo>
                <a:lnTo>
                  <a:pt x="16042843" y="3400348"/>
                </a:lnTo>
                <a:lnTo>
                  <a:pt x="16000324" y="3417620"/>
                </a:lnTo>
                <a:lnTo>
                  <a:pt x="15958414" y="3436023"/>
                </a:lnTo>
                <a:lnTo>
                  <a:pt x="15917126" y="3455555"/>
                </a:lnTo>
                <a:lnTo>
                  <a:pt x="15876473" y="3476193"/>
                </a:lnTo>
                <a:lnTo>
                  <a:pt x="15836468" y="3497910"/>
                </a:lnTo>
                <a:lnTo>
                  <a:pt x="15797149" y="3520694"/>
                </a:lnTo>
                <a:lnTo>
                  <a:pt x="15758529" y="3544519"/>
                </a:lnTo>
                <a:lnTo>
                  <a:pt x="15720606" y="3569360"/>
                </a:lnTo>
                <a:lnTo>
                  <a:pt x="15683433" y="3595217"/>
                </a:lnTo>
                <a:lnTo>
                  <a:pt x="15647010" y="3622052"/>
                </a:lnTo>
                <a:lnTo>
                  <a:pt x="15611348" y="3649865"/>
                </a:lnTo>
                <a:lnTo>
                  <a:pt x="15576487" y="3678618"/>
                </a:lnTo>
                <a:lnTo>
                  <a:pt x="15542438" y="3708298"/>
                </a:lnTo>
                <a:lnTo>
                  <a:pt x="15509215" y="3738892"/>
                </a:lnTo>
                <a:lnTo>
                  <a:pt x="15476855" y="3770376"/>
                </a:lnTo>
                <a:lnTo>
                  <a:pt x="15445347" y="3802723"/>
                </a:lnTo>
                <a:lnTo>
                  <a:pt x="15414740" y="3835920"/>
                </a:lnTo>
                <a:lnTo>
                  <a:pt x="15385034" y="3869956"/>
                </a:lnTo>
                <a:lnTo>
                  <a:pt x="15356269" y="3904805"/>
                </a:lnTo>
                <a:lnTo>
                  <a:pt x="15328430" y="3940454"/>
                </a:lnTo>
                <a:lnTo>
                  <a:pt x="15301570" y="3976865"/>
                </a:lnTo>
                <a:lnTo>
                  <a:pt x="15275700" y="4014038"/>
                </a:lnTo>
                <a:lnTo>
                  <a:pt x="15250821" y="4051947"/>
                </a:lnTo>
                <a:lnTo>
                  <a:pt x="15226983" y="4090581"/>
                </a:lnTo>
                <a:lnTo>
                  <a:pt x="15204174" y="4129900"/>
                </a:lnTo>
                <a:lnTo>
                  <a:pt x="15182431" y="4169905"/>
                </a:lnTo>
                <a:lnTo>
                  <a:pt x="15161781" y="4210558"/>
                </a:lnTo>
                <a:lnTo>
                  <a:pt x="15142223" y="4251871"/>
                </a:lnTo>
                <a:lnTo>
                  <a:pt x="15123795" y="4293781"/>
                </a:lnTo>
                <a:lnTo>
                  <a:pt x="15106498" y="4336313"/>
                </a:lnTo>
                <a:lnTo>
                  <a:pt x="15090369" y="4379417"/>
                </a:lnTo>
                <a:lnTo>
                  <a:pt x="15075408" y="4423080"/>
                </a:lnTo>
                <a:lnTo>
                  <a:pt x="15061654" y="4467288"/>
                </a:lnTo>
                <a:lnTo>
                  <a:pt x="15049119" y="4512030"/>
                </a:lnTo>
                <a:lnTo>
                  <a:pt x="15037816" y="4557268"/>
                </a:lnTo>
                <a:lnTo>
                  <a:pt x="15027771" y="4603000"/>
                </a:lnTo>
                <a:lnTo>
                  <a:pt x="15019008" y="4649190"/>
                </a:lnTo>
                <a:lnTo>
                  <a:pt x="15011540" y="4695837"/>
                </a:lnTo>
                <a:lnTo>
                  <a:pt x="15005380" y="4742904"/>
                </a:lnTo>
                <a:lnTo>
                  <a:pt x="15000554" y="4790389"/>
                </a:lnTo>
                <a:lnTo>
                  <a:pt x="14997087" y="4838255"/>
                </a:lnTo>
                <a:lnTo>
                  <a:pt x="14994992" y="4886503"/>
                </a:lnTo>
                <a:lnTo>
                  <a:pt x="14994293" y="4935093"/>
                </a:lnTo>
                <a:lnTo>
                  <a:pt x="14994293" y="6583185"/>
                </a:lnTo>
                <a:lnTo>
                  <a:pt x="18287861" y="6583185"/>
                </a:lnTo>
                <a:lnTo>
                  <a:pt x="18287861" y="4935093"/>
                </a:lnTo>
                <a:close/>
              </a:path>
              <a:path w="18288000" h="6597650">
                <a:moveTo>
                  <a:pt x="18287861" y="0"/>
                </a:moveTo>
                <a:lnTo>
                  <a:pt x="18239334" y="698"/>
                </a:lnTo>
                <a:lnTo>
                  <a:pt x="18191163" y="2794"/>
                </a:lnTo>
                <a:lnTo>
                  <a:pt x="18143347" y="6261"/>
                </a:lnTo>
                <a:lnTo>
                  <a:pt x="18095926" y="11074"/>
                </a:lnTo>
                <a:lnTo>
                  <a:pt x="18048897" y="17221"/>
                </a:lnTo>
                <a:lnTo>
                  <a:pt x="18002301" y="24676"/>
                </a:lnTo>
                <a:lnTo>
                  <a:pt x="17956149" y="33426"/>
                </a:lnTo>
                <a:lnTo>
                  <a:pt x="17910455" y="43459"/>
                </a:lnTo>
                <a:lnTo>
                  <a:pt x="17865243" y="54737"/>
                </a:lnTo>
                <a:lnTo>
                  <a:pt x="17820539" y="67259"/>
                </a:lnTo>
                <a:lnTo>
                  <a:pt x="17776355" y="80987"/>
                </a:lnTo>
                <a:lnTo>
                  <a:pt x="17732706" y="95923"/>
                </a:lnTo>
                <a:lnTo>
                  <a:pt x="17689614" y="112039"/>
                </a:lnTo>
                <a:lnTo>
                  <a:pt x="17647108" y="129311"/>
                </a:lnTo>
                <a:lnTo>
                  <a:pt x="17605198" y="147726"/>
                </a:lnTo>
                <a:lnTo>
                  <a:pt x="17563910" y="167259"/>
                </a:lnTo>
                <a:lnTo>
                  <a:pt x="17523257" y="187896"/>
                </a:lnTo>
                <a:lnTo>
                  <a:pt x="17483252" y="209600"/>
                </a:lnTo>
                <a:lnTo>
                  <a:pt x="17443933" y="232384"/>
                </a:lnTo>
                <a:lnTo>
                  <a:pt x="17405312" y="256209"/>
                </a:lnTo>
                <a:lnTo>
                  <a:pt x="17367390" y="281063"/>
                </a:lnTo>
                <a:lnTo>
                  <a:pt x="17330217" y="306908"/>
                </a:lnTo>
                <a:lnTo>
                  <a:pt x="17293794" y="333756"/>
                </a:lnTo>
                <a:lnTo>
                  <a:pt x="17258132" y="361556"/>
                </a:lnTo>
                <a:lnTo>
                  <a:pt x="17223270" y="390309"/>
                </a:lnTo>
                <a:lnTo>
                  <a:pt x="17189222" y="419989"/>
                </a:lnTo>
                <a:lnTo>
                  <a:pt x="17155999" y="450583"/>
                </a:lnTo>
                <a:lnTo>
                  <a:pt x="17123639" y="482066"/>
                </a:lnTo>
                <a:lnTo>
                  <a:pt x="17092130" y="514413"/>
                </a:lnTo>
                <a:lnTo>
                  <a:pt x="17061523" y="547624"/>
                </a:lnTo>
                <a:lnTo>
                  <a:pt x="17031818" y="581660"/>
                </a:lnTo>
                <a:lnTo>
                  <a:pt x="17003052" y="616508"/>
                </a:lnTo>
                <a:lnTo>
                  <a:pt x="16975214" y="652145"/>
                </a:lnTo>
                <a:lnTo>
                  <a:pt x="16948354" y="688568"/>
                </a:lnTo>
                <a:lnTo>
                  <a:pt x="16922484" y="725741"/>
                </a:lnTo>
                <a:lnTo>
                  <a:pt x="16897604" y="763651"/>
                </a:lnTo>
                <a:lnTo>
                  <a:pt x="16873766" y="802271"/>
                </a:lnTo>
                <a:lnTo>
                  <a:pt x="16850957" y="841590"/>
                </a:lnTo>
                <a:lnTo>
                  <a:pt x="16829215" y="881595"/>
                </a:lnTo>
                <a:lnTo>
                  <a:pt x="16808565" y="922261"/>
                </a:lnTo>
                <a:lnTo>
                  <a:pt x="16789007" y="963561"/>
                </a:lnTo>
                <a:lnTo>
                  <a:pt x="16770579" y="1005484"/>
                </a:lnTo>
                <a:lnTo>
                  <a:pt x="16753281" y="1048004"/>
                </a:lnTo>
                <a:lnTo>
                  <a:pt x="16737152" y="1091107"/>
                </a:lnTo>
                <a:lnTo>
                  <a:pt x="16722192" y="1134783"/>
                </a:lnTo>
                <a:lnTo>
                  <a:pt x="16708438" y="1178991"/>
                </a:lnTo>
                <a:lnTo>
                  <a:pt x="16695903" y="1223721"/>
                </a:lnTo>
                <a:lnTo>
                  <a:pt x="16684600" y="1268971"/>
                </a:lnTo>
                <a:lnTo>
                  <a:pt x="16674554" y="1314691"/>
                </a:lnTo>
                <a:lnTo>
                  <a:pt x="16665791" y="1360893"/>
                </a:lnTo>
                <a:lnTo>
                  <a:pt x="16658324" y="1407528"/>
                </a:lnTo>
                <a:lnTo>
                  <a:pt x="16652164" y="1454607"/>
                </a:lnTo>
                <a:lnTo>
                  <a:pt x="16647338" y="1502079"/>
                </a:lnTo>
                <a:lnTo>
                  <a:pt x="16643871" y="1549946"/>
                </a:lnTo>
                <a:lnTo>
                  <a:pt x="16641775" y="1598193"/>
                </a:lnTo>
                <a:lnTo>
                  <a:pt x="16641077" y="1646783"/>
                </a:lnTo>
                <a:lnTo>
                  <a:pt x="16641775" y="1695373"/>
                </a:lnTo>
                <a:lnTo>
                  <a:pt x="16643871" y="1743608"/>
                </a:lnTo>
                <a:lnTo>
                  <a:pt x="16647338" y="1791487"/>
                </a:lnTo>
                <a:lnTo>
                  <a:pt x="16652164" y="1838960"/>
                </a:lnTo>
                <a:lnTo>
                  <a:pt x="16658324" y="1886038"/>
                </a:lnTo>
                <a:lnTo>
                  <a:pt x="16665791" y="1932673"/>
                </a:lnTo>
                <a:lnTo>
                  <a:pt x="16674554" y="1978875"/>
                </a:lnTo>
                <a:lnTo>
                  <a:pt x="16684600" y="2024608"/>
                </a:lnTo>
                <a:lnTo>
                  <a:pt x="16695903" y="2069846"/>
                </a:lnTo>
                <a:lnTo>
                  <a:pt x="16708438" y="2114588"/>
                </a:lnTo>
                <a:lnTo>
                  <a:pt x="16722192" y="2158796"/>
                </a:lnTo>
                <a:lnTo>
                  <a:pt x="16737152" y="2202472"/>
                </a:lnTo>
                <a:lnTo>
                  <a:pt x="16753281" y="2245576"/>
                </a:lnTo>
                <a:lnTo>
                  <a:pt x="16770579" y="2288108"/>
                </a:lnTo>
                <a:lnTo>
                  <a:pt x="16789007" y="2330031"/>
                </a:lnTo>
                <a:lnTo>
                  <a:pt x="16808565" y="2371331"/>
                </a:lnTo>
                <a:lnTo>
                  <a:pt x="16829215" y="2412009"/>
                </a:lnTo>
                <a:lnTo>
                  <a:pt x="16850957" y="2452014"/>
                </a:lnTo>
                <a:lnTo>
                  <a:pt x="16873766" y="2491346"/>
                </a:lnTo>
                <a:lnTo>
                  <a:pt x="16897604" y="2529979"/>
                </a:lnTo>
                <a:lnTo>
                  <a:pt x="16922484" y="2567902"/>
                </a:lnTo>
                <a:lnTo>
                  <a:pt x="16948354" y="2605074"/>
                </a:lnTo>
                <a:lnTo>
                  <a:pt x="16975214" y="2641511"/>
                </a:lnTo>
                <a:lnTo>
                  <a:pt x="17003052" y="2677160"/>
                </a:lnTo>
                <a:lnTo>
                  <a:pt x="17031818" y="2712021"/>
                </a:lnTo>
                <a:lnTo>
                  <a:pt x="17061523" y="2746070"/>
                </a:lnTo>
                <a:lnTo>
                  <a:pt x="17092130" y="2779293"/>
                </a:lnTo>
                <a:lnTo>
                  <a:pt x="17123639" y="2811665"/>
                </a:lnTo>
                <a:lnTo>
                  <a:pt x="17155999" y="2843161"/>
                </a:lnTo>
                <a:lnTo>
                  <a:pt x="17189222" y="2873781"/>
                </a:lnTo>
                <a:lnTo>
                  <a:pt x="17223270" y="2903474"/>
                </a:lnTo>
                <a:lnTo>
                  <a:pt x="17258132" y="2932252"/>
                </a:lnTo>
                <a:lnTo>
                  <a:pt x="17293794" y="2960090"/>
                </a:lnTo>
                <a:lnTo>
                  <a:pt x="17330217" y="2986951"/>
                </a:lnTo>
                <a:lnTo>
                  <a:pt x="17367390" y="3012833"/>
                </a:lnTo>
                <a:lnTo>
                  <a:pt x="17405312" y="3037700"/>
                </a:lnTo>
                <a:lnTo>
                  <a:pt x="17443933" y="3061563"/>
                </a:lnTo>
                <a:lnTo>
                  <a:pt x="17483252" y="3084372"/>
                </a:lnTo>
                <a:lnTo>
                  <a:pt x="17523257" y="3106115"/>
                </a:lnTo>
                <a:lnTo>
                  <a:pt x="17563910" y="3126790"/>
                </a:lnTo>
                <a:lnTo>
                  <a:pt x="17605198" y="3146361"/>
                </a:lnTo>
                <a:lnTo>
                  <a:pt x="17647108" y="3164814"/>
                </a:lnTo>
                <a:lnTo>
                  <a:pt x="17689614" y="3182124"/>
                </a:lnTo>
                <a:lnTo>
                  <a:pt x="17732706" y="3198279"/>
                </a:lnTo>
                <a:lnTo>
                  <a:pt x="17776355" y="3213252"/>
                </a:lnTo>
                <a:lnTo>
                  <a:pt x="17820539" y="3227032"/>
                </a:lnTo>
                <a:lnTo>
                  <a:pt x="17865243" y="3239605"/>
                </a:lnTo>
                <a:lnTo>
                  <a:pt x="17910455" y="3250933"/>
                </a:lnTo>
                <a:lnTo>
                  <a:pt x="17956149" y="3261017"/>
                </a:lnTo>
                <a:lnTo>
                  <a:pt x="18002301" y="3269831"/>
                </a:lnTo>
                <a:lnTo>
                  <a:pt x="18048897" y="3277349"/>
                </a:lnTo>
                <a:lnTo>
                  <a:pt x="18095926" y="3283547"/>
                </a:lnTo>
                <a:lnTo>
                  <a:pt x="18143347" y="3288423"/>
                </a:lnTo>
                <a:lnTo>
                  <a:pt x="18191163" y="3291954"/>
                </a:lnTo>
                <a:lnTo>
                  <a:pt x="18239334" y="3294113"/>
                </a:lnTo>
                <a:lnTo>
                  <a:pt x="18287861" y="3294875"/>
                </a:lnTo>
                <a:lnTo>
                  <a:pt x="18287861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1"/>
            <a:ext cx="18288000" cy="10273030"/>
          </a:xfrm>
          <a:custGeom>
            <a:avLst/>
            <a:gdLst/>
            <a:ahLst/>
            <a:cxnLst/>
            <a:rect l="l" t="t" r="r" b="b"/>
            <a:pathLst>
              <a:path w="18288000" h="10273030">
                <a:moveTo>
                  <a:pt x="667702" y="2671838"/>
                </a:moveTo>
                <a:lnTo>
                  <a:pt x="666216" y="2631643"/>
                </a:lnTo>
                <a:lnTo>
                  <a:pt x="662762" y="2591562"/>
                </a:lnTo>
                <a:lnTo>
                  <a:pt x="657352" y="2551709"/>
                </a:lnTo>
                <a:lnTo>
                  <a:pt x="649986" y="2512161"/>
                </a:lnTo>
                <a:lnTo>
                  <a:pt x="640702" y="2473020"/>
                </a:lnTo>
                <a:lnTo>
                  <a:pt x="629488" y="2434386"/>
                </a:lnTo>
                <a:lnTo>
                  <a:pt x="616407" y="2396350"/>
                </a:lnTo>
                <a:lnTo>
                  <a:pt x="601472" y="2358999"/>
                </a:lnTo>
                <a:lnTo>
                  <a:pt x="584720" y="2322436"/>
                </a:lnTo>
                <a:lnTo>
                  <a:pt x="566191" y="2286724"/>
                </a:lnTo>
                <a:lnTo>
                  <a:pt x="545947" y="2251976"/>
                </a:lnTo>
                <a:lnTo>
                  <a:pt x="524002" y="2218258"/>
                </a:lnTo>
                <a:lnTo>
                  <a:pt x="500443" y="2185657"/>
                </a:lnTo>
                <a:lnTo>
                  <a:pt x="475310" y="2154250"/>
                </a:lnTo>
                <a:lnTo>
                  <a:pt x="448665" y="2124113"/>
                </a:lnTo>
                <a:lnTo>
                  <a:pt x="420573" y="2095322"/>
                </a:lnTo>
                <a:lnTo>
                  <a:pt x="391096" y="2067953"/>
                </a:lnTo>
                <a:lnTo>
                  <a:pt x="360324" y="2042058"/>
                </a:lnTo>
                <a:lnTo>
                  <a:pt x="328307" y="2017699"/>
                </a:lnTo>
                <a:lnTo>
                  <a:pt x="295135" y="1994941"/>
                </a:lnTo>
                <a:lnTo>
                  <a:pt x="260896" y="1973834"/>
                </a:lnTo>
                <a:lnTo>
                  <a:pt x="225653" y="1954441"/>
                </a:lnTo>
                <a:lnTo>
                  <a:pt x="189509" y="1936800"/>
                </a:lnTo>
                <a:lnTo>
                  <a:pt x="152527" y="1920951"/>
                </a:lnTo>
                <a:lnTo>
                  <a:pt x="114833" y="1906930"/>
                </a:lnTo>
                <a:lnTo>
                  <a:pt x="76479" y="1894789"/>
                </a:lnTo>
                <a:lnTo>
                  <a:pt x="37579" y="1884540"/>
                </a:lnTo>
                <a:lnTo>
                  <a:pt x="0" y="1876539"/>
                </a:lnTo>
                <a:lnTo>
                  <a:pt x="0" y="3487242"/>
                </a:lnTo>
                <a:lnTo>
                  <a:pt x="37579" y="3479254"/>
                </a:lnTo>
                <a:lnTo>
                  <a:pt x="76479" y="3469005"/>
                </a:lnTo>
                <a:lnTo>
                  <a:pt x="114833" y="3456851"/>
                </a:lnTo>
                <a:lnTo>
                  <a:pt x="152527" y="3442843"/>
                </a:lnTo>
                <a:lnTo>
                  <a:pt x="189509" y="3426993"/>
                </a:lnTo>
                <a:lnTo>
                  <a:pt x="225653" y="3409353"/>
                </a:lnTo>
                <a:lnTo>
                  <a:pt x="260896" y="3389947"/>
                </a:lnTo>
                <a:lnTo>
                  <a:pt x="295135" y="3368852"/>
                </a:lnTo>
                <a:lnTo>
                  <a:pt x="328307" y="3346094"/>
                </a:lnTo>
                <a:lnTo>
                  <a:pt x="360324" y="3321735"/>
                </a:lnTo>
                <a:lnTo>
                  <a:pt x="391096" y="3295840"/>
                </a:lnTo>
                <a:lnTo>
                  <a:pt x="420573" y="3268459"/>
                </a:lnTo>
                <a:lnTo>
                  <a:pt x="448665" y="3239668"/>
                </a:lnTo>
                <a:lnTo>
                  <a:pt x="475310" y="3209544"/>
                </a:lnTo>
                <a:lnTo>
                  <a:pt x="500443" y="3178137"/>
                </a:lnTo>
                <a:lnTo>
                  <a:pt x="524002" y="3145536"/>
                </a:lnTo>
                <a:lnTo>
                  <a:pt x="545947" y="3111817"/>
                </a:lnTo>
                <a:lnTo>
                  <a:pt x="566191" y="3077057"/>
                </a:lnTo>
                <a:lnTo>
                  <a:pt x="584720" y="3041358"/>
                </a:lnTo>
                <a:lnTo>
                  <a:pt x="601472" y="3004782"/>
                </a:lnTo>
                <a:lnTo>
                  <a:pt x="616407" y="2967431"/>
                </a:lnTo>
                <a:lnTo>
                  <a:pt x="629488" y="2929394"/>
                </a:lnTo>
                <a:lnTo>
                  <a:pt x="640702" y="2890761"/>
                </a:lnTo>
                <a:lnTo>
                  <a:pt x="649986" y="2851632"/>
                </a:lnTo>
                <a:lnTo>
                  <a:pt x="657352" y="2812084"/>
                </a:lnTo>
                <a:lnTo>
                  <a:pt x="662762" y="2772232"/>
                </a:lnTo>
                <a:lnTo>
                  <a:pt x="666216" y="2732151"/>
                </a:lnTo>
                <a:lnTo>
                  <a:pt x="667702" y="2691955"/>
                </a:lnTo>
                <a:lnTo>
                  <a:pt x="667702" y="2671838"/>
                </a:lnTo>
                <a:close/>
              </a:path>
              <a:path w="18288000" h="10273030">
                <a:moveTo>
                  <a:pt x="1494269" y="935266"/>
                </a:moveTo>
                <a:lnTo>
                  <a:pt x="1486750" y="850557"/>
                </a:lnTo>
                <a:lnTo>
                  <a:pt x="1480591" y="803452"/>
                </a:lnTo>
                <a:lnTo>
                  <a:pt x="1473123" y="756780"/>
                </a:lnTo>
                <a:lnTo>
                  <a:pt x="1464348" y="710539"/>
                </a:lnTo>
                <a:lnTo>
                  <a:pt x="1454302" y="664781"/>
                </a:lnTo>
                <a:lnTo>
                  <a:pt x="1442999" y="619493"/>
                </a:lnTo>
                <a:lnTo>
                  <a:pt x="1430464" y="574700"/>
                </a:lnTo>
                <a:lnTo>
                  <a:pt x="1416710" y="530440"/>
                </a:lnTo>
                <a:lnTo>
                  <a:pt x="1401749" y="486714"/>
                </a:lnTo>
                <a:lnTo>
                  <a:pt x="1385608" y="443560"/>
                </a:lnTo>
                <a:lnTo>
                  <a:pt x="1368298" y="400977"/>
                </a:lnTo>
                <a:lnTo>
                  <a:pt x="1349857" y="358990"/>
                </a:lnTo>
                <a:lnTo>
                  <a:pt x="1330299" y="317627"/>
                </a:lnTo>
                <a:lnTo>
                  <a:pt x="1309624" y="276910"/>
                </a:lnTo>
                <a:lnTo>
                  <a:pt x="1287868" y="236842"/>
                </a:lnTo>
                <a:lnTo>
                  <a:pt x="1265047" y="197446"/>
                </a:lnTo>
                <a:lnTo>
                  <a:pt x="1241183" y="158762"/>
                </a:lnTo>
                <a:lnTo>
                  <a:pt x="1216291" y="120777"/>
                </a:lnTo>
                <a:lnTo>
                  <a:pt x="1190396" y="83540"/>
                </a:lnTo>
                <a:lnTo>
                  <a:pt x="1163510" y="47040"/>
                </a:lnTo>
                <a:lnTo>
                  <a:pt x="1135659" y="11328"/>
                </a:lnTo>
                <a:lnTo>
                  <a:pt x="1126312" y="0"/>
                </a:lnTo>
                <a:lnTo>
                  <a:pt x="0" y="0"/>
                </a:lnTo>
                <a:lnTo>
                  <a:pt x="0" y="1042822"/>
                </a:lnTo>
                <a:lnTo>
                  <a:pt x="1494269" y="1042822"/>
                </a:lnTo>
                <a:lnTo>
                  <a:pt x="1494269" y="935266"/>
                </a:lnTo>
                <a:close/>
              </a:path>
              <a:path w="18288000" h="10273030">
                <a:moveTo>
                  <a:pt x="16235960" y="5336438"/>
                </a:moveTo>
                <a:lnTo>
                  <a:pt x="16233953" y="5295570"/>
                </a:lnTo>
                <a:lnTo>
                  <a:pt x="16227946" y="5255095"/>
                </a:lnTo>
                <a:lnTo>
                  <a:pt x="16218002" y="5215407"/>
                </a:lnTo>
                <a:lnTo>
                  <a:pt x="16204222" y="5176875"/>
                </a:lnTo>
                <a:lnTo>
                  <a:pt x="16186722" y="5139880"/>
                </a:lnTo>
                <a:lnTo>
                  <a:pt x="16165691" y="5104790"/>
                </a:lnTo>
                <a:lnTo>
                  <a:pt x="16141307" y="5071923"/>
                </a:lnTo>
                <a:lnTo>
                  <a:pt x="16113836" y="5041608"/>
                </a:lnTo>
                <a:lnTo>
                  <a:pt x="16083509" y="5014125"/>
                </a:lnTo>
                <a:lnTo>
                  <a:pt x="16050654" y="4989754"/>
                </a:lnTo>
                <a:lnTo>
                  <a:pt x="16015551" y="4968710"/>
                </a:lnTo>
                <a:lnTo>
                  <a:pt x="15978556" y="4951222"/>
                </a:lnTo>
                <a:lnTo>
                  <a:pt x="15940037" y="4937430"/>
                </a:lnTo>
                <a:lnTo>
                  <a:pt x="15900349" y="4927498"/>
                </a:lnTo>
                <a:lnTo>
                  <a:pt x="15859875" y="4921491"/>
                </a:lnTo>
                <a:lnTo>
                  <a:pt x="15819006" y="4919484"/>
                </a:lnTo>
                <a:lnTo>
                  <a:pt x="15798546" y="4919980"/>
                </a:lnTo>
                <a:lnTo>
                  <a:pt x="15757817" y="4923993"/>
                </a:lnTo>
                <a:lnTo>
                  <a:pt x="15717685" y="4931981"/>
                </a:lnTo>
                <a:lnTo>
                  <a:pt x="15678531" y="4943856"/>
                </a:lnTo>
                <a:lnTo>
                  <a:pt x="15640723" y="4959515"/>
                </a:lnTo>
                <a:lnTo>
                  <a:pt x="15604643" y="4978806"/>
                </a:lnTo>
                <a:lnTo>
                  <a:pt x="15570619" y="5001539"/>
                </a:lnTo>
                <a:lnTo>
                  <a:pt x="15538984" y="5027498"/>
                </a:lnTo>
                <a:lnTo>
                  <a:pt x="15510053" y="5056429"/>
                </a:lnTo>
                <a:lnTo>
                  <a:pt x="15484094" y="5088052"/>
                </a:lnTo>
                <a:lnTo>
                  <a:pt x="15461361" y="5122075"/>
                </a:lnTo>
                <a:lnTo>
                  <a:pt x="15442070" y="5158168"/>
                </a:lnTo>
                <a:lnTo>
                  <a:pt x="15426411" y="5195963"/>
                </a:lnTo>
                <a:lnTo>
                  <a:pt x="15414536" y="5235130"/>
                </a:lnTo>
                <a:lnTo>
                  <a:pt x="15406561" y="5275262"/>
                </a:lnTo>
                <a:lnTo>
                  <a:pt x="15402548" y="5315978"/>
                </a:lnTo>
                <a:lnTo>
                  <a:pt x="15402040" y="5336438"/>
                </a:lnTo>
                <a:lnTo>
                  <a:pt x="15402548" y="5356898"/>
                </a:lnTo>
                <a:lnTo>
                  <a:pt x="15406561" y="5397614"/>
                </a:lnTo>
                <a:lnTo>
                  <a:pt x="15414536" y="5437746"/>
                </a:lnTo>
                <a:lnTo>
                  <a:pt x="15426411" y="5476900"/>
                </a:lnTo>
                <a:lnTo>
                  <a:pt x="15442070" y="5514708"/>
                </a:lnTo>
                <a:lnTo>
                  <a:pt x="15461361" y="5550801"/>
                </a:lnTo>
                <a:lnTo>
                  <a:pt x="15484094" y="5584825"/>
                </a:lnTo>
                <a:lnTo>
                  <a:pt x="15510053" y="5616448"/>
                </a:lnTo>
                <a:lnTo>
                  <a:pt x="15538984" y="5645378"/>
                </a:lnTo>
                <a:lnTo>
                  <a:pt x="15570619" y="5671337"/>
                </a:lnTo>
                <a:lnTo>
                  <a:pt x="15604643" y="5694070"/>
                </a:lnTo>
                <a:lnTo>
                  <a:pt x="15640723" y="5713361"/>
                </a:lnTo>
                <a:lnTo>
                  <a:pt x="15678531" y="5729021"/>
                </a:lnTo>
                <a:lnTo>
                  <a:pt x="15717685" y="5740895"/>
                </a:lnTo>
                <a:lnTo>
                  <a:pt x="15757817" y="5748883"/>
                </a:lnTo>
                <a:lnTo>
                  <a:pt x="15798546" y="5752897"/>
                </a:lnTo>
                <a:lnTo>
                  <a:pt x="15819006" y="5753392"/>
                </a:lnTo>
                <a:lnTo>
                  <a:pt x="15839453" y="5752897"/>
                </a:lnTo>
                <a:lnTo>
                  <a:pt x="15880182" y="5748883"/>
                </a:lnTo>
                <a:lnTo>
                  <a:pt x="15920314" y="5740895"/>
                </a:lnTo>
                <a:lnTo>
                  <a:pt x="15959468" y="5729021"/>
                </a:lnTo>
                <a:lnTo>
                  <a:pt x="15997276" y="5713361"/>
                </a:lnTo>
                <a:lnTo>
                  <a:pt x="16033357" y="5694070"/>
                </a:lnTo>
                <a:lnTo>
                  <a:pt x="16067380" y="5671337"/>
                </a:lnTo>
                <a:lnTo>
                  <a:pt x="16099016" y="5645378"/>
                </a:lnTo>
                <a:lnTo>
                  <a:pt x="16127946" y="5616448"/>
                </a:lnTo>
                <a:lnTo>
                  <a:pt x="16153905" y="5584825"/>
                </a:lnTo>
                <a:lnTo>
                  <a:pt x="16176638" y="5550801"/>
                </a:lnTo>
                <a:lnTo>
                  <a:pt x="16195929" y="5514708"/>
                </a:lnTo>
                <a:lnTo>
                  <a:pt x="16211588" y="5476900"/>
                </a:lnTo>
                <a:lnTo>
                  <a:pt x="16223463" y="5437746"/>
                </a:lnTo>
                <a:lnTo>
                  <a:pt x="16231438" y="5397614"/>
                </a:lnTo>
                <a:lnTo>
                  <a:pt x="16235452" y="5356898"/>
                </a:lnTo>
                <a:lnTo>
                  <a:pt x="16235960" y="5336438"/>
                </a:lnTo>
                <a:close/>
              </a:path>
              <a:path w="18288000" h="10273030">
                <a:moveTo>
                  <a:pt x="18287861" y="8624748"/>
                </a:moveTo>
                <a:lnTo>
                  <a:pt x="18287162" y="8576158"/>
                </a:lnTo>
                <a:lnTo>
                  <a:pt x="18285067" y="8527910"/>
                </a:lnTo>
                <a:lnTo>
                  <a:pt x="18281600" y="8480044"/>
                </a:lnTo>
                <a:lnTo>
                  <a:pt x="18276786" y="8432559"/>
                </a:lnTo>
                <a:lnTo>
                  <a:pt x="18270639" y="8385492"/>
                </a:lnTo>
                <a:lnTo>
                  <a:pt x="18263185" y="8338845"/>
                </a:lnTo>
                <a:lnTo>
                  <a:pt x="18254434" y="8292655"/>
                </a:lnTo>
                <a:lnTo>
                  <a:pt x="18244401" y="8246923"/>
                </a:lnTo>
                <a:lnTo>
                  <a:pt x="18233124" y="8201685"/>
                </a:lnTo>
                <a:lnTo>
                  <a:pt x="18220601" y="8156943"/>
                </a:lnTo>
                <a:lnTo>
                  <a:pt x="18206860" y="8112734"/>
                </a:lnTo>
                <a:lnTo>
                  <a:pt x="18191925" y="8069072"/>
                </a:lnTo>
                <a:lnTo>
                  <a:pt x="18175821" y="8025968"/>
                </a:lnTo>
                <a:lnTo>
                  <a:pt x="18158549" y="7983436"/>
                </a:lnTo>
                <a:lnTo>
                  <a:pt x="18140134" y="7941526"/>
                </a:lnTo>
                <a:lnTo>
                  <a:pt x="18120602" y="7900213"/>
                </a:lnTo>
                <a:lnTo>
                  <a:pt x="18099964" y="7859560"/>
                </a:lnTo>
                <a:lnTo>
                  <a:pt x="18078247" y="7819555"/>
                </a:lnTo>
                <a:lnTo>
                  <a:pt x="18055476" y="7780236"/>
                </a:lnTo>
                <a:lnTo>
                  <a:pt x="18031651" y="7741602"/>
                </a:lnTo>
                <a:lnTo>
                  <a:pt x="18006797" y="7703693"/>
                </a:lnTo>
                <a:lnTo>
                  <a:pt x="17980952" y="7666520"/>
                </a:lnTo>
                <a:lnTo>
                  <a:pt x="17954105" y="7630109"/>
                </a:lnTo>
                <a:lnTo>
                  <a:pt x="17926304" y="7594460"/>
                </a:lnTo>
                <a:lnTo>
                  <a:pt x="17897552" y="7559611"/>
                </a:lnTo>
                <a:lnTo>
                  <a:pt x="17867872" y="7525575"/>
                </a:lnTo>
                <a:lnTo>
                  <a:pt x="17837277" y="7492378"/>
                </a:lnTo>
                <a:lnTo>
                  <a:pt x="17805794" y="7460031"/>
                </a:lnTo>
                <a:lnTo>
                  <a:pt x="17773447" y="7428547"/>
                </a:lnTo>
                <a:lnTo>
                  <a:pt x="17740237" y="7397953"/>
                </a:lnTo>
                <a:lnTo>
                  <a:pt x="17706201" y="7368273"/>
                </a:lnTo>
                <a:lnTo>
                  <a:pt x="17671352" y="7339520"/>
                </a:lnTo>
                <a:lnTo>
                  <a:pt x="17635716" y="7311707"/>
                </a:lnTo>
                <a:lnTo>
                  <a:pt x="17599292" y="7284872"/>
                </a:lnTo>
                <a:lnTo>
                  <a:pt x="17562119" y="7259015"/>
                </a:lnTo>
                <a:lnTo>
                  <a:pt x="17524210" y="7234174"/>
                </a:lnTo>
                <a:lnTo>
                  <a:pt x="17485589" y="7210349"/>
                </a:lnTo>
                <a:lnTo>
                  <a:pt x="17446257" y="7187565"/>
                </a:lnTo>
                <a:lnTo>
                  <a:pt x="17406265" y="7165848"/>
                </a:lnTo>
                <a:lnTo>
                  <a:pt x="17365599" y="7145210"/>
                </a:lnTo>
                <a:lnTo>
                  <a:pt x="17324299" y="7125678"/>
                </a:lnTo>
                <a:lnTo>
                  <a:pt x="17282376" y="7107275"/>
                </a:lnTo>
                <a:lnTo>
                  <a:pt x="17239857" y="7090003"/>
                </a:lnTo>
                <a:lnTo>
                  <a:pt x="17196753" y="7073887"/>
                </a:lnTo>
                <a:lnTo>
                  <a:pt x="17153078" y="7058952"/>
                </a:lnTo>
                <a:lnTo>
                  <a:pt x="17108869" y="7045223"/>
                </a:lnTo>
                <a:lnTo>
                  <a:pt x="17064139" y="7032701"/>
                </a:lnTo>
                <a:lnTo>
                  <a:pt x="17018889" y="7021411"/>
                </a:lnTo>
                <a:lnTo>
                  <a:pt x="16973169" y="7011390"/>
                </a:lnTo>
                <a:lnTo>
                  <a:pt x="16926967" y="7002640"/>
                </a:lnTo>
                <a:lnTo>
                  <a:pt x="16880332" y="6995173"/>
                </a:lnTo>
                <a:lnTo>
                  <a:pt x="16833253" y="6989026"/>
                </a:lnTo>
                <a:lnTo>
                  <a:pt x="16785781" y="6984212"/>
                </a:lnTo>
                <a:lnTo>
                  <a:pt x="16737902" y="6980758"/>
                </a:lnTo>
                <a:lnTo>
                  <a:pt x="16689667" y="6978663"/>
                </a:lnTo>
                <a:lnTo>
                  <a:pt x="16641077" y="6977964"/>
                </a:lnTo>
                <a:lnTo>
                  <a:pt x="16592550" y="6978663"/>
                </a:lnTo>
                <a:lnTo>
                  <a:pt x="16544379" y="6980758"/>
                </a:lnTo>
                <a:lnTo>
                  <a:pt x="16496564" y="6984212"/>
                </a:lnTo>
                <a:lnTo>
                  <a:pt x="16449142" y="6989026"/>
                </a:lnTo>
                <a:lnTo>
                  <a:pt x="16402114" y="6995173"/>
                </a:lnTo>
                <a:lnTo>
                  <a:pt x="16355517" y="7002640"/>
                </a:lnTo>
                <a:lnTo>
                  <a:pt x="16309366" y="7011390"/>
                </a:lnTo>
                <a:lnTo>
                  <a:pt x="16263671" y="7021411"/>
                </a:lnTo>
                <a:lnTo>
                  <a:pt x="16218459" y="7032701"/>
                </a:lnTo>
                <a:lnTo>
                  <a:pt x="16173755" y="7045223"/>
                </a:lnTo>
                <a:lnTo>
                  <a:pt x="16129572" y="7058952"/>
                </a:lnTo>
                <a:lnTo>
                  <a:pt x="16085922" y="7073887"/>
                </a:lnTo>
                <a:lnTo>
                  <a:pt x="16042843" y="7090003"/>
                </a:lnTo>
                <a:lnTo>
                  <a:pt x="16000324" y="7107275"/>
                </a:lnTo>
                <a:lnTo>
                  <a:pt x="15958414" y="7125678"/>
                </a:lnTo>
                <a:lnTo>
                  <a:pt x="15917126" y="7145210"/>
                </a:lnTo>
                <a:lnTo>
                  <a:pt x="15876473" y="7165848"/>
                </a:lnTo>
                <a:lnTo>
                  <a:pt x="15836468" y="7187565"/>
                </a:lnTo>
                <a:lnTo>
                  <a:pt x="15797149" y="7210349"/>
                </a:lnTo>
                <a:lnTo>
                  <a:pt x="15758529" y="7234174"/>
                </a:lnTo>
                <a:lnTo>
                  <a:pt x="15720606" y="7259015"/>
                </a:lnTo>
                <a:lnTo>
                  <a:pt x="15683433" y="7284872"/>
                </a:lnTo>
                <a:lnTo>
                  <a:pt x="15647010" y="7311707"/>
                </a:lnTo>
                <a:lnTo>
                  <a:pt x="15611348" y="7339520"/>
                </a:lnTo>
                <a:lnTo>
                  <a:pt x="15576487" y="7368273"/>
                </a:lnTo>
                <a:lnTo>
                  <a:pt x="15542438" y="7397953"/>
                </a:lnTo>
                <a:lnTo>
                  <a:pt x="15509215" y="7428547"/>
                </a:lnTo>
                <a:lnTo>
                  <a:pt x="15476855" y="7460031"/>
                </a:lnTo>
                <a:lnTo>
                  <a:pt x="15445347" y="7492378"/>
                </a:lnTo>
                <a:lnTo>
                  <a:pt x="15414740" y="7525575"/>
                </a:lnTo>
                <a:lnTo>
                  <a:pt x="15385034" y="7559611"/>
                </a:lnTo>
                <a:lnTo>
                  <a:pt x="15356269" y="7594460"/>
                </a:lnTo>
                <a:lnTo>
                  <a:pt x="15328430" y="7630109"/>
                </a:lnTo>
                <a:lnTo>
                  <a:pt x="15301570" y="7666520"/>
                </a:lnTo>
                <a:lnTo>
                  <a:pt x="15275700" y="7703693"/>
                </a:lnTo>
                <a:lnTo>
                  <a:pt x="15250821" y="7741602"/>
                </a:lnTo>
                <a:lnTo>
                  <a:pt x="15226983" y="7780236"/>
                </a:lnTo>
                <a:lnTo>
                  <a:pt x="15204174" y="7819555"/>
                </a:lnTo>
                <a:lnTo>
                  <a:pt x="15182431" y="7859560"/>
                </a:lnTo>
                <a:lnTo>
                  <a:pt x="15161781" y="7900213"/>
                </a:lnTo>
                <a:lnTo>
                  <a:pt x="15142223" y="7941526"/>
                </a:lnTo>
                <a:lnTo>
                  <a:pt x="15123795" y="7983436"/>
                </a:lnTo>
                <a:lnTo>
                  <a:pt x="15106498" y="8025968"/>
                </a:lnTo>
                <a:lnTo>
                  <a:pt x="15090369" y="8069072"/>
                </a:lnTo>
                <a:lnTo>
                  <a:pt x="15075408" y="8112734"/>
                </a:lnTo>
                <a:lnTo>
                  <a:pt x="15061654" y="8156943"/>
                </a:lnTo>
                <a:lnTo>
                  <a:pt x="15049119" y="8201685"/>
                </a:lnTo>
                <a:lnTo>
                  <a:pt x="15037816" y="8246923"/>
                </a:lnTo>
                <a:lnTo>
                  <a:pt x="15027771" y="8292655"/>
                </a:lnTo>
                <a:lnTo>
                  <a:pt x="15019008" y="8338845"/>
                </a:lnTo>
                <a:lnTo>
                  <a:pt x="15011540" y="8385492"/>
                </a:lnTo>
                <a:lnTo>
                  <a:pt x="15005380" y="8432559"/>
                </a:lnTo>
                <a:lnTo>
                  <a:pt x="15000554" y="8480044"/>
                </a:lnTo>
                <a:lnTo>
                  <a:pt x="14997087" y="8527910"/>
                </a:lnTo>
                <a:lnTo>
                  <a:pt x="14994992" y="8576158"/>
                </a:lnTo>
                <a:lnTo>
                  <a:pt x="14994293" y="8624748"/>
                </a:lnTo>
                <a:lnTo>
                  <a:pt x="14994293" y="10272839"/>
                </a:lnTo>
                <a:lnTo>
                  <a:pt x="18287861" y="10272839"/>
                </a:lnTo>
                <a:lnTo>
                  <a:pt x="18287861" y="8624748"/>
                </a:lnTo>
                <a:close/>
              </a:path>
              <a:path w="18288000" h="10273030">
                <a:moveTo>
                  <a:pt x="18287861" y="3689654"/>
                </a:moveTo>
                <a:lnTo>
                  <a:pt x="18239334" y="3690353"/>
                </a:lnTo>
                <a:lnTo>
                  <a:pt x="18191163" y="3692448"/>
                </a:lnTo>
                <a:lnTo>
                  <a:pt x="18143347" y="3695916"/>
                </a:lnTo>
                <a:lnTo>
                  <a:pt x="18095926" y="3700729"/>
                </a:lnTo>
                <a:lnTo>
                  <a:pt x="18048897" y="3706876"/>
                </a:lnTo>
                <a:lnTo>
                  <a:pt x="18002301" y="3714331"/>
                </a:lnTo>
                <a:lnTo>
                  <a:pt x="17956149" y="3723081"/>
                </a:lnTo>
                <a:lnTo>
                  <a:pt x="17910455" y="3733114"/>
                </a:lnTo>
                <a:lnTo>
                  <a:pt x="17865243" y="3744391"/>
                </a:lnTo>
                <a:lnTo>
                  <a:pt x="17820539" y="3756914"/>
                </a:lnTo>
                <a:lnTo>
                  <a:pt x="17776355" y="3770642"/>
                </a:lnTo>
                <a:lnTo>
                  <a:pt x="17732706" y="3785578"/>
                </a:lnTo>
                <a:lnTo>
                  <a:pt x="17689614" y="3801694"/>
                </a:lnTo>
                <a:lnTo>
                  <a:pt x="17647108" y="3818966"/>
                </a:lnTo>
                <a:lnTo>
                  <a:pt x="17605198" y="3837381"/>
                </a:lnTo>
                <a:lnTo>
                  <a:pt x="17563910" y="3856913"/>
                </a:lnTo>
                <a:lnTo>
                  <a:pt x="17523257" y="3877551"/>
                </a:lnTo>
                <a:lnTo>
                  <a:pt x="17483252" y="3899255"/>
                </a:lnTo>
                <a:lnTo>
                  <a:pt x="17443933" y="3922039"/>
                </a:lnTo>
                <a:lnTo>
                  <a:pt x="17405312" y="3945864"/>
                </a:lnTo>
                <a:lnTo>
                  <a:pt x="17367390" y="3970718"/>
                </a:lnTo>
                <a:lnTo>
                  <a:pt x="17330217" y="3996563"/>
                </a:lnTo>
                <a:lnTo>
                  <a:pt x="17293794" y="4023410"/>
                </a:lnTo>
                <a:lnTo>
                  <a:pt x="17258132" y="4051211"/>
                </a:lnTo>
                <a:lnTo>
                  <a:pt x="17223270" y="4079964"/>
                </a:lnTo>
                <a:lnTo>
                  <a:pt x="17189222" y="4109643"/>
                </a:lnTo>
                <a:lnTo>
                  <a:pt x="17155999" y="4140238"/>
                </a:lnTo>
                <a:lnTo>
                  <a:pt x="17123639" y="4171721"/>
                </a:lnTo>
                <a:lnTo>
                  <a:pt x="17092130" y="4204068"/>
                </a:lnTo>
                <a:lnTo>
                  <a:pt x="17061523" y="4237279"/>
                </a:lnTo>
                <a:lnTo>
                  <a:pt x="17031818" y="4271315"/>
                </a:lnTo>
                <a:lnTo>
                  <a:pt x="17003052" y="4306163"/>
                </a:lnTo>
                <a:lnTo>
                  <a:pt x="16975214" y="4341800"/>
                </a:lnTo>
                <a:lnTo>
                  <a:pt x="16948354" y="4378223"/>
                </a:lnTo>
                <a:lnTo>
                  <a:pt x="16922484" y="4415396"/>
                </a:lnTo>
                <a:lnTo>
                  <a:pt x="16897604" y="4453306"/>
                </a:lnTo>
                <a:lnTo>
                  <a:pt x="16873766" y="4491926"/>
                </a:lnTo>
                <a:lnTo>
                  <a:pt x="16850957" y="4531245"/>
                </a:lnTo>
                <a:lnTo>
                  <a:pt x="16829215" y="4571250"/>
                </a:lnTo>
                <a:lnTo>
                  <a:pt x="16808565" y="4611916"/>
                </a:lnTo>
                <a:lnTo>
                  <a:pt x="16789007" y="4653216"/>
                </a:lnTo>
                <a:lnTo>
                  <a:pt x="16770579" y="4695139"/>
                </a:lnTo>
                <a:lnTo>
                  <a:pt x="16753281" y="4737659"/>
                </a:lnTo>
                <a:lnTo>
                  <a:pt x="16737152" y="4780762"/>
                </a:lnTo>
                <a:lnTo>
                  <a:pt x="16722192" y="4824438"/>
                </a:lnTo>
                <a:lnTo>
                  <a:pt x="16708438" y="4868646"/>
                </a:lnTo>
                <a:lnTo>
                  <a:pt x="16695903" y="4913376"/>
                </a:lnTo>
                <a:lnTo>
                  <a:pt x="16684600" y="4958626"/>
                </a:lnTo>
                <a:lnTo>
                  <a:pt x="16674554" y="5004346"/>
                </a:lnTo>
                <a:lnTo>
                  <a:pt x="16665791" y="5050548"/>
                </a:lnTo>
                <a:lnTo>
                  <a:pt x="16658324" y="5097183"/>
                </a:lnTo>
                <a:lnTo>
                  <a:pt x="16652164" y="5144262"/>
                </a:lnTo>
                <a:lnTo>
                  <a:pt x="16647338" y="5191734"/>
                </a:lnTo>
                <a:lnTo>
                  <a:pt x="16643871" y="5239601"/>
                </a:lnTo>
                <a:lnTo>
                  <a:pt x="16641775" y="5287848"/>
                </a:lnTo>
                <a:lnTo>
                  <a:pt x="16641077" y="5336438"/>
                </a:lnTo>
                <a:lnTo>
                  <a:pt x="16641775" y="5385028"/>
                </a:lnTo>
                <a:lnTo>
                  <a:pt x="16643871" y="5433263"/>
                </a:lnTo>
                <a:lnTo>
                  <a:pt x="16647338" y="5481142"/>
                </a:lnTo>
                <a:lnTo>
                  <a:pt x="16652164" y="5528615"/>
                </a:lnTo>
                <a:lnTo>
                  <a:pt x="16658324" y="5575693"/>
                </a:lnTo>
                <a:lnTo>
                  <a:pt x="16665791" y="5622328"/>
                </a:lnTo>
                <a:lnTo>
                  <a:pt x="16674554" y="5668530"/>
                </a:lnTo>
                <a:lnTo>
                  <a:pt x="16684600" y="5714263"/>
                </a:lnTo>
                <a:lnTo>
                  <a:pt x="16695903" y="5759501"/>
                </a:lnTo>
                <a:lnTo>
                  <a:pt x="16708438" y="5804243"/>
                </a:lnTo>
                <a:lnTo>
                  <a:pt x="16722192" y="5848451"/>
                </a:lnTo>
                <a:lnTo>
                  <a:pt x="16737152" y="5892127"/>
                </a:lnTo>
                <a:lnTo>
                  <a:pt x="16753281" y="5935230"/>
                </a:lnTo>
                <a:lnTo>
                  <a:pt x="16770579" y="5977763"/>
                </a:lnTo>
                <a:lnTo>
                  <a:pt x="16789007" y="6019685"/>
                </a:lnTo>
                <a:lnTo>
                  <a:pt x="16808565" y="6060986"/>
                </a:lnTo>
                <a:lnTo>
                  <a:pt x="16829215" y="6101664"/>
                </a:lnTo>
                <a:lnTo>
                  <a:pt x="16850957" y="6141669"/>
                </a:lnTo>
                <a:lnTo>
                  <a:pt x="16873766" y="6181001"/>
                </a:lnTo>
                <a:lnTo>
                  <a:pt x="16897604" y="6219634"/>
                </a:lnTo>
                <a:lnTo>
                  <a:pt x="16922484" y="6257556"/>
                </a:lnTo>
                <a:lnTo>
                  <a:pt x="16948354" y="6294729"/>
                </a:lnTo>
                <a:lnTo>
                  <a:pt x="16975214" y="6331166"/>
                </a:lnTo>
                <a:lnTo>
                  <a:pt x="17003052" y="6366815"/>
                </a:lnTo>
                <a:lnTo>
                  <a:pt x="17031818" y="6401676"/>
                </a:lnTo>
                <a:lnTo>
                  <a:pt x="17061523" y="6435725"/>
                </a:lnTo>
                <a:lnTo>
                  <a:pt x="17092130" y="6468948"/>
                </a:lnTo>
                <a:lnTo>
                  <a:pt x="17123639" y="6501320"/>
                </a:lnTo>
                <a:lnTo>
                  <a:pt x="17155999" y="6532816"/>
                </a:lnTo>
                <a:lnTo>
                  <a:pt x="17189222" y="6563436"/>
                </a:lnTo>
                <a:lnTo>
                  <a:pt x="17223270" y="6593129"/>
                </a:lnTo>
                <a:lnTo>
                  <a:pt x="17258132" y="6621907"/>
                </a:lnTo>
                <a:lnTo>
                  <a:pt x="17293794" y="6649745"/>
                </a:lnTo>
                <a:lnTo>
                  <a:pt x="17330217" y="6676606"/>
                </a:lnTo>
                <a:lnTo>
                  <a:pt x="17367390" y="6702488"/>
                </a:lnTo>
                <a:lnTo>
                  <a:pt x="17405312" y="6727355"/>
                </a:lnTo>
                <a:lnTo>
                  <a:pt x="17443933" y="6751218"/>
                </a:lnTo>
                <a:lnTo>
                  <a:pt x="17483252" y="6774027"/>
                </a:lnTo>
                <a:lnTo>
                  <a:pt x="17523257" y="6795770"/>
                </a:lnTo>
                <a:lnTo>
                  <a:pt x="17563910" y="6816445"/>
                </a:lnTo>
                <a:lnTo>
                  <a:pt x="17605198" y="6836016"/>
                </a:lnTo>
                <a:lnTo>
                  <a:pt x="17647108" y="6854469"/>
                </a:lnTo>
                <a:lnTo>
                  <a:pt x="17689614" y="6871779"/>
                </a:lnTo>
                <a:lnTo>
                  <a:pt x="17732706" y="6887934"/>
                </a:lnTo>
                <a:lnTo>
                  <a:pt x="17776355" y="6902907"/>
                </a:lnTo>
                <a:lnTo>
                  <a:pt x="17820539" y="6916687"/>
                </a:lnTo>
                <a:lnTo>
                  <a:pt x="17865243" y="6929260"/>
                </a:lnTo>
                <a:lnTo>
                  <a:pt x="17910455" y="6940588"/>
                </a:lnTo>
                <a:lnTo>
                  <a:pt x="17956149" y="6950672"/>
                </a:lnTo>
                <a:lnTo>
                  <a:pt x="18002301" y="6959486"/>
                </a:lnTo>
                <a:lnTo>
                  <a:pt x="18048897" y="6967004"/>
                </a:lnTo>
                <a:lnTo>
                  <a:pt x="18095926" y="6973202"/>
                </a:lnTo>
                <a:lnTo>
                  <a:pt x="18143347" y="6978078"/>
                </a:lnTo>
                <a:lnTo>
                  <a:pt x="18191163" y="6981609"/>
                </a:lnTo>
                <a:lnTo>
                  <a:pt x="18239334" y="6983768"/>
                </a:lnTo>
                <a:lnTo>
                  <a:pt x="18287861" y="6984530"/>
                </a:lnTo>
                <a:lnTo>
                  <a:pt x="18287861" y="3689654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5188" y="1425103"/>
            <a:ext cx="61493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204"/>
              <a:t>Develop</a:t>
            </a:r>
            <a:r>
              <a:rPr dirty="0" sz="4500" spc="-405"/>
              <a:t> </a:t>
            </a:r>
            <a:r>
              <a:rPr dirty="0" sz="4500" spc="-270"/>
              <a:t>Action</a:t>
            </a:r>
            <a:r>
              <a:rPr dirty="0" sz="4500" spc="-405"/>
              <a:t> </a:t>
            </a:r>
            <a:r>
              <a:rPr dirty="0" sz="4500" spc="-335"/>
              <a:t>Plans:</a:t>
            </a:r>
            <a:endParaRPr sz="4500"/>
          </a:p>
        </p:txBody>
      </p:sp>
      <p:grpSp>
        <p:nvGrpSpPr>
          <p:cNvPr id="4" name="object 4" descr=""/>
          <p:cNvGrpSpPr/>
          <p:nvPr/>
        </p:nvGrpSpPr>
        <p:grpSpPr>
          <a:xfrm>
            <a:off x="1869418" y="3870503"/>
            <a:ext cx="152400" cy="5467985"/>
            <a:chOff x="1869418" y="3870503"/>
            <a:chExt cx="152400" cy="546798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418" y="3870503"/>
              <a:ext cx="152400" cy="152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418" y="4781549"/>
              <a:ext cx="152400" cy="152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418" y="5505539"/>
              <a:ext cx="152400" cy="152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418" y="6362471"/>
              <a:ext cx="152400" cy="1523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418" y="8223497"/>
              <a:ext cx="152400" cy="1523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418" y="9185522"/>
              <a:ext cx="152400" cy="1523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418" y="7290682"/>
              <a:ext cx="152400" cy="1523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310828" y="2322358"/>
            <a:ext cx="15884525" cy="718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82895" marR="222885" indent="-5370830">
              <a:lnSpc>
                <a:spcPct val="115500"/>
              </a:lnSpc>
              <a:spcBef>
                <a:spcPts val="100"/>
              </a:spcBef>
            </a:pPr>
            <a:r>
              <a:rPr dirty="0" sz="3300" spc="70">
                <a:latin typeface="Lucida Sans Unicode"/>
                <a:cs typeface="Lucida Sans Unicode"/>
              </a:rPr>
              <a:t>Based</a:t>
            </a:r>
            <a:r>
              <a:rPr dirty="0" sz="3300" spc="-180">
                <a:latin typeface="Lucida Sans Unicode"/>
                <a:cs typeface="Lucida Sans Unicode"/>
              </a:rPr>
              <a:t> </a:t>
            </a:r>
            <a:r>
              <a:rPr dirty="0" sz="3300">
                <a:latin typeface="Lucida Sans Unicode"/>
                <a:cs typeface="Lucida Sans Unicode"/>
              </a:rPr>
              <a:t>on</a:t>
            </a:r>
            <a:r>
              <a:rPr dirty="0" sz="3300" spc="-175">
                <a:latin typeface="Lucida Sans Unicode"/>
                <a:cs typeface="Lucida Sans Unicode"/>
              </a:rPr>
              <a:t> </a:t>
            </a:r>
            <a:r>
              <a:rPr dirty="0" sz="3300" spc="50">
                <a:latin typeface="Lucida Sans Unicode"/>
                <a:cs typeface="Lucida Sans Unicode"/>
              </a:rPr>
              <a:t>the</a:t>
            </a:r>
            <a:r>
              <a:rPr dirty="0" sz="3300" spc="-180">
                <a:latin typeface="Lucida Sans Unicode"/>
                <a:cs typeface="Lucida Sans Unicode"/>
              </a:rPr>
              <a:t> </a:t>
            </a:r>
            <a:r>
              <a:rPr dirty="0" sz="3300">
                <a:latin typeface="Lucida Sans Unicode"/>
                <a:cs typeface="Lucida Sans Unicode"/>
              </a:rPr>
              <a:t>identified</a:t>
            </a:r>
            <a:r>
              <a:rPr dirty="0" sz="3300" spc="-175">
                <a:latin typeface="Lucida Sans Unicode"/>
                <a:cs typeface="Lucida Sans Unicode"/>
              </a:rPr>
              <a:t> </a:t>
            </a:r>
            <a:r>
              <a:rPr dirty="0" sz="3300">
                <a:latin typeface="Lucida Sans Unicode"/>
                <a:cs typeface="Lucida Sans Unicode"/>
              </a:rPr>
              <a:t>root</a:t>
            </a:r>
            <a:r>
              <a:rPr dirty="0" sz="3300" spc="-180">
                <a:latin typeface="Lucida Sans Unicode"/>
                <a:cs typeface="Lucida Sans Unicode"/>
              </a:rPr>
              <a:t> </a:t>
            </a:r>
            <a:r>
              <a:rPr dirty="0" sz="3300" spc="-20">
                <a:latin typeface="Lucida Sans Unicode"/>
                <a:cs typeface="Lucida Sans Unicode"/>
              </a:rPr>
              <a:t>causes,</a:t>
            </a:r>
            <a:r>
              <a:rPr dirty="0" sz="3300" spc="-175">
                <a:latin typeface="Lucida Sans Unicode"/>
                <a:cs typeface="Lucida Sans Unicode"/>
              </a:rPr>
              <a:t> </a:t>
            </a:r>
            <a:r>
              <a:rPr dirty="0" sz="3300" spc="50">
                <a:latin typeface="Lucida Sans Unicode"/>
                <a:cs typeface="Lucida Sans Unicode"/>
              </a:rPr>
              <a:t>develop</a:t>
            </a:r>
            <a:r>
              <a:rPr dirty="0" sz="3300" spc="-180">
                <a:latin typeface="Lucida Sans Unicode"/>
                <a:cs typeface="Lucida Sans Unicode"/>
              </a:rPr>
              <a:t> </a:t>
            </a:r>
            <a:r>
              <a:rPr dirty="0" sz="3300">
                <a:latin typeface="Lucida Sans Unicode"/>
                <a:cs typeface="Lucida Sans Unicode"/>
              </a:rPr>
              <a:t>targeted</a:t>
            </a:r>
            <a:r>
              <a:rPr dirty="0" sz="3300" spc="-175">
                <a:latin typeface="Lucida Sans Unicode"/>
                <a:cs typeface="Lucida Sans Unicode"/>
              </a:rPr>
              <a:t> </a:t>
            </a:r>
            <a:r>
              <a:rPr dirty="0" sz="3300">
                <a:latin typeface="Lucida Sans Unicode"/>
                <a:cs typeface="Lucida Sans Unicode"/>
              </a:rPr>
              <a:t>action</a:t>
            </a:r>
            <a:r>
              <a:rPr dirty="0" sz="3300" spc="-180">
                <a:latin typeface="Lucida Sans Unicode"/>
                <a:cs typeface="Lucida Sans Unicode"/>
              </a:rPr>
              <a:t> </a:t>
            </a:r>
            <a:r>
              <a:rPr dirty="0" sz="3300">
                <a:latin typeface="Lucida Sans Unicode"/>
                <a:cs typeface="Lucida Sans Unicode"/>
              </a:rPr>
              <a:t>plans</a:t>
            </a:r>
            <a:r>
              <a:rPr dirty="0" sz="3300" spc="-175">
                <a:latin typeface="Lucida Sans Unicode"/>
                <a:cs typeface="Lucida Sans Unicode"/>
              </a:rPr>
              <a:t> </a:t>
            </a:r>
            <a:r>
              <a:rPr dirty="0" sz="3300" spc="65">
                <a:latin typeface="Lucida Sans Unicode"/>
                <a:cs typeface="Lucida Sans Unicode"/>
              </a:rPr>
              <a:t>to</a:t>
            </a:r>
            <a:r>
              <a:rPr dirty="0" sz="3300" spc="-180">
                <a:latin typeface="Lucida Sans Unicode"/>
                <a:cs typeface="Lucida Sans Unicode"/>
              </a:rPr>
              <a:t> </a:t>
            </a:r>
            <a:r>
              <a:rPr dirty="0" sz="3300" spc="-10">
                <a:latin typeface="Lucida Sans Unicode"/>
                <a:cs typeface="Lucida Sans Unicode"/>
              </a:rPr>
              <a:t>address </a:t>
            </a:r>
            <a:r>
              <a:rPr dirty="0" sz="3300" spc="-20">
                <a:latin typeface="Lucida Sans Unicode"/>
                <a:cs typeface="Lucida Sans Unicode"/>
              </a:rPr>
              <a:t>them.</a:t>
            </a:r>
            <a:r>
              <a:rPr dirty="0" sz="3300" spc="-215">
                <a:latin typeface="Lucida Sans Unicode"/>
                <a:cs typeface="Lucida Sans Unicode"/>
              </a:rPr>
              <a:t> </a:t>
            </a:r>
            <a:r>
              <a:rPr dirty="0" sz="3300" spc="-25">
                <a:latin typeface="Lucida Sans Unicode"/>
                <a:cs typeface="Lucida Sans Unicode"/>
              </a:rPr>
              <a:t>Examples</a:t>
            </a:r>
            <a:r>
              <a:rPr dirty="0" sz="3300" spc="-215">
                <a:latin typeface="Lucida Sans Unicode"/>
                <a:cs typeface="Lucida Sans Unicode"/>
              </a:rPr>
              <a:t> </a:t>
            </a:r>
            <a:r>
              <a:rPr dirty="0" sz="3300" spc="-10">
                <a:latin typeface="Lucida Sans Unicode"/>
                <a:cs typeface="Lucida Sans Unicode"/>
              </a:rPr>
              <a:t>include:</a:t>
            </a:r>
            <a:endParaRPr sz="3300">
              <a:latin typeface="Lucida Sans Unicode"/>
              <a:cs typeface="Lucida Sans Unicode"/>
            </a:endParaRPr>
          </a:p>
          <a:p>
            <a:pPr marL="920750">
              <a:lnSpc>
                <a:spcPct val="100000"/>
              </a:lnSpc>
              <a:spcBef>
                <a:spcPts val="1265"/>
              </a:spcBef>
            </a:pPr>
            <a:r>
              <a:rPr dirty="0" sz="3400" spc="-20">
                <a:latin typeface="Lucida Sans Unicode"/>
                <a:cs typeface="Lucida Sans Unicode"/>
              </a:rPr>
              <a:t>Reviewing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compensation</a:t>
            </a:r>
            <a:r>
              <a:rPr dirty="0" sz="3400" spc="-18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and</a:t>
            </a:r>
            <a:r>
              <a:rPr dirty="0" sz="3400" spc="-18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benefits</a:t>
            </a:r>
            <a:r>
              <a:rPr dirty="0" sz="3400" spc="-18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packages</a:t>
            </a:r>
            <a:endParaRPr sz="3400">
              <a:latin typeface="Lucida Sans Unicode"/>
              <a:cs typeface="Lucida Sans Unicode"/>
            </a:endParaRPr>
          </a:p>
          <a:p>
            <a:pPr marL="974090" marR="6272530" indent="-53340">
              <a:lnSpc>
                <a:spcPct val="139700"/>
              </a:lnSpc>
              <a:spcBef>
                <a:spcPts val="1475"/>
              </a:spcBef>
            </a:pPr>
            <a:r>
              <a:rPr dirty="0" sz="3400" spc="-35">
                <a:latin typeface="Lucida Sans Unicode"/>
                <a:cs typeface="Lucida Sans Unicode"/>
              </a:rPr>
              <a:t>Offering </a:t>
            </a:r>
            <a:r>
              <a:rPr dirty="0" sz="3400">
                <a:latin typeface="Lucida Sans Unicode"/>
                <a:cs typeface="Lucida Sans Unicode"/>
              </a:rPr>
              <a:t>career</a:t>
            </a:r>
            <a:r>
              <a:rPr dirty="0" sz="3400" spc="-3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development</a:t>
            </a:r>
            <a:r>
              <a:rPr dirty="0" sz="3400" spc="-3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programs </a:t>
            </a:r>
            <a:r>
              <a:rPr dirty="0" sz="3400" spc="-30">
                <a:latin typeface="Lucida Sans Unicode"/>
                <a:cs typeface="Lucida Sans Unicode"/>
              </a:rPr>
              <a:t>Implementing</a:t>
            </a:r>
            <a:r>
              <a:rPr dirty="0" sz="3400" spc="-210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flexible</a:t>
            </a:r>
            <a:r>
              <a:rPr dirty="0" sz="3400" spc="-210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work</a:t>
            </a:r>
            <a:r>
              <a:rPr dirty="0" sz="3400" spc="-210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arrangements</a:t>
            </a:r>
            <a:endParaRPr sz="3400">
              <a:latin typeface="Lucida Sans Unicode"/>
              <a:cs typeface="Lucida Sans Unicode"/>
            </a:endParaRPr>
          </a:p>
          <a:p>
            <a:pPr marL="1066800">
              <a:lnSpc>
                <a:spcPct val="100000"/>
              </a:lnSpc>
              <a:spcBef>
                <a:spcPts val="2665"/>
              </a:spcBef>
            </a:pPr>
            <a:r>
              <a:rPr dirty="0" sz="3400" spc="-25">
                <a:latin typeface="Lucida Sans Unicode"/>
                <a:cs typeface="Lucida Sans Unicode"/>
              </a:rPr>
              <a:t>Improving</a:t>
            </a:r>
            <a:r>
              <a:rPr dirty="0" sz="3400" spc="-12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recruitment</a:t>
            </a:r>
            <a:r>
              <a:rPr dirty="0" sz="3400" spc="-120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source</a:t>
            </a:r>
            <a:endParaRPr sz="3400">
              <a:latin typeface="Lucida Sans Unicode"/>
              <a:cs typeface="Lucida Sans Unicode"/>
            </a:endParaRPr>
          </a:p>
          <a:p>
            <a:pPr marL="920750" marR="5080" indent="76200">
              <a:lnSpc>
                <a:spcPts val="7350"/>
              </a:lnSpc>
              <a:spcBef>
                <a:spcPts val="750"/>
              </a:spcBef>
            </a:pPr>
            <a:r>
              <a:rPr dirty="0" sz="3400">
                <a:latin typeface="Lucida Sans Unicode"/>
                <a:cs typeface="Lucida Sans Unicode"/>
              </a:rPr>
              <a:t>Increase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interaction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between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employees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85">
                <a:latin typeface="Lucida Sans Unicode"/>
                <a:cs typeface="Lucida Sans Unicode"/>
              </a:rPr>
              <a:t>by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providing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some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fun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50">
                <a:latin typeface="Lucida Sans Unicode"/>
                <a:cs typeface="Lucida Sans Unicode"/>
              </a:rPr>
              <a:t>activity </a:t>
            </a:r>
            <a:r>
              <a:rPr dirty="0" sz="3400" spc="-20">
                <a:latin typeface="Lucida Sans Unicode"/>
                <a:cs typeface="Lucida Sans Unicode"/>
              </a:rPr>
              <a:t>Building</a:t>
            </a:r>
            <a:r>
              <a:rPr dirty="0" sz="3400" spc="-20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positive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work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culture</a:t>
            </a:r>
            <a:endParaRPr sz="3400">
              <a:latin typeface="Lucida Sans Unicode"/>
              <a:cs typeface="Lucida Sans Unicode"/>
            </a:endParaRPr>
          </a:p>
          <a:p>
            <a:pPr marL="1050925">
              <a:lnSpc>
                <a:spcPct val="100000"/>
              </a:lnSpc>
              <a:spcBef>
                <a:spcPts val="2700"/>
              </a:spcBef>
            </a:pPr>
            <a:r>
              <a:rPr dirty="0" sz="3400">
                <a:latin typeface="Lucida Sans Unicode"/>
                <a:cs typeface="Lucida Sans Unicode"/>
              </a:rPr>
              <a:t>Providing</a:t>
            </a:r>
            <a:r>
              <a:rPr dirty="0" sz="3400" spc="-204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leadership</a:t>
            </a:r>
            <a:r>
              <a:rPr dirty="0" sz="3400" spc="-204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training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0"/>
            <a:ext cx="1799589" cy="3805554"/>
          </a:xfrm>
          <a:custGeom>
            <a:avLst/>
            <a:gdLst/>
            <a:ahLst/>
            <a:cxnLst/>
            <a:rect l="l" t="t" r="r" b="b"/>
            <a:pathLst>
              <a:path w="1799589" h="3805554">
                <a:moveTo>
                  <a:pt x="972502" y="2967278"/>
                </a:moveTo>
                <a:lnTo>
                  <a:pt x="972312" y="2954578"/>
                </a:lnTo>
                <a:lnTo>
                  <a:pt x="972007" y="2954578"/>
                </a:lnTo>
                <a:lnTo>
                  <a:pt x="971575" y="2941878"/>
                </a:lnTo>
                <a:lnTo>
                  <a:pt x="971016" y="2929178"/>
                </a:lnTo>
                <a:lnTo>
                  <a:pt x="970343" y="2916478"/>
                </a:lnTo>
                <a:lnTo>
                  <a:pt x="969543" y="2903778"/>
                </a:lnTo>
                <a:lnTo>
                  <a:pt x="968616" y="2903778"/>
                </a:lnTo>
                <a:lnTo>
                  <a:pt x="967574" y="2891078"/>
                </a:lnTo>
                <a:lnTo>
                  <a:pt x="966393" y="2878378"/>
                </a:lnTo>
                <a:lnTo>
                  <a:pt x="965111" y="2865678"/>
                </a:lnTo>
                <a:lnTo>
                  <a:pt x="963688" y="2865678"/>
                </a:lnTo>
                <a:lnTo>
                  <a:pt x="962152" y="2852978"/>
                </a:lnTo>
                <a:lnTo>
                  <a:pt x="960501" y="2840278"/>
                </a:lnTo>
                <a:lnTo>
                  <a:pt x="958710" y="2827578"/>
                </a:lnTo>
                <a:lnTo>
                  <a:pt x="956818" y="2814878"/>
                </a:lnTo>
                <a:lnTo>
                  <a:pt x="954786" y="2814878"/>
                </a:lnTo>
                <a:lnTo>
                  <a:pt x="952652" y="2802178"/>
                </a:lnTo>
                <a:lnTo>
                  <a:pt x="950379" y="2789478"/>
                </a:lnTo>
                <a:lnTo>
                  <a:pt x="948004" y="2776778"/>
                </a:lnTo>
                <a:lnTo>
                  <a:pt x="945502" y="2776778"/>
                </a:lnTo>
                <a:lnTo>
                  <a:pt x="942873" y="2764078"/>
                </a:lnTo>
                <a:lnTo>
                  <a:pt x="940130" y="2751378"/>
                </a:lnTo>
                <a:lnTo>
                  <a:pt x="937272" y="2738678"/>
                </a:lnTo>
                <a:lnTo>
                  <a:pt x="934288" y="2738678"/>
                </a:lnTo>
                <a:lnTo>
                  <a:pt x="931202" y="2725978"/>
                </a:lnTo>
                <a:lnTo>
                  <a:pt x="927989" y="2713278"/>
                </a:lnTo>
                <a:lnTo>
                  <a:pt x="924648" y="2700578"/>
                </a:lnTo>
                <a:lnTo>
                  <a:pt x="921207" y="2700578"/>
                </a:lnTo>
                <a:lnTo>
                  <a:pt x="917651" y="2687878"/>
                </a:lnTo>
                <a:lnTo>
                  <a:pt x="913968" y="2675178"/>
                </a:lnTo>
                <a:lnTo>
                  <a:pt x="910183" y="2662478"/>
                </a:lnTo>
                <a:lnTo>
                  <a:pt x="906272" y="2662478"/>
                </a:lnTo>
                <a:lnTo>
                  <a:pt x="902258" y="2649778"/>
                </a:lnTo>
                <a:lnTo>
                  <a:pt x="898118" y="2637078"/>
                </a:lnTo>
                <a:lnTo>
                  <a:pt x="893876" y="2624378"/>
                </a:lnTo>
                <a:lnTo>
                  <a:pt x="889520" y="2624378"/>
                </a:lnTo>
                <a:lnTo>
                  <a:pt x="885050" y="2611678"/>
                </a:lnTo>
                <a:lnTo>
                  <a:pt x="880478" y="2598978"/>
                </a:lnTo>
                <a:lnTo>
                  <a:pt x="875792" y="2598978"/>
                </a:lnTo>
                <a:lnTo>
                  <a:pt x="870991" y="2586278"/>
                </a:lnTo>
                <a:lnTo>
                  <a:pt x="866089" y="2573578"/>
                </a:lnTo>
                <a:lnTo>
                  <a:pt x="861085" y="2573578"/>
                </a:lnTo>
                <a:lnTo>
                  <a:pt x="855967" y="2560878"/>
                </a:lnTo>
                <a:lnTo>
                  <a:pt x="850747" y="2548178"/>
                </a:lnTo>
                <a:lnTo>
                  <a:pt x="845413" y="2548178"/>
                </a:lnTo>
                <a:lnTo>
                  <a:pt x="839978" y="2535478"/>
                </a:lnTo>
                <a:lnTo>
                  <a:pt x="834440" y="2522778"/>
                </a:lnTo>
                <a:lnTo>
                  <a:pt x="828802" y="2522778"/>
                </a:lnTo>
                <a:lnTo>
                  <a:pt x="823061" y="2510078"/>
                </a:lnTo>
                <a:lnTo>
                  <a:pt x="817219" y="2497378"/>
                </a:lnTo>
                <a:lnTo>
                  <a:pt x="811288" y="2497378"/>
                </a:lnTo>
                <a:lnTo>
                  <a:pt x="805243" y="2484678"/>
                </a:lnTo>
                <a:lnTo>
                  <a:pt x="799109" y="2471978"/>
                </a:lnTo>
                <a:lnTo>
                  <a:pt x="792873" y="2471978"/>
                </a:lnTo>
                <a:lnTo>
                  <a:pt x="786536" y="2459278"/>
                </a:lnTo>
                <a:lnTo>
                  <a:pt x="780110" y="2446578"/>
                </a:lnTo>
                <a:lnTo>
                  <a:pt x="773582" y="2446578"/>
                </a:lnTo>
                <a:lnTo>
                  <a:pt x="766965" y="2433878"/>
                </a:lnTo>
                <a:lnTo>
                  <a:pt x="760260" y="2433878"/>
                </a:lnTo>
                <a:lnTo>
                  <a:pt x="753465" y="2421178"/>
                </a:lnTo>
                <a:lnTo>
                  <a:pt x="746569" y="2421178"/>
                </a:lnTo>
                <a:lnTo>
                  <a:pt x="739597" y="2408478"/>
                </a:lnTo>
                <a:lnTo>
                  <a:pt x="732523" y="2395778"/>
                </a:lnTo>
                <a:lnTo>
                  <a:pt x="725373" y="2395778"/>
                </a:lnTo>
                <a:lnTo>
                  <a:pt x="718134" y="2383078"/>
                </a:lnTo>
                <a:lnTo>
                  <a:pt x="710806" y="2383078"/>
                </a:lnTo>
                <a:lnTo>
                  <a:pt x="703389" y="2370378"/>
                </a:lnTo>
                <a:lnTo>
                  <a:pt x="695896" y="2370378"/>
                </a:lnTo>
                <a:lnTo>
                  <a:pt x="688327" y="2357678"/>
                </a:lnTo>
                <a:lnTo>
                  <a:pt x="680669" y="2357678"/>
                </a:lnTo>
                <a:lnTo>
                  <a:pt x="672934" y="2344978"/>
                </a:lnTo>
                <a:lnTo>
                  <a:pt x="665124" y="2344978"/>
                </a:lnTo>
                <a:lnTo>
                  <a:pt x="657225" y="2332278"/>
                </a:lnTo>
                <a:lnTo>
                  <a:pt x="652843" y="2332278"/>
                </a:lnTo>
                <a:lnTo>
                  <a:pt x="646709" y="2319578"/>
                </a:lnTo>
                <a:lnTo>
                  <a:pt x="641223" y="2319578"/>
                </a:lnTo>
                <a:lnTo>
                  <a:pt x="640473" y="2319578"/>
                </a:lnTo>
                <a:lnTo>
                  <a:pt x="634136" y="2306878"/>
                </a:lnTo>
                <a:lnTo>
                  <a:pt x="627710" y="2294178"/>
                </a:lnTo>
                <a:lnTo>
                  <a:pt x="621182" y="2294178"/>
                </a:lnTo>
                <a:lnTo>
                  <a:pt x="614565" y="2281478"/>
                </a:lnTo>
                <a:lnTo>
                  <a:pt x="607860" y="2281478"/>
                </a:lnTo>
                <a:lnTo>
                  <a:pt x="601065" y="2268778"/>
                </a:lnTo>
                <a:lnTo>
                  <a:pt x="594169" y="2268778"/>
                </a:lnTo>
                <a:lnTo>
                  <a:pt x="587197" y="2256078"/>
                </a:lnTo>
                <a:lnTo>
                  <a:pt x="580123" y="2243378"/>
                </a:lnTo>
                <a:lnTo>
                  <a:pt x="572973" y="2243378"/>
                </a:lnTo>
                <a:lnTo>
                  <a:pt x="565734" y="2230678"/>
                </a:lnTo>
                <a:lnTo>
                  <a:pt x="558406" y="2230678"/>
                </a:lnTo>
                <a:lnTo>
                  <a:pt x="550989" y="2217978"/>
                </a:lnTo>
                <a:lnTo>
                  <a:pt x="543496" y="2217978"/>
                </a:lnTo>
                <a:lnTo>
                  <a:pt x="535927" y="2205278"/>
                </a:lnTo>
                <a:lnTo>
                  <a:pt x="528269" y="2205278"/>
                </a:lnTo>
                <a:lnTo>
                  <a:pt x="520534" y="2192578"/>
                </a:lnTo>
                <a:lnTo>
                  <a:pt x="512724" y="2192578"/>
                </a:lnTo>
                <a:lnTo>
                  <a:pt x="504825" y="2179878"/>
                </a:lnTo>
                <a:lnTo>
                  <a:pt x="496862" y="2179878"/>
                </a:lnTo>
                <a:lnTo>
                  <a:pt x="488823" y="2167178"/>
                </a:lnTo>
                <a:lnTo>
                  <a:pt x="480707" y="2167178"/>
                </a:lnTo>
                <a:lnTo>
                  <a:pt x="472516" y="2154478"/>
                </a:lnTo>
                <a:lnTo>
                  <a:pt x="464261" y="2154478"/>
                </a:lnTo>
                <a:lnTo>
                  <a:pt x="455930" y="2141778"/>
                </a:lnTo>
                <a:lnTo>
                  <a:pt x="439077" y="2141778"/>
                </a:lnTo>
                <a:lnTo>
                  <a:pt x="430542" y="2129078"/>
                </a:lnTo>
                <a:lnTo>
                  <a:pt x="421957" y="2129078"/>
                </a:lnTo>
                <a:lnTo>
                  <a:pt x="413296" y="2116378"/>
                </a:lnTo>
                <a:lnTo>
                  <a:pt x="404571" y="2116378"/>
                </a:lnTo>
                <a:lnTo>
                  <a:pt x="395795" y="2103678"/>
                </a:lnTo>
                <a:lnTo>
                  <a:pt x="378053" y="2103678"/>
                </a:lnTo>
                <a:lnTo>
                  <a:pt x="369100" y="2090978"/>
                </a:lnTo>
                <a:lnTo>
                  <a:pt x="351028" y="2090978"/>
                </a:lnTo>
                <a:lnTo>
                  <a:pt x="341909" y="2078278"/>
                </a:lnTo>
                <a:lnTo>
                  <a:pt x="323519" y="2078278"/>
                </a:lnTo>
                <a:lnTo>
                  <a:pt x="314248" y="2065578"/>
                </a:lnTo>
                <a:lnTo>
                  <a:pt x="286169" y="2065578"/>
                </a:lnTo>
                <a:lnTo>
                  <a:pt x="276720" y="2052878"/>
                </a:lnTo>
                <a:lnTo>
                  <a:pt x="248132" y="2052878"/>
                </a:lnTo>
                <a:lnTo>
                  <a:pt x="238518" y="2040178"/>
                </a:lnTo>
                <a:lnTo>
                  <a:pt x="209499" y="2040178"/>
                </a:lnTo>
                <a:lnTo>
                  <a:pt x="199758" y="2027478"/>
                </a:lnTo>
                <a:lnTo>
                  <a:pt x="150634" y="2027478"/>
                </a:lnTo>
                <a:lnTo>
                  <a:pt x="140741" y="2014778"/>
                </a:lnTo>
                <a:lnTo>
                  <a:pt x="0" y="2014778"/>
                </a:lnTo>
                <a:lnTo>
                  <a:pt x="0" y="2179878"/>
                </a:lnTo>
                <a:lnTo>
                  <a:pt x="0" y="3653078"/>
                </a:lnTo>
                <a:lnTo>
                  <a:pt x="0" y="3780078"/>
                </a:lnTo>
                <a:lnTo>
                  <a:pt x="3022" y="3780078"/>
                </a:lnTo>
                <a:lnTo>
                  <a:pt x="12915" y="3792778"/>
                </a:lnTo>
                <a:lnTo>
                  <a:pt x="112814" y="3792778"/>
                </a:lnTo>
                <a:lnTo>
                  <a:pt x="122859" y="3805478"/>
                </a:lnTo>
                <a:lnTo>
                  <a:pt x="183184" y="3805478"/>
                </a:lnTo>
                <a:lnTo>
                  <a:pt x="193243" y="3792778"/>
                </a:lnTo>
                <a:lnTo>
                  <a:pt x="293141" y="3792778"/>
                </a:lnTo>
                <a:lnTo>
                  <a:pt x="303034" y="3780078"/>
                </a:lnTo>
                <a:lnTo>
                  <a:pt x="352158" y="3780078"/>
                </a:lnTo>
                <a:lnTo>
                  <a:pt x="361899" y="3767378"/>
                </a:lnTo>
                <a:lnTo>
                  <a:pt x="400532" y="3767378"/>
                </a:lnTo>
                <a:lnTo>
                  <a:pt x="410095" y="3754678"/>
                </a:lnTo>
                <a:lnTo>
                  <a:pt x="438569" y="3754678"/>
                </a:lnTo>
                <a:lnTo>
                  <a:pt x="447967" y="3741978"/>
                </a:lnTo>
                <a:lnTo>
                  <a:pt x="466648" y="3741978"/>
                </a:lnTo>
                <a:lnTo>
                  <a:pt x="475919" y="3729278"/>
                </a:lnTo>
                <a:lnTo>
                  <a:pt x="494309" y="3729278"/>
                </a:lnTo>
                <a:lnTo>
                  <a:pt x="503428" y="3716578"/>
                </a:lnTo>
                <a:lnTo>
                  <a:pt x="521500" y="3716578"/>
                </a:lnTo>
                <a:lnTo>
                  <a:pt x="530453" y="3703878"/>
                </a:lnTo>
                <a:lnTo>
                  <a:pt x="548195" y="3703878"/>
                </a:lnTo>
                <a:lnTo>
                  <a:pt x="556971" y="3691178"/>
                </a:lnTo>
                <a:lnTo>
                  <a:pt x="565696" y="3691178"/>
                </a:lnTo>
                <a:lnTo>
                  <a:pt x="574357" y="3678478"/>
                </a:lnTo>
                <a:lnTo>
                  <a:pt x="591477" y="3678478"/>
                </a:lnTo>
                <a:lnTo>
                  <a:pt x="599935" y="3665778"/>
                </a:lnTo>
                <a:lnTo>
                  <a:pt x="608330" y="3665778"/>
                </a:lnTo>
                <a:lnTo>
                  <a:pt x="616661" y="3653078"/>
                </a:lnTo>
                <a:lnTo>
                  <a:pt x="624916" y="3653078"/>
                </a:lnTo>
                <a:lnTo>
                  <a:pt x="633107" y="3640378"/>
                </a:lnTo>
                <a:lnTo>
                  <a:pt x="641223" y="3640378"/>
                </a:lnTo>
                <a:lnTo>
                  <a:pt x="649262" y="3627678"/>
                </a:lnTo>
                <a:lnTo>
                  <a:pt x="657225" y="3627678"/>
                </a:lnTo>
                <a:lnTo>
                  <a:pt x="665124" y="3614978"/>
                </a:lnTo>
                <a:lnTo>
                  <a:pt x="672934" y="3614978"/>
                </a:lnTo>
                <a:lnTo>
                  <a:pt x="680669" y="3602278"/>
                </a:lnTo>
                <a:lnTo>
                  <a:pt x="688327" y="3602278"/>
                </a:lnTo>
                <a:lnTo>
                  <a:pt x="695896" y="3589578"/>
                </a:lnTo>
                <a:lnTo>
                  <a:pt x="703389" y="3589578"/>
                </a:lnTo>
                <a:lnTo>
                  <a:pt x="710806" y="3576878"/>
                </a:lnTo>
                <a:lnTo>
                  <a:pt x="718134" y="3576878"/>
                </a:lnTo>
                <a:lnTo>
                  <a:pt x="725373" y="3564178"/>
                </a:lnTo>
                <a:lnTo>
                  <a:pt x="732523" y="3564178"/>
                </a:lnTo>
                <a:lnTo>
                  <a:pt x="739597" y="3551478"/>
                </a:lnTo>
                <a:lnTo>
                  <a:pt x="746569" y="3551478"/>
                </a:lnTo>
                <a:lnTo>
                  <a:pt x="753465" y="3538778"/>
                </a:lnTo>
                <a:lnTo>
                  <a:pt x="760260" y="3526078"/>
                </a:lnTo>
                <a:lnTo>
                  <a:pt x="766965" y="3526078"/>
                </a:lnTo>
                <a:lnTo>
                  <a:pt x="773582" y="3513378"/>
                </a:lnTo>
                <a:lnTo>
                  <a:pt x="780110" y="3513378"/>
                </a:lnTo>
                <a:lnTo>
                  <a:pt x="786536" y="3500678"/>
                </a:lnTo>
                <a:lnTo>
                  <a:pt x="792873" y="3487978"/>
                </a:lnTo>
                <a:lnTo>
                  <a:pt x="799109" y="3487978"/>
                </a:lnTo>
                <a:lnTo>
                  <a:pt x="805243" y="3475278"/>
                </a:lnTo>
                <a:lnTo>
                  <a:pt x="811288" y="3462578"/>
                </a:lnTo>
                <a:lnTo>
                  <a:pt x="817219" y="3462578"/>
                </a:lnTo>
                <a:lnTo>
                  <a:pt x="823061" y="3449878"/>
                </a:lnTo>
                <a:lnTo>
                  <a:pt x="828802" y="3449878"/>
                </a:lnTo>
                <a:lnTo>
                  <a:pt x="834440" y="3437178"/>
                </a:lnTo>
                <a:lnTo>
                  <a:pt x="839978" y="3424478"/>
                </a:lnTo>
                <a:lnTo>
                  <a:pt x="845413" y="3424478"/>
                </a:lnTo>
                <a:lnTo>
                  <a:pt x="850747" y="3411778"/>
                </a:lnTo>
                <a:lnTo>
                  <a:pt x="855967" y="3399078"/>
                </a:lnTo>
                <a:lnTo>
                  <a:pt x="861085" y="3399078"/>
                </a:lnTo>
                <a:lnTo>
                  <a:pt x="866089" y="3386378"/>
                </a:lnTo>
                <a:lnTo>
                  <a:pt x="870991" y="3373678"/>
                </a:lnTo>
                <a:lnTo>
                  <a:pt x="875792" y="3360978"/>
                </a:lnTo>
                <a:lnTo>
                  <a:pt x="880478" y="3360978"/>
                </a:lnTo>
                <a:lnTo>
                  <a:pt x="885050" y="3348278"/>
                </a:lnTo>
                <a:lnTo>
                  <a:pt x="889520" y="3335578"/>
                </a:lnTo>
                <a:lnTo>
                  <a:pt x="893876" y="3335578"/>
                </a:lnTo>
                <a:lnTo>
                  <a:pt x="898118" y="3322878"/>
                </a:lnTo>
                <a:lnTo>
                  <a:pt x="902258" y="3310178"/>
                </a:lnTo>
                <a:lnTo>
                  <a:pt x="906272" y="3297478"/>
                </a:lnTo>
                <a:lnTo>
                  <a:pt x="910183" y="3297478"/>
                </a:lnTo>
                <a:lnTo>
                  <a:pt x="913968" y="3284778"/>
                </a:lnTo>
                <a:lnTo>
                  <a:pt x="917651" y="3272078"/>
                </a:lnTo>
                <a:lnTo>
                  <a:pt x="921207" y="3272078"/>
                </a:lnTo>
                <a:lnTo>
                  <a:pt x="924648" y="3259378"/>
                </a:lnTo>
                <a:lnTo>
                  <a:pt x="927989" y="3246678"/>
                </a:lnTo>
                <a:lnTo>
                  <a:pt x="931202" y="3233978"/>
                </a:lnTo>
                <a:lnTo>
                  <a:pt x="934288" y="3233978"/>
                </a:lnTo>
                <a:lnTo>
                  <a:pt x="937272" y="3221278"/>
                </a:lnTo>
                <a:lnTo>
                  <a:pt x="940130" y="3208578"/>
                </a:lnTo>
                <a:lnTo>
                  <a:pt x="942873" y="3195878"/>
                </a:lnTo>
                <a:lnTo>
                  <a:pt x="945502" y="3183178"/>
                </a:lnTo>
                <a:lnTo>
                  <a:pt x="948004" y="3183178"/>
                </a:lnTo>
                <a:lnTo>
                  <a:pt x="950379" y="3170478"/>
                </a:lnTo>
                <a:lnTo>
                  <a:pt x="952652" y="3157778"/>
                </a:lnTo>
                <a:lnTo>
                  <a:pt x="954786" y="3145078"/>
                </a:lnTo>
                <a:lnTo>
                  <a:pt x="956818" y="3145078"/>
                </a:lnTo>
                <a:lnTo>
                  <a:pt x="958710" y="3132378"/>
                </a:lnTo>
                <a:lnTo>
                  <a:pt x="960501" y="3119678"/>
                </a:lnTo>
                <a:lnTo>
                  <a:pt x="962152" y="3106978"/>
                </a:lnTo>
                <a:lnTo>
                  <a:pt x="963688" y="3094278"/>
                </a:lnTo>
                <a:lnTo>
                  <a:pt x="965111" y="3094278"/>
                </a:lnTo>
                <a:lnTo>
                  <a:pt x="966393" y="3081578"/>
                </a:lnTo>
                <a:lnTo>
                  <a:pt x="967574" y="3068878"/>
                </a:lnTo>
                <a:lnTo>
                  <a:pt x="968616" y="3056178"/>
                </a:lnTo>
                <a:lnTo>
                  <a:pt x="969543" y="3056178"/>
                </a:lnTo>
                <a:lnTo>
                  <a:pt x="970343" y="3043478"/>
                </a:lnTo>
                <a:lnTo>
                  <a:pt x="971016" y="3030778"/>
                </a:lnTo>
                <a:lnTo>
                  <a:pt x="971575" y="3018078"/>
                </a:lnTo>
                <a:lnTo>
                  <a:pt x="972007" y="3005378"/>
                </a:lnTo>
                <a:lnTo>
                  <a:pt x="972312" y="3005378"/>
                </a:lnTo>
                <a:lnTo>
                  <a:pt x="972502" y="2992678"/>
                </a:lnTo>
                <a:lnTo>
                  <a:pt x="972502" y="2967278"/>
                </a:lnTo>
                <a:close/>
              </a:path>
              <a:path w="1799589" h="3805554">
                <a:moveTo>
                  <a:pt x="1799069" y="1240078"/>
                </a:moveTo>
                <a:lnTo>
                  <a:pt x="1791550" y="1155369"/>
                </a:lnTo>
                <a:lnTo>
                  <a:pt x="1785391" y="1108265"/>
                </a:lnTo>
                <a:lnTo>
                  <a:pt x="1777923" y="1061593"/>
                </a:lnTo>
                <a:lnTo>
                  <a:pt x="1769148" y="1015352"/>
                </a:lnTo>
                <a:lnTo>
                  <a:pt x="1759102" y="969594"/>
                </a:lnTo>
                <a:lnTo>
                  <a:pt x="1747799" y="924306"/>
                </a:lnTo>
                <a:lnTo>
                  <a:pt x="1735264" y="879513"/>
                </a:lnTo>
                <a:lnTo>
                  <a:pt x="1721510" y="835253"/>
                </a:lnTo>
                <a:lnTo>
                  <a:pt x="1706549" y="791527"/>
                </a:lnTo>
                <a:lnTo>
                  <a:pt x="1690408" y="748372"/>
                </a:lnTo>
                <a:lnTo>
                  <a:pt x="1673098" y="705789"/>
                </a:lnTo>
                <a:lnTo>
                  <a:pt x="1654657" y="663803"/>
                </a:lnTo>
                <a:lnTo>
                  <a:pt x="1635099" y="622439"/>
                </a:lnTo>
                <a:lnTo>
                  <a:pt x="1614424" y="581723"/>
                </a:lnTo>
                <a:lnTo>
                  <a:pt x="1592668" y="541655"/>
                </a:lnTo>
                <a:lnTo>
                  <a:pt x="1569847" y="502259"/>
                </a:lnTo>
                <a:lnTo>
                  <a:pt x="1545983" y="463575"/>
                </a:lnTo>
                <a:lnTo>
                  <a:pt x="1521091" y="425589"/>
                </a:lnTo>
                <a:lnTo>
                  <a:pt x="1495196" y="388353"/>
                </a:lnTo>
                <a:lnTo>
                  <a:pt x="1468310" y="351853"/>
                </a:lnTo>
                <a:lnTo>
                  <a:pt x="1440459" y="316141"/>
                </a:lnTo>
                <a:lnTo>
                  <a:pt x="1411655" y="281228"/>
                </a:lnTo>
                <a:lnTo>
                  <a:pt x="1381925" y="247116"/>
                </a:lnTo>
                <a:lnTo>
                  <a:pt x="1351280" y="213842"/>
                </a:lnTo>
                <a:lnTo>
                  <a:pt x="1319745" y="181419"/>
                </a:lnTo>
                <a:lnTo>
                  <a:pt x="1287335" y="149860"/>
                </a:lnTo>
                <a:lnTo>
                  <a:pt x="1254074" y="119202"/>
                </a:lnTo>
                <a:lnTo>
                  <a:pt x="1240650" y="107492"/>
                </a:lnTo>
                <a:lnTo>
                  <a:pt x="1229525" y="94716"/>
                </a:lnTo>
                <a:lnTo>
                  <a:pt x="1198880" y="61442"/>
                </a:lnTo>
                <a:lnTo>
                  <a:pt x="1167345" y="29019"/>
                </a:lnTo>
                <a:lnTo>
                  <a:pt x="1137551" y="12"/>
                </a:lnTo>
                <a:lnTo>
                  <a:pt x="1104531" y="12"/>
                </a:lnTo>
                <a:lnTo>
                  <a:pt x="0" y="0"/>
                </a:lnTo>
                <a:lnTo>
                  <a:pt x="0" y="1195235"/>
                </a:lnTo>
                <a:lnTo>
                  <a:pt x="0" y="1347635"/>
                </a:lnTo>
                <a:lnTo>
                  <a:pt x="1799069" y="1347635"/>
                </a:lnTo>
                <a:lnTo>
                  <a:pt x="1799069" y="1240078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885"/>
              <a:t>ThankYou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491753" y="4164720"/>
            <a:ext cx="587375" cy="677545"/>
          </a:xfrm>
          <a:custGeom>
            <a:avLst/>
            <a:gdLst/>
            <a:ahLst/>
            <a:cxnLst/>
            <a:rect l="l" t="t" r="r" b="b"/>
            <a:pathLst>
              <a:path w="587375" h="677545">
                <a:moveTo>
                  <a:pt x="465415" y="677534"/>
                </a:moveTo>
                <a:lnTo>
                  <a:pt x="463193" y="677534"/>
                </a:lnTo>
                <a:lnTo>
                  <a:pt x="460985" y="677481"/>
                </a:lnTo>
                <a:lnTo>
                  <a:pt x="458783" y="677378"/>
                </a:lnTo>
                <a:lnTo>
                  <a:pt x="401658" y="670211"/>
                </a:lnTo>
                <a:lnTo>
                  <a:pt x="352259" y="658446"/>
                </a:lnTo>
                <a:lnTo>
                  <a:pt x="304345" y="641721"/>
                </a:lnTo>
                <a:lnTo>
                  <a:pt x="258306" y="620150"/>
                </a:lnTo>
                <a:lnTo>
                  <a:pt x="213410" y="593082"/>
                </a:lnTo>
                <a:lnTo>
                  <a:pt x="171812" y="561541"/>
                </a:lnTo>
                <a:lnTo>
                  <a:pt x="133853" y="525815"/>
                </a:lnTo>
                <a:lnTo>
                  <a:pt x="99874" y="486193"/>
                </a:lnTo>
                <a:lnTo>
                  <a:pt x="70376" y="443224"/>
                </a:lnTo>
                <a:lnTo>
                  <a:pt x="45758" y="397530"/>
                </a:lnTo>
                <a:lnTo>
                  <a:pt x="26209" y="349514"/>
                </a:lnTo>
                <a:lnTo>
                  <a:pt x="11920" y="299577"/>
                </a:lnTo>
                <a:lnTo>
                  <a:pt x="3518" y="251762"/>
                </a:lnTo>
                <a:lnTo>
                  <a:pt x="0" y="203495"/>
                </a:lnTo>
                <a:lnTo>
                  <a:pt x="1369" y="155139"/>
                </a:lnTo>
                <a:lnTo>
                  <a:pt x="7628" y="107057"/>
                </a:lnTo>
                <a:lnTo>
                  <a:pt x="32946" y="46047"/>
                </a:lnTo>
                <a:lnTo>
                  <a:pt x="83662" y="4683"/>
                </a:lnTo>
                <a:lnTo>
                  <a:pt x="104353" y="0"/>
                </a:lnTo>
                <a:lnTo>
                  <a:pt x="124701" y="4047"/>
                </a:lnTo>
                <a:lnTo>
                  <a:pt x="158401" y="31250"/>
                </a:lnTo>
                <a:lnTo>
                  <a:pt x="238224" y="142755"/>
                </a:lnTo>
                <a:lnTo>
                  <a:pt x="252930" y="183240"/>
                </a:lnTo>
                <a:lnTo>
                  <a:pt x="238520" y="221213"/>
                </a:lnTo>
                <a:lnTo>
                  <a:pt x="195338" y="249739"/>
                </a:lnTo>
                <a:lnTo>
                  <a:pt x="142551" y="260193"/>
                </a:lnTo>
                <a:lnTo>
                  <a:pt x="132755" y="259857"/>
                </a:lnTo>
                <a:lnTo>
                  <a:pt x="131745" y="260967"/>
                </a:lnTo>
                <a:lnTo>
                  <a:pt x="144822" y="309661"/>
                </a:lnTo>
                <a:lnTo>
                  <a:pt x="159397" y="345462"/>
                </a:lnTo>
                <a:lnTo>
                  <a:pt x="177752" y="379531"/>
                </a:lnTo>
                <a:lnTo>
                  <a:pt x="199746" y="411569"/>
                </a:lnTo>
                <a:lnTo>
                  <a:pt x="225082" y="441111"/>
                </a:lnTo>
                <a:lnTo>
                  <a:pt x="253384" y="467749"/>
                </a:lnTo>
                <a:lnTo>
                  <a:pt x="284399" y="491266"/>
                </a:lnTo>
                <a:lnTo>
                  <a:pt x="317873" y="511448"/>
                </a:lnTo>
                <a:lnTo>
                  <a:pt x="324652" y="515061"/>
                </a:lnTo>
                <a:lnTo>
                  <a:pt x="332896" y="510953"/>
                </a:lnTo>
                <a:lnTo>
                  <a:pt x="335158" y="503690"/>
                </a:lnTo>
                <a:lnTo>
                  <a:pt x="343528" y="483109"/>
                </a:lnTo>
                <a:lnTo>
                  <a:pt x="355080" y="464372"/>
                </a:lnTo>
                <a:lnTo>
                  <a:pt x="369483" y="447809"/>
                </a:lnTo>
                <a:lnTo>
                  <a:pt x="386403" y="433746"/>
                </a:lnTo>
                <a:lnTo>
                  <a:pt x="404715" y="426019"/>
                </a:lnTo>
                <a:lnTo>
                  <a:pt x="424196" y="426153"/>
                </a:lnTo>
                <a:lnTo>
                  <a:pt x="460206" y="444873"/>
                </a:lnTo>
                <a:lnTo>
                  <a:pt x="563208" y="540017"/>
                </a:lnTo>
                <a:lnTo>
                  <a:pt x="585799" y="576367"/>
                </a:lnTo>
                <a:lnTo>
                  <a:pt x="587166" y="596656"/>
                </a:lnTo>
                <a:lnTo>
                  <a:pt x="579840" y="616153"/>
                </a:lnTo>
                <a:lnTo>
                  <a:pt x="558465" y="641329"/>
                </a:lnTo>
                <a:lnTo>
                  <a:pt x="531512" y="660697"/>
                </a:lnTo>
                <a:lnTo>
                  <a:pt x="500116" y="673138"/>
                </a:lnTo>
                <a:lnTo>
                  <a:pt x="465415" y="677534"/>
                </a:lnTo>
                <a:close/>
              </a:path>
            </a:pathLst>
          </a:custGeom>
          <a:solidFill>
            <a:srgbClr val="0077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86418" y="5206372"/>
            <a:ext cx="800100" cy="514350"/>
          </a:xfrm>
          <a:custGeom>
            <a:avLst/>
            <a:gdLst/>
            <a:ahLst/>
            <a:cxnLst/>
            <a:rect l="l" t="t" r="r" b="b"/>
            <a:pathLst>
              <a:path w="800100" h="514350">
                <a:moveTo>
                  <a:pt x="400049" y="223425"/>
                </a:moveTo>
                <a:lnTo>
                  <a:pt x="34004" y="0"/>
                </a:lnTo>
                <a:lnTo>
                  <a:pt x="766095" y="0"/>
                </a:lnTo>
                <a:lnTo>
                  <a:pt x="400049" y="223425"/>
                </a:lnTo>
                <a:close/>
              </a:path>
              <a:path w="800100" h="514350">
                <a:moveTo>
                  <a:pt x="771524" y="513753"/>
                </a:moveTo>
                <a:lnTo>
                  <a:pt x="28574" y="513753"/>
                </a:lnTo>
                <a:lnTo>
                  <a:pt x="17455" y="511509"/>
                </a:lnTo>
                <a:lnTo>
                  <a:pt x="8372" y="505391"/>
                </a:lnTo>
                <a:lnTo>
                  <a:pt x="2246" y="496318"/>
                </a:lnTo>
                <a:lnTo>
                  <a:pt x="0" y="485211"/>
                </a:lnTo>
                <a:lnTo>
                  <a:pt x="0" y="46123"/>
                </a:lnTo>
                <a:lnTo>
                  <a:pt x="385162" y="281223"/>
                </a:lnTo>
                <a:lnTo>
                  <a:pt x="392386" y="284369"/>
                </a:lnTo>
                <a:lnTo>
                  <a:pt x="400049" y="285418"/>
                </a:lnTo>
                <a:lnTo>
                  <a:pt x="800099" y="285418"/>
                </a:lnTo>
                <a:lnTo>
                  <a:pt x="800099" y="485211"/>
                </a:lnTo>
                <a:lnTo>
                  <a:pt x="797853" y="496318"/>
                </a:lnTo>
                <a:lnTo>
                  <a:pt x="791727" y="505391"/>
                </a:lnTo>
                <a:lnTo>
                  <a:pt x="782644" y="511509"/>
                </a:lnTo>
                <a:lnTo>
                  <a:pt x="771524" y="513753"/>
                </a:lnTo>
                <a:close/>
              </a:path>
              <a:path w="800100" h="514350">
                <a:moveTo>
                  <a:pt x="800099" y="285418"/>
                </a:moveTo>
                <a:lnTo>
                  <a:pt x="400049" y="285418"/>
                </a:lnTo>
                <a:lnTo>
                  <a:pt x="407713" y="284369"/>
                </a:lnTo>
                <a:lnTo>
                  <a:pt x="414937" y="281223"/>
                </a:lnTo>
                <a:lnTo>
                  <a:pt x="800099" y="46123"/>
                </a:lnTo>
                <a:lnTo>
                  <a:pt x="800099" y="285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386446" y="7011584"/>
            <a:ext cx="695325" cy="695325"/>
            <a:chOff x="3386446" y="7011584"/>
            <a:chExt cx="695325" cy="695325"/>
          </a:xfrm>
        </p:grpSpPr>
        <p:sp>
          <p:nvSpPr>
            <p:cNvPr id="6" name="object 6" descr=""/>
            <p:cNvSpPr/>
            <p:nvPr/>
          </p:nvSpPr>
          <p:spPr>
            <a:xfrm>
              <a:off x="3386446" y="7011584"/>
              <a:ext cx="695325" cy="695325"/>
            </a:xfrm>
            <a:custGeom>
              <a:avLst/>
              <a:gdLst/>
              <a:ahLst/>
              <a:cxnLst/>
              <a:rect l="l" t="t" r="r" b="b"/>
              <a:pathLst>
                <a:path w="695325" h="695325">
                  <a:moveTo>
                    <a:pt x="589638" y="695300"/>
                  </a:moveTo>
                  <a:lnTo>
                    <a:pt x="105653" y="695300"/>
                  </a:lnTo>
                  <a:lnTo>
                    <a:pt x="64526" y="686997"/>
                  </a:lnTo>
                  <a:lnTo>
                    <a:pt x="30943" y="664354"/>
                  </a:lnTo>
                  <a:lnTo>
                    <a:pt x="8302" y="630769"/>
                  </a:lnTo>
                  <a:lnTo>
                    <a:pt x="0" y="589644"/>
                  </a:lnTo>
                  <a:lnTo>
                    <a:pt x="0" y="105656"/>
                  </a:lnTo>
                  <a:lnTo>
                    <a:pt x="8302" y="64529"/>
                  </a:lnTo>
                  <a:lnTo>
                    <a:pt x="30944" y="30945"/>
                  </a:lnTo>
                  <a:lnTo>
                    <a:pt x="64527" y="8302"/>
                  </a:lnTo>
                  <a:lnTo>
                    <a:pt x="105653" y="0"/>
                  </a:lnTo>
                  <a:lnTo>
                    <a:pt x="589639" y="0"/>
                  </a:lnTo>
                  <a:lnTo>
                    <a:pt x="630768" y="8302"/>
                  </a:lnTo>
                  <a:lnTo>
                    <a:pt x="664353" y="30945"/>
                  </a:lnTo>
                  <a:lnTo>
                    <a:pt x="686997" y="64529"/>
                  </a:lnTo>
                  <a:lnTo>
                    <a:pt x="695300" y="105656"/>
                  </a:lnTo>
                  <a:lnTo>
                    <a:pt x="695299" y="589644"/>
                  </a:lnTo>
                  <a:lnTo>
                    <a:pt x="686995" y="630769"/>
                  </a:lnTo>
                  <a:lnTo>
                    <a:pt x="664352" y="664354"/>
                  </a:lnTo>
                  <a:lnTo>
                    <a:pt x="630766" y="686997"/>
                  </a:lnTo>
                  <a:lnTo>
                    <a:pt x="589638" y="695300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7498" y="7207707"/>
              <a:ext cx="103882" cy="10388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564661" y="7343063"/>
              <a:ext cx="423545" cy="294005"/>
            </a:xfrm>
            <a:custGeom>
              <a:avLst/>
              <a:gdLst/>
              <a:ahLst/>
              <a:cxnLst/>
              <a:rect l="l" t="t" r="r" b="b"/>
              <a:pathLst>
                <a:path w="423545" h="294004">
                  <a:moveTo>
                    <a:pt x="89230" y="6819"/>
                  </a:moveTo>
                  <a:lnTo>
                    <a:pt x="0" y="6819"/>
                  </a:lnTo>
                  <a:lnTo>
                    <a:pt x="0" y="293890"/>
                  </a:lnTo>
                  <a:lnTo>
                    <a:pt x="89230" y="293890"/>
                  </a:lnTo>
                  <a:lnTo>
                    <a:pt x="89230" y="6819"/>
                  </a:lnTo>
                  <a:close/>
                </a:path>
                <a:path w="423545" h="294004">
                  <a:moveTo>
                    <a:pt x="423011" y="114541"/>
                  </a:moveTo>
                  <a:lnTo>
                    <a:pt x="404799" y="40347"/>
                  </a:lnTo>
                  <a:lnTo>
                    <a:pt x="373570" y="11125"/>
                  </a:lnTo>
                  <a:lnTo>
                    <a:pt x="321525" y="0"/>
                  </a:lnTo>
                  <a:lnTo>
                    <a:pt x="275247" y="8293"/>
                  </a:lnTo>
                  <a:lnTo>
                    <a:pt x="232156" y="45554"/>
                  </a:lnTo>
                  <a:lnTo>
                    <a:pt x="230441" y="46393"/>
                  </a:lnTo>
                  <a:lnTo>
                    <a:pt x="230289" y="46405"/>
                  </a:lnTo>
                  <a:lnTo>
                    <a:pt x="230289" y="6819"/>
                  </a:lnTo>
                  <a:lnTo>
                    <a:pt x="145351" y="6819"/>
                  </a:lnTo>
                  <a:lnTo>
                    <a:pt x="145351" y="293890"/>
                  </a:lnTo>
                  <a:lnTo>
                    <a:pt x="149021" y="293890"/>
                  </a:lnTo>
                  <a:lnTo>
                    <a:pt x="230289" y="293890"/>
                  </a:lnTo>
                  <a:lnTo>
                    <a:pt x="233946" y="293890"/>
                  </a:lnTo>
                  <a:lnTo>
                    <a:pt x="233946" y="159664"/>
                  </a:lnTo>
                  <a:lnTo>
                    <a:pt x="233895" y="153543"/>
                  </a:lnTo>
                  <a:lnTo>
                    <a:pt x="234518" y="138633"/>
                  </a:lnTo>
                  <a:lnTo>
                    <a:pt x="244462" y="99352"/>
                  </a:lnTo>
                  <a:lnTo>
                    <a:pt x="283133" y="79082"/>
                  </a:lnTo>
                  <a:lnTo>
                    <a:pt x="288950" y="78663"/>
                  </a:lnTo>
                  <a:lnTo>
                    <a:pt x="302526" y="80416"/>
                  </a:lnTo>
                  <a:lnTo>
                    <a:pt x="329704" y="108686"/>
                  </a:lnTo>
                  <a:lnTo>
                    <a:pt x="333921" y="293890"/>
                  </a:lnTo>
                  <a:lnTo>
                    <a:pt x="422871" y="293890"/>
                  </a:lnTo>
                  <a:lnTo>
                    <a:pt x="422871" y="129451"/>
                  </a:lnTo>
                  <a:lnTo>
                    <a:pt x="423011" y="114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5448" y="5956151"/>
            <a:ext cx="819149" cy="81914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Contact-</a:t>
            </a:r>
            <a:r>
              <a:rPr dirty="0" spc="-320"/>
              <a:t> </a:t>
            </a:r>
            <a:r>
              <a:rPr dirty="0" spc="-50"/>
              <a:t>8808253143</a:t>
            </a:r>
          </a:p>
          <a:p>
            <a:pPr marL="12700" marR="5080">
              <a:lnSpc>
                <a:spcPct val="185500"/>
              </a:lnSpc>
            </a:pPr>
            <a:r>
              <a:rPr dirty="0" spc="-65">
                <a:hlinkClick r:id="rId4"/>
              </a:rPr>
              <a:t>a8362@gmail.com</a:t>
            </a:r>
            <a:r>
              <a:rPr dirty="0" spc="-65"/>
              <a:t> </a:t>
            </a:r>
            <a:r>
              <a:rPr dirty="0" spc="-95"/>
              <a:t>https://github.com/anand232326 </a:t>
            </a:r>
            <a:r>
              <a:rPr dirty="0" spc="-130"/>
              <a:t>https://</a:t>
            </a:r>
            <a:r>
              <a:rPr dirty="0" spc="-130">
                <a:hlinkClick r:id="rId5"/>
              </a:rPr>
              <a:t>www.linkedin.com/in/anandkumar123/</a:t>
            </a:r>
          </a:p>
        </p:txBody>
      </p:sp>
      <p:sp>
        <p:nvSpPr>
          <p:cNvPr id="11" name="object 11" descr=""/>
          <p:cNvSpPr/>
          <p:nvPr/>
        </p:nvSpPr>
        <p:spPr>
          <a:xfrm>
            <a:off x="14435256" y="0"/>
            <a:ext cx="3853179" cy="10287000"/>
          </a:xfrm>
          <a:custGeom>
            <a:avLst/>
            <a:gdLst/>
            <a:ahLst/>
            <a:cxnLst/>
            <a:rect l="l" t="t" r="r" b="b"/>
            <a:pathLst>
              <a:path w="3853180" h="10287000">
                <a:moveTo>
                  <a:pt x="0" y="0"/>
                </a:moveTo>
                <a:lnTo>
                  <a:pt x="3852742" y="0"/>
                </a:lnTo>
                <a:lnTo>
                  <a:pt x="38527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F676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387562" y="7992718"/>
            <a:ext cx="2667000" cy="2667000"/>
            <a:chOff x="3387562" y="7992718"/>
            <a:chExt cx="2667000" cy="2667000"/>
          </a:xfrm>
        </p:grpSpPr>
        <p:sp>
          <p:nvSpPr>
            <p:cNvPr id="13" name="object 13" descr=""/>
            <p:cNvSpPr/>
            <p:nvPr/>
          </p:nvSpPr>
          <p:spPr>
            <a:xfrm>
              <a:off x="4130511" y="8735667"/>
              <a:ext cx="1183640" cy="1183640"/>
            </a:xfrm>
            <a:custGeom>
              <a:avLst/>
              <a:gdLst/>
              <a:ahLst/>
              <a:cxnLst/>
              <a:rect l="l" t="t" r="r" b="b"/>
              <a:pathLst>
                <a:path w="1183639" h="1183640">
                  <a:moveTo>
                    <a:pt x="591716" y="1183416"/>
                  </a:moveTo>
                  <a:lnTo>
                    <a:pt x="543179" y="1181455"/>
                  </a:lnTo>
                  <a:lnTo>
                    <a:pt x="495730" y="1175672"/>
                  </a:lnTo>
                  <a:lnTo>
                    <a:pt x="449514" y="1166220"/>
                  </a:lnTo>
                  <a:lnTo>
                    <a:pt x="404682" y="1153251"/>
                  </a:lnTo>
                  <a:lnTo>
                    <a:pt x="361388" y="1136917"/>
                  </a:lnTo>
                  <a:lnTo>
                    <a:pt x="319784" y="1117371"/>
                  </a:lnTo>
                  <a:lnTo>
                    <a:pt x="280021" y="1094765"/>
                  </a:lnTo>
                  <a:lnTo>
                    <a:pt x="242253" y="1069251"/>
                  </a:lnTo>
                  <a:lnTo>
                    <a:pt x="206630" y="1040982"/>
                  </a:lnTo>
                  <a:lnTo>
                    <a:pt x="173307" y="1010109"/>
                  </a:lnTo>
                  <a:lnTo>
                    <a:pt x="142434" y="976786"/>
                  </a:lnTo>
                  <a:lnTo>
                    <a:pt x="114165" y="941163"/>
                  </a:lnTo>
                  <a:lnTo>
                    <a:pt x="88651" y="903395"/>
                  </a:lnTo>
                  <a:lnTo>
                    <a:pt x="66045" y="863632"/>
                  </a:lnTo>
                  <a:lnTo>
                    <a:pt x="46499" y="822028"/>
                  </a:lnTo>
                  <a:lnTo>
                    <a:pt x="30165" y="778734"/>
                  </a:lnTo>
                  <a:lnTo>
                    <a:pt x="17196" y="733902"/>
                  </a:lnTo>
                  <a:lnTo>
                    <a:pt x="7744" y="687686"/>
                  </a:lnTo>
                  <a:lnTo>
                    <a:pt x="1961" y="640237"/>
                  </a:lnTo>
                  <a:lnTo>
                    <a:pt x="0" y="591706"/>
                  </a:lnTo>
                  <a:lnTo>
                    <a:pt x="1961" y="543179"/>
                  </a:lnTo>
                  <a:lnTo>
                    <a:pt x="7744" y="495730"/>
                  </a:lnTo>
                  <a:lnTo>
                    <a:pt x="17196" y="449514"/>
                  </a:lnTo>
                  <a:lnTo>
                    <a:pt x="30165" y="404682"/>
                  </a:lnTo>
                  <a:lnTo>
                    <a:pt x="46499" y="361388"/>
                  </a:lnTo>
                  <a:lnTo>
                    <a:pt x="66045" y="319784"/>
                  </a:lnTo>
                  <a:lnTo>
                    <a:pt x="88651" y="280021"/>
                  </a:lnTo>
                  <a:lnTo>
                    <a:pt x="114165" y="242253"/>
                  </a:lnTo>
                  <a:lnTo>
                    <a:pt x="142434" y="206631"/>
                  </a:lnTo>
                  <a:lnTo>
                    <a:pt x="173307" y="173307"/>
                  </a:lnTo>
                  <a:lnTo>
                    <a:pt x="206630" y="142434"/>
                  </a:lnTo>
                  <a:lnTo>
                    <a:pt x="242253" y="114165"/>
                  </a:lnTo>
                  <a:lnTo>
                    <a:pt x="280021" y="88651"/>
                  </a:lnTo>
                  <a:lnTo>
                    <a:pt x="319784" y="66045"/>
                  </a:lnTo>
                  <a:lnTo>
                    <a:pt x="361388" y="46499"/>
                  </a:lnTo>
                  <a:lnTo>
                    <a:pt x="404682" y="30165"/>
                  </a:lnTo>
                  <a:lnTo>
                    <a:pt x="449514" y="17196"/>
                  </a:lnTo>
                  <a:lnTo>
                    <a:pt x="495730" y="7744"/>
                  </a:lnTo>
                  <a:lnTo>
                    <a:pt x="543179" y="1961"/>
                  </a:lnTo>
                  <a:lnTo>
                    <a:pt x="591708" y="0"/>
                  </a:lnTo>
                  <a:lnTo>
                    <a:pt x="640237" y="1961"/>
                  </a:lnTo>
                  <a:lnTo>
                    <a:pt x="687686" y="7744"/>
                  </a:lnTo>
                  <a:lnTo>
                    <a:pt x="733902" y="17196"/>
                  </a:lnTo>
                  <a:lnTo>
                    <a:pt x="778734" y="30165"/>
                  </a:lnTo>
                  <a:lnTo>
                    <a:pt x="822028" y="46499"/>
                  </a:lnTo>
                  <a:lnTo>
                    <a:pt x="863632" y="66045"/>
                  </a:lnTo>
                  <a:lnTo>
                    <a:pt x="903395" y="88651"/>
                  </a:lnTo>
                  <a:lnTo>
                    <a:pt x="941163" y="114165"/>
                  </a:lnTo>
                  <a:lnTo>
                    <a:pt x="976786" y="142434"/>
                  </a:lnTo>
                  <a:lnTo>
                    <a:pt x="1010109" y="173307"/>
                  </a:lnTo>
                  <a:lnTo>
                    <a:pt x="1040982" y="206631"/>
                  </a:lnTo>
                  <a:lnTo>
                    <a:pt x="1069251" y="242253"/>
                  </a:lnTo>
                  <a:lnTo>
                    <a:pt x="1094765" y="280021"/>
                  </a:lnTo>
                  <a:lnTo>
                    <a:pt x="1117371" y="319784"/>
                  </a:lnTo>
                  <a:lnTo>
                    <a:pt x="1136917" y="361388"/>
                  </a:lnTo>
                  <a:lnTo>
                    <a:pt x="1153251" y="404682"/>
                  </a:lnTo>
                  <a:lnTo>
                    <a:pt x="1166220" y="449514"/>
                  </a:lnTo>
                  <a:lnTo>
                    <a:pt x="1175672" y="495730"/>
                  </a:lnTo>
                  <a:lnTo>
                    <a:pt x="1181455" y="543179"/>
                  </a:lnTo>
                  <a:lnTo>
                    <a:pt x="1183416" y="591708"/>
                  </a:lnTo>
                  <a:lnTo>
                    <a:pt x="1181455" y="640237"/>
                  </a:lnTo>
                  <a:lnTo>
                    <a:pt x="1175672" y="687686"/>
                  </a:lnTo>
                  <a:lnTo>
                    <a:pt x="1166220" y="733902"/>
                  </a:lnTo>
                  <a:lnTo>
                    <a:pt x="1153251" y="778734"/>
                  </a:lnTo>
                  <a:lnTo>
                    <a:pt x="1136917" y="822028"/>
                  </a:lnTo>
                  <a:lnTo>
                    <a:pt x="1117371" y="863632"/>
                  </a:lnTo>
                  <a:lnTo>
                    <a:pt x="1094765" y="903395"/>
                  </a:lnTo>
                  <a:lnTo>
                    <a:pt x="1069251" y="941163"/>
                  </a:lnTo>
                  <a:lnTo>
                    <a:pt x="1040982" y="976786"/>
                  </a:lnTo>
                  <a:lnTo>
                    <a:pt x="1010109" y="1010109"/>
                  </a:lnTo>
                  <a:lnTo>
                    <a:pt x="976786" y="1040982"/>
                  </a:lnTo>
                  <a:lnTo>
                    <a:pt x="941163" y="1069251"/>
                  </a:lnTo>
                  <a:lnTo>
                    <a:pt x="903395" y="1094765"/>
                  </a:lnTo>
                  <a:lnTo>
                    <a:pt x="863632" y="1117371"/>
                  </a:lnTo>
                  <a:lnTo>
                    <a:pt x="822028" y="1136917"/>
                  </a:lnTo>
                  <a:lnTo>
                    <a:pt x="778734" y="1153251"/>
                  </a:lnTo>
                  <a:lnTo>
                    <a:pt x="733902" y="1166220"/>
                  </a:lnTo>
                  <a:lnTo>
                    <a:pt x="687686" y="1175672"/>
                  </a:lnTo>
                  <a:lnTo>
                    <a:pt x="640237" y="1181455"/>
                  </a:lnTo>
                  <a:lnTo>
                    <a:pt x="591716" y="1183416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130512" y="8735668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0" y="591687"/>
                  </a:moveTo>
                  <a:lnTo>
                    <a:pt x="1960" y="640191"/>
                  </a:lnTo>
                  <a:lnTo>
                    <a:pt x="7743" y="687636"/>
                  </a:lnTo>
                  <a:lnTo>
                    <a:pt x="17194" y="733849"/>
                  </a:lnTo>
                  <a:lnTo>
                    <a:pt x="30162" y="778677"/>
                  </a:lnTo>
                  <a:lnTo>
                    <a:pt x="46495" y="821968"/>
                  </a:lnTo>
                  <a:lnTo>
                    <a:pt x="66039" y="863569"/>
                  </a:lnTo>
                  <a:lnTo>
                    <a:pt x="88644" y="903329"/>
                  </a:lnTo>
                  <a:lnTo>
                    <a:pt x="114156" y="941095"/>
                  </a:lnTo>
                  <a:lnTo>
                    <a:pt x="142423" y="976715"/>
                  </a:lnTo>
                  <a:lnTo>
                    <a:pt x="173294" y="1010036"/>
                  </a:lnTo>
                  <a:lnTo>
                    <a:pt x="206615" y="1040906"/>
                  </a:lnTo>
                  <a:lnTo>
                    <a:pt x="242234" y="1069174"/>
                  </a:lnTo>
                  <a:lnTo>
                    <a:pt x="280000" y="1094686"/>
                  </a:lnTo>
                  <a:lnTo>
                    <a:pt x="319760" y="1117290"/>
                  </a:lnTo>
                  <a:lnTo>
                    <a:pt x="361362" y="1136835"/>
                  </a:lnTo>
                  <a:lnTo>
                    <a:pt x="404652" y="1153167"/>
                  </a:lnTo>
                  <a:lnTo>
                    <a:pt x="449481" y="1166135"/>
                  </a:lnTo>
                  <a:lnTo>
                    <a:pt x="495693" y="1175587"/>
                  </a:lnTo>
                  <a:lnTo>
                    <a:pt x="540917" y="1181099"/>
                  </a:lnTo>
                </a:path>
                <a:path w="1181100" h="1181100">
                  <a:moveTo>
                    <a:pt x="642413" y="1181099"/>
                  </a:moveTo>
                  <a:lnTo>
                    <a:pt x="687636" y="1175587"/>
                  </a:lnTo>
                  <a:lnTo>
                    <a:pt x="733849" y="1166135"/>
                  </a:lnTo>
                  <a:lnTo>
                    <a:pt x="778677" y="1153167"/>
                  </a:lnTo>
                  <a:lnTo>
                    <a:pt x="821968" y="1136835"/>
                  </a:lnTo>
                  <a:lnTo>
                    <a:pt x="863569" y="1117290"/>
                  </a:lnTo>
                  <a:lnTo>
                    <a:pt x="903329" y="1094686"/>
                  </a:lnTo>
                  <a:lnTo>
                    <a:pt x="941095" y="1069174"/>
                  </a:lnTo>
                  <a:lnTo>
                    <a:pt x="976715" y="1040906"/>
                  </a:lnTo>
                  <a:lnTo>
                    <a:pt x="1010036" y="1010036"/>
                  </a:lnTo>
                  <a:lnTo>
                    <a:pt x="1040906" y="976715"/>
                  </a:lnTo>
                  <a:lnTo>
                    <a:pt x="1069174" y="941095"/>
                  </a:lnTo>
                  <a:lnTo>
                    <a:pt x="1094686" y="903329"/>
                  </a:lnTo>
                  <a:lnTo>
                    <a:pt x="1117290" y="863569"/>
                  </a:lnTo>
                  <a:lnTo>
                    <a:pt x="1136835" y="821968"/>
                  </a:lnTo>
                  <a:lnTo>
                    <a:pt x="1153167" y="778677"/>
                  </a:lnTo>
                  <a:lnTo>
                    <a:pt x="1166135" y="733849"/>
                  </a:lnTo>
                  <a:lnTo>
                    <a:pt x="1175587" y="687636"/>
                  </a:lnTo>
                  <a:lnTo>
                    <a:pt x="1181099" y="642413"/>
                  </a:lnTo>
                </a:path>
                <a:path w="1181100" h="1181100">
                  <a:moveTo>
                    <a:pt x="1181099" y="540916"/>
                  </a:moveTo>
                  <a:lnTo>
                    <a:pt x="1175587" y="495693"/>
                  </a:lnTo>
                  <a:lnTo>
                    <a:pt x="1166135" y="449480"/>
                  </a:lnTo>
                  <a:lnTo>
                    <a:pt x="1153167" y="404652"/>
                  </a:lnTo>
                  <a:lnTo>
                    <a:pt x="1136835" y="361362"/>
                  </a:lnTo>
                  <a:lnTo>
                    <a:pt x="1117290" y="319760"/>
                  </a:lnTo>
                  <a:lnTo>
                    <a:pt x="1094686" y="280000"/>
                  </a:lnTo>
                  <a:lnTo>
                    <a:pt x="1069174" y="242234"/>
                  </a:lnTo>
                  <a:lnTo>
                    <a:pt x="1040906" y="206615"/>
                  </a:lnTo>
                  <a:lnTo>
                    <a:pt x="1010036" y="173294"/>
                  </a:lnTo>
                  <a:lnTo>
                    <a:pt x="976715" y="142423"/>
                  </a:lnTo>
                  <a:lnTo>
                    <a:pt x="941095" y="114156"/>
                  </a:lnTo>
                  <a:lnTo>
                    <a:pt x="903329" y="88644"/>
                  </a:lnTo>
                  <a:lnTo>
                    <a:pt x="863569" y="66039"/>
                  </a:lnTo>
                  <a:lnTo>
                    <a:pt x="821968" y="46495"/>
                  </a:lnTo>
                  <a:lnTo>
                    <a:pt x="778677" y="30162"/>
                  </a:lnTo>
                  <a:lnTo>
                    <a:pt x="733849" y="17194"/>
                  </a:lnTo>
                  <a:lnTo>
                    <a:pt x="687636" y="7742"/>
                  </a:lnTo>
                  <a:lnTo>
                    <a:pt x="640191" y="1960"/>
                  </a:lnTo>
                  <a:lnTo>
                    <a:pt x="591688" y="0"/>
                  </a:lnTo>
                </a:path>
              </a:pathLst>
            </a:custGeom>
            <a:ln w="148589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-270396" y="6008776"/>
            <a:ext cx="2305050" cy="1995170"/>
            <a:chOff x="-270396" y="6008776"/>
            <a:chExt cx="2305050" cy="1995170"/>
          </a:xfrm>
        </p:grpSpPr>
        <p:sp>
          <p:nvSpPr>
            <p:cNvPr id="16" name="object 16" descr=""/>
            <p:cNvSpPr/>
            <p:nvPr/>
          </p:nvSpPr>
          <p:spPr>
            <a:xfrm>
              <a:off x="472547" y="6432679"/>
              <a:ext cx="823594" cy="826769"/>
            </a:xfrm>
            <a:custGeom>
              <a:avLst/>
              <a:gdLst/>
              <a:ahLst/>
              <a:cxnLst/>
              <a:rect l="l" t="t" r="r" b="b"/>
              <a:pathLst>
                <a:path w="823594" h="826770">
                  <a:moveTo>
                    <a:pt x="436034" y="826659"/>
                  </a:moveTo>
                  <a:lnTo>
                    <a:pt x="387408" y="826659"/>
                  </a:lnTo>
                  <a:lnTo>
                    <a:pt x="363706" y="825284"/>
                  </a:lnTo>
                  <a:lnTo>
                    <a:pt x="317317" y="817134"/>
                  </a:lnTo>
                  <a:lnTo>
                    <a:pt x="272864" y="803932"/>
                  </a:lnTo>
                  <a:lnTo>
                    <a:pt x="230656" y="785986"/>
                  </a:lnTo>
                  <a:lnTo>
                    <a:pt x="191002" y="763609"/>
                  </a:lnTo>
                  <a:lnTo>
                    <a:pt x="154210" y="737111"/>
                  </a:lnTo>
                  <a:lnTo>
                    <a:pt x="120590" y="706801"/>
                  </a:lnTo>
                  <a:lnTo>
                    <a:pt x="90450" y="672992"/>
                  </a:lnTo>
                  <a:lnTo>
                    <a:pt x="64100" y="635994"/>
                  </a:lnTo>
                  <a:lnTo>
                    <a:pt x="41847" y="596116"/>
                  </a:lnTo>
                  <a:lnTo>
                    <a:pt x="24002" y="553671"/>
                  </a:lnTo>
                  <a:lnTo>
                    <a:pt x="10873" y="508969"/>
                  </a:lnTo>
                  <a:lnTo>
                    <a:pt x="2769" y="462320"/>
                  </a:lnTo>
                  <a:lnTo>
                    <a:pt x="0" y="414034"/>
                  </a:lnTo>
                  <a:lnTo>
                    <a:pt x="2769" y="365749"/>
                  </a:lnTo>
                  <a:lnTo>
                    <a:pt x="10873" y="319100"/>
                  </a:lnTo>
                  <a:lnTo>
                    <a:pt x="24002" y="274398"/>
                  </a:lnTo>
                  <a:lnTo>
                    <a:pt x="41847" y="231952"/>
                  </a:lnTo>
                  <a:lnTo>
                    <a:pt x="64100" y="192075"/>
                  </a:lnTo>
                  <a:lnTo>
                    <a:pt x="90450" y="155077"/>
                  </a:lnTo>
                  <a:lnTo>
                    <a:pt x="120590" y="121268"/>
                  </a:lnTo>
                  <a:lnTo>
                    <a:pt x="154210" y="90958"/>
                  </a:lnTo>
                  <a:lnTo>
                    <a:pt x="191002" y="64460"/>
                  </a:lnTo>
                  <a:lnTo>
                    <a:pt x="230656" y="42083"/>
                  </a:lnTo>
                  <a:lnTo>
                    <a:pt x="272864" y="24137"/>
                  </a:lnTo>
                  <a:lnTo>
                    <a:pt x="317317" y="10934"/>
                  </a:lnTo>
                  <a:lnTo>
                    <a:pt x="363706" y="2785"/>
                  </a:lnTo>
                  <a:lnTo>
                    <a:pt x="411721" y="0"/>
                  </a:lnTo>
                  <a:lnTo>
                    <a:pt x="459736" y="2785"/>
                  </a:lnTo>
                  <a:lnTo>
                    <a:pt x="506125" y="10934"/>
                  </a:lnTo>
                  <a:lnTo>
                    <a:pt x="550578" y="24137"/>
                  </a:lnTo>
                  <a:lnTo>
                    <a:pt x="592786" y="42083"/>
                  </a:lnTo>
                  <a:lnTo>
                    <a:pt x="632440" y="64460"/>
                  </a:lnTo>
                  <a:lnTo>
                    <a:pt x="669232" y="90958"/>
                  </a:lnTo>
                  <a:lnTo>
                    <a:pt x="702852" y="121268"/>
                  </a:lnTo>
                  <a:lnTo>
                    <a:pt x="732992" y="155077"/>
                  </a:lnTo>
                  <a:lnTo>
                    <a:pt x="759342" y="192075"/>
                  </a:lnTo>
                  <a:lnTo>
                    <a:pt x="781595" y="231952"/>
                  </a:lnTo>
                  <a:lnTo>
                    <a:pt x="799440" y="274398"/>
                  </a:lnTo>
                  <a:lnTo>
                    <a:pt x="812569" y="319100"/>
                  </a:lnTo>
                  <a:lnTo>
                    <a:pt x="820673" y="365749"/>
                  </a:lnTo>
                  <a:lnTo>
                    <a:pt x="823442" y="414034"/>
                  </a:lnTo>
                  <a:lnTo>
                    <a:pt x="820673" y="462320"/>
                  </a:lnTo>
                  <a:lnTo>
                    <a:pt x="812569" y="508969"/>
                  </a:lnTo>
                  <a:lnTo>
                    <a:pt x="799440" y="553671"/>
                  </a:lnTo>
                  <a:lnTo>
                    <a:pt x="781595" y="596116"/>
                  </a:lnTo>
                  <a:lnTo>
                    <a:pt x="759342" y="635994"/>
                  </a:lnTo>
                  <a:lnTo>
                    <a:pt x="732992" y="672992"/>
                  </a:lnTo>
                  <a:lnTo>
                    <a:pt x="702852" y="706801"/>
                  </a:lnTo>
                  <a:lnTo>
                    <a:pt x="669232" y="737111"/>
                  </a:lnTo>
                  <a:lnTo>
                    <a:pt x="632440" y="763609"/>
                  </a:lnTo>
                  <a:lnTo>
                    <a:pt x="592786" y="785986"/>
                  </a:lnTo>
                  <a:lnTo>
                    <a:pt x="550578" y="803932"/>
                  </a:lnTo>
                  <a:lnTo>
                    <a:pt x="506125" y="817134"/>
                  </a:lnTo>
                  <a:lnTo>
                    <a:pt x="459736" y="825284"/>
                  </a:lnTo>
                  <a:lnTo>
                    <a:pt x="436034" y="826659"/>
                  </a:lnTo>
                  <a:close/>
                </a:path>
              </a:pathLst>
            </a:custGeom>
            <a:solidFill>
              <a:srgbClr val="0F6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2553" y="6751726"/>
              <a:ext cx="819150" cy="509270"/>
            </a:xfrm>
            <a:custGeom>
              <a:avLst/>
              <a:gdLst/>
              <a:ahLst/>
              <a:cxnLst/>
              <a:rect l="l" t="t" r="r" b="b"/>
              <a:pathLst>
                <a:path w="819150" h="509270">
                  <a:moveTo>
                    <a:pt x="0" y="94918"/>
                  </a:moveTo>
                  <a:lnTo>
                    <a:pt x="2769" y="143195"/>
                  </a:lnTo>
                  <a:lnTo>
                    <a:pt x="10872" y="189836"/>
                  </a:lnTo>
                  <a:lnTo>
                    <a:pt x="23998" y="234531"/>
                  </a:lnTo>
                  <a:lnTo>
                    <a:pt x="41840" y="276969"/>
                  </a:lnTo>
                  <a:lnTo>
                    <a:pt x="64089" y="316840"/>
                  </a:lnTo>
                  <a:lnTo>
                    <a:pt x="90435" y="353832"/>
                  </a:lnTo>
                  <a:lnTo>
                    <a:pt x="120570" y="387636"/>
                  </a:lnTo>
                  <a:lnTo>
                    <a:pt x="154184" y="417940"/>
                  </a:lnTo>
                  <a:lnTo>
                    <a:pt x="190970" y="444434"/>
                  </a:lnTo>
                  <a:lnTo>
                    <a:pt x="230618" y="466807"/>
                  </a:lnTo>
                  <a:lnTo>
                    <a:pt x="272819" y="484750"/>
                  </a:lnTo>
                  <a:lnTo>
                    <a:pt x="317264" y="497950"/>
                  </a:lnTo>
                  <a:lnTo>
                    <a:pt x="363645" y="506098"/>
                  </a:lnTo>
                  <a:lnTo>
                    <a:pt x="411652" y="508883"/>
                  </a:lnTo>
                  <a:lnTo>
                    <a:pt x="459659" y="506098"/>
                  </a:lnTo>
                  <a:lnTo>
                    <a:pt x="506040" y="497950"/>
                  </a:lnTo>
                  <a:lnTo>
                    <a:pt x="550485" y="484750"/>
                  </a:lnTo>
                  <a:lnTo>
                    <a:pt x="592686" y="466807"/>
                  </a:lnTo>
                  <a:lnTo>
                    <a:pt x="632334" y="444434"/>
                  </a:lnTo>
                  <a:lnTo>
                    <a:pt x="669120" y="417940"/>
                  </a:lnTo>
                  <a:lnTo>
                    <a:pt x="702734" y="387636"/>
                  </a:lnTo>
                  <a:lnTo>
                    <a:pt x="732869" y="353832"/>
                  </a:lnTo>
                  <a:lnTo>
                    <a:pt x="759215" y="316840"/>
                  </a:lnTo>
                  <a:lnTo>
                    <a:pt x="781464" y="276969"/>
                  </a:lnTo>
                  <a:lnTo>
                    <a:pt x="799306" y="234531"/>
                  </a:lnTo>
                  <a:lnTo>
                    <a:pt x="812432" y="189836"/>
                  </a:lnTo>
                  <a:lnTo>
                    <a:pt x="819143" y="151205"/>
                  </a:lnTo>
                </a:path>
                <a:path w="819150" h="509270">
                  <a:moveTo>
                    <a:pt x="819143" y="38631"/>
                  </a:moveTo>
                  <a:lnTo>
                    <a:pt x="812432" y="0"/>
                  </a:lnTo>
                </a:path>
              </a:pathLst>
            </a:custGeom>
            <a:ln w="148589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-742950" y="-317948"/>
            <a:ext cx="4094479" cy="3906520"/>
            <a:chOff x="-742950" y="-317948"/>
            <a:chExt cx="4094479" cy="3906520"/>
          </a:xfrm>
        </p:grpSpPr>
        <p:sp>
          <p:nvSpPr>
            <p:cNvPr id="19" name="object 19" descr=""/>
            <p:cNvSpPr/>
            <p:nvPr/>
          </p:nvSpPr>
          <p:spPr>
            <a:xfrm>
              <a:off x="0" y="0"/>
              <a:ext cx="2609850" cy="2846705"/>
            </a:xfrm>
            <a:custGeom>
              <a:avLst/>
              <a:gdLst/>
              <a:ahLst/>
              <a:cxnLst/>
              <a:rect l="l" t="t" r="r" b="b"/>
              <a:pathLst>
                <a:path w="2609850" h="2846705">
                  <a:moveTo>
                    <a:pt x="346813" y="2846687"/>
                  </a:moveTo>
                  <a:lnTo>
                    <a:pt x="0" y="2846687"/>
                  </a:lnTo>
                  <a:lnTo>
                    <a:pt x="0" y="0"/>
                  </a:lnTo>
                  <a:lnTo>
                    <a:pt x="2585443" y="0"/>
                  </a:lnTo>
                  <a:lnTo>
                    <a:pt x="2587964" y="14587"/>
                  </a:lnTo>
                  <a:lnTo>
                    <a:pt x="2593698" y="65387"/>
                  </a:lnTo>
                  <a:lnTo>
                    <a:pt x="2598571" y="116187"/>
                  </a:lnTo>
                  <a:lnTo>
                    <a:pt x="2602577" y="166987"/>
                  </a:lnTo>
                  <a:lnTo>
                    <a:pt x="2605706" y="205087"/>
                  </a:lnTo>
                  <a:lnTo>
                    <a:pt x="2607951" y="255887"/>
                  </a:lnTo>
                  <a:lnTo>
                    <a:pt x="2609305" y="306687"/>
                  </a:lnTo>
                  <a:lnTo>
                    <a:pt x="2609757" y="357487"/>
                  </a:lnTo>
                  <a:lnTo>
                    <a:pt x="2609305" y="395587"/>
                  </a:lnTo>
                  <a:lnTo>
                    <a:pt x="2607951" y="446387"/>
                  </a:lnTo>
                  <a:lnTo>
                    <a:pt x="2605706" y="497187"/>
                  </a:lnTo>
                  <a:lnTo>
                    <a:pt x="2602577" y="547987"/>
                  </a:lnTo>
                  <a:lnTo>
                    <a:pt x="2598571" y="586087"/>
                  </a:lnTo>
                  <a:lnTo>
                    <a:pt x="2593698" y="636887"/>
                  </a:lnTo>
                  <a:lnTo>
                    <a:pt x="2587964" y="687687"/>
                  </a:lnTo>
                  <a:lnTo>
                    <a:pt x="2581379" y="725787"/>
                  </a:lnTo>
                  <a:lnTo>
                    <a:pt x="2573951" y="776587"/>
                  </a:lnTo>
                  <a:lnTo>
                    <a:pt x="2565687" y="827387"/>
                  </a:lnTo>
                  <a:lnTo>
                    <a:pt x="2556595" y="865487"/>
                  </a:lnTo>
                  <a:lnTo>
                    <a:pt x="2546684" y="916287"/>
                  </a:lnTo>
                  <a:lnTo>
                    <a:pt x="2535962" y="954387"/>
                  </a:lnTo>
                  <a:lnTo>
                    <a:pt x="2524437" y="1005187"/>
                  </a:lnTo>
                  <a:lnTo>
                    <a:pt x="2512116" y="1043287"/>
                  </a:lnTo>
                  <a:lnTo>
                    <a:pt x="2499009" y="1094087"/>
                  </a:lnTo>
                  <a:lnTo>
                    <a:pt x="2485122" y="1132187"/>
                  </a:lnTo>
                  <a:lnTo>
                    <a:pt x="2470465" y="1182987"/>
                  </a:lnTo>
                  <a:lnTo>
                    <a:pt x="2455046" y="1221087"/>
                  </a:lnTo>
                  <a:lnTo>
                    <a:pt x="2438871" y="1259187"/>
                  </a:lnTo>
                  <a:lnTo>
                    <a:pt x="2421951" y="1309987"/>
                  </a:lnTo>
                  <a:lnTo>
                    <a:pt x="2404291" y="1348087"/>
                  </a:lnTo>
                  <a:lnTo>
                    <a:pt x="2385902" y="1386187"/>
                  </a:lnTo>
                  <a:lnTo>
                    <a:pt x="2366790" y="1424287"/>
                  </a:lnTo>
                  <a:lnTo>
                    <a:pt x="2346965" y="1475087"/>
                  </a:lnTo>
                  <a:lnTo>
                    <a:pt x="2326433" y="1513187"/>
                  </a:lnTo>
                  <a:lnTo>
                    <a:pt x="2305203" y="1551287"/>
                  </a:lnTo>
                  <a:lnTo>
                    <a:pt x="2283284" y="1589387"/>
                  </a:lnTo>
                  <a:lnTo>
                    <a:pt x="2260682" y="1627487"/>
                  </a:lnTo>
                  <a:lnTo>
                    <a:pt x="2237407" y="1665587"/>
                  </a:lnTo>
                  <a:lnTo>
                    <a:pt x="2213467" y="1703687"/>
                  </a:lnTo>
                  <a:lnTo>
                    <a:pt x="2188869" y="1741787"/>
                  </a:lnTo>
                  <a:lnTo>
                    <a:pt x="2163622" y="1779887"/>
                  </a:lnTo>
                  <a:lnTo>
                    <a:pt x="2137734" y="1817987"/>
                  </a:lnTo>
                  <a:lnTo>
                    <a:pt x="2111212" y="1856087"/>
                  </a:lnTo>
                  <a:lnTo>
                    <a:pt x="2084066" y="1881487"/>
                  </a:lnTo>
                  <a:lnTo>
                    <a:pt x="2056302" y="1919587"/>
                  </a:lnTo>
                  <a:lnTo>
                    <a:pt x="2027930" y="1957687"/>
                  </a:lnTo>
                  <a:lnTo>
                    <a:pt x="1998956" y="1995787"/>
                  </a:lnTo>
                  <a:lnTo>
                    <a:pt x="1969390" y="2021187"/>
                  </a:lnTo>
                  <a:lnTo>
                    <a:pt x="1939240" y="2059287"/>
                  </a:lnTo>
                  <a:lnTo>
                    <a:pt x="1908513" y="2084687"/>
                  </a:lnTo>
                  <a:lnTo>
                    <a:pt x="1877218" y="2122787"/>
                  </a:lnTo>
                  <a:lnTo>
                    <a:pt x="1845362" y="2148187"/>
                  </a:lnTo>
                  <a:lnTo>
                    <a:pt x="1812955" y="2186287"/>
                  </a:lnTo>
                  <a:lnTo>
                    <a:pt x="1780003" y="2211687"/>
                  </a:lnTo>
                  <a:lnTo>
                    <a:pt x="1746515" y="2237087"/>
                  </a:lnTo>
                  <a:lnTo>
                    <a:pt x="1712499" y="2275187"/>
                  </a:lnTo>
                  <a:lnTo>
                    <a:pt x="1677964" y="2300587"/>
                  </a:lnTo>
                  <a:lnTo>
                    <a:pt x="1642916" y="2325987"/>
                  </a:lnTo>
                  <a:lnTo>
                    <a:pt x="1607365" y="2351387"/>
                  </a:lnTo>
                  <a:lnTo>
                    <a:pt x="1534785" y="2402187"/>
                  </a:lnTo>
                  <a:lnTo>
                    <a:pt x="1460288" y="2452987"/>
                  </a:lnTo>
                  <a:lnTo>
                    <a:pt x="1383938" y="2503787"/>
                  </a:lnTo>
                  <a:lnTo>
                    <a:pt x="1305800" y="2554587"/>
                  </a:lnTo>
                  <a:lnTo>
                    <a:pt x="1266081" y="2567287"/>
                  </a:lnTo>
                  <a:lnTo>
                    <a:pt x="1225939" y="2592687"/>
                  </a:lnTo>
                  <a:lnTo>
                    <a:pt x="1185382" y="2605387"/>
                  </a:lnTo>
                  <a:lnTo>
                    <a:pt x="1144420" y="2630787"/>
                  </a:lnTo>
                  <a:lnTo>
                    <a:pt x="1103058" y="2643487"/>
                  </a:lnTo>
                  <a:lnTo>
                    <a:pt x="1061307" y="2668887"/>
                  </a:lnTo>
                  <a:lnTo>
                    <a:pt x="976666" y="2694287"/>
                  </a:lnTo>
                  <a:lnTo>
                    <a:pt x="933792" y="2719687"/>
                  </a:lnTo>
                  <a:lnTo>
                    <a:pt x="669317" y="2795887"/>
                  </a:lnTo>
                  <a:lnTo>
                    <a:pt x="624109" y="2795887"/>
                  </a:lnTo>
                  <a:lnTo>
                    <a:pt x="532795" y="2821287"/>
                  </a:lnTo>
                  <a:lnTo>
                    <a:pt x="486707" y="2821287"/>
                  </a:lnTo>
                  <a:lnTo>
                    <a:pt x="440342" y="2833987"/>
                  </a:lnTo>
                  <a:lnTo>
                    <a:pt x="393708" y="2833987"/>
                  </a:lnTo>
                  <a:lnTo>
                    <a:pt x="346813" y="2846687"/>
                  </a:lnTo>
                  <a:close/>
                </a:path>
              </a:pathLst>
            </a:custGeom>
            <a:solidFill>
              <a:srgbClr val="0F6761">
                <a:alpha val="32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0" y="425001"/>
              <a:ext cx="2608580" cy="2420620"/>
            </a:xfrm>
            <a:custGeom>
              <a:avLst/>
              <a:gdLst/>
              <a:ahLst/>
              <a:cxnLst/>
              <a:rect l="l" t="t" r="r" b="b"/>
              <a:pathLst>
                <a:path w="2608580" h="2420620">
                  <a:moveTo>
                    <a:pt x="0" y="2419150"/>
                  </a:moveTo>
                  <a:lnTo>
                    <a:pt x="12715" y="2419750"/>
                  </a:lnTo>
                  <a:lnTo>
                    <a:pt x="29221" y="2420217"/>
                  </a:lnTo>
                </a:path>
                <a:path w="2608580" h="2420620">
                  <a:moveTo>
                    <a:pt x="188072" y="2420217"/>
                  </a:moveTo>
                  <a:lnTo>
                    <a:pt x="204578" y="2419750"/>
                  </a:lnTo>
                  <a:lnTo>
                    <a:pt x="252205" y="2417504"/>
                  </a:lnTo>
                  <a:lnTo>
                    <a:pt x="299596" y="2414375"/>
                  </a:lnTo>
                  <a:lnTo>
                    <a:pt x="346742" y="2410370"/>
                  </a:lnTo>
                  <a:lnTo>
                    <a:pt x="361308" y="2408856"/>
                  </a:lnTo>
                </a:path>
                <a:path w="2608580" h="2420620">
                  <a:moveTo>
                    <a:pt x="361308" y="2408856"/>
                  </a:moveTo>
                  <a:lnTo>
                    <a:pt x="393635" y="2405496"/>
                  </a:lnTo>
                  <a:lnTo>
                    <a:pt x="440268" y="2399763"/>
                  </a:lnTo>
                  <a:lnTo>
                    <a:pt x="465668" y="2396156"/>
                  </a:lnTo>
                </a:path>
                <a:path w="2608580" h="2420620">
                  <a:moveTo>
                    <a:pt x="465668" y="2396156"/>
                  </a:moveTo>
                  <a:lnTo>
                    <a:pt x="486632" y="2393178"/>
                  </a:lnTo>
                  <a:lnTo>
                    <a:pt x="532719" y="2385750"/>
                  </a:lnTo>
                  <a:lnTo>
                    <a:pt x="578522" y="2377486"/>
                  </a:lnTo>
                  <a:lnTo>
                    <a:pt x="612211" y="2370756"/>
                  </a:lnTo>
                </a:path>
                <a:path w="2608580" h="2420620">
                  <a:moveTo>
                    <a:pt x="612211" y="2370756"/>
                  </a:moveTo>
                  <a:lnTo>
                    <a:pt x="669238" y="2358484"/>
                  </a:lnTo>
                  <a:lnTo>
                    <a:pt x="714137" y="2347762"/>
                  </a:lnTo>
                  <a:lnTo>
                    <a:pt x="758718" y="2336237"/>
                  </a:lnTo>
                  <a:lnTo>
                    <a:pt x="802973" y="2323917"/>
                  </a:lnTo>
                  <a:lnTo>
                    <a:pt x="846895" y="2310810"/>
                  </a:lnTo>
                  <a:lnTo>
                    <a:pt x="890476" y="2296924"/>
                  </a:lnTo>
                  <a:lnTo>
                    <a:pt x="933706" y="2282267"/>
                  </a:lnTo>
                  <a:lnTo>
                    <a:pt x="976579" y="2266848"/>
                  </a:lnTo>
                  <a:lnTo>
                    <a:pt x="1019085" y="2250674"/>
                  </a:lnTo>
                  <a:lnTo>
                    <a:pt x="1061218" y="2233754"/>
                  </a:lnTo>
                  <a:lnTo>
                    <a:pt x="1102968" y="2216095"/>
                  </a:lnTo>
                  <a:lnTo>
                    <a:pt x="1144328" y="2197706"/>
                  </a:lnTo>
                  <a:lnTo>
                    <a:pt x="1185290" y="2178595"/>
                  </a:lnTo>
                  <a:lnTo>
                    <a:pt x="1225845" y="2158770"/>
                  </a:lnTo>
                  <a:lnTo>
                    <a:pt x="1265986" y="2138238"/>
                  </a:lnTo>
                  <a:lnTo>
                    <a:pt x="1305704" y="2117009"/>
                  </a:lnTo>
                  <a:lnTo>
                    <a:pt x="1344991" y="2095090"/>
                  </a:lnTo>
                  <a:lnTo>
                    <a:pt x="1383840" y="2072490"/>
                  </a:lnTo>
                  <a:lnTo>
                    <a:pt x="1422241" y="2049215"/>
                  </a:lnTo>
                  <a:lnTo>
                    <a:pt x="1460188" y="2025276"/>
                  </a:lnTo>
                  <a:lnTo>
                    <a:pt x="1497671" y="2000678"/>
                  </a:lnTo>
                  <a:lnTo>
                    <a:pt x="1534684" y="1975432"/>
                  </a:lnTo>
                  <a:lnTo>
                    <a:pt x="1571216" y="1949544"/>
                  </a:lnTo>
                  <a:lnTo>
                    <a:pt x="1607262" y="1923023"/>
                  </a:lnTo>
                  <a:lnTo>
                    <a:pt x="1642812" y="1895877"/>
                  </a:lnTo>
                  <a:lnTo>
                    <a:pt x="1677858" y="1868115"/>
                  </a:lnTo>
                  <a:lnTo>
                    <a:pt x="1712393" y="1839743"/>
                  </a:lnTo>
                  <a:lnTo>
                    <a:pt x="1746408" y="1810770"/>
                  </a:lnTo>
                  <a:lnTo>
                    <a:pt x="1779895" y="1781205"/>
                  </a:lnTo>
                  <a:lnTo>
                    <a:pt x="1812846" y="1751056"/>
                  </a:lnTo>
                  <a:lnTo>
                    <a:pt x="1845253" y="1720330"/>
                  </a:lnTo>
                  <a:lnTo>
                    <a:pt x="1877107" y="1689035"/>
                  </a:lnTo>
                  <a:lnTo>
                    <a:pt x="1908402" y="1657180"/>
                  </a:lnTo>
                  <a:lnTo>
                    <a:pt x="1939128" y="1624773"/>
                  </a:lnTo>
                  <a:lnTo>
                    <a:pt x="1969278" y="1591822"/>
                  </a:lnTo>
                  <a:lnTo>
                    <a:pt x="1998843" y="1558335"/>
                  </a:lnTo>
                  <a:lnTo>
                    <a:pt x="2027815" y="1524321"/>
                  </a:lnTo>
                  <a:lnTo>
                    <a:pt x="2056187" y="1489786"/>
                  </a:lnTo>
                  <a:lnTo>
                    <a:pt x="2083950" y="1454740"/>
                  </a:lnTo>
                  <a:lnTo>
                    <a:pt x="2111096" y="1419190"/>
                  </a:lnTo>
                  <a:lnTo>
                    <a:pt x="2137616" y="1383144"/>
                  </a:lnTo>
                  <a:lnTo>
                    <a:pt x="2163504" y="1346611"/>
                  </a:lnTo>
                  <a:lnTo>
                    <a:pt x="2188751" y="1309599"/>
                  </a:lnTo>
                  <a:lnTo>
                    <a:pt x="2213348" y="1272116"/>
                  </a:lnTo>
                  <a:lnTo>
                    <a:pt x="2237288" y="1234169"/>
                  </a:lnTo>
                  <a:lnTo>
                    <a:pt x="2260562" y="1195768"/>
                  </a:lnTo>
                  <a:lnTo>
                    <a:pt x="2283163" y="1156919"/>
                  </a:lnTo>
                  <a:lnTo>
                    <a:pt x="2305082" y="1117632"/>
                  </a:lnTo>
                  <a:lnTo>
                    <a:pt x="2326311" y="1077914"/>
                  </a:lnTo>
                  <a:lnTo>
                    <a:pt x="2346842" y="1037773"/>
                  </a:lnTo>
                  <a:lnTo>
                    <a:pt x="2366667" y="997218"/>
                  </a:lnTo>
                  <a:lnTo>
                    <a:pt x="2385778" y="956256"/>
                  </a:lnTo>
                  <a:lnTo>
                    <a:pt x="2404167" y="914896"/>
                  </a:lnTo>
                  <a:lnTo>
                    <a:pt x="2421826" y="873145"/>
                  </a:lnTo>
                  <a:lnTo>
                    <a:pt x="2438746" y="831013"/>
                  </a:lnTo>
                  <a:lnTo>
                    <a:pt x="2454920" y="788506"/>
                  </a:lnTo>
                  <a:lnTo>
                    <a:pt x="2470340" y="745634"/>
                  </a:lnTo>
                  <a:lnTo>
                    <a:pt x="2484996" y="702403"/>
                  </a:lnTo>
                  <a:lnTo>
                    <a:pt x="2498882" y="658823"/>
                  </a:lnTo>
                  <a:lnTo>
                    <a:pt x="2511989" y="614901"/>
                  </a:lnTo>
                  <a:lnTo>
                    <a:pt x="2524309" y="570645"/>
                  </a:lnTo>
                  <a:lnTo>
                    <a:pt x="2535834" y="526064"/>
                  </a:lnTo>
                  <a:lnTo>
                    <a:pt x="2546556" y="481166"/>
                  </a:lnTo>
                  <a:lnTo>
                    <a:pt x="2556467" y="435958"/>
                  </a:lnTo>
                  <a:lnTo>
                    <a:pt x="2565558" y="390449"/>
                  </a:lnTo>
                  <a:lnTo>
                    <a:pt x="2573822" y="344647"/>
                  </a:lnTo>
                  <a:lnTo>
                    <a:pt x="2581251" y="298560"/>
                  </a:lnTo>
                  <a:lnTo>
                    <a:pt x="2587836" y="252196"/>
                  </a:lnTo>
                  <a:lnTo>
                    <a:pt x="2593569" y="205563"/>
                  </a:lnTo>
                  <a:lnTo>
                    <a:pt x="2598442" y="158670"/>
                  </a:lnTo>
                  <a:lnTo>
                    <a:pt x="2602447" y="111523"/>
                  </a:lnTo>
                  <a:lnTo>
                    <a:pt x="2605577" y="64132"/>
                  </a:lnTo>
                  <a:lnTo>
                    <a:pt x="2607822" y="16505"/>
                  </a:lnTo>
                  <a:lnTo>
                    <a:pt x="2608289" y="0"/>
                  </a:lnTo>
                </a:path>
              </a:pathLst>
            </a:custGeom>
            <a:ln w="1485899">
              <a:solidFill>
                <a:srgbClr val="0F676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Anand Kumar</dc:creator>
  <cp:keywords>DAGNfdlMEdM,BAGJWfoR6hQ</cp:keywords>
  <dc:title>White and Green Simple  Professional Business Project Presentation</dc:title>
  <dcterms:created xsi:type="dcterms:W3CDTF">2024-08-11T18:08:21Z</dcterms:created>
  <dcterms:modified xsi:type="dcterms:W3CDTF">2024-08-11T18:08:21Z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2024-08-11T00:00:00Z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2024-08-11T00:00:00Z</vt:filetime>
  </property>
  <property fmtid="{D5CDD505-2E9C-101B-9397-08002B2CF9AE}" pid="5" name="Producer">
    <vt:lpwstr>Canva</vt:lpwstr>
  </property>
</Properties>
</file>