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5" r:id="rId9"/>
    <p:sldId id="265" r:id="rId10"/>
    <p:sldId id="264" r:id="rId11"/>
    <p:sldId id="296" r:id="rId12"/>
    <p:sldId id="297" r:id="rId13"/>
    <p:sldId id="299" r:id="rId14"/>
    <p:sldId id="301" r:id="rId15"/>
    <p:sldId id="298" r:id="rId16"/>
    <p:sldId id="302" r:id="rId17"/>
    <p:sldId id="303" r:id="rId18"/>
    <p:sldId id="268" r:id="rId19"/>
    <p:sldId id="270" r:id="rId20"/>
    <p:sldId id="271" r:id="rId21"/>
    <p:sldId id="304" r:id="rId22"/>
    <p:sldId id="305" r:id="rId23"/>
    <p:sldId id="306" r:id="rId24"/>
    <p:sldId id="278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Inria Serif" panose="020B0604020202020204" charset="0"/>
      <p:regular r:id="rId31"/>
      <p:bold r:id="rId32"/>
      <p:italic r:id="rId33"/>
      <p:boldItalic r:id="rId34"/>
    </p:embeddedFont>
    <p:embeddedFont>
      <p:font typeface="Inria Serif Light" panose="020B0604020202020204" charset="0"/>
      <p:regular r:id="rId35"/>
      <p:bold r:id="rId36"/>
      <p:italic r:id="rId37"/>
      <p:boldItalic r:id="rId38"/>
    </p:embeddedFont>
    <p:embeddedFont>
      <p:font typeface="Playfair Display Regular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Ramchandani" userId="11c1852a1f613ef5" providerId="LiveId" clId="{BAA6368F-BE2F-45F1-882A-F2A847B6CC0F}"/>
    <pc:docChg chg="undo custSel addSld delSld modSld sldOrd">
      <pc:chgData name="Anand Ramchandani" userId="11c1852a1f613ef5" providerId="LiveId" clId="{BAA6368F-BE2F-45F1-882A-F2A847B6CC0F}" dt="2022-08-13T06:17:54.688" v="2890" actId="108"/>
      <pc:docMkLst>
        <pc:docMk/>
      </pc:docMkLst>
      <pc:sldChg chg="del">
        <pc:chgData name="Anand Ramchandani" userId="11c1852a1f613ef5" providerId="LiveId" clId="{BAA6368F-BE2F-45F1-882A-F2A847B6CC0F}" dt="2022-08-11T16:38:23.717" v="2444" actId="2696"/>
        <pc:sldMkLst>
          <pc:docMk/>
          <pc:sldMk cId="0" sldId="257"/>
        </pc:sldMkLst>
      </pc:sldChg>
      <pc:sldChg chg="modSp mod">
        <pc:chgData name="Anand Ramchandani" userId="11c1852a1f613ef5" providerId="LiveId" clId="{BAA6368F-BE2F-45F1-882A-F2A847B6CC0F}" dt="2022-08-13T06:09:14.355" v="2864" actId="20577"/>
        <pc:sldMkLst>
          <pc:docMk/>
          <pc:sldMk cId="0" sldId="259"/>
        </pc:sldMkLst>
        <pc:spChg chg="mod">
          <ac:chgData name="Anand Ramchandani" userId="11c1852a1f613ef5" providerId="LiveId" clId="{BAA6368F-BE2F-45F1-882A-F2A847B6CC0F}" dt="2022-08-13T06:09:14.355" v="2864" actId="20577"/>
          <ac:spMkLst>
            <pc:docMk/>
            <pc:sldMk cId="0" sldId="259"/>
            <ac:spMk id="96" creationId="{00000000-0000-0000-0000-000000000000}"/>
          </ac:spMkLst>
        </pc:spChg>
      </pc:sldChg>
      <pc:sldChg chg="modSp mod">
        <pc:chgData name="Anand Ramchandani" userId="11c1852a1f613ef5" providerId="LiveId" clId="{BAA6368F-BE2F-45F1-882A-F2A847B6CC0F}" dt="2022-08-13T03:43:56.196" v="2735" actId="1076"/>
        <pc:sldMkLst>
          <pc:docMk/>
          <pc:sldMk cId="0" sldId="260"/>
        </pc:sldMkLst>
        <pc:spChg chg="mod">
          <ac:chgData name="Anand Ramchandani" userId="11c1852a1f613ef5" providerId="LiveId" clId="{BAA6368F-BE2F-45F1-882A-F2A847B6CC0F}" dt="2022-08-13T03:43:56.196" v="2735" actId="1076"/>
          <ac:spMkLst>
            <pc:docMk/>
            <pc:sldMk cId="0" sldId="260"/>
            <ac:spMk id="103" creationId="{00000000-0000-0000-0000-000000000000}"/>
          </ac:spMkLst>
        </pc:spChg>
      </pc:sldChg>
      <pc:sldChg chg="modSp mod">
        <pc:chgData name="Anand Ramchandani" userId="11c1852a1f613ef5" providerId="LiveId" clId="{BAA6368F-BE2F-45F1-882A-F2A847B6CC0F}" dt="2022-08-13T02:33:18.762" v="2623" actId="20577"/>
        <pc:sldMkLst>
          <pc:docMk/>
          <pc:sldMk cId="0" sldId="261"/>
        </pc:sldMkLst>
        <pc:spChg chg="mod">
          <ac:chgData name="Anand Ramchandani" userId="11c1852a1f613ef5" providerId="LiveId" clId="{BAA6368F-BE2F-45F1-882A-F2A847B6CC0F}" dt="2022-08-13T02:33:18.762" v="2623" actId="20577"/>
          <ac:spMkLst>
            <pc:docMk/>
            <pc:sldMk cId="0" sldId="261"/>
            <ac:spMk id="110" creationId="{00000000-0000-0000-0000-000000000000}"/>
          </ac:spMkLst>
        </pc:spChg>
      </pc:sldChg>
      <pc:sldChg chg="modSp mod">
        <pc:chgData name="Anand Ramchandani" userId="11c1852a1f613ef5" providerId="LiveId" clId="{BAA6368F-BE2F-45F1-882A-F2A847B6CC0F}" dt="2022-08-13T05:58:23.225" v="2848" actId="20577"/>
        <pc:sldMkLst>
          <pc:docMk/>
          <pc:sldMk cId="0" sldId="262"/>
        </pc:sldMkLst>
        <pc:spChg chg="mod">
          <ac:chgData name="Anand Ramchandani" userId="11c1852a1f613ef5" providerId="LiveId" clId="{BAA6368F-BE2F-45F1-882A-F2A847B6CC0F}" dt="2022-08-13T05:58:23.225" v="2848" actId="20577"/>
          <ac:spMkLst>
            <pc:docMk/>
            <pc:sldMk cId="0" sldId="262"/>
            <ac:spMk id="124" creationId="{00000000-0000-0000-0000-000000000000}"/>
          </ac:spMkLst>
        </pc:spChg>
      </pc:sldChg>
      <pc:sldChg chg="modSp mod">
        <pc:chgData name="Anand Ramchandani" userId="11c1852a1f613ef5" providerId="LiveId" clId="{BAA6368F-BE2F-45F1-882A-F2A847B6CC0F}" dt="2022-08-13T05:59:03.632" v="2862" actId="20577"/>
        <pc:sldMkLst>
          <pc:docMk/>
          <pc:sldMk cId="0" sldId="263"/>
        </pc:sldMkLst>
        <pc:spChg chg="mod">
          <ac:chgData name="Anand Ramchandani" userId="11c1852a1f613ef5" providerId="LiveId" clId="{BAA6368F-BE2F-45F1-882A-F2A847B6CC0F}" dt="2022-08-13T05:59:03.632" v="2862" actId="20577"/>
          <ac:spMkLst>
            <pc:docMk/>
            <pc:sldMk cId="0" sldId="263"/>
            <ac:spMk id="142" creationId="{00000000-0000-0000-0000-000000000000}"/>
          </ac:spMkLst>
        </pc:spChg>
        <pc:spChg chg="mod">
          <ac:chgData name="Anand Ramchandani" userId="11c1852a1f613ef5" providerId="LiveId" clId="{BAA6368F-BE2F-45F1-882A-F2A847B6CC0F}" dt="2022-08-11T15:28:10.645" v="23" actId="1076"/>
          <ac:spMkLst>
            <pc:docMk/>
            <pc:sldMk cId="0" sldId="263"/>
            <ac:spMk id="143" creationId="{00000000-0000-0000-0000-000000000000}"/>
          </ac:spMkLst>
        </pc:spChg>
      </pc:sldChg>
      <pc:sldChg chg="addSp delSp modSp mod">
        <pc:chgData name="Anand Ramchandani" userId="11c1852a1f613ef5" providerId="LiveId" clId="{BAA6368F-BE2F-45F1-882A-F2A847B6CC0F}" dt="2022-08-11T15:33:27.081" v="176" actId="14100"/>
        <pc:sldMkLst>
          <pc:docMk/>
          <pc:sldMk cId="0" sldId="264"/>
        </pc:sldMkLst>
        <pc:spChg chg="add del mod">
          <ac:chgData name="Anand Ramchandani" userId="11c1852a1f613ef5" providerId="LiveId" clId="{BAA6368F-BE2F-45F1-882A-F2A847B6CC0F}" dt="2022-08-11T15:28:56.323" v="39" actId="478"/>
          <ac:spMkLst>
            <pc:docMk/>
            <pc:sldMk cId="0" sldId="264"/>
            <ac:spMk id="3" creationId="{F066CF1B-077F-6158-21F2-B12D05DB4CED}"/>
          </ac:spMkLst>
        </pc:spChg>
        <pc:spChg chg="add del mod">
          <ac:chgData name="Anand Ramchandani" userId="11c1852a1f613ef5" providerId="LiveId" clId="{BAA6368F-BE2F-45F1-882A-F2A847B6CC0F}" dt="2022-08-11T15:28:53.806" v="38" actId="478"/>
          <ac:spMkLst>
            <pc:docMk/>
            <pc:sldMk cId="0" sldId="264"/>
            <ac:spMk id="5" creationId="{8C20EC92-B607-BE62-7A36-115EFC2F7329}"/>
          </ac:spMkLst>
        </pc:spChg>
        <pc:spChg chg="mod">
          <ac:chgData name="Anand Ramchandani" userId="11c1852a1f613ef5" providerId="LiveId" clId="{BAA6368F-BE2F-45F1-882A-F2A847B6CC0F}" dt="2022-08-11T15:33:27.081" v="176" actId="14100"/>
          <ac:spMkLst>
            <pc:docMk/>
            <pc:sldMk cId="0" sldId="264"/>
            <ac:spMk id="157" creationId="{00000000-0000-0000-0000-000000000000}"/>
          </ac:spMkLst>
        </pc:spChg>
        <pc:spChg chg="del mod">
          <ac:chgData name="Anand Ramchandani" userId="11c1852a1f613ef5" providerId="LiveId" clId="{BAA6368F-BE2F-45F1-882A-F2A847B6CC0F}" dt="2022-08-11T15:32:56.012" v="121" actId="478"/>
          <ac:spMkLst>
            <pc:docMk/>
            <pc:sldMk cId="0" sldId="264"/>
            <ac:spMk id="158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5:28:51.548" v="36" actId="478"/>
          <ac:spMkLst>
            <pc:docMk/>
            <pc:sldMk cId="0" sldId="264"/>
            <ac:spMk id="159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5:28:52.830" v="37" actId="478"/>
          <ac:spMkLst>
            <pc:docMk/>
            <pc:sldMk cId="0" sldId="264"/>
            <ac:spMk id="160" creationId="{00000000-0000-0000-0000-000000000000}"/>
          </ac:spMkLst>
        </pc:spChg>
        <pc:grpChg chg="del">
          <ac:chgData name="Anand Ramchandani" userId="11c1852a1f613ef5" providerId="LiveId" clId="{BAA6368F-BE2F-45F1-882A-F2A847B6CC0F}" dt="2022-08-11T15:28:23.257" v="34" actId="478"/>
          <ac:grpSpMkLst>
            <pc:docMk/>
            <pc:sldMk cId="0" sldId="264"/>
            <ac:grpSpMk id="162" creationId="{00000000-0000-0000-0000-000000000000}"/>
          </ac:grpSpMkLst>
        </pc:grpChg>
        <pc:picChg chg="add mod">
          <ac:chgData name="Anand Ramchandani" userId="11c1852a1f613ef5" providerId="LiveId" clId="{BAA6368F-BE2F-45F1-882A-F2A847B6CC0F}" dt="2022-08-11T15:33:00.479" v="123" actId="14100"/>
          <ac:picMkLst>
            <pc:docMk/>
            <pc:sldMk cId="0" sldId="264"/>
            <ac:picMk id="7" creationId="{4646AC2A-B388-5E65-969E-F5ADAF215755}"/>
          </ac:picMkLst>
        </pc:picChg>
        <pc:picChg chg="add del mod">
          <ac:chgData name="Anand Ramchandani" userId="11c1852a1f613ef5" providerId="LiveId" clId="{BAA6368F-BE2F-45F1-882A-F2A847B6CC0F}" dt="2022-08-11T15:32:35.333" v="110" actId="21"/>
          <ac:picMkLst>
            <pc:docMk/>
            <pc:sldMk cId="0" sldId="264"/>
            <ac:picMk id="9" creationId="{1DCCB57B-BFF9-78BA-7BD0-1F7F50FAF3BD}"/>
          </ac:picMkLst>
        </pc:picChg>
        <pc:picChg chg="add del mod">
          <ac:chgData name="Anand Ramchandani" userId="11c1852a1f613ef5" providerId="LiveId" clId="{BAA6368F-BE2F-45F1-882A-F2A847B6CC0F}" dt="2022-08-11T15:32:45.336" v="115" actId="21"/>
          <ac:picMkLst>
            <pc:docMk/>
            <pc:sldMk cId="0" sldId="264"/>
            <ac:picMk id="11" creationId="{500656FC-6DD4-3C5C-1EBB-0DC1359EC53E}"/>
          </ac:picMkLst>
        </pc:picChg>
      </pc:sldChg>
      <pc:sldChg chg="addSp delSp modSp mod ord">
        <pc:chgData name="Anand Ramchandani" userId="11c1852a1f613ef5" providerId="LiveId" clId="{BAA6368F-BE2F-45F1-882A-F2A847B6CC0F}" dt="2022-08-11T15:37:52.624" v="300" actId="1076"/>
        <pc:sldMkLst>
          <pc:docMk/>
          <pc:sldMk cId="0" sldId="265"/>
        </pc:sldMkLst>
        <pc:spChg chg="mod">
          <ac:chgData name="Anand Ramchandani" userId="11c1852a1f613ef5" providerId="LiveId" clId="{BAA6368F-BE2F-45F1-882A-F2A847B6CC0F}" dt="2022-08-11T15:37:46.582" v="298" actId="1076"/>
          <ac:spMkLst>
            <pc:docMk/>
            <pc:sldMk cId="0" sldId="265"/>
            <ac:spMk id="173" creationId="{00000000-0000-0000-0000-000000000000}"/>
          </ac:spMkLst>
        </pc:spChg>
        <pc:spChg chg="mod">
          <ac:chgData name="Anand Ramchandani" userId="11c1852a1f613ef5" providerId="LiveId" clId="{BAA6368F-BE2F-45F1-882A-F2A847B6CC0F}" dt="2022-08-11T15:37:48.802" v="299" actId="107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Anand Ramchandani" userId="11c1852a1f613ef5" providerId="LiveId" clId="{BAA6368F-BE2F-45F1-882A-F2A847B6CC0F}" dt="2022-08-11T15:36:59.793" v="296" actId="1076"/>
          <ac:picMkLst>
            <pc:docMk/>
            <pc:sldMk cId="0" sldId="265"/>
            <ac:picMk id="3" creationId="{84C932E5-1DB2-C748-EF72-882217514A6B}"/>
          </ac:picMkLst>
        </pc:picChg>
        <pc:picChg chg="add mod">
          <ac:chgData name="Anand Ramchandani" userId="11c1852a1f613ef5" providerId="LiveId" clId="{BAA6368F-BE2F-45F1-882A-F2A847B6CC0F}" dt="2022-08-11T15:37:52.624" v="300" actId="1076"/>
          <ac:picMkLst>
            <pc:docMk/>
            <pc:sldMk cId="0" sldId="265"/>
            <ac:picMk id="5" creationId="{8B5380F0-EA17-A99F-FFF3-3EE8AEF964F9}"/>
          </ac:picMkLst>
        </pc:picChg>
        <pc:picChg chg="del">
          <ac:chgData name="Anand Ramchandani" userId="11c1852a1f613ef5" providerId="LiveId" clId="{BAA6368F-BE2F-45F1-882A-F2A847B6CC0F}" dt="2022-08-11T15:36:27.914" v="294" actId="478"/>
          <ac:picMkLst>
            <pc:docMk/>
            <pc:sldMk cId="0" sldId="265"/>
            <ac:picMk id="175" creationId="{00000000-0000-0000-0000-000000000000}"/>
          </ac:picMkLst>
        </pc:picChg>
      </pc:sldChg>
      <pc:sldChg chg="del">
        <pc:chgData name="Anand Ramchandani" userId="11c1852a1f613ef5" providerId="LiveId" clId="{BAA6368F-BE2F-45F1-882A-F2A847B6CC0F}" dt="2022-08-11T16:11:42.740" v="1381" actId="2696"/>
        <pc:sldMkLst>
          <pc:docMk/>
          <pc:sldMk cId="0" sldId="266"/>
        </pc:sldMkLst>
      </pc:sldChg>
      <pc:sldChg chg="del">
        <pc:chgData name="Anand Ramchandani" userId="11c1852a1f613ef5" providerId="LiveId" clId="{BAA6368F-BE2F-45F1-882A-F2A847B6CC0F}" dt="2022-08-11T16:21:47.988" v="1619" actId="2696"/>
        <pc:sldMkLst>
          <pc:docMk/>
          <pc:sldMk cId="0" sldId="267"/>
        </pc:sldMkLst>
      </pc:sldChg>
      <pc:sldChg chg="addSp delSp modSp mod">
        <pc:chgData name="Anand Ramchandani" userId="11c1852a1f613ef5" providerId="LiveId" clId="{BAA6368F-BE2F-45F1-882A-F2A847B6CC0F}" dt="2022-08-11T16:23:20.982" v="1673" actId="1076"/>
        <pc:sldMkLst>
          <pc:docMk/>
          <pc:sldMk cId="0" sldId="268"/>
        </pc:sldMkLst>
        <pc:spChg chg="add del mod">
          <ac:chgData name="Anand Ramchandani" userId="11c1852a1f613ef5" providerId="LiveId" clId="{BAA6368F-BE2F-45F1-882A-F2A847B6CC0F}" dt="2022-08-11T16:22:22.158" v="1654" actId="478"/>
          <ac:spMkLst>
            <pc:docMk/>
            <pc:sldMk cId="0" sldId="268"/>
            <ac:spMk id="11" creationId="{40222795-E924-7CFB-53CB-1AB8C2C3EFC8}"/>
          </ac:spMkLst>
        </pc:spChg>
        <pc:spChg chg="mod">
          <ac:chgData name="Anand Ramchandani" userId="11c1852a1f613ef5" providerId="LiveId" clId="{BAA6368F-BE2F-45F1-882A-F2A847B6CC0F}" dt="2022-08-11T16:23:01.211" v="1670" actId="1076"/>
          <ac:spMkLst>
            <pc:docMk/>
            <pc:sldMk cId="0" sldId="268"/>
            <ac:spMk id="248" creationId="{00000000-0000-0000-0000-000000000000}"/>
          </ac:spMkLst>
        </pc:spChg>
        <pc:graphicFrameChg chg="del">
          <ac:chgData name="Anand Ramchandani" userId="11c1852a1f613ef5" providerId="LiveId" clId="{BAA6368F-BE2F-45F1-882A-F2A847B6CC0F}" dt="2022-08-11T16:21:51.662" v="1620" actId="478"/>
          <ac:graphicFrameMkLst>
            <pc:docMk/>
            <pc:sldMk cId="0" sldId="268"/>
            <ac:graphicFrameMk id="255" creationId="{00000000-0000-0000-0000-000000000000}"/>
          </ac:graphicFrameMkLst>
        </pc:graphicFrameChg>
        <pc:picChg chg="add mod">
          <ac:chgData name="Anand Ramchandani" userId="11c1852a1f613ef5" providerId="LiveId" clId="{BAA6368F-BE2F-45F1-882A-F2A847B6CC0F}" dt="2022-08-11T16:23:20.982" v="1673" actId="1076"/>
          <ac:picMkLst>
            <pc:docMk/>
            <pc:sldMk cId="0" sldId="268"/>
            <ac:picMk id="12" creationId="{6EE2BA28-80F9-2C97-C7F4-7A0B64128CB4}"/>
          </ac:picMkLst>
        </pc:picChg>
      </pc:sldChg>
      <pc:sldChg chg="del">
        <pc:chgData name="Anand Ramchandani" userId="11c1852a1f613ef5" providerId="LiveId" clId="{BAA6368F-BE2F-45F1-882A-F2A847B6CC0F}" dt="2022-08-11T16:23:42.251" v="1674" actId="2696"/>
        <pc:sldMkLst>
          <pc:docMk/>
          <pc:sldMk cId="0" sldId="269"/>
        </pc:sldMkLst>
      </pc:sldChg>
      <pc:sldChg chg="addSp delSp modSp mod">
        <pc:chgData name="Anand Ramchandani" userId="11c1852a1f613ef5" providerId="LiveId" clId="{BAA6368F-BE2F-45F1-882A-F2A847B6CC0F}" dt="2022-08-11T16:26:29.950" v="1734" actId="1076"/>
        <pc:sldMkLst>
          <pc:docMk/>
          <pc:sldMk cId="0" sldId="270"/>
        </pc:sldMkLst>
        <pc:spChg chg="mod">
          <ac:chgData name="Anand Ramchandani" userId="11c1852a1f613ef5" providerId="LiveId" clId="{BAA6368F-BE2F-45F1-882A-F2A847B6CC0F}" dt="2022-08-11T16:26:29.950" v="1734" actId="1076"/>
          <ac:spMkLst>
            <pc:docMk/>
            <pc:sldMk cId="0" sldId="270"/>
            <ac:spMk id="276" creationId="{00000000-0000-0000-0000-000000000000}"/>
          </ac:spMkLst>
        </pc:spChg>
        <pc:spChg chg="del mod">
          <ac:chgData name="Anand Ramchandani" userId="11c1852a1f613ef5" providerId="LiveId" clId="{BAA6368F-BE2F-45F1-882A-F2A847B6CC0F}" dt="2022-08-11T16:23:54.317" v="1686" actId="478"/>
          <ac:spMkLst>
            <pc:docMk/>
            <pc:sldMk cId="0" sldId="270"/>
            <ac:spMk id="277" creationId="{00000000-0000-0000-0000-000000000000}"/>
          </ac:spMkLst>
        </pc:spChg>
        <pc:picChg chg="add mod">
          <ac:chgData name="Anand Ramchandani" userId="11c1852a1f613ef5" providerId="LiveId" clId="{BAA6368F-BE2F-45F1-882A-F2A847B6CC0F}" dt="2022-08-11T16:24:23.951" v="1692" actId="1076"/>
          <ac:picMkLst>
            <pc:docMk/>
            <pc:sldMk cId="0" sldId="270"/>
            <ac:picMk id="3" creationId="{A98103EC-E4EB-4D6F-6A52-C899FB4DD36A}"/>
          </ac:picMkLst>
        </pc:picChg>
      </pc:sldChg>
      <pc:sldChg chg="addSp delSp modSp mod">
        <pc:chgData name="Anand Ramchandani" userId="11c1852a1f613ef5" providerId="LiveId" clId="{BAA6368F-BE2F-45F1-882A-F2A847B6CC0F}" dt="2022-08-11T16:27:51.209" v="1745" actId="1076"/>
        <pc:sldMkLst>
          <pc:docMk/>
          <pc:sldMk cId="0" sldId="271"/>
        </pc:sldMkLst>
        <pc:spChg chg="mod">
          <ac:chgData name="Anand Ramchandani" userId="11c1852a1f613ef5" providerId="LiveId" clId="{BAA6368F-BE2F-45F1-882A-F2A847B6CC0F}" dt="2022-08-11T16:26:51.958" v="1738" actId="1076"/>
          <ac:spMkLst>
            <pc:docMk/>
            <pc:sldMk cId="0" sldId="271"/>
            <ac:spMk id="291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24:54.941" v="1709" actId="478"/>
          <ac:spMkLst>
            <pc:docMk/>
            <pc:sldMk cId="0" sldId="271"/>
            <ac:spMk id="292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24:59.860" v="1712" actId="478"/>
          <ac:spMkLst>
            <pc:docMk/>
            <pc:sldMk cId="0" sldId="271"/>
            <ac:spMk id="293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25:01.646" v="1713" actId="478"/>
          <ac:spMkLst>
            <pc:docMk/>
            <pc:sldMk cId="0" sldId="271"/>
            <ac:spMk id="294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24:56.909" v="1710" actId="478"/>
          <ac:spMkLst>
            <pc:docMk/>
            <pc:sldMk cId="0" sldId="271"/>
            <ac:spMk id="295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24:58.364" v="1711" actId="478"/>
          <ac:spMkLst>
            <pc:docMk/>
            <pc:sldMk cId="0" sldId="271"/>
            <ac:spMk id="296" creationId="{00000000-0000-0000-0000-000000000000}"/>
          </ac:spMkLst>
        </pc:spChg>
        <pc:picChg chg="add del mod">
          <ac:chgData name="Anand Ramchandani" userId="11c1852a1f613ef5" providerId="LiveId" clId="{BAA6368F-BE2F-45F1-882A-F2A847B6CC0F}" dt="2022-08-11T16:27:18.333" v="1739" actId="478"/>
          <ac:picMkLst>
            <pc:docMk/>
            <pc:sldMk cId="0" sldId="271"/>
            <ac:picMk id="3" creationId="{1EC7809D-FDCE-7814-549D-E8A19DBA178A}"/>
          </ac:picMkLst>
        </pc:picChg>
        <pc:picChg chg="add del mod">
          <ac:chgData name="Anand Ramchandani" userId="11c1852a1f613ef5" providerId="LiveId" clId="{BAA6368F-BE2F-45F1-882A-F2A847B6CC0F}" dt="2022-08-11T16:27:19.148" v="1740" actId="478"/>
          <ac:picMkLst>
            <pc:docMk/>
            <pc:sldMk cId="0" sldId="271"/>
            <ac:picMk id="5" creationId="{8919199F-BC20-2F5C-ECFA-ACDACA75C3BC}"/>
          </ac:picMkLst>
        </pc:picChg>
        <pc:picChg chg="add mod">
          <ac:chgData name="Anand Ramchandani" userId="11c1852a1f613ef5" providerId="LiveId" clId="{BAA6368F-BE2F-45F1-882A-F2A847B6CC0F}" dt="2022-08-11T16:27:51.209" v="1745" actId="1076"/>
          <ac:picMkLst>
            <pc:docMk/>
            <pc:sldMk cId="0" sldId="271"/>
            <ac:picMk id="7" creationId="{E8EB59E4-9235-C910-9F60-4995DB29AE9B}"/>
          </ac:picMkLst>
        </pc:picChg>
        <pc:picChg chg="add mod">
          <ac:chgData name="Anand Ramchandani" userId="11c1852a1f613ef5" providerId="LiveId" clId="{BAA6368F-BE2F-45F1-882A-F2A847B6CC0F}" dt="2022-08-11T16:27:47.574" v="1744" actId="1076"/>
          <ac:picMkLst>
            <pc:docMk/>
            <pc:sldMk cId="0" sldId="271"/>
            <ac:picMk id="9" creationId="{566E87C5-68B0-2F97-ECCC-7A1B4D6EC6A9}"/>
          </ac:picMkLst>
        </pc:picChg>
      </pc:sldChg>
      <pc:sldChg chg="del">
        <pc:chgData name="Anand Ramchandani" userId="11c1852a1f613ef5" providerId="LiveId" clId="{BAA6368F-BE2F-45F1-882A-F2A847B6CC0F}" dt="2022-08-11T16:30:34.384" v="1801" actId="2696"/>
        <pc:sldMkLst>
          <pc:docMk/>
          <pc:sldMk cId="0" sldId="272"/>
        </pc:sldMkLst>
      </pc:sldChg>
      <pc:sldChg chg="addSp delSp modSp del mod">
        <pc:chgData name="Anand Ramchandani" userId="11c1852a1f613ef5" providerId="LiveId" clId="{BAA6368F-BE2F-45F1-882A-F2A847B6CC0F}" dt="2022-08-12T05:58:38.062" v="2528" actId="2696"/>
        <pc:sldMkLst>
          <pc:docMk/>
          <pc:sldMk cId="0" sldId="273"/>
        </pc:sldMkLst>
        <pc:spChg chg="add del mod">
          <ac:chgData name="Anand Ramchandani" userId="11c1852a1f613ef5" providerId="LiveId" clId="{BAA6368F-BE2F-45F1-882A-F2A847B6CC0F}" dt="2022-08-11T16:30:56.765" v="1813" actId="478"/>
          <ac:spMkLst>
            <pc:docMk/>
            <pc:sldMk cId="0" sldId="273"/>
            <ac:spMk id="3" creationId="{CEE64A7D-8FE9-B1E8-5300-F3E63155B7E8}"/>
          </ac:spMkLst>
        </pc:spChg>
        <pc:spChg chg="add del mod">
          <ac:chgData name="Anand Ramchandani" userId="11c1852a1f613ef5" providerId="LiveId" clId="{BAA6368F-BE2F-45F1-882A-F2A847B6CC0F}" dt="2022-08-11T16:30:59.157" v="1815" actId="478"/>
          <ac:spMkLst>
            <pc:docMk/>
            <pc:sldMk cId="0" sldId="273"/>
            <ac:spMk id="5" creationId="{62D72575-8F5F-613E-C8BA-65855E585566}"/>
          </ac:spMkLst>
        </pc:spChg>
        <pc:spChg chg="add del mod">
          <ac:chgData name="Anand Ramchandani" userId="11c1852a1f613ef5" providerId="LiveId" clId="{BAA6368F-BE2F-45F1-882A-F2A847B6CC0F}" dt="2022-08-11T16:31:18.468" v="1822" actId="478"/>
          <ac:spMkLst>
            <pc:docMk/>
            <pc:sldMk cId="0" sldId="273"/>
            <ac:spMk id="7" creationId="{153FBA2E-6499-B784-D300-9D572F80DAC2}"/>
          </ac:spMkLst>
        </pc:spChg>
        <pc:spChg chg="add del mod">
          <ac:chgData name="Anand Ramchandani" userId="11c1852a1f613ef5" providerId="LiveId" clId="{BAA6368F-BE2F-45F1-882A-F2A847B6CC0F}" dt="2022-08-11T16:31:08.804" v="1820" actId="478"/>
          <ac:spMkLst>
            <pc:docMk/>
            <pc:sldMk cId="0" sldId="273"/>
            <ac:spMk id="9" creationId="{F27BE29E-329D-56F2-5BFD-D338898C90D1}"/>
          </ac:spMkLst>
        </pc:spChg>
        <pc:spChg chg="add del mod">
          <ac:chgData name="Anand Ramchandani" userId="11c1852a1f613ef5" providerId="LiveId" clId="{BAA6368F-BE2F-45F1-882A-F2A847B6CC0F}" dt="2022-08-11T16:31:07.420" v="1819" actId="478"/>
          <ac:spMkLst>
            <pc:docMk/>
            <pc:sldMk cId="0" sldId="273"/>
            <ac:spMk id="11" creationId="{A5EFAA4B-CB69-87DD-993A-9BA27CFFAD24}"/>
          </ac:spMkLst>
        </pc:spChg>
        <pc:spChg chg="add mod">
          <ac:chgData name="Anand Ramchandani" userId="11c1852a1f613ef5" providerId="LiveId" clId="{BAA6368F-BE2F-45F1-882A-F2A847B6CC0F}" dt="2022-08-12T05:55:49.564" v="2452" actId="1076"/>
          <ac:spMkLst>
            <pc:docMk/>
            <pc:sldMk cId="0" sldId="273"/>
            <ac:spMk id="13" creationId="{A2DA4F82-F501-25CB-30E3-3EA7240C07E4}"/>
          </ac:spMkLst>
        </pc:spChg>
        <pc:spChg chg="add mod">
          <ac:chgData name="Anand Ramchandani" userId="11c1852a1f613ef5" providerId="LiveId" clId="{BAA6368F-BE2F-45F1-882A-F2A847B6CC0F}" dt="2022-08-11T16:38:14.094" v="2443" actId="255"/>
          <ac:spMkLst>
            <pc:docMk/>
            <pc:sldMk cId="0" sldId="273"/>
            <ac:spMk id="23" creationId="{1D602131-0C05-3864-7D8C-F8DB955CA46A}"/>
          </ac:spMkLst>
        </pc:spChg>
        <pc:spChg chg="add mod">
          <ac:chgData name="Anand Ramchandani" userId="11c1852a1f613ef5" providerId="LiveId" clId="{BAA6368F-BE2F-45F1-882A-F2A847B6CC0F}" dt="2022-08-11T16:36:57.062" v="2406" actId="20577"/>
          <ac:spMkLst>
            <pc:docMk/>
            <pc:sldMk cId="0" sldId="273"/>
            <ac:spMk id="24" creationId="{8290522B-C85E-B8A2-168D-1D6E70A25B58}"/>
          </ac:spMkLst>
        </pc:spChg>
        <pc:spChg chg="mod">
          <ac:chgData name="Anand Ramchandani" userId="11c1852a1f613ef5" providerId="LiveId" clId="{BAA6368F-BE2F-45F1-882A-F2A847B6CC0F}" dt="2022-08-11T16:33:50.080" v="2100" actId="1076"/>
          <ac:spMkLst>
            <pc:docMk/>
            <pc:sldMk cId="0" sldId="273"/>
            <ac:spMk id="322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33:26.924" v="2080" actId="478"/>
          <ac:spMkLst>
            <pc:docMk/>
            <pc:sldMk cId="0" sldId="273"/>
            <ac:spMk id="323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31:20.533" v="1823" actId="478"/>
          <ac:spMkLst>
            <pc:docMk/>
            <pc:sldMk cId="0" sldId="273"/>
            <ac:spMk id="324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30:54.384" v="1812" actId="478"/>
          <ac:spMkLst>
            <pc:docMk/>
            <pc:sldMk cId="0" sldId="273"/>
            <ac:spMk id="325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30:57.998" v="1814" actId="478"/>
          <ac:spMkLst>
            <pc:docMk/>
            <pc:sldMk cId="0" sldId="273"/>
            <ac:spMk id="326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31:01.581" v="1816" actId="478"/>
          <ac:spMkLst>
            <pc:docMk/>
            <pc:sldMk cId="0" sldId="273"/>
            <ac:spMk id="328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31:03.254" v="1817" actId="478"/>
          <ac:spMkLst>
            <pc:docMk/>
            <pc:sldMk cId="0" sldId="273"/>
            <ac:spMk id="329" creationId="{00000000-0000-0000-0000-000000000000}"/>
          </ac:spMkLst>
        </pc:spChg>
        <pc:spChg chg="del">
          <ac:chgData name="Anand Ramchandani" userId="11c1852a1f613ef5" providerId="LiveId" clId="{BAA6368F-BE2F-45F1-882A-F2A847B6CC0F}" dt="2022-08-11T16:31:05.815" v="1818" actId="478"/>
          <ac:spMkLst>
            <pc:docMk/>
            <pc:sldMk cId="0" sldId="273"/>
            <ac:spMk id="330" creationId="{00000000-0000-0000-0000-000000000000}"/>
          </ac:spMkLst>
        </pc:spChg>
      </pc:sldChg>
      <pc:sldChg chg="del">
        <pc:chgData name="Anand Ramchandani" userId="11c1852a1f613ef5" providerId="LiveId" clId="{BAA6368F-BE2F-45F1-882A-F2A847B6CC0F}" dt="2022-08-11T16:37:01.837" v="2407" actId="2696"/>
        <pc:sldMkLst>
          <pc:docMk/>
          <pc:sldMk cId="0" sldId="274"/>
        </pc:sldMkLst>
      </pc:sldChg>
      <pc:sldChg chg="del ord">
        <pc:chgData name="Anand Ramchandani" userId="11c1852a1f613ef5" providerId="LiveId" clId="{BAA6368F-BE2F-45F1-882A-F2A847B6CC0F}" dt="2022-08-11T16:37:03.328" v="2408" actId="2696"/>
        <pc:sldMkLst>
          <pc:docMk/>
          <pc:sldMk cId="0" sldId="275"/>
        </pc:sldMkLst>
      </pc:sldChg>
      <pc:sldChg chg="del">
        <pc:chgData name="Anand Ramchandani" userId="11c1852a1f613ef5" providerId="LiveId" clId="{BAA6368F-BE2F-45F1-882A-F2A847B6CC0F}" dt="2022-08-11T16:37:04.876" v="2409" actId="2696"/>
        <pc:sldMkLst>
          <pc:docMk/>
          <pc:sldMk cId="0" sldId="276"/>
        </pc:sldMkLst>
      </pc:sldChg>
      <pc:sldChg chg="del">
        <pc:chgData name="Anand Ramchandani" userId="11c1852a1f613ef5" providerId="LiveId" clId="{BAA6368F-BE2F-45F1-882A-F2A847B6CC0F}" dt="2022-08-11T16:37:06.573" v="2410" actId="2696"/>
        <pc:sldMkLst>
          <pc:docMk/>
          <pc:sldMk cId="0" sldId="277"/>
        </pc:sldMkLst>
      </pc:sldChg>
      <pc:sldChg chg="delSp modSp mod">
        <pc:chgData name="Anand Ramchandani" userId="11c1852a1f613ef5" providerId="LiveId" clId="{BAA6368F-BE2F-45F1-882A-F2A847B6CC0F}" dt="2022-08-11T16:38:06.985" v="2442" actId="1076"/>
        <pc:sldMkLst>
          <pc:docMk/>
          <pc:sldMk cId="0" sldId="278"/>
        </pc:sldMkLst>
        <pc:spChg chg="mod">
          <ac:chgData name="Anand Ramchandani" userId="11c1852a1f613ef5" providerId="LiveId" clId="{BAA6368F-BE2F-45F1-882A-F2A847B6CC0F}" dt="2022-08-11T16:38:06.985" v="2442" actId="1076"/>
          <ac:spMkLst>
            <pc:docMk/>
            <pc:sldMk cId="0" sldId="278"/>
            <ac:spMk id="395" creationId="{00000000-0000-0000-0000-000000000000}"/>
          </ac:spMkLst>
        </pc:spChg>
        <pc:spChg chg="mod">
          <ac:chgData name="Anand Ramchandani" userId="11c1852a1f613ef5" providerId="LiveId" clId="{BAA6368F-BE2F-45F1-882A-F2A847B6CC0F}" dt="2022-08-11T16:38:05.179" v="2441" actId="1076"/>
          <ac:spMkLst>
            <pc:docMk/>
            <pc:sldMk cId="0" sldId="278"/>
            <ac:spMk id="396" creationId="{00000000-0000-0000-0000-000000000000}"/>
          </ac:spMkLst>
        </pc:spChg>
        <pc:picChg chg="del">
          <ac:chgData name="Anand Ramchandani" userId="11c1852a1f613ef5" providerId="LiveId" clId="{BAA6368F-BE2F-45F1-882A-F2A847B6CC0F}" dt="2022-08-11T16:37:11.414" v="2411" actId="478"/>
          <ac:picMkLst>
            <pc:docMk/>
            <pc:sldMk cId="0" sldId="278"/>
            <ac:picMk id="397" creationId="{00000000-0000-0000-0000-000000000000}"/>
          </ac:picMkLst>
        </pc:picChg>
      </pc:sldChg>
      <pc:sldChg chg="del">
        <pc:chgData name="Anand Ramchandani" userId="11c1852a1f613ef5" providerId="LiveId" clId="{BAA6368F-BE2F-45F1-882A-F2A847B6CC0F}" dt="2022-08-11T16:37:38.106" v="2433" actId="2696"/>
        <pc:sldMkLst>
          <pc:docMk/>
          <pc:sldMk cId="0" sldId="279"/>
        </pc:sldMkLst>
      </pc:sldChg>
      <pc:sldChg chg="del">
        <pc:chgData name="Anand Ramchandani" userId="11c1852a1f613ef5" providerId="LiveId" clId="{BAA6368F-BE2F-45F1-882A-F2A847B6CC0F}" dt="2022-08-11T16:37:46.279" v="2434" actId="2696"/>
        <pc:sldMkLst>
          <pc:docMk/>
          <pc:sldMk cId="0" sldId="280"/>
        </pc:sldMkLst>
      </pc:sldChg>
      <pc:sldChg chg="del">
        <pc:chgData name="Anand Ramchandani" userId="11c1852a1f613ef5" providerId="LiveId" clId="{BAA6368F-BE2F-45F1-882A-F2A847B6CC0F}" dt="2022-08-11T16:37:51.262" v="2435" actId="2696"/>
        <pc:sldMkLst>
          <pc:docMk/>
          <pc:sldMk cId="0" sldId="281"/>
        </pc:sldMkLst>
      </pc:sldChg>
      <pc:sldChg chg="del">
        <pc:chgData name="Anand Ramchandani" userId="11c1852a1f613ef5" providerId="LiveId" clId="{BAA6368F-BE2F-45F1-882A-F2A847B6CC0F}" dt="2022-08-11T16:37:54.218" v="2436" actId="2696"/>
        <pc:sldMkLst>
          <pc:docMk/>
          <pc:sldMk cId="0" sldId="282"/>
        </pc:sldMkLst>
      </pc:sldChg>
      <pc:sldChg chg="modSp del mod ord">
        <pc:chgData name="Anand Ramchandani" userId="11c1852a1f613ef5" providerId="LiveId" clId="{BAA6368F-BE2F-45F1-882A-F2A847B6CC0F}" dt="2022-08-11T15:58:44.526" v="1017" actId="2696"/>
        <pc:sldMkLst>
          <pc:docMk/>
          <pc:sldMk cId="0" sldId="283"/>
        </pc:sldMkLst>
        <pc:spChg chg="mod">
          <ac:chgData name="Anand Ramchandani" userId="11c1852a1f613ef5" providerId="LiveId" clId="{BAA6368F-BE2F-45F1-882A-F2A847B6CC0F}" dt="2022-08-11T15:58:38.007" v="1016" actId="1076"/>
          <ac:spMkLst>
            <pc:docMk/>
            <pc:sldMk cId="0" sldId="283"/>
            <ac:spMk id="491" creationId="{00000000-0000-0000-0000-000000000000}"/>
          </ac:spMkLst>
        </pc:spChg>
      </pc:sldChg>
      <pc:sldChg chg="del">
        <pc:chgData name="Anand Ramchandani" userId="11c1852a1f613ef5" providerId="LiveId" clId="{BAA6368F-BE2F-45F1-882A-F2A847B6CC0F}" dt="2022-08-11T15:57:12.620" v="996" actId="47"/>
        <pc:sldMkLst>
          <pc:docMk/>
          <pc:sldMk cId="0" sldId="284"/>
        </pc:sldMkLst>
      </pc:sldChg>
      <pc:sldChg chg="del">
        <pc:chgData name="Anand Ramchandani" userId="11c1852a1f613ef5" providerId="LiveId" clId="{BAA6368F-BE2F-45F1-882A-F2A847B6CC0F}" dt="2022-08-11T15:57:11.716" v="995" actId="47"/>
        <pc:sldMkLst>
          <pc:docMk/>
          <pc:sldMk cId="0" sldId="285"/>
        </pc:sldMkLst>
      </pc:sldChg>
      <pc:sldChg chg="del">
        <pc:chgData name="Anand Ramchandani" userId="11c1852a1f613ef5" providerId="LiveId" clId="{BAA6368F-BE2F-45F1-882A-F2A847B6CC0F}" dt="2022-08-11T15:57:10.278" v="994" actId="47"/>
        <pc:sldMkLst>
          <pc:docMk/>
          <pc:sldMk cId="0" sldId="286"/>
        </pc:sldMkLst>
      </pc:sldChg>
      <pc:sldChg chg="del">
        <pc:chgData name="Anand Ramchandani" userId="11c1852a1f613ef5" providerId="LiveId" clId="{BAA6368F-BE2F-45F1-882A-F2A847B6CC0F}" dt="2022-08-11T15:57:09.640" v="993" actId="47"/>
        <pc:sldMkLst>
          <pc:docMk/>
          <pc:sldMk cId="0" sldId="287"/>
        </pc:sldMkLst>
      </pc:sldChg>
      <pc:sldChg chg="del">
        <pc:chgData name="Anand Ramchandani" userId="11c1852a1f613ef5" providerId="LiveId" clId="{BAA6368F-BE2F-45F1-882A-F2A847B6CC0F}" dt="2022-08-11T15:57:08.976" v="992" actId="47"/>
        <pc:sldMkLst>
          <pc:docMk/>
          <pc:sldMk cId="0" sldId="288"/>
        </pc:sldMkLst>
      </pc:sldChg>
      <pc:sldChg chg="del">
        <pc:chgData name="Anand Ramchandani" userId="11c1852a1f613ef5" providerId="LiveId" clId="{BAA6368F-BE2F-45F1-882A-F2A847B6CC0F}" dt="2022-08-11T15:57:07.635" v="991" actId="47"/>
        <pc:sldMkLst>
          <pc:docMk/>
          <pc:sldMk cId="0" sldId="289"/>
        </pc:sldMkLst>
      </pc:sldChg>
      <pc:sldChg chg="del">
        <pc:chgData name="Anand Ramchandani" userId="11c1852a1f613ef5" providerId="LiveId" clId="{BAA6368F-BE2F-45F1-882A-F2A847B6CC0F}" dt="2022-08-11T15:57:06.052" v="990" actId="47"/>
        <pc:sldMkLst>
          <pc:docMk/>
          <pc:sldMk cId="0" sldId="290"/>
        </pc:sldMkLst>
      </pc:sldChg>
      <pc:sldChg chg="del">
        <pc:chgData name="Anand Ramchandani" userId="11c1852a1f613ef5" providerId="LiveId" clId="{BAA6368F-BE2F-45F1-882A-F2A847B6CC0F}" dt="2022-08-11T15:57:04.971" v="989" actId="47"/>
        <pc:sldMkLst>
          <pc:docMk/>
          <pc:sldMk cId="0" sldId="291"/>
        </pc:sldMkLst>
      </pc:sldChg>
      <pc:sldChg chg="del">
        <pc:chgData name="Anand Ramchandani" userId="11c1852a1f613ef5" providerId="LiveId" clId="{BAA6368F-BE2F-45F1-882A-F2A847B6CC0F}" dt="2022-08-11T15:57:04.394" v="988" actId="47"/>
        <pc:sldMkLst>
          <pc:docMk/>
          <pc:sldMk cId="0" sldId="292"/>
        </pc:sldMkLst>
      </pc:sldChg>
      <pc:sldChg chg="del">
        <pc:chgData name="Anand Ramchandani" userId="11c1852a1f613ef5" providerId="LiveId" clId="{BAA6368F-BE2F-45F1-882A-F2A847B6CC0F}" dt="2022-08-11T15:57:03.491" v="987" actId="47"/>
        <pc:sldMkLst>
          <pc:docMk/>
          <pc:sldMk cId="0" sldId="293"/>
        </pc:sldMkLst>
      </pc:sldChg>
      <pc:sldChg chg="del">
        <pc:chgData name="Anand Ramchandani" userId="11c1852a1f613ef5" providerId="LiveId" clId="{BAA6368F-BE2F-45F1-882A-F2A847B6CC0F}" dt="2022-08-11T15:57:02.694" v="986" actId="47"/>
        <pc:sldMkLst>
          <pc:docMk/>
          <pc:sldMk cId="0" sldId="294"/>
        </pc:sldMkLst>
      </pc:sldChg>
      <pc:sldChg chg="modSp mod">
        <pc:chgData name="Anand Ramchandani" userId="11c1852a1f613ef5" providerId="LiveId" clId="{BAA6368F-BE2F-45F1-882A-F2A847B6CC0F}" dt="2022-08-11T15:32:16.469" v="106" actId="20577"/>
        <pc:sldMkLst>
          <pc:docMk/>
          <pc:sldMk cId="601008082" sldId="295"/>
        </pc:sldMkLst>
        <pc:spChg chg="mod">
          <ac:chgData name="Anand Ramchandani" userId="11c1852a1f613ef5" providerId="LiveId" clId="{BAA6368F-BE2F-45F1-882A-F2A847B6CC0F}" dt="2022-08-11T15:32:16.469" v="106" actId="20577"/>
          <ac:spMkLst>
            <pc:docMk/>
            <pc:sldMk cId="601008082" sldId="295"/>
            <ac:spMk id="142" creationId="{00000000-0000-0000-0000-000000000000}"/>
          </ac:spMkLst>
        </pc:spChg>
      </pc:sldChg>
      <pc:sldChg chg="addSp delSp modSp new mod">
        <pc:chgData name="Anand Ramchandani" userId="11c1852a1f613ef5" providerId="LiveId" clId="{BAA6368F-BE2F-45F1-882A-F2A847B6CC0F}" dt="2022-08-11T15:33:48.365" v="184" actId="20577"/>
        <pc:sldMkLst>
          <pc:docMk/>
          <pc:sldMk cId="1717672487" sldId="296"/>
        </pc:sldMkLst>
        <pc:spChg chg="mod">
          <ac:chgData name="Anand Ramchandani" userId="11c1852a1f613ef5" providerId="LiveId" clId="{BAA6368F-BE2F-45F1-882A-F2A847B6CC0F}" dt="2022-08-11T15:33:48.365" v="184" actId="20577"/>
          <ac:spMkLst>
            <pc:docMk/>
            <pc:sldMk cId="1717672487" sldId="296"/>
            <ac:spMk id="2" creationId="{891B1983-FEF8-E26C-6F1B-FF4144B1EADA}"/>
          </ac:spMkLst>
        </pc:spChg>
        <pc:spChg chg="del">
          <ac:chgData name="Anand Ramchandani" userId="11c1852a1f613ef5" providerId="LiveId" clId="{BAA6368F-BE2F-45F1-882A-F2A847B6CC0F}" dt="2022-08-11T15:32:38.597" v="112" actId="478"/>
          <ac:spMkLst>
            <pc:docMk/>
            <pc:sldMk cId="1717672487" sldId="296"/>
            <ac:spMk id="3" creationId="{9C876244-2947-0A9F-7DED-D4A8D1C18CAB}"/>
          </ac:spMkLst>
        </pc:spChg>
        <pc:spChg chg="del">
          <ac:chgData name="Anand Ramchandani" userId="11c1852a1f613ef5" providerId="LiveId" clId="{BAA6368F-BE2F-45F1-882A-F2A847B6CC0F}" dt="2022-08-11T15:32:41.355" v="113" actId="478"/>
          <ac:spMkLst>
            <pc:docMk/>
            <pc:sldMk cId="1717672487" sldId="296"/>
            <ac:spMk id="4" creationId="{1BEBCA19-9433-72FC-F083-377AC6A19A3E}"/>
          </ac:spMkLst>
        </pc:spChg>
        <pc:spChg chg="del">
          <ac:chgData name="Anand Ramchandani" userId="11c1852a1f613ef5" providerId="LiveId" clId="{BAA6368F-BE2F-45F1-882A-F2A847B6CC0F}" dt="2022-08-11T15:32:42.267" v="114" actId="478"/>
          <ac:spMkLst>
            <pc:docMk/>
            <pc:sldMk cId="1717672487" sldId="296"/>
            <ac:spMk id="5" creationId="{0D4EDAB8-0C62-4E80-61D0-F6477C250A60}"/>
          </ac:spMkLst>
        </pc:spChg>
        <pc:picChg chg="add mod">
          <ac:chgData name="Anand Ramchandani" userId="11c1852a1f613ef5" providerId="LiveId" clId="{BAA6368F-BE2F-45F1-882A-F2A847B6CC0F}" dt="2022-08-11T15:33:39.840" v="179" actId="14100"/>
          <ac:picMkLst>
            <pc:docMk/>
            <pc:sldMk cId="1717672487" sldId="296"/>
            <ac:picMk id="7" creationId="{8EDE0608-BC7C-D722-358B-7123E723A9A0}"/>
          </ac:picMkLst>
        </pc:picChg>
      </pc:sldChg>
      <pc:sldChg chg="new del">
        <pc:chgData name="Anand Ramchandani" userId="11c1852a1f613ef5" providerId="LiveId" clId="{BAA6368F-BE2F-45F1-882A-F2A847B6CC0F}" dt="2022-08-11T15:30:57.250" v="53" actId="2696"/>
        <pc:sldMkLst>
          <pc:docMk/>
          <pc:sldMk cId="1769808404" sldId="296"/>
        </pc:sldMkLst>
      </pc:sldChg>
      <pc:sldChg chg="addSp delSp modSp new mod">
        <pc:chgData name="Anand Ramchandani" userId="11c1852a1f613ef5" providerId="LiveId" clId="{BAA6368F-BE2F-45F1-882A-F2A847B6CC0F}" dt="2022-08-11T15:45:29.110" v="423" actId="1076"/>
        <pc:sldMkLst>
          <pc:docMk/>
          <pc:sldMk cId="620718607" sldId="297"/>
        </pc:sldMkLst>
        <pc:spChg chg="mod">
          <ac:chgData name="Anand Ramchandani" userId="11c1852a1f613ef5" providerId="LiveId" clId="{BAA6368F-BE2F-45F1-882A-F2A847B6CC0F}" dt="2022-08-11T15:45:29.110" v="423" actId="1076"/>
          <ac:spMkLst>
            <pc:docMk/>
            <pc:sldMk cId="620718607" sldId="297"/>
            <ac:spMk id="2" creationId="{98D93645-8CE9-9D20-0169-20124AC2B698}"/>
          </ac:spMkLst>
        </pc:spChg>
        <pc:spChg chg="del">
          <ac:chgData name="Anand Ramchandani" userId="11c1852a1f613ef5" providerId="LiveId" clId="{BAA6368F-BE2F-45F1-882A-F2A847B6CC0F}" dt="2022-08-11T15:32:49.501" v="117" actId="478"/>
          <ac:spMkLst>
            <pc:docMk/>
            <pc:sldMk cId="620718607" sldId="297"/>
            <ac:spMk id="3" creationId="{8D70DC3A-3A68-CB2F-DD00-A01B50CF3284}"/>
          </ac:spMkLst>
        </pc:spChg>
        <pc:spChg chg="del">
          <ac:chgData name="Anand Ramchandani" userId="11c1852a1f613ef5" providerId="LiveId" clId="{BAA6368F-BE2F-45F1-882A-F2A847B6CC0F}" dt="2022-08-11T15:32:50.700" v="118" actId="478"/>
          <ac:spMkLst>
            <pc:docMk/>
            <pc:sldMk cId="620718607" sldId="297"/>
            <ac:spMk id="4" creationId="{B1DB2656-19F6-3391-E69A-9D555C5FF390}"/>
          </ac:spMkLst>
        </pc:spChg>
        <pc:spChg chg="del">
          <ac:chgData name="Anand Ramchandani" userId="11c1852a1f613ef5" providerId="LiveId" clId="{BAA6368F-BE2F-45F1-882A-F2A847B6CC0F}" dt="2022-08-11T15:32:51.749" v="119" actId="478"/>
          <ac:spMkLst>
            <pc:docMk/>
            <pc:sldMk cId="620718607" sldId="297"/>
            <ac:spMk id="5" creationId="{763FC711-6841-984C-9A10-4712BB48F42D}"/>
          </ac:spMkLst>
        </pc:spChg>
        <pc:picChg chg="add mod">
          <ac:chgData name="Anand Ramchandani" userId="11c1852a1f613ef5" providerId="LiveId" clId="{BAA6368F-BE2F-45F1-882A-F2A847B6CC0F}" dt="2022-08-11T15:34:30.934" v="197" actId="1076"/>
          <ac:picMkLst>
            <pc:docMk/>
            <pc:sldMk cId="620718607" sldId="297"/>
            <ac:picMk id="7" creationId="{FFDD8CC4-7C89-7FDD-18F0-D2ED2A26A3FB}"/>
          </ac:picMkLst>
        </pc:picChg>
      </pc:sldChg>
      <pc:sldChg chg="modSp add del mod ord">
        <pc:chgData name="Anand Ramchandani" userId="11c1852a1f613ef5" providerId="LiveId" clId="{BAA6368F-BE2F-45F1-882A-F2A847B6CC0F}" dt="2022-08-11T15:32:23.842" v="107" actId="2696"/>
        <pc:sldMkLst>
          <pc:docMk/>
          <pc:sldMk cId="3020341533" sldId="297"/>
        </pc:sldMkLst>
        <pc:spChg chg="mod">
          <ac:chgData name="Anand Ramchandani" userId="11c1852a1f613ef5" providerId="LiveId" clId="{BAA6368F-BE2F-45F1-882A-F2A847B6CC0F}" dt="2022-08-11T15:31:10.221" v="80" actId="20577"/>
          <ac:spMkLst>
            <pc:docMk/>
            <pc:sldMk cId="3020341533" sldId="297"/>
            <ac:spMk id="173" creationId="{00000000-0000-0000-0000-000000000000}"/>
          </ac:spMkLst>
        </pc:spChg>
        <pc:spChg chg="mod">
          <ac:chgData name="Anand Ramchandani" userId="11c1852a1f613ef5" providerId="LiveId" clId="{BAA6368F-BE2F-45F1-882A-F2A847B6CC0F}" dt="2022-08-11T15:31:18.636" v="82" actId="20577"/>
          <ac:spMkLst>
            <pc:docMk/>
            <pc:sldMk cId="3020341533" sldId="297"/>
            <ac:spMk id="174" creationId="{00000000-0000-0000-0000-000000000000}"/>
          </ac:spMkLst>
        </pc:spChg>
      </pc:sldChg>
      <pc:sldChg chg="new del">
        <pc:chgData name="Anand Ramchandani" userId="11c1852a1f613ef5" providerId="LiveId" clId="{BAA6368F-BE2F-45F1-882A-F2A847B6CC0F}" dt="2022-08-11T15:35:14.347" v="201" actId="2696"/>
        <pc:sldMkLst>
          <pc:docMk/>
          <pc:sldMk cId="2307038038" sldId="298"/>
        </pc:sldMkLst>
      </pc:sldChg>
      <pc:sldChg chg="addSp delSp modSp add mod ord">
        <pc:chgData name="Anand Ramchandani" userId="11c1852a1f613ef5" providerId="LiveId" clId="{BAA6368F-BE2F-45F1-882A-F2A847B6CC0F}" dt="2022-08-13T02:55:33.929" v="2636" actId="20577"/>
        <pc:sldMkLst>
          <pc:docMk/>
          <pc:sldMk cId="4223181866" sldId="298"/>
        </pc:sldMkLst>
        <pc:spChg chg="add del mod">
          <ac:chgData name="Anand Ramchandani" userId="11c1852a1f613ef5" providerId="LiveId" clId="{BAA6368F-BE2F-45F1-882A-F2A847B6CC0F}" dt="2022-08-11T16:07:08.191" v="1278" actId="478"/>
          <ac:spMkLst>
            <pc:docMk/>
            <pc:sldMk cId="4223181866" sldId="298"/>
            <ac:spMk id="7" creationId="{BD2388BE-8857-A88C-ECCF-A9F57D5B541F}"/>
          </ac:spMkLst>
        </pc:spChg>
        <pc:spChg chg="mod">
          <ac:chgData name="Anand Ramchandani" userId="11c1852a1f613ef5" providerId="LiveId" clId="{BAA6368F-BE2F-45F1-882A-F2A847B6CC0F}" dt="2022-08-11T16:11:35.914" v="1380" actId="20577"/>
          <ac:spMkLst>
            <pc:docMk/>
            <pc:sldMk cId="4223181866" sldId="298"/>
            <ac:spMk id="173" creationId="{00000000-0000-0000-0000-000000000000}"/>
          </ac:spMkLst>
        </pc:spChg>
        <pc:spChg chg="mod">
          <ac:chgData name="Anand Ramchandani" userId="11c1852a1f613ef5" providerId="LiveId" clId="{BAA6368F-BE2F-45F1-882A-F2A847B6CC0F}" dt="2022-08-11T16:06:50.205" v="1274" actId="1076"/>
          <ac:spMkLst>
            <pc:docMk/>
            <pc:sldMk cId="4223181866" sldId="298"/>
            <ac:spMk id="174" creationId="{00000000-0000-0000-0000-000000000000}"/>
          </ac:spMkLst>
        </pc:spChg>
        <pc:graphicFrameChg chg="add mod modGraphic">
          <ac:chgData name="Anand Ramchandani" userId="11c1852a1f613ef5" providerId="LiveId" clId="{BAA6368F-BE2F-45F1-882A-F2A847B6CC0F}" dt="2022-08-13T02:55:33.929" v="2636" actId="20577"/>
          <ac:graphicFrameMkLst>
            <pc:docMk/>
            <pc:sldMk cId="4223181866" sldId="298"/>
            <ac:graphicFrameMk id="2" creationId="{AE2CCBBF-1089-B9B7-A281-E856C1C5C356}"/>
          </ac:graphicFrameMkLst>
        </pc:graphicFrameChg>
        <pc:picChg chg="del">
          <ac:chgData name="Anand Ramchandani" userId="11c1852a1f613ef5" providerId="LiveId" clId="{BAA6368F-BE2F-45F1-882A-F2A847B6CC0F}" dt="2022-08-11T16:00:39.384" v="1099" actId="478"/>
          <ac:picMkLst>
            <pc:docMk/>
            <pc:sldMk cId="4223181866" sldId="298"/>
            <ac:picMk id="175" creationId="{00000000-0000-0000-0000-000000000000}"/>
          </ac:picMkLst>
        </pc:picChg>
      </pc:sldChg>
      <pc:sldChg chg="addSp delSp modSp new mod">
        <pc:chgData name="Anand Ramchandani" userId="11c1852a1f613ef5" providerId="LiveId" clId="{BAA6368F-BE2F-45F1-882A-F2A847B6CC0F}" dt="2022-08-13T03:33:09.327" v="2663" actId="14100"/>
        <pc:sldMkLst>
          <pc:docMk/>
          <pc:sldMk cId="1035031944" sldId="299"/>
        </pc:sldMkLst>
        <pc:spChg chg="mod">
          <ac:chgData name="Anand Ramchandani" userId="11c1852a1f613ef5" providerId="LiveId" clId="{BAA6368F-BE2F-45F1-882A-F2A847B6CC0F}" dt="2022-08-11T15:53:31.996" v="543" actId="1076"/>
          <ac:spMkLst>
            <pc:docMk/>
            <pc:sldMk cId="1035031944" sldId="299"/>
            <ac:spMk id="2" creationId="{FB0705DF-264E-2C0A-DCE0-CC5844D1CDA3}"/>
          </ac:spMkLst>
        </pc:spChg>
        <pc:spChg chg="mod">
          <ac:chgData name="Anand Ramchandani" userId="11c1852a1f613ef5" providerId="LiveId" clId="{BAA6368F-BE2F-45F1-882A-F2A847B6CC0F}" dt="2022-08-13T02:34:26.693" v="2624" actId="1076"/>
          <ac:spMkLst>
            <pc:docMk/>
            <pc:sldMk cId="1035031944" sldId="299"/>
            <ac:spMk id="3" creationId="{41355102-EDEE-E7C4-C9D9-80D726733518}"/>
          </ac:spMkLst>
        </pc:spChg>
        <pc:spChg chg="mod">
          <ac:chgData name="Anand Ramchandani" userId="11c1852a1f613ef5" providerId="LiveId" clId="{BAA6368F-BE2F-45F1-882A-F2A847B6CC0F}" dt="2022-08-13T02:34:28.672" v="2625" actId="1076"/>
          <ac:spMkLst>
            <pc:docMk/>
            <pc:sldMk cId="1035031944" sldId="299"/>
            <ac:spMk id="4" creationId="{8C363083-9FCF-CD8F-E547-5512A9158423}"/>
          </ac:spMkLst>
        </pc:spChg>
        <pc:spChg chg="del">
          <ac:chgData name="Anand Ramchandani" userId="11c1852a1f613ef5" providerId="LiveId" clId="{BAA6368F-BE2F-45F1-882A-F2A847B6CC0F}" dt="2022-08-11T15:41:31.689" v="384" actId="478"/>
          <ac:spMkLst>
            <pc:docMk/>
            <pc:sldMk cId="1035031944" sldId="299"/>
            <ac:spMk id="5" creationId="{23C4897D-21AE-AD85-B04F-1FF95E374B26}"/>
          </ac:spMkLst>
        </pc:spChg>
        <pc:spChg chg="add mod">
          <ac:chgData name="Anand Ramchandani" userId="11c1852a1f613ef5" providerId="LiveId" clId="{BAA6368F-BE2F-45F1-882A-F2A847B6CC0F}" dt="2022-08-13T03:32:59.653" v="2658" actId="14100"/>
          <ac:spMkLst>
            <pc:docMk/>
            <pc:sldMk cId="1035031944" sldId="299"/>
            <ac:spMk id="5" creationId="{28BB5528-3122-965D-730A-7E4356252EBA}"/>
          </ac:spMkLst>
        </pc:spChg>
        <pc:spChg chg="add mod">
          <ac:chgData name="Anand Ramchandani" userId="11c1852a1f613ef5" providerId="LiveId" clId="{BAA6368F-BE2F-45F1-882A-F2A847B6CC0F}" dt="2022-08-13T03:33:09.327" v="2663" actId="14100"/>
          <ac:spMkLst>
            <pc:docMk/>
            <pc:sldMk cId="1035031944" sldId="299"/>
            <ac:spMk id="7" creationId="{4A043B93-C913-C5FE-31E8-FC0172F90BA9}"/>
          </ac:spMkLst>
        </pc:spChg>
        <pc:spChg chg="add mod">
          <ac:chgData name="Anand Ramchandani" userId="11c1852a1f613ef5" providerId="LiveId" clId="{BAA6368F-BE2F-45F1-882A-F2A847B6CC0F}" dt="2022-08-13T03:32:17.132" v="2644" actId="1076"/>
          <ac:spMkLst>
            <pc:docMk/>
            <pc:sldMk cId="1035031944" sldId="299"/>
            <ac:spMk id="8" creationId="{12935D59-25DE-E4CB-9772-BFBF36D7631B}"/>
          </ac:spMkLst>
        </pc:spChg>
        <pc:graphicFrameChg chg="add del">
          <ac:chgData name="Anand Ramchandani" userId="11c1852a1f613ef5" providerId="LiveId" clId="{BAA6368F-BE2F-45F1-882A-F2A847B6CC0F}" dt="2022-08-11T15:50:05.539" v="475" actId="3680"/>
          <ac:graphicFrameMkLst>
            <pc:docMk/>
            <pc:sldMk cId="1035031944" sldId="299"/>
            <ac:graphicFrameMk id="7" creationId="{308439E3-3B33-404E-655E-BD37B8532421}"/>
          </ac:graphicFrameMkLst>
        </pc:graphicFrameChg>
      </pc:sldChg>
      <pc:sldChg chg="modSp new del mod">
        <pc:chgData name="Anand Ramchandani" userId="11c1852a1f613ef5" providerId="LiveId" clId="{BAA6368F-BE2F-45F1-882A-F2A847B6CC0F}" dt="2022-08-11T15:59:02.834" v="1018" actId="2696"/>
        <pc:sldMkLst>
          <pc:docMk/>
          <pc:sldMk cId="1545138871" sldId="300"/>
        </pc:sldMkLst>
        <pc:spChg chg="mod">
          <ac:chgData name="Anand Ramchandani" userId="11c1852a1f613ef5" providerId="LiveId" clId="{BAA6368F-BE2F-45F1-882A-F2A847B6CC0F}" dt="2022-08-11T15:53:03.066" v="538"/>
          <ac:spMkLst>
            <pc:docMk/>
            <pc:sldMk cId="1545138871" sldId="300"/>
            <ac:spMk id="2" creationId="{5DC99088-695B-ADE4-2D2D-C1070E1736F4}"/>
          </ac:spMkLst>
        </pc:spChg>
      </pc:sldChg>
      <pc:sldChg chg="modSp new mod ord">
        <pc:chgData name="Anand Ramchandani" userId="11c1852a1f613ef5" providerId="LiveId" clId="{BAA6368F-BE2F-45F1-882A-F2A847B6CC0F}" dt="2022-08-11T16:00:02.332" v="1075" actId="20577"/>
        <pc:sldMkLst>
          <pc:docMk/>
          <pc:sldMk cId="203356231" sldId="301"/>
        </pc:sldMkLst>
        <pc:spChg chg="mod">
          <ac:chgData name="Anand Ramchandani" userId="11c1852a1f613ef5" providerId="LiveId" clId="{BAA6368F-BE2F-45F1-882A-F2A847B6CC0F}" dt="2022-08-11T15:54:25.828" v="630" actId="14100"/>
          <ac:spMkLst>
            <pc:docMk/>
            <pc:sldMk cId="203356231" sldId="301"/>
            <ac:spMk id="2" creationId="{A7029D83-A5A8-2D27-E97C-7A6F9E7D3A10}"/>
          </ac:spMkLst>
        </pc:spChg>
        <pc:spChg chg="mod">
          <ac:chgData name="Anand Ramchandani" userId="11c1852a1f613ef5" providerId="LiveId" clId="{BAA6368F-BE2F-45F1-882A-F2A847B6CC0F}" dt="2022-08-11T16:00:02.332" v="1075" actId="20577"/>
          <ac:spMkLst>
            <pc:docMk/>
            <pc:sldMk cId="203356231" sldId="301"/>
            <ac:spMk id="3" creationId="{A4B3B31E-8072-060B-36DE-46CB31573371}"/>
          </ac:spMkLst>
        </pc:spChg>
      </pc:sldChg>
      <pc:sldChg chg="addSp modSp new mod">
        <pc:chgData name="Anand Ramchandani" userId="11c1852a1f613ef5" providerId="LiveId" clId="{BAA6368F-BE2F-45F1-882A-F2A847B6CC0F}" dt="2022-08-13T06:14:54.920" v="2870" actId="2084"/>
        <pc:sldMkLst>
          <pc:docMk/>
          <pc:sldMk cId="1338184240" sldId="302"/>
        </pc:sldMkLst>
        <pc:spChg chg="mod">
          <ac:chgData name="Anand Ramchandani" userId="11c1852a1f613ef5" providerId="LiveId" clId="{BAA6368F-BE2F-45F1-882A-F2A847B6CC0F}" dt="2022-08-11T16:11:31.730" v="1379" actId="20577"/>
          <ac:spMkLst>
            <pc:docMk/>
            <pc:sldMk cId="1338184240" sldId="302"/>
            <ac:spMk id="2" creationId="{C089509B-9B1F-A270-C4A4-B230D4A26F07}"/>
          </ac:spMkLst>
        </pc:spChg>
        <pc:spChg chg="mod">
          <ac:chgData name="Anand Ramchandani" userId="11c1852a1f613ef5" providerId="LiveId" clId="{BAA6368F-BE2F-45F1-882A-F2A847B6CC0F}" dt="2022-08-11T16:08:34.918" v="1306" actId="14100"/>
          <ac:spMkLst>
            <pc:docMk/>
            <pc:sldMk cId="1338184240" sldId="302"/>
            <ac:spMk id="3" creationId="{45CF80D2-41B0-9990-F8BF-E596F58EEB26}"/>
          </ac:spMkLst>
        </pc:spChg>
        <pc:spChg chg="add mod">
          <ac:chgData name="Anand Ramchandani" userId="11c1852a1f613ef5" providerId="LiveId" clId="{BAA6368F-BE2F-45F1-882A-F2A847B6CC0F}" dt="2022-08-11T16:11:10.099" v="1364" actId="6549"/>
          <ac:spMkLst>
            <pc:docMk/>
            <pc:sldMk cId="1338184240" sldId="302"/>
            <ac:spMk id="6" creationId="{446E9C32-9C30-1964-2D84-919D5AAFD1E1}"/>
          </ac:spMkLst>
        </pc:spChg>
        <pc:graphicFrameChg chg="add mod modGraphic">
          <ac:chgData name="Anand Ramchandani" userId="11c1852a1f613ef5" providerId="LiveId" clId="{BAA6368F-BE2F-45F1-882A-F2A847B6CC0F}" dt="2022-08-13T06:14:54.920" v="2870" actId="2084"/>
          <ac:graphicFrameMkLst>
            <pc:docMk/>
            <pc:sldMk cId="1338184240" sldId="302"/>
            <ac:graphicFrameMk id="5" creationId="{F0545CC4-6FE6-2890-4CC8-E0422ADBA949}"/>
          </ac:graphicFrameMkLst>
        </pc:graphicFrameChg>
      </pc:sldChg>
      <pc:sldChg chg="modSp new del mod">
        <pc:chgData name="Anand Ramchandani" userId="11c1852a1f613ef5" providerId="LiveId" clId="{BAA6368F-BE2F-45F1-882A-F2A847B6CC0F}" dt="2022-08-11T16:02:37.697" v="1215" actId="2696"/>
        <pc:sldMkLst>
          <pc:docMk/>
          <pc:sldMk cId="1495394886" sldId="302"/>
        </pc:sldMkLst>
        <pc:spChg chg="mod">
          <ac:chgData name="Anand Ramchandani" userId="11c1852a1f613ef5" providerId="LiveId" clId="{BAA6368F-BE2F-45F1-882A-F2A847B6CC0F}" dt="2022-08-11T16:02:33.329" v="1214" actId="20577"/>
          <ac:spMkLst>
            <pc:docMk/>
            <pc:sldMk cId="1495394886" sldId="302"/>
            <ac:spMk id="2" creationId="{0AAE20A2-2E4D-DB62-0D8D-AFA6BE2E4BC2}"/>
          </ac:spMkLst>
        </pc:spChg>
      </pc:sldChg>
      <pc:sldChg chg="addSp delSp modSp new mod">
        <pc:chgData name="Anand Ramchandani" userId="11c1852a1f613ef5" providerId="LiveId" clId="{BAA6368F-BE2F-45F1-882A-F2A847B6CC0F}" dt="2022-08-13T06:17:54.688" v="2890" actId="108"/>
        <pc:sldMkLst>
          <pc:docMk/>
          <pc:sldMk cId="3402942863" sldId="303"/>
        </pc:sldMkLst>
        <pc:spChg chg="mod">
          <ac:chgData name="Anand Ramchandani" userId="11c1852a1f613ef5" providerId="LiveId" clId="{BAA6368F-BE2F-45F1-882A-F2A847B6CC0F}" dt="2022-08-11T16:16:39.082" v="1425" actId="14100"/>
          <ac:spMkLst>
            <pc:docMk/>
            <pc:sldMk cId="3402942863" sldId="303"/>
            <ac:spMk id="2" creationId="{57F2EED5-8913-E39F-37E5-241BEFF2DF66}"/>
          </ac:spMkLst>
        </pc:spChg>
        <pc:spChg chg="mod">
          <ac:chgData name="Anand Ramchandani" userId="11c1852a1f613ef5" providerId="LiveId" clId="{BAA6368F-BE2F-45F1-882A-F2A847B6CC0F}" dt="2022-08-13T06:17:54.688" v="2890" actId="108"/>
          <ac:spMkLst>
            <pc:docMk/>
            <pc:sldMk cId="3402942863" sldId="303"/>
            <ac:spMk id="3" creationId="{20C2DF3A-90B6-5BC8-D060-AE4D95C3E055}"/>
          </ac:spMkLst>
        </pc:spChg>
        <pc:spChg chg="add del mod">
          <ac:chgData name="Anand Ramchandani" userId="11c1852a1f613ef5" providerId="LiveId" clId="{BAA6368F-BE2F-45F1-882A-F2A847B6CC0F}" dt="2022-08-11T16:22:03.012" v="1621" actId="21"/>
          <ac:spMkLst>
            <pc:docMk/>
            <pc:sldMk cId="3402942863" sldId="303"/>
            <ac:spMk id="5" creationId="{E2D3AD04-B7C5-5D02-E455-77D0DC1BA902}"/>
          </ac:spMkLst>
        </pc:spChg>
        <pc:picChg chg="add del mod">
          <ac:chgData name="Anand Ramchandani" userId="11c1852a1f613ef5" providerId="LiveId" clId="{BAA6368F-BE2F-45F1-882A-F2A847B6CC0F}" dt="2022-08-11T16:22:49.989" v="1664" actId="21"/>
          <ac:picMkLst>
            <pc:docMk/>
            <pc:sldMk cId="3402942863" sldId="303"/>
            <ac:picMk id="7" creationId="{17098403-B0D6-D05C-329E-8A56E4CC6EC3}"/>
          </ac:picMkLst>
        </pc:picChg>
      </pc:sldChg>
      <pc:sldChg chg="addSp delSp modSp new mod">
        <pc:chgData name="Anand Ramchandani" userId="11c1852a1f613ef5" providerId="LiveId" clId="{BAA6368F-BE2F-45F1-882A-F2A847B6CC0F}" dt="2022-08-13T06:15:34.115" v="2872" actId="14100"/>
        <pc:sldMkLst>
          <pc:docMk/>
          <pc:sldMk cId="2106782346" sldId="304"/>
        </pc:sldMkLst>
        <pc:spChg chg="add mod">
          <ac:chgData name="Anand Ramchandani" userId="11c1852a1f613ef5" providerId="LiveId" clId="{BAA6368F-BE2F-45F1-882A-F2A847B6CC0F}" dt="2022-08-13T05:53:04.860" v="2762" actId="20577"/>
          <ac:spMkLst>
            <pc:docMk/>
            <pc:sldMk cId="2106782346" sldId="304"/>
            <ac:spMk id="4" creationId="{CB72A556-143E-0F15-A173-49EE3B14F511}"/>
          </ac:spMkLst>
        </pc:spChg>
        <pc:picChg chg="add mod">
          <ac:chgData name="Anand Ramchandani" userId="11c1852a1f613ef5" providerId="LiveId" clId="{BAA6368F-BE2F-45F1-882A-F2A847B6CC0F}" dt="2022-08-13T03:00:37.192" v="2641" actId="14100"/>
          <ac:picMkLst>
            <pc:docMk/>
            <pc:sldMk cId="2106782346" sldId="304"/>
            <ac:picMk id="5" creationId="{097A6DB7-F08D-F6F4-7B21-8DC78A43526C}"/>
          </ac:picMkLst>
        </pc:picChg>
        <pc:picChg chg="add del mod">
          <ac:chgData name="Anand Ramchandani" userId="11c1852a1f613ef5" providerId="LiveId" clId="{BAA6368F-BE2F-45F1-882A-F2A847B6CC0F}" dt="2022-08-13T03:00:17.921" v="2637" actId="478"/>
          <ac:picMkLst>
            <pc:docMk/>
            <pc:sldMk cId="2106782346" sldId="304"/>
            <ac:picMk id="6" creationId="{60374BB8-006C-9A66-9038-994FB2269325}"/>
          </ac:picMkLst>
        </pc:picChg>
        <pc:picChg chg="add mod">
          <ac:chgData name="Anand Ramchandani" userId="11c1852a1f613ef5" providerId="LiveId" clId="{BAA6368F-BE2F-45F1-882A-F2A847B6CC0F}" dt="2022-08-13T06:15:34.115" v="2872" actId="14100"/>
          <ac:picMkLst>
            <pc:docMk/>
            <pc:sldMk cId="2106782346" sldId="304"/>
            <ac:picMk id="8" creationId="{E4C8DB6E-77E7-E6A4-33A2-3B45351080BF}"/>
          </ac:picMkLst>
        </pc:picChg>
      </pc:sldChg>
      <pc:sldChg chg="addSp delSp modSp new mod">
        <pc:chgData name="Anand Ramchandani" userId="11c1852a1f613ef5" providerId="LiveId" clId="{BAA6368F-BE2F-45F1-882A-F2A847B6CC0F}" dt="2022-08-13T03:35:23.329" v="2665" actId="14100"/>
        <pc:sldMkLst>
          <pc:docMk/>
          <pc:sldMk cId="2070083321" sldId="305"/>
        </pc:sldMkLst>
        <pc:spChg chg="add mod">
          <ac:chgData name="Anand Ramchandani" userId="11c1852a1f613ef5" providerId="LiveId" clId="{BAA6368F-BE2F-45F1-882A-F2A847B6CC0F}" dt="2022-08-12T05:58:48.008" v="2532" actId="1076"/>
          <ac:spMkLst>
            <pc:docMk/>
            <pc:sldMk cId="2070083321" sldId="305"/>
            <ac:spMk id="3" creationId="{4FB50C7A-6DD3-2A0E-BB9B-B603A80AFAD5}"/>
          </ac:spMkLst>
        </pc:spChg>
        <pc:spChg chg="add mod">
          <ac:chgData name="Anand Ramchandani" userId="11c1852a1f613ef5" providerId="LiveId" clId="{BAA6368F-BE2F-45F1-882A-F2A847B6CC0F}" dt="2022-08-13T03:35:23.329" v="2665" actId="14100"/>
          <ac:spMkLst>
            <pc:docMk/>
            <pc:sldMk cId="2070083321" sldId="305"/>
            <ac:spMk id="4" creationId="{2AB49130-D076-6CD3-77C5-8F6B6A9E6B1C}"/>
          </ac:spMkLst>
        </pc:spChg>
        <pc:spChg chg="add del mod">
          <ac:chgData name="Anand Ramchandani" userId="11c1852a1f613ef5" providerId="LiveId" clId="{BAA6368F-BE2F-45F1-882A-F2A847B6CC0F}" dt="2022-08-12T05:58:42.139" v="2529" actId="478"/>
          <ac:spMkLst>
            <pc:docMk/>
            <pc:sldMk cId="2070083321" sldId="305"/>
            <ac:spMk id="6" creationId="{823588BD-1C33-EA11-3228-6842ED6C554E}"/>
          </ac:spMkLst>
        </pc:spChg>
        <pc:spChg chg="add del mod">
          <ac:chgData name="Anand Ramchandani" userId="11c1852a1f613ef5" providerId="LiveId" clId="{BAA6368F-BE2F-45F1-882A-F2A847B6CC0F}" dt="2022-08-12T05:58:43.803" v="2530" actId="478"/>
          <ac:spMkLst>
            <pc:docMk/>
            <pc:sldMk cId="2070083321" sldId="305"/>
            <ac:spMk id="7" creationId="{DE52CA08-AD25-DD3F-2E84-23B669756EC9}"/>
          </ac:spMkLst>
        </pc:spChg>
      </pc:sldChg>
      <pc:sldChg chg="addSp modSp new mod">
        <pc:chgData name="Anand Ramchandani" userId="11c1852a1f613ef5" providerId="LiveId" clId="{BAA6368F-BE2F-45F1-882A-F2A847B6CC0F}" dt="2022-08-13T03:35:32.502" v="2667" actId="20577"/>
        <pc:sldMkLst>
          <pc:docMk/>
          <pc:sldMk cId="2926952142" sldId="306"/>
        </pc:sldMkLst>
        <pc:spChg chg="add mod">
          <ac:chgData name="Anand Ramchandani" userId="11c1852a1f613ef5" providerId="LiveId" clId="{BAA6368F-BE2F-45F1-882A-F2A847B6CC0F}" dt="2022-08-12T05:57:22.249" v="2478" actId="1076"/>
          <ac:spMkLst>
            <pc:docMk/>
            <pc:sldMk cId="2926952142" sldId="306"/>
            <ac:spMk id="3" creationId="{26585801-01CB-55D6-C146-276598991B79}"/>
          </ac:spMkLst>
        </pc:spChg>
        <pc:spChg chg="add mod">
          <ac:chgData name="Anand Ramchandani" userId="11c1852a1f613ef5" providerId="LiveId" clId="{BAA6368F-BE2F-45F1-882A-F2A847B6CC0F}" dt="2022-08-13T03:35:32.502" v="2667" actId="20577"/>
          <ac:spMkLst>
            <pc:docMk/>
            <pc:sldMk cId="2926952142" sldId="306"/>
            <ac:spMk id="4" creationId="{159672C9-5C1D-9C65-0305-305E9F440F7D}"/>
          </ac:spMkLst>
        </pc:spChg>
      </pc:sldChg>
      <pc:sldMasterChg chg="delSldLayout">
        <pc:chgData name="Anand Ramchandani" userId="11c1852a1f613ef5" providerId="LiveId" clId="{BAA6368F-BE2F-45F1-882A-F2A847B6CC0F}" dt="2022-08-11T16:37:01.837" v="2407" actId="2696"/>
        <pc:sldMasterMkLst>
          <pc:docMk/>
          <pc:sldMasterMk cId="0" sldId="2147483659"/>
        </pc:sldMasterMkLst>
        <pc:sldLayoutChg chg="del">
          <pc:chgData name="Anand Ramchandani" userId="11c1852a1f613ef5" providerId="LiveId" clId="{BAA6368F-BE2F-45F1-882A-F2A847B6CC0F}" dt="2022-08-11T16:37:01.837" v="240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3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1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462366" y="846685"/>
            <a:ext cx="417862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3: </a:t>
            </a:r>
            <a:br>
              <a:rPr lang="en-US" dirty="0"/>
            </a:br>
            <a:r>
              <a:rPr lang="en-US" dirty="0"/>
              <a:t>Web APIs and NLP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D2A4A-F327-C84A-B66A-FFCE1454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08" y="252427"/>
            <a:ext cx="2598681" cy="2150632"/>
          </a:xfrm>
          <a:prstGeom prst="rect">
            <a:avLst/>
          </a:prstGeom>
        </p:spPr>
      </p:pic>
      <p:sp>
        <p:nvSpPr>
          <p:cNvPr id="12" name="Google Shape;66;p13">
            <a:extLst>
              <a:ext uri="{FF2B5EF4-FFF2-40B4-BE49-F238E27FC236}">
                <a16:creationId xmlns:a16="http://schemas.microsoft.com/office/drawing/2014/main" id="{BCF6DC36-B950-A08A-3D6C-9182CA30333E}"/>
              </a:ext>
            </a:extLst>
          </p:cNvPr>
          <p:cNvSpPr txBox="1">
            <a:spLocks/>
          </p:cNvSpPr>
          <p:nvPr/>
        </p:nvSpPr>
        <p:spPr>
          <a:xfrm>
            <a:off x="4965371" y="3099261"/>
            <a:ext cx="417862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dirty="0"/>
              <a:t>Anand Ramchandani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48A8C9-45CD-1855-D7D3-ECAF9176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814" y="2951342"/>
            <a:ext cx="2203978" cy="1725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298536" y="388006"/>
            <a:ext cx="8038220" cy="4692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Cloud – Common Words Seen in Both Subreddits</a:t>
            </a: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6AC2A-B388-5E65-969E-F5ADAF215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75" y="1198130"/>
            <a:ext cx="5938668" cy="3259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983-FEF8-E26C-6F1B-FF4144B1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55" y="365124"/>
            <a:ext cx="7916775" cy="476388"/>
          </a:xfrm>
        </p:spPr>
        <p:txBody>
          <a:bodyPr/>
          <a:lstStyle/>
          <a:p>
            <a:r>
              <a:rPr lang="en" dirty="0"/>
              <a:t>Word Cloud – Common Words Seen in Beer Subreddits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9BB5-8567-458F-89E0-A3E760AEA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E0608-BC7C-D722-358B-7123E723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88" y="1171575"/>
            <a:ext cx="590239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7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645-8CE9-9D20-0169-20124AC2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68" y="394814"/>
            <a:ext cx="8185032" cy="497819"/>
          </a:xfrm>
        </p:spPr>
        <p:txBody>
          <a:bodyPr/>
          <a:lstStyle/>
          <a:p>
            <a:r>
              <a:rPr lang="en" dirty="0"/>
              <a:t>Word Cloud – Common Words Seen in Wine Subreddits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AA9F-CA74-B3DF-DCB8-894CCF183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D8CC4-7C89-7FDD-18F0-D2ED2A26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10" y="1201264"/>
            <a:ext cx="6063690" cy="31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1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5DF-264E-2C0A-DCE0-CC5844D1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87" y="359431"/>
            <a:ext cx="3787689" cy="1578337"/>
          </a:xfrm>
        </p:spPr>
        <p:txBody>
          <a:bodyPr/>
          <a:lstStyle/>
          <a:p>
            <a:r>
              <a:rPr lang="en" dirty="0"/>
              <a:t>Data Modelling Plan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55102-EDEE-E7C4-C9D9-80D72673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813" y="1354542"/>
            <a:ext cx="2485914" cy="1166451"/>
          </a:xfrm>
        </p:spPr>
        <p:txBody>
          <a:bodyPr/>
          <a:lstStyle/>
          <a:p>
            <a:pPr marL="127000" indent="0">
              <a:buNone/>
            </a:pPr>
            <a:r>
              <a:rPr lang="en-SG" b="1" u="sng" dirty="0"/>
              <a:t>Vectorizers used</a:t>
            </a:r>
          </a:p>
          <a:p>
            <a:r>
              <a:rPr lang="en-SG" b="1" dirty="0"/>
              <a:t>CountVectorizer</a:t>
            </a:r>
          </a:p>
          <a:p>
            <a:r>
              <a:rPr lang="en-SG" b="1" dirty="0"/>
              <a:t>TF-IDF Vectorizer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63083-9FCF-CD8F-E547-5512A915842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33896" y="1233025"/>
            <a:ext cx="2942114" cy="1287968"/>
          </a:xfrm>
        </p:spPr>
        <p:txBody>
          <a:bodyPr/>
          <a:lstStyle/>
          <a:p>
            <a:pPr marL="127000" indent="0">
              <a:buNone/>
            </a:pPr>
            <a:r>
              <a:rPr lang="en-SG" b="1" u="sng" dirty="0"/>
              <a:t>Models Used</a:t>
            </a:r>
          </a:p>
          <a:p>
            <a:r>
              <a:rPr lang="en-SG" b="1" dirty="0"/>
              <a:t>Logistic Regression</a:t>
            </a:r>
          </a:p>
          <a:p>
            <a:r>
              <a:rPr lang="en-SG" b="1" dirty="0"/>
              <a:t>Multinomial Naïve Bayes</a:t>
            </a:r>
          </a:p>
          <a:p>
            <a:r>
              <a:rPr lang="en-SG" b="1" dirty="0"/>
              <a:t>Random Forest</a:t>
            </a:r>
          </a:p>
          <a:p>
            <a:endParaRPr lang="en-SG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SG" dirty="0"/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8A05-4E69-0524-5723-627249E45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935D59-25DE-E4CB-9772-BFBF36D7631B}"/>
              </a:ext>
            </a:extLst>
          </p:cNvPr>
          <p:cNvSpPr txBox="1">
            <a:spLocks/>
          </p:cNvSpPr>
          <p:nvPr/>
        </p:nvSpPr>
        <p:spPr>
          <a:xfrm>
            <a:off x="2517202" y="2767656"/>
            <a:ext cx="6891226" cy="228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▫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▪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▫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●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○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■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●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○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Inria Serif Light"/>
              <a:buChar char="■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127000" indent="0">
              <a:buFont typeface="Inria Serif Light"/>
              <a:buNone/>
            </a:pPr>
            <a:r>
              <a:rPr lang="en-SG" b="1" u="sng" dirty="0"/>
              <a:t>Compared the following Models:</a:t>
            </a:r>
          </a:p>
          <a:p>
            <a:r>
              <a:rPr lang="en-US" b="1" dirty="0"/>
              <a:t>Model 1: CountVectorizer with Logistic Regression</a:t>
            </a:r>
          </a:p>
          <a:p>
            <a:r>
              <a:rPr lang="en-US" b="1" dirty="0"/>
              <a:t>Model 2: CountVectorizer with MultinomialNB</a:t>
            </a:r>
          </a:p>
          <a:p>
            <a:r>
              <a:rPr lang="en-US" b="1" dirty="0"/>
              <a:t>Model 3: CountVectorizer with Random Forest</a:t>
            </a:r>
          </a:p>
          <a:p>
            <a:r>
              <a:rPr lang="en-US" b="1" dirty="0"/>
              <a:t>Model 4: TF-IDF Vectorizer with Logistic Regression</a:t>
            </a:r>
          </a:p>
          <a:p>
            <a:r>
              <a:rPr lang="en-US" b="1" dirty="0"/>
              <a:t>Model 5: TF-IDF Vectorizer with MultinomialNB</a:t>
            </a:r>
          </a:p>
          <a:p>
            <a:r>
              <a:rPr lang="en-US" b="1" dirty="0"/>
              <a:t>Model 6: TF-IDF Vectorizer with Random Forest</a:t>
            </a:r>
          </a:p>
          <a:p>
            <a:pPr marL="469900" indent="-342900">
              <a:buFont typeface="+mj-lt"/>
              <a:buAutoNum type="arabicPeriod"/>
            </a:pPr>
            <a:endParaRPr lang="en-SG" b="1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8BB5528-3122-965D-730A-7E4356252EBA}"/>
              </a:ext>
            </a:extLst>
          </p:cNvPr>
          <p:cNvSpPr/>
          <p:nvPr/>
        </p:nvSpPr>
        <p:spPr>
          <a:xfrm rot="20324855">
            <a:off x="4177433" y="2219443"/>
            <a:ext cx="222904" cy="516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A043B93-C913-C5FE-31E8-FC0172F90BA9}"/>
              </a:ext>
            </a:extLst>
          </p:cNvPr>
          <p:cNvSpPr/>
          <p:nvPr/>
        </p:nvSpPr>
        <p:spPr>
          <a:xfrm rot="2620538" flipH="1">
            <a:off x="6056715" y="2281347"/>
            <a:ext cx="197757" cy="700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03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9D83-A5A8-2D27-E97C-7A6F9E7D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24" y="310375"/>
            <a:ext cx="7809620" cy="511156"/>
          </a:xfrm>
        </p:spPr>
        <p:txBody>
          <a:bodyPr/>
          <a:lstStyle/>
          <a:p>
            <a:r>
              <a:rPr lang="en" dirty="0"/>
              <a:t>Data Modelling Plan – How to analyse Models selected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B31E-8072-060B-36DE-46CB3157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5837" y="1005225"/>
            <a:ext cx="5925300" cy="3311100"/>
          </a:xfrm>
        </p:spPr>
        <p:txBody>
          <a:bodyPr/>
          <a:lstStyle/>
          <a:p>
            <a:pPr marL="558800" indent="-457200">
              <a:buAutoNum type="arabicPeriod"/>
            </a:pPr>
            <a:r>
              <a:rPr lang="en-SG" dirty="0"/>
              <a:t>Conduct </a:t>
            </a:r>
            <a:r>
              <a:rPr lang="en-SG" dirty="0" err="1"/>
              <a:t>GridSearch</a:t>
            </a:r>
            <a:r>
              <a:rPr lang="en-SG" dirty="0"/>
              <a:t> CV (pipe vectorizer with model chosen)</a:t>
            </a:r>
          </a:p>
          <a:p>
            <a:pPr marL="558800" indent="-457200">
              <a:buAutoNum type="arabicPeriod"/>
            </a:pPr>
            <a:r>
              <a:rPr lang="en-SG" dirty="0"/>
              <a:t>Evaluate accuracy score and prediction on test data set</a:t>
            </a:r>
          </a:p>
          <a:p>
            <a:pPr marL="558800" indent="-457200">
              <a:buAutoNum type="arabicPeriod"/>
            </a:pPr>
            <a:r>
              <a:rPr lang="en-SG" dirty="0"/>
              <a:t>Re-evaluate after Hyperparameter Tuning</a:t>
            </a:r>
          </a:p>
          <a:p>
            <a:pPr marL="558800" indent="-457200">
              <a:buAutoNum type="arabicPeriod"/>
            </a:pPr>
            <a:r>
              <a:rPr lang="en-SG" dirty="0"/>
              <a:t>Draw Confusion Matrix</a:t>
            </a:r>
          </a:p>
          <a:p>
            <a:pPr marL="558800" indent="-457200">
              <a:buAutoNum type="arabicPeriod"/>
            </a:pPr>
            <a:r>
              <a:rPr lang="en-SG" dirty="0"/>
              <a:t>Calculate Sensitivity, Specificity, Precision</a:t>
            </a:r>
          </a:p>
          <a:p>
            <a:pPr marL="558800" indent="-457200">
              <a:buAutoNum type="arabicPeriod"/>
            </a:pPr>
            <a:r>
              <a:rPr lang="en-SG" dirty="0"/>
              <a:t>Draw ROC curve</a:t>
            </a:r>
          </a:p>
          <a:p>
            <a:pPr marL="558800" indent="-457200">
              <a:buAutoNum type="arabicPeriod"/>
            </a:pPr>
            <a:r>
              <a:rPr lang="en-SG" dirty="0"/>
              <a:t>Make evaluation of which model is best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190B3-8E4A-6952-9364-9D5BA7ACA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5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277105" y="197168"/>
            <a:ext cx="7866770" cy="7069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01600"/>
            <a:r>
              <a:rPr lang="en-SG" dirty="0"/>
              <a:t>Model Evaluation</a:t>
            </a:r>
            <a:br>
              <a:rPr lang="en-US" b="1" dirty="0"/>
            </a:br>
            <a:endParaRPr lang="en-SG"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92879" y="874209"/>
            <a:ext cx="8822533" cy="4599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Comparison of Models based on Accuracy and AUC Score on Test Data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2CCBBF-1089-B9B7-A281-E856C1C5C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164"/>
              </p:ext>
            </p:extLst>
          </p:nvPr>
        </p:nvGraphicFramePr>
        <p:xfrm>
          <a:off x="160733" y="1581116"/>
          <a:ext cx="8822533" cy="2422181"/>
        </p:xfrm>
        <a:graphic>
          <a:graphicData uri="http://schemas.openxmlformats.org/drawingml/2006/table">
            <a:tbl>
              <a:tblPr>
                <a:tableStyleId>{2146DF28-2150-43F1-838E-3EFDFE06A0C1}</a:tableStyleId>
              </a:tblPr>
              <a:tblGrid>
                <a:gridCol w="1218011">
                  <a:extLst>
                    <a:ext uri="{9D8B030D-6E8A-4147-A177-3AD203B41FA5}">
                      <a16:colId xmlns:a16="http://schemas.microsoft.com/office/drawing/2014/main" val="2136841726"/>
                    </a:ext>
                  </a:extLst>
                </a:gridCol>
                <a:gridCol w="1063819">
                  <a:extLst>
                    <a:ext uri="{9D8B030D-6E8A-4147-A177-3AD203B41FA5}">
                      <a16:colId xmlns:a16="http://schemas.microsoft.com/office/drawing/2014/main" val="1331927772"/>
                    </a:ext>
                  </a:extLst>
                </a:gridCol>
                <a:gridCol w="1022156">
                  <a:extLst>
                    <a:ext uri="{9D8B030D-6E8A-4147-A177-3AD203B41FA5}">
                      <a16:colId xmlns:a16="http://schemas.microsoft.com/office/drawing/2014/main" val="3890934386"/>
                    </a:ext>
                  </a:extLst>
                </a:gridCol>
                <a:gridCol w="641852">
                  <a:extLst>
                    <a:ext uri="{9D8B030D-6E8A-4147-A177-3AD203B41FA5}">
                      <a16:colId xmlns:a16="http://schemas.microsoft.com/office/drawing/2014/main" val="2957172048"/>
                    </a:ext>
                  </a:extLst>
                </a:gridCol>
                <a:gridCol w="1169748">
                  <a:extLst>
                    <a:ext uri="{9D8B030D-6E8A-4147-A177-3AD203B41FA5}">
                      <a16:colId xmlns:a16="http://schemas.microsoft.com/office/drawing/2014/main" val="2274142707"/>
                    </a:ext>
                  </a:extLst>
                </a:gridCol>
                <a:gridCol w="953031">
                  <a:extLst>
                    <a:ext uri="{9D8B030D-6E8A-4147-A177-3AD203B41FA5}">
                      <a16:colId xmlns:a16="http://schemas.microsoft.com/office/drawing/2014/main" val="86630044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603301352"/>
                    </a:ext>
                  </a:extLst>
                </a:gridCol>
                <a:gridCol w="684055">
                  <a:extLst>
                    <a:ext uri="{9D8B030D-6E8A-4147-A177-3AD203B41FA5}">
                      <a16:colId xmlns:a16="http://schemas.microsoft.com/office/drawing/2014/main" val="3864340022"/>
                    </a:ext>
                  </a:extLst>
                </a:gridCol>
                <a:gridCol w="1169748">
                  <a:extLst>
                    <a:ext uri="{9D8B030D-6E8A-4147-A177-3AD203B41FA5}">
                      <a16:colId xmlns:a16="http://schemas.microsoft.com/office/drawing/2014/main" val="3784866347"/>
                    </a:ext>
                  </a:extLst>
                </a:gridCol>
              </a:tblGrid>
              <a:tr h="304661">
                <a:tc rowSpan="2">
                  <a:txBody>
                    <a:bodyPr/>
                    <a:lstStyle/>
                    <a:p>
                      <a:pPr algn="l" fontAlgn="b"/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CountVectorizer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TF-IDF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20576"/>
                  </a:ext>
                </a:extLst>
              </a:tr>
              <a:tr h="703968">
                <a:tc vMerge="1">
                  <a:txBody>
                    <a:bodyPr/>
                    <a:lstStyle/>
                    <a:p>
                      <a:pPr algn="l" fontAlgn="b"/>
                      <a:endParaRPr lang="en-SG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Accuracy (Train)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Accuracy (Test)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%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ROC-AUC Score (Test)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Accuracy (Train)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Accuracy (Test)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%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ROC-AUC Score (Test)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52171"/>
                  </a:ext>
                </a:extLst>
              </a:tr>
              <a:tr h="4711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500" b="1" u="none" strike="noStrike" dirty="0">
                          <a:effectLst/>
                        </a:rPr>
                        <a:t>Logistic Regression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584298"/>
                  </a:ext>
                </a:extLst>
              </a:tr>
              <a:tr h="4711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500" b="1" u="none" strike="noStrike" dirty="0">
                          <a:effectLst/>
                        </a:rPr>
                        <a:t>Multinomial Naïve-Bayes 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2.5246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8631878"/>
                  </a:ext>
                </a:extLst>
              </a:tr>
              <a:tr h="4711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500" b="1" u="none" strike="noStrike" dirty="0">
                          <a:effectLst/>
                        </a:rPr>
                        <a:t>Random Forest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4" marR="5514" marT="5514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7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8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509B-9B1F-A270-C4A4-B230D4A2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18" y="143200"/>
            <a:ext cx="3623100" cy="334800"/>
          </a:xfrm>
        </p:spPr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F80D2-41B0-9990-F8BF-E596F58E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18" y="746132"/>
            <a:ext cx="8659726" cy="1418100"/>
          </a:xfrm>
        </p:spPr>
        <p:txBody>
          <a:bodyPr/>
          <a:lstStyle/>
          <a:p>
            <a:pPr marL="1016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Comparison of Models based on Sensitivity, Specificity and Precision</a:t>
            </a:r>
          </a:p>
          <a:p>
            <a:pPr marL="101600" indent="0">
              <a:buNone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3506E-70EC-EEF3-9630-3E69BDA1AB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45CC4-6FE6-2890-4CC8-E0422ADBA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77165"/>
              </p:ext>
            </p:extLst>
          </p:nvPr>
        </p:nvGraphicFramePr>
        <p:xfrm>
          <a:off x="262818" y="1283364"/>
          <a:ext cx="8709732" cy="1917954"/>
        </p:xfrm>
        <a:graphic>
          <a:graphicData uri="http://schemas.openxmlformats.org/drawingml/2006/table">
            <a:tbl>
              <a:tblPr>
                <a:tableStyleId>{2146DF28-2150-43F1-838E-3EFDFE06A0C1}</a:tableStyleId>
              </a:tblPr>
              <a:tblGrid>
                <a:gridCol w="1916026">
                  <a:extLst>
                    <a:ext uri="{9D8B030D-6E8A-4147-A177-3AD203B41FA5}">
                      <a16:colId xmlns:a16="http://schemas.microsoft.com/office/drawing/2014/main" val="2903125252"/>
                    </a:ext>
                  </a:extLst>
                </a:gridCol>
                <a:gridCol w="997738">
                  <a:extLst>
                    <a:ext uri="{9D8B030D-6E8A-4147-A177-3AD203B41FA5}">
                      <a16:colId xmlns:a16="http://schemas.microsoft.com/office/drawing/2014/main" val="3108714144"/>
                    </a:ext>
                  </a:extLst>
                </a:gridCol>
                <a:gridCol w="1062419">
                  <a:extLst>
                    <a:ext uri="{9D8B030D-6E8A-4147-A177-3AD203B41FA5}">
                      <a16:colId xmlns:a16="http://schemas.microsoft.com/office/drawing/2014/main" val="272999247"/>
                    </a:ext>
                  </a:extLst>
                </a:gridCol>
                <a:gridCol w="1062419">
                  <a:extLst>
                    <a:ext uri="{9D8B030D-6E8A-4147-A177-3AD203B41FA5}">
                      <a16:colId xmlns:a16="http://schemas.microsoft.com/office/drawing/2014/main" val="2119174774"/>
                    </a:ext>
                  </a:extLst>
                </a:gridCol>
                <a:gridCol w="1493698">
                  <a:extLst>
                    <a:ext uri="{9D8B030D-6E8A-4147-A177-3AD203B41FA5}">
                      <a16:colId xmlns:a16="http://schemas.microsoft.com/office/drawing/2014/main" val="1096034096"/>
                    </a:ext>
                  </a:extLst>
                </a:gridCol>
                <a:gridCol w="1115013">
                  <a:extLst>
                    <a:ext uri="{9D8B030D-6E8A-4147-A177-3AD203B41FA5}">
                      <a16:colId xmlns:a16="http://schemas.microsoft.com/office/drawing/2014/main" val="4268374531"/>
                    </a:ext>
                  </a:extLst>
                </a:gridCol>
                <a:gridCol w="1062419">
                  <a:extLst>
                    <a:ext uri="{9D8B030D-6E8A-4147-A177-3AD203B41FA5}">
                      <a16:colId xmlns:a16="http://schemas.microsoft.com/office/drawing/2014/main" val="4274031594"/>
                    </a:ext>
                  </a:extLst>
                </a:gridCol>
              </a:tblGrid>
              <a:tr h="363405">
                <a:tc rowSpan="2">
                  <a:txBody>
                    <a:bodyPr/>
                    <a:lstStyle/>
                    <a:p>
                      <a:pPr algn="l" fontAlgn="b"/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CountVectorizer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TF-IDF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36245"/>
                  </a:ext>
                </a:extLst>
              </a:tr>
              <a:tr h="363405">
                <a:tc vMerge="1">
                  <a:txBody>
                    <a:bodyPr/>
                    <a:lstStyle/>
                    <a:p>
                      <a:pPr algn="l" fontAlgn="b"/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>
                          <a:effectLst/>
                        </a:rPr>
                        <a:t>Sensitivity</a:t>
                      </a:r>
                      <a:endParaRPr lang="en-SG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Specificity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Precision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Sensitivity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Specificity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u="none" strike="noStrike" dirty="0">
                          <a:effectLst/>
                        </a:rPr>
                        <a:t>Precision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70420"/>
                  </a:ext>
                </a:extLst>
              </a:tr>
              <a:tr h="363405">
                <a:tc>
                  <a:txBody>
                    <a:bodyPr/>
                    <a:lstStyle/>
                    <a:p>
                      <a:pPr algn="l" fontAlgn="b"/>
                      <a:r>
                        <a:rPr lang="en-SG" sz="1500" b="1" u="none" strike="noStrike" dirty="0">
                          <a:effectLst/>
                        </a:rPr>
                        <a:t>Logistic Regression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0.938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0.982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0.974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>
                          <a:effectLst/>
                        </a:rPr>
                        <a:t>0.925</a:t>
                      </a:r>
                      <a:endParaRPr lang="en-SG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0.982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>
                          <a:effectLst/>
                        </a:rPr>
                        <a:t>0.974</a:t>
                      </a:r>
                      <a:endParaRPr lang="en-SG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extLst>
                  <a:ext uri="{0D108BD9-81ED-4DB2-BD59-A6C34878D82A}">
                    <a16:rowId xmlns:a16="http://schemas.microsoft.com/office/drawing/2014/main" val="3114733574"/>
                  </a:ext>
                </a:extLst>
              </a:tr>
              <a:tr h="363405">
                <a:tc>
                  <a:txBody>
                    <a:bodyPr/>
                    <a:lstStyle/>
                    <a:p>
                      <a:pPr algn="l" fontAlgn="b"/>
                      <a:r>
                        <a:rPr lang="en-SG" sz="1500" b="1" u="none" strike="noStrike" dirty="0">
                          <a:effectLst/>
                        </a:rPr>
                        <a:t>Multinomial Naïve-Bayes 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0.969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>
                          <a:effectLst/>
                        </a:rPr>
                        <a:t>0.965</a:t>
                      </a:r>
                      <a:endParaRPr lang="en-SG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>
                          <a:effectLst/>
                        </a:rPr>
                        <a:t>0.951</a:t>
                      </a:r>
                      <a:endParaRPr lang="en-SG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>
                          <a:effectLst/>
                        </a:rPr>
                        <a:t>0.944</a:t>
                      </a:r>
                      <a:endParaRPr lang="en-SG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0.969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>
                          <a:effectLst/>
                        </a:rPr>
                        <a:t>0.956</a:t>
                      </a:r>
                      <a:endParaRPr lang="en-SG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extLst>
                  <a:ext uri="{0D108BD9-81ED-4DB2-BD59-A6C34878D82A}">
                    <a16:rowId xmlns:a16="http://schemas.microsoft.com/office/drawing/2014/main" val="3166364621"/>
                  </a:ext>
                </a:extLst>
              </a:tr>
              <a:tr h="363405">
                <a:tc>
                  <a:txBody>
                    <a:bodyPr/>
                    <a:lstStyle/>
                    <a:p>
                      <a:pPr algn="l" fontAlgn="b"/>
                      <a:r>
                        <a:rPr lang="en-SG" sz="1500" b="1" u="none" strike="noStrike" dirty="0">
                          <a:effectLst/>
                        </a:rPr>
                        <a:t>Random Forest</a:t>
                      </a:r>
                      <a:endParaRPr lang="en-SG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0.931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0.987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0.98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>
                          <a:effectLst/>
                        </a:rPr>
                        <a:t>0.931</a:t>
                      </a:r>
                      <a:endParaRPr lang="en-SG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0.982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u="none" strike="noStrike" dirty="0">
                          <a:effectLst/>
                        </a:rPr>
                        <a:t>0.974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4" marR="7134" marT="7134" marB="0" anchor="ctr"/>
                </a:tc>
                <a:extLst>
                  <a:ext uri="{0D108BD9-81ED-4DB2-BD59-A6C34878D82A}">
                    <a16:rowId xmlns:a16="http://schemas.microsoft.com/office/drawing/2014/main" val="217164085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6E9C32-9C30-1964-2D84-919D5AAFD1E1}"/>
              </a:ext>
            </a:extLst>
          </p:cNvPr>
          <p:cNvSpPr txBox="1">
            <a:spLocks/>
          </p:cNvSpPr>
          <p:nvPr/>
        </p:nvSpPr>
        <p:spPr>
          <a:xfrm>
            <a:off x="184235" y="3425815"/>
            <a:ext cx="8659725" cy="13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Choose Sensitivity/Recall if the idea of false positives is far better than false negatives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Choose Precision if you want to be more confident of your true positives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Choose Specificity if you want to cover all true negatives, meaning you don’t want any false alarms, you don’t want any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33818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EED5-8913-E39F-37E5-241BEFF2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62" y="893294"/>
            <a:ext cx="8595431" cy="334800"/>
          </a:xfrm>
        </p:spPr>
        <p:txBody>
          <a:bodyPr/>
          <a:lstStyle/>
          <a:p>
            <a:r>
              <a:rPr lang="en-US" b="1" dirty="0"/>
              <a:t>CountVectorizer with Logistic Regression – Model Chosen</a:t>
            </a:r>
            <a:br>
              <a:rPr lang="en-US" b="1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DF3A-90B6-5BC8-D060-AE4D95C3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204" y="1642431"/>
            <a:ext cx="8009644" cy="2153906"/>
          </a:xfrm>
        </p:spPr>
        <p:txBody>
          <a:bodyPr/>
          <a:lstStyle/>
          <a:p>
            <a:pPr marL="101600" indent="0">
              <a:buNone/>
            </a:pPr>
            <a:r>
              <a:rPr lang="en-SG" b="1" dirty="0"/>
              <a:t>Reason for choice:</a:t>
            </a:r>
          </a:p>
          <a:p>
            <a:r>
              <a:rPr lang="en-SG" dirty="0"/>
              <a:t>Good Accuracy (Test) Score - 0.9644</a:t>
            </a:r>
          </a:p>
          <a:p>
            <a:r>
              <a:rPr lang="en-SG" dirty="0"/>
              <a:t>0.99 – Good ROC-AUC Score </a:t>
            </a:r>
          </a:p>
          <a:p>
            <a:r>
              <a:rPr lang="en-US" dirty="0"/>
              <a:t>Precision would best suit our needs and the model has 0.974 precision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326D5-2E1B-CCEB-38A6-9D5723B2F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294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63582" y="585857"/>
            <a:ext cx="8552568" cy="4692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Hyperparameters used for</a:t>
            </a:r>
            <a:r>
              <a:rPr lang="en-US" dirty="0"/>
              <a:t> CountVectorizer with Logistic Regression </a:t>
            </a:r>
            <a:endParaRPr dirty="0"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455701" y="4108701"/>
            <a:ext cx="794404" cy="576505"/>
            <a:chOff x="3932350" y="3714775"/>
            <a:chExt cx="439650" cy="319075"/>
          </a:xfrm>
        </p:grpSpPr>
        <p:sp>
          <p:nvSpPr>
            <p:cNvPr id="250" name="Google Shape;250;p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E2BA28-80F9-2C97-C7F4-7A0B6412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1" y="2128136"/>
            <a:ext cx="7323269" cy="12631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30452" y="484158"/>
            <a:ext cx="7433400" cy="72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ROC Curve </a:t>
            </a:r>
            <a:br>
              <a:rPr lang="en" sz="2500" dirty="0"/>
            </a:br>
            <a:r>
              <a:rPr lang="en" sz="2500" dirty="0"/>
              <a:t>- </a:t>
            </a:r>
            <a:r>
              <a:rPr lang="en-US" sz="2500" dirty="0"/>
              <a:t>CountVectorizer with Logistic Regression </a:t>
            </a:r>
            <a:endParaRPr sz="2500" dirty="0"/>
          </a:p>
        </p:txBody>
      </p:sp>
      <p:sp>
        <p:nvSpPr>
          <p:cNvPr id="278" name="Google Shape;278;p2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4186103" y="1274657"/>
            <a:ext cx="771774" cy="685706"/>
            <a:chOff x="5292575" y="3681900"/>
            <a:chExt cx="420150" cy="373275"/>
          </a:xfrm>
        </p:grpSpPr>
        <p:sp>
          <p:nvSpPr>
            <p:cNvPr id="280" name="Google Shape;280;p2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98103EC-E4EB-4D6F-6A52-C899FB4D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976" y="1262066"/>
            <a:ext cx="3070353" cy="3308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299489" y="2955420"/>
            <a:ext cx="5402064" cy="5878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Aft>
                <a:spcPts val="600"/>
              </a:spcAft>
            </a:pPr>
            <a:r>
              <a:rPr lang="en-US" b="1" dirty="0"/>
              <a:t>Collect posts from 2 subreddits and use NLP to train a classifier to distinguish between posts from the subreddits 'r/beer' and 'r/wine'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E851-5B3E-A155-D414-C1B2D9B7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74" y="1813558"/>
            <a:ext cx="1986585" cy="13819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776719" y="631331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Confusion Matrix</a:t>
            </a:r>
            <a:br>
              <a:rPr lang="en" sz="2500" dirty="0"/>
            </a:br>
            <a:r>
              <a:rPr lang="en" sz="2500" dirty="0"/>
              <a:t>- </a:t>
            </a:r>
            <a:r>
              <a:rPr lang="en-US" sz="2500" dirty="0"/>
              <a:t>CountVectorizer with Logistic Regression </a:t>
            </a:r>
            <a:endParaRPr sz="2500" dirty="0"/>
          </a:p>
        </p:txBody>
      </p:sp>
      <p:sp>
        <p:nvSpPr>
          <p:cNvPr id="297" name="Google Shape;297;p2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B59E4-9235-C910-9F60-4995DB29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6" y="2214503"/>
            <a:ext cx="4058216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E87C5-68B0-2F97-ECCC-7A1B4D6E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674" y="1642924"/>
            <a:ext cx="3229426" cy="28007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B6487D-792D-76CF-7073-D7CF3ADB2F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2A556-143E-0F15-A173-49EE3B14F511}"/>
              </a:ext>
            </a:extLst>
          </p:cNvPr>
          <p:cNvSpPr txBox="1"/>
          <p:nvPr/>
        </p:nvSpPr>
        <p:spPr>
          <a:xfrm>
            <a:off x="942975" y="588496"/>
            <a:ext cx="753665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ts val="2200"/>
            </a:pPr>
            <a:r>
              <a:rPr lang="en" sz="25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Feature Importance in r/beer and r/wine</a:t>
            </a:r>
            <a:br>
              <a:rPr lang="en" sz="25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</a:br>
            <a:r>
              <a:rPr lang="en" sz="25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- </a:t>
            </a:r>
            <a:r>
              <a:rPr lang="en-US" sz="2500" b="1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CountVectorizer with Logistic Regression </a:t>
            </a:r>
            <a:endParaRPr lang="en-SG" sz="2500" b="1" dirty="0">
              <a:solidFill>
                <a:schemeClr val="accent1"/>
              </a:solidFill>
              <a:latin typeface="Playfair Display Regular"/>
              <a:sym typeface="Playfair Display 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8DB6E-77E7-E6A4-33A2-3B453510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70" y="1498138"/>
            <a:ext cx="1605080" cy="3056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A6DB7-F08D-F6F4-7B21-8DC78A43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161" y="1511742"/>
            <a:ext cx="1805063" cy="30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82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DBD58-4DC5-7D47-7A21-2C5CA5D6D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Google Shape;322;p30">
            <a:extLst>
              <a:ext uri="{FF2B5EF4-FFF2-40B4-BE49-F238E27FC236}">
                <a16:creationId xmlns:a16="http://schemas.microsoft.com/office/drawing/2014/main" id="{4FB50C7A-6DD3-2A0E-BB9B-B603A80AFAD5}"/>
              </a:ext>
            </a:extLst>
          </p:cNvPr>
          <p:cNvSpPr txBox="1">
            <a:spLocks/>
          </p:cNvSpPr>
          <p:nvPr/>
        </p:nvSpPr>
        <p:spPr>
          <a:xfrm>
            <a:off x="947360" y="1027582"/>
            <a:ext cx="1623900" cy="5406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2200" dirty="0">
                <a:solidFill>
                  <a:schemeClr val="accent1"/>
                </a:solidFill>
                <a:latin typeface="Playfair Display Regular"/>
                <a:sym typeface="Playfair Display Regular"/>
              </a:rPr>
              <a:t>Conclusions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2AB49130-D076-6CD3-77C5-8F6B6A9E6B1C}"/>
              </a:ext>
            </a:extLst>
          </p:cNvPr>
          <p:cNvSpPr txBox="1">
            <a:spLocks/>
          </p:cNvSpPr>
          <p:nvPr/>
        </p:nvSpPr>
        <p:spPr>
          <a:xfrm>
            <a:off x="1245139" y="1731072"/>
            <a:ext cx="6948742" cy="25480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Inria Serif Light"/>
                <a:sym typeface="Inria Serif Light"/>
              </a:rPr>
              <a:t>CountVectorizer with Logistic Regression chosen as most apt model for our classification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Inria Serif Light"/>
                <a:sym typeface="Inria Serif Light"/>
              </a:rPr>
              <a:t>Key words between the 2 subreddits help immensely in message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Inria Serif Light"/>
                <a:sym typeface="Inria Serif Light"/>
              </a:rPr>
              <a:t>Differences outweigh similarities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Inria Serif Light"/>
                <a:sym typeface="Inria Serif Light"/>
              </a:rPr>
              <a:t>Can be a useful tool to aid marketing or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Inria Serif Light"/>
                <a:sym typeface="Inria Serif Light"/>
              </a:rPr>
              <a:t>Model works well but will fail if message is too general </a:t>
            </a:r>
            <a:endParaRPr lang="en-SG" sz="1600" dirty="0">
              <a:solidFill>
                <a:schemeClr val="dk1"/>
              </a:solidFill>
              <a:latin typeface="Inria Serif Light"/>
              <a:sym typeface="Inria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008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2C85C-C758-817F-FC80-7658CC9FC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Google Shape;322;p30">
            <a:extLst>
              <a:ext uri="{FF2B5EF4-FFF2-40B4-BE49-F238E27FC236}">
                <a16:creationId xmlns:a16="http://schemas.microsoft.com/office/drawing/2014/main" id="{26585801-01CB-55D6-C146-276598991B79}"/>
              </a:ext>
            </a:extLst>
          </p:cNvPr>
          <p:cNvSpPr txBox="1">
            <a:spLocks/>
          </p:cNvSpPr>
          <p:nvPr/>
        </p:nvSpPr>
        <p:spPr>
          <a:xfrm>
            <a:off x="858973" y="839715"/>
            <a:ext cx="2490631" cy="54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SG" sz="2000" dirty="0"/>
              <a:t>Recommendations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159672C9-5C1D-9C65-0305-305E9F440F7D}"/>
              </a:ext>
            </a:extLst>
          </p:cNvPr>
          <p:cNvSpPr txBox="1">
            <a:spLocks/>
          </p:cNvSpPr>
          <p:nvPr/>
        </p:nvSpPr>
        <p:spPr>
          <a:xfrm>
            <a:off x="858973" y="1380397"/>
            <a:ext cx="7614090" cy="311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▫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▪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▫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●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○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■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●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○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Inria Serif Light"/>
              <a:buChar char="■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r>
              <a:rPr lang="en-US" dirty="0"/>
              <a:t>Improve removal of noise words</a:t>
            </a:r>
          </a:p>
          <a:p>
            <a:r>
              <a:rPr lang="en-US" dirty="0"/>
              <a:t>Try more models </a:t>
            </a:r>
          </a:p>
          <a:p>
            <a:r>
              <a:rPr lang="en-US" dirty="0"/>
              <a:t>Collect more training data</a:t>
            </a:r>
          </a:p>
          <a:p>
            <a:r>
              <a:rPr lang="en-US" dirty="0"/>
              <a:t>Can do more data cleaning (e.g. increase number of stop words)</a:t>
            </a:r>
          </a:p>
          <a:p>
            <a:r>
              <a:rPr lang="en-US" dirty="0"/>
              <a:t>Better </a:t>
            </a:r>
            <a:r>
              <a:rPr lang="en-US" dirty="0" err="1"/>
              <a:t>Gridsearching</a:t>
            </a:r>
            <a:r>
              <a:rPr lang="en-US" dirty="0"/>
              <a:t> methods to optimize model selection</a:t>
            </a:r>
          </a:p>
          <a:p>
            <a:r>
              <a:rPr lang="en-US" dirty="0"/>
              <a:t>May not be as accurate in long run if new words used</a:t>
            </a:r>
          </a:p>
          <a:p>
            <a:r>
              <a:rPr lang="en-US" dirty="0"/>
              <a:t>We could test this model on similar alcohol subreddits like whiskey, gin, vodka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695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2720194" y="1880366"/>
            <a:ext cx="3851682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Thanks for listening!</a:t>
            </a:r>
            <a:endParaRPr sz="3000" dirty="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3569926" y="2859934"/>
            <a:ext cx="2152218" cy="5190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853966" y="691139"/>
            <a:ext cx="7463040" cy="7947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400" dirty="0"/>
              <a:t>Plan to Achieve Project Goals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938009" y="1345774"/>
            <a:ext cx="7548765" cy="2854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dirty="0"/>
              <a:t>Gather data using Reddit's API</a:t>
            </a:r>
          </a:p>
          <a:p>
            <a:pPr algn="l">
              <a:buFont typeface="+mj-lt"/>
              <a:buAutoNum type="arabicPeriod"/>
            </a:pPr>
            <a:r>
              <a:rPr lang="en-US" sz="1600" b="1" dirty="0"/>
              <a:t>Clean Data</a:t>
            </a:r>
          </a:p>
          <a:p>
            <a:pPr algn="l">
              <a:buFont typeface="+mj-lt"/>
              <a:buAutoNum type="arabicPeriod"/>
            </a:pPr>
            <a:r>
              <a:rPr lang="en-US" sz="1600" b="1" dirty="0"/>
              <a:t>Data Exploration</a:t>
            </a:r>
          </a:p>
          <a:p>
            <a:pPr algn="l">
              <a:buFont typeface="+mj-lt"/>
              <a:buAutoNum type="arabicPeriod"/>
            </a:pPr>
            <a:r>
              <a:rPr lang="en-US" sz="1600" b="1" dirty="0"/>
              <a:t>Identify relevant features and conduct feature engineering</a:t>
            </a:r>
          </a:p>
          <a:p>
            <a:pPr algn="l">
              <a:buFont typeface="+mj-lt"/>
              <a:buAutoNum type="arabicPeriod"/>
            </a:pPr>
            <a:r>
              <a:rPr lang="en-US" sz="1600" b="1" dirty="0"/>
              <a:t>Vectorize using CountVectorizer and TF-IDF</a:t>
            </a:r>
          </a:p>
          <a:p>
            <a:pPr algn="l">
              <a:buFont typeface="+mj-lt"/>
              <a:buAutoNum type="arabicPeriod"/>
            </a:pPr>
            <a:r>
              <a:rPr lang="en-US" sz="1600" b="1" dirty="0"/>
              <a:t>Modelling using Logistic Regression, Multinomial Naive Bayes and Random Forest</a:t>
            </a:r>
          </a:p>
          <a:p>
            <a:pPr algn="l">
              <a:buFont typeface="+mj-lt"/>
              <a:buAutoNum type="arabicPeriod"/>
            </a:pPr>
            <a:r>
              <a:rPr lang="en-US" sz="1600" b="1" dirty="0"/>
              <a:t>Refinements and Hyper Parameter Tuning</a:t>
            </a:r>
          </a:p>
          <a:p>
            <a:pPr algn="l">
              <a:buFont typeface="+mj-lt"/>
              <a:buAutoNum type="arabicPeriod"/>
            </a:pPr>
            <a:r>
              <a:rPr lang="en-US" sz="1600" b="1" dirty="0"/>
              <a:t>Re-evaluate and select best model</a:t>
            </a:r>
            <a:endParaRPr sz="1400" b="1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545146" y="1340511"/>
            <a:ext cx="6263098" cy="30757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2" indent="-342900">
              <a:buAutoNum type="arabicPeriod"/>
            </a:pPr>
            <a:r>
              <a:rPr lang="en-SG" sz="2000" dirty="0"/>
              <a:t>Both are commonly consumed alcoholic beverages </a:t>
            </a:r>
          </a:p>
          <a:p>
            <a:pPr marL="800100" lvl="2" indent="-342900">
              <a:buAutoNum type="arabicPeriod"/>
            </a:pPr>
            <a:r>
              <a:rPr lang="en-SG" sz="2000" dirty="0"/>
              <a:t>Both have passionate followings</a:t>
            </a:r>
          </a:p>
          <a:p>
            <a:pPr marL="800100" lvl="2" indent="-342900">
              <a:buAutoNum type="arabicPeriod"/>
            </a:pPr>
            <a:r>
              <a:rPr lang="en-SG" sz="2000" dirty="0"/>
              <a:t>Both have lower alcohol %</a:t>
            </a:r>
          </a:p>
          <a:p>
            <a:pPr marL="800100" lvl="2" indent="-342900">
              <a:buAutoNum type="arabicPeriod"/>
            </a:pPr>
            <a:r>
              <a:rPr lang="en-SG" sz="2000" dirty="0"/>
              <a:t>Similar words (bottle, taste, etc.)</a:t>
            </a:r>
          </a:p>
          <a:p>
            <a:pPr marL="800100" lvl="2" indent="-342900">
              <a:buAutoNum type="arabicPeriod"/>
            </a:pPr>
            <a:r>
              <a:rPr lang="en-SG" sz="2000" dirty="0"/>
              <a:t>Different enough to allow for classification, similar enough to be challenging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D0429-7201-D8A9-39B5-85B3469052A7}"/>
              </a:ext>
            </a:extLst>
          </p:cNvPr>
          <p:cNvSpPr txBox="1"/>
          <p:nvPr/>
        </p:nvSpPr>
        <p:spPr>
          <a:xfrm>
            <a:off x="517711" y="240399"/>
            <a:ext cx="6965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dirty="0">
                <a:solidFill>
                  <a:schemeClr val="lt1"/>
                </a:solidFill>
                <a:latin typeface="Playfair Display Regular"/>
              </a:rPr>
              <a:t>REASON FOR CHOICE</a:t>
            </a:r>
          </a:p>
          <a:p>
            <a:endParaRPr lang="en-SG" sz="3600" dirty="0">
              <a:solidFill>
                <a:schemeClr val="lt1"/>
              </a:solidFill>
              <a:latin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BUSINESS RELEVANCE</a:t>
            </a:r>
            <a:endParaRPr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2004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dirty="0"/>
              <a:t>Aid </a:t>
            </a:r>
            <a:r>
              <a:rPr lang="en-SG" dirty="0"/>
              <a:t>search engines in identifying between the 2 beverages </a:t>
            </a:r>
          </a:p>
          <a:p>
            <a:pPr marL="320040">
              <a:spcBef>
                <a:spcPts val="600"/>
              </a:spcBef>
            </a:pPr>
            <a:r>
              <a:rPr lang="en-SG" dirty="0"/>
              <a:t>Model could be used for businesses sorting out/filtering email/queries/feedback</a:t>
            </a:r>
          </a:p>
          <a:p>
            <a:pPr marL="32004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dirty="0"/>
              <a:t>Example - Could</a:t>
            </a:r>
            <a:r>
              <a:rPr lang="en-SG" dirty="0"/>
              <a:t> be used to see how successful a marketing campaign was by filtering online comments after beer or wine commercial airs</a:t>
            </a:r>
            <a:endParaRPr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-478927" y="536591"/>
            <a:ext cx="8106959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Data Extraction/ Web Scraping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294967295"/>
          </p:nvPr>
        </p:nvSpPr>
        <p:spPr>
          <a:xfrm>
            <a:off x="762421" y="1748060"/>
            <a:ext cx="5290400" cy="22730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" sz="1800" b="1" dirty="0"/>
              <a:t>Downloaded user posts and comments using  pushshift.io Reddit API</a:t>
            </a:r>
          </a:p>
          <a:p>
            <a:pPr marL="285750" indent="-285750">
              <a:spcAft>
                <a:spcPts val="600"/>
              </a:spcAft>
            </a:pPr>
            <a:r>
              <a:rPr lang="en" sz="1800" b="1" dirty="0"/>
              <a:t>Identified urls</a:t>
            </a:r>
          </a:p>
          <a:p>
            <a:pPr marL="285750" indent="-285750">
              <a:spcAft>
                <a:spcPts val="600"/>
              </a:spcAft>
            </a:pPr>
            <a:r>
              <a:rPr lang="en" sz="1800" b="1" dirty="0"/>
              <a:t>Called API</a:t>
            </a:r>
          </a:p>
          <a:p>
            <a:pPr marL="285750" indent="-285750">
              <a:spcAft>
                <a:spcPts val="600"/>
              </a:spcAft>
            </a:pPr>
            <a:r>
              <a:rPr lang="en" sz="1800" b="1" dirty="0"/>
              <a:t>Converted API output to .json</a:t>
            </a:r>
          </a:p>
          <a:p>
            <a:pPr marL="285750" indent="-285750">
              <a:spcAft>
                <a:spcPts val="600"/>
              </a:spcAft>
            </a:pPr>
            <a:r>
              <a:rPr lang="en" sz="1800" b="1" dirty="0"/>
              <a:t>Gathered 1,000 posts per subreddit</a:t>
            </a:r>
            <a:endParaRPr sz="1800" b="1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530107" y="917676"/>
            <a:ext cx="6006675" cy="10807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dirty="0"/>
              <a:t>Check for duplicates and remove them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dirty="0"/>
              <a:t>Check for null values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dirty="0"/>
              <a:t>Merge title and </a:t>
            </a:r>
            <a:r>
              <a:rPr lang="en-SG" dirty="0" err="1"/>
              <a:t>selftext</a:t>
            </a:r>
            <a:r>
              <a:rPr lang="en-SG" dirty="0"/>
              <a:t> posts into 1 column (this also addressed a lot of missing data seen in </a:t>
            </a:r>
            <a:r>
              <a:rPr lang="en-SG" dirty="0" err="1"/>
              <a:t>selftext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72569" y="343852"/>
            <a:ext cx="8164213" cy="5103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Cleaning / Feature Engineering</a:t>
            </a:r>
            <a:endParaRPr sz="28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AAD93-6555-1930-3FB1-F7AC708D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" y="2183682"/>
            <a:ext cx="6358480" cy="114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91065-8EDD-746B-A0C1-302EFAF10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44" y="3391373"/>
            <a:ext cx="3907680" cy="1600362"/>
          </a:xfrm>
          <a:prstGeom prst="rect">
            <a:avLst/>
          </a:prstGeom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20F6A52-65D1-A2A3-D812-18CCA0706BD1}"/>
              </a:ext>
            </a:extLst>
          </p:cNvPr>
          <p:cNvSpPr/>
          <p:nvPr/>
        </p:nvSpPr>
        <p:spPr>
          <a:xfrm rot="5400000">
            <a:off x="2548992" y="3519390"/>
            <a:ext cx="1358544" cy="12172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625975" y="1462450"/>
            <a:ext cx="5717925" cy="2695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dirty="0"/>
              <a:t>Make text lowercase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dirty="0"/>
              <a:t>Remove HTML special entities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dirty="0"/>
              <a:t>Remove Hyperlinks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dirty="0"/>
              <a:t>Remove Punctuation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dirty="0"/>
              <a:t>Split 's, 't, ‘ve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dirty="0"/>
              <a:t>Remove whitespace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Remove characters beyond Basic Multilingual Plane (BMP) of Unicode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Removal of Stop Words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79712" y="422370"/>
            <a:ext cx="7185519" cy="5103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Cleaning – Pre Modelling Cleaning</a:t>
            </a:r>
            <a:endParaRPr sz="28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00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155934" y="428951"/>
            <a:ext cx="4222631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SG" dirty="0"/>
              <a:t>Tokenization and Lemmatization</a:t>
            </a:r>
            <a:br>
              <a:rPr lang="en-SG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55934" y="596351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Using this method to shorten root words and remove redundancy</a:t>
            </a: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932E5-1DB2-C748-EF72-88221751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952" y="997531"/>
            <a:ext cx="3458058" cy="304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380F0-EA17-A99F-FFF3-3EE8AEF96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74" y="1409547"/>
            <a:ext cx="2753109" cy="3439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832</Words>
  <Application>Microsoft Office PowerPoint</Application>
  <PresentationFormat>On-screen Show (16:9)</PresentationFormat>
  <Paragraphs>191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Inria Serif Light</vt:lpstr>
      <vt:lpstr>Inria Serif</vt:lpstr>
      <vt:lpstr>Playfair Display Regular</vt:lpstr>
      <vt:lpstr>Helvetica Neue</vt:lpstr>
      <vt:lpstr>Arial</vt:lpstr>
      <vt:lpstr>Paulina template</vt:lpstr>
      <vt:lpstr>Project 3:  Web APIs and NLP</vt:lpstr>
      <vt:lpstr>Problem Statement</vt:lpstr>
      <vt:lpstr>Plan to Achieve Project Goals</vt:lpstr>
      <vt:lpstr>PowerPoint Presentation</vt:lpstr>
      <vt:lpstr>BUSINESS RELEVANCE</vt:lpstr>
      <vt:lpstr>Data Extraction/ Web Scraping</vt:lpstr>
      <vt:lpstr>Data Cleaning / Feature Engineering</vt:lpstr>
      <vt:lpstr>Data Cleaning – Pre Modelling Cleaning</vt:lpstr>
      <vt:lpstr>Tokenization and Lemmatization </vt:lpstr>
      <vt:lpstr>Word Cloud – Common Words Seen in Both Subreddits</vt:lpstr>
      <vt:lpstr>Word Cloud – Common Words Seen in Beer Subreddits</vt:lpstr>
      <vt:lpstr>Word Cloud – Common Words Seen in Wine Subreddits</vt:lpstr>
      <vt:lpstr>Data Modelling Plan</vt:lpstr>
      <vt:lpstr>Data Modelling Plan – How to analyse Models selected</vt:lpstr>
      <vt:lpstr>Model Evaluation </vt:lpstr>
      <vt:lpstr>Model Evaluation</vt:lpstr>
      <vt:lpstr>CountVectorizer with Logistic Regression – Model Chosen </vt:lpstr>
      <vt:lpstr>Hyperparameters used for CountVectorizer with Logistic Regression </vt:lpstr>
      <vt:lpstr>ROC Curve  - CountVectorizer with Logistic Regression </vt:lpstr>
      <vt:lpstr>Confusion Matrix - CountVectorizer with Logistic Regression </vt:lpstr>
      <vt:lpstr>PowerPoint Presentation</vt:lpstr>
      <vt:lpstr>PowerPoint Presentation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 Web APIs and NLP</dc:title>
  <cp:lastModifiedBy>Anand Ramchandani</cp:lastModifiedBy>
  <cp:revision>11</cp:revision>
  <dcterms:modified xsi:type="dcterms:W3CDTF">2022-08-13T06:38:48Z</dcterms:modified>
</cp:coreProperties>
</file>