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3.xml" ContentType="application/vnd.openxmlformats-officedocument.presentationml.notesSlide+xml"/>
  <Override PartName="/ppt/ink/ink4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4" r:id="rId3"/>
    <p:sldId id="257" r:id="rId4"/>
    <p:sldId id="258" r:id="rId5"/>
    <p:sldId id="260" r:id="rId6"/>
    <p:sldId id="262" r:id="rId7"/>
    <p:sldId id="263" r:id="rId8"/>
    <p:sldId id="265" r:id="rId9"/>
    <p:sldId id="266" r:id="rId10"/>
    <p:sldId id="267" r:id="rId11"/>
    <p:sldId id="286" r:id="rId12"/>
    <p:sldId id="268" r:id="rId13"/>
    <p:sldId id="269" r:id="rId14"/>
    <p:sldId id="271" r:id="rId15"/>
    <p:sldId id="270" r:id="rId16"/>
    <p:sldId id="273" r:id="rId17"/>
    <p:sldId id="272" r:id="rId18"/>
    <p:sldId id="274" r:id="rId19"/>
    <p:sldId id="275" r:id="rId20"/>
    <p:sldId id="277" r:id="rId21"/>
    <p:sldId id="278" r:id="rId22"/>
    <p:sldId id="280" r:id="rId23"/>
    <p:sldId id="281" r:id="rId24"/>
    <p:sldId id="282" r:id="rId25"/>
    <p:sldId id="285" r:id="rId26"/>
    <p:sldId id="283" r:id="rId27"/>
    <p:sldId id="284"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059" y="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54"/>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73"/>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74"/>
    </inkml:context>
    <inkml:brush xml:id="br0">
      <inkml:brushProperty name="width" value="0.05" units="cm"/>
      <inkml:brushProperty name="height" value="0.05" units="cm"/>
      <inkml:brushProperty name="color" value="#E71224"/>
    </inkml:brush>
  </inkml:definitions>
  <inkml:trace contextRef="#ctx0" brushRef="#br0">0-262144 16383 0 0,'0'0'-16383'0'0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75"/>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76"/>
    </inkml:context>
    <inkml:brush xml:id="br0">
      <inkml:brushProperty name="width" value="0.05" units="cm"/>
      <inkml:brushProperty name="height" value="0.05" units="cm"/>
      <inkml:brushProperty name="color" value="#E71224"/>
    </inkml:brush>
  </inkml:definitions>
  <inkml:trace contextRef="#ctx0" brushRef="#br0">0-262144 16383 0 0,'0'0'-16383'0'0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77"/>
    </inkml:context>
    <inkml:brush xml:id="br0">
      <inkml:brushProperty name="width" value="0.05" units="cm"/>
      <inkml:brushProperty name="height" value="0.05" units="cm"/>
      <inkml:brushProperty name="color" value="#E71224"/>
    </inkml:brush>
  </inkml:definitions>
  <inkml:trace contextRef="#ctx0" brushRef="#br0">-524288 0 16383 0 0,'0'0'-16383'0'0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78"/>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79"/>
    </inkml:context>
    <inkml:brush xml:id="br0">
      <inkml:brushProperty name="width" value="0.05" units="cm"/>
      <inkml:brushProperty name="height" value="0.05" units="cm"/>
      <inkml:brushProperty name="color" value="#E71224"/>
    </inkml:brush>
  </inkml:definitions>
  <inkml:trace contextRef="#ctx0" brushRef="#br0">-524288 0 16383 0 0,'0'0'-16383'0'0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80"/>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81"/>
    </inkml:context>
    <inkml:brush xml:id="br0">
      <inkml:brushProperty name="width" value="0.05" units="cm"/>
      <inkml:brushProperty name="height" value="0.05" units="cm"/>
      <inkml:brushProperty name="color" value="#E71224"/>
    </inkml:brush>
  </inkml:definitions>
  <inkml:trace contextRef="#ctx0" brushRef="#br0">0-131072 16383 0 0,'0'0'-16383'0'0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82"/>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65"/>
    </inkml:context>
    <inkml:brush xml:id="br0">
      <inkml:brushProperty name="width" value="0.05" units="cm"/>
      <inkml:brushProperty name="height" value="0.05" units="cm"/>
      <inkml:brushProperty name="color" value="#E71224"/>
    </inkml:brush>
  </inkml:definitions>
  <inkml:trace contextRef="#ctx0" brushRef="#br0">-524288 0 16383 0 0,'0'0'-16383'0'0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83"/>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84"/>
    </inkml:context>
    <inkml:brush xml:id="br0">
      <inkml:brushProperty name="width" value="0.05" units="cm"/>
      <inkml:brushProperty name="height" value="0.05" units="cm"/>
      <inkml:brushProperty name="color" value="#E71224"/>
    </inkml:brush>
  </inkml:definitions>
  <inkml:trace contextRef="#ctx0" brushRef="#br0">0-131072 16383 0 0,'0'0'-16383'0'0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85"/>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86"/>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87"/>
    </inkml:context>
    <inkml:brush xml:id="br0">
      <inkml:brushProperty name="width" value="0.05" units="cm"/>
      <inkml:brushProperty name="height" value="0.05" units="cm"/>
      <inkml:brushProperty name="color" value="#E71224"/>
    </inkml:brush>
  </inkml:definitions>
  <inkml:trace contextRef="#ctx0" brushRef="#br0">0-131072 16383 0 0,'0'0'-16383'0'0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88"/>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89"/>
    </inkml:context>
    <inkml:brush xml:id="br0">
      <inkml:brushProperty name="width" value="0.05" units="cm"/>
      <inkml:brushProperty name="height" value="0.05" units="cm"/>
      <inkml:brushProperty name="color" value="#E71224"/>
    </inkml:brush>
  </inkml:definitions>
  <inkml:trace contextRef="#ctx0" brushRef="#br0">0-131072 16383 0 0,'0'0'-16383'0'0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90"/>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91"/>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92"/>
    </inkml:context>
    <inkml:brush xml:id="br0">
      <inkml:brushProperty name="width" value="0.05" units="cm"/>
      <inkml:brushProperty name="height" value="0.05" units="cm"/>
      <inkml:brushProperty name="color" value="#E71224"/>
    </inkml:brush>
  </inkml:definitions>
  <inkml:trace contextRef="#ctx0" brushRef="#br0">0-131072 16383 0 0,'0'0'-16383'0'0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66"/>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93"/>
    </inkml:context>
    <inkml:brush xml:id="br0">
      <inkml:brushProperty name="width" value="0.05" units="cm"/>
      <inkml:brushProperty name="height" value="0.05" units="cm"/>
      <inkml:brushProperty name="color" value="#E71224"/>
    </inkml:brush>
  </inkml:definitions>
  <inkml:trace contextRef="#ctx0" brushRef="#br0">-524288 0 16383 0 0,'0'0'-16383'0'0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94"/>
    </inkml:context>
    <inkml:brush xml:id="br0">
      <inkml:brushProperty name="width" value="0.05" units="cm"/>
      <inkml:brushProperty name="height" value="0.05" units="cm"/>
      <inkml:brushProperty name="color" value="#E71224"/>
    </inkml:brush>
  </inkml:definitions>
  <inkml:trace contextRef="#ctx0" brushRef="#br0">-524288 0 16383 0 0,'0'0'-16383'0'0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95"/>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96"/>
    </inkml:context>
    <inkml:brush xml:id="br0">
      <inkml:brushProperty name="width" value="0.05" units="cm"/>
      <inkml:brushProperty name="height" value="0.05" units="cm"/>
      <inkml:brushProperty name="color" value="#E71224"/>
    </inkml:brush>
  </inkml:definitions>
  <inkml:trace contextRef="#ctx0" brushRef="#br0">-524288 0 16383 0 0,'0'0'-16383'0'0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97"/>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98"/>
    </inkml:context>
    <inkml:brush xml:id="br0">
      <inkml:brushProperty name="width" value="0.05" units="cm"/>
      <inkml:brushProperty name="height" value="0.05" units="cm"/>
      <inkml:brushProperty name="color" value="#E71224"/>
    </inkml:brush>
  </inkml:definitions>
  <inkml:trace contextRef="#ctx0" brushRef="#br0">-524288-131072 16383 0 0,'0'0'-16383'0'0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99"/>
    </inkml:context>
    <inkml:brush xml:id="br0">
      <inkml:brushProperty name="width" value="0.05" units="cm"/>
      <inkml:brushProperty name="height" value="0.05" units="cm"/>
      <inkml:brushProperty name="color" value="#E71224"/>
    </inkml:brush>
  </inkml:definitions>
  <inkml:trace contextRef="#ctx0" brushRef="#br0">0-131072 16383 0 0,'0'0'-16383'0'0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300"/>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301"/>
    </inkml:context>
    <inkml:brush xml:id="br0">
      <inkml:brushProperty name="width" value="0.05" units="cm"/>
      <inkml:brushProperty name="height" value="0.05" units="cm"/>
      <inkml:brushProperty name="color" value="#E71224"/>
    </inkml:brush>
  </inkml:definitions>
  <inkml:trace contextRef="#ctx0" brushRef="#br0">-131072-65536 16383 0 0,'0'0'-16383'0'0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302"/>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67"/>
    </inkml:context>
    <inkml:brush xml:id="br0">
      <inkml:brushProperty name="width" value="0.05" units="cm"/>
      <inkml:brushProperty name="height" value="0.05" units="cm"/>
      <inkml:brushProperty name="color" value="#E71224"/>
    </inkml:brush>
  </inkml:definitions>
  <inkml:trace contextRef="#ctx0" brushRef="#br0">0-262144 16383 0 0,'0'0'-16383'0'0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303"/>
    </inkml:context>
    <inkml:brush xml:id="br0">
      <inkml:brushProperty name="width" value="0.05" units="cm"/>
      <inkml:brushProperty name="height" value="0.05" units="cm"/>
      <inkml:brushProperty name="color" value="#E71224"/>
    </inkml:brush>
  </inkml:definitions>
  <inkml:trace contextRef="#ctx0" brushRef="#br0">0-131072 16383 0 0,'0'0'-16383'0'0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304"/>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305"/>
    </inkml:context>
    <inkml:brush xml:id="br0">
      <inkml:brushProperty name="width" value="0.05" units="cm"/>
      <inkml:brushProperty name="height" value="0.05" units="cm"/>
      <inkml:brushProperty name="color" value="#E71224"/>
    </inkml:brush>
  </inkml:definitions>
  <inkml:trace contextRef="#ctx0" brushRef="#br0">0-131072 16383 0 0,'0'0'-16383'0'0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306"/>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307"/>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0:36:28.079"/>
    </inkml:context>
    <inkml:brush xml:id="br0">
      <inkml:brushProperty name="width" value="0.05" units="cm"/>
      <inkml:brushProperty name="height" value="0.05" units="cm"/>
      <inkml:brushProperty name="color" value="#E71224"/>
    </inkml:brush>
  </inkml:definitions>
  <inkml:trace contextRef="#ctx0" brushRef="#br0">131 7037 16383 0 0,'0'-97'0'0'0,"0"49"0"0"0,0 0 0 0 0,0-48 0 0 0,0 48 0 0 0,0-49 0 0 0,0 0 0 0 0,0 49 0 0 0,0 0 0 0 0,0 0 0 0 0,0 0 0 0 0,0-48 0 0 0,-52 96 0 0 0,52 0-16383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68"/>
    </inkml:context>
    <inkml:brush xml:id="br0">
      <inkml:brushProperty name="width" value="0.05" units="cm"/>
      <inkml:brushProperty name="height" value="0.05" units="cm"/>
      <inkml:brushProperty name="color" value="#E71224"/>
    </inkml:brush>
  </inkml:definitions>
  <inkml:trace contextRef="#ctx0" brushRef="#br0">0-262144 16383 0 0,'0'0'-16383'0'0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69"/>
    </inkml:context>
    <inkml:brush xml:id="br0">
      <inkml:brushProperty name="width" value="0.05" units="cm"/>
      <inkml:brushProperty name="height" value="0.05" units="cm"/>
      <inkml:brushProperty name="color" value="#E71224"/>
    </inkml:brush>
  </inkml:definitions>
  <inkml:trace contextRef="#ctx0" brushRef="#br0">0-262144 16383 0 0,'0'0'-16383'0'0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70"/>
    </inkml:context>
    <inkml:brush xml:id="br0">
      <inkml:brushProperty name="width" value="0.05" units="cm"/>
      <inkml:brushProperty name="height" value="0.05" units="cm"/>
      <inkml:brushProperty name="color" value="#E71224"/>
    </inkml:brush>
  </inkml:definitions>
  <inkml:trace contextRef="#ctx0" brushRef="#br0">0 131072 16383 0 0,'0'0'-16383'0'0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71"/>
    </inkml:context>
    <inkml:brush xml:id="br0">
      <inkml:brushProperty name="width" value="0.05" units="cm"/>
      <inkml:brushProperty name="height" value="0.05" units="cm"/>
      <inkml:brushProperty name="color" value="#E71224"/>
    </inkml:brush>
  </inkml:definitions>
  <inkml:trace contextRef="#ctx0" brushRef="#br0">0 0 16383 0 0,'0'0'-16383'0'0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3T13:52:11.272"/>
    </inkml:context>
    <inkml:brush xml:id="br0">
      <inkml:brushProperty name="width" value="0.05" units="cm"/>
      <inkml:brushProperty name="height" value="0.05" units="cm"/>
      <inkml:brushProperty name="color" value="#E71224"/>
    </inkml:brush>
  </inkml:definitions>
  <inkml:trace contextRef="#ctx0" brushRef="#br0">-131072-262144 16383 0 0,'0'0'-16383'0'0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7B02B-BB7F-46B2-8CD3-E60AEB19C841}" type="datetimeFigureOut">
              <a:rPr lang="en-IN" smtClean="0"/>
              <a:t>15-08-2021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E7D7E-1583-43D2-8E8A-CE2C1C3F3931}" type="slidenum">
              <a:rPr lang="en-IN" smtClean="0"/>
              <a:t>‹#›</a:t>
            </a:fld>
            <a:endParaRPr lang="en-IN"/>
          </a:p>
        </p:txBody>
      </p:sp>
    </p:spTree>
    <p:extLst>
      <p:ext uri="{BB962C8B-B14F-4D97-AF65-F5344CB8AC3E}">
        <p14:creationId xmlns:p14="http://schemas.microsoft.com/office/powerpoint/2010/main" val="355535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94E7D7E-1583-43D2-8E8A-CE2C1C3F3931}" type="slidenum">
              <a:rPr lang="en-IN" smtClean="0"/>
              <a:t>3</a:t>
            </a:fld>
            <a:endParaRPr lang="en-IN"/>
          </a:p>
        </p:txBody>
      </p:sp>
    </p:spTree>
    <p:extLst>
      <p:ext uri="{BB962C8B-B14F-4D97-AF65-F5344CB8AC3E}">
        <p14:creationId xmlns:p14="http://schemas.microsoft.com/office/powerpoint/2010/main" val="2422798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4E7D7E-1583-43D2-8E8A-CE2C1C3F3931}" type="slidenum">
              <a:rPr lang="en-IN" smtClean="0"/>
              <a:t>4</a:t>
            </a:fld>
            <a:endParaRPr lang="en-IN"/>
          </a:p>
        </p:txBody>
      </p:sp>
    </p:spTree>
    <p:extLst>
      <p:ext uri="{BB962C8B-B14F-4D97-AF65-F5344CB8AC3E}">
        <p14:creationId xmlns:p14="http://schemas.microsoft.com/office/powerpoint/2010/main" val="141705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94E7D7E-1583-43D2-8E8A-CE2C1C3F3931}" type="slidenum">
              <a:rPr lang="en-IN" smtClean="0"/>
              <a:t>15</a:t>
            </a:fld>
            <a:endParaRPr lang="en-IN"/>
          </a:p>
        </p:txBody>
      </p:sp>
    </p:spTree>
    <p:extLst>
      <p:ext uri="{BB962C8B-B14F-4D97-AF65-F5344CB8AC3E}">
        <p14:creationId xmlns:p14="http://schemas.microsoft.com/office/powerpoint/2010/main" val="130905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2284-E135-4E8F-89CF-8DE6F2F123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F55602-DF3E-41A5-AA22-B463CE7D7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E0F144-1AD1-4FC1-85EC-DCB00BA477C0}"/>
              </a:ext>
            </a:extLst>
          </p:cNvPr>
          <p:cNvSpPr>
            <a:spLocks noGrp="1"/>
          </p:cNvSpPr>
          <p:nvPr>
            <p:ph type="dt" sz="half" idx="10"/>
          </p:nvPr>
        </p:nvSpPr>
        <p:spPr/>
        <p:txBody>
          <a:bodyPr/>
          <a:lstStyle/>
          <a:p>
            <a:fld id="{39D573EC-813E-4CB9-BCB8-E98201E347C8}" type="datetimeFigureOut">
              <a:rPr lang="en-IN" smtClean="0"/>
              <a:t>15-08-2021</a:t>
            </a:fld>
            <a:endParaRPr lang="en-IN"/>
          </a:p>
        </p:txBody>
      </p:sp>
      <p:sp>
        <p:nvSpPr>
          <p:cNvPr id="5" name="Footer Placeholder 4">
            <a:extLst>
              <a:ext uri="{FF2B5EF4-FFF2-40B4-BE49-F238E27FC236}">
                <a16:creationId xmlns:a16="http://schemas.microsoft.com/office/drawing/2014/main" id="{AC32AF7B-5345-402C-BA15-FE944293A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738B7B-7AD5-44C7-8EE6-CCBDAB7A9F65}"/>
              </a:ext>
            </a:extLst>
          </p:cNvPr>
          <p:cNvSpPr>
            <a:spLocks noGrp="1"/>
          </p:cNvSpPr>
          <p:nvPr>
            <p:ph type="sldNum" sz="quarter" idx="12"/>
          </p:nvPr>
        </p:nvSpPr>
        <p:spPr/>
        <p:txBody>
          <a:bodyPr/>
          <a:lstStyle/>
          <a:p>
            <a:fld id="{2A27F6B3-6131-4F5C-984A-C420B1DFB82F}" type="slidenum">
              <a:rPr lang="en-IN" smtClean="0"/>
              <a:t>‹#›</a:t>
            </a:fld>
            <a:endParaRPr lang="en-IN"/>
          </a:p>
        </p:txBody>
      </p:sp>
    </p:spTree>
    <p:extLst>
      <p:ext uri="{BB962C8B-B14F-4D97-AF65-F5344CB8AC3E}">
        <p14:creationId xmlns:p14="http://schemas.microsoft.com/office/powerpoint/2010/main" val="279484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4B14-9F3B-4883-A2C6-9A0CF9519A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9094AE-42B8-4F84-B6B0-18F2D7ECFE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C14A0A-7CED-41E6-974E-47AAE059BE63}"/>
              </a:ext>
            </a:extLst>
          </p:cNvPr>
          <p:cNvSpPr>
            <a:spLocks noGrp="1"/>
          </p:cNvSpPr>
          <p:nvPr>
            <p:ph type="dt" sz="half" idx="10"/>
          </p:nvPr>
        </p:nvSpPr>
        <p:spPr/>
        <p:txBody>
          <a:bodyPr/>
          <a:lstStyle/>
          <a:p>
            <a:fld id="{39D573EC-813E-4CB9-BCB8-E98201E347C8}" type="datetimeFigureOut">
              <a:rPr lang="en-IN" smtClean="0"/>
              <a:t>15-08-2021</a:t>
            </a:fld>
            <a:endParaRPr lang="en-IN"/>
          </a:p>
        </p:txBody>
      </p:sp>
      <p:sp>
        <p:nvSpPr>
          <p:cNvPr id="5" name="Footer Placeholder 4">
            <a:extLst>
              <a:ext uri="{FF2B5EF4-FFF2-40B4-BE49-F238E27FC236}">
                <a16:creationId xmlns:a16="http://schemas.microsoft.com/office/drawing/2014/main" id="{FCFF5461-C2ED-476D-B7DB-6A130A04BA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421B1-5FEA-4B7C-9474-C10DEFF3C4C4}"/>
              </a:ext>
            </a:extLst>
          </p:cNvPr>
          <p:cNvSpPr>
            <a:spLocks noGrp="1"/>
          </p:cNvSpPr>
          <p:nvPr>
            <p:ph type="sldNum" sz="quarter" idx="12"/>
          </p:nvPr>
        </p:nvSpPr>
        <p:spPr/>
        <p:txBody>
          <a:bodyPr/>
          <a:lstStyle/>
          <a:p>
            <a:fld id="{2A27F6B3-6131-4F5C-984A-C420B1DFB82F}" type="slidenum">
              <a:rPr lang="en-IN" smtClean="0"/>
              <a:t>‹#›</a:t>
            </a:fld>
            <a:endParaRPr lang="en-IN"/>
          </a:p>
        </p:txBody>
      </p:sp>
    </p:spTree>
    <p:extLst>
      <p:ext uri="{BB962C8B-B14F-4D97-AF65-F5344CB8AC3E}">
        <p14:creationId xmlns:p14="http://schemas.microsoft.com/office/powerpoint/2010/main" val="4905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219CF-BDBC-4547-B311-79E207FAB1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614908-3AF6-423A-BDB5-BBA84081C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C8270-362A-45A3-889B-EA06B34B6DAF}"/>
              </a:ext>
            </a:extLst>
          </p:cNvPr>
          <p:cNvSpPr>
            <a:spLocks noGrp="1"/>
          </p:cNvSpPr>
          <p:nvPr>
            <p:ph type="dt" sz="half" idx="10"/>
          </p:nvPr>
        </p:nvSpPr>
        <p:spPr/>
        <p:txBody>
          <a:bodyPr/>
          <a:lstStyle/>
          <a:p>
            <a:fld id="{39D573EC-813E-4CB9-BCB8-E98201E347C8}" type="datetimeFigureOut">
              <a:rPr lang="en-IN" smtClean="0"/>
              <a:t>15-08-2021</a:t>
            </a:fld>
            <a:endParaRPr lang="en-IN"/>
          </a:p>
        </p:txBody>
      </p:sp>
      <p:sp>
        <p:nvSpPr>
          <p:cNvPr id="5" name="Footer Placeholder 4">
            <a:extLst>
              <a:ext uri="{FF2B5EF4-FFF2-40B4-BE49-F238E27FC236}">
                <a16:creationId xmlns:a16="http://schemas.microsoft.com/office/drawing/2014/main" id="{D315D2C8-C17E-4CD7-BB02-30E003A872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3B2634-70E9-4624-8BDA-A2B2092B90BB}"/>
              </a:ext>
            </a:extLst>
          </p:cNvPr>
          <p:cNvSpPr>
            <a:spLocks noGrp="1"/>
          </p:cNvSpPr>
          <p:nvPr>
            <p:ph type="sldNum" sz="quarter" idx="12"/>
          </p:nvPr>
        </p:nvSpPr>
        <p:spPr/>
        <p:txBody>
          <a:bodyPr/>
          <a:lstStyle/>
          <a:p>
            <a:fld id="{2A27F6B3-6131-4F5C-984A-C420B1DFB82F}" type="slidenum">
              <a:rPr lang="en-IN" smtClean="0"/>
              <a:t>‹#›</a:t>
            </a:fld>
            <a:endParaRPr lang="en-IN"/>
          </a:p>
        </p:txBody>
      </p:sp>
    </p:spTree>
    <p:extLst>
      <p:ext uri="{BB962C8B-B14F-4D97-AF65-F5344CB8AC3E}">
        <p14:creationId xmlns:p14="http://schemas.microsoft.com/office/powerpoint/2010/main" val="279693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04E8-3054-4BC4-B8C5-F03821B133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7AB05D-4A20-4647-B943-2EA25BEE33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E36AC1-1A7E-4169-8B33-04B664A59672}"/>
              </a:ext>
            </a:extLst>
          </p:cNvPr>
          <p:cNvSpPr>
            <a:spLocks noGrp="1"/>
          </p:cNvSpPr>
          <p:nvPr>
            <p:ph type="dt" sz="half" idx="10"/>
          </p:nvPr>
        </p:nvSpPr>
        <p:spPr/>
        <p:txBody>
          <a:bodyPr/>
          <a:lstStyle/>
          <a:p>
            <a:fld id="{39D573EC-813E-4CB9-BCB8-E98201E347C8}" type="datetimeFigureOut">
              <a:rPr lang="en-IN" smtClean="0"/>
              <a:t>15-08-2021</a:t>
            </a:fld>
            <a:endParaRPr lang="en-IN"/>
          </a:p>
        </p:txBody>
      </p:sp>
      <p:sp>
        <p:nvSpPr>
          <p:cNvPr id="5" name="Footer Placeholder 4">
            <a:extLst>
              <a:ext uri="{FF2B5EF4-FFF2-40B4-BE49-F238E27FC236}">
                <a16:creationId xmlns:a16="http://schemas.microsoft.com/office/drawing/2014/main" id="{5342A225-DD46-46E2-8974-1FFDF4601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FE1EF-BC6D-4678-878E-127F9B5E79A7}"/>
              </a:ext>
            </a:extLst>
          </p:cNvPr>
          <p:cNvSpPr>
            <a:spLocks noGrp="1"/>
          </p:cNvSpPr>
          <p:nvPr>
            <p:ph type="sldNum" sz="quarter" idx="12"/>
          </p:nvPr>
        </p:nvSpPr>
        <p:spPr/>
        <p:txBody>
          <a:bodyPr/>
          <a:lstStyle/>
          <a:p>
            <a:fld id="{2A27F6B3-6131-4F5C-984A-C420B1DFB82F}" type="slidenum">
              <a:rPr lang="en-IN" smtClean="0"/>
              <a:t>‹#›</a:t>
            </a:fld>
            <a:endParaRPr lang="en-IN"/>
          </a:p>
        </p:txBody>
      </p:sp>
    </p:spTree>
    <p:extLst>
      <p:ext uri="{BB962C8B-B14F-4D97-AF65-F5344CB8AC3E}">
        <p14:creationId xmlns:p14="http://schemas.microsoft.com/office/powerpoint/2010/main" val="301697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BDE4-343F-48AE-94DE-054C57A037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DF55B7-7D46-4219-B1D4-C279D0ABC3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475C7-A3E3-4072-8EBE-0DF70B1E2281}"/>
              </a:ext>
            </a:extLst>
          </p:cNvPr>
          <p:cNvSpPr>
            <a:spLocks noGrp="1"/>
          </p:cNvSpPr>
          <p:nvPr>
            <p:ph type="dt" sz="half" idx="10"/>
          </p:nvPr>
        </p:nvSpPr>
        <p:spPr/>
        <p:txBody>
          <a:bodyPr/>
          <a:lstStyle/>
          <a:p>
            <a:fld id="{39D573EC-813E-4CB9-BCB8-E98201E347C8}" type="datetimeFigureOut">
              <a:rPr lang="en-IN" smtClean="0"/>
              <a:t>15-08-2021</a:t>
            </a:fld>
            <a:endParaRPr lang="en-IN"/>
          </a:p>
        </p:txBody>
      </p:sp>
      <p:sp>
        <p:nvSpPr>
          <p:cNvPr id="5" name="Footer Placeholder 4">
            <a:extLst>
              <a:ext uri="{FF2B5EF4-FFF2-40B4-BE49-F238E27FC236}">
                <a16:creationId xmlns:a16="http://schemas.microsoft.com/office/drawing/2014/main" id="{34071A7A-42BD-4481-B319-73D6A7C2E5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AD5DB9-760B-4F2B-B190-1C5752B356C4}"/>
              </a:ext>
            </a:extLst>
          </p:cNvPr>
          <p:cNvSpPr>
            <a:spLocks noGrp="1"/>
          </p:cNvSpPr>
          <p:nvPr>
            <p:ph type="sldNum" sz="quarter" idx="12"/>
          </p:nvPr>
        </p:nvSpPr>
        <p:spPr/>
        <p:txBody>
          <a:bodyPr/>
          <a:lstStyle/>
          <a:p>
            <a:fld id="{2A27F6B3-6131-4F5C-984A-C420B1DFB82F}" type="slidenum">
              <a:rPr lang="en-IN" smtClean="0"/>
              <a:t>‹#›</a:t>
            </a:fld>
            <a:endParaRPr lang="en-IN"/>
          </a:p>
        </p:txBody>
      </p:sp>
    </p:spTree>
    <p:extLst>
      <p:ext uri="{BB962C8B-B14F-4D97-AF65-F5344CB8AC3E}">
        <p14:creationId xmlns:p14="http://schemas.microsoft.com/office/powerpoint/2010/main" val="193568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BE4A-82CD-4956-B8E8-AF508DDCA8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3F39B2-92AB-4BB9-AB40-5C130FAC8D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AA31CC-907A-44EB-BDAA-FEE3A7EE47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7FEE81-7BF9-4215-83CA-EE123B70295A}"/>
              </a:ext>
            </a:extLst>
          </p:cNvPr>
          <p:cNvSpPr>
            <a:spLocks noGrp="1"/>
          </p:cNvSpPr>
          <p:nvPr>
            <p:ph type="dt" sz="half" idx="10"/>
          </p:nvPr>
        </p:nvSpPr>
        <p:spPr/>
        <p:txBody>
          <a:bodyPr/>
          <a:lstStyle/>
          <a:p>
            <a:fld id="{39D573EC-813E-4CB9-BCB8-E98201E347C8}" type="datetimeFigureOut">
              <a:rPr lang="en-IN" smtClean="0"/>
              <a:t>15-08-2021</a:t>
            </a:fld>
            <a:endParaRPr lang="en-IN"/>
          </a:p>
        </p:txBody>
      </p:sp>
      <p:sp>
        <p:nvSpPr>
          <p:cNvPr id="6" name="Footer Placeholder 5">
            <a:extLst>
              <a:ext uri="{FF2B5EF4-FFF2-40B4-BE49-F238E27FC236}">
                <a16:creationId xmlns:a16="http://schemas.microsoft.com/office/drawing/2014/main" id="{FA9F9480-FA6B-4650-B7EC-DFB72F9F29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8D64E9-E9B8-494F-BC85-E5704BF78A79}"/>
              </a:ext>
            </a:extLst>
          </p:cNvPr>
          <p:cNvSpPr>
            <a:spLocks noGrp="1"/>
          </p:cNvSpPr>
          <p:nvPr>
            <p:ph type="sldNum" sz="quarter" idx="12"/>
          </p:nvPr>
        </p:nvSpPr>
        <p:spPr/>
        <p:txBody>
          <a:bodyPr/>
          <a:lstStyle/>
          <a:p>
            <a:fld id="{2A27F6B3-6131-4F5C-984A-C420B1DFB82F}" type="slidenum">
              <a:rPr lang="en-IN" smtClean="0"/>
              <a:t>‹#›</a:t>
            </a:fld>
            <a:endParaRPr lang="en-IN"/>
          </a:p>
        </p:txBody>
      </p:sp>
    </p:spTree>
    <p:extLst>
      <p:ext uri="{BB962C8B-B14F-4D97-AF65-F5344CB8AC3E}">
        <p14:creationId xmlns:p14="http://schemas.microsoft.com/office/powerpoint/2010/main" val="322344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EFB4-A9F4-44CC-8A99-F0C7B7B843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85EACB-5346-4F7C-BF7F-7EEAA305DA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5B123C-282C-4D9D-AE4A-0EA7552A39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D0DD95-5D3D-44E2-8E1E-BEAEF05AC2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ADDE9D-3769-4CFE-88E4-5454956368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19A9C3-6D41-4CE2-8035-10BE99BE66BA}"/>
              </a:ext>
            </a:extLst>
          </p:cNvPr>
          <p:cNvSpPr>
            <a:spLocks noGrp="1"/>
          </p:cNvSpPr>
          <p:nvPr>
            <p:ph type="dt" sz="half" idx="10"/>
          </p:nvPr>
        </p:nvSpPr>
        <p:spPr/>
        <p:txBody>
          <a:bodyPr/>
          <a:lstStyle/>
          <a:p>
            <a:fld id="{39D573EC-813E-4CB9-BCB8-E98201E347C8}" type="datetimeFigureOut">
              <a:rPr lang="en-IN" smtClean="0"/>
              <a:t>15-08-2021</a:t>
            </a:fld>
            <a:endParaRPr lang="en-IN"/>
          </a:p>
        </p:txBody>
      </p:sp>
      <p:sp>
        <p:nvSpPr>
          <p:cNvPr id="8" name="Footer Placeholder 7">
            <a:extLst>
              <a:ext uri="{FF2B5EF4-FFF2-40B4-BE49-F238E27FC236}">
                <a16:creationId xmlns:a16="http://schemas.microsoft.com/office/drawing/2014/main" id="{CEBFC9CC-0E71-4316-B149-DAE0D7BE22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7080D0-5F1A-406B-844C-6D6520920215}"/>
              </a:ext>
            </a:extLst>
          </p:cNvPr>
          <p:cNvSpPr>
            <a:spLocks noGrp="1"/>
          </p:cNvSpPr>
          <p:nvPr>
            <p:ph type="sldNum" sz="quarter" idx="12"/>
          </p:nvPr>
        </p:nvSpPr>
        <p:spPr/>
        <p:txBody>
          <a:bodyPr/>
          <a:lstStyle/>
          <a:p>
            <a:fld id="{2A27F6B3-6131-4F5C-984A-C420B1DFB82F}" type="slidenum">
              <a:rPr lang="en-IN" smtClean="0"/>
              <a:t>‹#›</a:t>
            </a:fld>
            <a:endParaRPr lang="en-IN"/>
          </a:p>
        </p:txBody>
      </p:sp>
    </p:spTree>
    <p:extLst>
      <p:ext uri="{BB962C8B-B14F-4D97-AF65-F5344CB8AC3E}">
        <p14:creationId xmlns:p14="http://schemas.microsoft.com/office/powerpoint/2010/main" val="357144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1B73-2BAB-4E47-A7BF-60ADC75208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18E8BF-DD81-4842-BE8F-2C52ED3F1284}"/>
              </a:ext>
            </a:extLst>
          </p:cNvPr>
          <p:cNvSpPr>
            <a:spLocks noGrp="1"/>
          </p:cNvSpPr>
          <p:nvPr>
            <p:ph type="dt" sz="half" idx="10"/>
          </p:nvPr>
        </p:nvSpPr>
        <p:spPr/>
        <p:txBody>
          <a:bodyPr/>
          <a:lstStyle/>
          <a:p>
            <a:fld id="{39D573EC-813E-4CB9-BCB8-E98201E347C8}" type="datetimeFigureOut">
              <a:rPr lang="en-IN" smtClean="0"/>
              <a:t>15-08-2021</a:t>
            </a:fld>
            <a:endParaRPr lang="en-IN"/>
          </a:p>
        </p:txBody>
      </p:sp>
      <p:sp>
        <p:nvSpPr>
          <p:cNvPr id="4" name="Footer Placeholder 3">
            <a:extLst>
              <a:ext uri="{FF2B5EF4-FFF2-40B4-BE49-F238E27FC236}">
                <a16:creationId xmlns:a16="http://schemas.microsoft.com/office/drawing/2014/main" id="{2C8B8F41-0F16-43BB-9B08-FE9BA0344C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9165C1-7971-427D-A098-280BE04C4FCE}"/>
              </a:ext>
            </a:extLst>
          </p:cNvPr>
          <p:cNvSpPr>
            <a:spLocks noGrp="1"/>
          </p:cNvSpPr>
          <p:nvPr>
            <p:ph type="sldNum" sz="quarter" idx="12"/>
          </p:nvPr>
        </p:nvSpPr>
        <p:spPr/>
        <p:txBody>
          <a:bodyPr/>
          <a:lstStyle/>
          <a:p>
            <a:fld id="{2A27F6B3-6131-4F5C-984A-C420B1DFB82F}" type="slidenum">
              <a:rPr lang="en-IN" smtClean="0"/>
              <a:t>‹#›</a:t>
            </a:fld>
            <a:endParaRPr lang="en-IN"/>
          </a:p>
        </p:txBody>
      </p:sp>
    </p:spTree>
    <p:extLst>
      <p:ext uri="{BB962C8B-B14F-4D97-AF65-F5344CB8AC3E}">
        <p14:creationId xmlns:p14="http://schemas.microsoft.com/office/powerpoint/2010/main" val="132590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724820-84B4-48B0-888A-1FEAA78DD7A9}"/>
              </a:ext>
            </a:extLst>
          </p:cNvPr>
          <p:cNvSpPr>
            <a:spLocks noGrp="1"/>
          </p:cNvSpPr>
          <p:nvPr>
            <p:ph type="dt" sz="half" idx="10"/>
          </p:nvPr>
        </p:nvSpPr>
        <p:spPr/>
        <p:txBody>
          <a:bodyPr/>
          <a:lstStyle/>
          <a:p>
            <a:fld id="{39D573EC-813E-4CB9-BCB8-E98201E347C8}" type="datetimeFigureOut">
              <a:rPr lang="en-IN" smtClean="0"/>
              <a:t>15-08-2021</a:t>
            </a:fld>
            <a:endParaRPr lang="en-IN"/>
          </a:p>
        </p:txBody>
      </p:sp>
      <p:sp>
        <p:nvSpPr>
          <p:cNvPr id="3" name="Footer Placeholder 2">
            <a:extLst>
              <a:ext uri="{FF2B5EF4-FFF2-40B4-BE49-F238E27FC236}">
                <a16:creationId xmlns:a16="http://schemas.microsoft.com/office/drawing/2014/main" id="{C817BE34-77DF-44FA-8F4E-08C0CE51B2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E63FFA-CAB4-4A6B-A9F2-E654DD6FD26A}"/>
              </a:ext>
            </a:extLst>
          </p:cNvPr>
          <p:cNvSpPr>
            <a:spLocks noGrp="1"/>
          </p:cNvSpPr>
          <p:nvPr>
            <p:ph type="sldNum" sz="quarter" idx="12"/>
          </p:nvPr>
        </p:nvSpPr>
        <p:spPr/>
        <p:txBody>
          <a:bodyPr/>
          <a:lstStyle/>
          <a:p>
            <a:fld id="{2A27F6B3-6131-4F5C-984A-C420B1DFB82F}" type="slidenum">
              <a:rPr lang="en-IN" smtClean="0"/>
              <a:t>‹#›</a:t>
            </a:fld>
            <a:endParaRPr lang="en-IN"/>
          </a:p>
        </p:txBody>
      </p:sp>
    </p:spTree>
    <p:extLst>
      <p:ext uri="{BB962C8B-B14F-4D97-AF65-F5344CB8AC3E}">
        <p14:creationId xmlns:p14="http://schemas.microsoft.com/office/powerpoint/2010/main" val="246626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AA36-527B-4525-8519-42B252666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1C2657-C148-4A92-9EF1-C7EEE4B57B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41905B-5BFF-4350-B6BA-CB3853632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214B8-0D1E-45B7-B505-FA52B4D9B795}"/>
              </a:ext>
            </a:extLst>
          </p:cNvPr>
          <p:cNvSpPr>
            <a:spLocks noGrp="1"/>
          </p:cNvSpPr>
          <p:nvPr>
            <p:ph type="dt" sz="half" idx="10"/>
          </p:nvPr>
        </p:nvSpPr>
        <p:spPr/>
        <p:txBody>
          <a:bodyPr/>
          <a:lstStyle/>
          <a:p>
            <a:fld id="{39D573EC-813E-4CB9-BCB8-E98201E347C8}" type="datetimeFigureOut">
              <a:rPr lang="en-IN" smtClean="0"/>
              <a:t>15-08-2021</a:t>
            </a:fld>
            <a:endParaRPr lang="en-IN"/>
          </a:p>
        </p:txBody>
      </p:sp>
      <p:sp>
        <p:nvSpPr>
          <p:cNvPr id="6" name="Footer Placeholder 5">
            <a:extLst>
              <a:ext uri="{FF2B5EF4-FFF2-40B4-BE49-F238E27FC236}">
                <a16:creationId xmlns:a16="http://schemas.microsoft.com/office/drawing/2014/main" id="{390FB4C9-4943-4AA4-89E0-3E42E57082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CD06A9-F839-41D7-9476-AA2209C66D3A}"/>
              </a:ext>
            </a:extLst>
          </p:cNvPr>
          <p:cNvSpPr>
            <a:spLocks noGrp="1"/>
          </p:cNvSpPr>
          <p:nvPr>
            <p:ph type="sldNum" sz="quarter" idx="12"/>
          </p:nvPr>
        </p:nvSpPr>
        <p:spPr/>
        <p:txBody>
          <a:bodyPr/>
          <a:lstStyle/>
          <a:p>
            <a:fld id="{2A27F6B3-6131-4F5C-984A-C420B1DFB82F}" type="slidenum">
              <a:rPr lang="en-IN" smtClean="0"/>
              <a:t>‹#›</a:t>
            </a:fld>
            <a:endParaRPr lang="en-IN"/>
          </a:p>
        </p:txBody>
      </p:sp>
    </p:spTree>
    <p:extLst>
      <p:ext uri="{BB962C8B-B14F-4D97-AF65-F5344CB8AC3E}">
        <p14:creationId xmlns:p14="http://schemas.microsoft.com/office/powerpoint/2010/main" val="242221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972C-8D9A-45AE-AA7B-E2791C793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632208-D9C1-488D-A4ED-375B06DF0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FCE841-F96D-4936-8BEB-E230B31EA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EF873-3FE5-4252-A426-2B322BD30866}"/>
              </a:ext>
            </a:extLst>
          </p:cNvPr>
          <p:cNvSpPr>
            <a:spLocks noGrp="1"/>
          </p:cNvSpPr>
          <p:nvPr>
            <p:ph type="dt" sz="half" idx="10"/>
          </p:nvPr>
        </p:nvSpPr>
        <p:spPr/>
        <p:txBody>
          <a:bodyPr/>
          <a:lstStyle/>
          <a:p>
            <a:fld id="{39D573EC-813E-4CB9-BCB8-E98201E347C8}" type="datetimeFigureOut">
              <a:rPr lang="en-IN" smtClean="0"/>
              <a:t>15-08-2021</a:t>
            </a:fld>
            <a:endParaRPr lang="en-IN"/>
          </a:p>
        </p:txBody>
      </p:sp>
      <p:sp>
        <p:nvSpPr>
          <p:cNvPr id="6" name="Footer Placeholder 5">
            <a:extLst>
              <a:ext uri="{FF2B5EF4-FFF2-40B4-BE49-F238E27FC236}">
                <a16:creationId xmlns:a16="http://schemas.microsoft.com/office/drawing/2014/main" id="{CF88FE7D-23A7-4E8A-B916-5632FB0B43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4F7E0A-CF2D-4790-921E-EB021112A4C9}"/>
              </a:ext>
            </a:extLst>
          </p:cNvPr>
          <p:cNvSpPr>
            <a:spLocks noGrp="1"/>
          </p:cNvSpPr>
          <p:nvPr>
            <p:ph type="sldNum" sz="quarter" idx="12"/>
          </p:nvPr>
        </p:nvSpPr>
        <p:spPr/>
        <p:txBody>
          <a:bodyPr/>
          <a:lstStyle/>
          <a:p>
            <a:fld id="{2A27F6B3-6131-4F5C-984A-C420B1DFB82F}" type="slidenum">
              <a:rPr lang="en-IN" smtClean="0"/>
              <a:t>‹#›</a:t>
            </a:fld>
            <a:endParaRPr lang="en-IN"/>
          </a:p>
        </p:txBody>
      </p:sp>
    </p:spTree>
    <p:extLst>
      <p:ext uri="{BB962C8B-B14F-4D97-AF65-F5344CB8AC3E}">
        <p14:creationId xmlns:p14="http://schemas.microsoft.com/office/powerpoint/2010/main" val="379957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AE5C5C-4827-4160-B43A-851F2F88AB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26852-A446-4D1A-A4B2-00C7E33FF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B4FA6D-3793-4351-BF8F-8CB5B1094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573EC-813E-4CB9-BCB8-E98201E347C8}" type="datetimeFigureOut">
              <a:rPr lang="en-IN" smtClean="0"/>
              <a:t>15-08-2021</a:t>
            </a:fld>
            <a:endParaRPr lang="en-IN"/>
          </a:p>
        </p:txBody>
      </p:sp>
      <p:sp>
        <p:nvSpPr>
          <p:cNvPr id="5" name="Footer Placeholder 4">
            <a:extLst>
              <a:ext uri="{FF2B5EF4-FFF2-40B4-BE49-F238E27FC236}">
                <a16:creationId xmlns:a16="http://schemas.microsoft.com/office/drawing/2014/main" id="{39E88064-9B23-4591-B9B6-6488BB1DC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F25870-734C-4F2C-9127-8FC8515CF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7F6B3-6131-4F5C-984A-C420B1DFB82F}" type="slidenum">
              <a:rPr lang="en-IN" smtClean="0"/>
              <a:t>‹#›</a:t>
            </a:fld>
            <a:endParaRPr lang="en-IN"/>
          </a:p>
        </p:txBody>
      </p:sp>
    </p:spTree>
    <p:extLst>
      <p:ext uri="{BB962C8B-B14F-4D97-AF65-F5344CB8AC3E}">
        <p14:creationId xmlns:p14="http://schemas.microsoft.com/office/powerpoint/2010/main" val="393797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customXml" Target="../ink/ink10.xml"/><Relationship Id="rId18" Type="http://schemas.openxmlformats.org/officeDocument/2006/relationships/customXml" Target="../ink/ink15.xml"/><Relationship Id="rId26" Type="http://schemas.openxmlformats.org/officeDocument/2006/relationships/customXml" Target="../ink/ink23.xml"/><Relationship Id="rId39" Type="http://schemas.openxmlformats.org/officeDocument/2006/relationships/customXml" Target="../ink/ink36.xml"/><Relationship Id="rId21" Type="http://schemas.openxmlformats.org/officeDocument/2006/relationships/customXml" Target="../ink/ink18.xml"/><Relationship Id="rId34" Type="http://schemas.openxmlformats.org/officeDocument/2006/relationships/customXml" Target="../ink/ink31.xml"/><Relationship Id="rId42" Type="http://schemas.openxmlformats.org/officeDocument/2006/relationships/customXml" Target="../ink/ink39.xml"/><Relationship Id="rId47" Type="http://schemas.openxmlformats.org/officeDocument/2006/relationships/customXml" Target="../ink/ink44.xml"/><Relationship Id="rId7" Type="http://schemas.openxmlformats.org/officeDocument/2006/relationships/customXml" Target="../ink/ink4.xml"/><Relationship Id="rId2" Type="http://schemas.openxmlformats.org/officeDocument/2006/relationships/image" Target="../media/image14.png"/><Relationship Id="rId16" Type="http://schemas.openxmlformats.org/officeDocument/2006/relationships/customXml" Target="../ink/ink13.xml"/><Relationship Id="rId29"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8.xml"/><Relationship Id="rId24" Type="http://schemas.openxmlformats.org/officeDocument/2006/relationships/customXml" Target="../ink/ink21.xml"/><Relationship Id="rId32" Type="http://schemas.openxmlformats.org/officeDocument/2006/relationships/customXml" Target="../ink/ink29.xml"/><Relationship Id="rId37" Type="http://schemas.openxmlformats.org/officeDocument/2006/relationships/customXml" Target="../ink/ink34.xml"/><Relationship Id="rId40" Type="http://schemas.openxmlformats.org/officeDocument/2006/relationships/customXml" Target="../ink/ink37.xml"/><Relationship Id="rId45" Type="http://schemas.openxmlformats.org/officeDocument/2006/relationships/customXml" Target="../ink/ink42.xml"/><Relationship Id="rId5" Type="http://schemas.openxmlformats.org/officeDocument/2006/relationships/customXml" Target="../ink/ink2.xml"/><Relationship Id="rId15" Type="http://schemas.openxmlformats.org/officeDocument/2006/relationships/customXml" Target="../ink/ink12.xml"/><Relationship Id="rId23" Type="http://schemas.openxmlformats.org/officeDocument/2006/relationships/customXml" Target="../ink/ink20.xml"/><Relationship Id="rId28" Type="http://schemas.openxmlformats.org/officeDocument/2006/relationships/customXml" Target="../ink/ink25.xml"/><Relationship Id="rId36" Type="http://schemas.openxmlformats.org/officeDocument/2006/relationships/customXml" Target="../ink/ink33.xml"/><Relationship Id="rId10" Type="http://schemas.openxmlformats.org/officeDocument/2006/relationships/customXml" Target="../ink/ink7.xml"/><Relationship Id="rId19" Type="http://schemas.openxmlformats.org/officeDocument/2006/relationships/customXml" Target="../ink/ink16.xml"/><Relationship Id="rId31" Type="http://schemas.openxmlformats.org/officeDocument/2006/relationships/customXml" Target="../ink/ink28.xml"/><Relationship Id="rId44" Type="http://schemas.openxmlformats.org/officeDocument/2006/relationships/customXml" Target="../ink/ink41.xml"/><Relationship Id="rId4" Type="http://schemas.openxmlformats.org/officeDocument/2006/relationships/image" Target="../media/image14.emf"/><Relationship Id="rId9" Type="http://schemas.openxmlformats.org/officeDocument/2006/relationships/customXml" Target="../ink/ink6.xml"/><Relationship Id="rId14" Type="http://schemas.openxmlformats.org/officeDocument/2006/relationships/customXml" Target="../ink/ink11.xml"/><Relationship Id="rId22" Type="http://schemas.openxmlformats.org/officeDocument/2006/relationships/customXml" Target="../ink/ink19.xml"/><Relationship Id="rId27" Type="http://schemas.openxmlformats.org/officeDocument/2006/relationships/customXml" Target="../ink/ink24.xml"/><Relationship Id="rId30" Type="http://schemas.openxmlformats.org/officeDocument/2006/relationships/customXml" Target="../ink/ink27.xml"/><Relationship Id="rId35" Type="http://schemas.openxmlformats.org/officeDocument/2006/relationships/customXml" Target="../ink/ink32.xml"/><Relationship Id="rId43" Type="http://schemas.openxmlformats.org/officeDocument/2006/relationships/customXml" Target="../ink/ink40.xml"/><Relationship Id="rId48" Type="http://schemas.openxmlformats.org/officeDocument/2006/relationships/image" Target="../media/image15.png"/><Relationship Id="rId8" Type="http://schemas.openxmlformats.org/officeDocument/2006/relationships/customXml" Target="../ink/ink5.xml"/><Relationship Id="rId3" Type="http://schemas.openxmlformats.org/officeDocument/2006/relationships/customXml" Target="../ink/ink1.xml"/><Relationship Id="rId12" Type="http://schemas.openxmlformats.org/officeDocument/2006/relationships/customXml" Target="../ink/ink9.xml"/><Relationship Id="rId17" Type="http://schemas.openxmlformats.org/officeDocument/2006/relationships/customXml" Target="../ink/ink14.xml"/><Relationship Id="rId25" Type="http://schemas.openxmlformats.org/officeDocument/2006/relationships/customXml" Target="../ink/ink22.xml"/><Relationship Id="rId33" Type="http://schemas.openxmlformats.org/officeDocument/2006/relationships/customXml" Target="../ink/ink30.xml"/><Relationship Id="rId38" Type="http://schemas.openxmlformats.org/officeDocument/2006/relationships/customXml" Target="../ink/ink35.xml"/><Relationship Id="rId46" Type="http://schemas.openxmlformats.org/officeDocument/2006/relationships/customXml" Target="../ink/ink43.xml"/><Relationship Id="rId20" Type="http://schemas.openxmlformats.org/officeDocument/2006/relationships/customXml" Target="../ink/ink17.xml"/><Relationship Id="rId41" Type="http://schemas.openxmlformats.org/officeDocument/2006/relationships/customXml" Target="../ink/ink3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45.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080/00423110802621561" TargetMode="External"/><Relationship Id="rId2" Type="http://schemas.openxmlformats.org/officeDocument/2006/relationships/hyperlink" Target="https://doi.org/10.1115/1.242497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CC44B5-53F9-4F03-9EEB-4C3C821A6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AA806-A72E-4ACC-B343-4F0108B6A57D}"/>
              </a:ext>
            </a:extLst>
          </p:cNvPr>
          <p:cNvSpPr>
            <a:spLocks noGrp="1"/>
          </p:cNvSpPr>
          <p:nvPr>
            <p:ph type="ctrTitle"/>
          </p:nvPr>
        </p:nvSpPr>
        <p:spPr>
          <a:xfrm>
            <a:off x="1158240" y="2943"/>
            <a:ext cx="6339840" cy="2387600"/>
          </a:xfrm>
        </p:spPr>
        <p:txBody>
          <a:bodyPr>
            <a:normAutofit/>
          </a:bodyPr>
          <a:lstStyle/>
          <a:p>
            <a:pPr algn="l"/>
            <a:r>
              <a:rPr lang="en-US" sz="4100" dirty="0"/>
              <a:t>Dynamic Analysis of Railway tracks with and without disabled fasteners and Ballast</a:t>
            </a:r>
            <a:endParaRPr lang="en-IN" sz="4100" dirty="0"/>
          </a:p>
        </p:txBody>
      </p:sp>
      <p:sp>
        <p:nvSpPr>
          <p:cNvPr id="3" name="Subtitle 2">
            <a:extLst>
              <a:ext uri="{FF2B5EF4-FFF2-40B4-BE49-F238E27FC236}">
                <a16:creationId xmlns:a16="http://schemas.microsoft.com/office/drawing/2014/main" id="{6BD4C7C9-6300-4E42-BD1F-0E8C565B5310}"/>
              </a:ext>
            </a:extLst>
          </p:cNvPr>
          <p:cNvSpPr>
            <a:spLocks noGrp="1"/>
          </p:cNvSpPr>
          <p:nvPr>
            <p:ph type="subTitle" idx="1"/>
          </p:nvPr>
        </p:nvSpPr>
        <p:spPr>
          <a:xfrm>
            <a:off x="1158240" y="4700588"/>
            <a:ext cx="6339840" cy="1655762"/>
          </a:xfrm>
        </p:spPr>
        <p:txBody>
          <a:bodyPr vert="horz" lIns="91440" tIns="45720" rIns="91440" bIns="45720" rtlCol="0" anchor="t">
            <a:noAutofit/>
          </a:bodyPr>
          <a:lstStyle/>
          <a:p>
            <a:pPr algn="l"/>
            <a:r>
              <a:rPr lang="en-IN" sz="1800" b="1" dirty="0"/>
              <a:t>M Dheeraj Varma(ME19MTECH11008)</a:t>
            </a:r>
            <a:endParaRPr lang="en-IN" sz="1800" b="1" dirty="0">
              <a:cs typeface="Calibri"/>
            </a:endParaRPr>
          </a:p>
          <a:p>
            <a:pPr algn="l"/>
            <a:r>
              <a:rPr lang="en-IN" sz="1800" b="1" dirty="0"/>
              <a:t>Sachin Garg(ME19MTECH11010)</a:t>
            </a:r>
            <a:endParaRPr lang="en-IN" sz="1800" b="1" dirty="0">
              <a:cs typeface="Calibri"/>
            </a:endParaRPr>
          </a:p>
          <a:p>
            <a:pPr algn="l"/>
            <a:r>
              <a:rPr lang="en-IN" sz="1800" b="1" dirty="0" err="1"/>
              <a:t>Tharun</a:t>
            </a:r>
            <a:r>
              <a:rPr lang="en-IN" sz="1800" b="1" dirty="0"/>
              <a:t> </a:t>
            </a:r>
            <a:r>
              <a:rPr lang="en-IN" sz="1800" b="1" dirty="0" err="1"/>
              <a:t>Reddi</a:t>
            </a:r>
            <a:r>
              <a:rPr lang="en-IN" sz="1800" b="1" dirty="0"/>
              <a:t>(ME19MTECH11011)</a:t>
            </a:r>
            <a:endParaRPr lang="en-IN" sz="1800" b="1" dirty="0">
              <a:cs typeface="Calibri"/>
            </a:endParaRPr>
          </a:p>
          <a:p>
            <a:pPr algn="l"/>
            <a:r>
              <a:rPr lang="en-IN" sz="1800" b="1" dirty="0"/>
              <a:t>Patil </a:t>
            </a:r>
            <a:r>
              <a:rPr lang="en-IN" sz="1800" b="1" dirty="0" err="1"/>
              <a:t>Ajiket</a:t>
            </a:r>
            <a:r>
              <a:rPr lang="en-IN" sz="1800" b="1" dirty="0"/>
              <a:t> J (ME19MTECH11013)</a:t>
            </a:r>
            <a:endParaRPr lang="en-IN" sz="1800" b="1" dirty="0">
              <a:cs typeface="Calibri"/>
            </a:endParaRPr>
          </a:p>
          <a:p>
            <a:pPr algn="l"/>
            <a:r>
              <a:rPr lang="en-IN" sz="1800" b="1" dirty="0"/>
              <a:t>M Anand Kumar(ME19MTECH 11027</a:t>
            </a:r>
            <a:endParaRPr lang="en-IN" sz="1800" b="1" dirty="0">
              <a:cs typeface="Calibri"/>
            </a:endParaRPr>
          </a:p>
        </p:txBody>
      </p:sp>
      <p:cxnSp>
        <p:nvCxnSpPr>
          <p:cNvPr id="14" name="Straight Connector 13">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384A3479-6224-463A-84BA-D2A0409FA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5828" y="625987"/>
            <a:ext cx="2133600" cy="2143125"/>
          </a:xfrm>
          <a:prstGeom prst="rect">
            <a:avLst/>
          </a:prstGeom>
        </p:spPr>
      </p:pic>
    </p:spTree>
    <p:extLst>
      <p:ext uri="{BB962C8B-B14F-4D97-AF65-F5344CB8AC3E}">
        <p14:creationId xmlns:p14="http://schemas.microsoft.com/office/powerpoint/2010/main" val="43253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12EE-AF96-4CD1-930C-E9F5B4E03F59}"/>
              </a:ext>
            </a:extLst>
          </p:cNvPr>
          <p:cNvSpPr>
            <a:spLocks noGrp="1"/>
          </p:cNvSpPr>
          <p:nvPr>
            <p:ph type="title"/>
          </p:nvPr>
        </p:nvSpPr>
        <p:spPr/>
        <p:txBody>
          <a:bodyPr/>
          <a:lstStyle/>
          <a:p>
            <a:r>
              <a:rPr lang="en-US">
                <a:cs typeface="Calibri Light"/>
              </a:rPr>
              <a:t>Side View</a:t>
            </a:r>
            <a:endParaRPr lang="en-US"/>
          </a:p>
        </p:txBody>
      </p:sp>
      <p:pic>
        <p:nvPicPr>
          <p:cNvPr id="4" name="Picture 4" descr="A close up of a device&#10;&#10;Description generated with high confidence">
            <a:extLst>
              <a:ext uri="{FF2B5EF4-FFF2-40B4-BE49-F238E27FC236}">
                <a16:creationId xmlns:a16="http://schemas.microsoft.com/office/drawing/2014/main" id="{EBCEE141-61CA-4853-8409-D2179F772DCF}"/>
              </a:ext>
            </a:extLst>
          </p:cNvPr>
          <p:cNvPicPr>
            <a:picLocks noGrp="1" noChangeAspect="1"/>
          </p:cNvPicPr>
          <p:nvPr>
            <p:ph idx="1"/>
          </p:nvPr>
        </p:nvPicPr>
        <p:blipFill>
          <a:blip r:embed="rId2"/>
          <a:stretch>
            <a:fillRect/>
          </a:stretch>
        </p:blipFill>
        <p:spPr>
          <a:xfrm>
            <a:off x="859856" y="1690688"/>
            <a:ext cx="10472288" cy="4338726"/>
          </a:xfrm>
        </p:spPr>
      </p:pic>
    </p:spTree>
    <p:extLst>
      <p:ext uri="{BB962C8B-B14F-4D97-AF65-F5344CB8AC3E}">
        <p14:creationId xmlns:p14="http://schemas.microsoft.com/office/powerpoint/2010/main" val="2236450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lstStyle/>
          <a:p>
            <a:r>
              <a:rPr lang="en-US" dirty="0"/>
              <a:t>Explode View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672" y="1136074"/>
            <a:ext cx="9989127" cy="5597235"/>
          </a:xfrm>
        </p:spPr>
      </p:pic>
    </p:spTree>
    <p:extLst>
      <p:ext uri="{BB962C8B-B14F-4D97-AF65-F5344CB8AC3E}">
        <p14:creationId xmlns:p14="http://schemas.microsoft.com/office/powerpoint/2010/main" val="531648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train on a railroad track&#10;&#10;Description automatically generated">
            <a:extLst>
              <a:ext uri="{FF2B5EF4-FFF2-40B4-BE49-F238E27FC236}">
                <a16:creationId xmlns:a16="http://schemas.microsoft.com/office/drawing/2014/main" id="{AAF59AD8-69EC-409F-9EF7-F2159E5E4080}"/>
              </a:ext>
            </a:extLst>
          </p:cNvPr>
          <p:cNvPicPr>
            <a:picLocks noChangeAspect="1"/>
          </p:cNvPicPr>
          <p:nvPr/>
        </p:nvPicPr>
        <p:blipFill rotWithShape="1">
          <a:blip r:embed="rId2">
            <a:duotone>
              <a:prstClr val="black"/>
              <a:prstClr val="white"/>
            </a:duotone>
            <a:alphaModFix amt="35000"/>
          </a:blip>
          <a:srcRect t="44964" b="10036"/>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07204D-EE79-422C-918C-5C8B7B5F6192}"/>
              </a:ext>
            </a:extLst>
          </p:cNvPr>
          <p:cNvSpPr>
            <a:spLocks noGrp="1"/>
          </p:cNvSpPr>
          <p:nvPr>
            <p:ph type="title"/>
          </p:nvPr>
        </p:nvSpPr>
        <p:spPr>
          <a:xfrm>
            <a:off x="838201" y="1065862"/>
            <a:ext cx="3313164" cy="4726276"/>
          </a:xfrm>
        </p:spPr>
        <p:txBody>
          <a:bodyPr>
            <a:normAutofit/>
          </a:bodyPr>
          <a:lstStyle/>
          <a:p>
            <a:pPr algn="r"/>
            <a:r>
              <a:rPr lang="en-US" sz="4000"/>
              <a:t>Components of the Railway track system </a:t>
            </a:r>
            <a:endParaRPr lang="en-IN" sz="4000"/>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E36C31C-E790-446F-99AA-80174630D023}"/>
              </a:ext>
            </a:extLst>
          </p:cNvPr>
          <p:cNvSpPr>
            <a:spLocks noGrp="1"/>
          </p:cNvSpPr>
          <p:nvPr>
            <p:ph idx="1"/>
          </p:nvPr>
        </p:nvSpPr>
        <p:spPr>
          <a:xfrm>
            <a:off x="5155379" y="1065862"/>
            <a:ext cx="6192319" cy="4726276"/>
          </a:xfrm>
        </p:spPr>
        <p:txBody>
          <a:bodyPr anchor="ctr">
            <a:normAutofit/>
          </a:bodyPr>
          <a:lstStyle/>
          <a:p>
            <a:pPr marL="514350" indent="-514350">
              <a:buFont typeface="+mj-lt"/>
              <a:buAutoNum type="arabicParenR"/>
            </a:pPr>
            <a:r>
              <a:rPr lang="en-US" sz="2000"/>
              <a:t>Carriage</a:t>
            </a:r>
          </a:p>
          <a:p>
            <a:pPr marL="514350" indent="-514350">
              <a:buFont typeface="+mj-lt"/>
              <a:buAutoNum type="arabicParenR"/>
            </a:pPr>
            <a:r>
              <a:rPr lang="en-US" sz="2000"/>
              <a:t>Suspension II</a:t>
            </a:r>
          </a:p>
          <a:p>
            <a:pPr marL="514350" indent="-514350">
              <a:buFont typeface="+mj-lt"/>
              <a:buAutoNum type="arabicParenR"/>
            </a:pPr>
            <a:r>
              <a:rPr lang="en-US" sz="2000"/>
              <a:t>Bogie frame</a:t>
            </a:r>
          </a:p>
          <a:p>
            <a:pPr marL="514350" indent="-514350">
              <a:buFont typeface="+mj-lt"/>
              <a:buAutoNum type="arabicParenR"/>
            </a:pPr>
            <a:r>
              <a:rPr lang="en-US" sz="2000"/>
              <a:t>Suspension I</a:t>
            </a:r>
          </a:p>
          <a:p>
            <a:pPr marL="514350" indent="-514350">
              <a:buFont typeface="+mj-lt"/>
              <a:buAutoNum type="arabicParenR"/>
            </a:pPr>
            <a:r>
              <a:rPr lang="en-US" sz="2000"/>
              <a:t>Wheelset</a:t>
            </a:r>
          </a:p>
          <a:p>
            <a:pPr marL="514350" indent="-514350">
              <a:buFont typeface="+mj-lt"/>
              <a:buAutoNum type="arabicParenR"/>
            </a:pPr>
            <a:r>
              <a:rPr lang="en-US" sz="2000"/>
              <a:t>Rails</a:t>
            </a:r>
          </a:p>
          <a:p>
            <a:pPr marL="514350" indent="-514350">
              <a:buFont typeface="+mj-lt"/>
              <a:buAutoNum type="arabicParenR"/>
            </a:pPr>
            <a:r>
              <a:rPr lang="en-US" sz="2000"/>
              <a:t>Sleepers</a:t>
            </a:r>
          </a:p>
          <a:p>
            <a:pPr marL="514350" indent="-514350">
              <a:buFont typeface="+mj-lt"/>
              <a:buAutoNum type="arabicParenR"/>
            </a:pPr>
            <a:r>
              <a:rPr lang="en-US" sz="2000"/>
              <a:t>Ballast</a:t>
            </a:r>
          </a:p>
          <a:p>
            <a:pPr marL="514350" indent="-514350">
              <a:buFont typeface="+mj-lt"/>
              <a:buAutoNum type="arabicParenR"/>
            </a:pPr>
            <a:r>
              <a:rPr lang="en-US" sz="2000"/>
              <a:t>Roadbed</a:t>
            </a:r>
          </a:p>
        </p:txBody>
      </p:sp>
    </p:spTree>
    <p:extLst>
      <p:ext uri="{BB962C8B-B14F-4D97-AF65-F5344CB8AC3E}">
        <p14:creationId xmlns:p14="http://schemas.microsoft.com/office/powerpoint/2010/main" val="142608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D882-BC4B-4CDF-8656-EA6C57427C0D}"/>
              </a:ext>
            </a:extLst>
          </p:cNvPr>
          <p:cNvSpPr>
            <a:spLocks noGrp="1"/>
          </p:cNvSpPr>
          <p:nvPr>
            <p:ph type="title"/>
          </p:nvPr>
        </p:nvSpPr>
        <p:spPr/>
        <p:txBody>
          <a:bodyPr/>
          <a:lstStyle/>
          <a:p>
            <a:pPr algn="ctr"/>
            <a:r>
              <a:rPr lang="en-US" dirty="0"/>
              <a:t>Mathematical Modelling </a:t>
            </a:r>
            <a:endParaRPr lang="en-IN" dirty="0"/>
          </a:p>
        </p:txBody>
      </p:sp>
      <p:pic>
        <p:nvPicPr>
          <p:cNvPr id="46" name="Picture 46" descr="A picture containing clock&#10;&#10;Description generated with very high confidence">
            <a:extLst>
              <a:ext uri="{FF2B5EF4-FFF2-40B4-BE49-F238E27FC236}">
                <a16:creationId xmlns:a16="http://schemas.microsoft.com/office/drawing/2014/main" id="{0BACC053-90ED-493F-B984-0F8AF161CDE5}"/>
              </a:ext>
            </a:extLst>
          </p:cNvPr>
          <p:cNvPicPr>
            <a:picLocks noGrp="1" noChangeAspect="1"/>
          </p:cNvPicPr>
          <p:nvPr>
            <p:ph idx="1"/>
          </p:nvPr>
        </p:nvPicPr>
        <p:blipFill>
          <a:blip r:embed="rId2"/>
          <a:stretch>
            <a:fillRect/>
          </a:stretch>
        </p:blipFill>
        <p:spPr>
          <a:xfrm>
            <a:off x="7824306" y="1565363"/>
            <a:ext cx="2243040" cy="5100743"/>
          </a:xfr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B5F1901-613E-434E-997B-3BDB772A6FD1}"/>
                  </a:ext>
                </a:extLst>
              </p14:cNvPr>
              <p14:cNvContentPartPr/>
              <p14:nvPr/>
            </p14:nvContentPartPr>
            <p14:xfrm>
              <a:off x="5212772" y="1801090"/>
              <a:ext cx="19050" cy="19050"/>
            </p14:xfrm>
          </p:contentPart>
        </mc:Choice>
        <mc:Fallback xmlns="">
          <p:pic>
            <p:nvPicPr>
              <p:cNvPr id="4" name="Ink 3">
                <a:extLst>
                  <a:ext uri="{FF2B5EF4-FFF2-40B4-BE49-F238E27FC236}">
                    <a16:creationId xmlns:a16="http://schemas.microsoft.com/office/drawing/2014/main" id="{8B5F1901-613E-434E-997B-3BDB772A6FD1}"/>
                  </a:ext>
                </a:extLst>
              </p:cNvPr>
              <p:cNvPicPr/>
              <p:nvPr/>
            </p:nvPicPr>
            <p:blipFill>
              <a:blip r:embed="rId4"/>
              <a:stretch>
                <a:fillRect/>
              </a:stretch>
            </p:blipFill>
            <p:spPr>
              <a:xfrm>
                <a:off x="4736522" y="132484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AB1FAEE-1165-4024-9507-E4960FD96398}"/>
                  </a:ext>
                </a:extLst>
              </p14:cNvPr>
              <p14:cNvContentPartPr/>
              <p14:nvPr/>
            </p14:nvContentPartPr>
            <p14:xfrm>
              <a:off x="5645727" y="1853045"/>
              <a:ext cx="19050" cy="19050"/>
            </p14:xfrm>
          </p:contentPart>
        </mc:Choice>
        <mc:Fallback xmlns="">
          <p:pic>
            <p:nvPicPr>
              <p:cNvPr id="5" name="Ink 4">
                <a:extLst>
                  <a:ext uri="{FF2B5EF4-FFF2-40B4-BE49-F238E27FC236}">
                    <a16:creationId xmlns:a16="http://schemas.microsoft.com/office/drawing/2014/main" id="{7AB1FAEE-1165-4024-9507-E4960FD96398}"/>
                  </a:ext>
                </a:extLst>
              </p:cNvPr>
              <p:cNvPicPr/>
              <p:nvPr/>
            </p:nvPicPr>
            <p:blipFill>
              <a:blip r:embed="rId4"/>
              <a:stretch>
                <a:fillRect/>
              </a:stretch>
            </p:blipFill>
            <p:spPr>
              <a:xfrm>
                <a:off x="5169477" y="1376795"/>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ABCD104-6D6A-4E2E-A95A-0AA4B9BE0D73}"/>
                  </a:ext>
                </a:extLst>
              </p14:cNvPr>
              <p14:cNvContentPartPr/>
              <p14:nvPr/>
            </p14:nvContentPartPr>
            <p14:xfrm>
              <a:off x="3117272" y="2424545"/>
              <a:ext cx="19050" cy="19050"/>
            </p14:xfrm>
          </p:contentPart>
        </mc:Choice>
        <mc:Fallback xmlns="">
          <p:pic>
            <p:nvPicPr>
              <p:cNvPr id="6" name="Ink 5">
                <a:extLst>
                  <a:ext uri="{FF2B5EF4-FFF2-40B4-BE49-F238E27FC236}">
                    <a16:creationId xmlns:a16="http://schemas.microsoft.com/office/drawing/2014/main" id="{1ABCD104-6D6A-4E2E-A95A-0AA4B9BE0D73}"/>
                  </a:ext>
                </a:extLst>
              </p:cNvPr>
              <p:cNvPicPr/>
              <p:nvPr/>
            </p:nvPicPr>
            <p:blipFill>
              <a:blip r:embed="rId4"/>
              <a:stretch>
                <a:fillRect/>
              </a:stretch>
            </p:blipFill>
            <p:spPr>
              <a:xfrm>
                <a:off x="2641022" y="1948295"/>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402B8D6D-0727-4926-AC0F-4FA47C449B72}"/>
                  </a:ext>
                </a:extLst>
              </p14:cNvPr>
              <p14:cNvContentPartPr/>
              <p14:nvPr/>
            </p14:nvContentPartPr>
            <p14:xfrm>
              <a:off x="-883227" y="1801090"/>
              <a:ext cx="19050" cy="19050"/>
            </p14:xfrm>
          </p:contentPart>
        </mc:Choice>
        <mc:Fallback xmlns="">
          <p:pic>
            <p:nvPicPr>
              <p:cNvPr id="7" name="Ink 6">
                <a:extLst>
                  <a:ext uri="{FF2B5EF4-FFF2-40B4-BE49-F238E27FC236}">
                    <a16:creationId xmlns:a16="http://schemas.microsoft.com/office/drawing/2014/main" id="{402B8D6D-0727-4926-AC0F-4FA47C449B72}"/>
                  </a:ext>
                </a:extLst>
              </p:cNvPr>
              <p:cNvPicPr/>
              <p:nvPr/>
            </p:nvPicPr>
            <p:blipFill>
              <a:blip r:embed="rId4"/>
              <a:stretch>
                <a:fillRect/>
              </a:stretch>
            </p:blipFill>
            <p:spPr>
              <a:xfrm>
                <a:off x="-1359477" y="132484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B5124E0-7027-445C-96E1-D2E4B684E53C}"/>
                  </a:ext>
                </a:extLst>
              </p14:cNvPr>
              <p14:cNvContentPartPr/>
              <p14:nvPr/>
            </p14:nvContentPartPr>
            <p14:xfrm>
              <a:off x="6373090" y="2493818"/>
              <a:ext cx="19050" cy="19050"/>
            </p14:xfrm>
          </p:contentPart>
        </mc:Choice>
        <mc:Fallback xmlns="">
          <p:pic>
            <p:nvPicPr>
              <p:cNvPr id="8" name="Ink 7">
                <a:extLst>
                  <a:ext uri="{FF2B5EF4-FFF2-40B4-BE49-F238E27FC236}">
                    <a16:creationId xmlns:a16="http://schemas.microsoft.com/office/drawing/2014/main" id="{1B5124E0-7027-445C-96E1-D2E4B684E53C}"/>
                  </a:ext>
                </a:extLst>
              </p:cNvPr>
              <p:cNvPicPr/>
              <p:nvPr/>
            </p:nvPicPr>
            <p:blipFill>
              <a:blip r:embed="rId4"/>
              <a:stretch>
                <a:fillRect/>
              </a:stretch>
            </p:blipFill>
            <p:spPr>
              <a:xfrm>
                <a:off x="5896840" y="2017568"/>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17784F8B-905B-4351-A833-4DD39DEE59CE}"/>
                  </a:ext>
                </a:extLst>
              </p14:cNvPr>
              <p14:cNvContentPartPr/>
              <p14:nvPr/>
            </p14:nvContentPartPr>
            <p14:xfrm>
              <a:off x="5905500" y="2493818"/>
              <a:ext cx="19050" cy="19050"/>
            </p14:xfrm>
          </p:contentPart>
        </mc:Choice>
        <mc:Fallback xmlns="">
          <p:pic>
            <p:nvPicPr>
              <p:cNvPr id="9" name="Ink 8">
                <a:extLst>
                  <a:ext uri="{FF2B5EF4-FFF2-40B4-BE49-F238E27FC236}">
                    <a16:creationId xmlns:a16="http://schemas.microsoft.com/office/drawing/2014/main" id="{17784F8B-905B-4351-A833-4DD39DEE59CE}"/>
                  </a:ext>
                </a:extLst>
              </p:cNvPr>
              <p:cNvPicPr/>
              <p:nvPr/>
            </p:nvPicPr>
            <p:blipFill>
              <a:blip r:embed="rId4"/>
              <a:stretch>
                <a:fillRect/>
              </a:stretch>
            </p:blipFill>
            <p:spPr>
              <a:xfrm>
                <a:off x="5429250" y="2017568"/>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C39EFB3E-109D-479F-A6D0-4CCA71C0DCB9}"/>
                  </a:ext>
                </a:extLst>
              </p14:cNvPr>
              <p14:cNvContentPartPr/>
              <p14:nvPr/>
            </p14:nvContentPartPr>
            <p14:xfrm>
              <a:off x="3255818" y="2026227"/>
              <a:ext cx="19050" cy="19050"/>
            </p14:xfrm>
          </p:contentPart>
        </mc:Choice>
        <mc:Fallback xmlns="">
          <p:pic>
            <p:nvPicPr>
              <p:cNvPr id="10" name="Ink 9">
                <a:extLst>
                  <a:ext uri="{FF2B5EF4-FFF2-40B4-BE49-F238E27FC236}">
                    <a16:creationId xmlns:a16="http://schemas.microsoft.com/office/drawing/2014/main" id="{C39EFB3E-109D-479F-A6D0-4CCA71C0DCB9}"/>
                  </a:ext>
                </a:extLst>
              </p:cNvPr>
              <p:cNvPicPr/>
              <p:nvPr/>
            </p:nvPicPr>
            <p:blipFill>
              <a:blip r:embed="rId4"/>
              <a:stretch>
                <a:fillRect/>
              </a:stretch>
            </p:blipFill>
            <p:spPr>
              <a:xfrm>
                <a:off x="2779568" y="1549977"/>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2AE792DB-04F9-4BF1-9808-7E5B0CD60A7E}"/>
                  </a:ext>
                </a:extLst>
              </p14:cNvPr>
              <p14:cNvContentPartPr/>
              <p14:nvPr/>
            </p14:nvContentPartPr>
            <p14:xfrm>
              <a:off x="3255818" y="2026227"/>
              <a:ext cx="19050" cy="19050"/>
            </p14:xfrm>
          </p:contentPart>
        </mc:Choice>
        <mc:Fallback xmlns="">
          <p:pic>
            <p:nvPicPr>
              <p:cNvPr id="11" name="Ink 10">
                <a:extLst>
                  <a:ext uri="{FF2B5EF4-FFF2-40B4-BE49-F238E27FC236}">
                    <a16:creationId xmlns:a16="http://schemas.microsoft.com/office/drawing/2014/main" id="{2AE792DB-04F9-4BF1-9808-7E5B0CD60A7E}"/>
                  </a:ext>
                </a:extLst>
              </p:cNvPr>
              <p:cNvPicPr/>
              <p:nvPr/>
            </p:nvPicPr>
            <p:blipFill>
              <a:blip r:embed="rId4"/>
              <a:stretch>
                <a:fillRect/>
              </a:stretch>
            </p:blipFill>
            <p:spPr>
              <a:xfrm>
                <a:off x="2779568" y="1549977"/>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CE42773D-D97A-4006-AD60-919EE4B6FE24}"/>
                  </a:ext>
                </a:extLst>
              </p14:cNvPr>
              <p14:cNvContentPartPr/>
              <p14:nvPr/>
            </p14:nvContentPartPr>
            <p14:xfrm>
              <a:off x="-1766454" y="2545772"/>
              <a:ext cx="19050" cy="19050"/>
            </p14:xfrm>
          </p:contentPart>
        </mc:Choice>
        <mc:Fallback xmlns="">
          <p:pic>
            <p:nvPicPr>
              <p:cNvPr id="12" name="Ink 11">
                <a:extLst>
                  <a:ext uri="{FF2B5EF4-FFF2-40B4-BE49-F238E27FC236}">
                    <a16:creationId xmlns:a16="http://schemas.microsoft.com/office/drawing/2014/main" id="{CE42773D-D97A-4006-AD60-919EE4B6FE24}"/>
                  </a:ext>
                </a:extLst>
              </p:cNvPr>
              <p:cNvPicPr/>
              <p:nvPr/>
            </p:nvPicPr>
            <p:blipFill>
              <a:blip r:embed="rId4"/>
              <a:stretch>
                <a:fillRect/>
              </a:stretch>
            </p:blipFill>
            <p:spPr>
              <a:xfrm>
                <a:off x="-2242704" y="2069522"/>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C5EE521D-7796-42F1-90FD-4EFBF640E03D}"/>
                  </a:ext>
                </a:extLst>
              </p14:cNvPr>
              <p14:cNvContentPartPr/>
              <p14:nvPr/>
            </p14:nvContentPartPr>
            <p14:xfrm>
              <a:off x="3394363" y="1974272"/>
              <a:ext cx="19050" cy="19050"/>
            </p14:xfrm>
          </p:contentPart>
        </mc:Choice>
        <mc:Fallback xmlns="">
          <p:pic>
            <p:nvPicPr>
              <p:cNvPr id="13" name="Ink 12">
                <a:extLst>
                  <a:ext uri="{FF2B5EF4-FFF2-40B4-BE49-F238E27FC236}">
                    <a16:creationId xmlns:a16="http://schemas.microsoft.com/office/drawing/2014/main" id="{C5EE521D-7796-42F1-90FD-4EFBF640E03D}"/>
                  </a:ext>
                </a:extLst>
              </p:cNvPr>
              <p:cNvPicPr/>
              <p:nvPr/>
            </p:nvPicPr>
            <p:blipFill>
              <a:blip r:embed="rId4"/>
              <a:stretch>
                <a:fillRect/>
              </a:stretch>
            </p:blipFill>
            <p:spPr>
              <a:xfrm>
                <a:off x="2918113" y="1498022"/>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D3E5EB96-A680-4EC6-8E05-B557A6EB651E}"/>
                  </a:ext>
                </a:extLst>
              </p14:cNvPr>
              <p14:cNvContentPartPr/>
              <p14:nvPr/>
            </p14:nvContentPartPr>
            <p14:xfrm>
              <a:off x="13075227" y="2615045"/>
              <a:ext cx="19050" cy="19050"/>
            </p14:xfrm>
          </p:contentPart>
        </mc:Choice>
        <mc:Fallback xmlns="">
          <p:pic>
            <p:nvPicPr>
              <p:cNvPr id="14" name="Ink 13">
                <a:extLst>
                  <a:ext uri="{FF2B5EF4-FFF2-40B4-BE49-F238E27FC236}">
                    <a16:creationId xmlns:a16="http://schemas.microsoft.com/office/drawing/2014/main" id="{D3E5EB96-A680-4EC6-8E05-B557A6EB651E}"/>
                  </a:ext>
                </a:extLst>
              </p:cNvPr>
              <p:cNvPicPr/>
              <p:nvPr/>
            </p:nvPicPr>
            <p:blipFill>
              <a:blip r:embed="rId4"/>
              <a:stretch>
                <a:fillRect/>
              </a:stretch>
            </p:blipFill>
            <p:spPr>
              <a:xfrm>
                <a:off x="12598977" y="2138795"/>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D99F9435-B2EE-4666-B542-A4A3324C32CE}"/>
                  </a:ext>
                </a:extLst>
              </p14:cNvPr>
              <p14:cNvContentPartPr/>
              <p14:nvPr/>
            </p14:nvContentPartPr>
            <p14:xfrm>
              <a:off x="3307772" y="2043545"/>
              <a:ext cx="19050" cy="19050"/>
            </p14:xfrm>
          </p:contentPart>
        </mc:Choice>
        <mc:Fallback xmlns="">
          <p:pic>
            <p:nvPicPr>
              <p:cNvPr id="15" name="Ink 14">
                <a:extLst>
                  <a:ext uri="{FF2B5EF4-FFF2-40B4-BE49-F238E27FC236}">
                    <a16:creationId xmlns:a16="http://schemas.microsoft.com/office/drawing/2014/main" id="{D99F9435-B2EE-4666-B542-A4A3324C32CE}"/>
                  </a:ext>
                </a:extLst>
              </p:cNvPr>
              <p:cNvPicPr/>
              <p:nvPr/>
            </p:nvPicPr>
            <p:blipFill>
              <a:blip r:embed="rId4"/>
              <a:stretch>
                <a:fillRect/>
              </a:stretch>
            </p:blipFill>
            <p:spPr>
              <a:xfrm>
                <a:off x="2831522" y="1567295"/>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FCEBD2E2-721D-4D60-AE0F-394A7A8F14DB}"/>
                  </a:ext>
                </a:extLst>
              </p14:cNvPr>
              <p14:cNvContentPartPr/>
              <p14:nvPr/>
            </p14:nvContentPartPr>
            <p14:xfrm>
              <a:off x="4658590" y="2528454"/>
              <a:ext cx="19050" cy="19050"/>
            </p14:xfrm>
          </p:contentPart>
        </mc:Choice>
        <mc:Fallback xmlns="">
          <p:pic>
            <p:nvPicPr>
              <p:cNvPr id="18" name="Ink 17">
                <a:extLst>
                  <a:ext uri="{FF2B5EF4-FFF2-40B4-BE49-F238E27FC236}">
                    <a16:creationId xmlns:a16="http://schemas.microsoft.com/office/drawing/2014/main" id="{FCEBD2E2-721D-4D60-AE0F-394A7A8F14DB}"/>
                  </a:ext>
                </a:extLst>
              </p:cNvPr>
              <p:cNvPicPr/>
              <p:nvPr/>
            </p:nvPicPr>
            <p:blipFill>
              <a:blip r:embed="rId4"/>
              <a:stretch>
                <a:fillRect/>
              </a:stretch>
            </p:blipFill>
            <p:spPr>
              <a:xfrm>
                <a:off x="4182340" y="2052204"/>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230B83E9-F0F1-43B4-A734-A82B4C06F8A0}"/>
                  </a:ext>
                </a:extLst>
              </p14:cNvPr>
              <p14:cNvContentPartPr/>
              <p14:nvPr/>
            </p14:nvContentPartPr>
            <p14:xfrm>
              <a:off x="4658590" y="2528454"/>
              <a:ext cx="19050" cy="19050"/>
            </p14:xfrm>
          </p:contentPart>
        </mc:Choice>
        <mc:Fallback xmlns="">
          <p:pic>
            <p:nvPicPr>
              <p:cNvPr id="19" name="Ink 18">
                <a:extLst>
                  <a:ext uri="{FF2B5EF4-FFF2-40B4-BE49-F238E27FC236}">
                    <a16:creationId xmlns:a16="http://schemas.microsoft.com/office/drawing/2014/main" id="{230B83E9-F0F1-43B4-A734-A82B4C06F8A0}"/>
                  </a:ext>
                </a:extLst>
              </p:cNvPr>
              <p:cNvPicPr/>
              <p:nvPr/>
            </p:nvPicPr>
            <p:blipFill>
              <a:blip r:embed="rId4"/>
              <a:stretch>
                <a:fillRect/>
              </a:stretch>
            </p:blipFill>
            <p:spPr>
              <a:xfrm>
                <a:off x="4182340" y="2052204"/>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6C9DA79D-D3B2-49CD-BDAF-61E784DEC3CE}"/>
                  </a:ext>
                </a:extLst>
              </p14:cNvPr>
              <p14:cNvContentPartPr/>
              <p14:nvPr/>
            </p14:nvContentPartPr>
            <p14:xfrm>
              <a:off x="4658590" y="2528454"/>
              <a:ext cx="19050" cy="19050"/>
            </p14:xfrm>
          </p:contentPart>
        </mc:Choice>
        <mc:Fallback xmlns="">
          <p:pic>
            <p:nvPicPr>
              <p:cNvPr id="20" name="Ink 19">
                <a:extLst>
                  <a:ext uri="{FF2B5EF4-FFF2-40B4-BE49-F238E27FC236}">
                    <a16:creationId xmlns:a16="http://schemas.microsoft.com/office/drawing/2014/main" id="{6C9DA79D-D3B2-49CD-BDAF-61E784DEC3CE}"/>
                  </a:ext>
                </a:extLst>
              </p:cNvPr>
              <p:cNvPicPr/>
              <p:nvPr/>
            </p:nvPicPr>
            <p:blipFill>
              <a:blip r:embed="rId4"/>
              <a:stretch>
                <a:fillRect/>
              </a:stretch>
            </p:blipFill>
            <p:spPr>
              <a:xfrm>
                <a:off x="4182340" y="2052204"/>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897F57B5-D128-4739-B5AC-FD24DC451355}"/>
                  </a:ext>
                </a:extLst>
              </p14:cNvPr>
              <p14:cNvContentPartPr/>
              <p14:nvPr/>
            </p14:nvContentPartPr>
            <p14:xfrm>
              <a:off x="4658590" y="2528454"/>
              <a:ext cx="19050" cy="19050"/>
            </p14:xfrm>
          </p:contentPart>
        </mc:Choice>
        <mc:Fallback xmlns="">
          <p:pic>
            <p:nvPicPr>
              <p:cNvPr id="21" name="Ink 20">
                <a:extLst>
                  <a:ext uri="{FF2B5EF4-FFF2-40B4-BE49-F238E27FC236}">
                    <a16:creationId xmlns:a16="http://schemas.microsoft.com/office/drawing/2014/main" id="{897F57B5-D128-4739-B5AC-FD24DC451355}"/>
                  </a:ext>
                </a:extLst>
              </p:cNvPr>
              <p:cNvPicPr/>
              <p:nvPr/>
            </p:nvPicPr>
            <p:blipFill>
              <a:blip r:embed="rId4"/>
              <a:stretch>
                <a:fillRect/>
              </a:stretch>
            </p:blipFill>
            <p:spPr>
              <a:xfrm>
                <a:off x="4182340" y="2052204"/>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4C4191AC-2F4F-4F12-905B-95A6A5E1F5B1}"/>
                  </a:ext>
                </a:extLst>
              </p14:cNvPr>
              <p14:cNvContentPartPr/>
              <p14:nvPr/>
            </p14:nvContentPartPr>
            <p14:xfrm>
              <a:off x="4658590" y="2528454"/>
              <a:ext cx="19050" cy="19050"/>
            </p14:xfrm>
          </p:contentPart>
        </mc:Choice>
        <mc:Fallback xmlns="">
          <p:pic>
            <p:nvPicPr>
              <p:cNvPr id="22" name="Ink 21">
                <a:extLst>
                  <a:ext uri="{FF2B5EF4-FFF2-40B4-BE49-F238E27FC236}">
                    <a16:creationId xmlns:a16="http://schemas.microsoft.com/office/drawing/2014/main" id="{4C4191AC-2F4F-4F12-905B-95A6A5E1F5B1}"/>
                  </a:ext>
                </a:extLst>
              </p:cNvPr>
              <p:cNvPicPr/>
              <p:nvPr/>
            </p:nvPicPr>
            <p:blipFill>
              <a:blip r:embed="rId4"/>
              <a:stretch>
                <a:fillRect/>
              </a:stretch>
            </p:blipFill>
            <p:spPr>
              <a:xfrm>
                <a:off x="4182340" y="2052204"/>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5B6E49F1-28D5-4D8A-A5EE-57F368A91AFF}"/>
                  </a:ext>
                </a:extLst>
              </p14:cNvPr>
              <p14:cNvContentPartPr/>
              <p14:nvPr/>
            </p14:nvContentPartPr>
            <p14:xfrm>
              <a:off x="2043545" y="2026227"/>
              <a:ext cx="19050" cy="19050"/>
            </p14:xfrm>
          </p:contentPart>
        </mc:Choice>
        <mc:Fallback xmlns="">
          <p:pic>
            <p:nvPicPr>
              <p:cNvPr id="25" name="Ink 24">
                <a:extLst>
                  <a:ext uri="{FF2B5EF4-FFF2-40B4-BE49-F238E27FC236}">
                    <a16:creationId xmlns:a16="http://schemas.microsoft.com/office/drawing/2014/main" id="{5B6E49F1-28D5-4D8A-A5EE-57F368A91AFF}"/>
                  </a:ext>
                </a:extLst>
              </p:cNvPr>
              <p:cNvPicPr/>
              <p:nvPr/>
            </p:nvPicPr>
            <p:blipFill>
              <a:blip r:embed="rId4"/>
              <a:stretch>
                <a:fillRect/>
              </a:stretch>
            </p:blipFill>
            <p:spPr>
              <a:xfrm>
                <a:off x="1567295" y="1549977"/>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1C4EB771-F09A-446F-AD10-D1D43AC1F5FC}"/>
                  </a:ext>
                </a:extLst>
              </p14:cNvPr>
              <p14:cNvContentPartPr/>
              <p14:nvPr/>
            </p14:nvContentPartPr>
            <p14:xfrm>
              <a:off x="2753590" y="2095500"/>
              <a:ext cx="19050" cy="19050"/>
            </p14:xfrm>
          </p:contentPart>
        </mc:Choice>
        <mc:Fallback xmlns="">
          <p:pic>
            <p:nvPicPr>
              <p:cNvPr id="26" name="Ink 25">
                <a:extLst>
                  <a:ext uri="{FF2B5EF4-FFF2-40B4-BE49-F238E27FC236}">
                    <a16:creationId xmlns:a16="http://schemas.microsoft.com/office/drawing/2014/main" id="{1C4EB771-F09A-446F-AD10-D1D43AC1F5FC}"/>
                  </a:ext>
                </a:extLst>
              </p:cNvPr>
              <p:cNvPicPr/>
              <p:nvPr/>
            </p:nvPicPr>
            <p:blipFill>
              <a:blip r:embed="rId4"/>
              <a:stretch>
                <a:fillRect/>
              </a:stretch>
            </p:blipFill>
            <p:spPr>
              <a:xfrm>
                <a:off x="2277340" y="161925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5CD46244-F823-43A2-9B36-34366B0EDC13}"/>
                  </a:ext>
                </a:extLst>
              </p14:cNvPr>
              <p14:cNvContentPartPr/>
              <p14:nvPr/>
            </p14:nvContentPartPr>
            <p14:xfrm>
              <a:off x="2753590" y="2095500"/>
              <a:ext cx="19050" cy="19050"/>
            </p14:xfrm>
          </p:contentPart>
        </mc:Choice>
        <mc:Fallback xmlns="">
          <p:pic>
            <p:nvPicPr>
              <p:cNvPr id="27" name="Ink 26">
                <a:extLst>
                  <a:ext uri="{FF2B5EF4-FFF2-40B4-BE49-F238E27FC236}">
                    <a16:creationId xmlns:a16="http://schemas.microsoft.com/office/drawing/2014/main" id="{5CD46244-F823-43A2-9B36-34366B0EDC13}"/>
                  </a:ext>
                </a:extLst>
              </p:cNvPr>
              <p:cNvPicPr/>
              <p:nvPr/>
            </p:nvPicPr>
            <p:blipFill>
              <a:blip r:embed="rId4"/>
              <a:stretch>
                <a:fillRect/>
              </a:stretch>
            </p:blipFill>
            <p:spPr>
              <a:xfrm>
                <a:off x="2277340" y="161925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5E56FFAB-EB3E-475B-A1A1-DB8F47A46152}"/>
                  </a:ext>
                </a:extLst>
              </p14:cNvPr>
              <p14:cNvContentPartPr/>
              <p14:nvPr/>
            </p14:nvContentPartPr>
            <p14:xfrm>
              <a:off x="2753590" y="2095500"/>
              <a:ext cx="19050" cy="19050"/>
            </p14:xfrm>
          </p:contentPart>
        </mc:Choice>
        <mc:Fallback xmlns="">
          <p:pic>
            <p:nvPicPr>
              <p:cNvPr id="28" name="Ink 27">
                <a:extLst>
                  <a:ext uri="{FF2B5EF4-FFF2-40B4-BE49-F238E27FC236}">
                    <a16:creationId xmlns:a16="http://schemas.microsoft.com/office/drawing/2014/main" id="{5E56FFAB-EB3E-475B-A1A1-DB8F47A46152}"/>
                  </a:ext>
                </a:extLst>
              </p:cNvPr>
              <p:cNvPicPr/>
              <p:nvPr/>
            </p:nvPicPr>
            <p:blipFill>
              <a:blip r:embed="rId4"/>
              <a:stretch>
                <a:fillRect/>
              </a:stretch>
            </p:blipFill>
            <p:spPr>
              <a:xfrm>
                <a:off x="2277340" y="161925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D0D7EAE9-922B-4D68-ADB5-E2975DE8E0F2}"/>
                  </a:ext>
                </a:extLst>
              </p14:cNvPr>
              <p14:cNvContentPartPr/>
              <p14:nvPr/>
            </p14:nvContentPartPr>
            <p14:xfrm>
              <a:off x="2753590" y="2095500"/>
              <a:ext cx="19050" cy="19050"/>
            </p14:xfrm>
          </p:contentPart>
        </mc:Choice>
        <mc:Fallback xmlns="">
          <p:pic>
            <p:nvPicPr>
              <p:cNvPr id="29" name="Ink 28">
                <a:extLst>
                  <a:ext uri="{FF2B5EF4-FFF2-40B4-BE49-F238E27FC236}">
                    <a16:creationId xmlns:a16="http://schemas.microsoft.com/office/drawing/2014/main" id="{D0D7EAE9-922B-4D68-ADB5-E2975DE8E0F2}"/>
                  </a:ext>
                </a:extLst>
              </p:cNvPr>
              <p:cNvPicPr/>
              <p:nvPr/>
            </p:nvPicPr>
            <p:blipFill>
              <a:blip r:embed="rId4"/>
              <a:stretch>
                <a:fillRect/>
              </a:stretch>
            </p:blipFill>
            <p:spPr>
              <a:xfrm>
                <a:off x="2277340" y="161925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F8BA764D-1261-4477-AD0E-5C95D651D13B}"/>
                  </a:ext>
                </a:extLst>
              </p14:cNvPr>
              <p14:cNvContentPartPr/>
              <p14:nvPr/>
            </p14:nvContentPartPr>
            <p14:xfrm>
              <a:off x="2753590" y="2095500"/>
              <a:ext cx="19050" cy="19050"/>
            </p14:xfrm>
          </p:contentPart>
        </mc:Choice>
        <mc:Fallback xmlns="">
          <p:pic>
            <p:nvPicPr>
              <p:cNvPr id="30" name="Ink 29">
                <a:extLst>
                  <a:ext uri="{FF2B5EF4-FFF2-40B4-BE49-F238E27FC236}">
                    <a16:creationId xmlns:a16="http://schemas.microsoft.com/office/drawing/2014/main" id="{F8BA764D-1261-4477-AD0E-5C95D651D13B}"/>
                  </a:ext>
                </a:extLst>
              </p:cNvPr>
              <p:cNvPicPr/>
              <p:nvPr/>
            </p:nvPicPr>
            <p:blipFill>
              <a:blip r:embed="rId4"/>
              <a:stretch>
                <a:fillRect/>
              </a:stretch>
            </p:blipFill>
            <p:spPr>
              <a:xfrm>
                <a:off x="2277340" y="161925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2D5DAFE5-7BE9-4CDD-B9F3-0DF4AF0A91FC}"/>
                  </a:ext>
                </a:extLst>
              </p14:cNvPr>
              <p14:cNvContentPartPr/>
              <p14:nvPr/>
            </p14:nvContentPartPr>
            <p14:xfrm>
              <a:off x="2753590" y="2095500"/>
              <a:ext cx="19050" cy="19050"/>
            </p14:xfrm>
          </p:contentPart>
        </mc:Choice>
        <mc:Fallback xmlns="">
          <p:pic>
            <p:nvPicPr>
              <p:cNvPr id="31" name="Ink 30">
                <a:extLst>
                  <a:ext uri="{FF2B5EF4-FFF2-40B4-BE49-F238E27FC236}">
                    <a16:creationId xmlns:a16="http://schemas.microsoft.com/office/drawing/2014/main" id="{2D5DAFE5-7BE9-4CDD-B9F3-0DF4AF0A91FC}"/>
                  </a:ext>
                </a:extLst>
              </p:cNvPr>
              <p:cNvPicPr/>
              <p:nvPr/>
            </p:nvPicPr>
            <p:blipFill>
              <a:blip r:embed="rId4"/>
              <a:stretch>
                <a:fillRect/>
              </a:stretch>
            </p:blipFill>
            <p:spPr>
              <a:xfrm>
                <a:off x="2277340" y="161925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14AA9028-9AFB-4C3B-88FB-77CF26CF0C67}"/>
                  </a:ext>
                </a:extLst>
              </p14:cNvPr>
              <p14:cNvContentPartPr/>
              <p14:nvPr/>
            </p14:nvContentPartPr>
            <p14:xfrm>
              <a:off x="2753590" y="2095500"/>
              <a:ext cx="19050" cy="19050"/>
            </p14:xfrm>
          </p:contentPart>
        </mc:Choice>
        <mc:Fallback xmlns="">
          <p:pic>
            <p:nvPicPr>
              <p:cNvPr id="32" name="Ink 31">
                <a:extLst>
                  <a:ext uri="{FF2B5EF4-FFF2-40B4-BE49-F238E27FC236}">
                    <a16:creationId xmlns:a16="http://schemas.microsoft.com/office/drawing/2014/main" id="{14AA9028-9AFB-4C3B-88FB-77CF26CF0C67}"/>
                  </a:ext>
                </a:extLst>
              </p:cNvPr>
              <p:cNvPicPr/>
              <p:nvPr/>
            </p:nvPicPr>
            <p:blipFill>
              <a:blip r:embed="rId4"/>
              <a:stretch>
                <a:fillRect/>
              </a:stretch>
            </p:blipFill>
            <p:spPr>
              <a:xfrm>
                <a:off x="2277340" y="161925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13AE1590-A150-46A6-A7C6-1D8707BFEBD8}"/>
                  </a:ext>
                </a:extLst>
              </p14:cNvPr>
              <p14:cNvContentPartPr/>
              <p14:nvPr/>
            </p14:nvContentPartPr>
            <p14:xfrm>
              <a:off x="2753590" y="2095500"/>
              <a:ext cx="19050" cy="19050"/>
            </p14:xfrm>
          </p:contentPart>
        </mc:Choice>
        <mc:Fallback xmlns="">
          <p:pic>
            <p:nvPicPr>
              <p:cNvPr id="33" name="Ink 32">
                <a:extLst>
                  <a:ext uri="{FF2B5EF4-FFF2-40B4-BE49-F238E27FC236}">
                    <a16:creationId xmlns:a16="http://schemas.microsoft.com/office/drawing/2014/main" id="{13AE1590-A150-46A6-A7C6-1D8707BFEBD8}"/>
                  </a:ext>
                </a:extLst>
              </p:cNvPr>
              <p:cNvPicPr/>
              <p:nvPr/>
            </p:nvPicPr>
            <p:blipFill>
              <a:blip r:embed="rId4"/>
              <a:stretch>
                <a:fillRect/>
              </a:stretch>
            </p:blipFill>
            <p:spPr>
              <a:xfrm>
                <a:off x="2277340" y="161925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4" name="Ink 33">
                <a:extLst>
                  <a:ext uri="{FF2B5EF4-FFF2-40B4-BE49-F238E27FC236}">
                    <a16:creationId xmlns:a16="http://schemas.microsoft.com/office/drawing/2014/main" id="{D7760F4A-4C22-4FA8-8945-DAD480CA0D35}"/>
                  </a:ext>
                </a:extLst>
              </p14:cNvPr>
              <p14:cNvContentPartPr/>
              <p14:nvPr/>
            </p14:nvContentPartPr>
            <p14:xfrm>
              <a:off x="2753590" y="2095500"/>
              <a:ext cx="19050" cy="19050"/>
            </p14:xfrm>
          </p:contentPart>
        </mc:Choice>
        <mc:Fallback xmlns="">
          <p:pic>
            <p:nvPicPr>
              <p:cNvPr id="34" name="Ink 33">
                <a:extLst>
                  <a:ext uri="{FF2B5EF4-FFF2-40B4-BE49-F238E27FC236}">
                    <a16:creationId xmlns:a16="http://schemas.microsoft.com/office/drawing/2014/main" id="{D7760F4A-4C22-4FA8-8945-DAD480CA0D35}"/>
                  </a:ext>
                </a:extLst>
              </p:cNvPr>
              <p:cNvPicPr/>
              <p:nvPr/>
            </p:nvPicPr>
            <p:blipFill>
              <a:blip r:embed="rId4"/>
              <a:stretch>
                <a:fillRect/>
              </a:stretch>
            </p:blipFill>
            <p:spPr>
              <a:xfrm>
                <a:off x="2277340" y="161925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 name="Ink 34">
                <a:extLst>
                  <a:ext uri="{FF2B5EF4-FFF2-40B4-BE49-F238E27FC236}">
                    <a16:creationId xmlns:a16="http://schemas.microsoft.com/office/drawing/2014/main" id="{5F117289-C4D2-4E43-B00D-69820980AB22}"/>
                  </a:ext>
                </a:extLst>
              </p14:cNvPr>
              <p14:cNvContentPartPr/>
              <p14:nvPr/>
            </p14:nvContentPartPr>
            <p14:xfrm>
              <a:off x="2753590" y="2095500"/>
              <a:ext cx="19050" cy="19050"/>
            </p14:xfrm>
          </p:contentPart>
        </mc:Choice>
        <mc:Fallback xmlns="">
          <p:pic>
            <p:nvPicPr>
              <p:cNvPr id="35" name="Ink 34">
                <a:extLst>
                  <a:ext uri="{FF2B5EF4-FFF2-40B4-BE49-F238E27FC236}">
                    <a16:creationId xmlns:a16="http://schemas.microsoft.com/office/drawing/2014/main" id="{5F117289-C4D2-4E43-B00D-69820980AB22}"/>
                  </a:ext>
                </a:extLst>
              </p:cNvPr>
              <p:cNvPicPr/>
              <p:nvPr/>
            </p:nvPicPr>
            <p:blipFill>
              <a:blip r:embed="rId4"/>
              <a:stretch>
                <a:fillRect/>
              </a:stretch>
            </p:blipFill>
            <p:spPr>
              <a:xfrm>
                <a:off x="2277340" y="161925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 name="Ink 35">
                <a:extLst>
                  <a:ext uri="{FF2B5EF4-FFF2-40B4-BE49-F238E27FC236}">
                    <a16:creationId xmlns:a16="http://schemas.microsoft.com/office/drawing/2014/main" id="{7C702E72-B944-4787-BE77-50661E05441A}"/>
                  </a:ext>
                </a:extLst>
              </p14:cNvPr>
              <p14:cNvContentPartPr/>
              <p14:nvPr/>
            </p14:nvContentPartPr>
            <p14:xfrm>
              <a:off x="3394363" y="2026227"/>
              <a:ext cx="19050" cy="19050"/>
            </p14:xfrm>
          </p:contentPart>
        </mc:Choice>
        <mc:Fallback xmlns="">
          <p:pic>
            <p:nvPicPr>
              <p:cNvPr id="36" name="Ink 35">
                <a:extLst>
                  <a:ext uri="{FF2B5EF4-FFF2-40B4-BE49-F238E27FC236}">
                    <a16:creationId xmlns:a16="http://schemas.microsoft.com/office/drawing/2014/main" id="{7C702E72-B944-4787-BE77-50661E05441A}"/>
                  </a:ext>
                </a:extLst>
              </p:cNvPr>
              <p:cNvPicPr/>
              <p:nvPr/>
            </p:nvPicPr>
            <p:blipFill>
              <a:blip r:embed="rId4"/>
              <a:stretch>
                <a:fillRect/>
              </a:stretch>
            </p:blipFill>
            <p:spPr>
              <a:xfrm>
                <a:off x="2918113" y="1549977"/>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57747DF9-B0BF-461B-80D1-EFBB5BAC2464}"/>
                  </a:ext>
                </a:extLst>
              </p14:cNvPr>
              <p14:cNvContentPartPr/>
              <p14:nvPr/>
            </p14:nvContentPartPr>
            <p14:xfrm>
              <a:off x="5091545" y="2563090"/>
              <a:ext cx="19050" cy="19050"/>
            </p14:xfrm>
          </p:contentPart>
        </mc:Choice>
        <mc:Fallback xmlns="">
          <p:pic>
            <p:nvPicPr>
              <p:cNvPr id="37" name="Ink 36">
                <a:extLst>
                  <a:ext uri="{FF2B5EF4-FFF2-40B4-BE49-F238E27FC236}">
                    <a16:creationId xmlns:a16="http://schemas.microsoft.com/office/drawing/2014/main" id="{57747DF9-B0BF-461B-80D1-EFBB5BAC2464}"/>
                  </a:ext>
                </a:extLst>
              </p:cNvPr>
              <p:cNvPicPr/>
              <p:nvPr/>
            </p:nvPicPr>
            <p:blipFill>
              <a:blip r:embed="rId4"/>
              <a:stretch>
                <a:fillRect/>
              </a:stretch>
            </p:blipFill>
            <p:spPr>
              <a:xfrm>
                <a:off x="4615295" y="208684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3EF0E86D-2D46-4640-B493-2B2FF325AF80}"/>
                  </a:ext>
                </a:extLst>
              </p14:cNvPr>
              <p14:cNvContentPartPr/>
              <p14:nvPr/>
            </p14:nvContentPartPr>
            <p14:xfrm>
              <a:off x="3013363" y="2528454"/>
              <a:ext cx="19050" cy="19050"/>
            </p14:xfrm>
          </p:contentPart>
        </mc:Choice>
        <mc:Fallback xmlns="">
          <p:pic>
            <p:nvPicPr>
              <p:cNvPr id="38" name="Ink 37">
                <a:extLst>
                  <a:ext uri="{FF2B5EF4-FFF2-40B4-BE49-F238E27FC236}">
                    <a16:creationId xmlns:a16="http://schemas.microsoft.com/office/drawing/2014/main" id="{3EF0E86D-2D46-4640-B493-2B2FF325AF80}"/>
                  </a:ext>
                </a:extLst>
              </p:cNvPr>
              <p:cNvPicPr/>
              <p:nvPr/>
            </p:nvPicPr>
            <p:blipFill>
              <a:blip r:embed="rId4"/>
              <a:stretch>
                <a:fillRect/>
              </a:stretch>
            </p:blipFill>
            <p:spPr>
              <a:xfrm>
                <a:off x="2537113" y="2052204"/>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9" name="Ink 38">
                <a:extLst>
                  <a:ext uri="{FF2B5EF4-FFF2-40B4-BE49-F238E27FC236}">
                    <a16:creationId xmlns:a16="http://schemas.microsoft.com/office/drawing/2014/main" id="{CD8384E1-0DC5-42A1-BA03-5AB245046DFE}"/>
                  </a:ext>
                </a:extLst>
              </p14:cNvPr>
              <p14:cNvContentPartPr/>
              <p14:nvPr/>
            </p14:nvContentPartPr>
            <p14:xfrm>
              <a:off x="3013363" y="2528454"/>
              <a:ext cx="19050" cy="19050"/>
            </p14:xfrm>
          </p:contentPart>
        </mc:Choice>
        <mc:Fallback xmlns="">
          <p:pic>
            <p:nvPicPr>
              <p:cNvPr id="39" name="Ink 38">
                <a:extLst>
                  <a:ext uri="{FF2B5EF4-FFF2-40B4-BE49-F238E27FC236}">
                    <a16:creationId xmlns:a16="http://schemas.microsoft.com/office/drawing/2014/main" id="{CD8384E1-0DC5-42A1-BA03-5AB245046DFE}"/>
                  </a:ext>
                </a:extLst>
              </p:cNvPr>
              <p:cNvPicPr/>
              <p:nvPr/>
            </p:nvPicPr>
            <p:blipFill>
              <a:blip r:embed="rId4"/>
              <a:stretch>
                <a:fillRect/>
              </a:stretch>
            </p:blipFill>
            <p:spPr>
              <a:xfrm>
                <a:off x="2537113" y="2052204"/>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9EC3CA03-F172-46E0-B571-234DCAFB858B}"/>
                  </a:ext>
                </a:extLst>
              </p14:cNvPr>
              <p14:cNvContentPartPr/>
              <p14:nvPr/>
            </p14:nvContentPartPr>
            <p14:xfrm>
              <a:off x="3013363" y="2528454"/>
              <a:ext cx="19050" cy="19050"/>
            </p14:xfrm>
          </p:contentPart>
        </mc:Choice>
        <mc:Fallback xmlns="">
          <p:pic>
            <p:nvPicPr>
              <p:cNvPr id="40" name="Ink 39">
                <a:extLst>
                  <a:ext uri="{FF2B5EF4-FFF2-40B4-BE49-F238E27FC236}">
                    <a16:creationId xmlns:a16="http://schemas.microsoft.com/office/drawing/2014/main" id="{9EC3CA03-F172-46E0-B571-234DCAFB858B}"/>
                  </a:ext>
                </a:extLst>
              </p:cNvPr>
              <p:cNvPicPr/>
              <p:nvPr/>
            </p:nvPicPr>
            <p:blipFill>
              <a:blip r:embed="rId4"/>
              <a:stretch>
                <a:fillRect/>
              </a:stretch>
            </p:blipFill>
            <p:spPr>
              <a:xfrm>
                <a:off x="2537113" y="2052204"/>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1" name="Ink 40">
                <a:extLst>
                  <a:ext uri="{FF2B5EF4-FFF2-40B4-BE49-F238E27FC236}">
                    <a16:creationId xmlns:a16="http://schemas.microsoft.com/office/drawing/2014/main" id="{B48B8530-312B-4A31-84C3-F89848149246}"/>
                  </a:ext>
                </a:extLst>
              </p14:cNvPr>
              <p14:cNvContentPartPr/>
              <p14:nvPr/>
            </p14:nvContentPartPr>
            <p14:xfrm>
              <a:off x="3013363" y="2528454"/>
              <a:ext cx="19050" cy="19050"/>
            </p14:xfrm>
          </p:contentPart>
        </mc:Choice>
        <mc:Fallback xmlns="">
          <p:pic>
            <p:nvPicPr>
              <p:cNvPr id="41" name="Ink 40">
                <a:extLst>
                  <a:ext uri="{FF2B5EF4-FFF2-40B4-BE49-F238E27FC236}">
                    <a16:creationId xmlns:a16="http://schemas.microsoft.com/office/drawing/2014/main" id="{B48B8530-312B-4A31-84C3-F89848149246}"/>
                  </a:ext>
                </a:extLst>
              </p:cNvPr>
              <p:cNvPicPr/>
              <p:nvPr/>
            </p:nvPicPr>
            <p:blipFill>
              <a:blip r:embed="rId4"/>
              <a:stretch>
                <a:fillRect/>
              </a:stretch>
            </p:blipFill>
            <p:spPr>
              <a:xfrm>
                <a:off x="2537113" y="2052204"/>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2" name="Ink 41">
                <a:extLst>
                  <a:ext uri="{FF2B5EF4-FFF2-40B4-BE49-F238E27FC236}">
                    <a16:creationId xmlns:a16="http://schemas.microsoft.com/office/drawing/2014/main" id="{5FEE8E0C-365F-4274-BAD7-912D681BA7F9}"/>
                  </a:ext>
                </a:extLst>
              </p14:cNvPr>
              <p14:cNvContentPartPr/>
              <p14:nvPr/>
            </p14:nvContentPartPr>
            <p14:xfrm>
              <a:off x="3013363" y="2528454"/>
              <a:ext cx="19050" cy="19050"/>
            </p14:xfrm>
          </p:contentPart>
        </mc:Choice>
        <mc:Fallback xmlns="">
          <p:pic>
            <p:nvPicPr>
              <p:cNvPr id="42" name="Ink 41">
                <a:extLst>
                  <a:ext uri="{FF2B5EF4-FFF2-40B4-BE49-F238E27FC236}">
                    <a16:creationId xmlns:a16="http://schemas.microsoft.com/office/drawing/2014/main" id="{5FEE8E0C-365F-4274-BAD7-912D681BA7F9}"/>
                  </a:ext>
                </a:extLst>
              </p:cNvPr>
              <p:cNvPicPr/>
              <p:nvPr/>
            </p:nvPicPr>
            <p:blipFill>
              <a:blip r:embed="rId4"/>
              <a:stretch>
                <a:fillRect/>
              </a:stretch>
            </p:blipFill>
            <p:spPr>
              <a:xfrm>
                <a:off x="2537113" y="2052204"/>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Ink 42">
                <a:extLst>
                  <a:ext uri="{FF2B5EF4-FFF2-40B4-BE49-F238E27FC236}">
                    <a16:creationId xmlns:a16="http://schemas.microsoft.com/office/drawing/2014/main" id="{DF49C3AA-8912-4322-85D6-7D3B1009428B}"/>
                  </a:ext>
                </a:extLst>
              </p14:cNvPr>
              <p14:cNvContentPartPr/>
              <p14:nvPr/>
            </p14:nvContentPartPr>
            <p14:xfrm>
              <a:off x="-831272" y="1905000"/>
              <a:ext cx="19050" cy="19050"/>
            </p14:xfrm>
          </p:contentPart>
        </mc:Choice>
        <mc:Fallback xmlns="">
          <p:pic>
            <p:nvPicPr>
              <p:cNvPr id="43" name="Ink 42">
                <a:extLst>
                  <a:ext uri="{FF2B5EF4-FFF2-40B4-BE49-F238E27FC236}">
                    <a16:creationId xmlns:a16="http://schemas.microsoft.com/office/drawing/2014/main" id="{DF49C3AA-8912-4322-85D6-7D3B1009428B}"/>
                  </a:ext>
                </a:extLst>
              </p:cNvPr>
              <p:cNvPicPr/>
              <p:nvPr/>
            </p:nvPicPr>
            <p:blipFill>
              <a:blip r:embed="rId4"/>
              <a:stretch>
                <a:fillRect/>
              </a:stretch>
            </p:blipFill>
            <p:spPr>
              <a:xfrm>
                <a:off x="-1307522" y="142875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 name="Ink 43">
                <a:extLst>
                  <a:ext uri="{FF2B5EF4-FFF2-40B4-BE49-F238E27FC236}">
                    <a16:creationId xmlns:a16="http://schemas.microsoft.com/office/drawing/2014/main" id="{BC53A268-1C89-462C-9A83-55CD6A263997}"/>
                  </a:ext>
                </a:extLst>
              </p14:cNvPr>
              <p14:cNvContentPartPr/>
              <p14:nvPr/>
            </p14:nvContentPartPr>
            <p14:xfrm>
              <a:off x="-831272" y="1905000"/>
              <a:ext cx="19050" cy="19050"/>
            </p14:xfrm>
          </p:contentPart>
        </mc:Choice>
        <mc:Fallback xmlns="">
          <p:pic>
            <p:nvPicPr>
              <p:cNvPr id="44" name="Ink 43">
                <a:extLst>
                  <a:ext uri="{FF2B5EF4-FFF2-40B4-BE49-F238E27FC236}">
                    <a16:creationId xmlns:a16="http://schemas.microsoft.com/office/drawing/2014/main" id="{BC53A268-1C89-462C-9A83-55CD6A263997}"/>
                  </a:ext>
                </a:extLst>
              </p:cNvPr>
              <p:cNvPicPr/>
              <p:nvPr/>
            </p:nvPicPr>
            <p:blipFill>
              <a:blip r:embed="rId4"/>
              <a:stretch>
                <a:fillRect/>
              </a:stretch>
            </p:blipFill>
            <p:spPr>
              <a:xfrm>
                <a:off x="-1307522" y="142875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5" name="Ink 44">
                <a:extLst>
                  <a:ext uri="{FF2B5EF4-FFF2-40B4-BE49-F238E27FC236}">
                    <a16:creationId xmlns:a16="http://schemas.microsoft.com/office/drawing/2014/main" id="{E6D20BBA-948D-4F55-8699-62B5AAD5773F}"/>
                  </a:ext>
                </a:extLst>
              </p14:cNvPr>
              <p14:cNvContentPartPr/>
              <p14:nvPr/>
            </p14:nvContentPartPr>
            <p14:xfrm>
              <a:off x="-1870363" y="1454727"/>
              <a:ext cx="19050" cy="19050"/>
            </p14:xfrm>
          </p:contentPart>
        </mc:Choice>
        <mc:Fallback xmlns="">
          <p:pic>
            <p:nvPicPr>
              <p:cNvPr id="45" name="Ink 44">
                <a:extLst>
                  <a:ext uri="{FF2B5EF4-FFF2-40B4-BE49-F238E27FC236}">
                    <a16:creationId xmlns:a16="http://schemas.microsoft.com/office/drawing/2014/main" id="{E6D20BBA-948D-4F55-8699-62B5AAD5773F}"/>
                  </a:ext>
                </a:extLst>
              </p:cNvPr>
              <p:cNvPicPr/>
              <p:nvPr/>
            </p:nvPicPr>
            <p:blipFill>
              <a:blip r:embed="rId4"/>
              <a:stretch>
                <a:fillRect/>
              </a:stretch>
            </p:blipFill>
            <p:spPr>
              <a:xfrm>
                <a:off x="-2346613" y="978477"/>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93F7F1C4-6393-481B-A494-0856951A5B5C}"/>
                  </a:ext>
                </a:extLst>
              </p14:cNvPr>
              <p14:cNvContentPartPr/>
              <p14:nvPr/>
            </p14:nvContentPartPr>
            <p14:xfrm>
              <a:off x="8278090" y="3775363"/>
              <a:ext cx="19050" cy="19050"/>
            </p14:xfrm>
          </p:contentPart>
        </mc:Choice>
        <mc:Fallback xmlns="">
          <p:pic>
            <p:nvPicPr>
              <p:cNvPr id="48" name="Ink 47">
                <a:extLst>
                  <a:ext uri="{FF2B5EF4-FFF2-40B4-BE49-F238E27FC236}">
                    <a16:creationId xmlns:a16="http://schemas.microsoft.com/office/drawing/2014/main" id="{93F7F1C4-6393-481B-A494-0856951A5B5C}"/>
                  </a:ext>
                </a:extLst>
              </p:cNvPr>
              <p:cNvPicPr/>
              <p:nvPr/>
            </p:nvPicPr>
            <p:blipFill>
              <a:blip r:embed="rId4"/>
              <a:stretch>
                <a:fillRect/>
              </a:stretch>
            </p:blipFill>
            <p:spPr>
              <a:xfrm>
                <a:off x="7801840" y="3299113"/>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BCCB726D-42A7-40E4-B1C1-83568D19A93B}"/>
                  </a:ext>
                </a:extLst>
              </p14:cNvPr>
              <p14:cNvContentPartPr/>
              <p14:nvPr/>
            </p14:nvContentPartPr>
            <p14:xfrm>
              <a:off x="6338454" y="3065318"/>
              <a:ext cx="19050" cy="19050"/>
            </p14:xfrm>
          </p:contentPart>
        </mc:Choice>
        <mc:Fallback xmlns="">
          <p:pic>
            <p:nvPicPr>
              <p:cNvPr id="49" name="Ink 48">
                <a:extLst>
                  <a:ext uri="{FF2B5EF4-FFF2-40B4-BE49-F238E27FC236}">
                    <a16:creationId xmlns:a16="http://schemas.microsoft.com/office/drawing/2014/main" id="{BCCB726D-42A7-40E4-B1C1-83568D19A93B}"/>
                  </a:ext>
                </a:extLst>
              </p:cNvPr>
              <p:cNvPicPr/>
              <p:nvPr/>
            </p:nvPicPr>
            <p:blipFill>
              <a:blip r:embed="rId4"/>
              <a:stretch>
                <a:fillRect/>
              </a:stretch>
            </p:blipFill>
            <p:spPr>
              <a:xfrm>
                <a:off x="5862204" y="2589068"/>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0" name="Ink 49">
                <a:extLst>
                  <a:ext uri="{FF2B5EF4-FFF2-40B4-BE49-F238E27FC236}">
                    <a16:creationId xmlns:a16="http://schemas.microsoft.com/office/drawing/2014/main" id="{2104C590-A6E5-4C55-BE48-89C797752887}"/>
                  </a:ext>
                </a:extLst>
              </p14:cNvPr>
              <p14:cNvContentPartPr/>
              <p14:nvPr/>
            </p14:nvContentPartPr>
            <p14:xfrm>
              <a:off x="6251863" y="2632363"/>
              <a:ext cx="19050" cy="19050"/>
            </p14:xfrm>
          </p:contentPart>
        </mc:Choice>
        <mc:Fallback xmlns="">
          <p:pic>
            <p:nvPicPr>
              <p:cNvPr id="50" name="Ink 49">
                <a:extLst>
                  <a:ext uri="{FF2B5EF4-FFF2-40B4-BE49-F238E27FC236}">
                    <a16:creationId xmlns:a16="http://schemas.microsoft.com/office/drawing/2014/main" id="{2104C590-A6E5-4C55-BE48-89C797752887}"/>
                  </a:ext>
                </a:extLst>
              </p:cNvPr>
              <p:cNvPicPr/>
              <p:nvPr/>
            </p:nvPicPr>
            <p:blipFill>
              <a:blip r:embed="rId4"/>
              <a:stretch>
                <a:fillRect/>
              </a:stretch>
            </p:blipFill>
            <p:spPr>
              <a:xfrm>
                <a:off x="5775613" y="2156113"/>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1" name="Ink 50">
                <a:extLst>
                  <a:ext uri="{FF2B5EF4-FFF2-40B4-BE49-F238E27FC236}">
                    <a16:creationId xmlns:a16="http://schemas.microsoft.com/office/drawing/2014/main" id="{C4CDEFE4-4DAA-4721-B522-B53D4C614ED4}"/>
                  </a:ext>
                </a:extLst>
              </p14:cNvPr>
              <p14:cNvContentPartPr/>
              <p14:nvPr/>
            </p14:nvContentPartPr>
            <p14:xfrm>
              <a:off x="6234545" y="1991590"/>
              <a:ext cx="19050" cy="19050"/>
            </p14:xfrm>
          </p:contentPart>
        </mc:Choice>
        <mc:Fallback xmlns="">
          <p:pic>
            <p:nvPicPr>
              <p:cNvPr id="51" name="Ink 50">
                <a:extLst>
                  <a:ext uri="{FF2B5EF4-FFF2-40B4-BE49-F238E27FC236}">
                    <a16:creationId xmlns:a16="http://schemas.microsoft.com/office/drawing/2014/main" id="{C4CDEFE4-4DAA-4721-B522-B53D4C614ED4}"/>
                  </a:ext>
                </a:extLst>
              </p:cNvPr>
              <p:cNvPicPr/>
              <p:nvPr/>
            </p:nvPicPr>
            <p:blipFill>
              <a:blip r:embed="rId4"/>
              <a:stretch>
                <a:fillRect/>
              </a:stretch>
            </p:blipFill>
            <p:spPr>
              <a:xfrm>
                <a:off x="5758295" y="151534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B04E1A61-5B16-4AB6-984D-6552A09B417B}"/>
                  </a:ext>
                </a:extLst>
              </p14:cNvPr>
              <p14:cNvContentPartPr/>
              <p14:nvPr/>
            </p14:nvContentPartPr>
            <p14:xfrm>
              <a:off x="6286500" y="3255818"/>
              <a:ext cx="19050" cy="19050"/>
            </p14:xfrm>
          </p:contentPart>
        </mc:Choice>
        <mc:Fallback xmlns="">
          <p:pic>
            <p:nvPicPr>
              <p:cNvPr id="52" name="Ink 51">
                <a:extLst>
                  <a:ext uri="{FF2B5EF4-FFF2-40B4-BE49-F238E27FC236}">
                    <a16:creationId xmlns:a16="http://schemas.microsoft.com/office/drawing/2014/main" id="{B04E1A61-5B16-4AB6-984D-6552A09B417B}"/>
                  </a:ext>
                </a:extLst>
              </p:cNvPr>
              <p:cNvPicPr/>
              <p:nvPr/>
            </p:nvPicPr>
            <p:blipFill>
              <a:blip r:embed="rId4"/>
              <a:stretch>
                <a:fillRect/>
              </a:stretch>
            </p:blipFill>
            <p:spPr>
              <a:xfrm>
                <a:off x="5810250" y="2779568"/>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3" name="Ink 52">
                <a:extLst>
                  <a:ext uri="{FF2B5EF4-FFF2-40B4-BE49-F238E27FC236}">
                    <a16:creationId xmlns:a16="http://schemas.microsoft.com/office/drawing/2014/main" id="{A3362AE3-BE13-433C-81CE-AB96D3760D1F}"/>
                  </a:ext>
                </a:extLst>
              </p14:cNvPr>
              <p14:cNvContentPartPr/>
              <p14:nvPr/>
            </p14:nvContentPartPr>
            <p14:xfrm>
              <a:off x="9161318" y="3532909"/>
              <a:ext cx="19050" cy="19050"/>
            </p14:xfrm>
          </p:contentPart>
        </mc:Choice>
        <mc:Fallback xmlns="">
          <p:pic>
            <p:nvPicPr>
              <p:cNvPr id="53" name="Ink 52">
                <a:extLst>
                  <a:ext uri="{FF2B5EF4-FFF2-40B4-BE49-F238E27FC236}">
                    <a16:creationId xmlns:a16="http://schemas.microsoft.com/office/drawing/2014/main" id="{A3362AE3-BE13-433C-81CE-AB96D3760D1F}"/>
                  </a:ext>
                </a:extLst>
              </p:cNvPr>
              <p:cNvPicPr/>
              <p:nvPr/>
            </p:nvPicPr>
            <p:blipFill>
              <a:blip r:embed="rId4"/>
              <a:stretch>
                <a:fillRect/>
              </a:stretch>
            </p:blipFill>
            <p:spPr>
              <a:xfrm>
                <a:off x="8685068" y="3056659"/>
                <a:ext cx="952500" cy="952500"/>
              </a:xfrm>
              <a:prstGeom prst="rect">
                <a:avLst/>
              </a:prstGeom>
            </p:spPr>
          </p:pic>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BFFA43-A1EF-4D2D-9D15-8890475F3713}"/>
                  </a:ext>
                </a:extLst>
              </p:cNvPr>
              <p:cNvSpPr txBox="1"/>
              <p:nvPr/>
            </p:nvSpPr>
            <p:spPr>
              <a:xfrm>
                <a:off x="838200" y="1872095"/>
                <a:ext cx="4059618" cy="3424977"/>
              </a:xfrm>
              <a:prstGeom prst="rect">
                <a:avLst/>
              </a:prstGeom>
              <a:noFill/>
            </p:spPr>
            <p:txBody>
              <a:bodyPr wrap="square" rtlCol="0">
                <a:spAutoFit/>
              </a:bodyPr>
              <a:lstStyle/>
              <a:p>
                <a:pPr marL="285750" indent="-285750">
                  <a:buFont typeface="Arial" panose="020B0604020202020204" pitchFamily="34" charset="0"/>
                  <a:buChar char="•"/>
                </a:pPr>
                <a:r>
                  <a:rPr lang="en-US" dirty="0"/>
                  <a:t>The model is designed as a multi (3 DOF system)</a:t>
                </a:r>
              </a:p>
              <a:p>
                <a:pPr marL="285750" indent="-285750">
                  <a:buFont typeface="Arial" panose="020B0604020202020204" pitchFamily="34" charset="0"/>
                  <a:buChar char="•"/>
                </a:pPr>
                <a:endParaRPr lang="en-US" dirty="0"/>
              </a:p>
              <a:p>
                <a:r>
                  <a:rPr lang="en-US" dirty="0"/>
                  <a:t>The equation of motion is </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𝑀</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rPr>
                      <m:t>𝐶</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r>
                          <a:rPr lang="en-US" b="0" i="1" smtClean="0">
                            <a:latin typeface="Cambria Math" panose="02040503050406030204" pitchFamily="18" charset="0"/>
                          </a:rPr>
                          <m:t> </m:t>
                        </m:r>
                      </m:e>
                    </m:acc>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masses are </a:t>
                </a:r>
              </a:p>
              <a:p>
                <a:r>
                  <a:rPr lang="en-US" dirty="0"/>
                  <a:t> m1=Ballast and Roadbed</a:t>
                </a:r>
              </a:p>
              <a:p>
                <a:r>
                  <a:rPr lang="en-US" dirty="0"/>
                  <a:t> m2=Sleepers</a:t>
                </a:r>
              </a:p>
              <a:p>
                <a:r>
                  <a:rPr lang="en-US" dirty="0"/>
                  <a:t> m3=Rails</a:t>
                </a:r>
              </a:p>
              <a:p>
                <a:endParaRPr lang="en-US" dirty="0"/>
              </a:p>
              <a:p>
                <a:endParaRPr lang="en-IN" dirty="0"/>
              </a:p>
            </p:txBody>
          </p:sp>
        </mc:Choice>
        <mc:Fallback xmlns="">
          <p:sp>
            <p:nvSpPr>
              <p:cNvPr id="3" name="TextBox 2">
                <a:extLst>
                  <a:ext uri="{FF2B5EF4-FFF2-40B4-BE49-F238E27FC236}">
                    <a16:creationId xmlns:a16="http://schemas.microsoft.com/office/drawing/2014/main" id="{B8BFFA43-A1EF-4D2D-9D15-8890475F3713}"/>
                  </a:ext>
                </a:extLst>
              </p:cNvPr>
              <p:cNvSpPr txBox="1">
                <a:spLocks noRot="1" noChangeAspect="1" noMove="1" noResize="1" noEditPoints="1" noAdjustHandles="1" noChangeArrowheads="1" noChangeShapeType="1" noTextEdit="1"/>
              </p:cNvSpPr>
              <p:nvPr/>
            </p:nvSpPr>
            <p:spPr>
              <a:xfrm>
                <a:off x="838200" y="1872095"/>
                <a:ext cx="4059618" cy="3424977"/>
              </a:xfrm>
              <a:prstGeom prst="rect">
                <a:avLst/>
              </a:prstGeom>
              <a:blipFill>
                <a:blip r:embed="rId48"/>
                <a:stretch>
                  <a:fillRect l="-1353" t="-890"/>
                </a:stretch>
              </a:blipFill>
            </p:spPr>
            <p:txBody>
              <a:bodyPr/>
              <a:lstStyle/>
              <a:p>
                <a:r>
                  <a:rPr lang="en-IN">
                    <a:noFill/>
                  </a:rPr>
                  <a:t> </a:t>
                </a:r>
              </a:p>
            </p:txBody>
          </p:sp>
        </mc:Fallback>
      </mc:AlternateContent>
    </p:spTree>
    <p:extLst>
      <p:ext uri="{BB962C8B-B14F-4D97-AF65-F5344CB8AC3E}">
        <p14:creationId xmlns:p14="http://schemas.microsoft.com/office/powerpoint/2010/main" val="3223931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29CF-4910-48BC-BC8B-4A4AC85B4475}"/>
              </a:ext>
            </a:extLst>
          </p:cNvPr>
          <p:cNvSpPr>
            <a:spLocks noGrp="1"/>
          </p:cNvSpPr>
          <p:nvPr>
            <p:ph type="title"/>
          </p:nvPr>
        </p:nvSpPr>
        <p:spPr/>
        <p:txBody>
          <a:bodyPr/>
          <a:lstStyle/>
          <a:p>
            <a:r>
              <a:rPr lang="en-US"/>
              <a:t>Equations of motion</a:t>
            </a:r>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882C54-FF44-40A1-B0CE-47BBD4A74F3E}"/>
                  </a:ext>
                </a:extLst>
              </p:cNvPr>
              <p:cNvSpPr>
                <a:spLocks noGrp="1"/>
              </p:cNvSpPr>
              <p:nvPr>
                <p:ph idx="1"/>
              </p:nvPr>
            </p:nvSpPr>
            <p:spPr/>
            <p:txBody>
              <a:bodyPr/>
              <a:lstStyle/>
              <a:p>
                <a:r>
                  <a:rPr lang="en-US" dirty="0"/>
                  <a:t>Applying Generalized Newton’s second law of motion </a:t>
                </a:r>
              </a:p>
              <a:p>
                <a:endParaRPr lang="en-US" dirty="0"/>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𝑥</m:t>
                              </m:r>
                            </m:e>
                          </m:acc>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3</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e>
                      </m:acc>
                    </m:oMath>
                  </m:oMathPara>
                </a14:m>
                <a:endParaRPr lang="en-US"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3</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3</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e>
                          </m:acc>
                        </m:e>
                      </m:acc>
                    </m:oMath>
                  </m:oMathPara>
                </a14:m>
                <a:endParaRPr lang="en-IN" dirty="0"/>
              </a:p>
              <a:p>
                <a:pPr marL="0" indent="0">
                  <a:buNone/>
                </a:pPr>
                <a:endParaRPr lang="en-IN" dirty="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oMath>
                </a14:m>
                <a:r>
                  <a:rPr lang="en-US" dirty="0"/>
                  <a:t>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oMath>
                </a14:m>
                <a:endParaRPr lang="en-IN" dirty="0"/>
              </a:p>
              <a:p>
                <a:pPr marL="0" indent="0">
                  <a:buNone/>
                </a:pPr>
                <a:r>
                  <a:rPr lang="en-IN" dirty="0"/>
                  <a:t>The irregularities of the track are considered in the forcing term as the wave form of the sample irregularities from </a:t>
                </a:r>
                <a:r>
                  <a:rPr lang="en-IN" dirty="0" err="1"/>
                  <a:t>zhai</a:t>
                </a:r>
                <a:r>
                  <a:rPr lang="en-IN" dirty="0"/>
                  <a:t> et al.</a:t>
                </a:r>
              </a:p>
            </p:txBody>
          </p:sp>
        </mc:Choice>
        <mc:Fallback xmlns="">
          <p:sp>
            <p:nvSpPr>
              <p:cNvPr id="3" name="Content Placeholder 2">
                <a:extLst>
                  <a:ext uri="{FF2B5EF4-FFF2-40B4-BE49-F238E27FC236}">
                    <a16:creationId xmlns:a16="http://schemas.microsoft.com/office/drawing/2014/main" id="{16882C54-FF44-40A1-B0CE-47BBD4A74F3E}"/>
                  </a:ext>
                </a:extLst>
              </p:cNvPr>
              <p:cNvSpPr>
                <a:spLocks noGrp="1" noRot="1" noChangeAspect="1" noMove="1" noResize="1" noEditPoints="1" noAdjustHandles="1" noChangeArrowheads="1" noChangeShapeType="1" noTextEdit="1"/>
              </p:cNvSpPr>
              <p:nvPr>
                <p:ph idx="1"/>
              </p:nvPr>
            </p:nvSpPr>
            <p:spPr>
              <a:blipFill>
                <a:blip r:embed="rId2"/>
                <a:stretch>
                  <a:fillRect l="-1217" t="-2241" b="-2661"/>
                </a:stretch>
              </a:blipFill>
            </p:spPr>
            <p:txBody>
              <a:bodyPr/>
              <a:lstStyle/>
              <a:p>
                <a:r>
                  <a:rPr lang="en-IN">
                    <a:noFill/>
                  </a:rPr>
                  <a:t> </a:t>
                </a:r>
              </a:p>
            </p:txBody>
          </p:sp>
        </mc:Fallback>
      </mc:AlternateContent>
    </p:spTree>
    <p:extLst>
      <p:ext uri="{BB962C8B-B14F-4D97-AF65-F5344CB8AC3E}">
        <p14:creationId xmlns:p14="http://schemas.microsoft.com/office/powerpoint/2010/main" val="3672234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229-38DA-4458-AB95-BE1FA455651F}"/>
              </a:ext>
            </a:extLst>
          </p:cNvPr>
          <p:cNvSpPr>
            <a:spLocks noGrp="1"/>
          </p:cNvSpPr>
          <p:nvPr>
            <p:ph type="title"/>
          </p:nvPr>
        </p:nvSpPr>
        <p:spPr>
          <a:xfrm>
            <a:off x="1122257" y="-112541"/>
            <a:ext cx="9947485" cy="829994"/>
          </a:xfrm>
        </p:spPr>
        <p:txBody>
          <a:bodyPr/>
          <a:lstStyle/>
          <a:p>
            <a:pPr algn="ctr"/>
            <a:r>
              <a:rPr lang="en-US"/>
              <a:t>Simulink Model</a:t>
            </a:r>
            <a:endParaRPr lang="en-IN"/>
          </a:p>
        </p:txBody>
      </p:sp>
      <p:pic>
        <p:nvPicPr>
          <p:cNvPr id="9" name="Content Placeholder 8" descr="A screenshot of a social media post&#10;&#10;Description automatically generated">
            <a:extLst>
              <a:ext uri="{FF2B5EF4-FFF2-40B4-BE49-F238E27FC236}">
                <a16:creationId xmlns:a16="http://schemas.microsoft.com/office/drawing/2014/main" id="{DD1026DF-4812-40C1-B079-6B480B80A8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1692" y="596034"/>
            <a:ext cx="11717595" cy="6261966"/>
          </a:xfrm>
        </p:spPr>
      </p:pic>
    </p:spTree>
    <p:extLst>
      <p:ext uri="{BB962C8B-B14F-4D97-AF65-F5344CB8AC3E}">
        <p14:creationId xmlns:p14="http://schemas.microsoft.com/office/powerpoint/2010/main" val="3955816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035F-E7C4-42F3-8740-34A25B96A82D}"/>
              </a:ext>
            </a:extLst>
          </p:cNvPr>
          <p:cNvSpPr>
            <a:spLocks noGrp="1"/>
          </p:cNvSpPr>
          <p:nvPr>
            <p:ph type="title"/>
          </p:nvPr>
        </p:nvSpPr>
        <p:spPr>
          <a:xfrm>
            <a:off x="683455" y="-393895"/>
            <a:ext cx="12000914" cy="1325563"/>
          </a:xfrm>
        </p:spPr>
        <p:txBody>
          <a:bodyPr/>
          <a:lstStyle/>
          <a:p>
            <a:r>
              <a:rPr lang="en-US"/>
              <a:t>Displacement, Velocity and Acceleration of Rails</a:t>
            </a:r>
            <a:endParaRPr lang="en-IN"/>
          </a:p>
        </p:txBody>
      </p:sp>
      <p:pic>
        <p:nvPicPr>
          <p:cNvPr id="4" name="Content Placeholder 3">
            <a:extLst>
              <a:ext uri="{FF2B5EF4-FFF2-40B4-BE49-F238E27FC236}">
                <a16:creationId xmlns:a16="http://schemas.microsoft.com/office/drawing/2014/main" id="{FBBFB75E-30DF-48E3-8A8F-49080471DAB7}"/>
              </a:ext>
            </a:extLst>
          </p:cNvPr>
          <p:cNvPicPr>
            <a:picLocks noGrp="1" noChangeAspect="1"/>
          </p:cNvPicPr>
          <p:nvPr>
            <p:ph idx="1"/>
          </p:nvPr>
        </p:nvPicPr>
        <p:blipFill>
          <a:blip r:embed="rId2"/>
          <a:stretch>
            <a:fillRect/>
          </a:stretch>
        </p:blipFill>
        <p:spPr>
          <a:xfrm>
            <a:off x="683455" y="748788"/>
            <a:ext cx="10825090" cy="5777081"/>
          </a:xfrm>
          <a:prstGeom prst="rect">
            <a:avLst/>
          </a:prstGeom>
        </p:spPr>
      </p:pic>
    </p:spTree>
    <p:extLst>
      <p:ext uri="{BB962C8B-B14F-4D97-AF65-F5344CB8AC3E}">
        <p14:creationId xmlns:p14="http://schemas.microsoft.com/office/powerpoint/2010/main" val="407783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1E64251-0FAC-4493-B7DC-C6B6941344D3}"/>
              </a:ext>
            </a:extLst>
          </p:cNvPr>
          <p:cNvPicPr>
            <a:picLocks noChangeAspect="1"/>
          </p:cNvPicPr>
          <p:nvPr/>
        </p:nvPicPr>
        <p:blipFill>
          <a:blip r:embed="rId2"/>
          <a:stretch>
            <a:fillRect/>
          </a:stretch>
        </p:blipFill>
        <p:spPr>
          <a:xfrm>
            <a:off x="591608" y="927265"/>
            <a:ext cx="10661550" cy="5464968"/>
          </a:xfrm>
          <a:prstGeom prst="rect">
            <a:avLst/>
          </a:prstGeom>
        </p:spPr>
      </p:pic>
      <p:sp>
        <p:nvSpPr>
          <p:cNvPr id="15" name="TextBox 14">
            <a:extLst>
              <a:ext uri="{FF2B5EF4-FFF2-40B4-BE49-F238E27FC236}">
                <a16:creationId xmlns:a16="http://schemas.microsoft.com/office/drawing/2014/main" id="{C2C329AE-B22E-4FB1-9341-367D8B5EBFF2}"/>
              </a:ext>
            </a:extLst>
          </p:cNvPr>
          <p:cNvSpPr txBox="1"/>
          <p:nvPr/>
        </p:nvSpPr>
        <p:spPr>
          <a:xfrm>
            <a:off x="501446" y="0"/>
            <a:ext cx="11255912" cy="984885"/>
          </a:xfrm>
          <a:prstGeom prst="rect">
            <a:avLst/>
          </a:prstGeom>
          <a:noFill/>
        </p:spPr>
        <p:txBody>
          <a:bodyPr wrap="square" rtlCol="0">
            <a:spAutoFit/>
          </a:bodyPr>
          <a:lstStyle/>
          <a:p>
            <a:r>
              <a:rPr lang="en-US" sz="4000">
                <a:latin typeface="+mj-lt"/>
                <a:ea typeface="+mj-ea"/>
                <a:cs typeface="+mj-cs"/>
              </a:rPr>
              <a:t>Displacement, Velocity and Acceleration of Sleepers</a:t>
            </a:r>
          </a:p>
          <a:p>
            <a:endParaRPr lang="en-IN"/>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E917035-0C64-4720-87AB-F111E94C6A02}"/>
                  </a:ext>
                </a:extLst>
              </p14:cNvPr>
              <p14:cNvContentPartPr/>
              <p14:nvPr/>
            </p14:nvContentPartPr>
            <p14:xfrm>
              <a:off x="-3429000" y="3861954"/>
              <a:ext cx="19050" cy="295275"/>
            </p14:xfrm>
          </p:contentPart>
        </mc:Choice>
        <mc:Fallback xmlns="">
          <p:pic>
            <p:nvPicPr>
              <p:cNvPr id="2" name="Ink 1">
                <a:extLst>
                  <a:ext uri="{FF2B5EF4-FFF2-40B4-BE49-F238E27FC236}">
                    <a16:creationId xmlns:a16="http://schemas.microsoft.com/office/drawing/2014/main" id="{3E917035-0C64-4720-87AB-F111E94C6A02}"/>
                  </a:ext>
                </a:extLst>
              </p:cNvPr>
              <p:cNvPicPr/>
              <p:nvPr/>
            </p:nvPicPr>
            <p:blipFill>
              <a:blip r:embed="rId4"/>
              <a:stretch>
                <a:fillRect/>
              </a:stretch>
            </p:blipFill>
            <p:spPr>
              <a:xfrm>
                <a:off x="-3438719" y="3852941"/>
                <a:ext cx="38100" cy="312941"/>
              </a:xfrm>
              <a:prstGeom prst="rect">
                <a:avLst/>
              </a:prstGeom>
            </p:spPr>
          </p:pic>
        </mc:Fallback>
      </mc:AlternateContent>
    </p:spTree>
    <p:extLst>
      <p:ext uri="{BB962C8B-B14F-4D97-AF65-F5344CB8AC3E}">
        <p14:creationId xmlns:p14="http://schemas.microsoft.com/office/powerpoint/2010/main" val="1709580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0DFE-EE21-4A4B-A0C5-7421C7CAEB49}"/>
              </a:ext>
            </a:extLst>
          </p:cNvPr>
          <p:cNvSpPr>
            <a:spLocks noGrp="1"/>
          </p:cNvSpPr>
          <p:nvPr>
            <p:ph type="title"/>
          </p:nvPr>
        </p:nvSpPr>
        <p:spPr/>
        <p:txBody>
          <a:bodyPr>
            <a:normAutofit fontScale="90000"/>
          </a:bodyPr>
          <a:lstStyle/>
          <a:p>
            <a:r>
              <a:rPr lang="en-US" dirty="0"/>
              <a:t>Displacement, Velocity and Acceleration of Ballast and Roadbed</a:t>
            </a:r>
            <a:br>
              <a:rPr lang="en-US" dirty="0"/>
            </a:br>
            <a:endParaRPr lang="en-IN" dirty="0"/>
          </a:p>
        </p:txBody>
      </p:sp>
      <p:pic>
        <p:nvPicPr>
          <p:cNvPr id="4" name="Content Placeholder 3">
            <a:extLst>
              <a:ext uri="{FF2B5EF4-FFF2-40B4-BE49-F238E27FC236}">
                <a16:creationId xmlns:a16="http://schemas.microsoft.com/office/drawing/2014/main" id="{125747A0-318E-42CE-9EC6-317B56D8E74F}"/>
              </a:ext>
            </a:extLst>
          </p:cNvPr>
          <p:cNvPicPr>
            <a:picLocks noGrp="1" noChangeAspect="1"/>
          </p:cNvPicPr>
          <p:nvPr>
            <p:ph idx="1"/>
          </p:nvPr>
        </p:nvPicPr>
        <p:blipFill>
          <a:blip r:embed="rId2"/>
          <a:stretch>
            <a:fillRect/>
          </a:stretch>
        </p:blipFill>
        <p:spPr>
          <a:xfrm>
            <a:off x="838200" y="1378634"/>
            <a:ext cx="10515600" cy="5588819"/>
          </a:xfrm>
          <a:prstGeom prst="rect">
            <a:avLst/>
          </a:prstGeom>
        </p:spPr>
      </p:pic>
    </p:spTree>
    <p:extLst>
      <p:ext uri="{BB962C8B-B14F-4D97-AF65-F5344CB8AC3E}">
        <p14:creationId xmlns:p14="http://schemas.microsoft.com/office/powerpoint/2010/main" val="4019241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5CC2E0-846A-4FF0-9B28-56CAB1EF062F}"/>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Observations</a:t>
            </a:r>
            <a:endParaRPr lang="en-IN"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B7211B-6568-4209-A48D-06D29D977756}"/>
              </a:ext>
            </a:extLst>
          </p:cNvPr>
          <p:cNvSpPr>
            <a:spLocks noGrp="1"/>
          </p:cNvSpPr>
          <p:nvPr>
            <p:ph idx="1"/>
          </p:nvPr>
        </p:nvSpPr>
        <p:spPr>
          <a:xfrm>
            <a:off x="4976031" y="963877"/>
            <a:ext cx="6377769" cy="4930246"/>
          </a:xfrm>
        </p:spPr>
        <p:txBody>
          <a:bodyPr anchor="ctr">
            <a:normAutofit/>
          </a:bodyPr>
          <a:lstStyle/>
          <a:p>
            <a:r>
              <a:rPr lang="en-US" sz="2400" dirty="0"/>
              <a:t>The displacements, velocity and acceleration are all in phase for Rails, Sleepers, Ballast and Roadbed</a:t>
            </a:r>
          </a:p>
          <a:p>
            <a:r>
              <a:rPr lang="en-US" sz="2400" dirty="0"/>
              <a:t>The signals for Sleepers are uniform denoting the uniform spacing between the sleepers </a:t>
            </a:r>
          </a:p>
          <a:p>
            <a:r>
              <a:rPr lang="en-US" sz="2400" dirty="0"/>
              <a:t>The disabled fasteners lower the stiffness and damping coefficients of the tracks</a:t>
            </a:r>
          </a:p>
          <a:p>
            <a:endParaRPr lang="en-US" sz="2400" dirty="0"/>
          </a:p>
          <a:p>
            <a:endParaRPr lang="en-IN" sz="2400" dirty="0"/>
          </a:p>
        </p:txBody>
      </p:sp>
    </p:spTree>
    <p:extLst>
      <p:ext uri="{BB962C8B-B14F-4D97-AF65-F5344CB8AC3E}">
        <p14:creationId xmlns:p14="http://schemas.microsoft.com/office/powerpoint/2010/main" val="156466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2852D-D2F2-4527-9F3D-28B6BA5BCFD9}"/>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Introduction to Rail fastening systems</a:t>
            </a:r>
            <a:endParaRPr lang="en-IN">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DC6817-4675-45BD-987A-5BA1F6BA471D}"/>
              </a:ext>
            </a:extLst>
          </p:cNvPr>
          <p:cNvSpPr>
            <a:spLocks noGrp="1"/>
          </p:cNvSpPr>
          <p:nvPr>
            <p:ph idx="1"/>
          </p:nvPr>
        </p:nvSpPr>
        <p:spPr>
          <a:xfrm>
            <a:off x="4976031" y="963877"/>
            <a:ext cx="6377769" cy="4930246"/>
          </a:xfrm>
        </p:spPr>
        <p:txBody>
          <a:bodyPr anchor="ctr">
            <a:normAutofit/>
          </a:bodyPr>
          <a:lstStyle/>
          <a:p>
            <a:r>
              <a:rPr lang="en-US" sz="2400"/>
              <a:t>A Rail fastening system is a means of fixing rails to railroad ties or sleepers</a:t>
            </a:r>
          </a:p>
          <a:p>
            <a:r>
              <a:rPr lang="en-US" sz="2400"/>
              <a:t>Rail fastening systems typically include rail anchors, tie plates, chairs and track fasteners  </a:t>
            </a:r>
          </a:p>
          <a:p>
            <a:r>
              <a:rPr lang="en-US" sz="2400"/>
              <a:t>Rail fasteners keeps the rails fastened to the sleepers by transferring the forces</a:t>
            </a:r>
          </a:p>
          <a:p>
            <a:r>
              <a:rPr lang="en-US" sz="2400"/>
              <a:t>They provide a proper slope </a:t>
            </a:r>
            <a:r>
              <a:rPr lang="en-GB" sz="2400">
                <a:ea typeface="+mn-lt"/>
                <a:cs typeface="+mn-lt"/>
              </a:rPr>
              <a:t>(1:20, 1:40)</a:t>
            </a:r>
            <a:r>
              <a:rPr lang="en-US" sz="2400"/>
              <a:t> of the rail foot in the transverse plane and thus prevent the rail from longitudinal movement</a:t>
            </a:r>
          </a:p>
          <a:p>
            <a:r>
              <a:rPr lang="en-US" sz="2400"/>
              <a:t>Rail fasteners also damp vibrations and noise from the rails</a:t>
            </a:r>
          </a:p>
          <a:p>
            <a:endParaRPr lang="en-IN" sz="2400"/>
          </a:p>
        </p:txBody>
      </p:sp>
    </p:spTree>
    <p:extLst>
      <p:ext uri="{BB962C8B-B14F-4D97-AF65-F5344CB8AC3E}">
        <p14:creationId xmlns:p14="http://schemas.microsoft.com/office/powerpoint/2010/main" val="837760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28C6-5590-4764-977E-4B415B5CC725}"/>
              </a:ext>
            </a:extLst>
          </p:cNvPr>
          <p:cNvSpPr>
            <a:spLocks noGrp="1"/>
          </p:cNvSpPr>
          <p:nvPr>
            <p:ph type="title"/>
          </p:nvPr>
        </p:nvSpPr>
        <p:spPr/>
        <p:txBody>
          <a:bodyPr/>
          <a:lstStyle/>
          <a:p>
            <a:pPr algn="ctr"/>
            <a:r>
              <a:rPr lang="en-US"/>
              <a:t>Vehicle track system excitation model</a:t>
            </a:r>
            <a:endParaRPr lang="en-IN" dirty="0"/>
          </a:p>
        </p:txBody>
      </p:sp>
      <p:pic>
        <p:nvPicPr>
          <p:cNvPr id="4" name="Content Placeholder 3">
            <a:extLst>
              <a:ext uri="{FF2B5EF4-FFF2-40B4-BE49-F238E27FC236}">
                <a16:creationId xmlns:a16="http://schemas.microsoft.com/office/drawing/2014/main" id="{EAD25BF3-B993-44A7-BF22-66F7973B5F5B}"/>
              </a:ext>
            </a:extLst>
          </p:cNvPr>
          <p:cNvPicPr>
            <a:picLocks noGrp="1" noChangeAspect="1"/>
          </p:cNvPicPr>
          <p:nvPr>
            <p:ph idx="1"/>
          </p:nvPr>
        </p:nvPicPr>
        <p:blipFill>
          <a:blip r:embed="rId2"/>
          <a:stretch>
            <a:fillRect/>
          </a:stretch>
        </p:blipFill>
        <p:spPr>
          <a:xfrm>
            <a:off x="2186401" y="1825625"/>
            <a:ext cx="7819197" cy="4351338"/>
          </a:xfrm>
          <a:prstGeom prst="rect">
            <a:avLst/>
          </a:prstGeom>
        </p:spPr>
      </p:pic>
    </p:spTree>
    <p:extLst>
      <p:ext uri="{BB962C8B-B14F-4D97-AF65-F5344CB8AC3E}">
        <p14:creationId xmlns:p14="http://schemas.microsoft.com/office/powerpoint/2010/main" val="2504416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6E0DAA-2F36-4571-8816-F8239D026021}"/>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Normal Load without component failure</a:t>
            </a:r>
          </a:p>
        </p:txBody>
      </p:sp>
      <p:sp>
        <p:nvSpPr>
          <p:cNvPr id="7"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761E395-A0C0-4018-A316-76FC7C7FF371}"/>
              </a:ext>
            </a:extLst>
          </p:cNvPr>
          <p:cNvPicPr>
            <a:picLocks noGrp="1" noChangeAspect="1"/>
          </p:cNvPicPr>
          <p:nvPr>
            <p:ph idx="1"/>
          </p:nvPr>
        </p:nvPicPr>
        <p:blipFill rotWithShape="1">
          <a:blip r:embed="rId2"/>
          <a:srcRect t="8357" r="1" b="1"/>
          <a:stretch/>
        </p:blipFill>
        <p:spPr>
          <a:xfrm>
            <a:off x="545238" y="858525"/>
            <a:ext cx="7608304" cy="5211906"/>
          </a:xfrm>
          <a:prstGeom prst="rect">
            <a:avLst/>
          </a:prstGeom>
        </p:spPr>
      </p:pic>
      <p:sp>
        <p:nvSpPr>
          <p:cNvPr id="10"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5012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FAD1-A388-49B6-B48D-F002D03FA5A7}"/>
              </a:ext>
            </a:extLst>
          </p:cNvPr>
          <p:cNvSpPr>
            <a:spLocks noGrp="1"/>
          </p:cNvSpPr>
          <p:nvPr>
            <p:ph type="title"/>
          </p:nvPr>
        </p:nvSpPr>
        <p:spPr>
          <a:xfrm>
            <a:off x="669388" y="-366395"/>
            <a:ext cx="10515600" cy="1325563"/>
          </a:xfrm>
        </p:spPr>
        <p:txBody>
          <a:bodyPr/>
          <a:lstStyle/>
          <a:p>
            <a:pPr algn="ctr"/>
            <a:r>
              <a:rPr lang="en-US" dirty="0"/>
              <a:t>Results for Disabled fasteners</a:t>
            </a:r>
            <a:endParaRPr lang="en-IN" dirty="0"/>
          </a:p>
        </p:txBody>
      </p:sp>
      <p:pic>
        <p:nvPicPr>
          <p:cNvPr id="4" name="Content Placeholder 3">
            <a:extLst>
              <a:ext uri="{FF2B5EF4-FFF2-40B4-BE49-F238E27FC236}">
                <a16:creationId xmlns:a16="http://schemas.microsoft.com/office/drawing/2014/main" id="{0B9380A8-CEA7-4FE3-948C-642806093CE4}"/>
              </a:ext>
            </a:extLst>
          </p:cNvPr>
          <p:cNvPicPr>
            <a:picLocks noGrp="1" noChangeAspect="1"/>
          </p:cNvPicPr>
          <p:nvPr>
            <p:ph idx="1"/>
          </p:nvPr>
        </p:nvPicPr>
        <p:blipFill>
          <a:blip r:embed="rId2"/>
          <a:stretch>
            <a:fillRect/>
          </a:stretch>
        </p:blipFill>
        <p:spPr>
          <a:xfrm>
            <a:off x="979350" y="1240522"/>
            <a:ext cx="10359732" cy="3458087"/>
          </a:xfrm>
          <a:prstGeom prst="rect">
            <a:avLst/>
          </a:prstGeom>
        </p:spPr>
      </p:pic>
    </p:spTree>
    <p:extLst>
      <p:ext uri="{BB962C8B-B14F-4D97-AF65-F5344CB8AC3E}">
        <p14:creationId xmlns:p14="http://schemas.microsoft.com/office/powerpoint/2010/main" val="949368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52FB-C97B-434F-9C3B-636C149968D3}"/>
              </a:ext>
            </a:extLst>
          </p:cNvPr>
          <p:cNvSpPr>
            <a:spLocks noGrp="1"/>
          </p:cNvSpPr>
          <p:nvPr>
            <p:ph type="title"/>
          </p:nvPr>
        </p:nvSpPr>
        <p:spPr>
          <a:xfrm>
            <a:off x="838200" y="-422672"/>
            <a:ext cx="10515600" cy="1325563"/>
          </a:xfrm>
        </p:spPr>
        <p:txBody>
          <a:bodyPr/>
          <a:lstStyle/>
          <a:p>
            <a:pPr algn="ctr"/>
            <a:r>
              <a:rPr lang="en-US" dirty="0"/>
              <a:t>Maximum of L/V for disabled supporters</a:t>
            </a:r>
            <a:endParaRPr lang="en-IN" dirty="0"/>
          </a:p>
        </p:txBody>
      </p:sp>
      <p:pic>
        <p:nvPicPr>
          <p:cNvPr id="5" name="Content Placeholder 4">
            <a:extLst>
              <a:ext uri="{FF2B5EF4-FFF2-40B4-BE49-F238E27FC236}">
                <a16:creationId xmlns:a16="http://schemas.microsoft.com/office/drawing/2014/main" id="{360999E2-A70D-4686-99BF-1500DBAEC7DC}"/>
              </a:ext>
            </a:extLst>
          </p:cNvPr>
          <p:cNvPicPr>
            <a:picLocks noGrp="1" noChangeAspect="1"/>
          </p:cNvPicPr>
          <p:nvPr>
            <p:ph idx="1"/>
          </p:nvPr>
        </p:nvPicPr>
        <p:blipFill>
          <a:blip r:embed="rId2"/>
          <a:stretch>
            <a:fillRect/>
          </a:stretch>
        </p:blipFill>
        <p:spPr>
          <a:xfrm>
            <a:off x="1475585" y="902890"/>
            <a:ext cx="8341413" cy="5955109"/>
          </a:xfrm>
          <a:prstGeom prst="rect">
            <a:avLst/>
          </a:prstGeom>
        </p:spPr>
      </p:pic>
    </p:spTree>
    <p:extLst>
      <p:ext uri="{BB962C8B-B14F-4D97-AF65-F5344CB8AC3E}">
        <p14:creationId xmlns:p14="http://schemas.microsoft.com/office/powerpoint/2010/main" val="2204869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1F935E1-C50C-4BC5-BD98-C1228B6B870C}"/>
                  </a:ext>
                </a:extLst>
              </p:cNvPr>
              <p:cNvSpPr>
                <a:spLocks noGrp="1"/>
              </p:cNvSpPr>
              <p:nvPr>
                <p:ph type="title"/>
              </p:nvPr>
            </p:nvSpPr>
            <p:spPr>
              <a:xfrm>
                <a:off x="838200" y="-180975"/>
                <a:ext cx="10515600" cy="1325563"/>
              </a:xfrm>
            </p:spPr>
            <p:txBody>
              <a:bodyPr/>
              <a:lstStyle/>
              <a:p>
                <a:r>
                  <a:rPr lang="en-US" dirty="0"/>
                  <a:t>Maximum of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num>
                      <m:den>
                        <m:r>
                          <a:rPr lang="en-US" b="0" i="1" smtClean="0">
                            <a:latin typeface="Cambria Math" panose="02040503050406030204" pitchFamily="18" charset="0"/>
                            <a:ea typeface="Cambria Math" panose="02040503050406030204" pitchFamily="18" charset="0"/>
                          </a:rPr>
                          <m:t>𝑉</m:t>
                        </m:r>
                      </m:den>
                    </m:f>
                    <m:r>
                      <a:rPr lang="en-US" b="0" i="1" smtClean="0">
                        <a:latin typeface="Cambria Math" panose="02040503050406030204" pitchFamily="18" charset="0"/>
                        <a:ea typeface="Cambria Math" panose="02040503050406030204" pitchFamily="18" charset="0"/>
                      </a:rPr>
                      <m:t> </m:t>
                    </m:r>
                  </m:oMath>
                </a14:m>
                <a:r>
                  <a:rPr lang="en-IN" dirty="0"/>
                  <a:t>for disabled supporters</a:t>
                </a:r>
              </a:p>
            </p:txBody>
          </p:sp>
        </mc:Choice>
        <mc:Fallback xmlns="">
          <p:sp>
            <p:nvSpPr>
              <p:cNvPr id="2" name="Title 1">
                <a:extLst>
                  <a:ext uri="{FF2B5EF4-FFF2-40B4-BE49-F238E27FC236}">
                    <a16:creationId xmlns:a16="http://schemas.microsoft.com/office/drawing/2014/main" id="{91F935E1-C50C-4BC5-BD98-C1228B6B870C}"/>
                  </a:ext>
                </a:extLst>
              </p:cNvPr>
              <p:cNvSpPr>
                <a:spLocks noGrp="1" noRot="1" noChangeAspect="1" noMove="1" noResize="1" noEditPoints="1" noAdjustHandles="1" noChangeArrowheads="1" noChangeShapeType="1" noTextEdit="1"/>
              </p:cNvSpPr>
              <p:nvPr>
                <p:ph type="title"/>
              </p:nvPr>
            </p:nvSpPr>
            <p:spPr>
              <a:xfrm>
                <a:off x="838200" y="-180975"/>
                <a:ext cx="10515600" cy="1325563"/>
              </a:xfrm>
              <a:blipFill>
                <a:blip r:embed="rId2"/>
                <a:stretch>
                  <a:fillRect l="-2377"/>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E13863B9-D9E7-49B1-BE45-827581916453}"/>
              </a:ext>
            </a:extLst>
          </p:cNvPr>
          <p:cNvPicPr>
            <a:picLocks noChangeAspect="1"/>
          </p:cNvPicPr>
          <p:nvPr/>
        </p:nvPicPr>
        <p:blipFill>
          <a:blip r:embed="rId3"/>
          <a:stretch>
            <a:fillRect/>
          </a:stretch>
        </p:blipFill>
        <p:spPr>
          <a:xfrm>
            <a:off x="2093719" y="1027906"/>
            <a:ext cx="8004562" cy="5830094"/>
          </a:xfrm>
          <a:prstGeom prst="rect">
            <a:avLst/>
          </a:prstGeom>
        </p:spPr>
      </p:pic>
    </p:spTree>
    <p:extLst>
      <p:ext uri="{BB962C8B-B14F-4D97-AF65-F5344CB8AC3E}">
        <p14:creationId xmlns:p14="http://schemas.microsoft.com/office/powerpoint/2010/main" val="781424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ED43-ABAB-4B58-95C9-24D0A00993C9}"/>
              </a:ext>
            </a:extLst>
          </p:cNvPr>
          <p:cNvSpPr>
            <a:spLocks noGrp="1"/>
          </p:cNvSpPr>
          <p:nvPr>
            <p:ph type="title"/>
          </p:nvPr>
        </p:nvSpPr>
        <p:spPr/>
        <p:txBody>
          <a:bodyPr/>
          <a:lstStyle/>
          <a:p>
            <a:r>
              <a:rPr lang="en-US" dirty="0"/>
              <a:t>Duration of L/V for disabled supporters </a:t>
            </a:r>
            <a:endParaRPr lang="en-IN" dirty="0"/>
          </a:p>
        </p:txBody>
      </p:sp>
      <p:pic>
        <p:nvPicPr>
          <p:cNvPr id="4" name="Content Placeholder 3">
            <a:extLst>
              <a:ext uri="{FF2B5EF4-FFF2-40B4-BE49-F238E27FC236}">
                <a16:creationId xmlns:a16="http://schemas.microsoft.com/office/drawing/2014/main" id="{2F8F6745-C394-470C-9A6A-115B958CF806}"/>
              </a:ext>
            </a:extLst>
          </p:cNvPr>
          <p:cNvPicPr>
            <a:picLocks noGrp="1" noChangeAspect="1"/>
          </p:cNvPicPr>
          <p:nvPr>
            <p:ph idx="1"/>
          </p:nvPr>
        </p:nvPicPr>
        <p:blipFill>
          <a:blip r:embed="rId2"/>
          <a:stretch>
            <a:fillRect/>
          </a:stretch>
        </p:blipFill>
        <p:spPr>
          <a:xfrm>
            <a:off x="2143294" y="1825624"/>
            <a:ext cx="6963090" cy="5032375"/>
          </a:xfrm>
          <a:prstGeom prst="rect">
            <a:avLst/>
          </a:prstGeom>
        </p:spPr>
      </p:pic>
    </p:spTree>
    <p:extLst>
      <p:ext uri="{BB962C8B-B14F-4D97-AF65-F5344CB8AC3E}">
        <p14:creationId xmlns:p14="http://schemas.microsoft.com/office/powerpoint/2010/main" val="4198978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0EB0-3CC2-4586-A7EC-811FAA35739E}"/>
              </a:ext>
            </a:extLst>
          </p:cNvPr>
          <p:cNvSpPr>
            <a:spLocks noGrp="1"/>
          </p:cNvSpPr>
          <p:nvPr>
            <p:ph type="title"/>
          </p:nvPr>
        </p:nvSpPr>
        <p:spPr>
          <a:xfrm>
            <a:off x="331763" y="165613"/>
            <a:ext cx="10515600" cy="1325563"/>
          </a:xfrm>
        </p:spPr>
        <p:txBody>
          <a:bodyPr/>
          <a:lstStyle/>
          <a:p>
            <a:pPr algn="ctr"/>
            <a:r>
              <a:rPr lang="en-US" dirty="0"/>
              <a:t>Maximum gauge widening for disabled fastener</a:t>
            </a:r>
            <a:endParaRPr lang="en-IN" dirty="0"/>
          </a:p>
        </p:txBody>
      </p:sp>
      <p:pic>
        <p:nvPicPr>
          <p:cNvPr id="4" name="Content Placeholder 3">
            <a:extLst>
              <a:ext uri="{FF2B5EF4-FFF2-40B4-BE49-F238E27FC236}">
                <a16:creationId xmlns:a16="http://schemas.microsoft.com/office/drawing/2014/main" id="{669A85D3-5AEA-4377-AF90-B849578570EA}"/>
              </a:ext>
            </a:extLst>
          </p:cNvPr>
          <p:cNvPicPr>
            <a:picLocks noGrp="1" noChangeAspect="1"/>
          </p:cNvPicPr>
          <p:nvPr>
            <p:ph idx="1"/>
          </p:nvPr>
        </p:nvPicPr>
        <p:blipFill>
          <a:blip r:embed="rId2"/>
          <a:stretch>
            <a:fillRect/>
          </a:stretch>
        </p:blipFill>
        <p:spPr>
          <a:xfrm>
            <a:off x="2574388" y="1825625"/>
            <a:ext cx="6272511" cy="4960890"/>
          </a:xfrm>
          <a:prstGeom prst="rect">
            <a:avLst/>
          </a:prstGeom>
        </p:spPr>
      </p:pic>
    </p:spTree>
    <p:extLst>
      <p:ext uri="{BB962C8B-B14F-4D97-AF65-F5344CB8AC3E}">
        <p14:creationId xmlns:p14="http://schemas.microsoft.com/office/powerpoint/2010/main" val="276049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945B6-6FB2-436B-A81A-FE539C98E0CD}"/>
              </a:ext>
            </a:extLst>
          </p:cNvPr>
          <p:cNvSpPr>
            <a:spLocks noGrp="1"/>
          </p:cNvSpPr>
          <p:nvPr>
            <p:ph type="title"/>
          </p:nvPr>
        </p:nvSpPr>
        <p:spPr/>
        <p:txBody>
          <a:bodyPr/>
          <a:lstStyle/>
          <a:p>
            <a:r>
              <a:rPr lang="en-US" dirty="0"/>
              <a:t>Conclusion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1C31E7-F47B-4E75-B456-B98F3678DD1F}"/>
                  </a:ext>
                </a:extLst>
              </p:cNvPr>
              <p:cNvSpPr>
                <a:spLocks noGrp="1"/>
              </p:cNvSpPr>
              <p:nvPr>
                <p:ph idx="1"/>
              </p:nvPr>
            </p:nvSpPr>
            <p:spPr/>
            <p:txBody>
              <a:bodyPr/>
              <a:lstStyle/>
              <a:p>
                <a:r>
                  <a:rPr lang="en-US" dirty="0"/>
                  <a:t>The disabled supports under the rails have significant effect on the derailment coefficients and contact situation of the wheels and the rails</a:t>
                </a:r>
              </a:p>
              <a:p>
                <a:r>
                  <a:rPr lang="en-US" dirty="0"/>
                  <a:t>The derailment coefficients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𝑉</m:t>
                        </m:r>
                      </m:den>
                    </m:f>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num>
                      <m:den>
                        <m:r>
                          <a:rPr lang="en-US" b="0" i="1" smtClean="0">
                            <a:latin typeface="Cambria Math" panose="02040503050406030204" pitchFamily="18" charset="0"/>
                            <a:ea typeface="Cambria Math" panose="02040503050406030204" pitchFamily="18" charset="0"/>
                          </a:rPr>
                          <m:t>𝑉</m:t>
                        </m:r>
                      </m:den>
                    </m:f>
                    <m:r>
                      <a:rPr lang="en-US" b="0" i="1" smtClean="0">
                        <a:latin typeface="Cambria Math" panose="02040503050406030204" pitchFamily="18" charset="0"/>
                        <a:ea typeface="Cambria Math" panose="02040503050406030204" pitchFamily="18" charset="0"/>
                      </a:rPr>
                      <m:t> </m:t>
                    </m:r>
                  </m:oMath>
                </a14:m>
                <a:r>
                  <a:rPr lang="en-IN" dirty="0"/>
                  <a:t>and the duration of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𝑉</m:t>
                        </m:r>
                      </m:den>
                    </m:f>
                    <m:r>
                      <a:rPr lang="en-US" b="0" i="1" smtClean="0">
                        <a:latin typeface="Cambria Math" panose="02040503050406030204" pitchFamily="18" charset="0"/>
                      </a:rPr>
                      <m:t> </m:t>
                    </m:r>
                  </m:oMath>
                </a14:m>
                <a:r>
                  <a:rPr lang="en-IN" dirty="0"/>
                  <a:t>increase quickly with the increasing number of symmetrical or right disabled supporters under the rails</a:t>
                </a:r>
              </a:p>
              <a:p>
                <a:r>
                  <a:rPr lang="en-IN" dirty="0"/>
                  <a:t>The track gauge widening increases quickly with increase in number of disabled supports</a:t>
                </a:r>
              </a:p>
              <a:p>
                <a:r>
                  <a:rPr lang="en-IN" dirty="0"/>
                  <a:t>The coupled multi DOF equations are solved with ODE-45 in </a:t>
                </a:r>
                <a:r>
                  <a:rPr lang="en-IN" dirty="0" err="1"/>
                  <a:t>simulink</a:t>
                </a:r>
                <a:endParaRPr lang="en-IN" dirty="0"/>
              </a:p>
            </p:txBody>
          </p:sp>
        </mc:Choice>
        <mc:Fallback xmlns="">
          <p:sp>
            <p:nvSpPr>
              <p:cNvPr id="3" name="Content Placeholder 2">
                <a:extLst>
                  <a:ext uri="{FF2B5EF4-FFF2-40B4-BE49-F238E27FC236}">
                    <a16:creationId xmlns:a16="http://schemas.microsoft.com/office/drawing/2014/main" id="{DC1C31E7-F47B-4E75-B456-B98F3678DD1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956200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B0D2-BCAA-44AE-B07A-FD95C16E62F8}"/>
              </a:ext>
            </a:extLst>
          </p:cNvPr>
          <p:cNvSpPr>
            <a:spLocks noGrp="1"/>
          </p:cNvSpPr>
          <p:nvPr>
            <p:ph type="title"/>
          </p:nvPr>
        </p:nvSpPr>
        <p:spPr/>
        <p:txBody>
          <a:bodyPr/>
          <a:lstStyle/>
          <a:p>
            <a:r>
              <a:rPr lang="en-US"/>
              <a:t>References</a:t>
            </a:r>
            <a:endParaRPr lang="en-IN"/>
          </a:p>
        </p:txBody>
      </p:sp>
      <p:sp>
        <p:nvSpPr>
          <p:cNvPr id="3" name="Content Placeholder 2">
            <a:extLst>
              <a:ext uri="{FF2B5EF4-FFF2-40B4-BE49-F238E27FC236}">
                <a16:creationId xmlns:a16="http://schemas.microsoft.com/office/drawing/2014/main" id="{48282BDE-6061-453C-9E31-8AC3B4778D1C}"/>
              </a:ext>
            </a:extLst>
          </p:cNvPr>
          <p:cNvSpPr>
            <a:spLocks noGrp="1"/>
          </p:cNvSpPr>
          <p:nvPr>
            <p:ph idx="1"/>
          </p:nvPr>
        </p:nvSpPr>
        <p:spPr/>
        <p:txBody>
          <a:bodyPr>
            <a:normAutofit fontScale="92500" lnSpcReduction="20000"/>
          </a:bodyPr>
          <a:lstStyle/>
          <a:p>
            <a:pPr algn="just"/>
            <a:r>
              <a:rPr lang="en-US" dirty="0"/>
              <a:t>Driveline lecture notes by Dr. Ashok Kumar Pandey</a:t>
            </a:r>
          </a:p>
          <a:p>
            <a:pPr algn="just"/>
            <a:r>
              <a:rPr lang="en-IN" dirty="0"/>
              <a:t>Xiao, X., </a:t>
            </a:r>
            <a:r>
              <a:rPr lang="en-IN" dirty="0" err="1"/>
              <a:t>Jin</a:t>
            </a:r>
            <a:r>
              <a:rPr lang="en-IN" dirty="0"/>
              <a:t>, X., and Wen, Z. (August 12, 2006). "Effect of Disabled Fastening Systems and Ballast on Vehicle Derailment." ASME. </a:t>
            </a:r>
            <a:r>
              <a:rPr lang="en-IN" i="1" dirty="0"/>
              <a:t>J. </a:t>
            </a:r>
            <a:r>
              <a:rPr lang="en-IN" i="1" dirty="0" err="1"/>
              <a:t>Vib</a:t>
            </a:r>
            <a:r>
              <a:rPr lang="en-IN" i="1" dirty="0"/>
              <a:t>. </a:t>
            </a:r>
            <a:r>
              <a:rPr lang="en-IN" i="1" dirty="0" err="1"/>
              <a:t>Acoust</a:t>
            </a:r>
            <a:r>
              <a:rPr lang="en-IN" dirty="0"/>
              <a:t>. April 2007; 129(2): 217–229. </a:t>
            </a:r>
            <a:r>
              <a:rPr lang="en-IN" dirty="0">
                <a:hlinkClick r:id="rId2"/>
              </a:rPr>
              <a:t>https://doi.org/10.1115/1.2424978</a:t>
            </a:r>
            <a:endParaRPr lang="en-IN" dirty="0"/>
          </a:p>
          <a:p>
            <a:pPr algn="just"/>
            <a:r>
              <a:rPr lang="en-IN" dirty="0" err="1"/>
              <a:t>Wanming</a:t>
            </a:r>
            <a:r>
              <a:rPr lang="en-IN" dirty="0"/>
              <a:t> </a:t>
            </a:r>
            <a:r>
              <a:rPr lang="en-IN" dirty="0" err="1"/>
              <a:t>Zhai</a:t>
            </a:r>
            <a:r>
              <a:rPr lang="en-IN" dirty="0"/>
              <a:t>, </a:t>
            </a:r>
            <a:r>
              <a:rPr lang="en-IN" dirty="0" err="1"/>
              <a:t>Kaiyun</a:t>
            </a:r>
            <a:r>
              <a:rPr lang="en-IN" dirty="0"/>
              <a:t> Wang &amp; </a:t>
            </a:r>
            <a:r>
              <a:rPr lang="en-IN" dirty="0" err="1"/>
              <a:t>Chengbiao</a:t>
            </a:r>
            <a:r>
              <a:rPr lang="en-IN" dirty="0"/>
              <a:t> Cai (2009) Fundamentals of vehicle–track coupled dynamics, Vehicle System Dynamics, 47:11, 1349-1376, DOI: </a:t>
            </a:r>
            <a:r>
              <a:rPr lang="en-IN" u="sng" dirty="0">
                <a:hlinkClick r:id="rId3"/>
              </a:rPr>
              <a:t>10.1080/00423110802621561</a:t>
            </a:r>
            <a:endParaRPr lang="en-IN" dirty="0"/>
          </a:p>
          <a:p>
            <a:pPr algn="just"/>
            <a:r>
              <a:rPr lang="en-IN" dirty="0" err="1"/>
              <a:t>Zhai</a:t>
            </a:r>
            <a:r>
              <a:rPr lang="en-IN" dirty="0"/>
              <a:t>, W. M., 1996, “Two Simple Fast Integration Methods for Large-Scale</a:t>
            </a:r>
          </a:p>
          <a:p>
            <a:pPr marL="0" indent="0" algn="just">
              <a:buNone/>
            </a:pPr>
            <a:r>
              <a:rPr lang="en-IN" dirty="0"/>
              <a:t>   Dynamic Problems in Engineering,” Int. J. </a:t>
            </a:r>
            <a:r>
              <a:rPr lang="en-IN" dirty="0" err="1"/>
              <a:t>Numer</a:t>
            </a:r>
            <a:r>
              <a:rPr lang="en-IN" dirty="0"/>
              <a:t>. Methods Eng., </a:t>
            </a:r>
            <a:r>
              <a:rPr lang="en-IN" b="1" dirty="0"/>
              <a:t>39</a:t>
            </a:r>
            <a:r>
              <a:rPr lang="en-IN" dirty="0"/>
              <a:t>4, pp.</a:t>
            </a:r>
          </a:p>
          <a:p>
            <a:pPr marL="0" indent="0" algn="just">
              <a:buNone/>
            </a:pPr>
            <a:r>
              <a:rPr lang="en-IN" dirty="0"/>
              <a:t>   4199–4214.</a:t>
            </a:r>
          </a:p>
          <a:p>
            <a:r>
              <a:rPr lang="en-IN" dirty="0" err="1"/>
              <a:t>Matlab</a:t>
            </a:r>
            <a:r>
              <a:rPr lang="en-IN" dirty="0"/>
              <a:t> help</a:t>
            </a:r>
            <a:br>
              <a:rPr lang="en-IN" dirty="0"/>
            </a:br>
            <a:endParaRPr lang="en-IN" dirty="0"/>
          </a:p>
        </p:txBody>
      </p:sp>
    </p:spTree>
    <p:extLst>
      <p:ext uri="{BB962C8B-B14F-4D97-AF65-F5344CB8AC3E}">
        <p14:creationId xmlns:p14="http://schemas.microsoft.com/office/powerpoint/2010/main" val="259660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86629-484C-47C8-AE0E-2E909612BF2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Layout of Railway Track</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1F80C80-95A6-4DE0-92A6-F061CE7412A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4434" y="2426818"/>
            <a:ext cx="5330182"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28" name="Picture 4" descr="Rail Udyog Cast Iron Track Components, Rail Udyog | ID: 17335101291">
            <a:extLst>
              <a:ext uri="{FF2B5EF4-FFF2-40B4-BE49-F238E27FC236}">
                <a16:creationId xmlns:a16="http://schemas.microsoft.com/office/drawing/2014/main" id="{3B56B03E-F65E-41AE-AA56-1851E5143D7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45073" y="2838967"/>
            <a:ext cx="5455917" cy="3173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19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6FB9-6453-40FC-8183-AE6E1D660A8C}"/>
              </a:ext>
            </a:extLst>
          </p:cNvPr>
          <p:cNvSpPr>
            <a:spLocks noGrp="1"/>
          </p:cNvSpPr>
          <p:nvPr>
            <p:ph type="title"/>
          </p:nvPr>
        </p:nvSpPr>
        <p:spPr>
          <a:xfrm>
            <a:off x="370591" y="307955"/>
            <a:ext cx="10515600" cy="1325563"/>
          </a:xfrm>
        </p:spPr>
        <p:txBody>
          <a:bodyPr/>
          <a:lstStyle/>
          <a:p>
            <a:r>
              <a:rPr lang="en-US" dirty="0"/>
              <a:t>Rail Track Fastening components</a:t>
            </a:r>
            <a:endParaRPr lang="en-IN" dirty="0"/>
          </a:p>
        </p:txBody>
      </p:sp>
      <p:pic>
        <p:nvPicPr>
          <p:cNvPr id="4" name="Picture 2">
            <a:extLst>
              <a:ext uri="{FF2B5EF4-FFF2-40B4-BE49-F238E27FC236}">
                <a16:creationId xmlns:a16="http://schemas.microsoft.com/office/drawing/2014/main" id="{6C9B31B3-243B-4609-AAC0-F07BFDDF2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91" y="1885072"/>
            <a:ext cx="4891522" cy="45475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Railroad Track Parts | Rail, Rail Clip, Sleeper, Rail Joint, Ballast">
            <a:extLst>
              <a:ext uri="{FF2B5EF4-FFF2-40B4-BE49-F238E27FC236}">
                <a16:creationId xmlns:a16="http://schemas.microsoft.com/office/drawing/2014/main" id="{015DDC4F-3754-4611-BD0A-D744720FCA1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58995" y="1906348"/>
            <a:ext cx="5720167" cy="451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33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47E76-D914-4970-8C84-576E6F065CC2}"/>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b="1" kern="1200">
                <a:solidFill>
                  <a:schemeClr val="accent1"/>
                </a:solidFill>
                <a:latin typeface="+mj-lt"/>
                <a:ea typeface="+mj-ea"/>
                <a:cs typeface="+mj-cs"/>
              </a:rPr>
              <a:t>Functions of Rail Fastenings</a:t>
            </a:r>
            <a:endParaRPr lang="en-US" kern="1200">
              <a:solidFill>
                <a:schemeClr val="accent1"/>
              </a:solidFill>
              <a:latin typeface="+mj-lt"/>
              <a:ea typeface="+mj-ea"/>
              <a:cs typeface="+mj-cs"/>
            </a:endParaRPr>
          </a:p>
        </p:txBody>
      </p:sp>
      <p:cxnSp>
        <p:nvCxnSpPr>
          <p:cNvPr id="18"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TextBox 3">
            <a:extLst>
              <a:ext uri="{FF2B5EF4-FFF2-40B4-BE49-F238E27FC236}">
                <a16:creationId xmlns:a16="http://schemas.microsoft.com/office/drawing/2014/main" id="{015EE8DB-C9BE-4620-B112-54115B91419B}"/>
              </a:ext>
            </a:extLst>
          </p:cNvPr>
          <p:cNvSpPr txBox="1"/>
          <p:nvPr/>
        </p:nvSpPr>
        <p:spPr>
          <a:xfrm>
            <a:off x="4976031" y="963877"/>
            <a:ext cx="6377769" cy="493024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400"/>
              <a:t>Hold rails securely in the rail seat</a:t>
            </a:r>
          </a:p>
          <a:p>
            <a:pPr marL="285750" indent="-228600">
              <a:lnSpc>
                <a:spcPct val="90000"/>
              </a:lnSpc>
              <a:spcAft>
                <a:spcPts val="600"/>
              </a:spcAft>
              <a:buFont typeface="Arial" panose="020B0604020202020204" pitchFamily="34" charset="0"/>
              <a:buChar char="•"/>
            </a:pPr>
            <a:r>
              <a:rPr lang="en-US" sz="2400"/>
              <a:t>Limit the rotation of the rail about the outer edges of the rail foot</a:t>
            </a:r>
          </a:p>
          <a:p>
            <a:pPr marL="285750" indent="-228600">
              <a:lnSpc>
                <a:spcPct val="90000"/>
              </a:lnSpc>
              <a:spcAft>
                <a:spcPts val="600"/>
              </a:spcAft>
              <a:buFont typeface="Arial" panose="020B0604020202020204" pitchFamily="34" charset="0"/>
              <a:buChar char="•"/>
            </a:pPr>
            <a:r>
              <a:rPr lang="en-US" sz="2400"/>
              <a:t>Minimise longitudinal movement of rails through creep and thermal forces</a:t>
            </a:r>
          </a:p>
          <a:p>
            <a:pPr marL="285750" indent="-228600">
              <a:lnSpc>
                <a:spcPct val="90000"/>
              </a:lnSpc>
              <a:spcAft>
                <a:spcPts val="600"/>
              </a:spcAft>
              <a:buFont typeface="Arial" panose="020B0604020202020204" pitchFamily="34" charset="0"/>
              <a:buChar char="•"/>
            </a:pPr>
            <a:r>
              <a:rPr lang="en-US" sz="2400"/>
              <a:t>Assist in retention of track gauge</a:t>
            </a:r>
          </a:p>
          <a:p>
            <a:pPr marL="285750" indent="-228600">
              <a:lnSpc>
                <a:spcPct val="90000"/>
              </a:lnSpc>
              <a:spcAft>
                <a:spcPts val="600"/>
              </a:spcAft>
              <a:buFont typeface="Arial" panose="020B0604020202020204" pitchFamily="34" charset="0"/>
              <a:buChar char="•"/>
            </a:pPr>
            <a:r>
              <a:rPr lang="en-US" sz="2400"/>
              <a:t>Prevent damage to the rail</a:t>
            </a:r>
          </a:p>
          <a:p>
            <a:pPr indent="-228600">
              <a:lnSpc>
                <a:spcPct val="90000"/>
              </a:lnSpc>
              <a:spcAft>
                <a:spcPts val="600"/>
              </a:spcAft>
              <a:buFont typeface="Arial" panose="020B0604020202020204" pitchFamily="34" charset="0"/>
              <a:buChar char="•"/>
            </a:pPr>
            <a:endParaRPr lang="en-US" sz="2400"/>
          </a:p>
        </p:txBody>
      </p:sp>
    </p:spTree>
    <p:extLst>
      <p:ext uri="{BB962C8B-B14F-4D97-AF65-F5344CB8AC3E}">
        <p14:creationId xmlns:p14="http://schemas.microsoft.com/office/powerpoint/2010/main" val="275692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CF29-67E4-4990-B793-F0E994A5048B}"/>
              </a:ext>
            </a:extLst>
          </p:cNvPr>
          <p:cNvSpPr>
            <a:spLocks noGrp="1"/>
          </p:cNvSpPr>
          <p:nvPr>
            <p:ph type="title"/>
          </p:nvPr>
        </p:nvSpPr>
        <p:spPr>
          <a:xfrm>
            <a:off x="1136428" y="627564"/>
            <a:ext cx="7474172" cy="1325563"/>
          </a:xfrm>
        </p:spPr>
        <p:txBody>
          <a:bodyPr>
            <a:normAutofit/>
          </a:bodyPr>
          <a:lstStyle/>
          <a:p>
            <a:r>
              <a:rPr lang="en-GB">
                <a:cs typeface="Calibri Light"/>
              </a:rPr>
              <a:t>What is Disabled and without Disabled Structure?</a:t>
            </a:r>
            <a:endParaRPr lang="en-GB"/>
          </a:p>
        </p:txBody>
      </p:sp>
      <p:sp>
        <p:nvSpPr>
          <p:cNvPr id="3" name="Content Placeholder 2">
            <a:extLst>
              <a:ext uri="{FF2B5EF4-FFF2-40B4-BE49-F238E27FC236}">
                <a16:creationId xmlns:a16="http://schemas.microsoft.com/office/drawing/2014/main" id="{5828D764-C53C-49E4-B770-8A57E07AB885}"/>
              </a:ext>
            </a:extLst>
          </p:cNvPr>
          <p:cNvSpPr>
            <a:spLocks noGrp="1"/>
          </p:cNvSpPr>
          <p:nvPr>
            <p:ph idx="1"/>
          </p:nvPr>
        </p:nvSpPr>
        <p:spPr>
          <a:xfrm>
            <a:off x="719486" y="1875607"/>
            <a:ext cx="8078130" cy="4701443"/>
          </a:xfrm>
        </p:spPr>
        <p:txBody>
          <a:bodyPr vert="horz" lIns="91440" tIns="45720" rIns="91440" bIns="45720" rtlCol="0" anchor="ctr">
            <a:normAutofit/>
          </a:bodyPr>
          <a:lstStyle/>
          <a:p>
            <a:r>
              <a:rPr lang="en-GB" sz="2000">
                <a:cs typeface="Calibri"/>
              </a:rPr>
              <a:t>We know that rails are attached to sleeper with the help of fastening  components. Load of the railway comes onto the track, goes to sleeper and ballast and ultimately goes to ground. </a:t>
            </a:r>
          </a:p>
          <a:p>
            <a:r>
              <a:rPr lang="en-GB" sz="2000">
                <a:cs typeface="Calibri"/>
              </a:rPr>
              <a:t>If in case the rail fastening gets loosened or the ballast which is in between the sleepers and below it gets collapsed or subsided, the resistance which they(rail fastening and ballast) offer gets reduced, and thus it increases the chances of derailment. </a:t>
            </a:r>
          </a:p>
          <a:p>
            <a:r>
              <a:rPr lang="en-GB" sz="2000">
                <a:cs typeface="Calibri"/>
              </a:rPr>
              <a:t>In other words if rail fastening and ballast are replaced by spring and damper, loosening of fastening and collapsing of ballast leads to decrease their stiffness and damping value. Hence they will carry less load and more vibrations will be there.</a:t>
            </a:r>
          </a:p>
          <a:p>
            <a:r>
              <a:rPr lang="en-GB" sz="2000">
                <a:cs typeface="Calibri"/>
              </a:rPr>
              <a:t>So disabled structure means loosening of fastening and collapsing of ballast, otherwise the structure is non-disabled.</a:t>
            </a:r>
          </a:p>
          <a:p>
            <a:endParaRPr lang="en-GB" sz="1500">
              <a:cs typeface="Calibri"/>
            </a:endParaRPr>
          </a:p>
        </p:txBody>
      </p:sp>
      <p:sp>
        <p:nvSpPr>
          <p:cNvPr id="16"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6" descr="Laptop Secure">
            <a:extLst>
              <a:ext uri="{FF2B5EF4-FFF2-40B4-BE49-F238E27FC236}">
                <a16:creationId xmlns:a16="http://schemas.microsoft.com/office/drawing/2014/main" id="{D747DD19-F1F7-41B3-B93B-375AC850AF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75383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49AA-401D-4070-A78F-1F526E9138A0}"/>
              </a:ext>
            </a:extLst>
          </p:cNvPr>
          <p:cNvSpPr>
            <a:spLocks noGrp="1"/>
          </p:cNvSpPr>
          <p:nvPr>
            <p:ph type="title"/>
          </p:nvPr>
        </p:nvSpPr>
        <p:spPr>
          <a:xfrm>
            <a:off x="2909782" y="220130"/>
            <a:ext cx="10515600" cy="563563"/>
          </a:xfrm>
        </p:spPr>
        <p:txBody>
          <a:bodyPr>
            <a:normAutofit fontScale="90000"/>
          </a:bodyPr>
          <a:lstStyle/>
          <a:p>
            <a:r>
              <a:rPr lang="en-IN" dirty="0">
                <a:cs typeface="Calibri Light"/>
              </a:rPr>
              <a:t>CAD MODELS (Isometric view)</a:t>
            </a:r>
            <a:endParaRPr lang="en-IN" dirty="0"/>
          </a:p>
        </p:txBody>
      </p:sp>
      <p:pic>
        <p:nvPicPr>
          <p:cNvPr id="4" name="Picture 4" descr="A picture containing toy&#10;&#10;Description generated with very high confidence">
            <a:extLst>
              <a:ext uri="{FF2B5EF4-FFF2-40B4-BE49-F238E27FC236}">
                <a16:creationId xmlns:a16="http://schemas.microsoft.com/office/drawing/2014/main" id="{9CE13B3A-363B-40F4-A1E4-0F9DB6729932}"/>
              </a:ext>
            </a:extLst>
          </p:cNvPr>
          <p:cNvPicPr>
            <a:picLocks noGrp="1" noChangeAspect="1"/>
          </p:cNvPicPr>
          <p:nvPr>
            <p:ph idx="1"/>
          </p:nvPr>
        </p:nvPicPr>
        <p:blipFill>
          <a:blip r:embed="rId2"/>
          <a:stretch>
            <a:fillRect/>
          </a:stretch>
        </p:blipFill>
        <p:spPr>
          <a:xfrm>
            <a:off x="2197670" y="1843883"/>
            <a:ext cx="7997943" cy="4790981"/>
          </a:xfrm>
        </p:spPr>
      </p:pic>
      <p:sp>
        <p:nvSpPr>
          <p:cNvPr id="5" name="TextBox 4">
            <a:extLst>
              <a:ext uri="{FF2B5EF4-FFF2-40B4-BE49-F238E27FC236}">
                <a16:creationId xmlns:a16="http://schemas.microsoft.com/office/drawing/2014/main" id="{4DBD04A3-BE08-4DEF-ABFA-1223D206BF3C}"/>
              </a:ext>
            </a:extLst>
          </p:cNvPr>
          <p:cNvSpPr txBox="1"/>
          <p:nvPr/>
        </p:nvSpPr>
        <p:spPr>
          <a:xfrm>
            <a:off x="248727" y="1147975"/>
            <a:ext cx="5555412" cy="584775"/>
          </a:xfrm>
          <a:prstGeom prst="rect">
            <a:avLst/>
          </a:prstGeom>
          <a:noFill/>
        </p:spPr>
        <p:txBody>
          <a:bodyPr wrap="square" rtlCol="0">
            <a:spAutoFit/>
          </a:bodyPr>
          <a:lstStyle/>
          <a:p>
            <a:pPr algn="ctr"/>
            <a:r>
              <a:rPr lang="en-US" sz="3200"/>
              <a:t>Passenger Car running on track</a:t>
            </a:r>
            <a:endParaRPr lang="en-IN" sz="3200"/>
          </a:p>
        </p:txBody>
      </p:sp>
    </p:spTree>
    <p:extLst>
      <p:ext uri="{BB962C8B-B14F-4D97-AF65-F5344CB8AC3E}">
        <p14:creationId xmlns:p14="http://schemas.microsoft.com/office/powerpoint/2010/main" val="21349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AAE7-814B-44D9-8AEE-1C55D9C21C4C}"/>
              </a:ext>
            </a:extLst>
          </p:cNvPr>
          <p:cNvSpPr>
            <a:spLocks noGrp="1"/>
          </p:cNvSpPr>
          <p:nvPr>
            <p:ph type="title"/>
          </p:nvPr>
        </p:nvSpPr>
        <p:spPr>
          <a:xfrm>
            <a:off x="838200" y="365125"/>
            <a:ext cx="10515600" cy="894243"/>
          </a:xfrm>
        </p:spPr>
        <p:txBody>
          <a:bodyPr/>
          <a:lstStyle/>
          <a:p>
            <a:pPr algn="ctr"/>
            <a:r>
              <a:rPr lang="en-US" dirty="0">
                <a:cs typeface="Calibri Light"/>
              </a:rPr>
              <a:t>Front View</a:t>
            </a:r>
            <a:endParaRPr lang="en-US" dirty="0"/>
          </a:p>
        </p:txBody>
      </p:sp>
      <p:pic>
        <p:nvPicPr>
          <p:cNvPr id="4" name="Picture 4" descr="A close up of a machine&#10;&#10;Description generated with high confidence">
            <a:extLst>
              <a:ext uri="{FF2B5EF4-FFF2-40B4-BE49-F238E27FC236}">
                <a16:creationId xmlns:a16="http://schemas.microsoft.com/office/drawing/2014/main" id="{344097C6-8D0F-49F1-B40E-C949519BEB4F}"/>
              </a:ext>
            </a:extLst>
          </p:cNvPr>
          <p:cNvPicPr>
            <a:picLocks noGrp="1" noChangeAspect="1"/>
          </p:cNvPicPr>
          <p:nvPr>
            <p:ph idx="1"/>
          </p:nvPr>
        </p:nvPicPr>
        <p:blipFill>
          <a:blip r:embed="rId2"/>
          <a:stretch>
            <a:fillRect/>
          </a:stretch>
        </p:blipFill>
        <p:spPr>
          <a:xfrm>
            <a:off x="2521879" y="1263216"/>
            <a:ext cx="6946958" cy="5274873"/>
          </a:xfrm>
        </p:spPr>
      </p:pic>
    </p:spTree>
    <p:extLst>
      <p:ext uri="{BB962C8B-B14F-4D97-AF65-F5344CB8AC3E}">
        <p14:creationId xmlns:p14="http://schemas.microsoft.com/office/powerpoint/2010/main" val="393167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799F-D764-4344-B6C6-6ACB8EBBBB7B}"/>
              </a:ext>
            </a:extLst>
          </p:cNvPr>
          <p:cNvSpPr>
            <a:spLocks noGrp="1"/>
          </p:cNvSpPr>
          <p:nvPr>
            <p:ph type="title"/>
          </p:nvPr>
        </p:nvSpPr>
        <p:spPr>
          <a:xfrm>
            <a:off x="838200" y="365125"/>
            <a:ext cx="10515600" cy="894243"/>
          </a:xfrm>
        </p:spPr>
        <p:txBody>
          <a:bodyPr/>
          <a:lstStyle/>
          <a:p>
            <a:pPr algn="ctr"/>
            <a:r>
              <a:rPr lang="en-US" dirty="0">
                <a:cs typeface="Calibri Light"/>
              </a:rPr>
              <a:t>TOP view</a:t>
            </a:r>
            <a:endParaRPr lang="en-US" dirty="0"/>
          </a:p>
        </p:txBody>
      </p:sp>
      <p:pic>
        <p:nvPicPr>
          <p:cNvPr id="4" name="Picture 4" descr="A picture containing computer&#10;&#10;Description generated with very high confidence">
            <a:extLst>
              <a:ext uri="{FF2B5EF4-FFF2-40B4-BE49-F238E27FC236}">
                <a16:creationId xmlns:a16="http://schemas.microsoft.com/office/drawing/2014/main" id="{DBE34C3E-7004-425A-8643-11CBB67E9471}"/>
              </a:ext>
            </a:extLst>
          </p:cNvPr>
          <p:cNvPicPr>
            <a:picLocks noGrp="1" noChangeAspect="1"/>
          </p:cNvPicPr>
          <p:nvPr>
            <p:ph idx="1"/>
          </p:nvPr>
        </p:nvPicPr>
        <p:blipFill>
          <a:blip r:embed="rId2"/>
          <a:stretch>
            <a:fillRect/>
          </a:stretch>
        </p:blipFill>
        <p:spPr>
          <a:xfrm>
            <a:off x="629549" y="1535937"/>
            <a:ext cx="10932902" cy="4384374"/>
          </a:xfrm>
        </p:spPr>
      </p:pic>
    </p:spTree>
    <p:extLst>
      <p:ext uri="{BB962C8B-B14F-4D97-AF65-F5344CB8AC3E}">
        <p14:creationId xmlns:p14="http://schemas.microsoft.com/office/powerpoint/2010/main" val="2887599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813</Words>
  <Application>Microsoft Office PowerPoint</Application>
  <PresentationFormat>Widescreen</PresentationFormat>
  <Paragraphs>91</Paragraphs>
  <Slides>28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Dynamic Analysis of Railway tracks with and without disabled fasteners and Ballast</vt:lpstr>
      <vt:lpstr>Introduction to Rail fastening systems</vt:lpstr>
      <vt:lpstr>Layout of Railway Track</vt:lpstr>
      <vt:lpstr>Rail Track Fastening components</vt:lpstr>
      <vt:lpstr>Functions of Rail Fastenings</vt:lpstr>
      <vt:lpstr>What is Disabled and without Disabled Structure?</vt:lpstr>
      <vt:lpstr>CAD MODELS (Isometric view)</vt:lpstr>
      <vt:lpstr>Front View</vt:lpstr>
      <vt:lpstr>TOP view</vt:lpstr>
      <vt:lpstr>Side View</vt:lpstr>
      <vt:lpstr>Explode View</vt:lpstr>
      <vt:lpstr>Components of the Railway track system </vt:lpstr>
      <vt:lpstr>Mathematical Modelling </vt:lpstr>
      <vt:lpstr>Equations of motion</vt:lpstr>
      <vt:lpstr>Simulink Model</vt:lpstr>
      <vt:lpstr>Displacement, Velocity and Acceleration of Rails</vt:lpstr>
      <vt:lpstr>PowerPoint Presentation</vt:lpstr>
      <vt:lpstr>Displacement, Velocity and Acceleration of Ballast and Roadbed </vt:lpstr>
      <vt:lpstr>Observations</vt:lpstr>
      <vt:lpstr>Vehicle track system excitation model</vt:lpstr>
      <vt:lpstr>Normal Load without component failure</vt:lpstr>
      <vt:lpstr>Results for Disabled fasteners</vt:lpstr>
      <vt:lpstr>Maximum of L/V for disabled supporters</vt:lpstr>
      <vt:lpstr>Maximum of ∆V/V  for disabled supporters</vt:lpstr>
      <vt:lpstr>Duration of L/V for disabled supporters </vt:lpstr>
      <vt:lpstr>Maximum gauge widening for disabled fastener</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Analysis of Railway tracks with and without disabled fasteners and Ballast</dc:title>
  <dc:creator>Jitendra Patil</dc:creator>
  <cp:lastModifiedBy>anand marrigunta</cp:lastModifiedBy>
  <cp:revision>4</cp:revision>
  <dcterms:created xsi:type="dcterms:W3CDTF">2020-04-23T16:18:38Z</dcterms:created>
  <dcterms:modified xsi:type="dcterms:W3CDTF">2021-08-15T14:40:46Z</dcterms:modified>
</cp:coreProperties>
</file>