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1" r:id="rId3"/>
    <p:sldId id="272" r:id="rId4"/>
    <p:sldId id="276" r:id="rId5"/>
    <p:sldId id="277" r:id="rId6"/>
    <p:sldId id="273" r:id="rId7"/>
    <p:sldId id="275" r:id="rId8"/>
    <p:sldId id="274" r:id="rId9"/>
    <p:sldId id="271" r:id="rId10"/>
    <p:sldId id="25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3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1E-4D40-AFC2-AF9B409F19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51E-4D40-AFC2-AF9B409F19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51E-4D40-AFC2-AF9B409F191D}"/>
            </c:ext>
          </c:extLst>
        </c:ser>
        <c:dLbls/>
        <c:gapWidth val="75"/>
        <c:overlap val="-25"/>
        <c:axId val="43618304"/>
        <c:axId val="43620608"/>
      </c:barChart>
      <c:catAx>
        <c:axId val="436183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0608"/>
        <c:crosses val="autoZero"/>
        <c:auto val="1"/>
        <c:lblAlgn val="ctr"/>
        <c:lblOffset val="100"/>
      </c:catAx>
      <c:valAx>
        <c:axId val="436206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1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IN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IN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IN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2197677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897668977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405202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6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40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24835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integrate token based auth.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57276"/>
            <a:ext cx="9601200" cy="4705350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jwt</a:t>
            </a:r>
            <a:r>
              <a:rPr lang="en-US" dirty="0"/>
              <a:t>-simple</a:t>
            </a:r>
          </a:p>
          <a:p>
            <a:r>
              <a:rPr lang="en-US" dirty="0"/>
              <a:t>Add logic to handle the login.</a:t>
            </a:r>
          </a:p>
          <a:p>
            <a:r>
              <a:rPr lang="en-US" dirty="0"/>
              <a:t>Once the login is successful then generate the token and send the token back to the client.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13" y="1214437"/>
            <a:ext cx="4633912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4462" y="2524125"/>
            <a:ext cx="8162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56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Request from post for get user details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679" y="1981200"/>
            <a:ext cx="677664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Request from post for login request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679" y="1981200"/>
            <a:ext cx="677664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81997"/>
          </a:xfrm>
        </p:spPr>
        <p:txBody>
          <a:bodyPr/>
          <a:lstStyle/>
          <a:p>
            <a:r>
              <a:rPr lang="en-US" dirty="0"/>
              <a:t>Making a request from a </a:t>
            </a:r>
            <a:r>
              <a:rPr lang="en-US" dirty="0" err="1"/>
              <a:t>jquery</a:t>
            </a:r>
            <a:r>
              <a:rPr lang="en-US" dirty="0"/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57313"/>
            <a:ext cx="9601200" cy="44338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Inorder</a:t>
            </a:r>
            <a:r>
              <a:rPr lang="en-US" dirty="0"/>
              <a:t> to set the token follow the below for =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087" y="2185988"/>
            <a:ext cx="6343650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160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client.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5488" y="2028825"/>
            <a:ext cx="5200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879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38197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decode.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5863" y="1243013"/>
            <a:ext cx="6625697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357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28639"/>
            <a:ext cx="9601200" cy="52625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UI will pass the username and password</a:t>
            </a:r>
          </a:p>
          <a:p>
            <a:r>
              <a:rPr lang="en-US" dirty="0"/>
              <a:t>Server will check the user name and password with db.</a:t>
            </a:r>
          </a:p>
          <a:p>
            <a:r>
              <a:rPr lang="en-US" dirty="0"/>
              <a:t>If they both match it will send a token to the UI back.</a:t>
            </a:r>
          </a:p>
          <a:p>
            <a:r>
              <a:rPr lang="en-US" dirty="0"/>
              <a:t>From the next request UI will send the token to the server.</a:t>
            </a:r>
          </a:p>
          <a:p>
            <a:r>
              <a:rPr lang="en-US" dirty="0"/>
              <a:t>Once server receives token it will validate the token and authorizes the user.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464469" y="528639"/>
            <a:ext cx="1414462" cy="1700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5141119" y="500064"/>
            <a:ext cx="2314575" cy="15859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Cylinder 5"/>
          <p:cNvSpPr/>
          <p:nvPr/>
        </p:nvSpPr>
        <p:spPr>
          <a:xfrm>
            <a:off x="9177337" y="528640"/>
            <a:ext cx="1314450" cy="1700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3283743" y="1092994"/>
            <a:ext cx="1643063" cy="5286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/>
          <p:cNvSpPr/>
          <p:nvPr/>
        </p:nvSpPr>
        <p:spPr>
          <a:xfrm>
            <a:off x="7486650" y="1128714"/>
            <a:ext cx="1285875" cy="500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04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225</Words>
  <Application>Microsoft Office PowerPoint</Application>
  <PresentationFormat>Custom</PresentationFormat>
  <Paragraphs>54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Diamond Grid 16x9</vt:lpstr>
      <vt:lpstr>Restful Api Auth</vt:lpstr>
      <vt:lpstr>Steps to integrate token based auth.</vt:lpstr>
      <vt:lpstr>Request from post for get user details</vt:lpstr>
      <vt:lpstr>Request from post for login request</vt:lpstr>
      <vt:lpstr>Making a request from a jquery client</vt:lpstr>
      <vt:lpstr>Angularjs client.</vt:lpstr>
      <vt:lpstr>How to decode.</vt:lpstr>
      <vt:lpstr>Slide 8</vt:lpstr>
      <vt:lpstr>Title and content layout with list</vt:lpstr>
      <vt:lpstr>Title and content layout with chart</vt:lpstr>
      <vt:lpstr>Two content layout with table</vt:lpstr>
      <vt:lpstr>Title and content layout with SmartArt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2017-05-08T01:49:42Z</dcterms:created>
  <dcterms:modified xsi:type="dcterms:W3CDTF">2017-06-02T16:20:05Z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