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FA74A-43AC-406E-8218-1AA7C8D46710}">
          <p14:sldIdLst>
            <p14:sldId id="261"/>
            <p14:sldId id="257"/>
          </p14:sldIdLst>
        </p14:section>
        <p14:section name="Untitled Section" id="{52F27F53-5181-4EDD-9AB0-3A73F27EB224}">
          <p14:sldIdLst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762001"/>
            <a:ext cx="4572000" cy="5029200"/>
          </a:xfrm>
        </p:spPr>
        <p:txBody>
          <a:bodyPr/>
          <a:lstStyle/>
          <a:p>
            <a:r>
              <a:rPr lang="en-US" dirty="0"/>
              <a:t>Create an entry in the config.js to have the </a:t>
            </a:r>
            <a:r>
              <a:rPr lang="en-US" dirty="0" err="1"/>
              <a:t>connectionstring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a file to connect to the database at the loading of the application.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547812"/>
            <a:ext cx="3735099" cy="376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53" y="2871787"/>
            <a:ext cx="367838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 the mongoose.js in the server.js.</a:t>
            </a:r>
          </a:p>
          <a:p>
            <a:r>
              <a:rPr lang="en-US" dirty="0"/>
              <a:t>Create Schema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types.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Date</a:t>
            </a:r>
          </a:p>
          <a:p>
            <a:pPr lvl="1"/>
            <a:r>
              <a:rPr lang="en-IN" dirty="0"/>
              <a:t>Buffer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Mixed</a:t>
            </a:r>
          </a:p>
          <a:p>
            <a:pPr lvl="1"/>
            <a:r>
              <a:rPr lang="en-IN" dirty="0" err="1"/>
              <a:t>ObjectId</a:t>
            </a:r>
            <a:endParaRPr lang="en-IN" dirty="0"/>
          </a:p>
          <a:p>
            <a:pPr lvl="1"/>
            <a:r>
              <a:rPr lang="en-IN" dirty="0"/>
              <a:t>Array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144982"/>
            <a:ext cx="4686300" cy="27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6074"/>
          </a:xfrm>
        </p:spPr>
        <p:txBody>
          <a:bodyPr/>
          <a:lstStyle/>
          <a:p>
            <a:r>
              <a:rPr lang="en-US" dirty="0"/>
              <a:t>Working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607127"/>
            <a:ext cx="4572000" cy="4184073"/>
          </a:xfrm>
        </p:spPr>
        <p:txBody>
          <a:bodyPr/>
          <a:lstStyle/>
          <a:p>
            <a:r>
              <a:rPr lang="en-US" dirty="0"/>
              <a:t>Once schema is created register your schema with the mongoose.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58" y="2262836"/>
            <a:ext cx="3943350" cy="28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35238"/>
          </a:xfrm>
        </p:spPr>
        <p:txBody>
          <a:bodyPr/>
          <a:lstStyle/>
          <a:p>
            <a:r>
              <a:rPr lang="en-US" dirty="0"/>
              <a:t>Fetching products from the 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149927"/>
            <a:ext cx="4572000" cy="4641274"/>
          </a:xfrm>
        </p:spPr>
        <p:txBody>
          <a:bodyPr/>
          <a:lstStyle/>
          <a:p>
            <a:r>
              <a:rPr lang="en-US" dirty="0"/>
              <a:t>Assume we have list of products in the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Create the model. You find the model creation.</a:t>
            </a:r>
          </a:p>
          <a:p>
            <a:r>
              <a:rPr lang="en-US" dirty="0"/>
              <a:t>Connecting model to mongoose.</a:t>
            </a:r>
          </a:p>
          <a:p>
            <a:r>
              <a:rPr lang="en-US" dirty="0"/>
              <a:t>Open the database-mongoose.js file we have created in our app.</a:t>
            </a:r>
          </a:p>
          <a:p>
            <a:r>
              <a:rPr lang="en-US" dirty="0"/>
              <a:t>Register the model with the mongoose.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514" y="1039092"/>
            <a:ext cx="4572000" cy="363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4759499"/>
            <a:ext cx="443691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32220"/>
          </a:xfrm>
        </p:spPr>
        <p:txBody>
          <a:bodyPr/>
          <a:lstStyle/>
          <a:p>
            <a:r>
              <a:rPr lang="en-US" dirty="0"/>
              <a:t>Creating the route and calling the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1"/>
            <a:ext cx="4572000" cy="4419600"/>
          </a:xfrm>
        </p:spPr>
        <p:txBody>
          <a:bodyPr/>
          <a:lstStyle/>
          <a:p>
            <a:r>
              <a:rPr lang="en-US" dirty="0"/>
              <a:t>Create a route to fetch the list of products.</a:t>
            </a:r>
          </a:p>
          <a:p>
            <a:r>
              <a:rPr lang="en-US" dirty="0"/>
              <a:t>Create a controller and then have a get method.</a:t>
            </a:r>
          </a:p>
          <a:p>
            <a:r>
              <a:rPr lang="en-US" dirty="0"/>
              <a:t>Refer the mongoose model inside the controller.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3763" y="1371601"/>
            <a:ext cx="45720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2369128"/>
            <a:ext cx="4981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382479"/>
            <a:ext cx="4572000" cy="5408721"/>
          </a:xfrm>
        </p:spPr>
        <p:txBody>
          <a:bodyPr/>
          <a:lstStyle/>
          <a:p>
            <a:r>
              <a:rPr lang="en-US" dirty="0"/>
              <a:t>Enabling pagination for the products page.</a:t>
            </a:r>
          </a:p>
          <a:p>
            <a:r>
              <a:rPr lang="en-US" dirty="0"/>
              <a:t>To enable the pagination we have to use two concepts. Skip number items and limit number of products to display.</a:t>
            </a:r>
          </a:p>
          <a:p>
            <a:r>
              <a:rPr lang="en-US" dirty="0"/>
              <a:t>“skip(5)” is a method </a:t>
            </a:r>
            <a:r>
              <a:rPr lang="en-US" dirty="0" err="1"/>
              <a:t>avaibale</a:t>
            </a:r>
            <a:r>
              <a:rPr lang="en-US" dirty="0"/>
              <a:t> with the find query. It will skip the first five records.</a:t>
            </a:r>
          </a:p>
          <a:p>
            <a:r>
              <a:rPr lang="en-US" dirty="0"/>
              <a:t>“skip(10) it will skip first 10 recs</a:t>
            </a:r>
          </a:p>
          <a:p>
            <a:r>
              <a:rPr lang="en-US" dirty="0"/>
              <a:t>“limit(10)” will display only 10 recs from the result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836" y="382479"/>
            <a:ext cx="4572000" cy="2305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836" y="2724150"/>
            <a:ext cx="523701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923165"/>
          </a:xfrm>
        </p:spPr>
        <p:txBody>
          <a:bodyPr/>
          <a:lstStyle/>
          <a:p>
            <a:r>
              <a:rPr lang="en-US" dirty="0"/>
              <a:t>Why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– Mongo </a:t>
            </a:r>
            <a:r>
              <a:rPr lang="en-US" dirty="0" err="1"/>
              <a:t>db</a:t>
            </a:r>
            <a:r>
              <a:rPr lang="en-US" dirty="0"/>
              <a:t> database No </a:t>
            </a:r>
            <a:r>
              <a:rPr lang="en-US" dirty="0" err="1"/>
              <a:t>Sql</a:t>
            </a:r>
            <a:r>
              <a:rPr lang="en-US" dirty="0"/>
              <a:t> document database.</a:t>
            </a:r>
          </a:p>
          <a:p>
            <a:r>
              <a:rPr lang="en-US" dirty="0"/>
              <a:t>E – Express Web Framework for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r>
              <a:rPr lang="en-US" dirty="0"/>
              <a:t>A – Angular Client side Framework for App development</a:t>
            </a:r>
          </a:p>
          <a:p>
            <a:r>
              <a:rPr lang="en-US" dirty="0"/>
              <a:t>N – </a:t>
            </a:r>
            <a:r>
              <a:rPr lang="en-US" dirty="0" err="1"/>
              <a:t>Nodejs</a:t>
            </a:r>
            <a:r>
              <a:rPr lang="en-US" dirty="0"/>
              <a:t> Platform to build applications.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52111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5" name="Content Placeholder 4" descr="Databa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019" y="1822090"/>
            <a:ext cx="914400" cy="914400"/>
          </a:xfrm>
        </p:spPr>
      </p:pic>
      <p:sp>
        <p:nvSpPr>
          <p:cNvPr id="6" name="Rectangle: Rounded Corners 5"/>
          <p:cNvSpPr/>
          <p:nvPr/>
        </p:nvSpPr>
        <p:spPr>
          <a:xfrm>
            <a:off x="4890655" y="1579418"/>
            <a:ext cx="2479963" cy="148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Express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3745" y="2466109"/>
            <a:ext cx="171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295400" y="1579417"/>
            <a:ext cx="2057400" cy="13854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46764" y="2341418"/>
            <a:ext cx="1233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14254" y="3061855"/>
            <a:ext cx="2008909" cy="16625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calls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13" name="Rectangle: Top Corners One Rounded and One Snipped 12"/>
          <p:cNvSpPr/>
          <p:nvPr/>
        </p:nvSpPr>
        <p:spPr>
          <a:xfrm>
            <a:off x="9171710" y="3200400"/>
            <a:ext cx="2147454" cy="120534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Monodb</a:t>
            </a:r>
            <a:endParaRPr lang="en-US" dirty="0"/>
          </a:p>
          <a:p>
            <a:pPr algn="ctr"/>
            <a:r>
              <a:rPr lang="en-US" dirty="0" err="1"/>
              <a:t>Couchdb</a:t>
            </a:r>
            <a:endParaRPr lang="en-US" dirty="0"/>
          </a:p>
          <a:p>
            <a:pPr algn="ctr"/>
            <a:r>
              <a:rPr lang="en-US" dirty="0"/>
              <a:t>Cassandra</a:t>
            </a:r>
          </a:p>
          <a:p>
            <a:pPr algn="ctr"/>
            <a:r>
              <a:rPr lang="en-US" dirty="0" err="1"/>
              <a:t>Dynamodb</a:t>
            </a:r>
            <a:r>
              <a:rPr lang="en-US" dirty="0"/>
              <a:t>/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3237"/>
            <a:ext cx="9601200" cy="581896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066800"/>
            <a:ext cx="4572000" cy="4724401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  <a:p>
            <a:r>
              <a:rPr lang="en-US" dirty="0"/>
              <a:t>There are no joins </a:t>
            </a:r>
          </a:p>
          <a:p>
            <a:r>
              <a:rPr lang="en-US" dirty="0"/>
              <a:t>There is no relationship between two schemas/tables</a:t>
            </a:r>
          </a:p>
          <a:p>
            <a:r>
              <a:rPr lang="en-US" dirty="0"/>
              <a:t>It automatically replicates or maintains nodes/instances or replica sets.</a:t>
            </a:r>
          </a:p>
          <a:p>
            <a:r>
              <a:rPr lang="en-US" dirty="0"/>
              <a:t>No Transactions.</a:t>
            </a:r>
          </a:p>
          <a:p>
            <a:r>
              <a:rPr lang="en-US" dirty="0"/>
              <a:t>No combinational queries.</a:t>
            </a:r>
          </a:p>
          <a:p>
            <a:r>
              <a:rPr lang="en-US" dirty="0"/>
              <a:t>Data is in the form of documents</a:t>
            </a:r>
          </a:p>
          <a:p>
            <a:r>
              <a:rPr lang="en-US" dirty="0"/>
              <a:t>Data is in the form of JSON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3165"/>
            <a:ext cx="4572000" cy="4378035"/>
          </a:xfrm>
        </p:spPr>
        <p:txBody>
          <a:bodyPr>
            <a:normAutofit/>
          </a:bodyPr>
          <a:lstStyle/>
          <a:p>
            <a:r>
              <a:rPr lang="en-US" dirty="0"/>
              <a:t>     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maintains 4 nodes.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342909" y="1981200"/>
            <a:ext cx="2438400" cy="1052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7318663" y="3602177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075468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015845" y="3622963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0027227" y="3602178"/>
            <a:ext cx="346364" cy="7897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2138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13165"/>
            <a:ext cx="4572000" cy="4378036"/>
          </a:xfrm>
        </p:spPr>
        <p:txBody>
          <a:bodyPr/>
          <a:lstStyle/>
          <a:p>
            <a:r>
              <a:rPr lang="en-US" dirty="0"/>
              <a:t>Installations steps are given in the pdf.</a:t>
            </a:r>
          </a:p>
          <a:p>
            <a:r>
              <a:rPr lang="en-US" dirty="0"/>
              <a:t>By default there is no user interface for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Querying happens via </a:t>
            </a:r>
            <a:r>
              <a:rPr lang="en-US" dirty="0" err="1"/>
              <a:t>commad</a:t>
            </a:r>
            <a:r>
              <a:rPr lang="en-US" dirty="0"/>
              <a:t> line.</a:t>
            </a:r>
          </a:p>
          <a:p>
            <a:r>
              <a:rPr lang="en-US" dirty="0"/>
              <a:t>We can have third party GUI’s mongo chef, </a:t>
            </a:r>
            <a:r>
              <a:rPr lang="en-US" dirty="0" err="1"/>
              <a:t>RoboMongo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13165"/>
            <a:ext cx="4572000" cy="4378035"/>
          </a:xfrm>
        </p:spPr>
        <p:txBody>
          <a:bodyPr/>
          <a:lstStyle/>
          <a:p>
            <a:r>
              <a:rPr lang="en-US" dirty="0"/>
              <a:t>Open command prompt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run the </a:t>
            </a:r>
            <a:r>
              <a:rPr lang="en-US" dirty="0" err="1"/>
              <a:t>mongodb</a:t>
            </a:r>
            <a:r>
              <a:rPr lang="en-US" dirty="0"/>
              <a:t> server. This command prompt should be always up and running.</a:t>
            </a:r>
          </a:p>
          <a:p>
            <a:r>
              <a:rPr lang="en-US" dirty="0"/>
              <a:t>By default it will be running on a port 27017.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19" y="2064760"/>
            <a:ext cx="3500654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84620"/>
          </a:xfrm>
        </p:spPr>
        <p:txBody>
          <a:bodyPr/>
          <a:lstStyle/>
          <a:p>
            <a:r>
              <a:rPr lang="en-US" dirty="0"/>
              <a:t>Creating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the database</a:t>
            </a:r>
          </a:p>
          <a:p>
            <a:r>
              <a:rPr lang="en-US" dirty="0"/>
              <a:t>“use &lt;</a:t>
            </a:r>
            <a:r>
              <a:rPr lang="en-US" dirty="0" err="1"/>
              <a:t>dbname</a:t>
            </a:r>
            <a:r>
              <a:rPr lang="en-US" dirty="0"/>
              <a:t>&gt;”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command will create a </a:t>
            </a:r>
            <a:r>
              <a:rPr lang="en-US" dirty="0" err="1"/>
              <a:t>db</a:t>
            </a:r>
            <a:r>
              <a:rPr lang="en-US" dirty="0"/>
              <a:t> called </a:t>
            </a:r>
            <a:r>
              <a:rPr lang="en-US" dirty="0" err="1"/>
              <a:t>ekart</a:t>
            </a:r>
            <a:r>
              <a:rPr lang="en-US" dirty="0"/>
              <a:t>.</a:t>
            </a:r>
          </a:p>
          <a:p>
            <a:r>
              <a:rPr lang="en-US" dirty="0"/>
              <a:t>To see the list of databases in your system  command  is “show </a:t>
            </a:r>
            <a:r>
              <a:rPr lang="en-US" dirty="0" err="1"/>
              <a:t>dbs</a:t>
            </a:r>
            <a:r>
              <a:rPr lang="en-US" dirty="0"/>
              <a:t>”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2966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2797656"/>
            <a:ext cx="3876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49367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7529"/>
            <a:ext cx="4572000" cy="4793672"/>
          </a:xfrm>
        </p:spPr>
        <p:txBody>
          <a:bodyPr/>
          <a:lstStyle/>
          <a:p>
            <a:r>
              <a:rPr lang="en-US" dirty="0"/>
              <a:t>To create a table in the mongo we will use a 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query is “Create +Insert”.</a:t>
            </a:r>
          </a:p>
          <a:p>
            <a:pPr marL="0" indent="0">
              <a:buNone/>
            </a:pPr>
            <a:r>
              <a:rPr lang="en-US" dirty="0"/>
              <a:t>If the table is existing it will insert the data.</a:t>
            </a:r>
          </a:p>
          <a:p>
            <a:pPr marL="0" indent="0">
              <a:buNone/>
            </a:pPr>
            <a:r>
              <a:rPr lang="en-US" b="1" dirty="0"/>
              <a:t>If the table is not existing it will create the table and Insert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0963" y="997529"/>
            <a:ext cx="4572000" cy="4793672"/>
          </a:xfrm>
        </p:spPr>
        <p:txBody>
          <a:bodyPr/>
          <a:lstStyle/>
          <a:p>
            <a:r>
              <a:rPr lang="en-US" dirty="0"/>
              <a:t>Inserting various kind of data.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dirty="0" err="1">
                <a:solidFill>
                  <a:srgbClr val="FF0000"/>
                </a:solidFill>
              </a:rPr>
              <a:t>name:”kiran</a:t>
            </a:r>
            <a:r>
              <a:rPr lang="en-US" dirty="0">
                <a:solidFill>
                  <a:srgbClr val="FF0000"/>
                </a:solidFill>
              </a:rPr>
              <a:t>”}</a:t>
            </a:r>
            <a:r>
              <a:rPr lang="en-US" dirty="0"/>
              <a:t>)</a:t>
            </a:r>
          </a:p>
          <a:p>
            <a:r>
              <a:rPr lang="en-US" dirty="0"/>
              <a:t>The above command will create a document called profiles.</a:t>
            </a:r>
          </a:p>
          <a:p>
            <a:r>
              <a:rPr lang="en-US" dirty="0"/>
              <a:t>It will insert a document in to the profiles.</a:t>
            </a:r>
          </a:p>
          <a:p>
            <a:r>
              <a:rPr lang="en-US" dirty="0"/>
              <a:t>The document is having a field called “name”.</a:t>
            </a:r>
          </a:p>
          <a:p>
            <a:r>
              <a:rPr lang="en-US" dirty="0" err="1"/>
              <a:t>db.profiles.insert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             name:”</a:t>
            </a:r>
            <a:r>
              <a:rPr lang="en-US" dirty="0" err="1">
                <a:solidFill>
                  <a:srgbClr val="FF0000"/>
                </a:solidFill>
              </a:rPr>
              <a:t>ravi</a:t>
            </a:r>
            <a:r>
              <a:rPr lang="en-US" dirty="0">
                <a:solidFill>
                  <a:srgbClr val="FF0000"/>
                </a:solidFill>
              </a:rPr>
              <a:t>”,                                          age:30                                               }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89" y="1981199"/>
            <a:ext cx="29622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90656"/>
          </a:xfrm>
        </p:spPr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read the list of countries.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read specific country</a:t>
            </a:r>
          </a:p>
          <a:p>
            <a:r>
              <a:rPr lang="en-IN" dirty="0" err="1"/>
              <a:t>db.countries.find</a:t>
            </a:r>
            <a:r>
              <a:rPr lang="en-IN" b="1" dirty="0"/>
              <a:t>({</a:t>
            </a:r>
            <a:r>
              <a:rPr lang="en-IN" b="1" dirty="0" err="1"/>
              <a:t>code:"IN</a:t>
            </a:r>
            <a:r>
              <a:rPr lang="en-IN" b="1" dirty="0"/>
              <a:t>"})</a:t>
            </a:r>
          </a:p>
          <a:p>
            <a:r>
              <a:rPr lang="en-US" b="1" dirty="0"/>
              <a:t>{ </a:t>
            </a:r>
          </a:p>
          <a:p>
            <a:r>
              <a:rPr lang="en-US" dirty="0"/>
              <a:t>    "_id" </a:t>
            </a:r>
            <a:r>
              <a:rPr lang="en-US" b="1" dirty="0"/>
              <a:t>: </a:t>
            </a:r>
            <a:r>
              <a:rPr lang="en-US" b="1" dirty="0" err="1"/>
              <a:t>ObjectId</a:t>
            </a:r>
            <a:r>
              <a:rPr lang="en-US" b="1" dirty="0"/>
              <a:t>("58f80c649bfabbb8bf8a6d98"), </a:t>
            </a:r>
          </a:p>
          <a:p>
            <a:r>
              <a:rPr lang="en-US" dirty="0"/>
              <a:t>    "name" </a:t>
            </a:r>
            <a:r>
              <a:rPr lang="en-US" b="1" dirty="0"/>
              <a:t>: "India", </a:t>
            </a:r>
          </a:p>
          <a:p>
            <a:r>
              <a:rPr lang="en-US" dirty="0"/>
              <a:t>    "code" </a:t>
            </a:r>
            <a:r>
              <a:rPr lang="en-US" b="1" dirty="0"/>
              <a:t>: "IN"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3144715"/>
            <a:ext cx="4572000" cy="1482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64" y="2464809"/>
            <a:ext cx="338743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87638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 err="1"/>
              <a:t>db</a:t>
            </a:r>
            <a:r>
              <a:rPr lang="en-US" dirty="0"/>
              <a:t> from node.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10145"/>
            <a:ext cx="4572000" cy="4281055"/>
          </a:xfrm>
        </p:spPr>
        <p:txBody>
          <a:bodyPr/>
          <a:lstStyle/>
          <a:p>
            <a:r>
              <a:rPr lang="en-US" dirty="0"/>
              <a:t>Mongoose is a library that will allow the user to connect to </a:t>
            </a:r>
            <a:r>
              <a:rPr lang="en-US" dirty="0" err="1"/>
              <a:t>mongodb</a:t>
            </a:r>
            <a:r>
              <a:rPr lang="en-US" dirty="0"/>
              <a:t> from node.</a:t>
            </a:r>
          </a:p>
          <a:p>
            <a:r>
              <a:rPr lang="en-US" dirty="0"/>
              <a:t>To connect to database we should be having the connection string.</a:t>
            </a:r>
          </a:p>
          <a:p>
            <a:r>
              <a:rPr lang="en-US" dirty="0"/>
              <a:t>We need to create models.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8563" y="1510145"/>
            <a:ext cx="4572000" cy="22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649</Words>
  <Application>Microsoft Office PowerPoint</Application>
  <PresentationFormat>Widescreen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MEAN Stack</vt:lpstr>
      <vt:lpstr>Why MEAN Stack</vt:lpstr>
      <vt:lpstr>R</vt:lpstr>
      <vt:lpstr>Mongodb</vt:lpstr>
      <vt:lpstr>Installation</vt:lpstr>
      <vt:lpstr>Creating Client</vt:lpstr>
      <vt:lpstr>Creating tables</vt:lpstr>
      <vt:lpstr>Read Data</vt:lpstr>
      <vt:lpstr>Connecting to db from node.</vt:lpstr>
      <vt:lpstr>PowerPoint Presentation</vt:lpstr>
      <vt:lpstr>PowerPoint Presentation</vt:lpstr>
      <vt:lpstr>Working with schema</vt:lpstr>
      <vt:lpstr>Fetching products from the db.</vt:lpstr>
      <vt:lpstr>Creating the route and calling the products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2017-04-19T00:49:37Z</dcterms:created>
  <dcterms:modified xsi:type="dcterms:W3CDTF">2017-05-03T02:48:39Z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