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1" r:id="rId3"/>
    <p:sldId id="257" r:id="rId4"/>
    <p:sldId id="271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EFA74A-43AC-406E-8218-1AA7C8D46710}">
          <p14:sldIdLst>
            <p14:sldId id="261"/>
            <p14:sldId id="257"/>
          </p14:sldIdLst>
        </p14:section>
        <p14:section name="Untitled Section" id="{52F27F53-5181-4EDD-9AB0-3A73F27EB224}">
          <p14:sldIdLst>
            <p14:sldId id="271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4/19/2017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923165"/>
          </a:xfrm>
        </p:spPr>
        <p:txBody>
          <a:bodyPr/>
          <a:lstStyle/>
          <a:p>
            <a:r>
              <a:rPr lang="en-US" dirty="0"/>
              <a:t>Why MEAN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– Mongo </a:t>
            </a:r>
            <a:r>
              <a:rPr lang="en-US" dirty="0" err="1"/>
              <a:t>db</a:t>
            </a:r>
            <a:r>
              <a:rPr lang="en-US" dirty="0"/>
              <a:t> database No </a:t>
            </a:r>
            <a:r>
              <a:rPr lang="en-US" dirty="0" err="1"/>
              <a:t>Sql</a:t>
            </a:r>
            <a:r>
              <a:rPr lang="en-US" dirty="0"/>
              <a:t> document database.</a:t>
            </a:r>
          </a:p>
          <a:p>
            <a:r>
              <a:rPr lang="en-US" dirty="0"/>
              <a:t>E – Express Web Framework for </a:t>
            </a:r>
            <a:r>
              <a:rPr lang="en-US" dirty="0" err="1"/>
              <a:t>Nodejs</a:t>
            </a:r>
            <a:r>
              <a:rPr lang="en-US" dirty="0"/>
              <a:t>.</a:t>
            </a:r>
          </a:p>
          <a:p>
            <a:r>
              <a:rPr lang="en-US" dirty="0"/>
              <a:t>A – Angular Client side Framework for App development</a:t>
            </a:r>
          </a:p>
          <a:p>
            <a:r>
              <a:rPr lang="en-US" dirty="0"/>
              <a:t>N – </a:t>
            </a:r>
            <a:r>
              <a:rPr lang="en-US" dirty="0" err="1"/>
              <a:t>Nodejs</a:t>
            </a:r>
            <a:r>
              <a:rPr lang="en-US" dirty="0"/>
              <a:t> Platform to build applications.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452111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</a:p>
        </p:txBody>
      </p:sp>
      <p:pic>
        <p:nvPicPr>
          <p:cNvPr id="5" name="Content Placeholder 4" descr="Databas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019" y="1822090"/>
            <a:ext cx="914400" cy="914400"/>
          </a:xfrm>
        </p:spPr>
      </p:pic>
      <p:sp>
        <p:nvSpPr>
          <p:cNvPr id="6" name="Rectangle: Rounded Corners 5"/>
          <p:cNvSpPr/>
          <p:nvPr/>
        </p:nvSpPr>
        <p:spPr>
          <a:xfrm>
            <a:off x="4890655" y="1579418"/>
            <a:ext cx="2479963" cy="1482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Express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53745" y="2466109"/>
            <a:ext cx="1717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1295400" y="1579417"/>
            <a:ext cx="2057400" cy="13854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46764" y="2341418"/>
            <a:ext cx="1233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14254" y="3061855"/>
            <a:ext cx="2008909" cy="166254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calls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Delete</a:t>
            </a:r>
          </a:p>
        </p:txBody>
      </p:sp>
      <p:sp>
        <p:nvSpPr>
          <p:cNvPr id="13" name="Rectangle: Top Corners One Rounded and One Snipped 12"/>
          <p:cNvSpPr/>
          <p:nvPr/>
        </p:nvSpPr>
        <p:spPr>
          <a:xfrm>
            <a:off x="9171710" y="3200400"/>
            <a:ext cx="2147454" cy="120534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Monodb</a:t>
            </a:r>
            <a:endParaRPr lang="en-US" dirty="0"/>
          </a:p>
          <a:p>
            <a:pPr algn="ctr"/>
            <a:r>
              <a:rPr lang="en-US" dirty="0" err="1"/>
              <a:t>Couchdb</a:t>
            </a:r>
            <a:endParaRPr lang="en-US" dirty="0"/>
          </a:p>
          <a:p>
            <a:pPr algn="ctr"/>
            <a:r>
              <a:rPr lang="en-US" dirty="0"/>
              <a:t>Cassandra</a:t>
            </a:r>
          </a:p>
          <a:p>
            <a:pPr algn="ctr"/>
            <a:r>
              <a:rPr lang="en-US" dirty="0" err="1"/>
              <a:t>Dynamodb</a:t>
            </a:r>
            <a:r>
              <a:rPr lang="en-US" dirty="0"/>
              <a:t>/</a:t>
            </a:r>
            <a:r>
              <a:rPr lang="en-US" dirty="0" err="1"/>
              <a:t>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2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3237"/>
            <a:ext cx="9601200" cy="581896"/>
          </a:xfrm>
        </p:spPr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066800"/>
            <a:ext cx="4572000" cy="4724401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Sql</a:t>
            </a:r>
            <a:r>
              <a:rPr lang="en-US" dirty="0"/>
              <a:t> Database</a:t>
            </a:r>
          </a:p>
          <a:p>
            <a:r>
              <a:rPr lang="en-US" dirty="0"/>
              <a:t>There are no joins </a:t>
            </a:r>
          </a:p>
          <a:p>
            <a:r>
              <a:rPr lang="en-US" dirty="0"/>
              <a:t>There is no relationship between two schemas/tables</a:t>
            </a:r>
          </a:p>
          <a:p>
            <a:r>
              <a:rPr lang="en-US" dirty="0"/>
              <a:t>It automatically replicates or maintains nodes/instances or replica sets.</a:t>
            </a:r>
          </a:p>
          <a:p>
            <a:r>
              <a:rPr lang="en-US" dirty="0"/>
              <a:t>No Transactions.</a:t>
            </a:r>
          </a:p>
          <a:p>
            <a:r>
              <a:rPr lang="en-US" dirty="0"/>
              <a:t>No combinational queries.</a:t>
            </a:r>
          </a:p>
          <a:p>
            <a:r>
              <a:rPr lang="en-US" dirty="0"/>
              <a:t>Data is in the form of documents</a:t>
            </a:r>
          </a:p>
          <a:p>
            <a:r>
              <a:rPr lang="en-US" dirty="0"/>
              <a:t>Data is in the form of 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3165"/>
            <a:ext cx="4572000" cy="4378035"/>
          </a:xfrm>
        </p:spPr>
        <p:txBody>
          <a:bodyPr>
            <a:normAutofit/>
          </a:bodyPr>
          <a:lstStyle/>
          <a:p>
            <a:r>
              <a:rPr lang="en-US" dirty="0"/>
              <a:t>      </a:t>
            </a:r>
            <a:r>
              <a:rPr lang="en-US" dirty="0" err="1"/>
              <a:t>mongodb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maintains 4 nodes.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342909" y="1981200"/>
            <a:ext cx="2438400" cy="10529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7318663" y="3602177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8075468" y="3622963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9015845" y="3622963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0027227" y="3602178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2138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413165"/>
            <a:ext cx="4572000" cy="4378036"/>
          </a:xfrm>
        </p:spPr>
        <p:txBody>
          <a:bodyPr/>
          <a:lstStyle/>
          <a:p>
            <a:r>
              <a:rPr lang="en-US" dirty="0"/>
              <a:t>Installations steps are given in the pdf.</a:t>
            </a:r>
          </a:p>
          <a:p>
            <a:r>
              <a:rPr lang="en-US" dirty="0"/>
              <a:t>By default there is no user interface for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r>
              <a:rPr lang="en-US" dirty="0"/>
              <a:t>Querying happens via </a:t>
            </a:r>
            <a:r>
              <a:rPr lang="en-US" dirty="0" err="1"/>
              <a:t>commad</a:t>
            </a:r>
            <a:r>
              <a:rPr lang="en-US" dirty="0"/>
              <a:t> line.</a:t>
            </a:r>
          </a:p>
          <a:p>
            <a:r>
              <a:rPr lang="en-US" dirty="0"/>
              <a:t>We can have third party GUI’s mongo chef, </a:t>
            </a:r>
            <a:r>
              <a:rPr lang="en-US" dirty="0" err="1"/>
              <a:t>RoboMongo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413165"/>
            <a:ext cx="4572000" cy="4378035"/>
          </a:xfrm>
        </p:spPr>
        <p:txBody>
          <a:bodyPr/>
          <a:lstStyle/>
          <a:p>
            <a:r>
              <a:rPr lang="en-US" dirty="0"/>
              <a:t>Open command prompt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command will run the </a:t>
            </a:r>
            <a:r>
              <a:rPr lang="en-US" dirty="0" err="1"/>
              <a:t>mongodb</a:t>
            </a:r>
            <a:r>
              <a:rPr lang="en-US" dirty="0"/>
              <a:t> server. This command prompt should be always up and running.</a:t>
            </a:r>
          </a:p>
          <a:p>
            <a:r>
              <a:rPr lang="en-US" dirty="0"/>
              <a:t>By default it will be running on a port 27017.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19" y="2064760"/>
            <a:ext cx="3500654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784620"/>
          </a:xfrm>
        </p:spPr>
        <p:txBody>
          <a:bodyPr/>
          <a:lstStyle/>
          <a:p>
            <a:r>
              <a:rPr lang="en-US" dirty="0"/>
              <a:t>Creating Client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the database</a:t>
            </a:r>
          </a:p>
          <a:p>
            <a:r>
              <a:rPr lang="en-US" dirty="0"/>
              <a:t>“use &lt;</a:t>
            </a:r>
            <a:r>
              <a:rPr lang="en-US" dirty="0" err="1"/>
              <a:t>dbname</a:t>
            </a:r>
            <a:r>
              <a:rPr lang="en-US" dirty="0"/>
              <a:t>&gt;”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command will create a </a:t>
            </a:r>
            <a:r>
              <a:rPr lang="en-US" dirty="0" err="1"/>
              <a:t>db</a:t>
            </a:r>
            <a:r>
              <a:rPr lang="en-US" dirty="0"/>
              <a:t> called </a:t>
            </a:r>
            <a:r>
              <a:rPr lang="en-US" dirty="0" err="1"/>
              <a:t>ekart</a:t>
            </a:r>
            <a:r>
              <a:rPr lang="en-US" dirty="0"/>
              <a:t>.</a:t>
            </a:r>
          </a:p>
          <a:p>
            <a:r>
              <a:rPr lang="en-US" dirty="0"/>
              <a:t>To see the list of databases in your system  command  is “show </a:t>
            </a:r>
            <a:r>
              <a:rPr lang="en-US" dirty="0" err="1"/>
              <a:t>dbs</a:t>
            </a:r>
            <a:r>
              <a:rPr lang="en-US" dirty="0"/>
              <a:t>”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0" y="1981199"/>
            <a:ext cx="4572000" cy="2966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2" y="2797656"/>
            <a:ext cx="38766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221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MEAN Stack</vt:lpstr>
      <vt:lpstr>Why MEAN Stack</vt:lpstr>
      <vt:lpstr>R</vt:lpstr>
      <vt:lpstr>Mongodb</vt:lpstr>
      <vt:lpstr>Installation</vt:lpstr>
      <vt:lpstr>Creating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2017-04-19T00:49:37Z</dcterms:created>
  <dcterms:modified xsi:type="dcterms:W3CDTF">2017-04-19T01:34:30Z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