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DB52C2-4EBA-44FF-BEC8-CDF12B0CE4E8}"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E563C2C2-41DE-4C17-ADF6-629A6E50127F}">
      <dgm:prSet/>
      <dgm:spPr/>
      <dgm:t>
        <a:bodyPr/>
        <a:lstStyle/>
        <a:p>
          <a:r>
            <a:rPr lang="en-US"/>
            <a:t>1.Import the libraries. </a:t>
          </a:r>
        </a:p>
      </dgm:t>
    </dgm:pt>
    <dgm:pt modelId="{8C1EB0AC-9D41-4F2A-B471-9DB32BF6F055}" type="parTrans" cxnId="{2A693027-3C4B-4A08-8C83-1B5EDDD70428}">
      <dgm:prSet/>
      <dgm:spPr/>
      <dgm:t>
        <a:bodyPr/>
        <a:lstStyle/>
        <a:p>
          <a:endParaRPr lang="en-US"/>
        </a:p>
      </dgm:t>
    </dgm:pt>
    <dgm:pt modelId="{4B34DFA1-5611-4263-999C-64E4CA24CCBC}" type="sibTrans" cxnId="{2A693027-3C4B-4A08-8C83-1B5EDDD70428}">
      <dgm:prSet/>
      <dgm:spPr/>
      <dgm:t>
        <a:bodyPr/>
        <a:lstStyle/>
        <a:p>
          <a:endParaRPr lang="en-US"/>
        </a:p>
      </dgm:t>
    </dgm:pt>
    <dgm:pt modelId="{C2056074-8AD2-40FC-ADAC-B599418AA067}">
      <dgm:prSet/>
      <dgm:spPr/>
      <dgm:t>
        <a:bodyPr/>
        <a:lstStyle/>
        <a:p>
          <a:r>
            <a:rPr lang="en-US"/>
            <a:t>2. Create an object of the tkinter and Pygame libraries.</a:t>
          </a:r>
        </a:p>
      </dgm:t>
    </dgm:pt>
    <dgm:pt modelId="{A1CCA2C0-ACB7-4603-ACA5-45F05BB2782F}" type="parTrans" cxnId="{63445EA5-ADC1-490C-9008-231F1CC4DB6E}">
      <dgm:prSet/>
      <dgm:spPr/>
      <dgm:t>
        <a:bodyPr/>
        <a:lstStyle/>
        <a:p>
          <a:endParaRPr lang="en-US"/>
        </a:p>
      </dgm:t>
    </dgm:pt>
    <dgm:pt modelId="{01D206A5-30DD-41AA-9004-83AE47E39010}" type="sibTrans" cxnId="{63445EA5-ADC1-490C-9008-231F1CC4DB6E}">
      <dgm:prSet/>
      <dgm:spPr/>
      <dgm:t>
        <a:bodyPr/>
        <a:lstStyle/>
        <a:p>
          <a:endParaRPr lang="en-US"/>
        </a:p>
      </dgm:t>
    </dgm:pt>
    <dgm:pt modelId="{813A321D-014D-4417-B4D1-28470BBC945D}">
      <dgm:prSet/>
      <dgm:spPr/>
      <dgm:t>
        <a:bodyPr/>
        <a:lstStyle/>
        <a:p>
          <a:r>
            <a:rPr lang="en-US"/>
            <a:t>3. Create a window using Tkinter object.</a:t>
          </a:r>
        </a:p>
      </dgm:t>
    </dgm:pt>
    <dgm:pt modelId="{E30BD1B6-D5A0-446D-9511-B871A04522BB}" type="parTrans" cxnId="{5C78FB1B-24E9-435C-9682-F4C7BA232956}">
      <dgm:prSet/>
      <dgm:spPr/>
      <dgm:t>
        <a:bodyPr/>
        <a:lstStyle/>
        <a:p>
          <a:endParaRPr lang="en-US"/>
        </a:p>
      </dgm:t>
    </dgm:pt>
    <dgm:pt modelId="{3D28F7F2-2F19-4755-964C-A4D7FAB8C24D}" type="sibTrans" cxnId="{5C78FB1B-24E9-435C-9682-F4C7BA232956}">
      <dgm:prSet/>
      <dgm:spPr/>
      <dgm:t>
        <a:bodyPr/>
        <a:lstStyle/>
        <a:p>
          <a:endParaRPr lang="en-US"/>
        </a:p>
      </dgm:t>
    </dgm:pt>
    <dgm:pt modelId="{CF28117F-6F33-4737-A391-310093B9B207}">
      <dgm:prSet/>
      <dgm:spPr/>
      <dgm:t>
        <a:bodyPr/>
        <a:lstStyle/>
        <a:p>
          <a:r>
            <a:rPr lang="en-US"/>
            <a:t>4. Add buttons that provide different functionalities.</a:t>
          </a:r>
        </a:p>
      </dgm:t>
    </dgm:pt>
    <dgm:pt modelId="{D0E4FE9A-77D1-4577-83C3-E1317F8E8C47}" type="parTrans" cxnId="{84A84F9C-0A5A-413F-9DCD-2A04C96CE7E5}">
      <dgm:prSet/>
      <dgm:spPr/>
      <dgm:t>
        <a:bodyPr/>
        <a:lstStyle/>
        <a:p>
          <a:endParaRPr lang="en-US"/>
        </a:p>
      </dgm:t>
    </dgm:pt>
    <dgm:pt modelId="{B4B13AA3-7D54-4432-8FEC-21C2E0797AD1}" type="sibTrans" cxnId="{84A84F9C-0A5A-413F-9DCD-2A04C96CE7E5}">
      <dgm:prSet/>
      <dgm:spPr/>
      <dgm:t>
        <a:bodyPr/>
        <a:lstStyle/>
        <a:p>
          <a:endParaRPr lang="en-US"/>
        </a:p>
      </dgm:t>
    </dgm:pt>
    <dgm:pt modelId="{592F721B-2C29-4848-8939-DA050C8C3126}">
      <dgm:prSet/>
      <dgm:spPr/>
      <dgm:t>
        <a:bodyPr/>
        <a:lstStyle/>
        <a:p>
          <a:r>
            <a:rPr lang="en-US"/>
            <a:t>• Play the song</a:t>
          </a:r>
        </a:p>
      </dgm:t>
    </dgm:pt>
    <dgm:pt modelId="{0E98049F-8CC9-457E-AA58-8BA737274D47}" type="parTrans" cxnId="{20A0BCE6-2EDB-4030-B62B-F17BC2716887}">
      <dgm:prSet/>
      <dgm:spPr/>
      <dgm:t>
        <a:bodyPr/>
        <a:lstStyle/>
        <a:p>
          <a:endParaRPr lang="en-US"/>
        </a:p>
      </dgm:t>
    </dgm:pt>
    <dgm:pt modelId="{E185172E-7CEF-4CD5-AD3E-A317DA938447}" type="sibTrans" cxnId="{20A0BCE6-2EDB-4030-B62B-F17BC2716887}">
      <dgm:prSet/>
      <dgm:spPr/>
      <dgm:t>
        <a:bodyPr/>
        <a:lstStyle/>
        <a:p>
          <a:endParaRPr lang="en-US"/>
        </a:p>
      </dgm:t>
    </dgm:pt>
    <dgm:pt modelId="{96B6DD8E-27D3-44A9-AD86-92944A6E30A6}">
      <dgm:prSet/>
      <dgm:spPr/>
      <dgm:t>
        <a:bodyPr/>
        <a:lstStyle/>
        <a:p>
          <a:r>
            <a:rPr lang="en-US"/>
            <a:t>• Pause the song </a:t>
          </a:r>
        </a:p>
      </dgm:t>
    </dgm:pt>
    <dgm:pt modelId="{E9ED2373-7DE6-4412-8EB4-0370A1D9BF28}" type="parTrans" cxnId="{F930EA2C-65A2-41FD-B74E-B069FB4C39A6}">
      <dgm:prSet/>
      <dgm:spPr/>
      <dgm:t>
        <a:bodyPr/>
        <a:lstStyle/>
        <a:p>
          <a:endParaRPr lang="en-US"/>
        </a:p>
      </dgm:t>
    </dgm:pt>
    <dgm:pt modelId="{9C2EFA73-41CA-492A-8110-573CB6539711}" type="sibTrans" cxnId="{F930EA2C-65A2-41FD-B74E-B069FB4C39A6}">
      <dgm:prSet/>
      <dgm:spPr/>
      <dgm:t>
        <a:bodyPr/>
        <a:lstStyle/>
        <a:p>
          <a:endParaRPr lang="en-US"/>
        </a:p>
      </dgm:t>
    </dgm:pt>
    <dgm:pt modelId="{FB51B11A-CEF7-4DEF-899F-1EAABB8E2D7C}">
      <dgm:prSet/>
      <dgm:spPr/>
      <dgm:t>
        <a:bodyPr/>
        <a:lstStyle/>
        <a:p>
          <a:r>
            <a:rPr lang="en-US"/>
            <a:t>• Play previous song </a:t>
          </a:r>
        </a:p>
      </dgm:t>
    </dgm:pt>
    <dgm:pt modelId="{AD67D999-E132-4ECC-BA72-535EA943F448}" type="parTrans" cxnId="{2C370090-4581-45BA-B92B-5839BEA70D8A}">
      <dgm:prSet/>
      <dgm:spPr/>
      <dgm:t>
        <a:bodyPr/>
        <a:lstStyle/>
        <a:p>
          <a:endParaRPr lang="en-US"/>
        </a:p>
      </dgm:t>
    </dgm:pt>
    <dgm:pt modelId="{0E245994-4AC5-4356-A8B2-C2C73A0FE383}" type="sibTrans" cxnId="{2C370090-4581-45BA-B92B-5839BEA70D8A}">
      <dgm:prSet/>
      <dgm:spPr/>
      <dgm:t>
        <a:bodyPr/>
        <a:lstStyle/>
        <a:p>
          <a:endParaRPr lang="en-US"/>
        </a:p>
      </dgm:t>
    </dgm:pt>
    <dgm:pt modelId="{4994428A-F527-488E-B1E9-936BFFF4A2F5}">
      <dgm:prSet/>
      <dgm:spPr/>
      <dgm:t>
        <a:bodyPr/>
        <a:lstStyle/>
        <a:p>
          <a:r>
            <a:rPr lang="en-US"/>
            <a:t>• Play next song</a:t>
          </a:r>
        </a:p>
      </dgm:t>
    </dgm:pt>
    <dgm:pt modelId="{7DC732AB-8CA6-47A7-B29B-C22CD2605FB5}" type="parTrans" cxnId="{76468E4F-C4A8-4CF6-B3E4-B20E79ABA8DA}">
      <dgm:prSet/>
      <dgm:spPr/>
      <dgm:t>
        <a:bodyPr/>
        <a:lstStyle/>
        <a:p>
          <a:endParaRPr lang="en-US"/>
        </a:p>
      </dgm:t>
    </dgm:pt>
    <dgm:pt modelId="{19E397F6-6AA3-4609-A3D5-4042B653A118}" type="sibTrans" cxnId="{76468E4F-C4A8-4CF6-B3E4-B20E79ABA8DA}">
      <dgm:prSet/>
      <dgm:spPr/>
      <dgm:t>
        <a:bodyPr/>
        <a:lstStyle/>
        <a:p>
          <a:endParaRPr lang="en-US"/>
        </a:p>
      </dgm:t>
    </dgm:pt>
    <dgm:pt modelId="{7DE6FE34-875A-404F-B44E-23A08697758C}" type="pres">
      <dgm:prSet presAssocID="{FBDB52C2-4EBA-44FF-BEC8-CDF12B0CE4E8}" presName="Name0" presStyleCnt="0">
        <dgm:presLayoutVars>
          <dgm:dir/>
          <dgm:resizeHandles val="exact"/>
        </dgm:presLayoutVars>
      </dgm:prSet>
      <dgm:spPr/>
    </dgm:pt>
    <dgm:pt modelId="{538FDEEB-806A-457E-8BB9-6A095365AEB6}" type="pres">
      <dgm:prSet presAssocID="{E563C2C2-41DE-4C17-ADF6-629A6E50127F}" presName="node" presStyleLbl="node1" presStyleIdx="0" presStyleCnt="8">
        <dgm:presLayoutVars>
          <dgm:bulletEnabled val="1"/>
        </dgm:presLayoutVars>
      </dgm:prSet>
      <dgm:spPr/>
    </dgm:pt>
    <dgm:pt modelId="{32E3B7CE-D9F6-44D3-BA5D-260566670BDB}" type="pres">
      <dgm:prSet presAssocID="{4B34DFA1-5611-4263-999C-64E4CA24CCBC}" presName="sibTrans" presStyleLbl="sibTrans1D1" presStyleIdx="0" presStyleCnt="7"/>
      <dgm:spPr/>
    </dgm:pt>
    <dgm:pt modelId="{04B7ECAA-C1D3-4BFD-A156-BA06C99F1F72}" type="pres">
      <dgm:prSet presAssocID="{4B34DFA1-5611-4263-999C-64E4CA24CCBC}" presName="connectorText" presStyleLbl="sibTrans1D1" presStyleIdx="0" presStyleCnt="7"/>
      <dgm:spPr/>
    </dgm:pt>
    <dgm:pt modelId="{070AC820-7560-47E4-8694-D2F5465309D0}" type="pres">
      <dgm:prSet presAssocID="{C2056074-8AD2-40FC-ADAC-B599418AA067}" presName="node" presStyleLbl="node1" presStyleIdx="1" presStyleCnt="8">
        <dgm:presLayoutVars>
          <dgm:bulletEnabled val="1"/>
        </dgm:presLayoutVars>
      </dgm:prSet>
      <dgm:spPr/>
    </dgm:pt>
    <dgm:pt modelId="{08B122B0-F67A-43A2-96D0-CE8111BE09A9}" type="pres">
      <dgm:prSet presAssocID="{01D206A5-30DD-41AA-9004-83AE47E39010}" presName="sibTrans" presStyleLbl="sibTrans1D1" presStyleIdx="1" presStyleCnt="7"/>
      <dgm:spPr/>
    </dgm:pt>
    <dgm:pt modelId="{C8EC8A5B-E37B-4B92-AA1A-EBA696F78E04}" type="pres">
      <dgm:prSet presAssocID="{01D206A5-30DD-41AA-9004-83AE47E39010}" presName="connectorText" presStyleLbl="sibTrans1D1" presStyleIdx="1" presStyleCnt="7"/>
      <dgm:spPr/>
    </dgm:pt>
    <dgm:pt modelId="{70E9C80B-4ACE-4F23-B5EA-AA190F2467D4}" type="pres">
      <dgm:prSet presAssocID="{813A321D-014D-4417-B4D1-28470BBC945D}" presName="node" presStyleLbl="node1" presStyleIdx="2" presStyleCnt="8">
        <dgm:presLayoutVars>
          <dgm:bulletEnabled val="1"/>
        </dgm:presLayoutVars>
      </dgm:prSet>
      <dgm:spPr/>
    </dgm:pt>
    <dgm:pt modelId="{C8197B76-DD03-42DF-82F2-9DBAE71E5B50}" type="pres">
      <dgm:prSet presAssocID="{3D28F7F2-2F19-4755-964C-A4D7FAB8C24D}" presName="sibTrans" presStyleLbl="sibTrans1D1" presStyleIdx="2" presStyleCnt="7"/>
      <dgm:spPr/>
    </dgm:pt>
    <dgm:pt modelId="{E20840F0-39E2-4E63-BCF6-68AF4C2ADBA4}" type="pres">
      <dgm:prSet presAssocID="{3D28F7F2-2F19-4755-964C-A4D7FAB8C24D}" presName="connectorText" presStyleLbl="sibTrans1D1" presStyleIdx="2" presStyleCnt="7"/>
      <dgm:spPr/>
    </dgm:pt>
    <dgm:pt modelId="{73E968DF-D6A3-43FD-B29C-23A5F297ECAF}" type="pres">
      <dgm:prSet presAssocID="{CF28117F-6F33-4737-A391-310093B9B207}" presName="node" presStyleLbl="node1" presStyleIdx="3" presStyleCnt="8">
        <dgm:presLayoutVars>
          <dgm:bulletEnabled val="1"/>
        </dgm:presLayoutVars>
      </dgm:prSet>
      <dgm:spPr/>
    </dgm:pt>
    <dgm:pt modelId="{FE9218FE-7451-4AAB-9AA6-7DC8E1235455}" type="pres">
      <dgm:prSet presAssocID="{B4B13AA3-7D54-4432-8FEC-21C2E0797AD1}" presName="sibTrans" presStyleLbl="sibTrans1D1" presStyleIdx="3" presStyleCnt="7"/>
      <dgm:spPr/>
    </dgm:pt>
    <dgm:pt modelId="{CCF97DD0-8F6B-4E05-81A1-994934DB3889}" type="pres">
      <dgm:prSet presAssocID="{B4B13AA3-7D54-4432-8FEC-21C2E0797AD1}" presName="connectorText" presStyleLbl="sibTrans1D1" presStyleIdx="3" presStyleCnt="7"/>
      <dgm:spPr/>
    </dgm:pt>
    <dgm:pt modelId="{E434A32B-62F3-4299-B3C0-BCD9A0041DFE}" type="pres">
      <dgm:prSet presAssocID="{592F721B-2C29-4848-8939-DA050C8C3126}" presName="node" presStyleLbl="node1" presStyleIdx="4" presStyleCnt="8">
        <dgm:presLayoutVars>
          <dgm:bulletEnabled val="1"/>
        </dgm:presLayoutVars>
      </dgm:prSet>
      <dgm:spPr/>
    </dgm:pt>
    <dgm:pt modelId="{5A850842-B629-4010-BC2C-D280B647FDEE}" type="pres">
      <dgm:prSet presAssocID="{E185172E-7CEF-4CD5-AD3E-A317DA938447}" presName="sibTrans" presStyleLbl="sibTrans1D1" presStyleIdx="4" presStyleCnt="7"/>
      <dgm:spPr/>
    </dgm:pt>
    <dgm:pt modelId="{9E74A0A3-BAE5-4434-82B8-CA06A2F75296}" type="pres">
      <dgm:prSet presAssocID="{E185172E-7CEF-4CD5-AD3E-A317DA938447}" presName="connectorText" presStyleLbl="sibTrans1D1" presStyleIdx="4" presStyleCnt="7"/>
      <dgm:spPr/>
    </dgm:pt>
    <dgm:pt modelId="{159106D4-8A2D-4760-B555-FDF365821519}" type="pres">
      <dgm:prSet presAssocID="{96B6DD8E-27D3-44A9-AD86-92944A6E30A6}" presName="node" presStyleLbl="node1" presStyleIdx="5" presStyleCnt="8">
        <dgm:presLayoutVars>
          <dgm:bulletEnabled val="1"/>
        </dgm:presLayoutVars>
      </dgm:prSet>
      <dgm:spPr/>
    </dgm:pt>
    <dgm:pt modelId="{09D3889A-8BC2-449A-9289-BD3F42D4B235}" type="pres">
      <dgm:prSet presAssocID="{9C2EFA73-41CA-492A-8110-573CB6539711}" presName="sibTrans" presStyleLbl="sibTrans1D1" presStyleIdx="5" presStyleCnt="7"/>
      <dgm:spPr/>
    </dgm:pt>
    <dgm:pt modelId="{031A8272-6165-4182-85A9-313A23FC748E}" type="pres">
      <dgm:prSet presAssocID="{9C2EFA73-41CA-492A-8110-573CB6539711}" presName="connectorText" presStyleLbl="sibTrans1D1" presStyleIdx="5" presStyleCnt="7"/>
      <dgm:spPr/>
    </dgm:pt>
    <dgm:pt modelId="{B0E29D02-695A-4541-8B65-8D18B6803C72}" type="pres">
      <dgm:prSet presAssocID="{FB51B11A-CEF7-4DEF-899F-1EAABB8E2D7C}" presName="node" presStyleLbl="node1" presStyleIdx="6" presStyleCnt="8">
        <dgm:presLayoutVars>
          <dgm:bulletEnabled val="1"/>
        </dgm:presLayoutVars>
      </dgm:prSet>
      <dgm:spPr/>
    </dgm:pt>
    <dgm:pt modelId="{9B616DFB-1F5C-42E9-9FFE-138517582B45}" type="pres">
      <dgm:prSet presAssocID="{0E245994-4AC5-4356-A8B2-C2C73A0FE383}" presName="sibTrans" presStyleLbl="sibTrans1D1" presStyleIdx="6" presStyleCnt="7"/>
      <dgm:spPr/>
    </dgm:pt>
    <dgm:pt modelId="{1C730B04-F124-420D-9344-305D069C7624}" type="pres">
      <dgm:prSet presAssocID="{0E245994-4AC5-4356-A8B2-C2C73A0FE383}" presName="connectorText" presStyleLbl="sibTrans1D1" presStyleIdx="6" presStyleCnt="7"/>
      <dgm:spPr/>
    </dgm:pt>
    <dgm:pt modelId="{EA38A4D6-ACDE-4CC0-ABA4-7C300909D389}" type="pres">
      <dgm:prSet presAssocID="{4994428A-F527-488E-B1E9-936BFFF4A2F5}" presName="node" presStyleLbl="node1" presStyleIdx="7" presStyleCnt="8">
        <dgm:presLayoutVars>
          <dgm:bulletEnabled val="1"/>
        </dgm:presLayoutVars>
      </dgm:prSet>
      <dgm:spPr/>
    </dgm:pt>
  </dgm:ptLst>
  <dgm:cxnLst>
    <dgm:cxn modelId="{2A18EE00-2750-4348-8EE8-71B87ECD23B2}" type="presOf" srcId="{3D28F7F2-2F19-4755-964C-A4D7FAB8C24D}" destId="{C8197B76-DD03-42DF-82F2-9DBAE71E5B50}" srcOrd="0" destOrd="0" presId="urn:microsoft.com/office/officeart/2016/7/layout/RepeatingBendingProcessNew"/>
    <dgm:cxn modelId="{D85EDF09-0B48-433F-BAFC-567A7DD07E00}" type="presOf" srcId="{9C2EFA73-41CA-492A-8110-573CB6539711}" destId="{031A8272-6165-4182-85A9-313A23FC748E}" srcOrd="1" destOrd="0" presId="urn:microsoft.com/office/officeart/2016/7/layout/RepeatingBendingProcessNew"/>
    <dgm:cxn modelId="{0BB3980E-5133-4CE3-AFAF-762BECF7FF48}" type="presOf" srcId="{B4B13AA3-7D54-4432-8FEC-21C2E0797AD1}" destId="{FE9218FE-7451-4AAB-9AA6-7DC8E1235455}" srcOrd="0" destOrd="0" presId="urn:microsoft.com/office/officeart/2016/7/layout/RepeatingBendingProcessNew"/>
    <dgm:cxn modelId="{5C78FB1B-24E9-435C-9682-F4C7BA232956}" srcId="{FBDB52C2-4EBA-44FF-BEC8-CDF12B0CE4E8}" destId="{813A321D-014D-4417-B4D1-28470BBC945D}" srcOrd="2" destOrd="0" parTransId="{E30BD1B6-D5A0-446D-9511-B871A04522BB}" sibTransId="{3D28F7F2-2F19-4755-964C-A4D7FAB8C24D}"/>
    <dgm:cxn modelId="{35958121-D866-4E52-9ED8-FA9D716990B7}" type="presOf" srcId="{01D206A5-30DD-41AA-9004-83AE47E39010}" destId="{08B122B0-F67A-43A2-96D0-CE8111BE09A9}" srcOrd="0" destOrd="0" presId="urn:microsoft.com/office/officeart/2016/7/layout/RepeatingBendingProcessNew"/>
    <dgm:cxn modelId="{0220EB21-F6F1-4ADC-A4A9-DE22E49C45DE}" type="presOf" srcId="{01D206A5-30DD-41AA-9004-83AE47E39010}" destId="{C8EC8A5B-E37B-4B92-AA1A-EBA696F78E04}" srcOrd="1" destOrd="0" presId="urn:microsoft.com/office/officeart/2016/7/layout/RepeatingBendingProcessNew"/>
    <dgm:cxn modelId="{2A693027-3C4B-4A08-8C83-1B5EDDD70428}" srcId="{FBDB52C2-4EBA-44FF-BEC8-CDF12B0CE4E8}" destId="{E563C2C2-41DE-4C17-ADF6-629A6E50127F}" srcOrd="0" destOrd="0" parTransId="{8C1EB0AC-9D41-4F2A-B471-9DB32BF6F055}" sibTransId="{4B34DFA1-5611-4263-999C-64E4CA24CCBC}"/>
    <dgm:cxn modelId="{F930EA2C-65A2-41FD-B74E-B069FB4C39A6}" srcId="{FBDB52C2-4EBA-44FF-BEC8-CDF12B0CE4E8}" destId="{96B6DD8E-27D3-44A9-AD86-92944A6E30A6}" srcOrd="5" destOrd="0" parTransId="{E9ED2373-7DE6-4412-8EB4-0370A1D9BF28}" sibTransId="{9C2EFA73-41CA-492A-8110-573CB6539711}"/>
    <dgm:cxn modelId="{639CDD65-649F-4F66-A31D-3155041F097B}" type="presOf" srcId="{E563C2C2-41DE-4C17-ADF6-629A6E50127F}" destId="{538FDEEB-806A-457E-8BB9-6A095365AEB6}" srcOrd="0" destOrd="0" presId="urn:microsoft.com/office/officeart/2016/7/layout/RepeatingBendingProcessNew"/>
    <dgm:cxn modelId="{480F164A-EA2D-4871-9938-9A8F87584F0B}" type="presOf" srcId="{E185172E-7CEF-4CD5-AD3E-A317DA938447}" destId="{5A850842-B629-4010-BC2C-D280B647FDEE}" srcOrd="0" destOrd="0" presId="urn:microsoft.com/office/officeart/2016/7/layout/RepeatingBendingProcessNew"/>
    <dgm:cxn modelId="{CEAFE04C-C18F-4362-AAF9-0E742E58603D}" type="presOf" srcId="{FBDB52C2-4EBA-44FF-BEC8-CDF12B0CE4E8}" destId="{7DE6FE34-875A-404F-B44E-23A08697758C}" srcOrd="0" destOrd="0" presId="urn:microsoft.com/office/officeart/2016/7/layout/RepeatingBendingProcessNew"/>
    <dgm:cxn modelId="{A9E3126D-23B3-4324-8F6B-09EB66103FC8}" type="presOf" srcId="{C2056074-8AD2-40FC-ADAC-B599418AA067}" destId="{070AC820-7560-47E4-8694-D2F5465309D0}" srcOrd="0" destOrd="0" presId="urn:microsoft.com/office/officeart/2016/7/layout/RepeatingBendingProcessNew"/>
    <dgm:cxn modelId="{76468E4F-C4A8-4CF6-B3E4-B20E79ABA8DA}" srcId="{FBDB52C2-4EBA-44FF-BEC8-CDF12B0CE4E8}" destId="{4994428A-F527-488E-B1E9-936BFFF4A2F5}" srcOrd="7" destOrd="0" parTransId="{7DC732AB-8CA6-47A7-B29B-C22CD2605FB5}" sibTransId="{19E397F6-6AA3-4609-A3D5-4042B653A118}"/>
    <dgm:cxn modelId="{9252A150-B4D1-4F57-B8D5-03BBDBB77AD8}" type="presOf" srcId="{4B34DFA1-5611-4263-999C-64E4CA24CCBC}" destId="{32E3B7CE-D9F6-44D3-BA5D-260566670BDB}" srcOrd="0" destOrd="0" presId="urn:microsoft.com/office/officeart/2016/7/layout/RepeatingBendingProcessNew"/>
    <dgm:cxn modelId="{40A6E574-FFDC-45AB-82BC-960767D6729C}" type="presOf" srcId="{E185172E-7CEF-4CD5-AD3E-A317DA938447}" destId="{9E74A0A3-BAE5-4434-82B8-CA06A2F75296}" srcOrd="1" destOrd="0" presId="urn:microsoft.com/office/officeart/2016/7/layout/RepeatingBendingProcessNew"/>
    <dgm:cxn modelId="{A924CA56-E961-41F2-A010-06CDB7004F23}" type="presOf" srcId="{3D28F7F2-2F19-4755-964C-A4D7FAB8C24D}" destId="{E20840F0-39E2-4E63-BCF6-68AF4C2ADBA4}" srcOrd="1" destOrd="0" presId="urn:microsoft.com/office/officeart/2016/7/layout/RepeatingBendingProcessNew"/>
    <dgm:cxn modelId="{A9D2488B-70E0-42E1-B884-434C9E093A2B}" type="presOf" srcId="{FB51B11A-CEF7-4DEF-899F-1EAABB8E2D7C}" destId="{B0E29D02-695A-4541-8B65-8D18B6803C72}" srcOrd="0" destOrd="0" presId="urn:microsoft.com/office/officeart/2016/7/layout/RepeatingBendingProcessNew"/>
    <dgm:cxn modelId="{B843868C-88C0-4DD4-A172-360B6B348005}" type="presOf" srcId="{96B6DD8E-27D3-44A9-AD86-92944A6E30A6}" destId="{159106D4-8A2D-4760-B555-FDF365821519}" srcOrd="0" destOrd="0" presId="urn:microsoft.com/office/officeart/2016/7/layout/RepeatingBendingProcessNew"/>
    <dgm:cxn modelId="{2C370090-4581-45BA-B92B-5839BEA70D8A}" srcId="{FBDB52C2-4EBA-44FF-BEC8-CDF12B0CE4E8}" destId="{FB51B11A-CEF7-4DEF-899F-1EAABB8E2D7C}" srcOrd="6" destOrd="0" parTransId="{AD67D999-E132-4ECC-BA72-535EA943F448}" sibTransId="{0E245994-4AC5-4356-A8B2-C2C73A0FE383}"/>
    <dgm:cxn modelId="{36B9CE96-2CC1-42DF-A998-E1CC7CE4AA89}" type="presOf" srcId="{813A321D-014D-4417-B4D1-28470BBC945D}" destId="{70E9C80B-4ACE-4F23-B5EA-AA190F2467D4}" srcOrd="0" destOrd="0" presId="urn:microsoft.com/office/officeart/2016/7/layout/RepeatingBendingProcessNew"/>
    <dgm:cxn modelId="{3E5AD597-A3F5-4A3A-8186-1FF65BFA5AE8}" type="presOf" srcId="{0E245994-4AC5-4356-A8B2-C2C73A0FE383}" destId="{9B616DFB-1F5C-42E9-9FFE-138517582B45}" srcOrd="0" destOrd="0" presId="urn:microsoft.com/office/officeart/2016/7/layout/RepeatingBendingProcessNew"/>
    <dgm:cxn modelId="{84A84F9C-0A5A-413F-9DCD-2A04C96CE7E5}" srcId="{FBDB52C2-4EBA-44FF-BEC8-CDF12B0CE4E8}" destId="{CF28117F-6F33-4737-A391-310093B9B207}" srcOrd="3" destOrd="0" parTransId="{D0E4FE9A-77D1-4577-83C3-E1317F8E8C47}" sibTransId="{B4B13AA3-7D54-4432-8FEC-21C2E0797AD1}"/>
    <dgm:cxn modelId="{8CDDE8A2-088C-4238-922E-95852E2E0BBE}" type="presOf" srcId="{9C2EFA73-41CA-492A-8110-573CB6539711}" destId="{09D3889A-8BC2-449A-9289-BD3F42D4B235}" srcOrd="0" destOrd="0" presId="urn:microsoft.com/office/officeart/2016/7/layout/RepeatingBendingProcessNew"/>
    <dgm:cxn modelId="{63445EA5-ADC1-490C-9008-231F1CC4DB6E}" srcId="{FBDB52C2-4EBA-44FF-BEC8-CDF12B0CE4E8}" destId="{C2056074-8AD2-40FC-ADAC-B599418AA067}" srcOrd="1" destOrd="0" parTransId="{A1CCA2C0-ACB7-4603-ACA5-45F05BB2782F}" sibTransId="{01D206A5-30DD-41AA-9004-83AE47E39010}"/>
    <dgm:cxn modelId="{7F6F71A6-EB57-4BC5-AB88-76D4C08F4211}" type="presOf" srcId="{4B34DFA1-5611-4263-999C-64E4CA24CCBC}" destId="{04B7ECAA-C1D3-4BFD-A156-BA06C99F1F72}" srcOrd="1" destOrd="0" presId="urn:microsoft.com/office/officeart/2016/7/layout/RepeatingBendingProcessNew"/>
    <dgm:cxn modelId="{AD8754DC-D63C-4C0B-B4FF-653CBF9884B6}" type="presOf" srcId="{B4B13AA3-7D54-4432-8FEC-21C2E0797AD1}" destId="{CCF97DD0-8F6B-4E05-81A1-994934DB3889}" srcOrd="1" destOrd="0" presId="urn:microsoft.com/office/officeart/2016/7/layout/RepeatingBendingProcessNew"/>
    <dgm:cxn modelId="{F33FFADE-76A4-4069-B4B0-0A9A1154189F}" type="presOf" srcId="{592F721B-2C29-4848-8939-DA050C8C3126}" destId="{E434A32B-62F3-4299-B3C0-BCD9A0041DFE}" srcOrd="0" destOrd="0" presId="urn:microsoft.com/office/officeart/2016/7/layout/RepeatingBendingProcessNew"/>
    <dgm:cxn modelId="{20A0BCE6-2EDB-4030-B62B-F17BC2716887}" srcId="{FBDB52C2-4EBA-44FF-BEC8-CDF12B0CE4E8}" destId="{592F721B-2C29-4848-8939-DA050C8C3126}" srcOrd="4" destOrd="0" parTransId="{0E98049F-8CC9-457E-AA58-8BA737274D47}" sibTransId="{E185172E-7CEF-4CD5-AD3E-A317DA938447}"/>
    <dgm:cxn modelId="{587267EC-879F-40EF-9405-CA437D5CF30D}" type="presOf" srcId="{4994428A-F527-488E-B1E9-936BFFF4A2F5}" destId="{EA38A4D6-ACDE-4CC0-ABA4-7C300909D389}" srcOrd="0" destOrd="0" presId="urn:microsoft.com/office/officeart/2016/7/layout/RepeatingBendingProcessNew"/>
    <dgm:cxn modelId="{BC5369F2-A0C2-4957-A1BC-8748EE05C6D3}" type="presOf" srcId="{CF28117F-6F33-4737-A391-310093B9B207}" destId="{73E968DF-D6A3-43FD-B29C-23A5F297ECAF}" srcOrd="0" destOrd="0" presId="urn:microsoft.com/office/officeart/2016/7/layout/RepeatingBendingProcessNew"/>
    <dgm:cxn modelId="{23AD68F4-707D-4E63-839A-E432B379A165}" type="presOf" srcId="{0E245994-4AC5-4356-A8B2-C2C73A0FE383}" destId="{1C730B04-F124-420D-9344-305D069C7624}" srcOrd="1" destOrd="0" presId="urn:microsoft.com/office/officeart/2016/7/layout/RepeatingBendingProcessNew"/>
    <dgm:cxn modelId="{769017F6-B85D-401B-B741-3EC198FAA86A}" type="presParOf" srcId="{7DE6FE34-875A-404F-B44E-23A08697758C}" destId="{538FDEEB-806A-457E-8BB9-6A095365AEB6}" srcOrd="0" destOrd="0" presId="urn:microsoft.com/office/officeart/2016/7/layout/RepeatingBendingProcessNew"/>
    <dgm:cxn modelId="{17AD494A-0C72-48D8-B4B7-42C975FBE15A}" type="presParOf" srcId="{7DE6FE34-875A-404F-B44E-23A08697758C}" destId="{32E3B7CE-D9F6-44D3-BA5D-260566670BDB}" srcOrd="1" destOrd="0" presId="urn:microsoft.com/office/officeart/2016/7/layout/RepeatingBendingProcessNew"/>
    <dgm:cxn modelId="{0720C295-16F8-446C-AF16-7DD133A78943}" type="presParOf" srcId="{32E3B7CE-D9F6-44D3-BA5D-260566670BDB}" destId="{04B7ECAA-C1D3-4BFD-A156-BA06C99F1F72}" srcOrd="0" destOrd="0" presId="urn:microsoft.com/office/officeart/2016/7/layout/RepeatingBendingProcessNew"/>
    <dgm:cxn modelId="{6ED4EE6C-212E-45D9-9606-B79558D1FC82}" type="presParOf" srcId="{7DE6FE34-875A-404F-B44E-23A08697758C}" destId="{070AC820-7560-47E4-8694-D2F5465309D0}" srcOrd="2" destOrd="0" presId="urn:microsoft.com/office/officeart/2016/7/layout/RepeatingBendingProcessNew"/>
    <dgm:cxn modelId="{DB12CFA4-5266-45A8-900C-9E790385B7F8}" type="presParOf" srcId="{7DE6FE34-875A-404F-B44E-23A08697758C}" destId="{08B122B0-F67A-43A2-96D0-CE8111BE09A9}" srcOrd="3" destOrd="0" presId="urn:microsoft.com/office/officeart/2016/7/layout/RepeatingBendingProcessNew"/>
    <dgm:cxn modelId="{690930CC-7035-4DF9-9A64-E8407D73E792}" type="presParOf" srcId="{08B122B0-F67A-43A2-96D0-CE8111BE09A9}" destId="{C8EC8A5B-E37B-4B92-AA1A-EBA696F78E04}" srcOrd="0" destOrd="0" presId="urn:microsoft.com/office/officeart/2016/7/layout/RepeatingBendingProcessNew"/>
    <dgm:cxn modelId="{1423AB8B-ED88-4CE7-9C54-64E4949221D1}" type="presParOf" srcId="{7DE6FE34-875A-404F-B44E-23A08697758C}" destId="{70E9C80B-4ACE-4F23-B5EA-AA190F2467D4}" srcOrd="4" destOrd="0" presId="urn:microsoft.com/office/officeart/2016/7/layout/RepeatingBendingProcessNew"/>
    <dgm:cxn modelId="{2EE1C70C-B7D4-4F29-B3C3-498A441CC4B8}" type="presParOf" srcId="{7DE6FE34-875A-404F-B44E-23A08697758C}" destId="{C8197B76-DD03-42DF-82F2-9DBAE71E5B50}" srcOrd="5" destOrd="0" presId="urn:microsoft.com/office/officeart/2016/7/layout/RepeatingBendingProcessNew"/>
    <dgm:cxn modelId="{60DD2A4B-28EF-4A11-9B4A-05C2AE6A4B18}" type="presParOf" srcId="{C8197B76-DD03-42DF-82F2-9DBAE71E5B50}" destId="{E20840F0-39E2-4E63-BCF6-68AF4C2ADBA4}" srcOrd="0" destOrd="0" presId="urn:microsoft.com/office/officeart/2016/7/layout/RepeatingBendingProcessNew"/>
    <dgm:cxn modelId="{CA203723-FFD4-41CA-B210-9C3379CEAD12}" type="presParOf" srcId="{7DE6FE34-875A-404F-B44E-23A08697758C}" destId="{73E968DF-D6A3-43FD-B29C-23A5F297ECAF}" srcOrd="6" destOrd="0" presId="urn:microsoft.com/office/officeart/2016/7/layout/RepeatingBendingProcessNew"/>
    <dgm:cxn modelId="{E22B0FA3-4324-482A-886F-EA9AC8656E4B}" type="presParOf" srcId="{7DE6FE34-875A-404F-B44E-23A08697758C}" destId="{FE9218FE-7451-4AAB-9AA6-7DC8E1235455}" srcOrd="7" destOrd="0" presId="urn:microsoft.com/office/officeart/2016/7/layout/RepeatingBendingProcessNew"/>
    <dgm:cxn modelId="{C30FE233-FE38-4FC7-84CF-6650EFCB931A}" type="presParOf" srcId="{FE9218FE-7451-4AAB-9AA6-7DC8E1235455}" destId="{CCF97DD0-8F6B-4E05-81A1-994934DB3889}" srcOrd="0" destOrd="0" presId="urn:microsoft.com/office/officeart/2016/7/layout/RepeatingBendingProcessNew"/>
    <dgm:cxn modelId="{46CA44C4-94EA-4CBA-98A2-7212BE3939BB}" type="presParOf" srcId="{7DE6FE34-875A-404F-B44E-23A08697758C}" destId="{E434A32B-62F3-4299-B3C0-BCD9A0041DFE}" srcOrd="8" destOrd="0" presId="urn:microsoft.com/office/officeart/2016/7/layout/RepeatingBendingProcessNew"/>
    <dgm:cxn modelId="{A59A3F17-696C-447D-8840-2D6131ED8DB1}" type="presParOf" srcId="{7DE6FE34-875A-404F-B44E-23A08697758C}" destId="{5A850842-B629-4010-BC2C-D280B647FDEE}" srcOrd="9" destOrd="0" presId="urn:microsoft.com/office/officeart/2016/7/layout/RepeatingBendingProcessNew"/>
    <dgm:cxn modelId="{88E8A490-F048-4FD9-8E28-2C65855CA0D1}" type="presParOf" srcId="{5A850842-B629-4010-BC2C-D280B647FDEE}" destId="{9E74A0A3-BAE5-4434-82B8-CA06A2F75296}" srcOrd="0" destOrd="0" presId="urn:microsoft.com/office/officeart/2016/7/layout/RepeatingBendingProcessNew"/>
    <dgm:cxn modelId="{65C76769-E3CB-4D6E-9913-19F4B4ACDE6E}" type="presParOf" srcId="{7DE6FE34-875A-404F-B44E-23A08697758C}" destId="{159106D4-8A2D-4760-B555-FDF365821519}" srcOrd="10" destOrd="0" presId="urn:microsoft.com/office/officeart/2016/7/layout/RepeatingBendingProcessNew"/>
    <dgm:cxn modelId="{18B91EC5-8D1F-4A9F-BF07-D931F67E12A8}" type="presParOf" srcId="{7DE6FE34-875A-404F-B44E-23A08697758C}" destId="{09D3889A-8BC2-449A-9289-BD3F42D4B235}" srcOrd="11" destOrd="0" presId="urn:microsoft.com/office/officeart/2016/7/layout/RepeatingBendingProcessNew"/>
    <dgm:cxn modelId="{37EA7D95-9E42-4731-95FB-00D21CFDA923}" type="presParOf" srcId="{09D3889A-8BC2-449A-9289-BD3F42D4B235}" destId="{031A8272-6165-4182-85A9-313A23FC748E}" srcOrd="0" destOrd="0" presId="urn:microsoft.com/office/officeart/2016/7/layout/RepeatingBendingProcessNew"/>
    <dgm:cxn modelId="{2171DDBE-313A-4307-A1D4-FD67603ED893}" type="presParOf" srcId="{7DE6FE34-875A-404F-B44E-23A08697758C}" destId="{B0E29D02-695A-4541-8B65-8D18B6803C72}" srcOrd="12" destOrd="0" presId="urn:microsoft.com/office/officeart/2016/7/layout/RepeatingBendingProcessNew"/>
    <dgm:cxn modelId="{17A17DF7-982D-4C94-B7E8-331CBEB7024D}" type="presParOf" srcId="{7DE6FE34-875A-404F-B44E-23A08697758C}" destId="{9B616DFB-1F5C-42E9-9FFE-138517582B45}" srcOrd="13" destOrd="0" presId="urn:microsoft.com/office/officeart/2016/7/layout/RepeatingBendingProcessNew"/>
    <dgm:cxn modelId="{FB65415E-B994-4BD4-ABF5-D1818B88B3FB}" type="presParOf" srcId="{9B616DFB-1F5C-42E9-9FFE-138517582B45}" destId="{1C730B04-F124-420D-9344-305D069C7624}" srcOrd="0" destOrd="0" presId="urn:microsoft.com/office/officeart/2016/7/layout/RepeatingBendingProcessNew"/>
    <dgm:cxn modelId="{9E603B42-F3B4-430B-8263-141914D29819}" type="presParOf" srcId="{7DE6FE34-875A-404F-B44E-23A08697758C}" destId="{EA38A4D6-ACDE-4CC0-ABA4-7C300909D389}"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1B4246-9D76-4239-9410-93D9FB222362}"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794D05F-B6A1-41D6-A977-80A5D158FAB1}">
      <dgm:prSet/>
      <dgm:spPr/>
      <dgm:t>
        <a:bodyPr/>
        <a:lstStyle/>
        <a:p>
          <a:r>
            <a:rPr lang="en-IN" b="1"/>
            <a:t>Software Requirements:</a:t>
          </a:r>
          <a:endParaRPr lang="en-US"/>
        </a:p>
      </dgm:t>
    </dgm:pt>
    <dgm:pt modelId="{4924DA70-646E-4AEA-A8DD-6B3DA1145B74}" type="parTrans" cxnId="{12B02D7D-06BD-4D01-BFB5-5BE8547FCB49}">
      <dgm:prSet/>
      <dgm:spPr/>
      <dgm:t>
        <a:bodyPr/>
        <a:lstStyle/>
        <a:p>
          <a:endParaRPr lang="en-US"/>
        </a:p>
      </dgm:t>
    </dgm:pt>
    <dgm:pt modelId="{230C79C5-49AF-487B-A62A-16342F5126AD}" type="sibTrans" cxnId="{12B02D7D-06BD-4D01-BFB5-5BE8547FCB49}">
      <dgm:prSet/>
      <dgm:spPr/>
      <dgm:t>
        <a:bodyPr/>
        <a:lstStyle/>
        <a:p>
          <a:endParaRPr lang="en-US"/>
        </a:p>
      </dgm:t>
    </dgm:pt>
    <dgm:pt modelId="{B183760D-048D-4877-BF01-DBF8CE5EC576}">
      <dgm:prSet/>
      <dgm:spPr/>
      <dgm:t>
        <a:bodyPr/>
        <a:lstStyle/>
        <a:p>
          <a:r>
            <a:rPr lang="en-IN"/>
            <a:t>• Language used: Python</a:t>
          </a:r>
          <a:endParaRPr lang="en-US"/>
        </a:p>
      </dgm:t>
    </dgm:pt>
    <dgm:pt modelId="{F3987D8D-BD6E-4912-BE1A-8125D104774C}" type="parTrans" cxnId="{FF44C4DB-9774-4EA2-A497-AD53C7B36910}">
      <dgm:prSet/>
      <dgm:spPr/>
      <dgm:t>
        <a:bodyPr/>
        <a:lstStyle/>
        <a:p>
          <a:endParaRPr lang="en-US"/>
        </a:p>
      </dgm:t>
    </dgm:pt>
    <dgm:pt modelId="{AD785DE0-DCAE-4B9E-BB53-3740E5539B44}" type="sibTrans" cxnId="{FF44C4DB-9774-4EA2-A497-AD53C7B36910}">
      <dgm:prSet/>
      <dgm:spPr/>
      <dgm:t>
        <a:bodyPr/>
        <a:lstStyle/>
        <a:p>
          <a:endParaRPr lang="en-US"/>
        </a:p>
      </dgm:t>
    </dgm:pt>
    <dgm:pt modelId="{BC0E9237-3D8F-4022-9586-1A81FEA0E366}">
      <dgm:prSet/>
      <dgm:spPr/>
      <dgm:t>
        <a:bodyPr/>
        <a:lstStyle/>
        <a:p>
          <a:r>
            <a:rPr lang="en-IN" dirty="0"/>
            <a:t>• IDE: IDLE(Python3.11 64-bit)</a:t>
          </a:r>
          <a:endParaRPr lang="en-US" dirty="0"/>
        </a:p>
      </dgm:t>
    </dgm:pt>
    <dgm:pt modelId="{E15605BD-B461-4474-A455-879B33865002}" type="parTrans" cxnId="{7E120FC4-6762-4854-A484-B816EA2A25A4}">
      <dgm:prSet/>
      <dgm:spPr/>
      <dgm:t>
        <a:bodyPr/>
        <a:lstStyle/>
        <a:p>
          <a:endParaRPr lang="en-US"/>
        </a:p>
      </dgm:t>
    </dgm:pt>
    <dgm:pt modelId="{7D8D810B-E8F0-4E7E-B679-CAA81D33C26C}" type="sibTrans" cxnId="{7E120FC4-6762-4854-A484-B816EA2A25A4}">
      <dgm:prSet/>
      <dgm:spPr/>
      <dgm:t>
        <a:bodyPr/>
        <a:lstStyle/>
        <a:p>
          <a:endParaRPr lang="en-US"/>
        </a:p>
      </dgm:t>
    </dgm:pt>
    <dgm:pt modelId="{C5A7CD70-9DB6-48C5-BB8A-3DF7F24DAB73}">
      <dgm:prSet/>
      <dgm:spPr/>
      <dgm:t>
        <a:bodyPr/>
        <a:lstStyle/>
        <a:p>
          <a:r>
            <a:rPr lang="en-IN" b="1"/>
            <a:t>Hardware Components:</a:t>
          </a:r>
          <a:endParaRPr lang="en-US"/>
        </a:p>
      </dgm:t>
    </dgm:pt>
    <dgm:pt modelId="{312C39CC-AEF6-4128-A148-FB332B57EC29}" type="parTrans" cxnId="{443C37F1-2329-4418-B663-191F0F503D59}">
      <dgm:prSet/>
      <dgm:spPr/>
      <dgm:t>
        <a:bodyPr/>
        <a:lstStyle/>
        <a:p>
          <a:endParaRPr lang="en-US"/>
        </a:p>
      </dgm:t>
    </dgm:pt>
    <dgm:pt modelId="{15CF8949-9856-47AC-912C-8B1EFB1D633E}" type="sibTrans" cxnId="{443C37F1-2329-4418-B663-191F0F503D59}">
      <dgm:prSet/>
      <dgm:spPr/>
      <dgm:t>
        <a:bodyPr/>
        <a:lstStyle/>
        <a:p>
          <a:endParaRPr lang="en-US"/>
        </a:p>
      </dgm:t>
    </dgm:pt>
    <dgm:pt modelId="{1E2B1B67-440F-490E-A6DC-913DB4AF6C31}">
      <dgm:prSet/>
      <dgm:spPr/>
      <dgm:t>
        <a:bodyPr/>
        <a:lstStyle/>
        <a:p>
          <a:r>
            <a:rPr lang="en-IN"/>
            <a:t>• Processor – i5</a:t>
          </a:r>
          <a:endParaRPr lang="en-US"/>
        </a:p>
      </dgm:t>
    </dgm:pt>
    <dgm:pt modelId="{281A821B-8F0D-455E-AD42-464684A91F25}" type="parTrans" cxnId="{2FBF595C-AD13-4807-B3CE-8CCC939A0605}">
      <dgm:prSet/>
      <dgm:spPr/>
      <dgm:t>
        <a:bodyPr/>
        <a:lstStyle/>
        <a:p>
          <a:endParaRPr lang="en-US"/>
        </a:p>
      </dgm:t>
    </dgm:pt>
    <dgm:pt modelId="{5AA2C3A0-D934-4EF9-A811-41EAB1836ED3}" type="sibTrans" cxnId="{2FBF595C-AD13-4807-B3CE-8CCC939A0605}">
      <dgm:prSet/>
      <dgm:spPr/>
      <dgm:t>
        <a:bodyPr/>
        <a:lstStyle/>
        <a:p>
          <a:endParaRPr lang="en-US"/>
        </a:p>
      </dgm:t>
    </dgm:pt>
    <dgm:pt modelId="{0F9A0C85-011F-4728-A6A6-91736F7F2332}">
      <dgm:prSet/>
      <dgm:spPr/>
      <dgm:t>
        <a:bodyPr/>
        <a:lstStyle/>
        <a:p>
          <a:r>
            <a:rPr lang="en-IN"/>
            <a:t>• Hard Disk – 221 GB </a:t>
          </a:r>
          <a:endParaRPr lang="en-US"/>
        </a:p>
      </dgm:t>
    </dgm:pt>
    <dgm:pt modelId="{9C9EA4DA-AC88-4BD7-8C9F-A1380937E940}" type="parTrans" cxnId="{09297DA2-D702-4856-8051-BA68B6D78B4D}">
      <dgm:prSet/>
      <dgm:spPr/>
      <dgm:t>
        <a:bodyPr/>
        <a:lstStyle/>
        <a:p>
          <a:endParaRPr lang="en-US"/>
        </a:p>
      </dgm:t>
    </dgm:pt>
    <dgm:pt modelId="{E1CEA20F-1919-4B2F-8105-9BF33B1784ED}" type="sibTrans" cxnId="{09297DA2-D702-4856-8051-BA68B6D78B4D}">
      <dgm:prSet/>
      <dgm:spPr/>
      <dgm:t>
        <a:bodyPr/>
        <a:lstStyle/>
        <a:p>
          <a:endParaRPr lang="en-US"/>
        </a:p>
      </dgm:t>
    </dgm:pt>
    <dgm:pt modelId="{5AE09A59-5D77-4425-88F9-2630714FE2D4}">
      <dgm:prSet/>
      <dgm:spPr/>
      <dgm:t>
        <a:bodyPr/>
        <a:lstStyle/>
        <a:p>
          <a:r>
            <a:rPr lang="en-IN"/>
            <a:t>• Memory – 8 GB RAM </a:t>
          </a:r>
          <a:endParaRPr lang="en-US"/>
        </a:p>
      </dgm:t>
    </dgm:pt>
    <dgm:pt modelId="{DF7F2355-4AAC-4F2B-875B-080777E4616D}" type="parTrans" cxnId="{ACF2FF44-6BEA-4F26-B9C1-5F432435EC50}">
      <dgm:prSet/>
      <dgm:spPr/>
      <dgm:t>
        <a:bodyPr/>
        <a:lstStyle/>
        <a:p>
          <a:endParaRPr lang="en-US"/>
        </a:p>
      </dgm:t>
    </dgm:pt>
    <dgm:pt modelId="{B77848CE-E829-4F86-B6A5-2AAFC3A52205}" type="sibTrans" cxnId="{ACF2FF44-6BEA-4F26-B9C1-5F432435EC50}">
      <dgm:prSet/>
      <dgm:spPr/>
      <dgm:t>
        <a:bodyPr/>
        <a:lstStyle/>
        <a:p>
          <a:endParaRPr lang="en-US"/>
        </a:p>
      </dgm:t>
    </dgm:pt>
    <dgm:pt modelId="{5A5565D7-C2FD-4856-95D6-99CA158F1FB5}">
      <dgm:prSet/>
      <dgm:spPr/>
      <dgm:t>
        <a:bodyPr/>
        <a:lstStyle/>
        <a:p>
          <a:r>
            <a:rPr lang="en-IN" dirty="0"/>
            <a:t>• Operating System – Windows 10</a:t>
          </a:r>
          <a:endParaRPr lang="en-US" dirty="0"/>
        </a:p>
      </dgm:t>
    </dgm:pt>
    <dgm:pt modelId="{44A84390-A99A-40C8-AF5E-DA493E8D159C}" type="parTrans" cxnId="{27D6E63D-A7BA-4E2C-B0B1-8ABB03A7E8C0}">
      <dgm:prSet/>
      <dgm:spPr/>
      <dgm:t>
        <a:bodyPr/>
        <a:lstStyle/>
        <a:p>
          <a:endParaRPr lang="en-US"/>
        </a:p>
      </dgm:t>
    </dgm:pt>
    <dgm:pt modelId="{92924A0E-5052-42D0-884F-1CFA138C7E0D}" type="sibTrans" cxnId="{27D6E63D-A7BA-4E2C-B0B1-8ABB03A7E8C0}">
      <dgm:prSet/>
      <dgm:spPr/>
      <dgm:t>
        <a:bodyPr/>
        <a:lstStyle/>
        <a:p>
          <a:endParaRPr lang="en-US"/>
        </a:p>
      </dgm:t>
    </dgm:pt>
    <dgm:pt modelId="{C4BE0356-2A86-46B8-A06D-4C20F0C1C4DB}" type="pres">
      <dgm:prSet presAssocID="{2D1B4246-9D76-4239-9410-93D9FB222362}" presName="vert0" presStyleCnt="0">
        <dgm:presLayoutVars>
          <dgm:dir/>
          <dgm:animOne val="branch"/>
          <dgm:animLvl val="lvl"/>
        </dgm:presLayoutVars>
      </dgm:prSet>
      <dgm:spPr/>
    </dgm:pt>
    <dgm:pt modelId="{C651EA9C-946F-4F39-9517-247A879BA359}" type="pres">
      <dgm:prSet presAssocID="{3794D05F-B6A1-41D6-A977-80A5D158FAB1}" presName="thickLine" presStyleLbl="alignNode1" presStyleIdx="0" presStyleCnt="8"/>
      <dgm:spPr/>
    </dgm:pt>
    <dgm:pt modelId="{E5A47457-4D32-412C-8890-CC38213C4536}" type="pres">
      <dgm:prSet presAssocID="{3794D05F-B6A1-41D6-A977-80A5D158FAB1}" presName="horz1" presStyleCnt="0"/>
      <dgm:spPr/>
    </dgm:pt>
    <dgm:pt modelId="{4556A5F2-B54B-45F4-B720-2A808F98B420}" type="pres">
      <dgm:prSet presAssocID="{3794D05F-B6A1-41D6-A977-80A5D158FAB1}" presName="tx1" presStyleLbl="revTx" presStyleIdx="0" presStyleCnt="8"/>
      <dgm:spPr/>
    </dgm:pt>
    <dgm:pt modelId="{63A74091-77A3-40A3-8634-49037677B8AF}" type="pres">
      <dgm:prSet presAssocID="{3794D05F-B6A1-41D6-A977-80A5D158FAB1}" presName="vert1" presStyleCnt="0"/>
      <dgm:spPr/>
    </dgm:pt>
    <dgm:pt modelId="{28B0115D-DAFA-4E89-AB5E-806063A3BA2E}" type="pres">
      <dgm:prSet presAssocID="{B183760D-048D-4877-BF01-DBF8CE5EC576}" presName="thickLine" presStyleLbl="alignNode1" presStyleIdx="1" presStyleCnt="8"/>
      <dgm:spPr/>
    </dgm:pt>
    <dgm:pt modelId="{AA0A1BEF-088D-4B10-A999-20292DF281E5}" type="pres">
      <dgm:prSet presAssocID="{B183760D-048D-4877-BF01-DBF8CE5EC576}" presName="horz1" presStyleCnt="0"/>
      <dgm:spPr/>
    </dgm:pt>
    <dgm:pt modelId="{B830F10F-4428-4B7B-8C4E-849E4D9E619C}" type="pres">
      <dgm:prSet presAssocID="{B183760D-048D-4877-BF01-DBF8CE5EC576}" presName="tx1" presStyleLbl="revTx" presStyleIdx="1" presStyleCnt="8"/>
      <dgm:spPr/>
    </dgm:pt>
    <dgm:pt modelId="{DCBD4E16-F786-42ED-ABB0-B9CD2B81476D}" type="pres">
      <dgm:prSet presAssocID="{B183760D-048D-4877-BF01-DBF8CE5EC576}" presName="vert1" presStyleCnt="0"/>
      <dgm:spPr/>
    </dgm:pt>
    <dgm:pt modelId="{A8AEB679-2C70-4233-A540-4FD2FB61593B}" type="pres">
      <dgm:prSet presAssocID="{BC0E9237-3D8F-4022-9586-1A81FEA0E366}" presName="thickLine" presStyleLbl="alignNode1" presStyleIdx="2" presStyleCnt="8"/>
      <dgm:spPr/>
    </dgm:pt>
    <dgm:pt modelId="{92CDDC3D-0AA6-4C33-A5C8-DBADCC6A2921}" type="pres">
      <dgm:prSet presAssocID="{BC0E9237-3D8F-4022-9586-1A81FEA0E366}" presName="horz1" presStyleCnt="0"/>
      <dgm:spPr/>
    </dgm:pt>
    <dgm:pt modelId="{FB511D6F-AC62-41EA-B61E-7847CD5C6CC2}" type="pres">
      <dgm:prSet presAssocID="{BC0E9237-3D8F-4022-9586-1A81FEA0E366}" presName="tx1" presStyleLbl="revTx" presStyleIdx="2" presStyleCnt="8"/>
      <dgm:spPr/>
    </dgm:pt>
    <dgm:pt modelId="{44BE6532-2FBC-4DA5-B571-54E4D46B740A}" type="pres">
      <dgm:prSet presAssocID="{BC0E9237-3D8F-4022-9586-1A81FEA0E366}" presName="vert1" presStyleCnt="0"/>
      <dgm:spPr/>
    </dgm:pt>
    <dgm:pt modelId="{0E274B08-2F1E-47E6-B4FF-FBC3978D5B13}" type="pres">
      <dgm:prSet presAssocID="{C5A7CD70-9DB6-48C5-BB8A-3DF7F24DAB73}" presName="thickLine" presStyleLbl="alignNode1" presStyleIdx="3" presStyleCnt="8"/>
      <dgm:spPr/>
    </dgm:pt>
    <dgm:pt modelId="{CD046791-E502-47DA-802A-C03800D68A03}" type="pres">
      <dgm:prSet presAssocID="{C5A7CD70-9DB6-48C5-BB8A-3DF7F24DAB73}" presName="horz1" presStyleCnt="0"/>
      <dgm:spPr/>
    </dgm:pt>
    <dgm:pt modelId="{13F0519E-1EA8-407D-908B-C6C6F40581D1}" type="pres">
      <dgm:prSet presAssocID="{C5A7CD70-9DB6-48C5-BB8A-3DF7F24DAB73}" presName="tx1" presStyleLbl="revTx" presStyleIdx="3" presStyleCnt="8"/>
      <dgm:spPr/>
    </dgm:pt>
    <dgm:pt modelId="{4BEB3C66-AD4A-4753-A7E8-670C94F30FE6}" type="pres">
      <dgm:prSet presAssocID="{C5A7CD70-9DB6-48C5-BB8A-3DF7F24DAB73}" presName="vert1" presStyleCnt="0"/>
      <dgm:spPr/>
    </dgm:pt>
    <dgm:pt modelId="{40918A73-FC53-4E33-91E6-2C6524A4E2B4}" type="pres">
      <dgm:prSet presAssocID="{1E2B1B67-440F-490E-A6DC-913DB4AF6C31}" presName="thickLine" presStyleLbl="alignNode1" presStyleIdx="4" presStyleCnt="8"/>
      <dgm:spPr/>
    </dgm:pt>
    <dgm:pt modelId="{E76097EF-E144-4CEA-A102-31C6DB9F2FBE}" type="pres">
      <dgm:prSet presAssocID="{1E2B1B67-440F-490E-A6DC-913DB4AF6C31}" presName="horz1" presStyleCnt="0"/>
      <dgm:spPr/>
    </dgm:pt>
    <dgm:pt modelId="{23F69B63-DEFA-4733-8AB8-53B7FB4A3D19}" type="pres">
      <dgm:prSet presAssocID="{1E2B1B67-440F-490E-A6DC-913DB4AF6C31}" presName="tx1" presStyleLbl="revTx" presStyleIdx="4" presStyleCnt="8"/>
      <dgm:spPr/>
    </dgm:pt>
    <dgm:pt modelId="{90260B25-AEC5-4A31-89CA-51FB5F242DDD}" type="pres">
      <dgm:prSet presAssocID="{1E2B1B67-440F-490E-A6DC-913DB4AF6C31}" presName="vert1" presStyleCnt="0"/>
      <dgm:spPr/>
    </dgm:pt>
    <dgm:pt modelId="{B5204E80-96EE-4011-80B2-7DC8A087941F}" type="pres">
      <dgm:prSet presAssocID="{0F9A0C85-011F-4728-A6A6-91736F7F2332}" presName="thickLine" presStyleLbl="alignNode1" presStyleIdx="5" presStyleCnt="8"/>
      <dgm:spPr/>
    </dgm:pt>
    <dgm:pt modelId="{8506952E-4D9F-4FC2-8EC4-08EBE88AFCC3}" type="pres">
      <dgm:prSet presAssocID="{0F9A0C85-011F-4728-A6A6-91736F7F2332}" presName="horz1" presStyleCnt="0"/>
      <dgm:spPr/>
    </dgm:pt>
    <dgm:pt modelId="{B550A1AB-BF78-4897-831D-C1BDD528B43B}" type="pres">
      <dgm:prSet presAssocID="{0F9A0C85-011F-4728-A6A6-91736F7F2332}" presName="tx1" presStyleLbl="revTx" presStyleIdx="5" presStyleCnt="8"/>
      <dgm:spPr/>
    </dgm:pt>
    <dgm:pt modelId="{9E0736F0-7D5B-4574-B261-2D642505D038}" type="pres">
      <dgm:prSet presAssocID="{0F9A0C85-011F-4728-A6A6-91736F7F2332}" presName="vert1" presStyleCnt="0"/>
      <dgm:spPr/>
    </dgm:pt>
    <dgm:pt modelId="{B2A0C678-D3F3-4A53-93AF-2EBDE259A56C}" type="pres">
      <dgm:prSet presAssocID="{5AE09A59-5D77-4425-88F9-2630714FE2D4}" presName="thickLine" presStyleLbl="alignNode1" presStyleIdx="6" presStyleCnt="8"/>
      <dgm:spPr/>
    </dgm:pt>
    <dgm:pt modelId="{C748FE4F-C0BE-4B83-A914-E94487D910ED}" type="pres">
      <dgm:prSet presAssocID="{5AE09A59-5D77-4425-88F9-2630714FE2D4}" presName="horz1" presStyleCnt="0"/>
      <dgm:spPr/>
    </dgm:pt>
    <dgm:pt modelId="{094C0324-6E38-4D9B-BE7A-88E276DC12C2}" type="pres">
      <dgm:prSet presAssocID="{5AE09A59-5D77-4425-88F9-2630714FE2D4}" presName="tx1" presStyleLbl="revTx" presStyleIdx="6" presStyleCnt="8"/>
      <dgm:spPr/>
    </dgm:pt>
    <dgm:pt modelId="{6BC8D2E9-C69E-4737-B17F-03D4128422D3}" type="pres">
      <dgm:prSet presAssocID="{5AE09A59-5D77-4425-88F9-2630714FE2D4}" presName="vert1" presStyleCnt="0"/>
      <dgm:spPr/>
    </dgm:pt>
    <dgm:pt modelId="{B4AE5882-7647-422F-AF77-0090EE7CB1B4}" type="pres">
      <dgm:prSet presAssocID="{5A5565D7-C2FD-4856-95D6-99CA158F1FB5}" presName="thickLine" presStyleLbl="alignNode1" presStyleIdx="7" presStyleCnt="8"/>
      <dgm:spPr/>
    </dgm:pt>
    <dgm:pt modelId="{896BEF91-4305-4D9F-A318-ADE649069397}" type="pres">
      <dgm:prSet presAssocID="{5A5565D7-C2FD-4856-95D6-99CA158F1FB5}" presName="horz1" presStyleCnt="0"/>
      <dgm:spPr/>
    </dgm:pt>
    <dgm:pt modelId="{46D04CC9-7BAF-455C-BD16-B9878D6A81D5}" type="pres">
      <dgm:prSet presAssocID="{5A5565D7-C2FD-4856-95D6-99CA158F1FB5}" presName="tx1" presStyleLbl="revTx" presStyleIdx="7" presStyleCnt="8"/>
      <dgm:spPr/>
    </dgm:pt>
    <dgm:pt modelId="{3D1B714E-FB98-4257-9A9E-4D64EC254F34}" type="pres">
      <dgm:prSet presAssocID="{5A5565D7-C2FD-4856-95D6-99CA158F1FB5}" presName="vert1" presStyleCnt="0"/>
      <dgm:spPr/>
    </dgm:pt>
  </dgm:ptLst>
  <dgm:cxnLst>
    <dgm:cxn modelId="{B863531E-C230-4522-9D47-82EC092FE866}" type="presOf" srcId="{B183760D-048D-4877-BF01-DBF8CE5EC576}" destId="{B830F10F-4428-4B7B-8C4E-849E4D9E619C}" srcOrd="0" destOrd="0" presId="urn:microsoft.com/office/officeart/2008/layout/LinedList"/>
    <dgm:cxn modelId="{0A382B23-5F8B-4A3C-AC60-8F0829162805}" type="presOf" srcId="{2D1B4246-9D76-4239-9410-93D9FB222362}" destId="{C4BE0356-2A86-46B8-A06D-4C20F0C1C4DB}" srcOrd="0" destOrd="0" presId="urn:microsoft.com/office/officeart/2008/layout/LinedList"/>
    <dgm:cxn modelId="{27D6E63D-A7BA-4E2C-B0B1-8ABB03A7E8C0}" srcId="{2D1B4246-9D76-4239-9410-93D9FB222362}" destId="{5A5565D7-C2FD-4856-95D6-99CA158F1FB5}" srcOrd="7" destOrd="0" parTransId="{44A84390-A99A-40C8-AF5E-DA493E8D159C}" sibTransId="{92924A0E-5052-42D0-884F-1CFA138C7E0D}"/>
    <dgm:cxn modelId="{2FBF595C-AD13-4807-B3CE-8CCC939A0605}" srcId="{2D1B4246-9D76-4239-9410-93D9FB222362}" destId="{1E2B1B67-440F-490E-A6DC-913DB4AF6C31}" srcOrd="4" destOrd="0" parTransId="{281A821B-8F0D-455E-AD42-464684A91F25}" sibTransId="{5AA2C3A0-D934-4EF9-A811-41EAB1836ED3}"/>
    <dgm:cxn modelId="{ACF2FF44-6BEA-4F26-B9C1-5F432435EC50}" srcId="{2D1B4246-9D76-4239-9410-93D9FB222362}" destId="{5AE09A59-5D77-4425-88F9-2630714FE2D4}" srcOrd="6" destOrd="0" parTransId="{DF7F2355-4AAC-4F2B-875B-080777E4616D}" sibTransId="{B77848CE-E829-4F86-B6A5-2AAFC3A52205}"/>
    <dgm:cxn modelId="{12B02D7D-06BD-4D01-BFB5-5BE8547FCB49}" srcId="{2D1B4246-9D76-4239-9410-93D9FB222362}" destId="{3794D05F-B6A1-41D6-A977-80A5D158FAB1}" srcOrd="0" destOrd="0" parTransId="{4924DA70-646E-4AEA-A8DD-6B3DA1145B74}" sibTransId="{230C79C5-49AF-487B-A62A-16342F5126AD}"/>
    <dgm:cxn modelId="{F8E9BF7F-B6B0-43FB-A9E5-741DCCE0E43D}" type="presOf" srcId="{1E2B1B67-440F-490E-A6DC-913DB4AF6C31}" destId="{23F69B63-DEFA-4733-8AB8-53B7FB4A3D19}" srcOrd="0" destOrd="0" presId="urn:microsoft.com/office/officeart/2008/layout/LinedList"/>
    <dgm:cxn modelId="{AD180184-EECE-43DA-B3FD-4A782383ABA4}" type="presOf" srcId="{3794D05F-B6A1-41D6-A977-80A5D158FAB1}" destId="{4556A5F2-B54B-45F4-B720-2A808F98B420}" srcOrd="0" destOrd="0" presId="urn:microsoft.com/office/officeart/2008/layout/LinedList"/>
    <dgm:cxn modelId="{DEC19490-A25D-4F4B-9530-63869CA299AF}" type="presOf" srcId="{C5A7CD70-9DB6-48C5-BB8A-3DF7F24DAB73}" destId="{13F0519E-1EA8-407D-908B-C6C6F40581D1}" srcOrd="0" destOrd="0" presId="urn:microsoft.com/office/officeart/2008/layout/LinedList"/>
    <dgm:cxn modelId="{09297DA2-D702-4856-8051-BA68B6D78B4D}" srcId="{2D1B4246-9D76-4239-9410-93D9FB222362}" destId="{0F9A0C85-011F-4728-A6A6-91736F7F2332}" srcOrd="5" destOrd="0" parTransId="{9C9EA4DA-AC88-4BD7-8C9F-A1380937E940}" sibTransId="{E1CEA20F-1919-4B2F-8105-9BF33B1784ED}"/>
    <dgm:cxn modelId="{7E120FC4-6762-4854-A484-B816EA2A25A4}" srcId="{2D1B4246-9D76-4239-9410-93D9FB222362}" destId="{BC0E9237-3D8F-4022-9586-1A81FEA0E366}" srcOrd="2" destOrd="0" parTransId="{E15605BD-B461-4474-A455-879B33865002}" sibTransId="{7D8D810B-E8F0-4E7E-B679-CAA81D33C26C}"/>
    <dgm:cxn modelId="{509271CD-5C1B-49C6-8481-C93BD52E0334}" type="presOf" srcId="{5A5565D7-C2FD-4856-95D6-99CA158F1FB5}" destId="{46D04CC9-7BAF-455C-BD16-B9878D6A81D5}" srcOrd="0" destOrd="0" presId="urn:microsoft.com/office/officeart/2008/layout/LinedList"/>
    <dgm:cxn modelId="{E8105FCE-DE14-4068-A43D-2CAB97D75106}" type="presOf" srcId="{0F9A0C85-011F-4728-A6A6-91736F7F2332}" destId="{B550A1AB-BF78-4897-831D-C1BDD528B43B}" srcOrd="0" destOrd="0" presId="urn:microsoft.com/office/officeart/2008/layout/LinedList"/>
    <dgm:cxn modelId="{FF44C4DB-9774-4EA2-A497-AD53C7B36910}" srcId="{2D1B4246-9D76-4239-9410-93D9FB222362}" destId="{B183760D-048D-4877-BF01-DBF8CE5EC576}" srcOrd="1" destOrd="0" parTransId="{F3987D8D-BD6E-4912-BE1A-8125D104774C}" sibTransId="{AD785DE0-DCAE-4B9E-BB53-3740E5539B44}"/>
    <dgm:cxn modelId="{443C37F1-2329-4418-B663-191F0F503D59}" srcId="{2D1B4246-9D76-4239-9410-93D9FB222362}" destId="{C5A7CD70-9DB6-48C5-BB8A-3DF7F24DAB73}" srcOrd="3" destOrd="0" parTransId="{312C39CC-AEF6-4128-A148-FB332B57EC29}" sibTransId="{15CF8949-9856-47AC-912C-8B1EFB1D633E}"/>
    <dgm:cxn modelId="{3F2F43F8-4188-4B1B-8F94-B1FBD856FACE}" type="presOf" srcId="{5AE09A59-5D77-4425-88F9-2630714FE2D4}" destId="{094C0324-6E38-4D9B-BE7A-88E276DC12C2}" srcOrd="0" destOrd="0" presId="urn:microsoft.com/office/officeart/2008/layout/LinedList"/>
    <dgm:cxn modelId="{A24028FC-C281-4E0E-A2CB-44072DC66364}" type="presOf" srcId="{BC0E9237-3D8F-4022-9586-1A81FEA0E366}" destId="{FB511D6F-AC62-41EA-B61E-7847CD5C6CC2}" srcOrd="0" destOrd="0" presId="urn:microsoft.com/office/officeart/2008/layout/LinedList"/>
    <dgm:cxn modelId="{31A0ECC3-F08A-4769-9ED9-2EB647805255}" type="presParOf" srcId="{C4BE0356-2A86-46B8-A06D-4C20F0C1C4DB}" destId="{C651EA9C-946F-4F39-9517-247A879BA359}" srcOrd="0" destOrd="0" presId="urn:microsoft.com/office/officeart/2008/layout/LinedList"/>
    <dgm:cxn modelId="{EA33CA8A-B922-42EF-B9D3-802A3B4131D6}" type="presParOf" srcId="{C4BE0356-2A86-46B8-A06D-4C20F0C1C4DB}" destId="{E5A47457-4D32-412C-8890-CC38213C4536}" srcOrd="1" destOrd="0" presId="urn:microsoft.com/office/officeart/2008/layout/LinedList"/>
    <dgm:cxn modelId="{D2801388-9C85-4365-9122-49A5FF64F4FD}" type="presParOf" srcId="{E5A47457-4D32-412C-8890-CC38213C4536}" destId="{4556A5F2-B54B-45F4-B720-2A808F98B420}" srcOrd="0" destOrd="0" presId="urn:microsoft.com/office/officeart/2008/layout/LinedList"/>
    <dgm:cxn modelId="{13F3D482-3212-4029-ADAA-7B79177F2D98}" type="presParOf" srcId="{E5A47457-4D32-412C-8890-CC38213C4536}" destId="{63A74091-77A3-40A3-8634-49037677B8AF}" srcOrd="1" destOrd="0" presId="urn:microsoft.com/office/officeart/2008/layout/LinedList"/>
    <dgm:cxn modelId="{A4D9B090-5488-4535-88A4-438A17AD92E8}" type="presParOf" srcId="{C4BE0356-2A86-46B8-A06D-4C20F0C1C4DB}" destId="{28B0115D-DAFA-4E89-AB5E-806063A3BA2E}" srcOrd="2" destOrd="0" presId="urn:microsoft.com/office/officeart/2008/layout/LinedList"/>
    <dgm:cxn modelId="{8A934408-3A7D-420E-9CA3-DF6638AA118D}" type="presParOf" srcId="{C4BE0356-2A86-46B8-A06D-4C20F0C1C4DB}" destId="{AA0A1BEF-088D-4B10-A999-20292DF281E5}" srcOrd="3" destOrd="0" presId="urn:microsoft.com/office/officeart/2008/layout/LinedList"/>
    <dgm:cxn modelId="{FE810F42-A5A7-4344-96ED-B61101B8DE12}" type="presParOf" srcId="{AA0A1BEF-088D-4B10-A999-20292DF281E5}" destId="{B830F10F-4428-4B7B-8C4E-849E4D9E619C}" srcOrd="0" destOrd="0" presId="urn:microsoft.com/office/officeart/2008/layout/LinedList"/>
    <dgm:cxn modelId="{BAA8F031-99C6-4440-BFE3-72BDDCD8D90D}" type="presParOf" srcId="{AA0A1BEF-088D-4B10-A999-20292DF281E5}" destId="{DCBD4E16-F786-42ED-ABB0-B9CD2B81476D}" srcOrd="1" destOrd="0" presId="urn:microsoft.com/office/officeart/2008/layout/LinedList"/>
    <dgm:cxn modelId="{F719B1AF-AAAE-4AEF-B3E3-8C87734F5783}" type="presParOf" srcId="{C4BE0356-2A86-46B8-A06D-4C20F0C1C4DB}" destId="{A8AEB679-2C70-4233-A540-4FD2FB61593B}" srcOrd="4" destOrd="0" presId="urn:microsoft.com/office/officeart/2008/layout/LinedList"/>
    <dgm:cxn modelId="{F5928A8F-0CA3-42C9-A1F4-F2E0CA170253}" type="presParOf" srcId="{C4BE0356-2A86-46B8-A06D-4C20F0C1C4DB}" destId="{92CDDC3D-0AA6-4C33-A5C8-DBADCC6A2921}" srcOrd="5" destOrd="0" presId="urn:microsoft.com/office/officeart/2008/layout/LinedList"/>
    <dgm:cxn modelId="{E10B78EB-E7C4-4FDB-87ED-EC471D086497}" type="presParOf" srcId="{92CDDC3D-0AA6-4C33-A5C8-DBADCC6A2921}" destId="{FB511D6F-AC62-41EA-B61E-7847CD5C6CC2}" srcOrd="0" destOrd="0" presId="urn:microsoft.com/office/officeart/2008/layout/LinedList"/>
    <dgm:cxn modelId="{D5065A00-8A24-4092-A9FF-D2A0FF994381}" type="presParOf" srcId="{92CDDC3D-0AA6-4C33-A5C8-DBADCC6A2921}" destId="{44BE6532-2FBC-4DA5-B571-54E4D46B740A}" srcOrd="1" destOrd="0" presId="urn:microsoft.com/office/officeart/2008/layout/LinedList"/>
    <dgm:cxn modelId="{B0A86789-8750-4B05-90EA-F1C4D2B7E1AC}" type="presParOf" srcId="{C4BE0356-2A86-46B8-A06D-4C20F0C1C4DB}" destId="{0E274B08-2F1E-47E6-B4FF-FBC3978D5B13}" srcOrd="6" destOrd="0" presId="urn:microsoft.com/office/officeart/2008/layout/LinedList"/>
    <dgm:cxn modelId="{B2727C03-B63C-4A81-8DF2-7E71A42FF79C}" type="presParOf" srcId="{C4BE0356-2A86-46B8-A06D-4C20F0C1C4DB}" destId="{CD046791-E502-47DA-802A-C03800D68A03}" srcOrd="7" destOrd="0" presId="urn:microsoft.com/office/officeart/2008/layout/LinedList"/>
    <dgm:cxn modelId="{1AB141E5-CBE5-4902-B5B0-98078FAC2728}" type="presParOf" srcId="{CD046791-E502-47DA-802A-C03800D68A03}" destId="{13F0519E-1EA8-407D-908B-C6C6F40581D1}" srcOrd="0" destOrd="0" presId="urn:microsoft.com/office/officeart/2008/layout/LinedList"/>
    <dgm:cxn modelId="{1E7C11B0-0BD9-4B74-9099-3901E7B6EE23}" type="presParOf" srcId="{CD046791-E502-47DA-802A-C03800D68A03}" destId="{4BEB3C66-AD4A-4753-A7E8-670C94F30FE6}" srcOrd="1" destOrd="0" presId="urn:microsoft.com/office/officeart/2008/layout/LinedList"/>
    <dgm:cxn modelId="{F9EE0CF9-F181-408D-BB68-0E743E7A9463}" type="presParOf" srcId="{C4BE0356-2A86-46B8-A06D-4C20F0C1C4DB}" destId="{40918A73-FC53-4E33-91E6-2C6524A4E2B4}" srcOrd="8" destOrd="0" presId="urn:microsoft.com/office/officeart/2008/layout/LinedList"/>
    <dgm:cxn modelId="{AC4DE1D3-2E10-4EC2-B01B-FCE34CF3B6CC}" type="presParOf" srcId="{C4BE0356-2A86-46B8-A06D-4C20F0C1C4DB}" destId="{E76097EF-E144-4CEA-A102-31C6DB9F2FBE}" srcOrd="9" destOrd="0" presId="urn:microsoft.com/office/officeart/2008/layout/LinedList"/>
    <dgm:cxn modelId="{038E595B-9E27-4B5A-B77F-C0182C5AD5AE}" type="presParOf" srcId="{E76097EF-E144-4CEA-A102-31C6DB9F2FBE}" destId="{23F69B63-DEFA-4733-8AB8-53B7FB4A3D19}" srcOrd="0" destOrd="0" presId="urn:microsoft.com/office/officeart/2008/layout/LinedList"/>
    <dgm:cxn modelId="{F7423AB7-730E-4E83-BAA1-38D06698E7E2}" type="presParOf" srcId="{E76097EF-E144-4CEA-A102-31C6DB9F2FBE}" destId="{90260B25-AEC5-4A31-89CA-51FB5F242DDD}" srcOrd="1" destOrd="0" presId="urn:microsoft.com/office/officeart/2008/layout/LinedList"/>
    <dgm:cxn modelId="{11CA8631-90F4-4FEC-AF4A-34742B77AA12}" type="presParOf" srcId="{C4BE0356-2A86-46B8-A06D-4C20F0C1C4DB}" destId="{B5204E80-96EE-4011-80B2-7DC8A087941F}" srcOrd="10" destOrd="0" presId="urn:microsoft.com/office/officeart/2008/layout/LinedList"/>
    <dgm:cxn modelId="{05181DA9-D144-4949-B1A7-71780D27B0AB}" type="presParOf" srcId="{C4BE0356-2A86-46B8-A06D-4C20F0C1C4DB}" destId="{8506952E-4D9F-4FC2-8EC4-08EBE88AFCC3}" srcOrd="11" destOrd="0" presId="urn:microsoft.com/office/officeart/2008/layout/LinedList"/>
    <dgm:cxn modelId="{A1AAFAAA-2BF6-4363-92AB-3FA03D7FC4FB}" type="presParOf" srcId="{8506952E-4D9F-4FC2-8EC4-08EBE88AFCC3}" destId="{B550A1AB-BF78-4897-831D-C1BDD528B43B}" srcOrd="0" destOrd="0" presId="urn:microsoft.com/office/officeart/2008/layout/LinedList"/>
    <dgm:cxn modelId="{A72C79B0-AFF0-46CA-A07F-99BAB700A706}" type="presParOf" srcId="{8506952E-4D9F-4FC2-8EC4-08EBE88AFCC3}" destId="{9E0736F0-7D5B-4574-B261-2D642505D038}" srcOrd="1" destOrd="0" presId="urn:microsoft.com/office/officeart/2008/layout/LinedList"/>
    <dgm:cxn modelId="{F1C6DA01-9593-42B0-A9FA-687EAA8FE042}" type="presParOf" srcId="{C4BE0356-2A86-46B8-A06D-4C20F0C1C4DB}" destId="{B2A0C678-D3F3-4A53-93AF-2EBDE259A56C}" srcOrd="12" destOrd="0" presId="urn:microsoft.com/office/officeart/2008/layout/LinedList"/>
    <dgm:cxn modelId="{3DF88361-3451-44B3-A14A-41CCAD055B80}" type="presParOf" srcId="{C4BE0356-2A86-46B8-A06D-4C20F0C1C4DB}" destId="{C748FE4F-C0BE-4B83-A914-E94487D910ED}" srcOrd="13" destOrd="0" presId="urn:microsoft.com/office/officeart/2008/layout/LinedList"/>
    <dgm:cxn modelId="{E4A5DE33-0D7C-4BE3-8859-970EA680EA67}" type="presParOf" srcId="{C748FE4F-C0BE-4B83-A914-E94487D910ED}" destId="{094C0324-6E38-4D9B-BE7A-88E276DC12C2}" srcOrd="0" destOrd="0" presId="urn:microsoft.com/office/officeart/2008/layout/LinedList"/>
    <dgm:cxn modelId="{31377D04-EE08-4077-84A0-00550C6DD946}" type="presParOf" srcId="{C748FE4F-C0BE-4B83-A914-E94487D910ED}" destId="{6BC8D2E9-C69E-4737-B17F-03D4128422D3}" srcOrd="1" destOrd="0" presId="urn:microsoft.com/office/officeart/2008/layout/LinedList"/>
    <dgm:cxn modelId="{809488B8-294A-4E3E-84D2-DC9B63477A48}" type="presParOf" srcId="{C4BE0356-2A86-46B8-A06D-4C20F0C1C4DB}" destId="{B4AE5882-7647-422F-AF77-0090EE7CB1B4}" srcOrd="14" destOrd="0" presId="urn:microsoft.com/office/officeart/2008/layout/LinedList"/>
    <dgm:cxn modelId="{D7C2231C-5E1D-40ED-8B1C-0A047DFBCB3C}" type="presParOf" srcId="{C4BE0356-2A86-46B8-A06D-4C20F0C1C4DB}" destId="{896BEF91-4305-4D9F-A318-ADE649069397}" srcOrd="15" destOrd="0" presId="urn:microsoft.com/office/officeart/2008/layout/LinedList"/>
    <dgm:cxn modelId="{4F940343-52A7-459A-B752-16A809F9095D}" type="presParOf" srcId="{896BEF91-4305-4D9F-A318-ADE649069397}" destId="{46D04CC9-7BAF-455C-BD16-B9878D6A81D5}" srcOrd="0" destOrd="0" presId="urn:microsoft.com/office/officeart/2008/layout/LinedList"/>
    <dgm:cxn modelId="{483CBE17-4AD0-4ECA-99A5-A77BB81EBC72}" type="presParOf" srcId="{896BEF91-4305-4D9F-A318-ADE649069397}" destId="{3D1B714E-FB98-4257-9A9E-4D64EC254F3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3B7CE-D9F6-44D3-BA5D-260566670BDB}">
      <dsp:nvSpPr>
        <dsp:cNvPr id="0" name=""/>
        <dsp:cNvSpPr/>
      </dsp:nvSpPr>
      <dsp:spPr>
        <a:xfrm>
          <a:off x="2292082" y="1227236"/>
          <a:ext cx="496500" cy="91440"/>
        </a:xfrm>
        <a:custGeom>
          <a:avLst/>
          <a:gdLst/>
          <a:ahLst/>
          <a:cxnLst/>
          <a:rect l="0" t="0" r="0" b="0"/>
          <a:pathLst>
            <a:path>
              <a:moveTo>
                <a:pt x="0" y="45720"/>
              </a:moveTo>
              <a:lnTo>
                <a:pt x="49650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7155" y="1270321"/>
        <a:ext cx="26355" cy="5271"/>
      </dsp:txXfrm>
    </dsp:sp>
    <dsp:sp modelId="{538FDEEB-806A-457E-8BB9-6A095365AEB6}">
      <dsp:nvSpPr>
        <dsp:cNvPr id="0" name=""/>
        <dsp:cNvSpPr/>
      </dsp:nvSpPr>
      <dsp:spPr>
        <a:xfrm>
          <a:off x="2139" y="585434"/>
          <a:ext cx="2291742" cy="13750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297" tIns="117876" rIns="112297" bIns="117876" numCol="1" spcCol="1270" anchor="ctr" anchorCtr="0">
          <a:noAutofit/>
        </a:bodyPr>
        <a:lstStyle/>
        <a:p>
          <a:pPr marL="0" lvl="0" indent="0" algn="ctr" defTabSz="889000">
            <a:lnSpc>
              <a:spcPct val="90000"/>
            </a:lnSpc>
            <a:spcBef>
              <a:spcPct val="0"/>
            </a:spcBef>
            <a:spcAft>
              <a:spcPct val="35000"/>
            </a:spcAft>
            <a:buNone/>
          </a:pPr>
          <a:r>
            <a:rPr lang="en-US" sz="2000" kern="1200"/>
            <a:t>1.Import the libraries. </a:t>
          </a:r>
        </a:p>
      </dsp:txBody>
      <dsp:txXfrm>
        <a:off x="2139" y="585434"/>
        <a:ext cx="2291742" cy="1375045"/>
      </dsp:txXfrm>
    </dsp:sp>
    <dsp:sp modelId="{08B122B0-F67A-43A2-96D0-CE8111BE09A9}">
      <dsp:nvSpPr>
        <dsp:cNvPr id="0" name=""/>
        <dsp:cNvSpPr/>
      </dsp:nvSpPr>
      <dsp:spPr>
        <a:xfrm>
          <a:off x="5110925" y="1227236"/>
          <a:ext cx="496500" cy="91440"/>
        </a:xfrm>
        <a:custGeom>
          <a:avLst/>
          <a:gdLst/>
          <a:ahLst/>
          <a:cxnLst/>
          <a:rect l="0" t="0" r="0" b="0"/>
          <a:pathLst>
            <a:path>
              <a:moveTo>
                <a:pt x="0" y="45720"/>
              </a:moveTo>
              <a:lnTo>
                <a:pt x="49650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45998" y="1270321"/>
        <a:ext cx="26355" cy="5271"/>
      </dsp:txXfrm>
    </dsp:sp>
    <dsp:sp modelId="{070AC820-7560-47E4-8694-D2F5465309D0}">
      <dsp:nvSpPr>
        <dsp:cNvPr id="0" name=""/>
        <dsp:cNvSpPr/>
      </dsp:nvSpPr>
      <dsp:spPr>
        <a:xfrm>
          <a:off x="2820982" y="585434"/>
          <a:ext cx="2291742" cy="13750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297" tIns="117876" rIns="112297" bIns="117876" numCol="1" spcCol="1270" anchor="ctr" anchorCtr="0">
          <a:noAutofit/>
        </a:bodyPr>
        <a:lstStyle/>
        <a:p>
          <a:pPr marL="0" lvl="0" indent="0" algn="ctr" defTabSz="889000">
            <a:lnSpc>
              <a:spcPct val="90000"/>
            </a:lnSpc>
            <a:spcBef>
              <a:spcPct val="0"/>
            </a:spcBef>
            <a:spcAft>
              <a:spcPct val="35000"/>
            </a:spcAft>
            <a:buNone/>
          </a:pPr>
          <a:r>
            <a:rPr lang="en-US" sz="2000" kern="1200"/>
            <a:t>2. Create an object of the tkinter and Pygame libraries.</a:t>
          </a:r>
        </a:p>
      </dsp:txBody>
      <dsp:txXfrm>
        <a:off x="2820982" y="585434"/>
        <a:ext cx="2291742" cy="1375045"/>
      </dsp:txXfrm>
    </dsp:sp>
    <dsp:sp modelId="{C8197B76-DD03-42DF-82F2-9DBAE71E5B50}">
      <dsp:nvSpPr>
        <dsp:cNvPr id="0" name=""/>
        <dsp:cNvSpPr/>
      </dsp:nvSpPr>
      <dsp:spPr>
        <a:xfrm>
          <a:off x="7929769" y="1227236"/>
          <a:ext cx="496500" cy="91440"/>
        </a:xfrm>
        <a:custGeom>
          <a:avLst/>
          <a:gdLst/>
          <a:ahLst/>
          <a:cxnLst/>
          <a:rect l="0" t="0" r="0" b="0"/>
          <a:pathLst>
            <a:path>
              <a:moveTo>
                <a:pt x="0" y="45720"/>
              </a:moveTo>
              <a:lnTo>
                <a:pt x="49650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64841" y="1270321"/>
        <a:ext cx="26355" cy="5271"/>
      </dsp:txXfrm>
    </dsp:sp>
    <dsp:sp modelId="{70E9C80B-4ACE-4F23-B5EA-AA190F2467D4}">
      <dsp:nvSpPr>
        <dsp:cNvPr id="0" name=""/>
        <dsp:cNvSpPr/>
      </dsp:nvSpPr>
      <dsp:spPr>
        <a:xfrm>
          <a:off x="5639826" y="585434"/>
          <a:ext cx="2291742" cy="13750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297" tIns="117876" rIns="112297" bIns="117876" numCol="1" spcCol="1270" anchor="ctr" anchorCtr="0">
          <a:noAutofit/>
        </a:bodyPr>
        <a:lstStyle/>
        <a:p>
          <a:pPr marL="0" lvl="0" indent="0" algn="ctr" defTabSz="889000">
            <a:lnSpc>
              <a:spcPct val="90000"/>
            </a:lnSpc>
            <a:spcBef>
              <a:spcPct val="0"/>
            </a:spcBef>
            <a:spcAft>
              <a:spcPct val="35000"/>
            </a:spcAft>
            <a:buNone/>
          </a:pPr>
          <a:r>
            <a:rPr lang="en-US" sz="2000" kern="1200"/>
            <a:t>3. Create a window using Tkinter object.</a:t>
          </a:r>
        </a:p>
      </dsp:txBody>
      <dsp:txXfrm>
        <a:off x="5639826" y="585434"/>
        <a:ext cx="2291742" cy="1375045"/>
      </dsp:txXfrm>
    </dsp:sp>
    <dsp:sp modelId="{FE9218FE-7451-4AAB-9AA6-7DC8E1235455}">
      <dsp:nvSpPr>
        <dsp:cNvPr id="0" name=""/>
        <dsp:cNvSpPr/>
      </dsp:nvSpPr>
      <dsp:spPr>
        <a:xfrm>
          <a:off x="1148010" y="1958679"/>
          <a:ext cx="8456530" cy="496500"/>
        </a:xfrm>
        <a:custGeom>
          <a:avLst/>
          <a:gdLst/>
          <a:ahLst/>
          <a:cxnLst/>
          <a:rect l="0" t="0" r="0" b="0"/>
          <a:pathLst>
            <a:path>
              <a:moveTo>
                <a:pt x="8456530" y="0"/>
              </a:moveTo>
              <a:lnTo>
                <a:pt x="8456530" y="265350"/>
              </a:lnTo>
              <a:lnTo>
                <a:pt x="0" y="265350"/>
              </a:lnTo>
              <a:lnTo>
                <a:pt x="0" y="49650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64452" y="2204294"/>
        <a:ext cx="423647" cy="5271"/>
      </dsp:txXfrm>
    </dsp:sp>
    <dsp:sp modelId="{73E968DF-D6A3-43FD-B29C-23A5F297ECAF}">
      <dsp:nvSpPr>
        <dsp:cNvPr id="0" name=""/>
        <dsp:cNvSpPr/>
      </dsp:nvSpPr>
      <dsp:spPr>
        <a:xfrm>
          <a:off x="8458669" y="585434"/>
          <a:ext cx="2291742" cy="13750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297" tIns="117876" rIns="112297" bIns="117876" numCol="1" spcCol="1270" anchor="ctr" anchorCtr="0">
          <a:noAutofit/>
        </a:bodyPr>
        <a:lstStyle/>
        <a:p>
          <a:pPr marL="0" lvl="0" indent="0" algn="ctr" defTabSz="889000">
            <a:lnSpc>
              <a:spcPct val="90000"/>
            </a:lnSpc>
            <a:spcBef>
              <a:spcPct val="0"/>
            </a:spcBef>
            <a:spcAft>
              <a:spcPct val="35000"/>
            </a:spcAft>
            <a:buNone/>
          </a:pPr>
          <a:r>
            <a:rPr lang="en-US" sz="2000" kern="1200"/>
            <a:t>4. Add buttons that provide different functionalities.</a:t>
          </a:r>
        </a:p>
      </dsp:txBody>
      <dsp:txXfrm>
        <a:off x="8458669" y="585434"/>
        <a:ext cx="2291742" cy="1375045"/>
      </dsp:txXfrm>
    </dsp:sp>
    <dsp:sp modelId="{5A850842-B629-4010-BC2C-D280B647FDEE}">
      <dsp:nvSpPr>
        <dsp:cNvPr id="0" name=""/>
        <dsp:cNvSpPr/>
      </dsp:nvSpPr>
      <dsp:spPr>
        <a:xfrm>
          <a:off x="2292082" y="3129383"/>
          <a:ext cx="496500" cy="91440"/>
        </a:xfrm>
        <a:custGeom>
          <a:avLst/>
          <a:gdLst/>
          <a:ahLst/>
          <a:cxnLst/>
          <a:rect l="0" t="0" r="0" b="0"/>
          <a:pathLst>
            <a:path>
              <a:moveTo>
                <a:pt x="0" y="45720"/>
              </a:moveTo>
              <a:lnTo>
                <a:pt x="49650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7155" y="3172467"/>
        <a:ext cx="26355" cy="5271"/>
      </dsp:txXfrm>
    </dsp:sp>
    <dsp:sp modelId="{E434A32B-62F3-4299-B3C0-BCD9A0041DFE}">
      <dsp:nvSpPr>
        <dsp:cNvPr id="0" name=""/>
        <dsp:cNvSpPr/>
      </dsp:nvSpPr>
      <dsp:spPr>
        <a:xfrm>
          <a:off x="2139" y="2487580"/>
          <a:ext cx="2291742" cy="13750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297" tIns="117876" rIns="112297" bIns="117876" numCol="1" spcCol="1270" anchor="ctr" anchorCtr="0">
          <a:noAutofit/>
        </a:bodyPr>
        <a:lstStyle/>
        <a:p>
          <a:pPr marL="0" lvl="0" indent="0" algn="ctr" defTabSz="889000">
            <a:lnSpc>
              <a:spcPct val="90000"/>
            </a:lnSpc>
            <a:spcBef>
              <a:spcPct val="0"/>
            </a:spcBef>
            <a:spcAft>
              <a:spcPct val="35000"/>
            </a:spcAft>
            <a:buNone/>
          </a:pPr>
          <a:r>
            <a:rPr lang="en-US" sz="2000" kern="1200"/>
            <a:t>• Play the song</a:t>
          </a:r>
        </a:p>
      </dsp:txBody>
      <dsp:txXfrm>
        <a:off x="2139" y="2487580"/>
        <a:ext cx="2291742" cy="1375045"/>
      </dsp:txXfrm>
    </dsp:sp>
    <dsp:sp modelId="{09D3889A-8BC2-449A-9289-BD3F42D4B235}">
      <dsp:nvSpPr>
        <dsp:cNvPr id="0" name=""/>
        <dsp:cNvSpPr/>
      </dsp:nvSpPr>
      <dsp:spPr>
        <a:xfrm>
          <a:off x="5110925" y="3129383"/>
          <a:ext cx="496500" cy="91440"/>
        </a:xfrm>
        <a:custGeom>
          <a:avLst/>
          <a:gdLst/>
          <a:ahLst/>
          <a:cxnLst/>
          <a:rect l="0" t="0" r="0" b="0"/>
          <a:pathLst>
            <a:path>
              <a:moveTo>
                <a:pt x="0" y="45720"/>
              </a:moveTo>
              <a:lnTo>
                <a:pt x="49650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45998" y="3172467"/>
        <a:ext cx="26355" cy="5271"/>
      </dsp:txXfrm>
    </dsp:sp>
    <dsp:sp modelId="{159106D4-8A2D-4760-B555-FDF365821519}">
      <dsp:nvSpPr>
        <dsp:cNvPr id="0" name=""/>
        <dsp:cNvSpPr/>
      </dsp:nvSpPr>
      <dsp:spPr>
        <a:xfrm>
          <a:off x="2820982" y="2487580"/>
          <a:ext cx="2291742" cy="13750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297" tIns="117876" rIns="112297" bIns="117876" numCol="1" spcCol="1270" anchor="ctr" anchorCtr="0">
          <a:noAutofit/>
        </a:bodyPr>
        <a:lstStyle/>
        <a:p>
          <a:pPr marL="0" lvl="0" indent="0" algn="ctr" defTabSz="889000">
            <a:lnSpc>
              <a:spcPct val="90000"/>
            </a:lnSpc>
            <a:spcBef>
              <a:spcPct val="0"/>
            </a:spcBef>
            <a:spcAft>
              <a:spcPct val="35000"/>
            </a:spcAft>
            <a:buNone/>
          </a:pPr>
          <a:r>
            <a:rPr lang="en-US" sz="2000" kern="1200"/>
            <a:t>• Pause the song </a:t>
          </a:r>
        </a:p>
      </dsp:txBody>
      <dsp:txXfrm>
        <a:off x="2820982" y="2487580"/>
        <a:ext cx="2291742" cy="1375045"/>
      </dsp:txXfrm>
    </dsp:sp>
    <dsp:sp modelId="{9B616DFB-1F5C-42E9-9FFE-138517582B45}">
      <dsp:nvSpPr>
        <dsp:cNvPr id="0" name=""/>
        <dsp:cNvSpPr/>
      </dsp:nvSpPr>
      <dsp:spPr>
        <a:xfrm>
          <a:off x="7929769" y="3129383"/>
          <a:ext cx="496500" cy="91440"/>
        </a:xfrm>
        <a:custGeom>
          <a:avLst/>
          <a:gdLst/>
          <a:ahLst/>
          <a:cxnLst/>
          <a:rect l="0" t="0" r="0" b="0"/>
          <a:pathLst>
            <a:path>
              <a:moveTo>
                <a:pt x="0" y="45720"/>
              </a:moveTo>
              <a:lnTo>
                <a:pt x="49650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64841" y="3172467"/>
        <a:ext cx="26355" cy="5271"/>
      </dsp:txXfrm>
    </dsp:sp>
    <dsp:sp modelId="{B0E29D02-695A-4541-8B65-8D18B6803C72}">
      <dsp:nvSpPr>
        <dsp:cNvPr id="0" name=""/>
        <dsp:cNvSpPr/>
      </dsp:nvSpPr>
      <dsp:spPr>
        <a:xfrm>
          <a:off x="5639826" y="2487580"/>
          <a:ext cx="2291742" cy="13750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297" tIns="117876" rIns="112297" bIns="117876" numCol="1" spcCol="1270" anchor="ctr" anchorCtr="0">
          <a:noAutofit/>
        </a:bodyPr>
        <a:lstStyle/>
        <a:p>
          <a:pPr marL="0" lvl="0" indent="0" algn="ctr" defTabSz="889000">
            <a:lnSpc>
              <a:spcPct val="90000"/>
            </a:lnSpc>
            <a:spcBef>
              <a:spcPct val="0"/>
            </a:spcBef>
            <a:spcAft>
              <a:spcPct val="35000"/>
            </a:spcAft>
            <a:buNone/>
          </a:pPr>
          <a:r>
            <a:rPr lang="en-US" sz="2000" kern="1200"/>
            <a:t>• Play previous song </a:t>
          </a:r>
        </a:p>
      </dsp:txBody>
      <dsp:txXfrm>
        <a:off x="5639826" y="2487580"/>
        <a:ext cx="2291742" cy="1375045"/>
      </dsp:txXfrm>
    </dsp:sp>
    <dsp:sp modelId="{EA38A4D6-ACDE-4CC0-ABA4-7C300909D389}">
      <dsp:nvSpPr>
        <dsp:cNvPr id="0" name=""/>
        <dsp:cNvSpPr/>
      </dsp:nvSpPr>
      <dsp:spPr>
        <a:xfrm>
          <a:off x="8458669" y="2487580"/>
          <a:ext cx="2291742" cy="13750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297" tIns="117876" rIns="112297" bIns="117876" numCol="1" spcCol="1270" anchor="ctr" anchorCtr="0">
          <a:noAutofit/>
        </a:bodyPr>
        <a:lstStyle/>
        <a:p>
          <a:pPr marL="0" lvl="0" indent="0" algn="ctr" defTabSz="889000">
            <a:lnSpc>
              <a:spcPct val="90000"/>
            </a:lnSpc>
            <a:spcBef>
              <a:spcPct val="0"/>
            </a:spcBef>
            <a:spcAft>
              <a:spcPct val="35000"/>
            </a:spcAft>
            <a:buNone/>
          </a:pPr>
          <a:r>
            <a:rPr lang="en-US" sz="2000" kern="1200"/>
            <a:t>• Play next song</a:t>
          </a:r>
        </a:p>
      </dsp:txBody>
      <dsp:txXfrm>
        <a:off x="8458669" y="2487580"/>
        <a:ext cx="2291742" cy="1375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1EA9C-946F-4F39-9517-247A879BA359}">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6A5F2-B54B-45F4-B720-2A808F98B420}">
      <dsp:nvSpPr>
        <dsp:cNvPr id="0" name=""/>
        <dsp:cNvSpPr/>
      </dsp:nvSpPr>
      <dsp:spPr>
        <a:xfrm>
          <a:off x="0" y="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b="1" kern="1200"/>
            <a:t>Software Requirements:</a:t>
          </a:r>
          <a:endParaRPr lang="en-US" sz="2900" kern="1200"/>
        </a:p>
      </dsp:txBody>
      <dsp:txXfrm>
        <a:off x="0" y="0"/>
        <a:ext cx="6492875" cy="638175"/>
      </dsp:txXfrm>
    </dsp:sp>
    <dsp:sp modelId="{28B0115D-DAFA-4E89-AB5E-806063A3BA2E}">
      <dsp:nvSpPr>
        <dsp:cNvPr id="0" name=""/>
        <dsp:cNvSpPr/>
      </dsp:nvSpPr>
      <dsp:spPr>
        <a:xfrm>
          <a:off x="0" y="638175"/>
          <a:ext cx="6492875" cy="0"/>
        </a:xfrm>
        <a:prstGeom prst="line">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30F10F-4428-4B7B-8C4E-849E4D9E619C}">
      <dsp:nvSpPr>
        <dsp:cNvPr id="0" name=""/>
        <dsp:cNvSpPr/>
      </dsp:nvSpPr>
      <dsp:spPr>
        <a:xfrm>
          <a:off x="0" y="6381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 Language used: Python</a:t>
          </a:r>
          <a:endParaRPr lang="en-US" sz="2900" kern="1200"/>
        </a:p>
      </dsp:txBody>
      <dsp:txXfrm>
        <a:off x="0" y="638175"/>
        <a:ext cx="6492875" cy="638175"/>
      </dsp:txXfrm>
    </dsp:sp>
    <dsp:sp modelId="{A8AEB679-2C70-4233-A540-4FD2FB61593B}">
      <dsp:nvSpPr>
        <dsp:cNvPr id="0" name=""/>
        <dsp:cNvSpPr/>
      </dsp:nvSpPr>
      <dsp:spPr>
        <a:xfrm>
          <a:off x="0" y="1276350"/>
          <a:ext cx="6492875" cy="0"/>
        </a:xfrm>
        <a:prstGeom prst="lin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511D6F-AC62-41EA-B61E-7847CD5C6CC2}">
      <dsp:nvSpPr>
        <dsp:cNvPr id="0" name=""/>
        <dsp:cNvSpPr/>
      </dsp:nvSpPr>
      <dsp:spPr>
        <a:xfrm>
          <a:off x="0" y="12763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t>• IDE: IDLE(Python3.11 64-bit)</a:t>
          </a:r>
          <a:endParaRPr lang="en-US" sz="2900" kern="1200" dirty="0"/>
        </a:p>
      </dsp:txBody>
      <dsp:txXfrm>
        <a:off x="0" y="1276350"/>
        <a:ext cx="6492875" cy="638175"/>
      </dsp:txXfrm>
    </dsp:sp>
    <dsp:sp modelId="{0E274B08-2F1E-47E6-B4FF-FBC3978D5B13}">
      <dsp:nvSpPr>
        <dsp:cNvPr id="0" name=""/>
        <dsp:cNvSpPr/>
      </dsp:nvSpPr>
      <dsp:spPr>
        <a:xfrm>
          <a:off x="0" y="1914524"/>
          <a:ext cx="6492875" cy="0"/>
        </a:xfrm>
        <a:prstGeom prst="line">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F0519E-1EA8-407D-908B-C6C6F40581D1}">
      <dsp:nvSpPr>
        <dsp:cNvPr id="0" name=""/>
        <dsp:cNvSpPr/>
      </dsp:nvSpPr>
      <dsp:spPr>
        <a:xfrm>
          <a:off x="0" y="19145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b="1" kern="1200"/>
            <a:t>Hardware Components:</a:t>
          </a:r>
          <a:endParaRPr lang="en-US" sz="2900" kern="1200"/>
        </a:p>
      </dsp:txBody>
      <dsp:txXfrm>
        <a:off x="0" y="1914525"/>
        <a:ext cx="6492875" cy="638175"/>
      </dsp:txXfrm>
    </dsp:sp>
    <dsp:sp modelId="{40918A73-FC53-4E33-91E6-2C6524A4E2B4}">
      <dsp:nvSpPr>
        <dsp:cNvPr id="0" name=""/>
        <dsp:cNvSpPr/>
      </dsp:nvSpPr>
      <dsp:spPr>
        <a:xfrm>
          <a:off x="0" y="2552700"/>
          <a:ext cx="6492875" cy="0"/>
        </a:xfrm>
        <a:prstGeom prst="lin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F69B63-DEFA-4733-8AB8-53B7FB4A3D19}">
      <dsp:nvSpPr>
        <dsp:cNvPr id="0" name=""/>
        <dsp:cNvSpPr/>
      </dsp:nvSpPr>
      <dsp:spPr>
        <a:xfrm>
          <a:off x="0" y="255270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 Processor – i5</a:t>
          </a:r>
          <a:endParaRPr lang="en-US" sz="2900" kern="1200"/>
        </a:p>
      </dsp:txBody>
      <dsp:txXfrm>
        <a:off x="0" y="2552700"/>
        <a:ext cx="6492875" cy="638175"/>
      </dsp:txXfrm>
    </dsp:sp>
    <dsp:sp modelId="{B5204E80-96EE-4011-80B2-7DC8A087941F}">
      <dsp:nvSpPr>
        <dsp:cNvPr id="0" name=""/>
        <dsp:cNvSpPr/>
      </dsp:nvSpPr>
      <dsp:spPr>
        <a:xfrm>
          <a:off x="0" y="3190874"/>
          <a:ext cx="6492875" cy="0"/>
        </a:xfrm>
        <a:prstGeom prst="line">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50A1AB-BF78-4897-831D-C1BDD528B43B}">
      <dsp:nvSpPr>
        <dsp:cNvPr id="0" name=""/>
        <dsp:cNvSpPr/>
      </dsp:nvSpPr>
      <dsp:spPr>
        <a:xfrm>
          <a:off x="0" y="31908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 Hard Disk – 221 GB </a:t>
          </a:r>
          <a:endParaRPr lang="en-US" sz="2900" kern="1200"/>
        </a:p>
      </dsp:txBody>
      <dsp:txXfrm>
        <a:off x="0" y="3190875"/>
        <a:ext cx="6492875" cy="638175"/>
      </dsp:txXfrm>
    </dsp:sp>
    <dsp:sp modelId="{B2A0C678-D3F3-4A53-93AF-2EBDE259A56C}">
      <dsp:nvSpPr>
        <dsp:cNvPr id="0" name=""/>
        <dsp:cNvSpPr/>
      </dsp:nvSpPr>
      <dsp:spPr>
        <a:xfrm>
          <a:off x="0" y="3829050"/>
          <a:ext cx="6492875" cy="0"/>
        </a:xfrm>
        <a:prstGeom prst="lin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4C0324-6E38-4D9B-BE7A-88E276DC12C2}">
      <dsp:nvSpPr>
        <dsp:cNvPr id="0" name=""/>
        <dsp:cNvSpPr/>
      </dsp:nvSpPr>
      <dsp:spPr>
        <a:xfrm>
          <a:off x="0" y="38290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 Memory – 8 GB RAM </a:t>
          </a:r>
          <a:endParaRPr lang="en-US" sz="2900" kern="1200"/>
        </a:p>
      </dsp:txBody>
      <dsp:txXfrm>
        <a:off x="0" y="3829050"/>
        <a:ext cx="6492875" cy="638175"/>
      </dsp:txXfrm>
    </dsp:sp>
    <dsp:sp modelId="{B4AE5882-7647-422F-AF77-0090EE7CB1B4}">
      <dsp:nvSpPr>
        <dsp:cNvPr id="0" name=""/>
        <dsp:cNvSpPr/>
      </dsp:nvSpPr>
      <dsp:spPr>
        <a:xfrm>
          <a:off x="0" y="4467225"/>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D04CC9-7BAF-455C-BD16-B9878D6A81D5}">
      <dsp:nvSpPr>
        <dsp:cNvPr id="0" name=""/>
        <dsp:cNvSpPr/>
      </dsp:nvSpPr>
      <dsp:spPr>
        <a:xfrm>
          <a:off x="0" y="44672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t>• Operating System – Windows 10</a:t>
          </a:r>
          <a:endParaRPr lang="en-US" sz="2900" kern="1200" dirty="0"/>
        </a:p>
      </dsp:txBody>
      <dsp:txXfrm>
        <a:off x="0" y="4467225"/>
        <a:ext cx="6492875" cy="63817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E81B-E66E-438B-8353-C4C904B49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8DA3B6-4582-4615-9D8B-91FF8F54F3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E5CBC9-4B25-4C14-8519-D6EF385B7ACB}"/>
              </a:ext>
            </a:extLst>
          </p:cNvPr>
          <p:cNvSpPr>
            <a:spLocks noGrp="1"/>
          </p:cNvSpPr>
          <p:nvPr>
            <p:ph type="dt" sz="half" idx="10"/>
          </p:nvPr>
        </p:nvSpPr>
        <p:spPr/>
        <p:txBody>
          <a:bodyPr/>
          <a:lstStyle/>
          <a:p>
            <a:fld id="{51E7BF06-1F99-4301-8644-05C40D0D8C54}" type="datetimeFigureOut">
              <a:rPr lang="en-IN" smtClean="0"/>
              <a:t>06-02-2023</a:t>
            </a:fld>
            <a:endParaRPr lang="en-IN"/>
          </a:p>
        </p:txBody>
      </p:sp>
      <p:sp>
        <p:nvSpPr>
          <p:cNvPr id="5" name="Footer Placeholder 4">
            <a:extLst>
              <a:ext uri="{FF2B5EF4-FFF2-40B4-BE49-F238E27FC236}">
                <a16:creationId xmlns:a16="http://schemas.microsoft.com/office/drawing/2014/main" id="{15E3D114-5215-47CE-A350-3DB316447C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C496C5-57DF-43D7-94ED-49FE9AC9B8A5}"/>
              </a:ext>
            </a:extLst>
          </p:cNvPr>
          <p:cNvSpPr>
            <a:spLocks noGrp="1"/>
          </p:cNvSpPr>
          <p:nvPr>
            <p:ph type="sldNum" sz="quarter" idx="12"/>
          </p:nvPr>
        </p:nvSpPr>
        <p:spPr/>
        <p:txBody>
          <a:bodyPr/>
          <a:lstStyle/>
          <a:p>
            <a:fld id="{3BF57050-B868-4B4C-928C-F0D036B98394}" type="slidenum">
              <a:rPr lang="en-IN" smtClean="0"/>
              <a:t>‹#›</a:t>
            </a:fld>
            <a:endParaRPr lang="en-IN"/>
          </a:p>
        </p:txBody>
      </p:sp>
    </p:spTree>
    <p:extLst>
      <p:ext uri="{BB962C8B-B14F-4D97-AF65-F5344CB8AC3E}">
        <p14:creationId xmlns:p14="http://schemas.microsoft.com/office/powerpoint/2010/main" val="294904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AB66-A153-4D8C-AE6D-468F244C35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5A80E8-42E7-4B23-A1BE-583970B1AC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FCC496-785D-4C2D-90EC-FF6BA38C5AE4}"/>
              </a:ext>
            </a:extLst>
          </p:cNvPr>
          <p:cNvSpPr>
            <a:spLocks noGrp="1"/>
          </p:cNvSpPr>
          <p:nvPr>
            <p:ph type="dt" sz="half" idx="10"/>
          </p:nvPr>
        </p:nvSpPr>
        <p:spPr/>
        <p:txBody>
          <a:bodyPr/>
          <a:lstStyle/>
          <a:p>
            <a:fld id="{51E7BF06-1F99-4301-8644-05C40D0D8C54}" type="datetimeFigureOut">
              <a:rPr lang="en-IN" smtClean="0"/>
              <a:t>06-02-2023</a:t>
            </a:fld>
            <a:endParaRPr lang="en-IN"/>
          </a:p>
        </p:txBody>
      </p:sp>
      <p:sp>
        <p:nvSpPr>
          <p:cNvPr id="5" name="Footer Placeholder 4">
            <a:extLst>
              <a:ext uri="{FF2B5EF4-FFF2-40B4-BE49-F238E27FC236}">
                <a16:creationId xmlns:a16="http://schemas.microsoft.com/office/drawing/2014/main" id="{A9CE2840-7B37-4EAD-AB21-65C2014307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556BF6-F6DD-459D-B31F-43020575B700}"/>
              </a:ext>
            </a:extLst>
          </p:cNvPr>
          <p:cNvSpPr>
            <a:spLocks noGrp="1"/>
          </p:cNvSpPr>
          <p:nvPr>
            <p:ph type="sldNum" sz="quarter" idx="12"/>
          </p:nvPr>
        </p:nvSpPr>
        <p:spPr/>
        <p:txBody>
          <a:bodyPr/>
          <a:lstStyle/>
          <a:p>
            <a:fld id="{3BF57050-B868-4B4C-928C-F0D036B98394}" type="slidenum">
              <a:rPr lang="en-IN" smtClean="0"/>
              <a:t>‹#›</a:t>
            </a:fld>
            <a:endParaRPr lang="en-IN"/>
          </a:p>
        </p:txBody>
      </p:sp>
    </p:spTree>
    <p:extLst>
      <p:ext uri="{BB962C8B-B14F-4D97-AF65-F5344CB8AC3E}">
        <p14:creationId xmlns:p14="http://schemas.microsoft.com/office/powerpoint/2010/main" val="1115865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F2AB0-E8FE-4E85-8FC1-A7349BAB1B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1B787C-A76E-4234-9B74-05FE7133F2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0592E2-1D13-431F-B6B1-A4248D368285}"/>
              </a:ext>
            </a:extLst>
          </p:cNvPr>
          <p:cNvSpPr>
            <a:spLocks noGrp="1"/>
          </p:cNvSpPr>
          <p:nvPr>
            <p:ph type="dt" sz="half" idx="10"/>
          </p:nvPr>
        </p:nvSpPr>
        <p:spPr/>
        <p:txBody>
          <a:bodyPr/>
          <a:lstStyle/>
          <a:p>
            <a:fld id="{51E7BF06-1F99-4301-8644-05C40D0D8C54}" type="datetimeFigureOut">
              <a:rPr lang="en-IN" smtClean="0"/>
              <a:t>06-02-2023</a:t>
            </a:fld>
            <a:endParaRPr lang="en-IN"/>
          </a:p>
        </p:txBody>
      </p:sp>
      <p:sp>
        <p:nvSpPr>
          <p:cNvPr id="5" name="Footer Placeholder 4">
            <a:extLst>
              <a:ext uri="{FF2B5EF4-FFF2-40B4-BE49-F238E27FC236}">
                <a16:creationId xmlns:a16="http://schemas.microsoft.com/office/drawing/2014/main" id="{4772F0E3-2BB5-46D7-88DA-E9C144CF50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F44B4-6BAC-49E8-89C9-F47E3D683D1B}"/>
              </a:ext>
            </a:extLst>
          </p:cNvPr>
          <p:cNvSpPr>
            <a:spLocks noGrp="1"/>
          </p:cNvSpPr>
          <p:nvPr>
            <p:ph type="sldNum" sz="quarter" idx="12"/>
          </p:nvPr>
        </p:nvSpPr>
        <p:spPr/>
        <p:txBody>
          <a:bodyPr/>
          <a:lstStyle/>
          <a:p>
            <a:fld id="{3BF57050-B868-4B4C-928C-F0D036B98394}" type="slidenum">
              <a:rPr lang="en-IN" smtClean="0"/>
              <a:t>‹#›</a:t>
            </a:fld>
            <a:endParaRPr lang="en-IN"/>
          </a:p>
        </p:txBody>
      </p:sp>
    </p:spTree>
    <p:extLst>
      <p:ext uri="{BB962C8B-B14F-4D97-AF65-F5344CB8AC3E}">
        <p14:creationId xmlns:p14="http://schemas.microsoft.com/office/powerpoint/2010/main" val="251712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A45E-58D5-4FF7-8489-A649BE3B7A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CB7280-16FC-48FA-842C-62B3A09B7C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2AD5DD-1F42-4CDD-95CE-248FCDDE4402}"/>
              </a:ext>
            </a:extLst>
          </p:cNvPr>
          <p:cNvSpPr>
            <a:spLocks noGrp="1"/>
          </p:cNvSpPr>
          <p:nvPr>
            <p:ph type="dt" sz="half" idx="10"/>
          </p:nvPr>
        </p:nvSpPr>
        <p:spPr/>
        <p:txBody>
          <a:bodyPr/>
          <a:lstStyle/>
          <a:p>
            <a:fld id="{51E7BF06-1F99-4301-8644-05C40D0D8C54}" type="datetimeFigureOut">
              <a:rPr lang="en-IN" smtClean="0"/>
              <a:t>06-02-2023</a:t>
            </a:fld>
            <a:endParaRPr lang="en-IN"/>
          </a:p>
        </p:txBody>
      </p:sp>
      <p:sp>
        <p:nvSpPr>
          <p:cNvPr id="5" name="Footer Placeholder 4">
            <a:extLst>
              <a:ext uri="{FF2B5EF4-FFF2-40B4-BE49-F238E27FC236}">
                <a16:creationId xmlns:a16="http://schemas.microsoft.com/office/drawing/2014/main" id="{94E44034-3ACF-4D5C-891F-8E12FE9CE1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DC35AC-A040-4A0B-9F1C-717FD24D1F3C}"/>
              </a:ext>
            </a:extLst>
          </p:cNvPr>
          <p:cNvSpPr>
            <a:spLocks noGrp="1"/>
          </p:cNvSpPr>
          <p:nvPr>
            <p:ph type="sldNum" sz="quarter" idx="12"/>
          </p:nvPr>
        </p:nvSpPr>
        <p:spPr/>
        <p:txBody>
          <a:bodyPr/>
          <a:lstStyle/>
          <a:p>
            <a:fld id="{3BF57050-B868-4B4C-928C-F0D036B98394}" type="slidenum">
              <a:rPr lang="en-IN" smtClean="0"/>
              <a:t>‹#›</a:t>
            </a:fld>
            <a:endParaRPr lang="en-IN"/>
          </a:p>
        </p:txBody>
      </p:sp>
    </p:spTree>
    <p:extLst>
      <p:ext uri="{BB962C8B-B14F-4D97-AF65-F5344CB8AC3E}">
        <p14:creationId xmlns:p14="http://schemas.microsoft.com/office/powerpoint/2010/main" val="298241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7DB5-CD6E-4A8D-9E8B-8FF1050AA1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F809BE-CDA4-4F21-8121-C4238389CC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13DD87-B1CA-429A-BFAA-A49E90E684B8}"/>
              </a:ext>
            </a:extLst>
          </p:cNvPr>
          <p:cNvSpPr>
            <a:spLocks noGrp="1"/>
          </p:cNvSpPr>
          <p:nvPr>
            <p:ph type="dt" sz="half" idx="10"/>
          </p:nvPr>
        </p:nvSpPr>
        <p:spPr/>
        <p:txBody>
          <a:bodyPr/>
          <a:lstStyle/>
          <a:p>
            <a:fld id="{51E7BF06-1F99-4301-8644-05C40D0D8C54}" type="datetimeFigureOut">
              <a:rPr lang="en-IN" smtClean="0"/>
              <a:t>06-02-2023</a:t>
            </a:fld>
            <a:endParaRPr lang="en-IN"/>
          </a:p>
        </p:txBody>
      </p:sp>
      <p:sp>
        <p:nvSpPr>
          <p:cNvPr id="5" name="Footer Placeholder 4">
            <a:extLst>
              <a:ext uri="{FF2B5EF4-FFF2-40B4-BE49-F238E27FC236}">
                <a16:creationId xmlns:a16="http://schemas.microsoft.com/office/drawing/2014/main" id="{0B126603-9B3E-437E-B45A-5E1DC96506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DAC248-A080-4D31-BC76-EC93254149CC}"/>
              </a:ext>
            </a:extLst>
          </p:cNvPr>
          <p:cNvSpPr>
            <a:spLocks noGrp="1"/>
          </p:cNvSpPr>
          <p:nvPr>
            <p:ph type="sldNum" sz="quarter" idx="12"/>
          </p:nvPr>
        </p:nvSpPr>
        <p:spPr/>
        <p:txBody>
          <a:bodyPr/>
          <a:lstStyle/>
          <a:p>
            <a:fld id="{3BF57050-B868-4B4C-928C-F0D036B98394}" type="slidenum">
              <a:rPr lang="en-IN" smtClean="0"/>
              <a:t>‹#›</a:t>
            </a:fld>
            <a:endParaRPr lang="en-IN"/>
          </a:p>
        </p:txBody>
      </p:sp>
    </p:spTree>
    <p:extLst>
      <p:ext uri="{BB962C8B-B14F-4D97-AF65-F5344CB8AC3E}">
        <p14:creationId xmlns:p14="http://schemas.microsoft.com/office/powerpoint/2010/main" val="139117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3365-9266-47F9-AA28-1E86D9A3E4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F1E699-9C40-420E-8DD6-059770F238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D93F21-DD71-48B9-AA78-CCEE98A3AA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E1A7A9-A87F-40CE-8150-64E31C7E1AA6}"/>
              </a:ext>
            </a:extLst>
          </p:cNvPr>
          <p:cNvSpPr>
            <a:spLocks noGrp="1"/>
          </p:cNvSpPr>
          <p:nvPr>
            <p:ph type="dt" sz="half" idx="10"/>
          </p:nvPr>
        </p:nvSpPr>
        <p:spPr/>
        <p:txBody>
          <a:bodyPr/>
          <a:lstStyle/>
          <a:p>
            <a:fld id="{51E7BF06-1F99-4301-8644-05C40D0D8C54}" type="datetimeFigureOut">
              <a:rPr lang="en-IN" smtClean="0"/>
              <a:t>06-02-2023</a:t>
            </a:fld>
            <a:endParaRPr lang="en-IN"/>
          </a:p>
        </p:txBody>
      </p:sp>
      <p:sp>
        <p:nvSpPr>
          <p:cNvPr id="6" name="Footer Placeholder 5">
            <a:extLst>
              <a:ext uri="{FF2B5EF4-FFF2-40B4-BE49-F238E27FC236}">
                <a16:creationId xmlns:a16="http://schemas.microsoft.com/office/drawing/2014/main" id="{373334B2-3DAB-41D2-BC81-DA30B3D7EF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973434-E543-4886-A5F1-3181B6478C89}"/>
              </a:ext>
            </a:extLst>
          </p:cNvPr>
          <p:cNvSpPr>
            <a:spLocks noGrp="1"/>
          </p:cNvSpPr>
          <p:nvPr>
            <p:ph type="sldNum" sz="quarter" idx="12"/>
          </p:nvPr>
        </p:nvSpPr>
        <p:spPr/>
        <p:txBody>
          <a:bodyPr/>
          <a:lstStyle/>
          <a:p>
            <a:fld id="{3BF57050-B868-4B4C-928C-F0D036B98394}" type="slidenum">
              <a:rPr lang="en-IN" smtClean="0"/>
              <a:t>‹#›</a:t>
            </a:fld>
            <a:endParaRPr lang="en-IN"/>
          </a:p>
        </p:txBody>
      </p:sp>
    </p:spTree>
    <p:extLst>
      <p:ext uri="{BB962C8B-B14F-4D97-AF65-F5344CB8AC3E}">
        <p14:creationId xmlns:p14="http://schemas.microsoft.com/office/powerpoint/2010/main" val="3089797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606F-F2B8-4FAE-84A2-0619B8872C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919B95-6648-49D4-A940-FD56270CB7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7BF71F-7CD7-4FA6-9E2E-57A22E672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6A3ECC-47F7-49EF-8FB8-71A071136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4B9CF6-0F7B-4C12-9764-0B911334F7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C5A0ED-C22A-4E06-B0AB-730A7EA5542B}"/>
              </a:ext>
            </a:extLst>
          </p:cNvPr>
          <p:cNvSpPr>
            <a:spLocks noGrp="1"/>
          </p:cNvSpPr>
          <p:nvPr>
            <p:ph type="dt" sz="half" idx="10"/>
          </p:nvPr>
        </p:nvSpPr>
        <p:spPr/>
        <p:txBody>
          <a:bodyPr/>
          <a:lstStyle/>
          <a:p>
            <a:fld id="{51E7BF06-1F99-4301-8644-05C40D0D8C54}" type="datetimeFigureOut">
              <a:rPr lang="en-IN" smtClean="0"/>
              <a:t>06-02-2023</a:t>
            </a:fld>
            <a:endParaRPr lang="en-IN"/>
          </a:p>
        </p:txBody>
      </p:sp>
      <p:sp>
        <p:nvSpPr>
          <p:cNvPr id="8" name="Footer Placeholder 7">
            <a:extLst>
              <a:ext uri="{FF2B5EF4-FFF2-40B4-BE49-F238E27FC236}">
                <a16:creationId xmlns:a16="http://schemas.microsoft.com/office/drawing/2014/main" id="{9F8B3C61-31D0-45C5-A9A8-961FB98BB3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EC79D4-3B5A-499B-9AB5-958BFF0139C1}"/>
              </a:ext>
            </a:extLst>
          </p:cNvPr>
          <p:cNvSpPr>
            <a:spLocks noGrp="1"/>
          </p:cNvSpPr>
          <p:nvPr>
            <p:ph type="sldNum" sz="quarter" idx="12"/>
          </p:nvPr>
        </p:nvSpPr>
        <p:spPr/>
        <p:txBody>
          <a:bodyPr/>
          <a:lstStyle/>
          <a:p>
            <a:fld id="{3BF57050-B868-4B4C-928C-F0D036B98394}" type="slidenum">
              <a:rPr lang="en-IN" smtClean="0"/>
              <a:t>‹#›</a:t>
            </a:fld>
            <a:endParaRPr lang="en-IN"/>
          </a:p>
        </p:txBody>
      </p:sp>
    </p:spTree>
    <p:extLst>
      <p:ext uri="{BB962C8B-B14F-4D97-AF65-F5344CB8AC3E}">
        <p14:creationId xmlns:p14="http://schemas.microsoft.com/office/powerpoint/2010/main" val="299180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12A1-E87A-410B-95E8-F401B48AAE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653C9D-1E7F-4C61-B250-75BF87309F1C}"/>
              </a:ext>
            </a:extLst>
          </p:cNvPr>
          <p:cNvSpPr>
            <a:spLocks noGrp="1"/>
          </p:cNvSpPr>
          <p:nvPr>
            <p:ph type="dt" sz="half" idx="10"/>
          </p:nvPr>
        </p:nvSpPr>
        <p:spPr/>
        <p:txBody>
          <a:bodyPr/>
          <a:lstStyle/>
          <a:p>
            <a:fld id="{51E7BF06-1F99-4301-8644-05C40D0D8C54}" type="datetimeFigureOut">
              <a:rPr lang="en-IN" smtClean="0"/>
              <a:t>06-02-2023</a:t>
            </a:fld>
            <a:endParaRPr lang="en-IN"/>
          </a:p>
        </p:txBody>
      </p:sp>
      <p:sp>
        <p:nvSpPr>
          <p:cNvPr id="4" name="Footer Placeholder 3">
            <a:extLst>
              <a:ext uri="{FF2B5EF4-FFF2-40B4-BE49-F238E27FC236}">
                <a16:creationId xmlns:a16="http://schemas.microsoft.com/office/drawing/2014/main" id="{DB9B2767-4E5B-435E-8472-21C6490F10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6C5958-5BE5-4546-846C-2983439262A6}"/>
              </a:ext>
            </a:extLst>
          </p:cNvPr>
          <p:cNvSpPr>
            <a:spLocks noGrp="1"/>
          </p:cNvSpPr>
          <p:nvPr>
            <p:ph type="sldNum" sz="quarter" idx="12"/>
          </p:nvPr>
        </p:nvSpPr>
        <p:spPr/>
        <p:txBody>
          <a:bodyPr/>
          <a:lstStyle/>
          <a:p>
            <a:fld id="{3BF57050-B868-4B4C-928C-F0D036B98394}" type="slidenum">
              <a:rPr lang="en-IN" smtClean="0"/>
              <a:t>‹#›</a:t>
            </a:fld>
            <a:endParaRPr lang="en-IN"/>
          </a:p>
        </p:txBody>
      </p:sp>
    </p:spTree>
    <p:extLst>
      <p:ext uri="{BB962C8B-B14F-4D97-AF65-F5344CB8AC3E}">
        <p14:creationId xmlns:p14="http://schemas.microsoft.com/office/powerpoint/2010/main" val="38350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A1A293-814E-4DFB-B535-1E6367362249}"/>
              </a:ext>
            </a:extLst>
          </p:cNvPr>
          <p:cNvSpPr>
            <a:spLocks noGrp="1"/>
          </p:cNvSpPr>
          <p:nvPr>
            <p:ph type="dt" sz="half" idx="10"/>
          </p:nvPr>
        </p:nvSpPr>
        <p:spPr/>
        <p:txBody>
          <a:bodyPr/>
          <a:lstStyle/>
          <a:p>
            <a:fld id="{51E7BF06-1F99-4301-8644-05C40D0D8C54}" type="datetimeFigureOut">
              <a:rPr lang="en-IN" smtClean="0"/>
              <a:t>06-02-2023</a:t>
            </a:fld>
            <a:endParaRPr lang="en-IN"/>
          </a:p>
        </p:txBody>
      </p:sp>
      <p:sp>
        <p:nvSpPr>
          <p:cNvPr id="3" name="Footer Placeholder 2">
            <a:extLst>
              <a:ext uri="{FF2B5EF4-FFF2-40B4-BE49-F238E27FC236}">
                <a16:creationId xmlns:a16="http://schemas.microsoft.com/office/drawing/2014/main" id="{D072CEB7-9050-46AE-BB2D-9DB92938A1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F828AB-054B-43DF-B18B-4C92E9FD3554}"/>
              </a:ext>
            </a:extLst>
          </p:cNvPr>
          <p:cNvSpPr>
            <a:spLocks noGrp="1"/>
          </p:cNvSpPr>
          <p:nvPr>
            <p:ph type="sldNum" sz="quarter" idx="12"/>
          </p:nvPr>
        </p:nvSpPr>
        <p:spPr/>
        <p:txBody>
          <a:bodyPr/>
          <a:lstStyle/>
          <a:p>
            <a:fld id="{3BF57050-B868-4B4C-928C-F0D036B98394}" type="slidenum">
              <a:rPr lang="en-IN" smtClean="0"/>
              <a:t>‹#›</a:t>
            </a:fld>
            <a:endParaRPr lang="en-IN"/>
          </a:p>
        </p:txBody>
      </p:sp>
    </p:spTree>
    <p:extLst>
      <p:ext uri="{BB962C8B-B14F-4D97-AF65-F5344CB8AC3E}">
        <p14:creationId xmlns:p14="http://schemas.microsoft.com/office/powerpoint/2010/main" val="78809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EBE4-A2C7-46DB-974B-C3618AE07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2BD980-6DCF-4E94-8643-8BA2A5B8B6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AEBB9-6854-4491-AB3E-981E0A9A4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0738C-F595-405B-B9F6-887C5F34BA36}"/>
              </a:ext>
            </a:extLst>
          </p:cNvPr>
          <p:cNvSpPr>
            <a:spLocks noGrp="1"/>
          </p:cNvSpPr>
          <p:nvPr>
            <p:ph type="dt" sz="half" idx="10"/>
          </p:nvPr>
        </p:nvSpPr>
        <p:spPr/>
        <p:txBody>
          <a:bodyPr/>
          <a:lstStyle/>
          <a:p>
            <a:fld id="{51E7BF06-1F99-4301-8644-05C40D0D8C54}" type="datetimeFigureOut">
              <a:rPr lang="en-IN" smtClean="0"/>
              <a:t>06-02-2023</a:t>
            </a:fld>
            <a:endParaRPr lang="en-IN"/>
          </a:p>
        </p:txBody>
      </p:sp>
      <p:sp>
        <p:nvSpPr>
          <p:cNvPr id="6" name="Footer Placeholder 5">
            <a:extLst>
              <a:ext uri="{FF2B5EF4-FFF2-40B4-BE49-F238E27FC236}">
                <a16:creationId xmlns:a16="http://schemas.microsoft.com/office/drawing/2014/main" id="{BF21582D-BF64-437A-8A8B-7C4998A3A0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CDB99A-C3DA-412D-937A-F1B942E9E2DD}"/>
              </a:ext>
            </a:extLst>
          </p:cNvPr>
          <p:cNvSpPr>
            <a:spLocks noGrp="1"/>
          </p:cNvSpPr>
          <p:nvPr>
            <p:ph type="sldNum" sz="quarter" idx="12"/>
          </p:nvPr>
        </p:nvSpPr>
        <p:spPr/>
        <p:txBody>
          <a:bodyPr/>
          <a:lstStyle/>
          <a:p>
            <a:fld id="{3BF57050-B868-4B4C-928C-F0D036B98394}" type="slidenum">
              <a:rPr lang="en-IN" smtClean="0"/>
              <a:t>‹#›</a:t>
            </a:fld>
            <a:endParaRPr lang="en-IN"/>
          </a:p>
        </p:txBody>
      </p:sp>
    </p:spTree>
    <p:extLst>
      <p:ext uri="{BB962C8B-B14F-4D97-AF65-F5344CB8AC3E}">
        <p14:creationId xmlns:p14="http://schemas.microsoft.com/office/powerpoint/2010/main" val="235787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EBA1-DDAE-495B-BA80-FC7C016C6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AFBB05-807A-4AC7-A5BD-1E7305408F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39A223-6653-4645-B3DA-8E83082D1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03633-22EC-4676-B7C3-FE9BE1F503FB}"/>
              </a:ext>
            </a:extLst>
          </p:cNvPr>
          <p:cNvSpPr>
            <a:spLocks noGrp="1"/>
          </p:cNvSpPr>
          <p:nvPr>
            <p:ph type="dt" sz="half" idx="10"/>
          </p:nvPr>
        </p:nvSpPr>
        <p:spPr/>
        <p:txBody>
          <a:bodyPr/>
          <a:lstStyle/>
          <a:p>
            <a:fld id="{51E7BF06-1F99-4301-8644-05C40D0D8C54}" type="datetimeFigureOut">
              <a:rPr lang="en-IN" smtClean="0"/>
              <a:t>06-02-2023</a:t>
            </a:fld>
            <a:endParaRPr lang="en-IN"/>
          </a:p>
        </p:txBody>
      </p:sp>
      <p:sp>
        <p:nvSpPr>
          <p:cNvPr id="6" name="Footer Placeholder 5">
            <a:extLst>
              <a:ext uri="{FF2B5EF4-FFF2-40B4-BE49-F238E27FC236}">
                <a16:creationId xmlns:a16="http://schemas.microsoft.com/office/drawing/2014/main" id="{904913C8-5DFE-4414-B57D-8FEADB7FC4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C259AA-A7C4-4985-A388-D6CC3971B5E0}"/>
              </a:ext>
            </a:extLst>
          </p:cNvPr>
          <p:cNvSpPr>
            <a:spLocks noGrp="1"/>
          </p:cNvSpPr>
          <p:nvPr>
            <p:ph type="sldNum" sz="quarter" idx="12"/>
          </p:nvPr>
        </p:nvSpPr>
        <p:spPr/>
        <p:txBody>
          <a:bodyPr/>
          <a:lstStyle/>
          <a:p>
            <a:fld id="{3BF57050-B868-4B4C-928C-F0D036B98394}" type="slidenum">
              <a:rPr lang="en-IN" smtClean="0"/>
              <a:t>‹#›</a:t>
            </a:fld>
            <a:endParaRPr lang="en-IN"/>
          </a:p>
        </p:txBody>
      </p:sp>
    </p:spTree>
    <p:extLst>
      <p:ext uri="{BB962C8B-B14F-4D97-AF65-F5344CB8AC3E}">
        <p14:creationId xmlns:p14="http://schemas.microsoft.com/office/powerpoint/2010/main" val="337372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3B420-A144-4F46-894C-68BF237973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E1EC5B-014B-4BD9-A941-752C05309D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4B42C6-1BB2-46A7-9E90-9F1CD62C8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7BF06-1F99-4301-8644-05C40D0D8C54}" type="datetimeFigureOut">
              <a:rPr lang="en-IN" smtClean="0"/>
              <a:t>06-02-2023</a:t>
            </a:fld>
            <a:endParaRPr lang="en-IN"/>
          </a:p>
        </p:txBody>
      </p:sp>
      <p:sp>
        <p:nvSpPr>
          <p:cNvPr id="5" name="Footer Placeholder 4">
            <a:extLst>
              <a:ext uri="{FF2B5EF4-FFF2-40B4-BE49-F238E27FC236}">
                <a16:creationId xmlns:a16="http://schemas.microsoft.com/office/drawing/2014/main" id="{A5335852-CE12-4A1A-978E-045FA9526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76A6AC-75D5-4924-B0B6-FB792CB30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57050-B868-4B4C-928C-F0D036B98394}" type="slidenum">
              <a:rPr lang="en-IN" smtClean="0"/>
              <a:t>‹#›</a:t>
            </a:fld>
            <a:endParaRPr lang="en-IN"/>
          </a:p>
        </p:txBody>
      </p:sp>
    </p:spTree>
    <p:extLst>
      <p:ext uri="{BB962C8B-B14F-4D97-AF65-F5344CB8AC3E}">
        <p14:creationId xmlns:p14="http://schemas.microsoft.com/office/powerpoint/2010/main" val="338682677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61">
            <a:extLst>
              <a:ext uri="{FF2B5EF4-FFF2-40B4-BE49-F238E27FC236}">
                <a16:creationId xmlns:a16="http://schemas.microsoft.com/office/drawing/2014/main" id="{8B626062-0024-4E0F-9039-73D6969D1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415" y="1204737"/>
            <a:ext cx="1414585" cy="14145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A90B63B-C2B3-443F-AE75-B61130720E39}"/>
              </a:ext>
            </a:extLst>
          </p:cNvPr>
          <p:cNvSpPr>
            <a:spLocks noChangeArrowheads="1"/>
          </p:cNvSpPr>
          <p:nvPr/>
        </p:nvSpPr>
        <p:spPr bwMode="auto">
          <a:xfrm>
            <a:off x="3674752" y="6470162"/>
            <a:ext cx="3613490"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font307"/>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DABB5C0-D9A5-490A-86C1-26571A4FCC02}"/>
              </a:ext>
            </a:extLst>
          </p:cNvPr>
          <p:cNvSpPr>
            <a:spLocks noChangeArrowheads="1"/>
          </p:cNvSpPr>
          <p:nvPr/>
        </p:nvSpPr>
        <p:spPr bwMode="auto">
          <a:xfrm>
            <a:off x="632355" y="2245046"/>
            <a:ext cx="10254784" cy="3642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637974" bIns="45720" numCol="1" anchor="ctr" anchorCtr="0" compatLnSpc="1">
            <a:prstTxWarp prst="textNoShape">
              <a:avLst/>
            </a:prstTxWarp>
            <a:spAutoFit/>
          </a:bodyPr>
          <a:lstStyle>
            <a:lvl1pPr eaLnBrk="0" fontAlgn="base" hangingPunct="0">
              <a:spcBef>
                <a:spcPct val="0"/>
              </a:spcBef>
              <a:spcAft>
                <a:spcPct val="0"/>
              </a:spcAft>
              <a:tabLst>
                <a:tab pos="3062288" algn="l"/>
              </a:tabLst>
              <a:defRPr>
                <a:solidFill>
                  <a:schemeClr val="tx1"/>
                </a:solidFill>
                <a:latin typeface="Arial" panose="020B0604020202020204" pitchFamily="34" charset="0"/>
              </a:defRPr>
            </a:lvl1pPr>
            <a:lvl2pPr eaLnBrk="0" fontAlgn="base" hangingPunct="0">
              <a:spcBef>
                <a:spcPct val="0"/>
              </a:spcBef>
              <a:spcAft>
                <a:spcPct val="0"/>
              </a:spcAft>
              <a:tabLst>
                <a:tab pos="3062288" algn="l"/>
              </a:tabLst>
              <a:defRPr>
                <a:solidFill>
                  <a:schemeClr val="tx1"/>
                </a:solidFill>
                <a:latin typeface="Arial" panose="020B0604020202020204" pitchFamily="34" charset="0"/>
              </a:defRPr>
            </a:lvl2pPr>
            <a:lvl3pPr eaLnBrk="0" fontAlgn="base" hangingPunct="0">
              <a:spcBef>
                <a:spcPct val="0"/>
              </a:spcBef>
              <a:spcAft>
                <a:spcPct val="0"/>
              </a:spcAft>
              <a:tabLst>
                <a:tab pos="3062288" algn="l"/>
              </a:tabLst>
              <a:defRPr>
                <a:solidFill>
                  <a:schemeClr val="tx1"/>
                </a:solidFill>
                <a:latin typeface="Arial" panose="020B0604020202020204" pitchFamily="34" charset="0"/>
              </a:defRPr>
            </a:lvl3pPr>
            <a:lvl4pPr eaLnBrk="0" fontAlgn="base" hangingPunct="0">
              <a:spcBef>
                <a:spcPct val="0"/>
              </a:spcBef>
              <a:spcAft>
                <a:spcPct val="0"/>
              </a:spcAft>
              <a:tabLst>
                <a:tab pos="3062288" algn="l"/>
              </a:tabLst>
              <a:defRPr>
                <a:solidFill>
                  <a:schemeClr val="tx1"/>
                </a:solidFill>
                <a:latin typeface="Arial" panose="020B0604020202020204" pitchFamily="34" charset="0"/>
              </a:defRPr>
            </a:lvl4pPr>
            <a:lvl5pPr eaLnBrk="0" fontAlgn="base" hangingPunct="0">
              <a:spcBef>
                <a:spcPct val="0"/>
              </a:spcBef>
              <a:spcAft>
                <a:spcPct val="0"/>
              </a:spcAft>
              <a:tabLst>
                <a:tab pos="3062288" algn="l"/>
              </a:tabLst>
              <a:defRPr>
                <a:solidFill>
                  <a:schemeClr val="tx1"/>
                </a:solidFill>
                <a:latin typeface="Arial" panose="020B0604020202020204" pitchFamily="34" charset="0"/>
              </a:defRPr>
            </a:lvl5pPr>
            <a:lvl6pPr eaLnBrk="0" fontAlgn="base" hangingPunct="0">
              <a:spcBef>
                <a:spcPct val="0"/>
              </a:spcBef>
              <a:spcAft>
                <a:spcPct val="0"/>
              </a:spcAft>
              <a:tabLst>
                <a:tab pos="3062288" algn="l"/>
              </a:tabLst>
              <a:defRPr>
                <a:solidFill>
                  <a:schemeClr val="tx1"/>
                </a:solidFill>
                <a:latin typeface="Arial" panose="020B0604020202020204" pitchFamily="34" charset="0"/>
              </a:defRPr>
            </a:lvl6pPr>
            <a:lvl7pPr eaLnBrk="0" fontAlgn="base" hangingPunct="0">
              <a:spcBef>
                <a:spcPct val="0"/>
              </a:spcBef>
              <a:spcAft>
                <a:spcPct val="0"/>
              </a:spcAft>
              <a:tabLst>
                <a:tab pos="3062288" algn="l"/>
              </a:tabLst>
              <a:defRPr>
                <a:solidFill>
                  <a:schemeClr val="tx1"/>
                </a:solidFill>
                <a:latin typeface="Arial" panose="020B0604020202020204" pitchFamily="34" charset="0"/>
              </a:defRPr>
            </a:lvl7pPr>
            <a:lvl8pPr eaLnBrk="0" fontAlgn="base" hangingPunct="0">
              <a:spcBef>
                <a:spcPct val="0"/>
              </a:spcBef>
              <a:spcAft>
                <a:spcPct val="0"/>
              </a:spcAft>
              <a:tabLst>
                <a:tab pos="3062288" algn="l"/>
              </a:tabLst>
              <a:defRPr>
                <a:solidFill>
                  <a:schemeClr val="tx1"/>
                </a:solidFill>
                <a:latin typeface="Arial" panose="020B0604020202020204" pitchFamily="34" charset="0"/>
              </a:defRPr>
            </a:lvl8pPr>
            <a:lvl9pPr eaLnBrk="0" fontAlgn="base" hangingPunct="0">
              <a:spcBef>
                <a:spcPct val="0"/>
              </a:spcBef>
              <a:spcAft>
                <a:spcPct val="0"/>
              </a:spcAft>
              <a:tabLst>
                <a:tab pos="306228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3062288" algn="l"/>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3062288" algn="l"/>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3062288" algn="l"/>
              </a:tabLst>
            </a:pPr>
            <a:r>
              <a:rPr kumimoji="0" lang="en-US" altLang="en-US" sz="2000" b="1"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font307"/>
              </a:rPr>
              <a:t>“MUSIC PLAYER”</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3062288" algn="l"/>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font307"/>
              </a:rPr>
              <a:t>To the Madan Mohan Malaviya University of Technology during the academic year 2022-2023 in partial fulfillment for the </a:t>
            </a:r>
            <a:r>
              <a:rPr kumimoji="0" lang="en-US" altLang="en-US" sz="1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font307"/>
              </a:rPr>
              <a:t>award of</a:t>
            </a:r>
            <a:endParaRPr kumimoji="0" lang="en-US" altLang="en-US" sz="1200" b="0" i="0" u="none" strike="noStrike" cap="none" normalizeH="0" baseline="0" dirty="0">
              <a:ln>
                <a:noFill/>
              </a:ln>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3062288" algn="l"/>
              </a:tabLst>
            </a:pPr>
            <a:r>
              <a:rPr kumimoji="0" lang="en-US" altLang="en-US" sz="1600" b="1" i="0" u="none" strike="noStrike" cap="none" normalizeH="0" baseline="0" dirty="0">
                <a:ln>
                  <a:noFill/>
                </a:ln>
                <a:solidFill>
                  <a:schemeClr val="tx1"/>
                </a:solidFill>
                <a:effectLst/>
                <a:latin typeface="Calibri Light" panose="020F0302020204030204" pitchFamily="34" charset="0"/>
                <a:ea typeface="Times New Roman" panose="02020603050405020304" pitchFamily="18" charset="0"/>
                <a:cs typeface="Mangal" panose="02040503050203030202" pitchFamily="18" charset="0"/>
              </a:rPr>
              <a:t>                                     </a:t>
            </a:r>
            <a:r>
              <a:rPr kumimoji="0" lang="en-US" altLang="en-US" b="1" i="0" u="none" strike="noStrike" cap="none" normalizeH="0" baseline="0" dirty="0">
                <a:ln>
                  <a:noFill/>
                </a:ln>
                <a:solidFill>
                  <a:srgbClr val="002060"/>
                </a:solidFill>
                <a:effectLst/>
                <a:latin typeface="Calibri Light" panose="020F0302020204030204" pitchFamily="34" charset="0"/>
                <a:ea typeface="Times New Roman" panose="02020603050405020304" pitchFamily="18" charset="0"/>
                <a:cs typeface="Mangal" panose="02040503050203030202" pitchFamily="18" charset="0"/>
              </a:rPr>
              <a:t>MASTER OF COMPUTER APPLICATION</a:t>
            </a:r>
            <a:endParaRPr kumimoji="0" lang="en-US" altLang="en-US" sz="1200" b="0" i="0" u="none" strike="noStrike" cap="none" normalizeH="0" baseline="0" dirty="0">
              <a:ln>
                <a:noFill/>
              </a:ln>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3062288" algn="l"/>
              </a:tabLst>
            </a:pPr>
            <a:r>
              <a:rPr kumimoji="0" lang="en-US" altLang="en-US" b="0" i="0" u="none" strike="noStrike" cap="none" normalizeH="0" baseline="0" dirty="0">
                <a:ln>
                  <a:noFill/>
                </a:ln>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rPr>
              <a:t>                             </a:t>
            </a:r>
            <a:r>
              <a:rPr kumimoji="0" lang="en-US" altLang="en-US" sz="1600" b="1" i="0" u="sng" strike="noStrike" cap="none" normalizeH="0" baseline="0" dirty="0">
                <a:ln>
                  <a:noFill/>
                </a:ln>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rPr>
              <a:t>Submitted by</a:t>
            </a:r>
            <a:r>
              <a:rPr kumimoji="0" lang="en-US" altLang="en-US" b="0" i="0" u="none" strike="noStrike" cap="none" normalizeH="0" baseline="0" dirty="0">
                <a:ln>
                  <a:noFill/>
                </a:ln>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rPr>
              <a:t>:</a:t>
            </a:r>
            <a:endParaRPr kumimoji="0" lang="en-US" altLang="en-US" sz="1200" b="0" i="0" u="none" strike="noStrike" cap="none" normalizeH="0" baseline="0" dirty="0">
              <a:ln>
                <a:noFill/>
              </a:ln>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3062288" algn="l"/>
              </a:tabLst>
            </a:pPr>
            <a:r>
              <a:rPr kumimoji="0" lang="en-US" altLang="en-US" sz="1200" b="0" i="0" u="none" strike="noStrike" cap="none" normalizeH="0" baseline="0" dirty="0">
                <a:ln>
                  <a:noFill/>
                </a:ln>
                <a:solidFill>
                  <a:schemeClr val="tx1"/>
                </a:solidFill>
                <a:effectLst/>
                <a:ea typeface="Calibri" panose="020F0502020204030204" pitchFamily="34" charset="0"/>
                <a:cs typeface="font307"/>
              </a:rPr>
              <a:t>                                      </a:t>
            </a:r>
            <a:r>
              <a:rPr kumimoji="0" lang="en-US" altLang="en-US"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font307"/>
              </a:rPr>
              <a:t> Name:                                                    Roll No.:</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3062288" algn="l"/>
              </a:tabLst>
            </a:pPr>
            <a:r>
              <a:rPr kumimoji="0" lang="en-US" altLang="en-US" sz="1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font307"/>
              </a:rPr>
              <a:t>                              </a:t>
            </a:r>
            <a:r>
              <a:rPr lang="en-US" altLang="en-US" b="1" dirty="0">
                <a:solidFill>
                  <a:srgbClr val="C00000"/>
                </a:solidFill>
                <a:ea typeface="Calibri" panose="020F0502020204030204" pitchFamily="34" charset="0"/>
                <a:cs typeface="font307"/>
              </a:rPr>
              <a:t>ANAND CHAUHAN </a:t>
            </a:r>
            <a:r>
              <a:rPr kumimoji="0" lang="en-US" altLang="en-US" sz="2000" b="1" i="0" u="none" strike="noStrike" cap="none" normalizeH="0" baseline="0" dirty="0">
                <a:ln>
                  <a:noFill/>
                </a:ln>
                <a:solidFill>
                  <a:srgbClr val="C00000"/>
                </a:solidFill>
                <a:effectLst/>
                <a:latin typeface="Arial" panose="020B0604020202020204" pitchFamily="34" charset="0"/>
                <a:ea typeface="Calibri" panose="020F0502020204030204" pitchFamily="34" charset="0"/>
                <a:cs typeface="font307"/>
              </a:rPr>
              <a:t>	             [2021104011]</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3062288" algn="l"/>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font307"/>
              </a:rPr>
              <a:t>         Under the Guidance of, </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3062288" algn="l"/>
              </a:tabLst>
            </a:pPr>
            <a:r>
              <a:rPr kumimoji="0" lang="en-US" altLang="en-US" sz="1600" b="1" i="0" u="none" strike="noStrike" cap="none" normalizeH="0" baseline="0" dirty="0">
                <a:ln>
                  <a:noFill/>
                </a:ln>
                <a:solidFill>
                  <a:srgbClr val="C00000"/>
                </a:solidFill>
                <a:effectLst/>
                <a:latin typeface="Arial" panose="020B0604020202020204" pitchFamily="34" charset="0"/>
                <a:ea typeface="Calibri" panose="020F0502020204030204" pitchFamily="34" charset="0"/>
                <a:cs typeface="font307"/>
              </a:rPr>
              <a:t>        Prof. R.K. Dwivedi,</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3062288" algn="l"/>
              </a:tabLst>
            </a:pPr>
            <a:r>
              <a:rPr kumimoji="0" lang="en-US" altLang="en-US" sz="1600" b="0" i="0" u="none" strike="noStrike" cap="none" normalizeH="0" baseline="0" dirty="0">
                <a:ln>
                  <a:noFill/>
                </a:ln>
                <a:solidFill>
                  <a:srgbClr val="C00000"/>
                </a:solidFill>
                <a:effectLst/>
                <a:latin typeface="Arial" panose="020B0604020202020204" pitchFamily="34" charset="0"/>
                <a:ea typeface="Calibri" panose="020F0502020204030204" pitchFamily="34" charset="0"/>
                <a:cs typeface="font307"/>
              </a:rPr>
              <a:t>     </a:t>
            </a: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font307"/>
              </a:rPr>
              <a:t>Assistant Professor,</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3062288"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font307"/>
              </a:rPr>
              <a:t>Department of Information Technology &amp; Computer Application</a:t>
            </a: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font307"/>
              </a:rPr>
              <a:t>,</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3062288"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font307"/>
              </a:rPr>
              <a:t>Madan Mohan Malaviya University</a:t>
            </a:r>
            <a:r>
              <a:rPr kumimoji="0" lang="en-US" altLang="en-US" sz="1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font307"/>
              </a:rPr>
              <a:t> </a:t>
            </a: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font307"/>
              </a:rPr>
              <a:t>of Technology, </a:t>
            </a: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font307"/>
              </a:rPr>
              <a:t>Gorakhpur</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3062288" algn="l"/>
              </a:tabLst>
            </a:pPr>
            <a:r>
              <a:rPr kumimoji="0" lang="en-US" altLang="en-US" sz="2000" b="1" i="0" u="none" strike="noStrike" cap="none" normalizeH="0" baseline="0" dirty="0">
                <a:ln>
                  <a:noFill/>
                </a:ln>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p:txBody>
      </p:sp>
      <p:sp>
        <p:nvSpPr>
          <p:cNvPr id="6" name="Rectangle 5">
            <a:extLst>
              <a:ext uri="{FF2B5EF4-FFF2-40B4-BE49-F238E27FC236}">
                <a16:creationId xmlns:a16="http://schemas.microsoft.com/office/drawing/2014/main" id="{20EEC1AE-8A85-4815-8E33-B9C7923494CA}"/>
              </a:ext>
            </a:extLst>
          </p:cNvPr>
          <p:cNvSpPr>
            <a:spLocks noChangeArrowheads="1"/>
          </p:cNvSpPr>
          <p:nvPr/>
        </p:nvSpPr>
        <p:spPr bwMode="auto">
          <a:xfrm>
            <a:off x="1446320" y="6008345"/>
            <a:ext cx="8357657" cy="518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25392" rIns="637974"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2060"/>
                </a:solidFill>
                <a:effectLst/>
                <a:latin typeface="Arial" panose="020B0604020202020204" pitchFamily="34" charset="0"/>
                <a:ea typeface="Times New Roman" panose="02020603050405020304" pitchFamily="18" charset="0"/>
              </a:rPr>
              <a:t>DEPARTMENT OF INFORMATION TECHNOLOGY &amp;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2060"/>
                </a:solidFill>
                <a:effectLst/>
                <a:latin typeface="Arial" panose="020B0604020202020204" pitchFamily="34" charset="0"/>
                <a:ea typeface="Times New Roman" panose="02020603050405020304" pitchFamily="18" charset="0"/>
              </a:rPr>
              <a:t>COMPUTER APPLICATION</a:t>
            </a:r>
            <a:endParaRPr kumimoji="0" lang="en-US" altLang="en-US" sz="1600" b="0" i="0" u="none" strike="noStrike" cap="none" normalizeH="0" baseline="0" dirty="0">
              <a:ln>
                <a:noFill/>
              </a:ln>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endParaRPr>
          </a:p>
        </p:txBody>
      </p:sp>
      <p:sp>
        <p:nvSpPr>
          <p:cNvPr id="10" name="TextBox 9">
            <a:extLst>
              <a:ext uri="{FF2B5EF4-FFF2-40B4-BE49-F238E27FC236}">
                <a16:creationId xmlns:a16="http://schemas.microsoft.com/office/drawing/2014/main" id="{B25AB891-CEE4-4202-BD72-A7B9BE9AF73F}"/>
              </a:ext>
            </a:extLst>
          </p:cNvPr>
          <p:cNvSpPr txBox="1"/>
          <p:nvPr/>
        </p:nvSpPr>
        <p:spPr>
          <a:xfrm>
            <a:off x="2222484" y="292414"/>
            <a:ext cx="6518029" cy="1200329"/>
          </a:xfrm>
          <a:prstGeom prst="rect">
            <a:avLst/>
          </a:prstGeom>
          <a:noFill/>
        </p:spPr>
        <p:txBody>
          <a:bodyPr wrap="square">
            <a:spAutoFit/>
          </a:bodyPr>
          <a:lstStyle/>
          <a:p>
            <a:pPr algn="ctr" eaLnBrk="0" fontAlgn="base" hangingPunct="0">
              <a:spcBef>
                <a:spcPct val="0"/>
              </a:spcBef>
              <a:spcAft>
                <a:spcPct val="0"/>
              </a:spcAft>
            </a:pPr>
            <a:r>
              <a:rPr kumimoji="0" lang="en-US" altLang="en-US" b="1" i="0" u="none" strike="noStrike" cap="none" normalizeH="0" baseline="0" dirty="0">
                <a:ln>
                  <a:noFill/>
                </a:ln>
                <a:solidFill>
                  <a:srgbClr val="002060"/>
                </a:solidFill>
                <a:effectLst/>
                <a:latin typeface="Arial" panose="020B0604020202020204" pitchFamily="34" charset="0"/>
                <a:ea typeface="Calibri" panose="020F0502020204030204" pitchFamily="34" charset="0"/>
                <a:cs typeface="font307"/>
              </a:rPr>
              <a:t>MADAN MOHAN MALAVIYA UNIVERSITY OF TECHNOLOGY</a:t>
            </a:r>
            <a:endParaRPr lang="en-US" altLang="en-US" dirty="0">
              <a:latin typeface="Arial" panose="020B0604020202020204" pitchFamily="34" charset="0"/>
            </a:endParaRPr>
          </a:p>
          <a:p>
            <a:pPr algn="ctr" eaLnBrk="0" fontAlgn="base" hangingPunct="0">
              <a:spcBef>
                <a:spcPct val="0"/>
              </a:spcBef>
              <a:spcAft>
                <a:spcPct val="0"/>
              </a:spcAft>
            </a:pPr>
            <a:r>
              <a:rPr kumimoji="0" lang="en-US" altLang="en-US" b="1" i="0" u="none" strike="noStrike" cap="none" normalizeH="0" baseline="0" dirty="0">
                <a:ln>
                  <a:noFill/>
                </a:ln>
                <a:solidFill>
                  <a:srgbClr val="002060"/>
                </a:solidFill>
                <a:effectLst/>
                <a:latin typeface="Arial" panose="020B0604020202020204" pitchFamily="34" charset="0"/>
                <a:ea typeface="Calibri" panose="020F0502020204030204" pitchFamily="34" charset="0"/>
                <a:cs typeface="font307"/>
              </a:rPr>
              <a:t>GORAKHPUR - 273016</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02060"/>
              </a:solidFill>
              <a:effectLst/>
              <a:latin typeface="Arial" panose="020B0604020202020204" pitchFamily="34" charset="0"/>
              <a:ea typeface="Calibri" panose="020F0502020204030204" pitchFamily="34" charset="0"/>
              <a:cs typeface="font307"/>
            </a:endParaRPr>
          </a:p>
        </p:txBody>
      </p:sp>
    </p:spTree>
    <p:extLst>
      <p:ext uri="{BB962C8B-B14F-4D97-AF65-F5344CB8AC3E}">
        <p14:creationId xmlns:p14="http://schemas.microsoft.com/office/powerpoint/2010/main" val="768768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14F755-76FB-41E7-BE10-B1D1D6C723A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kern="1200" dirty="0">
                <a:solidFill>
                  <a:srgbClr val="FFFFFF"/>
                </a:solidFill>
                <a:effectLst/>
                <a:latin typeface="+mj-lt"/>
                <a:ea typeface="+mj-ea"/>
                <a:cs typeface="+mj-cs"/>
              </a:rPr>
              <a:t>OUTPUT OF MUSIC PLAYER</a:t>
            </a:r>
            <a:br>
              <a:rPr lang="en-US" sz="3300" b="1" kern="1200" dirty="0">
                <a:solidFill>
                  <a:srgbClr val="FFFFFF"/>
                </a:solidFill>
                <a:effectLst/>
                <a:latin typeface="+mj-lt"/>
                <a:ea typeface="+mj-ea"/>
                <a:cs typeface="+mj-cs"/>
              </a:rPr>
            </a:br>
            <a:br>
              <a:rPr lang="en-US" sz="3300" kern="1200" dirty="0">
                <a:solidFill>
                  <a:srgbClr val="FFFFFF"/>
                </a:solidFill>
                <a:effectLst/>
                <a:latin typeface="+mj-lt"/>
                <a:ea typeface="+mj-ea"/>
                <a:cs typeface="+mj-cs"/>
              </a:rPr>
            </a:br>
            <a:endParaRPr lang="en-US" sz="3300" kern="1200" dirty="0">
              <a:solidFill>
                <a:srgbClr val="FFFFFF"/>
              </a:solidFill>
              <a:latin typeface="+mj-lt"/>
              <a:ea typeface="+mj-ea"/>
              <a:cs typeface="+mj-cs"/>
            </a:endParaRPr>
          </a:p>
        </p:txBody>
      </p:sp>
      <p:pic>
        <p:nvPicPr>
          <p:cNvPr id="7" name="Content Placeholder 6">
            <a:extLst>
              <a:ext uri="{FF2B5EF4-FFF2-40B4-BE49-F238E27FC236}">
                <a16:creationId xmlns:a16="http://schemas.microsoft.com/office/drawing/2014/main" id="{37263B27-0D64-45EF-85B2-624A11948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4777316" y="1274963"/>
            <a:ext cx="6780700" cy="4305745"/>
          </a:xfrm>
          <a:prstGeom prst="rect">
            <a:avLst/>
          </a:prstGeom>
        </p:spPr>
      </p:pic>
    </p:spTree>
    <p:extLst>
      <p:ext uri="{BB962C8B-B14F-4D97-AF65-F5344CB8AC3E}">
        <p14:creationId xmlns:p14="http://schemas.microsoft.com/office/powerpoint/2010/main" val="46075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25" name="Freeform: Shape 21">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Content Placeholder 5">
            <a:extLst>
              <a:ext uri="{FF2B5EF4-FFF2-40B4-BE49-F238E27FC236}">
                <a16:creationId xmlns:a16="http://schemas.microsoft.com/office/drawing/2014/main" id="{9FE63D89-E76E-4298-8A74-9AEE1A8583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140" b="27980"/>
          <a:stretch/>
        </p:blipFill>
        <p:spPr>
          <a:xfrm>
            <a:off x="965200" y="1982369"/>
            <a:ext cx="7735248" cy="2892115"/>
          </a:xfrm>
          <a:prstGeom prst="rect">
            <a:avLst/>
          </a:prstGeom>
        </p:spPr>
      </p:pic>
    </p:spTree>
    <p:extLst>
      <p:ext uri="{BB962C8B-B14F-4D97-AF65-F5344CB8AC3E}">
        <p14:creationId xmlns:p14="http://schemas.microsoft.com/office/powerpoint/2010/main" val="158305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2">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a:extLst>
              <a:ext uri="{FF2B5EF4-FFF2-40B4-BE49-F238E27FC236}">
                <a16:creationId xmlns:a16="http://schemas.microsoft.com/office/drawing/2014/main" id="{CB29A996-CC7E-459E-BE6B-8BB4D67CBF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962163" y="948632"/>
            <a:ext cx="7746709" cy="4919161"/>
          </a:xfrm>
          <a:prstGeom prst="rect">
            <a:avLst/>
          </a:prstGeom>
        </p:spPr>
      </p:pic>
    </p:spTree>
    <p:extLst>
      <p:ext uri="{BB962C8B-B14F-4D97-AF65-F5344CB8AC3E}">
        <p14:creationId xmlns:p14="http://schemas.microsoft.com/office/powerpoint/2010/main" val="2648810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109-42E2-456D-A2A8-FB0FE53320AE}"/>
              </a:ext>
            </a:extLst>
          </p:cNvPr>
          <p:cNvSpPr>
            <a:spLocks noGrp="1"/>
          </p:cNvSpPr>
          <p:nvPr>
            <p:ph type="title"/>
          </p:nvPr>
        </p:nvSpPr>
        <p:spPr>
          <a:xfrm>
            <a:off x="838200" y="2766218"/>
            <a:ext cx="10515600" cy="1325563"/>
          </a:xfrm>
        </p:spPr>
        <p:txBody>
          <a:bodyPr>
            <a:normAutofit fontScale="90000"/>
          </a:bodyPr>
          <a:lstStyle/>
          <a:p>
            <a:pPr algn="ctr"/>
            <a:r>
              <a:rPr lang="en-US" sz="5400" b="1" dirty="0">
                <a:solidFill>
                  <a:srgbClr val="0D0D0D"/>
                </a:solidFill>
                <a:effectLst/>
                <a:latin typeface="Times New Roman" panose="02020603050405020304" pitchFamily="18" charset="0"/>
                <a:ea typeface="Times New Roman" panose="02020603050405020304" pitchFamily="18" charset="0"/>
              </a:rPr>
              <a:t>Thank You!</a:t>
            </a:r>
            <a:br>
              <a:rPr lang="en-IN" sz="1800" b="1" dirty="0">
                <a:effectLst/>
                <a:latin typeface="Times New Roman" panose="02020603050405020304" pitchFamily="18" charset="0"/>
                <a:ea typeface="Times New Roman" panose="02020603050405020304" pitchFamily="18" charset="0"/>
              </a:rPr>
            </a:br>
            <a:endParaRPr lang="en-IN" b="1" dirty="0"/>
          </a:p>
        </p:txBody>
      </p:sp>
    </p:spTree>
    <p:extLst>
      <p:ext uri="{BB962C8B-B14F-4D97-AF65-F5344CB8AC3E}">
        <p14:creationId xmlns:p14="http://schemas.microsoft.com/office/powerpoint/2010/main" val="182395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EDE6A-D39F-4FF7-8316-FFB50E727E3E}"/>
              </a:ext>
            </a:extLst>
          </p:cNvPr>
          <p:cNvSpPr>
            <a:spLocks noGrp="1"/>
          </p:cNvSpPr>
          <p:nvPr>
            <p:ph type="title"/>
          </p:nvPr>
        </p:nvSpPr>
        <p:spPr>
          <a:xfrm>
            <a:off x="686834" y="1153572"/>
            <a:ext cx="3200400" cy="4461163"/>
          </a:xfrm>
        </p:spPr>
        <p:txBody>
          <a:bodyPr>
            <a:normAutofit/>
          </a:bodyPr>
          <a:lstStyle/>
          <a:p>
            <a:r>
              <a:rPr lang="en-US" sz="4100" b="1" u="sng" kern="5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ABSTRACT</a:t>
            </a:r>
            <a:br>
              <a:rPr lang="en-IN" sz="4100" kern="5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4100">
              <a:solidFill>
                <a:srgbClr val="FFFFFF"/>
              </a:solidFill>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F6FB6F4-7536-49FD-8707-6A3982F2EB95}"/>
              </a:ext>
            </a:extLst>
          </p:cNvPr>
          <p:cNvSpPr>
            <a:spLocks noGrp="1"/>
          </p:cNvSpPr>
          <p:nvPr>
            <p:ph idx="1"/>
          </p:nvPr>
        </p:nvSpPr>
        <p:spPr>
          <a:xfrm>
            <a:off x="4447308" y="591344"/>
            <a:ext cx="6906491" cy="5585619"/>
          </a:xfrm>
        </p:spPr>
        <p:txBody>
          <a:bodyPr anchor="ctr">
            <a:normAutofit/>
          </a:bodyPr>
          <a:lstStyle/>
          <a:p>
            <a:pPr marL="0" indent="0">
              <a:buNone/>
            </a:pPr>
            <a:r>
              <a:rPr lang="en-US" sz="2000" dirty="0"/>
              <a:t>Audio is an important source of communication and is just as important today as text. We know that audio files are digital files. So you need a tool to run the digital files, or in other words to play the files. Without this tool or player, we can never listen to music, movies or the contents of an audio file. So we need music players. This device is used to play music and other digital audio files. You can do it yourself, without having to download and install premium music players. The music player GUI project idea tries to emulate the physical music player. This program allows you to play songs, music and all music files on your desktop or laptop. Using Python is a basic programming application built using the Python programming language. It is a GUI program created using the Python </a:t>
            </a:r>
            <a:r>
              <a:rPr lang="en-US" sz="2000" dirty="0" err="1"/>
              <a:t>Tkinter</a:t>
            </a:r>
            <a:r>
              <a:rPr lang="en-US" sz="2000" dirty="0"/>
              <a:t> </a:t>
            </a:r>
            <a:r>
              <a:rPr lang="en-US" sz="2000" dirty="0" err="1"/>
              <a:t>pygame</a:t>
            </a:r>
            <a:r>
              <a:rPr lang="en-US" sz="2000" dirty="0"/>
              <a:t> libraries. The music player application must be able to play a song, create and display a playlist, pause and resume a long song, and change the song. play the previous or next song. </a:t>
            </a:r>
          </a:p>
          <a:p>
            <a:pPr marL="0" indent="0">
              <a:buNone/>
            </a:pPr>
            <a:r>
              <a:rPr lang="en-US" sz="2000" dirty="0"/>
              <a:t>Keywords: Music, Python, GUI, MP3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78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3D68-8BA1-455D-9F61-67074C23FA09}"/>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b="1"/>
              <a:t>MUSIC PLAYER</a:t>
            </a:r>
            <a:br>
              <a:rPr lang="en-US" sz="5400">
                <a:effectLst/>
              </a:rPr>
            </a:br>
            <a:endParaRPr lang="en-US" sz="5400"/>
          </a:p>
        </p:txBody>
      </p:sp>
      <p:sp>
        <p:nvSpPr>
          <p:cNvPr id="10" name="Freeform: Shape 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3" descr="Purple light on gadgets">
            <a:extLst>
              <a:ext uri="{FF2B5EF4-FFF2-40B4-BE49-F238E27FC236}">
                <a16:creationId xmlns:a16="http://schemas.microsoft.com/office/drawing/2014/main" id="{403243BB-B8BF-5D6F-ECEF-4816B5F6DC3F}"/>
              </a:ext>
            </a:extLst>
          </p:cNvPr>
          <p:cNvPicPr>
            <a:picLocks noChangeAspect="1"/>
          </p:cNvPicPr>
          <p:nvPr/>
        </p:nvPicPr>
        <p:blipFill rotWithShape="1">
          <a:blip r:embed="rId2"/>
          <a:srcRect l="13738" r="1785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52994704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BCA87-46C4-4ED8-B20A-2016D92CAB74}"/>
              </a:ext>
            </a:extLst>
          </p:cNvPr>
          <p:cNvSpPr>
            <a:spLocks noGrp="1"/>
          </p:cNvSpPr>
          <p:nvPr>
            <p:ph type="title"/>
          </p:nvPr>
        </p:nvSpPr>
        <p:spPr>
          <a:xfrm>
            <a:off x="4965430" y="629268"/>
            <a:ext cx="6586491" cy="1286160"/>
          </a:xfrm>
        </p:spPr>
        <p:txBody>
          <a:bodyPr anchor="b">
            <a:normAutofit/>
          </a:bodyPr>
          <a:lstStyle/>
          <a:p>
            <a:r>
              <a:rPr lang="en-US" sz="2100" b="1" kern="50" dirty="0">
                <a:effectLst/>
                <a:latin typeface="Times New Roman" panose="02020603050405020304" pitchFamily="18" charset="0"/>
                <a:ea typeface="Calibri" panose="020F0502020204030204" pitchFamily="34" charset="0"/>
                <a:cs typeface="font307"/>
              </a:rPr>
              <a:t>Music Player in Python</a:t>
            </a:r>
            <a:br>
              <a:rPr lang="en-US" sz="2100" b="1" kern="50" dirty="0">
                <a:effectLst/>
                <a:latin typeface="Times New Roman" panose="02020603050405020304" pitchFamily="18" charset="0"/>
                <a:ea typeface="Calibri" panose="020F0502020204030204" pitchFamily="34" charset="0"/>
                <a:cs typeface="font307"/>
              </a:rPr>
            </a:br>
            <a:br>
              <a:rPr lang="en-IN" sz="2100" kern="50" dirty="0">
                <a:effectLst/>
                <a:latin typeface="Calibri" panose="020F0502020204030204" pitchFamily="34" charset="0"/>
                <a:ea typeface="Calibri" panose="020F0502020204030204" pitchFamily="34" charset="0"/>
                <a:cs typeface="font307"/>
              </a:rPr>
            </a:br>
            <a:r>
              <a:rPr lang="en-US" sz="2100" b="1" u="sng" kern="50" dirty="0">
                <a:effectLst/>
                <a:latin typeface="Times New Roman" panose="02020603050405020304" pitchFamily="18" charset="0"/>
                <a:ea typeface="Calibri" panose="020F0502020204030204" pitchFamily="34" charset="0"/>
                <a:cs typeface="font307"/>
              </a:rPr>
              <a:t>Introduction:</a:t>
            </a:r>
            <a:br>
              <a:rPr lang="en-IN" sz="2100" kern="50" dirty="0">
                <a:effectLst/>
                <a:latin typeface="Calibri" panose="020F0502020204030204" pitchFamily="34" charset="0"/>
                <a:ea typeface="Calibri" panose="020F0502020204030204" pitchFamily="34" charset="0"/>
                <a:cs typeface="font307"/>
              </a:rPr>
            </a:br>
            <a:endParaRPr lang="en-IN" sz="2100" dirty="0"/>
          </a:p>
        </p:txBody>
      </p:sp>
      <p:sp>
        <p:nvSpPr>
          <p:cNvPr id="3" name="Content Placeholder 2">
            <a:extLst>
              <a:ext uri="{FF2B5EF4-FFF2-40B4-BE49-F238E27FC236}">
                <a16:creationId xmlns:a16="http://schemas.microsoft.com/office/drawing/2014/main" id="{200C4096-213F-4132-950F-B827F102C20E}"/>
              </a:ext>
            </a:extLst>
          </p:cNvPr>
          <p:cNvSpPr>
            <a:spLocks noGrp="1"/>
          </p:cNvSpPr>
          <p:nvPr>
            <p:ph idx="1"/>
          </p:nvPr>
        </p:nvSpPr>
        <p:spPr>
          <a:xfrm>
            <a:off x="4965431" y="2438400"/>
            <a:ext cx="6586489" cy="3785419"/>
          </a:xfrm>
        </p:spPr>
        <p:txBody>
          <a:bodyPr>
            <a:normAutofit/>
          </a:bodyPr>
          <a:lstStyle/>
          <a:p>
            <a:pPr marL="0" indent="0">
              <a:buNone/>
            </a:pPr>
            <a:r>
              <a:rPr lang="en-US" sz="1600" dirty="0"/>
              <a:t>We need an application that will allow us to play or listen to digital audio files. The music player is the device for playing MP3 and other digital audio files. The music GUI program application attempts to emulate the physical music player. This program allows you to play songs, music and all music files on your desktop or laptop. The main goal of this project is to enable users to play music and digital audio files. In order to be attractive to users, the application must have a simple but beautiful user interface. Music Player has options to play, pause and stop. We can have an interface to list the music files available. You can also allow users to list other digital audio files that are not music. Users are also waiting for the music player. have an interface that displays information about the file being played. Python has libraries that can play audio files, such as: B. </a:t>
            </a:r>
            <a:r>
              <a:rPr lang="en-US" sz="1600" dirty="0" err="1"/>
              <a:t>Pygame</a:t>
            </a:r>
            <a:r>
              <a:rPr lang="en-US" sz="1600" dirty="0"/>
              <a:t>, which allows you to work with media files in just a few lines of code. Recently, music has become popular with this generation. Most software companies develop so many types of players that they can support MP3 files. We can also implement a feature that allows users to create a playlist. </a:t>
            </a:r>
            <a:endParaRPr lang="en-US" sz="1600" dirty="0">
              <a:latin typeface="Times New Roman" panose="02020603050405020304" pitchFamily="18" charset="0"/>
              <a:cs typeface="Times New Roman" panose="02020603050405020304" pitchFamily="18" charset="0"/>
            </a:endParaRPr>
          </a:p>
        </p:txBody>
      </p:sp>
      <p:pic>
        <p:nvPicPr>
          <p:cNvPr id="5" name="Picture 4" descr="Volume sliders">
            <a:extLst>
              <a:ext uri="{FF2B5EF4-FFF2-40B4-BE49-F238E27FC236}">
                <a16:creationId xmlns:a16="http://schemas.microsoft.com/office/drawing/2014/main" id="{EADEE519-D208-ABB9-F1A9-F0CCAC447FF3}"/>
              </a:ext>
            </a:extLst>
          </p:cNvPr>
          <p:cNvPicPr>
            <a:picLocks noChangeAspect="1"/>
          </p:cNvPicPr>
          <p:nvPr/>
        </p:nvPicPr>
        <p:blipFill rotWithShape="1">
          <a:blip r:embed="rId2"/>
          <a:srcRect l="17360" r="28564"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715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D0D3-D137-4E01-95E7-58EAFF501844}"/>
              </a:ext>
            </a:extLst>
          </p:cNvPr>
          <p:cNvSpPr>
            <a:spLocks noGrp="1"/>
          </p:cNvSpPr>
          <p:nvPr>
            <p:ph type="title"/>
          </p:nvPr>
        </p:nvSpPr>
        <p:spPr>
          <a:xfrm>
            <a:off x="4965430" y="629268"/>
            <a:ext cx="6586491" cy="1286160"/>
          </a:xfrm>
        </p:spPr>
        <p:txBody>
          <a:bodyPr anchor="b">
            <a:normAutofit/>
          </a:bodyPr>
          <a:lstStyle/>
          <a:p>
            <a:r>
              <a:rPr lang="en-US" sz="2800" b="1" kern="50" dirty="0">
                <a:effectLst/>
                <a:latin typeface="Times New Roman" panose="02020603050405020304" pitchFamily="18" charset="0"/>
                <a:ea typeface="Calibri" panose="020F0502020204030204" pitchFamily="34" charset="0"/>
                <a:cs typeface="Times New Roman" panose="02020603050405020304" pitchFamily="18" charset="0"/>
              </a:rPr>
              <a:t>             PROBLEM DESCRIPTION </a:t>
            </a:r>
            <a:br>
              <a:rPr lang="en-IN" sz="2800" kern="5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B5C6A8-0B5F-4C08-BBE2-29BCB6AFBFF1}"/>
              </a:ext>
            </a:extLst>
          </p:cNvPr>
          <p:cNvSpPr>
            <a:spLocks noGrp="1"/>
          </p:cNvSpPr>
          <p:nvPr>
            <p:ph idx="1"/>
          </p:nvPr>
        </p:nvSpPr>
        <p:spPr>
          <a:xfrm>
            <a:off x="4965431" y="2438400"/>
            <a:ext cx="6586489" cy="3785419"/>
          </a:xfrm>
        </p:spPr>
        <p:txBody>
          <a:bodyPr>
            <a:normAutofit/>
          </a:bodyPr>
          <a:lstStyle/>
          <a:p>
            <a:pPr marL="0" indent="0">
              <a:buNone/>
            </a:pPr>
            <a:r>
              <a:rPr lang="en-US" sz="2000" dirty="0"/>
              <a:t>To create an MP3 player using the Python programming language to play and listen to songs, MP3 files, and other digital audio files. The player must have a simple and easy-to-use interface with options for various functions and a screen around the entire playlist and buttons to turn off the player. The player should be able to play any song. It must be able to play MP3 files or other digital audio files. It should give the user the option to pause or resume the song. the user should be given basic details about the song being played.</a:t>
            </a: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descr="Audio sound board">
            <a:extLst>
              <a:ext uri="{FF2B5EF4-FFF2-40B4-BE49-F238E27FC236}">
                <a16:creationId xmlns:a16="http://schemas.microsoft.com/office/drawing/2014/main" id="{B8DE6337-CF3E-5FE6-7FA8-C1C4E4906672}"/>
              </a:ext>
            </a:extLst>
          </p:cNvPr>
          <p:cNvPicPr>
            <a:picLocks noChangeAspect="1"/>
          </p:cNvPicPr>
          <p:nvPr/>
        </p:nvPicPr>
        <p:blipFill rotWithShape="1">
          <a:blip r:embed="rId2"/>
          <a:srcRect l="39530" r="15351"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1E5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26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21C1-E8D6-4A63-8D99-0CEA8295AC00}"/>
              </a:ext>
            </a:extLst>
          </p:cNvPr>
          <p:cNvSpPr>
            <a:spLocks noGrp="1"/>
          </p:cNvSpPr>
          <p:nvPr>
            <p:ph type="title"/>
          </p:nvPr>
        </p:nvSpPr>
        <p:spPr>
          <a:xfrm>
            <a:off x="484094" y="586707"/>
            <a:ext cx="11082549" cy="1369427"/>
          </a:xfrm>
        </p:spPr>
        <p:txBody>
          <a:bodyPr/>
          <a:lstStyle/>
          <a:p>
            <a:pPr algn="l"/>
            <a:r>
              <a:rPr lang="en-US" sz="2400" b="1" kern="50" dirty="0">
                <a:solidFill>
                  <a:srgbClr val="002060"/>
                </a:solidFill>
                <a:effectLst/>
                <a:latin typeface="Times New Roman" panose="02020603050405020304" pitchFamily="18" charset="0"/>
                <a:ea typeface="Calibri" panose="020F0502020204030204" pitchFamily="34" charset="0"/>
                <a:cs typeface="font307"/>
              </a:rPr>
              <a:t>                                                 ALGORITHM </a:t>
            </a:r>
            <a:br>
              <a:rPr lang="en-IN" sz="1800" kern="50" dirty="0">
                <a:effectLst/>
                <a:latin typeface="Calibri" panose="020F0502020204030204" pitchFamily="34" charset="0"/>
                <a:ea typeface="Calibri" panose="020F0502020204030204" pitchFamily="34" charset="0"/>
                <a:cs typeface="font307"/>
              </a:rPr>
            </a:br>
            <a:endParaRPr lang="en-IN" dirty="0"/>
          </a:p>
        </p:txBody>
      </p:sp>
      <p:graphicFrame>
        <p:nvGraphicFramePr>
          <p:cNvPr id="5" name="Content Placeholder 2">
            <a:extLst>
              <a:ext uri="{FF2B5EF4-FFF2-40B4-BE49-F238E27FC236}">
                <a16:creationId xmlns:a16="http://schemas.microsoft.com/office/drawing/2014/main" id="{00A72C1E-C6A4-1C52-D228-915C08090C1D}"/>
              </a:ext>
            </a:extLst>
          </p:cNvPr>
          <p:cNvGraphicFramePr>
            <a:graphicFrameLocks noGrp="1"/>
          </p:cNvGraphicFramePr>
          <p:nvPr>
            <p:ph idx="1"/>
          </p:nvPr>
        </p:nvGraphicFramePr>
        <p:xfrm>
          <a:off x="484094" y="1497106"/>
          <a:ext cx="10752552" cy="4448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62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CB2AE4-D3E0-44FB-88AE-0B3C4D406534}"/>
              </a:ext>
            </a:extLst>
          </p:cNvPr>
          <p:cNvSpPr>
            <a:spLocks noGrp="1"/>
          </p:cNvSpPr>
          <p:nvPr>
            <p:ph type="title"/>
          </p:nvPr>
        </p:nvSpPr>
        <p:spPr>
          <a:xfrm>
            <a:off x="934872" y="982272"/>
            <a:ext cx="3388419" cy="4560970"/>
          </a:xfrm>
        </p:spPr>
        <p:txBody>
          <a:bodyPr>
            <a:normAutofit/>
          </a:bodyPr>
          <a:lstStyle/>
          <a:p>
            <a:br>
              <a:rPr lang="en-US" sz="4000" b="1" kern="0" spc="10">
                <a:solidFill>
                  <a:srgbClr val="FFFFFF"/>
                </a:solidFill>
                <a:effectLst/>
                <a:latin typeface="Times New Roman" panose="02020603050405020304" pitchFamily="18" charset="0"/>
                <a:ea typeface="Times New Roman" panose="02020603050405020304" pitchFamily="18" charset="0"/>
                <a:cs typeface="font307"/>
              </a:rPr>
            </a:br>
            <a:br>
              <a:rPr lang="en-US" sz="4000" b="1" kern="0" spc="10">
                <a:solidFill>
                  <a:srgbClr val="FFFFFF"/>
                </a:solidFill>
                <a:effectLst/>
                <a:latin typeface="Times New Roman" panose="02020603050405020304" pitchFamily="18" charset="0"/>
                <a:ea typeface="Times New Roman" panose="02020603050405020304" pitchFamily="18" charset="0"/>
                <a:cs typeface="font307"/>
              </a:rPr>
            </a:br>
            <a:r>
              <a:rPr lang="en-US" sz="4000" b="1" kern="0" spc="10">
                <a:solidFill>
                  <a:srgbClr val="FFFFFF"/>
                </a:solidFill>
                <a:effectLst/>
                <a:latin typeface="Times New Roman" panose="02020603050405020304" pitchFamily="18" charset="0"/>
                <a:ea typeface="Times New Roman" panose="02020603050405020304" pitchFamily="18" charset="0"/>
                <a:cs typeface="font307"/>
              </a:rPr>
              <a:t>                                             PYTHON LIBRARIES USED</a:t>
            </a:r>
            <a:br>
              <a:rPr lang="en-IN" sz="4000" kern="50">
                <a:solidFill>
                  <a:srgbClr val="FFFFFF"/>
                </a:solidFill>
                <a:effectLst/>
                <a:latin typeface="Calibri" panose="020F0502020204030204" pitchFamily="34" charset="0"/>
                <a:ea typeface="Calibri" panose="020F0502020204030204" pitchFamily="34" charset="0"/>
                <a:cs typeface="font307"/>
              </a:rPr>
            </a:br>
            <a:br>
              <a:rPr lang="en-IN" sz="4000" kern="50">
                <a:solidFill>
                  <a:srgbClr val="FFFFFF"/>
                </a:solidFill>
                <a:effectLst/>
                <a:latin typeface="Calibri" panose="020F0502020204030204" pitchFamily="34" charset="0"/>
                <a:ea typeface="Calibri" panose="020F0502020204030204" pitchFamily="34" charset="0"/>
                <a:cs typeface="font307"/>
              </a:rPr>
            </a:br>
            <a:endParaRPr lang="en-IN"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B28B5D3-AEC2-4481-A108-4C99B9AA217B}"/>
              </a:ext>
            </a:extLst>
          </p:cNvPr>
          <p:cNvSpPr>
            <a:spLocks noGrp="1"/>
          </p:cNvSpPr>
          <p:nvPr>
            <p:ph idx="1"/>
          </p:nvPr>
        </p:nvSpPr>
        <p:spPr>
          <a:xfrm>
            <a:off x="5221862" y="1719618"/>
            <a:ext cx="5948831" cy="4334629"/>
          </a:xfrm>
        </p:spPr>
        <p:txBody>
          <a:bodyPr anchor="ctr">
            <a:normAutofit/>
          </a:bodyPr>
          <a:lstStyle/>
          <a:p>
            <a:pPr marL="342900" indent="-342900">
              <a:spcAft>
                <a:spcPts val="750"/>
              </a:spcAft>
              <a:buAutoNum type="alphaLcPeriod"/>
            </a:pPr>
            <a:r>
              <a:rPr lang="en-US" sz="1500" dirty="0" err="1">
                <a:solidFill>
                  <a:srgbClr val="FEFFFF"/>
                </a:solidFill>
              </a:rPr>
              <a:t>Tkinter</a:t>
            </a:r>
            <a:r>
              <a:rPr lang="en-US" sz="1500" dirty="0">
                <a:solidFill>
                  <a:srgbClr val="FEFFFF"/>
                </a:solidFill>
              </a:rPr>
              <a:t>: We already told you in the title of this page that we will be using the </a:t>
            </a:r>
            <a:r>
              <a:rPr lang="en-US" sz="1500" dirty="0" err="1">
                <a:solidFill>
                  <a:srgbClr val="FEFFFF"/>
                </a:solidFill>
              </a:rPr>
              <a:t>Tkinter</a:t>
            </a:r>
            <a:r>
              <a:rPr lang="en-US" sz="1500" dirty="0">
                <a:solidFill>
                  <a:srgbClr val="FEFFFF"/>
                </a:solidFill>
              </a:rPr>
              <a:t> library, a standard library for GUI creation. The </a:t>
            </a:r>
            <a:r>
              <a:rPr lang="en-US" sz="1500" dirty="0" err="1">
                <a:solidFill>
                  <a:srgbClr val="FEFFFF"/>
                </a:solidFill>
              </a:rPr>
              <a:t>Tkinter</a:t>
            </a:r>
            <a:r>
              <a:rPr lang="en-US" sz="1500" dirty="0">
                <a:solidFill>
                  <a:srgbClr val="FEFFFF"/>
                </a:solidFill>
              </a:rPr>
              <a:t> library is the most popular and easiest to use and contains many widgets (these widgets help create attractive GUI applications). Also, </a:t>
            </a:r>
            <a:r>
              <a:rPr lang="en-US" sz="1500" dirty="0" err="1">
                <a:solidFill>
                  <a:srgbClr val="FEFFFF"/>
                </a:solidFill>
              </a:rPr>
              <a:t>Tkinter</a:t>
            </a:r>
            <a:r>
              <a:rPr lang="en-US" sz="1500" dirty="0">
                <a:solidFill>
                  <a:srgbClr val="FEFFFF"/>
                </a:solidFill>
              </a:rPr>
              <a:t> is a very lightweight module and useful for building cross-platform applications (so the same code can be easily used on Windows, macOS, and Linux.)</a:t>
            </a:r>
          </a:p>
          <a:p>
            <a:pPr marL="342900" indent="-342900">
              <a:spcAft>
                <a:spcPts val="750"/>
              </a:spcAft>
              <a:buAutoNum type="alphaLcPeriod"/>
            </a:pPr>
            <a:r>
              <a:rPr lang="en-US" sz="1500" dirty="0">
                <a:solidFill>
                  <a:srgbClr val="FEFFFF"/>
                </a:solidFill>
              </a:rPr>
              <a:t> b. </a:t>
            </a:r>
            <a:r>
              <a:rPr lang="en-US" sz="1500" dirty="0" err="1">
                <a:solidFill>
                  <a:srgbClr val="FEFFFF"/>
                </a:solidFill>
              </a:rPr>
              <a:t>Pygame</a:t>
            </a:r>
            <a:r>
              <a:rPr lang="en-US" sz="1500" dirty="0">
                <a:solidFill>
                  <a:srgbClr val="FEFFFF"/>
                </a:solidFill>
              </a:rPr>
              <a:t> module: </a:t>
            </a:r>
            <a:r>
              <a:rPr lang="en-US" sz="1500" dirty="0" err="1">
                <a:solidFill>
                  <a:srgbClr val="FEFFFF"/>
                </a:solidFill>
              </a:rPr>
              <a:t>Pygame</a:t>
            </a:r>
            <a:r>
              <a:rPr lang="en-US" sz="1500" dirty="0">
                <a:solidFill>
                  <a:srgbClr val="FEFFFF"/>
                </a:solidFill>
              </a:rPr>
              <a:t> is a Python module that works with computer graphics and sound libraries and designed with the power of playing with different multimedia formats like audio, video, etc. </a:t>
            </a:r>
          </a:p>
          <a:p>
            <a:pPr marL="342900" indent="-342900">
              <a:spcAft>
                <a:spcPts val="750"/>
              </a:spcAft>
              <a:buAutoNum type="alphaLcPeriod"/>
            </a:pPr>
            <a:r>
              <a:rPr lang="en-US" sz="1500" dirty="0">
                <a:solidFill>
                  <a:srgbClr val="FEFFFF"/>
                </a:solidFill>
              </a:rPr>
              <a:t>c. OS module: There is no need to explicitly install this module as it comes with the standard Python library. This module offers various functions for interacting with the operating system. In this tutorial we will use the OS module to get the song playlist. from the specified directory and make it available to the music player application.</a:t>
            </a:r>
            <a:endParaRPr lang="en-IN" sz="1500" dirty="0">
              <a:solidFill>
                <a:srgbClr val="FE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75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A98D5B6-F28F-44F9-BCDE-986417287912}"/>
              </a:ext>
            </a:extLst>
          </p:cNvPr>
          <p:cNvSpPr>
            <a:spLocks noGrp="1"/>
          </p:cNvSpPr>
          <p:nvPr>
            <p:ph type="title"/>
          </p:nvPr>
        </p:nvSpPr>
        <p:spPr>
          <a:xfrm>
            <a:off x="535020" y="685800"/>
            <a:ext cx="2780271" cy="5105400"/>
          </a:xfrm>
        </p:spPr>
        <p:txBody>
          <a:bodyPr>
            <a:normAutofit/>
          </a:bodyPr>
          <a:lstStyle/>
          <a:p>
            <a:r>
              <a:rPr lang="en-US" sz="2500" b="1">
                <a:solidFill>
                  <a:srgbClr val="FFFFFF"/>
                </a:solidFill>
                <a:effectLst/>
                <a:latin typeface="Times New Roman" panose="02020603050405020304" pitchFamily="18" charset="0"/>
                <a:ea typeface="Times New Roman" panose="02020603050405020304" pitchFamily="18" charset="0"/>
              </a:rPr>
              <a:t>SYSTEM</a:t>
            </a:r>
            <a:r>
              <a:rPr lang="en-US" sz="2500" b="1" spc="-10">
                <a:solidFill>
                  <a:srgbClr val="FFFFFF"/>
                </a:solidFill>
                <a:effectLst/>
                <a:latin typeface="Times New Roman" panose="02020603050405020304" pitchFamily="18" charset="0"/>
                <a:ea typeface="Times New Roman" panose="02020603050405020304" pitchFamily="18" charset="0"/>
              </a:rPr>
              <a:t> </a:t>
            </a:r>
            <a:r>
              <a:rPr lang="en-US" sz="2500" b="1">
                <a:solidFill>
                  <a:srgbClr val="FFFFFF"/>
                </a:solidFill>
                <a:effectLst/>
                <a:latin typeface="Times New Roman" panose="02020603050405020304" pitchFamily="18" charset="0"/>
                <a:ea typeface="Times New Roman" panose="02020603050405020304" pitchFamily="18" charset="0"/>
              </a:rPr>
              <a:t>SPECIFICATION</a:t>
            </a:r>
            <a:br>
              <a:rPr lang="en-IN" sz="2500">
                <a:solidFill>
                  <a:srgbClr val="FFFFFF"/>
                </a:solidFill>
                <a:effectLst/>
                <a:latin typeface="Times New Roman" panose="02020603050405020304" pitchFamily="18" charset="0"/>
                <a:ea typeface="Times New Roman" panose="02020603050405020304" pitchFamily="18" charset="0"/>
              </a:rPr>
            </a:br>
            <a:endParaRPr lang="en-IN" sz="2500">
              <a:solidFill>
                <a:srgbClr val="FFFFFF"/>
              </a:solidFill>
            </a:endParaRPr>
          </a:p>
        </p:txBody>
      </p:sp>
      <p:graphicFrame>
        <p:nvGraphicFramePr>
          <p:cNvPr id="5" name="Content Placeholder 2">
            <a:extLst>
              <a:ext uri="{FF2B5EF4-FFF2-40B4-BE49-F238E27FC236}">
                <a16:creationId xmlns:a16="http://schemas.microsoft.com/office/drawing/2014/main" id="{E4454219-A5CC-6A2F-0A71-04BCF3F66A58}"/>
              </a:ext>
            </a:extLst>
          </p:cNvPr>
          <p:cNvGraphicFramePr>
            <a:graphicFrameLocks noGrp="1"/>
          </p:cNvGraphicFramePr>
          <p:nvPr>
            <p:ph idx="1"/>
            <p:extLst>
              <p:ext uri="{D42A27DB-BD31-4B8C-83A1-F6EECF244321}">
                <p14:modId xmlns:p14="http://schemas.microsoft.com/office/powerpoint/2010/main" val="322859088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7727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78DD-BA24-4CC4-9541-71179609AF67}"/>
              </a:ext>
            </a:extLst>
          </p:cNvPr>
          <p:cNvSpPr>
            <a:spLocks noGrp="1"/>
          </p:cNvSpPr>
          <p:nvPr>
            <p:ph type="title"/>
          </p:nvPr>
        </p:nvSpPr>
        <p:spPr>
          <a:xfrm>
            <a:off x="748553" y="211016"/>
            <a:ext cx="10515600" cy="914576"/>
          </a:xfrm>
        </p:spPr>
        <p:txBody>
          <a:bodyPr>
            <a:normAutofit fontScale="90000"/>
          </a:bodyPr>
          <a:lstStyle/>
          <a:p>
            <a:r>
              <a:rPr lang="en-US" sz="2400" b="1" kern="50" dirty="0">
                <a:effectLst/>
                <a:latin typeface="Times New Roman" panose="02020603050405020304" pitchFamily="18" charset="0"/>
                <a:ea typeface="Calibri" panose="020F0502020204030204" pitchFamily="34" charset="0"/>
                <a:cs typeface="font307"/>
              </a:rPr>
              <a:t>                                      DATA FLOW DIAGRAM</a:t>
            </a:r>
            <a:br>
              <a:rPr lang="en-IN" sz="1800" kern="50" dirty="0">
                <a:effectLst/>
                <a:latin typeface="Calibri" panose="020F0502020204030204" pitchFamily="34" charset="0"/>
                <a:ea typeface="Calibri" panose="020F0502020204030204" pitchFamily="34" charset="0"/>
                <a:cs typeface="font307"/>
              </a:rPr>
            </a:br>
            <a:endParaRPr lang="en-IN" dirty="0"/>
          </a:p>
        </p:txBody>
      </p:sp>
      <p:pic>
        <p:nvPicPr>
          <p:cNvPr id="1026" name="Picture 2">
            <a:extLst>
              <a:ext uri="{FF2B5EF4-FFF2-40B4-BE49-F238E27FC236}">
                <a16:creationId xmlns:a16="http://schemas.microsoft.com/office/drawing/2014/main" id="{3A01B98F-88B0-44B4-A2B9-8E0020575F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9104" y="1158937"/>
            <a:ext cx="8123068" cy="51879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922A4F3-8313-407F-BED1-4599143BCF8B}"/>
              </a:ext>
            </a:extLst>
          </p:cNvPr>
          <p:cNvSpPr/>
          <p:nvPr/>
        </p:nvSpPr>
        <p:spPr>
          <a:xfrm>
            <a:off x="1643624" y="956400"/>
            <a:ext cx="8052047" cy="4945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AF71AA-F334-4A67-B754-70300DFF7D88}"/>
              </a:ext>
            </a:extLst>
          </p:cNvPr>
          <p:cNvPicPr>
            <a:picLocks noChangeAspect="1"/>
          </p:cNvPicPr>
          <p:nvPr/>
        </p:nvPicPr>
        <p:blipFill>
          <a:blip r:embed="rId3">
            <a:extLst>
              <a:ext uri="{28A0092B-C50C-407E-A947-70E740481C1C}">
                <a14:useLocalDpi xmlns:a14="http://schemas.microsoft.com/office/drawing/2010/main" val="0"/>
              </a:ext>
            </a:extLst>
          </a:blip>
          <a:srcRect t="19273" b="19273"/>
          <a:stretch/>
        </p:blipFill>
        <p:spPr>
          <a:xfrm>
            <a:off x="927848" y="807867"/>
            <a:ext cx="8767824" cy="5728405"/>
          </a:xfrm>
          <a:prstGeom prst="rect">
            <a:avLst/>
          </a:prstGeom>
          <a:scene3d>
            <a:camera prst="orthographicFront"/>
            <a:lightRig rig="threePt" dir="t"/>
          </a:scene3d>
          <a:sp3d>
            <a:bevelT w="44450" h="177800"/>
          </a:sp3d>
        </p:spPr>
      </p:pic>
      <p:sp>
        <p:nvSpPr>
          <p:cNvPr id="6" name="Rectangle 5">
            <a:extLst>
              <a:ext uri="{FF2B5EF4-FFF2-40B4-BE49-F238E27FC236}">
                <a16:creationId xmlns:a16="http://schemas.microsoft.com/office/drawing/2014/main" id="{E5833985-37EF-4322-93F4-D16792005CDA}"/>
              </a:ext>
            </a:extLst>
          </p:cNvPr>
          <p:cNvSpPr/>
          <p:nvPr/>
        </p:nvSpPr>
        <p:spPr>
          <a:xfrm flipH="1">
            <a:off x="919594" y="807867"/>
            <a:ext cx="8776077" cy="5728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Diagram, funnel chart&#10;&#10;Description automatically generated">
            <a:extLst>
              <a:ext uri="{FF2B5EF4-FFF2-40B4-BE49-F238E27FC236}">
                <a16:creationId xmlns:a16="http://schemas.microsoft.com/office/drawing/2014/main" id="{B6E633F6-5791-4FF8-B888-23702B505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348" y="807867"/>
            <a:ext cx="8784323" cy="5761751"/>
          </a:xfrm>
          <a:prstGeom prst="rect">
            <a:avLst/>
          </a:prstGeom>
        </p:spPr>
      </p:pic>
    </p:spTree>
    <p:extLst>
      <p:ext uri="{BB962C8B-B14F-4D97-AF65-F5344CB8AC3E}">
        <p14:creationId xmlns:p14="http://schemas.microsoft.com/office/powerpoint/2010/main" val="1049134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912</TotalTime>
  <Words>974</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Meiryo</vt:lpstr>
      <vt:lpstr>Arial</vt:lpstr>
      <vt:lpstr>Calibri</vt:lpstr>
      <vt:lpstr>Calibri Light</vt:lpstr>
      <vt:lpstr>Times New Roman</vt:lpstr>
      <vt:lpstr>Office Theme</vt:lpstr>
      <vt:lpstr>PowerPoint Presentation</vt:lpstr>
      <vt:lpstr>ABSTRACT </vt:lpstr>
      <vt:lpstr>MUSIC PLAYER </vt:lpstr>
      <vt:lpstr>Music Player in Python  Introduction: </vt:lpstr>
      <vt:lpstr>             PROBLEM DESCRIPTION  </vt:lpstr>
      <vt:lpstr>                                                 ALGORITHM  </vt:lpstr>
      <vt:lpstr>                                               PYTHON LIBRARIES USED  </vt:lpstr>
      <vt:lpstr>SYSTEM SPECIFICATION </vt:lpstr>
      <vt:lpstr>                                      DATA FLOW DIAGRAM </vt:lpstr>
      <vt:lpstr>OUTPUT OF MUSIC PLAYER  </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 Pandey</dc:creator>
  <cp:lastModifiedBy>ANAND CHAUHAN</cp:lastModifiedBy>
  <cp:revision>10</cp:revision>
  <dcterms:created xsi:type="dcterms:W3CDTF">2022-03-06T07:44:46Z</dcterms:created>
  <dcterms:modified xsi:type="dcterms:W3CDTF">2023-02-06T03:12:54Z</dcterms:modified>
</cp:coreProperties>
</file>