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72" r:id="rId3"/>
    <p:sldId id="257" r:id="rId4"/>
    <p:sldId id="258" r:id="rId5"/>
    <p:sldId id="259" r:id="rId6"/>
    <p:sldId id="260" r:id="rId7"/>
    <p:sldId id="261" r:id="rId8"/>
    <p:sldId id="262" r:id="rId9"/>
    <p:sldId id="263" r:id="rId10"/>
    <p:sldId id="264" r:id="rId11"/>
    <p:sldId id="265" r:id="rId12"/>
    <p:sldId id="266" r:id="rId13"/>
    <p:sldId id="273" r:id="rId14"/>
    <p:sldId id="268" r:id="rId15"/>
    <p:sldId id="274" r:id="rId16"/>
    <p:sldId id="269" r:id="rId17"/>
    <p:sldId id="275" r:id="rId18"/>
    <p:sldId id="276" r:id="rId19"/>
    <p:sldId id="267" r:id="rId20"/>
    <p:sldId id="277" r:id="rId21"/>
    <p:sldId id="270" r:id="rId22"/>
    <p:sldId id="27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9B8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031EA3-66E8-4A20-BA83-0E6EA5C045C2}" type="datetimeFigureOut">
              <a:rPr lang="en-IN" smtClean="0"/>
              <a:t>30-06-2020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41112B-DD52-4ABA-AE79-220DD24A6DBE}" type="slidenum">
              <a:rPr lang="en-IN" smtClean="0"/>
              <a:t>‹#›</a:t>
            </a:fld>
            <a:endParaRPr lang="en-IN"/>
          </a:p>
        </p:txBody>
      </p:sp>
    </p:spTree>
    <p:extLst>
      <p:ext uri="{BB962C8B-B14F-4D97-AF65-F5344CB8AC3E}">
        <p14:creationId xmlns:p14="http://schemas.microsoft.com/office/powerpoint/2010/main" val="3501253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CCBDC-9F71-4D13-9681-114E5770ED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2BFC314-0ED8-4086-BA22-46A6A40302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27D965F-772E-4749-943F-782B7EA3EB49}"/>
              </a:ext>
            </a:extLst>
          </p:cNvPr>
          <p:cNvSpPr>
            <a:spLocks noGrp="1"/>
          </p:cNvSpPr>
          <p:nvPr>
            <p:ph type="dt" sz="half" idx="10"/>
          </p:nvPr>
        </p:nvSpPr>
        <p:spPr/>
        <p:txBody>
          <a:bodyPr/>
          <a:lstStyle/>
          <a:p>
            <a:fld id="{95DF318F-AFED-48B5-A4C9-12E25A0AA439}" type="datetimeFigureOut">
              <a:rPr lang="en-IN" smtClean="0"/>
              <a:t>30-06-2020</a:t>
            </a:fld>
            <a:endParaRPr lang="en-IN"/>
          </a:p>
        </p:txBody>
      </p:sp>
      <p:sp>
        <p:nvSpPr>
          <p:cNvPr id="5" name="Footer Placeholder 4">
            <a:extLst>
              <a:ext uri="{FF2B5EF4-FFF2-40B4-BE49-F238E27FC236}">
                <a16:creationId xmlns:a16="http://schemas.microsoft.com/office/drawing/2014/main" id="{34E9DF2A-BC68-4AD5-8709-C0C23381F2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974DFE-E0A6-4D15-A534-AC8DE1154881}"/>
              </a:ext>
            </a:extLst>
          </p:cNvPr>
          <p:cNvSpPr>
            <a:spLocks noGrp="1"/>
          </p:cNvSpPr>
          <p:nvPr>
            <p:ph type="sldNum" sz="quarter" idx="12"/>
          </p:nvPr>
        </p:nvSpPr>
        <p:spPr/>
        <p:txBody>
          <a:bodyPr/>
          <a:lstStyle/>
          <a:p>
            <a:fld id="{FB2BAC19-8849-49BD-897D-2043F4903CEF}" type="slidenum">
              <a:rPr lang="en-IN" smtClean="0"/>
              <a:t>‹#›</a:t>
            </a:fld>
            <a:endParaRPr lang="en-IN"/>
          </a:p>
        </p:txBody>
      </p:sp>
    </p:spTree>
    <p:extLst>
      <p:ext uri="{BB962C8B-B14F-4D97-AF65-F5344CB8AC3E}">
        <p14:creationId xmlns:p14="http://schemas.microsoft.com/office/powerpoint/2010/main" val="178417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E3C72-9F85-48EE-8364-70FBE8BB569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7588C64-6D99-4F2C-871B-1F3BA69133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3A9AEE-D340-4A9C-A783-E9F1CCDA21E9}"/>
              </a:ext>
            </a:extLst>
          </p:cNvPr>
          <p:cNvSpPr>
            <a:spLocks noGrp="1"/>
          </p:cNvSpPr>
          <p:nvPr>
            <p:ph type="dt" sz="half" idx="10"/>
          </p:nvPr>
        </p:nvSpPr>
        <p:spPr/>
        <p:txBody>
          <a:bodyPr/>
          <a:lstStyle/>
          <a:p>
            <a:fld id="{95DF318F-AFED-48B5-A4C9-12E25A0AA439}" type="datetimeFigureOut">
              <a:rPr lang="en-IN" smtClean="0"/>
              <a:t>30-06-2020</a:t>
            </a:fld>
            <a:endParaRPr lang="en-IN"/>
          </a:p>
        </p:txBody>
      </p:sp>
      <p:sp>
        <p:nvSpPr>
          <p:cNvPr id="5" name="Footer Placeholder 4">
            <a:extLst>
              <a:ext uri="{FF2B5EF4-FFF2-40B4-BE49-F238E27FC236}">
                <a16:creationId xmlns:a16="http://schemas.microsoft.com/office/drawing/2014/main" id="{602F5102-44D1-4DC1-8EF1-226EF001CA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8D765A-E2B2-4B22-8125-42B0B13D3EAD}"/>
              </a:ext>
            </a:extLst>
          </p:cNvPr>
          <p:cNvSpPr>
            <a:spLocks noGrp="1"/>
          </p:cNvSpPr>
          <p:nvPr>
            <p:ph type="sldNum" sz="quarter" idx="12"/>
          </p:nvPr>
        </p:nvSpPr>
        <p:spPr/>
        <p:txBody>
          <a:bodyPr/>
          <a:lstStyle/>
          <a:p>
            <a:fld id="{FB2BAC19-8849-49BD-897D-2043F4903CEF}" type="slidenum">
              <a:rPr lang="en-IN" smtClean="0"/>
              <a:t>‹#›</a:t>
            </a:fld>
            <a:endParaRPr lang="en-IN"/>
          </a:p>
        </p:txBody>
      </p:sp>
    </p:spTree>
    <p:extLst>
      <p:ext uri="{BB962C8B-B14F-4D97-AF65-F5344CB8AC3E}">
        <p14:creationId xmlns:p14="http://schemas.microsoft.com/office/powerpoint/2010/main" val="920956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B15EB3-65E7-4A67-855E-25FA057AF05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E4EF30D-04FC-4182-AC46-D14C03A3E9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56A261-3490-4213-83E8-46B7E54D0CE1}"/>
              </a:ext>
            </a:extLst>
          </p:cNvPr>
          <p:cNvSpPr>
            <a:spLocks noGrp="1"/>
          </p:cNvSpPr>
          <p:nvPr>
            <p:ph type="dt" sz="half" idx="10"/>
          </p:nvPr>
        </p:nvSpPr>
        <p:spPr/>
        <p:txBody>
          <a:bodyPr/>
          <a:lstStyle/>
          <a:p>
            <a:fld id="{95DF318F-AFED-48B5-A4C9-12E25A0AA439}" type="datetimeFigureOut">
              <a:rPr lang="en-IN" smtClean="0"/>
              <a:t>30-06-2020</a:t>
            </a:fld>
            <a:endParaRPr lang="en-IN"/>
          </a:p>
        </p:txBody>
      </p:sp>
      <p:sp>
        <p:nvSpPr>
          <p:cNvPr id="5" name="Footer Placeholder 4">
            <a:extLst>
              <a:ext uri="{FF2B5EF4-FFF2-40B4-BE49-F238E27FC236}">
                <a16:creationId xmlns:a16="http://schemas.microsoft.com/office/drawing/2014/main" id="{4AB2C402-D36C-42AC-9D7E-AE73D48675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7401BC-3C25-48B5-AA18-A10D1B9F3C63}"/>
              </a:ext>
            </a:extLst>
          </p:cNvPr>
          <p:cNvSpPr>
            <a:spLocks noGrp="1"/>
          </p:cNvSpPr>
          <p:nvPr>
            <p:ph type="sldNum" sz="quarter" idx="12"/>
          </p:nvPr>
        </p:nvSpPr>
        <p:spPr/>
        <p:txBody>
          <a:bodyPr/>
          <a:lstStyle/>
          <a:p>
            <a:fld id="{FB2BAC19-8849-49BD-897D-2043F4903CEF}" type="slidenum">
              <a:rPr lang="en-IN" smtClean="0"/>
              <a:t>‹#›</a:t>
            </a:fld>
            <a:endParaRPr lang="en-IN"/>
          </a:p>
        </p:txBody>
      </p:sp>
    </p:spTree>
    <p:extLst>
      <p:ext uri="{BB962C8B-B14F-4D97-AF65-F5344CB8AC3E}">
        <p14:creationId xmlns:p14="http://schemas.microsoft.com/office/powerpoint/2010/main" val="2748803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33278-EC7C-4564-80F3-A2DF20CF147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22EE36F-6AC1-4C73-840A-60EA71DBCC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6A72D1-D5D5-428F-9473-E0F118BFC023}"/>
              </a:ext>
            </a:extLst>
          </p:cNvPr>
          <p:cNvSpPr>
            <a:spLocks noGrp="1"/>
          </p:cNvSpPr>
          <p:nvPr>
            <p:ph type="dt" sz="half" idx="10"/>
          </p:nvPr>
        </p:nvSpPr>
        <p:spPr/>
        <p:txBody>
          <a:bodyPr/>
          <a:lstStyle/>
          <a:p>
            <a:fld id="{95DF318F-AFED-48B5-A4C9-12E25A0AA439}" type="datetimeFigureOut">
              <a:rPr lang="en-IN" smtClean="0"/>
              <a:t>30-06-2020</a:t>
            </a:fld>
            <a:endParaRPr lang="en-IN"/>
          </a:p>
        </p:txBody>
      </p:sp>
      <p:sp>
        <p:nvSpPr>
          <p:cNvPr id="5" name="Footer Placeholder 4">
            <a:extLst>
              <a:ext uri="{FF2B5EF4-FFF2-40B4-BE49-F238E27FC236}">
                <a16:creationId xmlns:a16="http://schemas.microsoft.com/office/drawing/2014/main" id="{2B09A36B-C411-48D8-A651-3581F92208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FDF4FE-57CD-4C83-B36D-308D7BE97101}"/>
              </a:ext>
            </a:extLst>
          </p:cNvPr>
          <p:cNvSpPr>
            <a:spLocks noGrp="1"/>
          </p:cNvSpPr>
          <p:nvPr>
            <p:ph type="sldNum" sz="quarter" idx="12"/>
          </p:nvPr>
        </p:nvSpPr>
        <p:spPr/>
        <p:txBody>
          <a:bodyPr/>
          <a:lstStyle/>
          <a:p>
            <a:fld id="{FB2BAC19-8849-49BD-897D-2043F4903CEF}" type="slidenum">
              <a:rPr lang="en-IN" smtClean="0"/>
              <a:t>‹#›</a:t>
            </a:fld>
            <a:endParaRPr lang="en-IN"/>
          </a:p>
        </p:txBody>
      </p:sp>
    </p:spTree>
    <p:extLst>
      <p:ext uri="{BB962C8B-B14F-4D97-AF65-F5344CB8AC3E}">
        <p14:creationId xmlns:p14="http://schemas.microsoft.com/office/powerpoint/2010/main" val="2511009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8F156-EEE3-4951-BF67-83F090EDB4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5BCBF38-F6D8-40EE-8CF0-315E53E726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C77C06-1032-46AF-AC25-BD707C98CDB1}"/>
              </a:ext>
            </a:extLst>
          </p:cNvPr>
          <p:cNvSpPr>
            <a:spLocks noGrp="1"/>
          </p:cNvSpPr>
          <p:nvPr>
            <p:ph type="dt" sz="half" idx="10"/>
          </p:nvPr>
        </p:nvSpPr>
        <p:spPr/>
        <p:txBody>
          <a:bodyPr/>
          <a:lstStyle/>
          <a:p>
            <a:fld id="{95DF318F-AFED-48B5-A4C9-12E25A0AA439}" type="datetimeFigureOut">
              <a:rPr lang="en-IN" smtClean="0"/>
              <a:t>30-06-2020</a:t>
            </a:fld>
            <a:endParaRPr lang="en-IN"/>
          </a:p>
        </p:txBody>
      </p:sp>
      <p:sp>
        <p:nvSpPr>
          <p:cNvPr id="5" name="Footer Placeholder 4">
            <a:extLst>
              <a:ext uri="{FF2B5EF4-FFF2-40B4-BE49-F238E27FC236}">
                <a16:creationId xmlns:a16="http://schemas.microsoft.com/office/drawing/2014/main" id="{A3E012AD-6336-46E2-932E-CD954B766B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6522DD-3477-4B6C-B416-DEBB8A395B1E}"/>
              </a:ext>
            </a:extLst>
          </p:cNvPr>
          <p:cNvSpPr>
            <a:spLocks noGrp="1"/>
          </p:cNvSpPr>
          <p:nvPr>
            <p:ph type="sldNum" sz="quarter" idx="12"/>
          </p:nvPr>
        </p:nvSpPr>
        <p:spPr/>
        <p:txBody>
          <a:bodyPr/>
          <a:lstStyle/>
          <a:p>
            <a:fld id="{FB2BAC19-8849-49BD-897D-2043F4903CEF}" type="slidenum">
              <a:rPr lang="en-IN" smtClean="0"/>
              <a:t>‹#›</a:t>
            </a:fld>
            <a:endParaRPr lang="en-IN"/>
          </a:p>
        </p:txBody>
      </p:sp>
    </p:spTree>
    <p:extLst>
      <p:ext uri="{BB962C8B-B14F-4D97-AF65-F5344CB8AC3E}">
        <p14:creationId xmlns:p14="http://schemas.microsoft.com/office/powerpoint/2010/main" val="4043629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0CCD9-4A6C-4DF9-B77A-36A24A0161C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6824C1E-D66B-4150-9829-487EAEC05D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F39E4C7-6671-44FD-B5DB-9BC39E20F3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BBC4E49-C60E-4072-937C-CE022F2F3E17}"/>
              </a:ext>
            </a:extLst>
          </p:cNvPr>
          <p:cNvSpPr>
            <a:spLocks noGrp="1"/>
          </p:cNvSpPr>
          <p:nvPr>
            <p:ph type="dt" sz="half" idx="10"/>
          </p:nvPr>
        </p:nvSpPr>
        <p:spPr/>
        <p:txBody>
          <a:bodyPr/>
          <a:lstStyle/>
          <a:p>
            <a:fld id="{95DF318F-AFED-48B5-A4C9-12E25A0AA439}" type="datetimeFigureOut">
              <a:rPr lang="en-IN" smtClean="0"/>
              <a:t>30-06-2020</a:t>
            </a:fld>
            <a:endParaRPr lang="en-IN"/>
          </a:p>
        </p:txBody>
      </p:sp>
      <p:sp>
        <p:nvSpPr>
          <p:cNvPr id="6" name="Footer Placeholder 5">
            <a:extLst>
              <a:ext uri="{FF2B5EF4-FFF2-40B4-BE49-F238E27FC236}">
                <a16:creationId xmlns:a16="http://schemas.microsoft.com/office/drawing/2014/main" id="{6A63DA99-7774-4E47-9D09-6576FE01029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884C94C-DB98-454E-9DEC-BF00114ADE60}"/>
              </a:ext>
            </a:extLst>
          </p:cNvPr>
          <p:cNvSpPr>
            <a:spLocks noGrp="1"/>
          </p:cNvSpPr>
          <p:nvPr>
            <p:ph type="sldNum" sz="quarter" idx="12"/>
          </p:nvPr>
        </p:nvSpPr>
        <p:spPr/>
        <p:txBody>
          <a:bodyPr/>
          <a:lstStyle/>
          <a:p>
            <a:fld id="{FB2BAC19-8849-49BD-897D-2043F4903CEF}" type="slidenum">
              <a:rPr lang="en-IN" smtClean="0"/>
              <a:t>‹#›</a:t>
            </a:fld>
            <a:endParaRPr lang="en-IN"/>
          </a:p>
        </p:txBody>
      </p:sp>
    </p:spTree>
    <p:extLst>
      <p:ext uri="{BB962C8B-B14F-4D97-AF65-F5344CB8AC3E}">
        <p14:creationId xmlns:p14="http://schemas.microsoft.com/office/powerpoint/2010/main" val="4047765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907BE-14C6-4797-AD07-C6F93941038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8440811-8FE9-4477-B18C-B60AD2091C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3FD62E2-7F0C-4EF5-9118-A17CD987298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78E9EDD-0227-4E3A-968A-2418330AA3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543A0F-51B7-4AA1-A8BC-E6F80BED75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685EBDF-A5A4-41A3-BAC0-C4DF9A12F294}"/>
              </a:ext>
            </a:extLst>
          </p:cNvPr>
          <p:cNvSpPr>
            <a:spLocks noGrp="1"/>
          </p:cNvSpPr>
          <p:nvPr>
            <p:ph type="dt" sz="half" idx="10"/>
          </p:nvPr>
        </p:nvSpPr>
        <p:spPr/>
        <p:txBody>
          <a:bodyPr/>
          <a:lstStyle/>
          <a:p>
            <a:fld id="{95DF318F-AFED-48B5-A4C9-12E25A0AA439}" type="datetimeFigureOut">
              <a:rPr lang="en-IN" smtClean="0"/>
              <a:t>30-06-2020</a:t>
            </a:fld>
            <a:endParaRPr lang="en-IN"/>
          </a:p>
        </p:txBody>
      </p:sp>
      <p:sp>
        <p:nvSpPr>
          <p:cNvPr id="8" name="Footer Placeholder 7">
            <a:extLst>
              <a:ext uri="{FF2B5EF4-FFF2-40B4-BE49-F238E27FC236}">
                <a16:creationId xmlns:a16="http://schemas.microsoft.com/office/drawing/2014/main" id="{7C2BF815-2FBB-4E12-8E66-077D40AEAD1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7E4AE9F-2F3D-44C0-9913-1CF35FDCE532}"/>
              </a:ext>
            </a:extLst>
          </p:cNvPr>
          <p:cNvSpPr>
            <a:spLocks noGrp="1"/>
          </p:cNvSpPr>
          <p:nvPr>
            <p:ph type="sldNum" sz="quarter" idx="12"/>
          </p:nvPr>
        </p:nvSpPr>
        <p:spPr/>
        <p:txBody>
          <a:bodyPr/>
          <a:lstStyle/>
          <a:p>
            <a:fld id="{FB2BAC19-8849-49BD-897D-2043F4903CEF}" type="slidenum">
              <a:rPr lang="en-IN" smtClean="0"/>
              <a:t>‹#›</a:t>
            </a:fld>
            <a:endParaRPr lang="en-IN"/>
          </a:p>
        </p:txBody>
      </p:sp>
    </p:spTree>
    <p:extLst>
      <p:ext uri="{BB962C8B-B14F-4D97-AF65-F5344CB8AC3E}">
        <p14:creationId xmlns:p14="http://schemas.microsoft.com/office/powerpoint/2010/main" val="2932965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9E476-2450-4A19-AB69-0B65C8B98FE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6C6A90F-1AEF-4277-AC99-11C5A72C0C4F}"/>
              </a:ext>
            </a:extLst>
          </p:cNvPr>
          <p:cNvSpPr>
            <a:spLocks noGrp="1"/>
          </p:cNvSpPr>
          <p:nvPr>
            <p:ph type="dt" sz="half" idx="10"/>
          </p:nvPr>
        </p:nvSpPr>
        <p:spPr/>
        <p:txBody>
          <a:bodyPr/>
          <a:lstStyle/>
          <a:p>
            <a:fld id="{95DF318F-AFED-48B5-A4C9-12E25A0AA439}" type="datetimeFigureOut">
              <a:rPr lang="en-IN" smtClean="0"/>
              <a:t>30-06-2020</a:t>
            </a:fld>
            <a:endParaRPr lang="en-IN"/>
          </a:p>
        </p:txBody>
      </p:sp>
      <p:sp>
        <p:nvSpPr>
          <p:cNvPr id="4" name="Footer Placeholder 3">
            <a:extLst>
              <a:ext uri="{FF2B5EF4-FFF2-40B4-BE49-F238E27FC236}">
                <a16:creationId xmlns:a16="http://schemas.microsoft.com/office/drawing/2014/main" id="{EE5A4CB4-3E50-4A68-AB8E-7AB502835B2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6D01781-1170-41D7-ABC9-5B7939A6BE33}"/>
              </a:ext>
            </a:extLst>
          </p:cNvPr>
          <p:cNvSpPr>
            <a:spLocks noGrp="1"/>
          </p:cNvSpPr>
          <p:nvPr>
            <p:ph type="sldNum" sz="quarter" idx="12"/>
          </p:nvPr>
        </p:nvSpPr>
        <p:spPr/>
        <p:txBody>
          <a:bodyPr/>
          <a:lstStyle/>
          <a:p>
            <a:fld id="{FB2BAC19-8849-49BD-897D-2043F4903CEF}" type="slidenum">
              <a:rPr lang="en-IN" smtClean="0"/>
              <a:t>‹#›</a:t>
            </a:fld>
            <a:endParaRPr lang="en-IN"/>
          </a:p>
        </p:txBody>
      </p:sp>
    </p:spTree>
    <p:extLst>
      <p:ext uri="{BB962C8B-B14F-4D97-AF65-F5344CB8AC3E}">
        <p14:creationId xmlns:p14="http://schemas.microsoft.com/office/powerpoint/2010/main" val="1756194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6C3060-E983-4692-8B99-D8EA8AFC05CC}"/>
              </a:ext>
            </a:extLst>
          </p:cNvPr>
          <p:cNvSpPr>
            <a:spLocks noGrp="1"/>
          </p:cNvSpPr>
          <p:nvPr>
            <p:ph type="dt" sz="half" idx="10"/>
          </p:nvPr>
        </p:nvSpPr>
        <p:spPr/>
        <p:txBody>
          <a:bodyPr/>
          <a:lstStyle/>
          <a:p>
            <a:fld id="{95DF318F-AFED-48B5-A4C9-12E25A0AA439}" type="datetimeFigureOut">
              <a:rPr lang="en-IN" smtClean="0"/>
              <a:t>30-06-2020</a:t>
            </a:fld>
            <a:endParaRPr lang="en-IN"/>
          </a:p>
        </p:txBody>
      </p:sp>
      <p:sp>
        <p:nvSpPr>
          <p:cNvPr id="3" name="Footer Placeholder 2">
            <a:extLst>
              <a:ext uri="{FF2B5EF4-FFF2-40B4-BE49-F238E27FC236}">
                <a16:creationId xmlns:a16="http://schemas.microsoft.com/office/drawing/2014/main" id="{C03CB0D0-59E5-4438-8D1F-4BC9F0C826C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A0D3E4F-3560-41B9-A3CA-FB0256D62695}"/>
              </a:ext>
            </a:extLst>
          </p:cNvPr>
          <p:cNvSpPr>
            <a:spLocks noGrp="1"/>
          </p:cNvSpPr>
          <p:nvPr>
            <p:ph type="sldNum" sz="quarter" idx="12"/>
          </p:nvPr>
        </p:nvSpPr>
        <p:spPr/>
        <p:txBody>
          <a:bodyPr/>
          <a:lstStyle/>
          <a:p>
            <a:fld id="{FB2BAC19-8849-49BD-897D-2043F4903CEF}" type="slidenum">
              <a:rPr lang="en-IN" smtClean="0"/>
              <a:t>‹#›</a:t>
            </a:fld>
            <a:endParaRPr lang="en-IN"/>
          </a:p>
        </p:txBody>
      </p:sp>
    </p:spTree>
    <p:extLst>
      <p:ext uri="{BB962C8B-B14F-4D97-AF65-F5344CB8AC3E}">
        <p14:creationId xmlns:p14="http://schemas.microsoft.com/office/powerpoint/2010/main" val="1253217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B22FC-37D5-444D-9B0C-4C947C1587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00F2963-147A-40BC-B44D-16AF0CA722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DC02D7F-098E-435F-8B83-5E9C89241B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EC3A63-15ED-49BB-94EB-3CFCD8292E90}"/>
              </a:ext>
            </a:extLst>
          </p:cNvPr>
          <p:cNvSpPr>
            <a:spLocks noGrp="1"/>
          </p:cNvSpPr>
          <p:nvPr>
            <p:ph type="dt" sz="half" idx="10"/>
          </p:nvPr>
        </p:nvSpPr>
        <p:spPr/>
        <p:txBody>
          <a:bodyPr/>
          <a:lstStyle/>
          <a:p>
            <a:fld id="{95DF318F-AFED-48B5-A4C9-12E25A0AA439}" type="datetimeFigureOut">
              <a:rPr lang="en-IN" smtClean="0"/>
              <a:t>30-06-2020</a:t>
            </a:fld>
            <a:endParaRPr lang="en-IN"/>
          </a:p>
        </p:txBody>
      </p:sp>
      <p:sp>
        <p:nvSpPr>
          <p:cNvPr id="6" name="Footer Placeholder 5">
            <a:extLst>
              <a:ext uri="{FF2B5EF4-FFF2-40B4-BE49-F238E27FC236}">
                <a16:creationId xmlns:a16="http://schemas.microsoft.com/office/drawing/2014/main" id="{63AAF643-0771-43FD-A6D1-3C66DB6FEA5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8420681-D3A5-408A-9085-4A5342A9C961}"/>
              </a:ext>
            </a:extLst>
          </p:cNvPr>
          <p:cNvSpPr>
            <a:spLocks noGrp="1"/>
          </p:cNvSpPr>
          <p:nvPr>
            <p:ph type="sldNum" sz="quarter" idx="12"/>
          </p:nvPr>
        </p:nvSpPr>
        <p:spPr/>
        <p:txBody>
          <a:bodyPr/>
          <a:lstStyle/>
          <a:p>
            <a:fld id="{FB2BAC19-8849-49BD-897D-2043F4903CEF}" type="slidenum">
              <a:rPr lang="en-IN" smtClean="0"/>
              <a:t>‹#›</a:t>
            </a:fld>
            <a:endParaRPr lang="en-IN"/>
          </a:p>
        </p:txBody>
      </p:sp>
    </p:spTree>
    <p:extLst>
      <p:ext uri="{BB962C8B-B14F-4D97-AF65-F5344CB8AC3E}">
        <p14:creationId xmlns:p14="http://schemas.microsoft.com/office/powerpoint/2010/main" val="1199573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6994C-6D19-4714-BBBC-B5988BC059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88933D4-0B15-4664-A5FC-FCBB3C432D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581D7A2-03BF-46C7-952A-D4CAA04BB4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1B22F5-9552-461B-B6B5-FCEFC07DF79D}"/>
              </a:ext>
            </a:extLst>
          </p:cNvPr>
          <p:cNvSpPr>
            <a:spLocks noGrp="1"/>
          </p:cNvSpPr>
          <p:nvPr>
            <p:ph type="dt" sz="half" idx="10"/>
          </p:nvPr>
        </p:nvSpPr>
        <p:spPr/>
        <p:txBody>
          <a:bodyPr/>
          <a:lstStyle/>
          <a:p>
            <a:fld id="{95DF318F-AFED-48B5-A4C9-12E25A0AA439}" type="datetimeFigureOut">
              <a:rPr lang="en-IN" smtClean="0"/>
              <a:t>30-06-2020</a:t>
            </a:fld>
            <a:endParaRPr lang="en-IN"/>
          </a:p>
        </p:txBody>
      </p:sp>
      <p:sp>
        <p:nvSpPr>
          <p:cNvPr id="6" name="Footer Placeholder 5">
            <a:extLst>
              <a:ext uri="{FF2B5EF4-FFF2-40B4-BE49-F238E27FC236}">
                <a16:creationId xmlns:a16="http://schemas.microsoft.com/office/drawing/2014/main" id="{DAF7761E-4A33-4CCA-A0DA-2571EB7887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6206358-EF0D-487E-A22C-8CF8B42247D2}"/>
              </a:ext>
            </a:extLst>
          </p:cNvPr>
          <p:cNvSpPr>
            <a:spLocks noGrp="1"/>
          </p:cNvSpPr>
          <p:nvPr>
            <p:ph type="sldNum" sz="quarter" idx="12"/>
          </p:nvPr>
        </p:nvSpPr>
        <p:spPr/>
        <p:txBody>
          <a:bodyPr/>
          <a:lstStyle/>
          <a:p>
            <a:fld id="{FB2BAC19-8849-49BD-897D-2043F4903CEF}" type="slidenum">
              <a:rPr lang="en-IN" smtClean="0"/>
              <a:t>‹#›</a:t>
            </a:fld>
            <a:endParaRPr lang="en-IN"/>
          </a:p>
        </p:txBody>
      </p:sp>
    </p:spTree>
    <p:extLst>
      <p:ext uri="{BB962C8B-B14F-4D97-AF65-F5344CB8AC3E}">
        <p14:creationId xmlns:p14="http://schemas.microsoft.com/office/powerpoint/2010/main" val="743445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57A475-C6A1-46A3-B9F1-2F08F6811C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3B90FC9-FEBB-4CE7-A4FA-DEBFA28618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04CA47-AD67-4E84-A25A-33EA83524C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DF318F-AFED-48B5-A4C9-12E25A0AA439}" type="datetimeFigureOut">
              <a:rPr lang="en-IN" smtClean="0"/>
              <a:t>30-06-2020</a:t>
            </a:fld>
            <a:endParaRPr lang="en-IN"/>
          </a:p>
        </p:txBody>
      </p:sp>
      <p:sp>
        <p:nvSpPr>
          <p:cNvPr id="5" name="Footer Placeholder 4">
            <a:extLst>
              <a:ext uri="{FF2B5EF4-FFF2-40B4-BE49-F238E27FC236}">
                <a16:creationId xmlns:a16="http://schemas.microsoft.com/office/drawing/2014/main" id="{1D46D766-20EA-4263-94D3-B9908F2BBD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7725380-35C3-4326-BDFD-C0A7D51377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2BAC19-8849-49BD-897D-2043F4903CEF}" type="slidenum">
              <a:rPr lang="en-IN" smtClean="0"/>
              <a:t>‹#›</a:t>
            </a:fld>
            <a:endParaRPr lang="en-IN"/>
          </a:p>
        </p:txBody>
      </p:sp>
    </p:spTree>
    <p:extLst>
      <p:ext uri="{BB962C8B-B14F-4D97-AF65-F5344CB8AC3E}">
        <p14:creationId xmlns:p14="http://schemas.microsoft.com/office/powerpoint/2010/main" val="12593178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9" name="Rectangle 98">
            <a:extLst>
              <a:ext uri="{FF2B5EF4-FFF2-40B4-BE49-F238E27FC236}">
                <a16:creationId xmlns:a16="http://schemas.microsoft.com/office/drawing/2014/main" id="{E4F9F79B-A093-478E-96B5-EE02BC93A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BB0888-44B5-4588-8D41-045F9E666B17}"/>
              </a:ext>
            </a:extLst>
          </p:cNvPr>
          <p:cNvSpPr>
            <a:spLocks noGrp="1"/>
          </p:cNvSpPr>
          <p:nvPr>
            <p:ph type="ctrTitle"/>
          </p:nvPr>
        </p:nvSpPr>
        <p:spPr>
          <a:xfrm>
            <a:off x="640079" y="4526280"/>
            <a:ext cx="7410681" cy="1737360"/>
          </a:xfrm>
        </p:spPr>
        <p:txBody>
          <a:bodyPr vert="horz" lIns="91440" tIns="45720" rIns="91440" bIns="45720" rtlCol="0" anchor="ctr">
            <a:normAutofit/>
          </a:bodyPr>
          <a:lstStyle/>
          <a:p>
            <a:pPr algn="l"/>
            <a:r>
              <a:rPr lang="en-US" sz="4800" b="1" dirty="0">
                <a:solidFill>
                  <a:srgbClr val="002060"/>
                </a:solidFill>
              </a:rPr>
              <a:t>QUICK RESCUE BOT</a:t>
            </a:r>
            <a:br>
              <a:rPr lang="en-US" sz="4800" b="1" dirty="0"/>
            </a:br>
            <a:endParaRPr lang="en-US" sz="4800" b="1" dirty="0"/>
          </a:p>
        </p:txBody>
      </p:sp>
      <p:sp>
        <p:nvSpPr>
          <p:cNvPr id="3" name="Subtitle 2">
            <a:extLst>
              <a:ext uri="{FF2B5EF4-FFF2-40B4-BE49-F238E27FC236}">
                <a16:creationId xmlns:a16="http://schemas.microsoft.com/office/drawing/2014/main" id="{93558F3B-A328-428C-B412-E99B6DFB4648}"/>
              </a:ext>
            </a:extLst>
          </p:cNvPr>
          <p:cNvSpPr>
            <a:spLocks noGrp="1"/>
          </p:cNvSpPr>
          <p:nvPr>
            <p:ph type="subTitle" idx="1"/>
          </p:nvPr>
        </p:nvSpPr>
        <p:spPr>
          <a:xfrm>
            <a:off x="640080" y="595293"/>
            <a:ext cx="5676637" cy="3463951"/>
          </a:xfrm>
        </p:spPr>
        <p:txBody>
          <a:bodyPr vert="horz" lIns="91440" tIns="45720" rIns="91440" bIns="45720" rtlCol="0" anchor="ctr">
            <a:normAutofit/>
          </a:bodyPr>
          <a:lstStyle/>
          <a:p>
            <a:pPr indent="-228600" algn="l">
              <a:buFont typeface="Arial" panose="020B0604020202020204" pitchFamily="34" charset="0"/>
              <a:buChar char="•"/>
            </a:pPr>
            <a:r>
              <a:rPr lang="en-US" sz="1800" b="1" dirty="0">
                <a:solidFill>
                  <a:srgbClr val="002060"/>
                </a:solidFill>
              </a:rPr>
              <a:t>ANAND PRAKASH</a:t>
            </a:r>
          </a:p>
          <a:p>
            <a:pPr indent="-228600" algn="l">
              <a:buFont typeface="Arial" panose="020B0604020202020204" pitchFamily="34" charset="0"/>
              <a:buChar char="•"/>
            </a:pPr>
            <a:r>
              <a:rPr lang="en-US" sz="1800" b="1" dirty="0">
                <a:solidFill>
                  <a:srgbClr val="002060"/>
                </a:solidFill>
              </a:rPr>
              <a:t>JITIKANTHA SARANGI</a:t>
            </a:r>
          </a:p>
          <a:p>
            <a:pPr indent="-228600" algn="l">
              <a:buFont typeface="Arial" panose="020B0604020202020204" pitchFamily="34" charset="0"/>
              <a:buChar char="•"/>
            </a:pPr>
            <a:r>
              <a:rPr lang="en-US" sz="1800" b="1" dirty="0">
                <a:solidFill>
                  <a:srgbClr val="002060"/>
                </a:solidFill>
              </a:rPr>
              <a:t>ADWAIT BAJPAI</a:t>
            </a:r>
          </a:p>
          <a:p>
            <a:pPr indent="-228600" algn="l">
              <a:buFont typeface="Arial" panose="020B0604020202020204" pitchFamily="34" charset="0"/>
              <a:buChar char="•"/>
            </a:pPr>
            <a:r>
              <a:rPr lang="en-US" sz="1800" b="1" dirty="0">
                <a:solidFill>
                  <a:srgbClr val="002060"/>
                </a:solidFill>
              </a:rPr>
              <a:t>ANANYA REGINALD FREDERICK</a:t>
            </a:r>
          </a:p>
        </p:txBody>
      </p:sp>
      <p:pic>
        <p:nvPicPr>
          <p:cNvPr id="15" name="Picture 14" descr="A picture containing transport, flying, air, airplane&#10;&#10;Description automatically generated">
            <a:extLst>
              <a:ext uri="{FF2B5EF4-FFF2-40B4-BE49-F238E27FC236}">
                <a16:creationId xmlns:a16="http://schemas.microsoft.com/office/drawing/2014/main" id="{6D75693E-38F6-43DD-9446-8EC0DFD7A8A3}"/>
              </a:ext>
            </a:extLst>
          </p:cNvPr>
          <p:cNvPicPr>
            <a:picLocks noChangeAspect="1"/>
          </p:cNvPicPr>
          <p:nvPr/>
        </p:nvPicPr>
        <p:blipFill rotWithShape="1">
          <a:blip r:embed="rId2">
            <a:extLst>
              <a:ext uri="{28A0092B-C50C-407E-A947-70E740481C1C}">
                <a14:useLocalDpi xmlns:a14="http://schemas.microsoft.com/office/drawing/2010/main" val="0"/>
              </a:ext>
            </a:extLst>
          </a:blip>
          <a:srcRect t="2666" r="2" b="26119"/>
          <a:stretch/>
        </p:blipFill>
        <p:spPr>
          <a:xfrm>
            <a:off x="6492114" y="10"/>
            <a:ext cx="5699887" cy="4059234"/>
          </a:xfrm>
          <a:custGeom>
            <a:avLst/>
            <a:gdLst/>
            <a:ahLst/>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p:spPr>
      </p:pic>
      <p:cxnSp>
        <p:nvCxnSpPr>
          <p:cNvPr id="101" name="Straight Connector 100">
            <a:extLst>
              <a:ext uri="{FF2B5EF4-FFF2-40B4-BE49-F238E27FC236}">
                <a16:creationId xmlns:a16="http://schemas.microsoft.com/office/drawing/2014/main" id="{D4C22394-EBC2-4FAF-A555-6C02D589E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1508760" y="3431556"/>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103" name="Oval 102">
            <a:extLst>
              <a:ext uri="{FF2B5EF4-FFF2-40B4-BE49-F238E27FC236}">
                <a16:creationId xmlns:a16="http://schemas.microsoft.com/office/drawing/2014/main" id="{F7194F93-1F71-4A70-9DF1-28F183771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1147" y="5004581"/>
            <a:ext cx="962395" cy="962395"/>
          </a:xfrm>
          <a:prstGeom prst="ellipse">
            <a:avLst/>
          </a:prstGeom>
          <a:solidFill>
            <a:srgbClr val="296F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9BBC0C84-DC2A-43AE-9576-0A44295E8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63725" y="4865965"/>
            <a:ext cx="293695" cy="293695"/>
          </a:xfrm>
          <a:prstGeom prst="ellipse">
            <a:avLst/>
          </a:prstGeom>
          <a:solidFill>
            <a:srgbClr val="71A7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knife&#10;&#10;Description automatically generated">
            <a:extLst>
              <a:ext uri="{FF2B5EF4-FFF2-40B4-BE49-F238E27FC236}">
                <a16:creationId xmlns:a16="http://schemas.microsoft.com/office/drawing/2014/main" id="{357BF5D4-A4CD-4FDD-9D91-9BB13D7781A5}"/>
              </a:ext>
            </a:extLst>
          </p:cNvPr>
          <p:cNvPicPr>
            <a:picLocks noChangeAspect="1"/>
          </p:cNvPicPr>
          <p:nvPr/>
        </p:nvPicPr>
        <p:blipFill>
          <a:blip r:embed="rId3"/>
          <a:stretch>
            <a:fillRect/>
          </a:stretch>
        </p:blipFill>
        <p:spPr>
          <a:xfrm>
            <a:off x="10255348" y="0"/>
            <a:ext cx="1936652" cy="846111"/>
          </a:xfrm>
          <a:prstGeom prst="rect">
            <a:avLst/>
          </a:prstGeom>
        </p:spPr>
      </p:pic>
    </p:spTree>
    <p:extLst>
      <p:ext uri="{BB962C8B-B14F-4D97-AF65-F5344CB8AC3E}">
        <p14:creationId xmlns:p14="http://schemas.microsoft.com/office/powerpoint/2010/main" val="2252519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6C11F-7160-4D6E-B2F8-4AD6752B1B56}"/>
              </a:ext>
            </a:extLst>
          </p:cNvPr>
          <p:cNvSpPr>
            <a:spLocks noGrp="1"/>
          </p:cNvSpPr>
          <p:nvPr>
            <p:ph type="title"/>
          </p:nvPr>
        </p:nvSpPr>
        <p:spPr>
          <a:xfrm>
            <a:off x="838200" y="75457"/>
            <a:ext cx="10515600" cy="770654"/>
          </a:xfrm>
        </p:spPr>
        <p:txBody>
          <a:bodyPr>
            <a:normAutofit/>
          </a:bodyPr>
          <a:lstStyle/>
          <a:p>
            <a:r>
              <a:rPr lang="en-IN" sz="4000" b="1" dirty="0">
                <a:solidFill>
                  <a:srgbClr val="002060"/>
                </a:solidFill>
              </a:rPr>
              <a:t>Operator-Controller-Module</a:t>
            </a:r>
          </a:p>
        </p:txBody>
      </p:sp>
      <p:pic>
        <p:nvPicPr>
          <p:cNvPr id="4" name="Picture 3" descr="A picture containing knife&#10;&#10;Description automatically generated">
            <a:extLst>
              <a:ext uri="{FF2B5EF4-FFF2-40B4-BE49-F238E27FC236}">
                <a16:creationId xmlns:a16="http://schemas.microsoft.com/office/drawing/2014/main" id="{4D1A53CC-4C76-4EB3-9971-A83B9C9BA87B}"/>
              </a:ext>
            </a:extLst>
          </p:cNvPr>
          <p:cNvPicPr>
            <a:picLocks noChangeAspect="1"/>
          </p:cNvPicPr>
          <p:nvPr/>
        </p:nvPicPr>
        <p:blipFill>
          <a:blip r:embed="rId2"/>
          <a:stretch>
            <a:fillRect/>
          </a:stretch>
        </p:blipFill>
        <p:spPr>
          <a:xfrm>
            <a:off x="10255348" y="0"/>
            <a:ext cx="1936652" cy="846111"/>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AA9A6E3D-092C-4912-96E6-AEBFB74ACD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5397" y="1026926"/>
            <a:ext cx="4750857" cy="5831074"/>
          </a:xfrm>
          <a:prstGeom prst="rect">
            <a:avLst/>
          </a:prstGeom>
        </p:spPr>
      </p:pic>
    </p:spTree>
    <p:extLst>
      <p:ext uri="{BB962C8B-B14F-4D97-AF65-F5344CB8AC3E}">
        <p14:creationId xmlns:p14="http://schemas.microsoft.com/office/powerpoint/2010/main" val="1649143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6C11F-7160-4D6E-B2F8-4AD6752B1B56}"/>
              </a:ext>
            </a:extLst>
          </p:cNvPr>
          <p:cNvSpPr>
            <a:spLocks noGrp="1"/>
          </p:cNvSpPr>
          <p:nvPr>
            <p:ph type="title"/>
          </p:nvPr>
        </p:nvSpPr>
        <p:spPr>
          <a:xfrm>
            <a:off x="838200" y="201530"/>
            <a:ext cx="10515600" cy="770654"/>
          </a:xfrm>
        </p:spPr>
        <p:txBody>
          <a:bodyPr>
            <a:normAutofit/>
          </a:bodyPr>
          <a:lstStyle/>
          <a:p>
            <a:r>
              <a:rPr lang="en-IN" sz="4000" b="1" dirty="0">
                <a:solidFill>
                  <a:srgbClr val="002060"/>
                </a:solidFill>
              </a:rPr>
              <a:t>Macro Architecture</a:t>
            </a:r>
          </a:p>
        </p:txBody>
      </p:sp>
      <p:pic>
        <p:nvPicPr>
          <p:cNvPr id="4" name="Picture 3" descr="A picture containing knife&#10;&#10;Description automatically generated">
            <a:extLst>
              <a:ext uri="{FF2B5EF4-FFF2-40B4-BE49-F238E27FC236}">
                <a16:creationId xmlns:a16="http://schemas.microsoft.com/office/drawing/2014/main" id="{4D1A53CC-4C76-4EB3-9971-A83B9C9BA87B}"/>
              </a:ext>
            </a:extLst>
          </p:cNvPr>
          <p:cNvPicPr>
            <a:picLocks noChangeAspect="1"/>
          </p:cNvPicPr>
          <p:nvPr/>
        </p:nvPicPr>
        <p:blipFill>
          <a:blip r:embed="rId2"/>
          <a:stretch>
            <a:fillRect/>
          </a:stretch>
        </p:blipFill>
        <p:spPr>
          <a:xfrm>
            <a:off x="10255348" y="0"/>
            <a:ext cx="1936652" cy="846111"/>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DA80783B-A961-4421-AAA0-C3C5CD3A6A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146" y="1047641"/>
            <a:ext cx="9814560" cy="5520690"/>
          </a:xfrm>
          <a:prstGeom prst="rect">
            <a:avLst/>
          </a:prstGeom>
        </p:spPr>
      </p:pic>
    </p:spTree>
    <p:extLst>
      <p:ext uri="{BB962C8B-B14F-4D97-AF65-F5344CB8AC3E}">
        <p14:creationId xmlns:p14="http://schemas.microsoft.com/office/powerpoint/2010/main" val="3615582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6C11F-7160-4D6E-B2F8-4AD6752B1B56}"/>
              </a:ext>
            </a:extLst>
          </p:cNvPr>
          <p:cNvSpPr>
            <a:spLocks noGrp="1"/>
          </p:cNvSpPr>
          <p:nvPr>
            <p:ph type="title"/>
          </p:nvPr>
        </p:nvSpPr>
        <p:spPr>
          <a:xfrm>
            <a:off x="838200" y="180204"/>
            <a:ext cx="10515600" cy="770654"/>
          </a:xfrm>
        </p:spPr>
        <p:txBody>
          <a:bodyPr>
            <a:normAutofit/>
          </a:bodyPr>
          <a:lstStyle/>
          <a:p>
            <a:r>
              <a:rPr lang="en-IN" sz="4000" b="1" dirty="0">
                <a:solidFill>
                  <a:srgbClr val="002060"/>
                </a:solidFill>
              </a:rPr>
              <a:t>Detect Role</a:t>
            </a:r>
          </a:p>
        </p:txBody>
      </p:sp>
      <p:pic>
        <p:nvPicPr>
          <p:cNvPr id="4" name="Picture 3" descr="A picture containing knife&#10;&#10;Description automatically generated">
            <a:extLst>
              <a:ext uri="{FF2B5EF4-FFF2-40B4-BE49-F238E27FC236}">
                <a16:creationId xmlns:a16="http://schemas.microsoft.com/office/drawing/2014/main" id="{4D1A53CC-4C76-4EB3-9971-A83B9C9BA87B}"/>
              </a:ext>
            </a:extLst>
          </p:cNvPr>
          <p:cNvPicPr>
            <a:picLocks noChangeAspect="1"/>
          </p:cNvPicPr>
          <p:nvPr/>
        </p:nvPicPr>
        <p:blipFill>
          <a:blip r:embed="rId2"/>
          <a:stretch>
            <a:fillRect/>
          </a:stretch>
        </p:blipFill>
        <p:spPr>
          <a:xfrm>
            <a:off x="10255348" y="0"/>
            <a:ext cx="1936652" cy="846111"/>
          </a:xfrm>
          <a:prstGeom prst="rect">
            <a:avLst/>
          </a:prstGeom>
        </p:spPr>
      </p:pic>
      <p:pic>
        <p:nvPicPr>
          <p:cNvPr id="7" name="Picture 6" descr="A picture containing screenshot&#10;&#10;Description automatically generated">
            <a:extLst>
              <a:ext uri="{FF2B5EF4-FFF2-40B4-BE49-F238E27FC236}">
                <a16:creationId xmlns:a16="http://schemas.microsoft.com/office/drawing/2014/main" id="{5662E027-F8CA-4174-8CA0-C5B4105D40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6564" y="950858"/>
            <a:ext cx="8338872" cy="5907142"/>
          </a:xfrm>
          <a:prstGeom prst="rect">
            <a:avLst/>
          </a:prstGeom>
        </p:spPr>
      </p:pic>
    </p:spTree>
    <p:extLst>
      <p:ext uri="{BB962C8B-B14F-4D97-AF65-F5344CB8AC3E}">
        <p14:creationId xmlns:p14="http://schemas.microsoft.com/office/powerpoint/2010/main" val="9331907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6C11F-7160-4D6E-B2F8-4AD6752B1B56}"/>
              </a:ext>
            </a:extLst>
          </p:cNvPr>
          <p:cNvSpPr>
            <a:spLocks noGrp="1"/>
          </p:cNvSpPr>
          <p:nvPr>
            <p:ph type="title"/>
          </p:nvPr>
        </p:nvSpPr>
        <p:spPr>
          <a:xfrm>
            <a:off x="838200" y="180204"/>
            <a:ext cx="10515600" cy="770654"/>
          </a:xfrm>
        </p:spPr>
        <p:txBody>
          <a:bodyPr>
            <a:normAutofit/>
          </a:bodyPr>
          <a:lstStyle/>
          <a:p>
            <a:r>
              <a:rPr lang="en-IN" sz="4000" b="1" dirty="0">
                <a:solidFill>
                  <a:srgbClr val="002060"/>
                </a:solidFill>
              </a:rPr>
              <a:t>Detect Role</a:t>
            </a:r>
          </a:p>
        </p:txBody>
      </p:sp>
      <p:pic>
        <p:nvPicPr>
          <p:cNvPr id="4" name="Picture 3" descr="A picture containing knife&#10;&#10;Description automatically generated">
            <a:extLst>
              <a:ext uri="{FF2B5EF4-FFF2-40B4-BE49-F238E27FC236}">
                <a16:creationId xmlns:a16="http://schemas.microsoft.com/office/drawing/2014/main" id="{4D1A53CC-4C76-4EB3-9971-A83B9C9BA87B}"/>
              </a:ext>
            </a:extLst>
          </p:cNvPr>
          <p:cNvPicPr>
            <a:picLocks noChangeAspect="1"/>
          </p:cNvPicPr>
          <p:nvPr/>
        </p:nvPicPr>
        <p:blipFill>
          <a:blip r:embed="rId2"/>
          <a:stretch>
            <a:fillRect/>
          </a:stretch>
        </p:blipFill>
        <p:spPr>
          <a:xfrm>
            <a:off x="10255348" y="0"/>
            <a:ext cx="1936652" cy="846111"/>
          </a:xfrm>
          <a:prstGeom prst="rect">
            <a:avLst/>
          </a:prstGeom>
        </p:spPr>
      </p:pic>
      <p:pic>
        <p:nvPicPr>
          <p:cNvPr id="5" name="Picture 4" descr="A screenshot of a social media post&#10;&#10;Description automatically generated">
            <a:extLst>
              <a:ext uri="{FF2B5EF4-FFF2-40B4-BE49-F238E27FC236}">
                <a16:creationId xmlns:a16="http://schemas.microsoft.com/office/drawing/2014/main" id="{017AE137-819E-42DC-8FE6-9EA1F2355C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3717" y="1654706"/>
            <a:ext cx="6158283" cy="3548588"/>
          </a:xfrm>
          <a:prstGeom prst="rect">
            <a:avLst/>
          </a:prstGeom>
        </p:spPr>
      </p:pic>
    </p:spTree>
    <p:extLst>
      <p:ext uri="{BB962C8B-B14F-4D97-AF65-F5344CB8AC3E}">
        <p14:creationId xmlns:p14="http://schemas.microsoft.com/office/powerpoint/2010/main" val="37701206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6C11F-7160-4D6E-B2F8-4AD6752B1B56}"/>
              </a:ext>
            </a:extLst>
          </p:cNvPr>
          <p:cNvSpPr>
            <a:spLocks noGrp="1"/>
          </p:cNvSpPr>
          <p:nvPr>
            <p:ph type="title"/>
          </p:nvPr>
        </p:nvSpPr>
        <p:spPr>
          <a:xfrm>
            <a:off x="838200" y="180204"/>
            <a:ext cx="10515600" cy="770654"/>
          </a:xfrm>
        </p:spPr>
        <p:txBody>
          <a:bodyPr>
            <a:normAutofit/>
          </a:bodyPr>
          <a:lstStyle/>
          <a:p>
            <a:r>
              <a:rPr lang="en-IN" sz="4000" b="1" dirty="0">
                <a:solidFill>
                  <a:srgbClr val="002060"/>
                </a:solidFill>
              </a:rPr>
              <a:t>Survey Role</a:t>
            </a:r>
          </a:p>
        </p:txBody>
      </p:sp>
      <p:pic>
        <p:nvPicPr>
          <p:cNvPr id="4" name="Picture 3" descr="A picture containing knife&#10;&#10;Description automatically generated">
            <a:extLst>
              <a:ext uri="{FF2B5EF4-FFF2-40B4-BE49-F238E27FC236}">
                <a16:creationId xmlns:a16="http://schemas.microsoft.com/office/drawing/2014/main" id="{4D1A53CC-4C76-4EB3-9971-A83B9C9BA87B}"/>
              </a:ext>
            </a:extLst>
          </p:cNvPr>
          <p:cNvPicPr>
            <a:picLocks noChangeAspect="1"/>
          </p:cNvPicPr>
          <p:nvPr/>
        </p:nvPicPr>
        <p:blipFill>
          <a:blip r:embed="rId2"/>
          <a:stretch>
            <a:fillRect/>
          </a:stretch>
        </p:blipFill>
        <p:spPr>
          <a:xfrm>
            <a:off x="10255348" y="0"/>
            <a:ext cx="1936652" cy="846111"/>
          </a:xfrm>
          <a:prstGeom prst="rect">
            <a:avLst/>
          </a:prstGeom>
        </p:spPr>
      </p:pic>
      <p:pic>
        <p:nvPicPr>
          <p:cNvPr id="6" name="Picture 5" descr="A picture containing screenshot&#10;&#10;Description automatically generated">
            <a:extLst>
              <a:ext uri="{FF2B5EF4-FFF2-40B4-BE49-F238E27FC236}">
                <a16:creationId xmlns:a16="http://schemas.microsoft.com/office/drawing/2014/main" id="{8378211C-F641-4EB6-B362-D91CA6C243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0354" y="846111"/>
            <a:ext cx="8931292" cy="5907142"/>
          </a:xfrm>
          <a:prstGeom prst="rect">
            <a:avLst/>
          </a:prstGeom>
        </p:spPr>
      </p:pic>
    </p:spTree>
    <p:extLst>
      <p:ext uri="{BB962C8B-B14F-4D97-AF65-F5344CB8AC3E}">
        <p14:creationId xmlns:p14="http://schemas.microsoft.com/office/powerpoint/2010/main" val="42821759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6C11F-7160-4D6E-B2F8-4AD6752B1B56}"/>
              </a:ext>
            </a:extLst>
          </p:cNvPr>
          <p:cNvSpPr>
            <a:spLocks noGrp="1"/>
          </p:cNvSpPr>
          <p:nvPr>
            <p:ph type="title"/>
          </p:nvPr>
        </p:nvSpPr>
        <p:spPr>
          <a:xfrm>
            <a:off x="838200" y="180204"/>
            <a:ext cx="10515600" cy="770654"/>
          </a:xfrm>
        </p:spPr>
        <p:txBody>
          <a:bodyPr>
            <a:normAutofit/>
          </a:bodyPr>
          <a:lstStyle/>
          <a:p>
            <a:r>
              <a:rPr lang="en-IN" sz="4000" b="1" dirty="0">
                <a:solidFill>
                  <a:srgbClr val="002060"/>
                </a:solidFill>
              </a:rPr>
              <a:t>Survey Role</a:t>
            </a:r>
          </a:p>
        </p:txBody>
      </p:sp>
      <p:pic>
        <p:nvPicPr>
          <p:cNvPr id="4" name="Picture 3" descr="A picture containing knife&#10;&#10;Description automatically generated">
            <a:extLst>
              <a:ext uri="{FF2B5EF4-FFF2-40B4-BE49-F238E27FC236}">
                <a16:creationId xmlns:a16="http://schemas.microsoft.com/office/drawing/2014/main" id="{4D1A53CC-4C76-4EB3-9971-A83B9C9BA87B}"/>
              </a:ext>
            </a:extLst>
          </p:cNvPr>
          <p:cNvPicPr>
            <a:picLocks noChangeAspect="1"/>
          </p:cNvPicPr>
          <p:nvPr/>
        </p:nvPicPr>
        <p:blipFill>
          <a:blip r:embed="rId2"/>
          <a:stretch>
            <a:fillRect/>
          </a:stretch>
        </p:blipFill>
        <p:spPr>
          <a:xfrm>
            <a:off x="10255348" y="0"/>
            <a:ext cx="1936652" cy="846111"/>
          </a:xfrm>
          <a:prstGeom prst="rect">
            <a:avLst/>
          </a:prstGeom>
        </p:spPr>
      </p:pic>
      <p:pic>
        <p:nvPicPr>
          <p:cNvPr id="5" name="Picture 4" descr="A close up of a map&#10;&#10;Description automatically generated">
            <a:extLst>
              <a:ext uri="{FF2B5EF4-FFF2-40B4-BE49-F238E27FC236}">
                <a16:creationId xmlns:a16="http://schemas.microsoft.com/office/drawing/2014/main" id="{F23B6DD5-A966-49FF-948E-C0FB568A65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3413" y="1752366"/>
            <a:ext cx="5458587" cy="3353268"/>
          </a:xfrm>
          <a:prstGeom prst="rect">
            <a:avLst/>
          </a:prstGeom>
        </p:spPr>
      </p:pic>
    </p:spTree>
    <p:extLst>
      <p:ext uri="{BB962C8B-B14F-4D97-AF65-F5344CB8AC3E}">
        <p14:creationId xmlns:p14="http://schemas.microsoft.com/office/powerpoint/2010/main" val="28724855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6C11F-7160-4D6E-B2F8-4AD6752B1B56}"/>
              </a:ext>
            </a:extLst>
          </p:cNvPr>
          <p:cNvSpPr>
            <a:spLocks noGrp="1"/>
          </p:cNvSpPr>
          <p:nvPr>
            <p:ph type="title"/>
          </p:nvPr>
        </p:nvSpPr>
        <p:spPr>
          <a:xfrm>
            <a:off x="838200" y="180204"/>
            <a:ext cx="10515600" cy="770654"/>
          </a:xfrm>
        </p:spPr>
        <p:txBody>
          <a:bodyPr>
            <a:normAutofit/>
          </a:bodyPr>
          <a:lstStyle/>
          <a:p>
            <a:r>
              <a:rPr lang="en-IN" sz="4000" b="1" dirty="0">
                <a:solidFill>
                  <a:srgbClr val="002060"/>
                </a:solidFill>
              </a:rPr>
              <a:t>Leader-Follower Role</a:t>
            </a:r>
          </a:p>
        </p:txBody>
      </p:sp>
      <p:pic>
        <p:nvPicPr>
          <p:cNvPr id="4" name="Picture 3" descr="A picture containing knife&#10;&#10;Description automatically generated">
            <a:extLst>
              <a:ext uri="{FF2B5EF4-FFF2-40B4-BE49-F238E27FC236}">
                <a16:creationId xmlns:a16="http://schemas.microsoft.com/office/drawing/2014/main" id="{4D1A53CC-4C76-4EB3-9971-A83B9C9BA87B}"/>
              </a:ext>
            </a:extLst>
          </p:cNvPr>
          <p:cNvPicPr>
            <a:picLocks noChangeAspect="1"/>
          </p:cNvPicPr>
          <p:nvPr/>
        </p:nvPicPr>
        <p:blipFill>
          <a:blip r:embed="rId2"/>
          <a:stretch>
            <a:fillRect/>
          </a:stretch>
        </p:blipFill>
        <p:spPr>
          <a:xfrm>
            <a:off x="10255348" y="0"/>
            <a:ext cx="1936652" cy="846111"/>
          </a:xfrm>
          <a:prstGeom prst="rect">
            <a:avLst/>
          </a:prstGeom>
        </p:spPr>
      </p:pic>
      <p:pic>
        <p:nvPicPr>
          <p:cNvPr id="8" name="Picture 7" descr="A screenshot of a social media post&#10;&#10;Description automatically generated">
            <a:extLst>
              <a:ext uri="{FF2B5EF4-FFF2-40B4-BE49-F238E27FC236}">
                <a16:creationId xmlns:a16="http://schemas.microsoft.com/office/drawing/2014/main" id="{AB197C3A-CF73-4762-931C-3BBB51E512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297" y="1307033"/>
            <a:ext cx="10847405" cy="5065632"/>
          </a:xfrm>
          <a:prstGeom prst="rect">
            <a:avLst/>
          </a:prstGeom>
        </p:spPr>
      </p:pic>
    </p:spTree>
    <p:extLst>
      <p:ext uri="{BB962C8B-B14F-4D97-AF65-F5344CB8AC3E}">
        <p14:creationId xmlns:p14="http://schemas.microsoft.com/office/powerpoint/2010/main" val="3485564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6C11F-7160-4D6E-B2F8-4AD6752B1B56}"/>
              </a:ext>
            </a:extLst>
          </p:cNvPr>
          <p:cNvSpPr>
            <a:spLocks noGrp="1"/>
          </p:cNvSpPr>
          <p:nvPr>
            <p:ph type="title"/>
          </p:nvPr>
        </p:nvSpPr>
        <p:spPr>
          <a:xfrm>
            <a:off x="838200" y="180204"/>
            <a:ext cx="10515600" cy="770654"/>
          </a:xfrm>
        </p:spPr>
        <p:txBody>
          <a:bodyPr>
            <a:normAutofit/>
          </a:bodyPr>
          <a:lstStyle/>
          <a:p>
            <a:r>
              <a:rPr lang="en-IN" sz="4000" b="1" dirty="0">
                <a:solidFill>
                  <a:srgbClr val="002060"/>
                </a:solidFill>
              </a:rPr>
              <a:t>Leader-Follower Role</a:t>
            </a:r>
          </a:p>
        </p:txBody>
      </p:sp>
      <p:pic>
        <p:nvPicPr>
          <p:cNvPr id="4" name="Picture 3" descr="A picture containing knife&#10;&#10;Description automatically generated">
            <a:extLst>
              <a:ext uri="{FF2B5EF4-FFF2-40B4-BE49-F238E27FC236}">
                <a16:creationId xmlns:a16="http://schemas.microsoft.com/office/drawing/2014/main" id="{4D1A53CC-4C76-4EB3-9971-A83B9C9BA87B}"/>
              </a:ext>
            </a:extLst>
          </p:cNvPr>
          <p:cNvPicPr>
            <a:picLocks noChangeAspect="1"/>
          </p:cNvPicPr>
          <p:nvPr/>
        </p:nvPicPr>
        <p:blipFill>
          <a:blip r:embed="rId2"/>
          <a:stretch>
            <a:fillRect/>
          </a:stretch>
        </p:blipFill>
        <p:spPr>
          <a:xfrm>
            <a:off x="10255348" y="0"/>
            <a:ext cx="1936652" cy="846111"/>
          </a:xfrm>
          <a:prstGeom prst="rect">
            <a:avLst/>
          </a:prstGeom>
        </p:spPr>
      </p:pic>
      <p:pic>
        <p:nvPicPr>
          <p:cNvPr id="5" name="Picture 4" descr="A close up of a map&#10;&#10;Description automatically generated">
            <a:extLst>
              <a:ext uri="{FF2B5EF4-FFF2-40B4-BE49-F238E27FC236}">
                <a16:creationId xmlns:a16="http://schemas.microsoft.com/office/drawing/2014/main" id="{E1C51DDE-0CC3-4D93-B3B9-EFA092FC6B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8609" y="1425587"/>
            <a:ext cx="7335274" cy="4372585"/>
          </a:xfrm>
          <a:prstGeom prst="rect">
            <a:avLst/>
          </a:prstGeom>
        </p:spPr>
      </p:pic>
    </p:spTree>
    <p:extLst>
      <p:ext uri="{BB962C8B-B14F-4D97-AF65-F5344CB8AC3E}">
        <p14:creationId xmlns:p14="http://schemas.microsoft.com/office/powerpoint/2010/main" val="26397492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6C11F-7160-4D6E-B2F8-4AD6752B1B56}"/>
              </a:ext>
            </a:extLst>
          </p:cNvPr>
          <p:cNvSpPr>
            <a:spLocks noGrp="1"/>
          </p:cNvSpPr>
          <p:nvPr>
            <p:ph type="title"/>
          </p:nvPr>
        </p:nvSpPr>
        <p:spPr>
          <a:xfrm>
            <a:off x="838200" y="180204"/>
            <a:ext cx="10515600" cy="770654"/>
          </a:xfrm>
        </p:spPr>
        <p:txBody>
          <a:bodyPr>
            <a:normAutofit/>
          </a:bodyPr>
          <a:lstStyle/>
          <a:p>
            <a:r>
              <a:rPr lang="en-IN" sz="4000" b="1" dirty="0">
                <a:solidFill>
                  <a:srgbClr val="002060"/>
                </a:solidFill>
              </a:rPr>
              <a:t>Leader-Follower Role</a:t>
            </a:r>
          </a:p>
        </p:txBody>
      </p:sp>
      <p:pic>
        <p:nvPicPr>
          <p:cNvPr id="4" name="Picture 3" descr="A picture containing knife&#10;&#10;Description automatically generated">
            <a:extLst>
              <a:ext uri="{FF2B5EF4-FFF2-40B4-BE49-F238E27FC236}">
                <a16:creationId xmlns:a16="http://schemas.microsoft.com/office/drawing/2014/main" id="{4D1A53CC-4C76-4EB3-9971-A83B9C9BA87B}"/>
              </a:ext>
            </a:extLst>
          </p:cNvPr>
          <p:cNvPicPr>
            <a:picLocks noChangeAspect="1"/>
          </p:cNvPicPr>
          <p:nvPr/>
        </p:nvPicPr>
        <p:blipFill>
          <a:blip r:embed="rId2"/>
          <a:stretch>
            <a:fillRect/>
          </a:stretch>
        </p:blipFill>
        <p:spPr>
          <a:xfrm>
            <a:off x="10255348" y="0"/>
            <a:ext cx="1936652" cy="846111"/>
          </a:xfrm>
          <a:prstGeom prst="rect">
            <a:avLst/>
          </a:prstGeom>
        </p:spPr>
      </p:pic>
      <p:pic>
        <p:nvPicPr>
          <p:cNvPr id="6" name="Picture 5" descr="A close up of a map&#10;&#10;Description automatically generated">
            <a:extLst>
              <a:ext uri="{FF2B5EF4-FFF2-40B4-BE49-F238E27FC236}">
                <a16:creationId xmlns:a16="http://schemas.microsoft.com/office/drawing/2014/main" id="{F6EDFC11-7331-4C44-B913-3D05482304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9886" y="1458485"/>
            <a:ext cx="6192114" cy="4363059"/>
          </a:xfrm>
          <a:prstGeom prst="rect">
            <a:avLst/>
          </a:prstGeom>
        </p:spPr>
      </p:pic>
    </p:spTree>
    <p:extLst>
      <p:ext uri="{BB962C8B-B14F-4D97-AF65-F5344CB8AC3E}">
        <p14:creationId xmlns:p14="http://schemas.microsoft.com/office/powerpoint/2010/main" val="15552923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6C11F-7160-4D6E-B2F8-4AD6752B1B56}"/>
              </a:ext>
            </a:extLst>
          </p:cNvPr>
          <p:cNvSpPr>
            <a:spLocks noGrp="1"/>
          </p:cNvSpPr>
          <p:nvPr>
            <p:ph type="title"/>
          </p:nvPr>
        </p:nvSpPr>
        <p:spPr>
          <a:xfrm>
            <a:off x="838200" y="180204"/>
            <a:ext cx="10515600" cy="770654"/>
          </a:xfrm>
        </p:spPr>
        <p:txBody>
          <a:bodyPr>
            <a:normAutofit/>
          </a:bodyPr>
          <a:lstStyle/>
          <a:p>
            <a:r>
              <a:rPr lang="en-IN" sz="4000" b="1" dirty="0">
                <a:solidFill>
                  <a:srgbClr val="002060"/>
                </a:solidFill>
              </a:rPr>
              <a:t>Rescue Scenario</a:t>
            </a:r>
          </a:p>
        </p:txBody>
      </p:sp>
      <p:pic>
        <p:nvPicPr>
          <p:cNvPr id="4" name="Picture 3" descr="A picture containing knife&#10;&#10;Description automatically generated">
            <a:extLst>
              <a:ext uri="{FF2B5EF4-FFF2-40B4-BE49-F238E27FC236}">
                <a16:creationId xmlns:a16="http://schemas.microsoft.com/office/drawing/2014/main" id="{4D1A53CC-4C76-4EB3-9971-A83B9C9BA87B}"/>
              </a:ext>
            </a:extLst>
          </p:cNvPr>
          <p:cNvPicPr>
            <a:picLocks noChangeAspect="1"/>
          </p:cNvPicPr>
          <p:nvPr/>
        </p:nvPicPr>
        <p:blipFill>
          <a:blip r:embed="rId2"/>
          <a:stretch>
            <a:fillRect/>
          </a:stretch>
        </p:blipFill>
        <p:spPr>
          <a:xfrm>
            <a:off x="10255348" y="0"/>
            <a:ext cx="1936652" cy="846111"/>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CFA071EC-7A81-411A-8C7B-99F20C0760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5249" y="1131062"/>
            <a:ext cx="9901502" cy="4953310"/>
          </a:xfrm>
          <a:prstGeom prst="rect">
            <a:avLst/>
          </a:prstGeom>
        </p:spPr>
      </p:pic>
    </p:spTree>
    <p:extLst>
      <p:ext uri="{BB962C8B-B14F-4D97-AF65-F5344CB8AC3E}">
        <p14:creationId xmlns:p14="http://schemas.microsoft.com/office/powerpoint/2010/main" val="322969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EF764-DC9E-4B73-AAD8-B8617B59E911}"/>
              </a:ext>
            </a:extLst>
          </p:cNvPr>
          <p:cNvSpPr>
            <a:spLocks noGrp="1"/>
          </p:cNvSpPr>
          <p:nvPr>
            <p:ph type="title"/>
          </p:nvPr>
        </p:nvSpPr>
        <p:spPr>
          <a:xfrm>
            <a:off x="838200" y="249262"/>
            <a:ext cx="10515600" cy="846112"/>
          </a:xfrm>
        </p:spPr>
        <p:txBody>
          <a:bodyPr>
            <a:normAutofit/>
          </a:bodyPr>
          <a:lstStyle/>
          <a:p>
            <a:r>
              <a:rPr lang="en-IN" sz="4000" b="1" dirty="0">
                <a:solidFill>
                  <a:srgbClr val="002060"/>
                </a:solidFill>
              </a:rPr>
              <a:t>Motivation</a:t>
            </a:r>
          </a:p>
        </p:txBody>
      </p:sp>
      <p:pic>
        <p:nvPicPr>
          <p:cNvPr id="21" name="Picture 20" descr="A picture containing knife&#10;&#10;Description automatically generated">
            <a:extLst>
              <a:ext uri="{FF2B5EF4-FFF2-40B4-BE49-F238E27FC236}">
                <a16:creationId xmlns:a16="http://schemas.microsoft.com/office/drawing/2014/main" id="{EF87EF52-B31F-4892-BA8E-37EA61B9AC9D}"/>
              </a:ext>
            </a:extLst>
          </p:cNvPr>
          <p:cNvPicPr>
            <a:picLocks noChangeAspect="1"/>
          </p:cNvPicPr>
          <p:nvPr/>
        </p:nvPicPr>
        <p:blipFill>
          <a:blip r:embed="rId2"/>
          <a:stretch>
            <a:fillRect/>
          </a:stretch>
        </p:blipFill>
        <p:spPr>
          <a:xfrm>
            <a:off x="10255348" y="0"/>
            <a:ext cx="1936652" cy="846111"/>
          </a:xfrm>
          <a:prstGeom prst="rect">
            <a:avLst/>
          </a:prstGeom>
        </p:spPr>
      </p:pic>
      <p:sp>
        <p:nvSpPr>
          <p:cNvPr id="4" name="Content Placeholder 3">
            <a:extLst>
              <a:ext uri="{FF2B5EF4-FFF2-40B4-BE49-F238E27FC236}">
                <a16:creationId xmlns:a16="http://schemas.microsoft.com/office/drawing/2014/main" id="{CC02EAC5-1169-447C-91B9-993DBFEEECDE}"/>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24361496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6C11F-7160-4D6E-B2F8-4AD6752B1B56}"/>
              </a:ext>
            </a:extLst>
          </p:cNvPr>
          <p:cNvSpPr>
            <a:spLocks noGrp="1"/>
          </p:cNvSpPr>
          <p:nvPr>
            <p:ph type="title"/>
          </p:nvPr>
        </p:nvSpPr>
        <p:spPr>
          <a:xfrm>
            <a:off x="838200" y="180204"/>
            <a:ext cx="10515600" cy="770654"/>
          </a:xfrm>
        </p:spPr>
        <p:txBody>
          <a:bodyPr>
            <a:normAutofit/>
          </a:bodyPr>
          <a:lstStyle/>
          <a:p>
            <a:r>
              <a:rPr lang="en-IN" sz="4000" b="1" dirty="0">
                <a:solidFill>
                  <a:srgbClr val="002060"/>
                </a:solidFill>
              </a:rPr>
              <a:t>Co-ordinator Role</a:t>
            </a:r>
          </a:p>
        </p:txBody>
      </p:sp>
      <p:pic>
        <p:nvPicPr>
          <p:cNvPr id="4" name="Picture 3" descr="A picture containing knife&#10;&#10;Description automatically generated">
            <a:extLst>
              <a:ext uri="{FF2B5EF4-FFF2-40B4-BE49-F238E27FC236}">
                <a16:creationId xmlns:a16="http://schemas.microsoft.com/office/drawing/2014/main" id="{4D1A53CC-4C76-4EB3-9971-A83B9C9BA87B}"/>
              </a:ext>
            </a:extLst>
          </p:cNvPr>
          <p:cNvPicPr>
            <a:picLocks noChangeAspect="1"/>
          </p:cNvPicPr>
          <p:nvPr/>
        </p:nvPicPr>
        <p:blipFill>
          <a:blip r:embed="rId2"/>
          <a:stretch>
            <a:fillRect/>
          </a:stretch>
        </p:blipFill>
        <p:spPr>
          <a:xfrm>
            <a:off x="10255348" y="0"/>
            <a:ext cx="1936652" cy="846111"/>
          </a:xfrm>
          <a:prstGeom prst="rect">
            <a:avLst/>
          </a:prstGeom>
        </p:spPr>
      </p:pic>
      <p:pic>
        <p:nvPicPr>
          <p:cNvPr id="6" name="Picture 5" descr="A close up of a map&#10;&#10;Description automatically generated">
            <a:extLst>
              <a:ext uri="{FF2B5EF4-FFF2-40B4-BE49-F238E27FC236}">
                <a16:creationId xmlns:a16="http://schemas.microsoft.com/office/drawing/2014/main" id="{A8837EDD-6DD2-4545-A51B-55BBE5C043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6021" y="1861919"/>
            <a:ext cx="7039957" cy="3134162"/>
          </a:xfrm>
          <a:prstGeom prst="rect">
            <a:avLst/>
          </a:prstGeom>
        </p:spPr>
      </p:pic>
    </p:spTree>
    <p:extLst>
      <p:ext uri="{BB962C8B-B14F-4D97-AF65-F5344CB8AC3E}">
        <p14:creationId xmlns:p14="http://schemas.microsoft.com/office/powerpoint/2010/main" val="33642924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F58EDD9-0685-44E6-9B72-108BB10E1A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C0DA01-510C-489E-A3D1-102078B7D5AD}"/>
              </a:ext>
            </a:extLst>
          </p:cNvPr>
          <p:cNvSpPr>
            <a:spLocks noGrp="1"/>
          </p:cNvSpPr>
          <p:nvPr>
            <p:ph type="title"/>
          </p:nvPr>
        </p:nvSpPr>
        <p:spPr>
          <a:xfrm>
            <a:off x="633446" y="640081"/>
            <a:ext cx="6562262" cy="3849244"/>
          </a:xfrm>
          <a:noFill/>
        </p:spPr>
        <p:txBody>
          <a:bodyPr vert="horz" lIns="91440" tIns="45720" rIns="91440" bIns="45720" rtlCol="0" anchor="b">
            <a:normAutofit/>
          </a:bodyPr>
          <a:lstStyle/>
          <a:p>
            <a:pPr algn="r"/>
            <a:r>
              <a:rPr lang="en-US" sz="6000" b="1" dirty="0">
                <a:solidFill>
                  <a:srgbClr val="002060"/>
                </a:solidFill>
              </a:rPr>
              <a:t>QUESTIONS!!</a:t>
            </a:r>
          </a:p>
        </p:txBody>
      </p:sp>
      <p:pic>
        <p:nvPicPr>
          <p:cNvPr id="5" name="Content Placeholder 4" descr="A picture containing toy&#10;&#10;Description automatically generated">
            <a:extLst>
              <a:ext uri="{FF2B5EF4-FFF2-40B4-BE49-F238E27FC236}">
                <a16:creationId xmlns:a16="http://schemas.microsoft.com/office/drawing/2014/main" id="{78DCFABA-933B-4EB1-A873-408A0CD5413E}"/>
              </a:ext>
            </a:extLst>
          </p:cNvPr>
          <p:cNvPicPr>
            <a:picLocks noChangeAspect="1"/>
          </p:cNvPicPr>
          <p:nvPr/>
        </p:nvPicPr>
        <p:blipFill rotWithShape="1">
          <a:blip r:embed="rId2">
            <a:extLst>
              <a:ext uri="{28A0092B-C50C-407E-A947-70E740481C1C}">
                <a14:useLocalDpi xmlns:a14="http://schemas.microsoft.com/office/drawing/2010/main" val="0"/>
              </a:ext>
            </a:extLst>
          </a:blip>
          <a:srcRect r="18554"/>
          <a:stretch/>
        </p:blipFill>
        <p:spPr>
          <a:xfrm>
            <a:off x="7552944" y="10"/>
            <a:ext cx="4636008" cy="6857990"/>
          </a:xfrm>
          <a:prstGeom prst="rect">
            <a:avLst/>
          </a:prstGeom>
        </p:spPr>
      </p:pic>
    </p:spTree>
    <p:extLst>
      <p:ext uri="{BB962C8B-B14F-4D97-AF65-F5344CB8AC3E}">
        <p14:creationId xmlns:p14="http://schemas.microsoft.com/office/powerpoint/2010/main" val="5071521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26A84AF-6F58-471A-BF1F-10D8C0351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close up of a sign&#10;&#10;Description automatically generated">
            <a:extLst>
              <a:ext uri="{FF2B5EF4-FFF2-40B4-BE49-F238E27FC236}">
                <a16:creationId xmlns:a16="http://schemas.microsoft.com/office/drawing/2014/main" id="{A7E981EE-CC36-4543-B5C3-B1D5AF1623B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 b="4517"/>
          <a:stretch/>
        </p:blipFill>
        <p:spPr>
          <a:xfrm>
            <a:off x="3596440" y="1043826"/>
            <a:ext cx="4996070" cy="4770348"/>
          </a:xfrm>
          <a:prstGeom prst="rect">
            <a:avLst/>
          </a:prstGeom>
        </p:spPr>
      </p:pic>
    </p:spTree>
    <p:extLst>
      <p:ext uri="{BB962C8B-B14F-4D97-AF65-F5344CB8AC3E}">
        <p14:creationId xmlns:p14="http://schemas.microsoft.com/office/powerpoint/2010/main" val="1407473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EF764-DC9E-4B73-AAD8-B8617B59E911}"/>
              </a:ext>
            </a:extLst>
          </p:cNvPr>
          <p:cNvSpPr>
            <a:spLocks noGrp="1"/>
          </p:cNvSpPr>
          <p:nvPr>
            <p:ph type="title"/>
          </p:nvPr>
        </p:nvSpPr>
        <p:spPr>
          <a:xfrm>
            <a:off x="838200" y="249262"/>
            <a:ext cx="10515600" cy="846112"/>
          </a:xfrm>
        </p:spPr>
        <p:txBody>
          <a:bodyPr>
            <a:normAutofit/>
          </a:bodyPr>
          <a:lstStyle/>
          <a:p>
            <a:r>
              <a:rPr lang="en-IN" sz="4000" b="1" dirty="0">
                <a:solidFill>
                  <a:srgbClr val="002060"/>
                </a:solidFill>
              </a:rPr>
              <a:t>Environment Model</a:t>
            </a:r>
          </a:p>
        </p:txBody>
      </p:sp>
      <p:pic>
        <p:nvPicPr>
          <p:cNvPr id="5" name="Content Placeholder 4" descr="A screenshot of a social media post&#10;&#10;Description automatically generated">
            <a:extLst>
              <a:ext uri="{FF2B5EF4-FFF2-40B4-BE49-F238E27FC236}">
                <a16:creationId xmlns:a16="http://schemas.microsoft.com/office/drawing/2014/main" id="{913D887C-00E8-4ED5-B291-8AB6BE2AF4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5087" y="1211237"/>
            <a:ext cx="10518713" cy="5397501"/>
          </a:xfrm>
        </p:spPr>
      </p:pic>
      <p:pic>
        <p:nvPicPr>
          <p:cNvPr id="21" name="Picture 20" descr="A picture containing knife&#10;&#10;Description automatically generated">
            <a:extLst>
              <a:ext uri="{FF2B5EF4-FFF2-40B4-BE49-F238E27FC236}">
                <a16:creationId xmlns:a16="http://schemas.microsoft.com/office/drawing/2014/main" id="{EF87EF52-B31F-4892-BA8E-37EA61B9AC9D}"/>
              </a:ext>
            </a:extLst>
          </p:cNvPr>
          <p:cNvPicPr>
            <a:picLocks noChangeAspect="1"/>
          </p:cNvPicPr>
          <p:nvPr/>
        </p:nvPicPr>
        <p:blipFill>
          <a:blip r:embed="rId3"/>
          <a:stretch>
            <a:fillRect/>
          </a:stretch>
        </p:blipFill>
        <p:spPr>
          <a:xfrm>
            <a:off x="10255348" y="0"/>
            <a:ext cx="1936652" cy="846111"/>
          </a:xfrm>
          <a:prstGeom prst="rect">
            <a:avLst/>
          </a:prstGeom>
        </p:spPr>
      </p:pic>
    </p:spTree>
    <p:extLst>
      <p:ext uri="{BB962C8B-B14F-4D97-AF65-F5344CB8AC3E}">
        <p14:creationId xmlns:p14="http://schemas.microsoft.com/office/powerpoint/2010/main" val="2549802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6C11F-7160-4D6E-B2F8-4AD6752B1B56}"/>
              </a:ext>
            </a:extLst>
          </p:cNvPr>
          <p:cNvSpPr>
            <a:spLocks noGrp="1"/>
          </p:cNvSpPr>
          <p:nvPr>
            <p:ph type="title"/>
          </p:nvPr>
        </p:nvSpPr>
        <p:spPr>
          <a:xfrm>
            <a:off x="838200" y="159115"/>
            <a:ext cx="10515600" cy="770654"/>
          </a:xfrm>
        </p:spPr>
        <p:txBody>
          <a:bodyPr>
            <a:normAutofit/>
          </a:bodyPr>
          <a:lstStyle/>
          <a:p>
            <a:r>
              <a:rPr lang="en-IN" sz="4000" b="1" dirty="0">
                <a:solidFill>
                  <a:srgbClr val="002060"/>
                </a:solidFill>
              </a:rPr>
              <a:t>Application Scenarios</a:t>
            </a:r>
          </a:p>
        </p:txBody>
      </p:sp>
      <p:pic>
        <p:nvPicPr>
          <p:cNvPr id="4" name="Picture 3" descr="A picture containing knife&#10;&#10;Description automatically generated">
            <a:extLst>
              <a:ext uri="{FF2B5EF4-FFF2-40B4-BE49-F238E27FC236}">
                <a16:creationId xmlns:a16="http://schemas.microsoft.com/office/drawing/2014/main" id="{4D1A53CC-4C76-4EB3-9971-A83B9C9BA87B}"/>
              </a:ext>
            </a:extLst>
          </p:cNvPr>
          <p:cNvPicPr>
            <a:picLocks noChangeAspect="1"/>
          </p:cNvPicPr>
          <p:nvPr/>
        </p:nvPicPr>
        <p:blipFill>
          <a:blip r:embed="rId2"/>
          <a:stretch>
            <a:fillRect/>
          </a:stretch>
        </p:blipFill>
        <p:spPr>
          <a:xfrm>
            <a:off x="10255348" y="0"/>
            <a:ext cx="1936652" cy="846111"/>
          </a:xfrm>
          <a:prstGeom prst="rect">
            <a:avLst/>
          </a:prstGeom>
        </p:spPr>
      </p:pic>
      <p:sp>
        <p:nvSpPr>
          <p:cNvPr id="5" name="Flowchart: Multidocument 4">
            <a:extLst>
              <a:ext uri="{FF2B5EF4-FFF2-40B4-BE49-F238E27FC236}">
                <a16:creationId xmlns:a16="http://schemas.microsoft.com/office/drawing/2014/main" id="{BDFB45E5-D42F-4B34-9BA7-20F0DE58227C}"/>
              </a:ext>
            </a:extLst>
          </p:cNvPr>
          <p:cNvSpPr/>
          <p:nvPr/>
        </p:nvSpPr>
        <p:spPr>
          <a:xfrm>
            <a:off x="1232452" y="1135780"/>
            <a:ext cx="3869635" cy="4840950"/>
          </a:xfrm>
          <a:prstGeom prst="flowChartMultidocument">
            <a:avLst/>
          </a:prstGeom>
          <a:gradFill flip="none" rotWithShape="1">
            <a:gsLst>
              <a:gs pos="0">
                <a:schemeClr val="accent1">
                  <a:lumMod val="40000"/>
                  <a:lumOff val="60000"/>
                  <a:shade val="30000"/>
                  <a:satMod val="115000"/>
                </a:schemeClr>
              </a:gs>
              <a:gs pos="50000">
                <a:schemeClr val="accent1">
                  <a:lumMod val="40000"/>
                  <a:lumOff val="60000"/>
                  <a:shade val="67500"/>
                  <a:satMod val="115000"/>
                </a:schemeClr>
              </a:gs>
              <a:gs pos="100000">
                <a:schemeClr val="accent1">
                  <a:lumMod val="40000"/>
                  <a:lumOff val="60000"/>
                  <a:shade val="100000"/>
                  <a:satMod val="115000"/>
                </a:schemeClr>
              </a:gs>
            </a:gsLst>
            <a:lin ang="81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1600" b="1" dirty="0">
                <a:solidFill>
                  <a:schemeClr val="tx1"/>
                </a:solidFill>
              </a:rPr>
              <a:t>Application Scenario AS01</a:t>
            </a:r>
          </a:p>
          <a:p>
            <a:pPr algn="just"/>
            <a:r>
              <a:rPr lang="en-IN" sz="1600" dirty="0">
                <a:solidFill>
                  <a:schemeClr val="tx1"/>
                </a:solidFill>
              </a:rPr>
              <a:t>Description: The rescue robots must act in a community and each bots must be assigned specific tasks. The robots must be able to detect living objects and also do the survey of the rescue area.</a:t>
            </a:r>
          </a:p>
          <a:p>
            <a:pPr algn="just"/>
            <a:endParaRPr lang="en-IN" sz="1600" dirty="0">
              <a:solidFill>
                <a:schemeClr val="tx1"/>
              </a:solidFill>
            </a:endParaRPr>
          </a:p>
          <a:p>
            <a:pPr algn="just"/>
            <a:r>
              <a:rPr lang="en-IN" sz="1600" b="1" dirty="0">
                <a:solidFill>
                  <a:schemeClr val="tx1"/>
                </a:solidFill>
              </a:rPr>
              <a:t>Principle Solution</a:t>
            </a:r>
            <a:r>
              <a:rPr lang="en-IN" sz="1600" dirty="0">
                <a:solidFill>
                  <a:schemeClr val="tx1"/>
                </a:solidFill>
              </a:rPr>
              <a:t>: The leader bot is responsible for doing the survey of the area. It analyses the area and assigns tasks and location to the follower robots. The detection is done by the follower robot.</a:t>
            </a:r>
          </a:p>
          <a:p>
            <a:pPr algn="just"/>
            <a:endParaRPr lang="en-IN" sz="1600" dirty="0">
              <a:solidFill>
                <a:schemeClr val="tx1"/>
              </a:solidFill>
            </a:endParaRPr>
          </a:p>
        </p:txBody>
      </p:sp>
      <p:pic>
        <p:nvPicPr>
          <p:cNvPr id="7" name="Picture 6" descr="A close up of a map&#10;&#10;Description automatically generated">
            <a:extLst>
              <a:ext uri="{FF2B5EF4-FFF2-40B4-BE49-F238E27FC236}">
                <a16:creationId xmlns:a16="http://schemas.microsoft.com/office/drawing/2014/main" id="{1030EB12-3DF6-4F4E-8229-2172C2F127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3805" y="1135780"/>
            <a:ext cx="4454768" cy="5563105"/>
          </a:xfrm>
          <a:prstGeom prst="rect">
            <a:avLst/>
          </a:prstGeom>
        </p:spPr>
      </p:pic>
    </p:spTree>
    <p:extLst>
      <p:ext uri="{BB962C8B-B14F-4D97-AF65-F5344CB8AC3E}">
        <p14:creationId xmlns:p14="http://schemas.microsoft.com/office/powerpoint/2010/main" val="3997839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6C11F-7160-4D6E-B2F8-4AD6752B1B56}"/>
              </a:ext>
            </a:extLst>
          </p:cNvPr>
          <p:cNvSpPr>
            <a:spLocks noGrp="1"/>
          </p:cNvSpPr>
          <p:nvPr>
            <p:ph type="title"/>
          </p:nvPr>
        </p:nvSpPr>
        <p:spPr>
          <a:xfrm>
            <a:off x="838200" y="214699"/>
            <a:ext cx="10515600" cy="770654"/>
          </a:xfrm>
        </p:spPr>
        <p:txBody>
          <a:bodyPr>
            <a:normAutofit/>
          </a:bodyPr>
          <a:lstStyle/>
          <a:p>
            <a:r>
              <a:rPr lang="en-IN" sz="4000" b="1" dirty="0">
                <a:solidFill>
                  <a:srgbClr val="002060"/>
                </a:solidFill>
              </a:rPr>
              <a:t>Application Scenarios(contd..)</a:t>
            </a:r>
          </a:p>
        </p:txBody>
      </p:sp>
      <p:pic>
        <p:nvPicPr>
          <p:cNvPr id="4" name="Picture 3" descr="A picture containing knife&#10;&#10;Description automatically generated">
            <a:extLst>
              <a:ext uri="{FF2B5EF4-FFF2-40B4-BE49-F238E27FC236}">
                <a16:creationId xmlns:a16="http://schemas.microsoft.com/office/drawing/2014/main" id="{4D1A53CC-4C76-4EB3-9971-A83B9C9BA87B}"/>
              </a:ext>
            </a:extLst>
          </p:cNvPr>
          <p:cNvPicPr>
            <a:picLocks noChangeAspect="1"/>
          </p:cNvPicPr>
          <p:nvPr/>
        </p:nvPicPr>
        <p:blipFill>
          <a:blip r:embed="rId2"/>
          <a:stretch>
            <a:fillRect/>
          </a:stretch>
        </p:blipFill>
        <p:spPr>
          <a:xfrm>
            <a:off x="10255348" y="0"/>
            <a:ext cx="1936652" cy="846111"/>
          </a:xfrm>
          <a:prstGeom prst="rect">
            <a:avLst/>
          </a:prstGeom>
        </p:spPr>
      </p:pic>
      <p:pic>
        <p:nvPicPr>
          <p:cNvPr id="6" name="Picture 5" descr="A close up of a map&#10;&#10;Description automatically generated">
            <a:extLst>
              <a:ext uri="{FF2B5EF4-FFF2-40B4-BE49-F238E27FC236}">
                <a16:creationId xmlns:a16="http://schemas.microsoft.com/office/drawing/2014/main" id="{FD78366C-65A2-4448-B663-3A0C181133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3807" y="1135780"/>
            <a:ext cx="4454767" cy="5507521"/>
          </a:xfrm>
          <a:prstGeom prst="rect">
            <a:avLst/>
          </a:prstGeom>
        </p:spPr>
      </p:pic>
      <p:sp>
        <p:nvSpPr>
          <p:cNvPr id="7" name="Flowchart: Multidocument 6">
            <a:extLst>
              <a:ext uri="{FF2B5EF4-FFF2-40B4-BE49-F238E27FC236}">
                <a16:creationId xmlns:a16="http://schemas.microsoft.com/office/drawing/2014/main" id="{CFB50C71-BF38-429A-9E74-3F01D52D5ADF}"/>
              </a:ext>
            </a:extLst>
          </p:cNvPr>
          <p:cNvSpPr/>
          <p:nvPr/>
        </p:nvSpPr>
        <p:spPr>
          <a:xfrm>
            <a:off x="1232452" y="1135780"/>
            <a:ext cx="3869635" cy="4840950"/>
          </a:xfrm>
          <a:prstGeom prst="flowChartMultidocument">
            <a:avLst/>
          </a:prstGeom>
          <a:gradFill flip="none" rotWithShape="1">
            <a:gsLst>
              <a:gs pos="0">
                <a:schemeClr val="accent1">
                  <a:lumMod val="40000"/>
                  <a:lumOff val="60000"/>
                  <a:shade val="30000"/>
                  <a:satMod val="115000"/>
                </a:schemeClr>
              </a:gs>
              <a:gs pos="50000">
                <a:schemeClr val="accent1">
                  <a:lumMod val="40000"/>
                  <a:lumOff val="60000"/>
                  <a:shade val="67500"/>
                  <a:satMod val="115000"/>
                </a:schemeClr>
              </a:gs>
              <a:gs pos="100000">
                <a:schemeClr val="accent1">
                  <a:lumMod val="40000"/>
                  <a:lumOff val="60000"/>
                  <a:shade val="100000"/>
                  <a:satMod val="115000"/>
                </a:schemeClr>
              </a:gs>
            </a:gsLst>
            <a:lin ang="81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1600" b="1" dirty="0">
                <a:solidFill>
                  <a:schemeClr val="tx1"/>
                </a:solidFill>
              </a:rPr>
              <a:t>Application Scenario AS02</a:t>
            </a:r>
          </a:p>
          <a:p>
            <a:pPr algn="just"/>
            <a:r>
              <a:rPr lang="en-IN" sz="1600" dirty="0">
                <a:solidFill>
                  <a:schemeClr val="tx1"/>
                </a:solidFill>
              </a:rPr>
              <a:t>Description: The robot must be able to co-ordinate with each other in order to provide better rescue assistance.</a:t>
            </a:r>
          </a:p>
          <a:p>
            <a:pPr algn="just"/>
            <a:endParaRPr lang="en-IN" sz="1600" dirty="0">
              <a:solidFill>
                <a:schemeClr val="tx1"/>
              </a:solidFill>
            </a:endParaRPr>
          </a:p>
          <a:p>
            <a:pPr algn="just"/>
            <a:endParaRPr lang="en-IN" sz="1600" dirty="0">
              <a:solidFill>
                <a:schemeClr val="tx1"/>
              </a:solidFill>
            </a:endParaRPr>
          </a:p>
          <a:p>
            <a:pPr algn="just"/>
            <a:r>
              <a:rPr lang="en-IN" sz="1600" b="1" dirty="0">
                <a:solidFill>
                  <a:schemeClr val="tx1"/>
                </a:solidFill>
              </a:rPr>
              <a:t>Principle Solution</a:t>
            </a:r>
            <a:r>
              <a:rPr lang="en-IN" sz="1600" dirty="0">
                <a:solidFill>
                  <a:schemeClr val="tx1"/>
                </a:solidFill>
              </a:rPr>
              <a:t>: The leader robot gets the position of each follower bot. After surveying the area, the leader bot assigns the follower bot with the location to carry out the detection task.</a:t>
            </a:r>
          </a:p>
          <a:p>
            <a:pPr algn="just"/>
            <a:endParaRPr lang="en-IN" sz="1600" dirty="0">
              <a:solidFill>
                <a:schemeClr val="tx1"/>
              </a:solidFill>
            </a:endParaRPr>
          </a:p>
        </p:txBody>
      </p:sp>
    </p:spTree>
    <p:extLst>
      <p:ext uri="{BB962C8B-B14F-4D97-AF65-F5344CB8AC3E}">
        <p14:creationId xmlns:p14="http://schemas.microsoft.com/office/powerpoint/2010/main" val="961612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6C11F-7160-4D6E-B2F8-4AD6752B1B56}"/>
              </a:ext>
            </a:extLst>
          </p:cNvPr>
          <p:cNvSpPr>
            <a:spLocks noGrp="1"/>
          </p:cNvSpPr>
          <p:nvPr>
            <p:ph type="title"/>
          </p:nvPr>
        </p:nvSpPr>
        <p:spPr>
          <a:xfrm>
            <a:off x="838200" y="220292"/>
            <a:ext cx="10515600" cy="770654"/>
          </a:xfrm>
        </p:spPr>
        <p:txBody>
          <a:bodyPr>
            <a:normAutofit/>
          </a:bodyPr>
          <a:lstStyle/>
          <a:p>
            <a:r>
              <a:rPr lang="en-IN" sz="4000" b="1" dirty="0">
                <a:solidFill>
                  <a:srgbClr val="002060"/>
                </a:solidFill>
              </a:rPr>
              <a:t>Application Scenarios(contd..)</a:t>
            </a:r>
          </a:p>
        </p:txBody>
      </p:sp>
      <p:pic>
        <p:nvPicPr>
          <p:cNvPr id="4" name="Picture 3" descr="A picture containing knife&#10;&#10;Description automatically generated">
            <a:extLst>
              <a:ext uri="{FF2B5EF4-FFF2-40B4-BE49-F238E27FC236}">
                <a16:creationId xmlns:a16="http://schemas.microsoft.com/office/drawing/2014/main" id="{4D1A53CC-4C76-4EB3-9971-A83B9C9BA87B}"/>
              </a:ext>
            </a:extLst>
          </p:cNvPr>
          <p:cNvPicPr>
            <a:picLocks noChangeAspect="1"/>
          </p:cNvPicPr>
          <p:nvPr/>
        </p:nvPicPr>
        <p:blipFill>
          <a:blip r:embed="rId2"/>
          <a:stretch>
            <a:fillRect/>
          </a:stretch>
        </p:blipFill>
        <p:spPr>
          <a:xfrm>
            <a:off x="10255348" y="0"/>
            <a:ext cx="1936652" cy="846111"/>
          </a:xfrm>
          <a:prstGeom prst="rect">
            <a:avLst/>
          </a:prstGeom>
        </p:spPr>
      </p:pic>
      <p:pic>
        <p:nvPicPr>
          <p:cNvPr id="7" name="Picture 6" descr="A close up of a map&#10;&#10;Description automatically generated">
            <a:extLst>
              <a:ext uri="{FF2B5EF4-FFF2-40B4-BE49-F238E27FC236}">
                <a16:creationId xmlns:a16="http://schemas.microsoft.com/office/drawing/2014/main" id="{2350EDE0-9EAC-46C4-909F-33FBC00ACC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4005" y="1135780"/>
            <a:ext cx="4895021" cy="5460998"/>
          </a:xfrm>
          <a:prstGeom prst="rect">
            <a:avLst/>
          </a:prstGeom>
        </p:spPr>
      </p:pic>
      <p:sp>
        <p:nvSpPr>
          <p:cNvPr id="6" name="Flowchart: Multidocument 5">
            <a:extLst>
              <a:ext uri="{FF2B5EF4-FFF2-40B4-BE49-F238E27FC236}">
                <a16:creationId xmlns:a16="http://schemas.microsoft.com/office/drawing/2014/main" id="{DA6309DC-56E0-4DAA-8A0F-69EC237D7654}"/>
              </a:ext>
            </a:extLst>
          </p:cNvPr>
          <p:cNvSpPr/>
          <p:nvPr/>
        </p:nvSpPr>
        <p:spPr>
          <a:xfrm>
            <a:off x="1232452" y="1135780"/>
            <a:ext cx="3869635" cy="4840950"/>
          </a:xfrm>
          <a:prstGeom prst="flowChartMultidocument">
            <a:avLst/>
          </a:prstGeom>
          <a:gradFill flip="none" rotWithShape="1">
            <a:gsLst>
              <a:gs pos="0">
                <a:schemeClr val="accent1">
                  <a:lumMod val="40000"/>
                  <a:lumOff val="60000"/>
                  <a:shade val="30000"/>
                  <a:satMod val="115000"/>
                </a:schemeClr>
              </a:gs>
              <a:gs pos="50000">
                <a:schemeClr val="accent1">
                  <a:lumMod val="40000"/>
                  <a:lumOff val="60000"/>
                  <a:shade val="67500"/>
                  <a:satMod val="115000"/>
                </a:schemeClr>
              </a:gs>
              <a:gs pos="100000">
                <a:schemeClr val="accent1">
                  <a:lumMod val="40000"/>
                  <a:lumOff val="60000"/>
                  <a:shade val="100000"/>
                  <a:satMod val="115000"/>
                </a:schemeClr>
              </a:gs>
            </a:gsLst>
            <a:lin ang="81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1600" b="1" dirty="0">
                <a:solidFill>
                  <a:schemeClr val="tx1"/>
                </a:solidFill>
              </a:rPr>
              <a:t>Application Scenario AS03</a:t>
            </a:r>
          </a:p>
          <a:p>
            <a:pPr algn="just"/>
            <a:r>
              <a:rPr lang="en-IN" sz="1600" dirty="0">
                <a:solidFill>
                  <a:schemeClr val="tx1"/>
                </a:solidFill>
              </a:rPr>
              <a:t>Description: The robot must have the capability to identify the best communication interface in order to communicate within the robot system as well as with the Rescue team.</a:t>
            </a:r>
          </a:p>
          <a:p>
            <a:pPr algn="just"/>
            <a:endParaRPr lang="en-IN" sz="1600" dirty="0">
              <a:solidFill>
                <a:schemeClr val="tx1"/>
              </a:solidFill>
            </a:endParaRPr>
          </a:p>
          <a:p>
            <a:pPr algn="just"/>
            <a:r>
              <a:rPr lang="en-IN" sz="1600" b="1" dirty="0">
                <a:solidFill>
                  <a:schemeClr val="tx1"/>
                </a:solidFill>
              </a:rPr>
              <a:t>Principle Solution</a:t>
            </a:r>
            <a:r>
              <a:rPr lang="en-IN" sz="1600" dirty="0">
                <a:solidFill>
                  <a:schemeClr val="tx1"/>
                </a:solidFill>
              </a:rPr>
              <a:t>: The signal strength of the communicating devices is analysed at real time. If the signal strength is weak, an optimization loop is run to enhance the signal strength or hop to other communication interface.</a:t>
            </a:r>
          </a:p>
          <a:p>
            <a:pPr algn="just"/>
            <a:endParaRPr lang="en-IN" sz="1600" dirty="0">
              <a:solidFill>
                <a:schemeClr val="tx1"/>
              </a:solidFill>
            </a:endParaRPr>
          </a:p>
        </p:txBody>
      </p:sp>
    </p:spTree>
    <p:extLst>
      <p:ext uri="{BB962C8B-B14F-4D97-AF65-F5344CB8AC3E}">
        <p14:creationId xmlns:p14="http://schemas.microsoft.com/office/powerpoint/2010/main" val="3621441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6C11F-7160-4D6E-B2F8-4AD6752B1B56}"/>
              </a:ext>
            </a:extLst>
          </p:cNvPr>
          <p:cNvSpPr>
            <a:spLocks noGrp="1"/>
          </p:cNvSpPr>
          <p:nvPr>
            <p:ph type="title"/>
          </p:nvPr>
        </p:nvSpPr>
        <p:spPr>
          <a:xfrm>
            <a:off x="838200" y="206100"/>
            <a:ext cx="10515600" cy="770654"/>
          </a:xfrm>
        </p:spPr>
        <p:txBody>
          <a:bodyPr>
            <a:normAutofit/>
          </a:bodyPr>
          <a:lstStyle/>
          <a:p>
            <a:r>
              <a:rPr lang="en-IN" sz="4000" b="1" dirty="0">
                <a:solidFill>
                  <a:srgbClr val="002060"/>
                </a:solidFill>
              </a:rPr>
              <a:t>Requirements Model</a:t>
            </a:r>
          </a:p>
        </p:txBody>
      </p:sp>
      <p:pic>
        <p:nvPicPr>
          <p:cNvPr id="4" name="Picture 3" descr="A picture containing knife&#10;&#10;Description automatically generated">
            <a:extLst>
              <a:ext uri="{FF2B5EF4-FFF2-40B4-BE49-F238E27FC236}">
                <a16:creationId xmlns:a16="http://schemas.microsoft.com/office/drawing/2014/main" id="{4D1A53CC-4C76-4EB3-9971-A83B9C9BA87B}"/>
              </a:ext>
            </a:extLst>
          </p:cNvPr>
          <p:cNvPicPr>
            <a:picLocks noChangeAspect="1"/>
          </p:cNvPicPr>
          <p:nvPr/>
        </p:nvPicPr>
        <p:blipFill>
          <a:blip r:embed="rId2"/>
          <a:stretch>
            <a:fillRect/>
          </a:stretch>
        </p:blipFill>
        <p:spPr>
          <a:xfrm>
            <a:off x="10255348" y="0"/>
            <a:ext cx="1936652" cy="846111"/>
          </a:xfrm>
          <a:prstGeom prst="rect">
            <a:avLst/>
          </a:prstGeom>
        </p:spPr>
      </p:pic>
    </p:spTree>
    <p:extLst>
      <p:ext uri="{BB962C8B-B14F-4D97-AF65-F5344CB8AC3E}">
        <p14:creationId xmlns:p14="http://schemas.microsoft.com/office/powerpoint/2010/main" val="1003855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6C11F-7160-4D6E-B2F8-4AD6752B1B56}"/>
              </a:ext>
            </a:extLst>
          </p:cNvPr>
          <p:cNvSpPr>
            <a:spLocks noGrp="1"/>
          </p:cNvSpPr>
          <p:nvPr>
            <p:ph type="title"/>
          </p:nvPr>
        </p:nvSpPr>
        <p:spPr>
          <a:xfrm>
            <a:off x="838200" y="192848"/>
            <a:ext cx="10515600" cy="770654"/>
          </a:xfrm>
        </p:spPr>
        <p:txBody>
          <a:bodyPr>
            <a:normAutofit/>
          </a:bodyPr>
          <a:lstStyle/>
          <a:p>
            <a:r>
              <a:rPr lang="en-IN" sz="4000" b="1" dirty="0">
                <a:solidFill>
                  <a:srgbClr val="002060"/>
                </a:solidFill>
              </a:rPr>
              <a:t>Functional Model</a:t>
            </a:r>
          </a:p>
        </p:txBody>
      </p:sp>
      <p:pic>
        <p:nvPicPr>
          <p:cNvPr id="4" name="Picture 3" descr="A picture containing knife&#10;&#10;Description automatically generated">
            <a:extLst>
              <a:ext uri="{FF2B5EF4-FFF2-40B4-BE49-F238E27FC236}">
                <a16:creationId xmlns:a16="http://schemas.microsoft.com/office/drawing/2014/main" id="{4D1A53CC-4C76-4EB3-9971-A83B9C9BA87B}"/>
              </a:ext>
            </a:extLst>
          </p:cNvPr>
          <p:cNvPicPr>
            <a:picLocks noChangeAspect="1"/>
          </p:cNvPicPr>
          <p:nvPr/>
        </p:nvPicPr>
        <p:blipFill>
          <a:blip r:embed="rId2"/>
          <a:stretch>
            <a:fillRect/>
          </a:stretch>
        </p:blipFill>
        <p:spPr>
          <a:xfrm>
            <a:off x="10255348" y="0"/>
            <a:ext cx="1936652" cy="846111"/>
          </a:xfrm>
          <a:prstGeom prst="rect">
            <a:avLst/>
          </a:prstGeom>
        </p:spPr>
      </p:pic>
    </p:spTree>
    <p:extLst>
      <p:ext uri="{BB962C8B-B14F-4D97-AF65-F5344CB8AC3E}">
        <p14:creationId xmlns:p14="http://schemas.microsoft.com/office/powerpoint/2010/main" val="522260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6C11F-7160-4D6E-B2F8-4AD6752B1B56}"/>
              </a:ext>
            </a:extLst>
          </p:cNvPr>
          <p:cNvSpPr>
            <a:spLocks noGrp="1"/>
          </p:cNvSpPr>
          <p:nvPr>
            <p:ph type="title"/>
          </p:nvPr>
        </p:nvSpPr>
        <p:spPr>
          <a:xfrm>
            <a:off x="838200" y="219352"/>
            <a:ext cx="10515600" cy="770654"/>
          </a:xfrm>
        </p:spPr>
        <p:txBody>
          <a:bodyPr>
            <a:normAutofit/>
          </a:bodyPr>
          <a:lstStyle/>
          <a:p>
            <a:r>
              <a:rPr lang="en-IN" sz="4000" b="1" dirty="0">
                <a:solidFill>
                  <a:srgbClr val="002060"/>
                </a:solidFill>
              </a:rPr>
              <a:t>Active Structure</a:t>
            </a:r>
          </a:p>
        </p:txBody>
      </p:sp>
      <p:pic>
        <p:nvPicPr>
          <p:cNvPr id="4" name="Picture 3" descr="A picture containing knife&#10;&#10;Description automatically generated">
            <a:extLst>
              <a:ext uri="{FF2B5EF4-FFF2-40B4-BE49-F238E27FC236}">
                <a16:creationId xmlns:a16="http://schemas.microsoft.com/office/drawing/2014/main" id="{4D1A53CC-4C76-4EB3-9971-A83B9C9BA87B}"/>
              </a:ext>
            </a:extLst>
          </p:cNvPr>
          <p:cNvPicPr>
            <a:picLocks noChangeAspect="1"/>
          </p:cNvPicPr>
          <p:nvPr/>
        </p:nvPicPr>
        <p:blipFill>
          <a:blip r:embed="rId2"/>
          <a:stretch>
            <a:fillRect/>
          </a:stretch>
        </p:blipFill>
        <p:spPr>
          <a:xfrm>
            <a:off x="10255348" y="0"/>
            <a:ext cx="1936652" cy="846111"/>
          </a:xfrm>
          <a:prstGeom prst="rect">
            <a:avLst/>
          </a:prstGeom>
        </p:spPr>
      </p:pic>
    </p:spTree>
    <p:extLst>
      <p:ext uri="{BB962C8B-B14F-4D97-AF65-F5344CB8AC3E}">
        <p14:creationId xmlns:p14="http://schemas.microsoft.com/office/powerpoint/2010/main" val="25728044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344</TotalTime>
  <Words>268</Words>
  <Application>Microsoft Office PowerPoint</Application>
  <PresentationFormat>Widescreen</PresentationFormat>
  <Paragraphs>38</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QUICK RESCUE BOT </vt:lpstr>
      <vt:lpstr>Motivation</vt:lpstr>
      <vt:lpstr>Environment Model</vt:lpstr>
      <vt:lpstr>Application Scenarios</vt:lpstr>
      <vt:lpstr>Application Scenarios(contd..)</vt:lpstr>
      <vt:lpstr>Application Scenarios(contd..)</vt:lpstr>
      <vt:lpstr>Requirements Model</vt:lpstr>
      <vt:lpstr>Functional Model</vt:lpstr>
      <vt:lpstr>Active Structure</vt:lpstr>
      <vt:lpstr>Operator-Controller-Module</vt:lpstr>
      <vt:lpstr>Macro Architecture</vt:lpstr>
      <vt:lpstr>Detect Role</vt:lpstr>
      <vt:lpstr>Detect Role</vt:lpstr>
      <vt:lpstr>Survey Role</vt:lpstr>
      <vt:lpstr>Survey Role</vt:lpstr>
      <vt:lpstr>Leader-Follower Role</vt:lpstr>
      <vt:lpstr>Leader-Follower Role</vt:lpstr>
      <vt:lpstr>Leader-Follower Role</vt:lpstr>
      <vt:lpstr>Rescue Scenario</vt:lpstr>
      <vt:lpstr>Co-ordinator Role</vt:lpstr>
      <vt:lpstr>QUESTIONS!!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QUICK RESCUE BOT </dc:title>
  <dc:creator>Anand Prakash</dc:creator>
  <cp:lastModifiedBy>Anand Prakash</cp:lastModifiedBy>
  <cp:revision>8</cp:revision>
  <dcterms:created xsi:type="dcterms:W3CDTF">2020-06-27T16:40:01Z</dcterms:created>
  <dcterms:modified xsi:type="dcterms:W3CDTF">2020-06-30T22:53:41Z</dcterms:modified>
</cp:coreProperties>
</file>