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256" r:id="rId2"/>
    <p:sldId id="272" r:id="rId3"/>
    <p:sldId id="257" r:id="rId4"/>
    <p:sldId id="258" r:id="rId5"/>
    <p:sldId id="259" r:id="rId6"/>
    <p:sldId id="260" r:id="rId7"/>
    <p:sldId id="278" r:id="rId8"/>
    <p:sldId id="279" r:id="rId9"/>
    <p:sldId id="280" r:id="rId10"/>
    <p:sldId id="262" r:id="rId11"/>
    <p:sldId id="281" r:id="rId12"/>
    <p:sldId id="263" r:id="rId13"/>
    <p:sldId id="265" r:id="rId14"/>
    <p:sldId id="264" r:id="rId15"/>
    <p:sldId id="286" r:id="rId16"/>
    <p:sldId id="269" r:id="rId17"/>
    <p:sldId id="282" r:id="rId18"/>
    <p:sldId id="285" r:id="rId19"/>
    <p:sldId id="275" r:id="rId20"/>
    <p:sldId id="283" r:id="rId21"/>
    <p:sldId id="277" r:id="rId22"/>
    <p:sldId id="268" r:id="rId23"/>
    <p:sldId id="266" r:id="rId24"/>
    <p:sldId id="284" r:id="rId25"/>
    <p:sldId id="273" r:id="rId26"/>
    <p:sldId id="267" r:id="rId27"/>
    <p:sldId id="292" r:id="rId28"/>
    <p:sldId id="293" r:id="rId29"/>
    <p:sldId id="295" r:id="rId30"/>
    <p:sldId id="290" r:id="rId31"/>
    <p:sldId id="288" r:id="rId32"/>
    <p:sldId id="296" r:id="rId33"/>
    <p:sldId id="297" r:id="rId34"/>
    <p:sldId id="270" r:id="rId35"/>
    <p:sldId id="27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9B8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4063" autoAdjust="0"/>
  </p:normalViewPr>
  <p:slideViewPr>
    <p:cSldViewPr snapToGrid="0">
      <p:cViewPr>
        <p:scale>
          <a:sx n="100" d="100"/>
          <a:sy n="100" d="100"/>
        </p:scale>
        <p:origin x="-54"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81126A5-1A58-44DB-8496-62D5E8ACB5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3D0699E-D4F6-4373-9C9F-A8069723FE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2D7212D-E82E-4905-9971-03B385A63B0C}" type="datetimeFigureOut">
              <a:rPr lang="en-US" smtClean="0"/>
              <a:t>7/5/2020</a:t>
            </a:fld>
            <a:endParaRPr lang="en-US"/>
          </a:p>
        </p:txBody>
      </p:sp>
      <p:sp>
        <p:nvSpPr>
          <p:cNvPr id="4" name="Footer Placeholder 3">
            <a:extLst>
              <a:ext uri="{FF2B5EF4-FFF2-40B4-BE49-F238E27FC236}">
                <a16:creationId xmlns:a16="http://schemas.microsoft.com/office/drawing/2014/main" id="{6B4CB143-5521-4062-8188-A68C955FE92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MSE Assignment QRBot</a:t>
            </a:r>
          </a:p>
        </p:txBody>
      </p:sp>
      <p:sp>
        <p:nvSpPr>
          <p:cNvPr id="5" name="Slide Number Placeholder 4">
            <a:extLst>
              <a:ext uri="{FF2B5EF4-FFF2-40B4-BE49-F238E27FC236}">
                <a16:creationId xmlns:a16="http://schemas.microsoft.com/office/drawing/2014/main" id="{1BABD70B-228F-40D1-A118-27A38BE9C53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FCF6DF4-7F6D-4FE8-8C36-6CC26B94520E}" type="slidenum">
              <a:rPr lang="en-US" smtClean="0"/>
              <a:t>‹#›</a:t>
            </a:fld>
            <a:endParaRPr lang="en-US"/>
          </a:p>
        </p:txBody>
      </p:sp>
    </p:spTree>
    <p:extLst>
      <p:ext uri="{BB962C8B-B14F-4D97-AF65-F5344CB8AC3E}">
        <p14:creationId xmlns:p14="http://schemas.microsoft.com/office/powerpoint/2010/main" val="11150562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031EA3-66E8-4A20-BA83-0E6EA5C045C2}" type="datetimeFigureOut">
              <a:rPr lang="en-IN" smtClean="0"/>
              <a:t>05-07-2020</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MSE Assignment QRBot</a:t>
            </a:r>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41112B-DD52-4ABA-AE79-220DD24A6DBE}" type="slidenum">
              <a:rPr lang="en-IN" smtClean="0"/>
              <a:t>‹#›</a:t>
            </a:fld>
            <a:endParaRPr lang="en-IN" dirty="0"/>
          </a:p>
        </p:txBody>
      </p:sp>
    </p:spTree>
    <p:extLst>
      <p:ext uri="{BB962C8B-B14F-4D97-AF65-F5344CB8AC3E}">
        <p14:creationId xmlns:p14="http://schemas.microsoft.com/office/powerpoint/2010/main" val="3501253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Jeet</a:t>
            </a:r>
          </a:p>
        </p:txBody>
      </p:sp>
      <p:sp>
        <p:nvSpPr>
          <p:cNvPr id="4" name="Slide Number Placeholder 3"/>
          <p:cNvSpPr>
            <a:spLocks noGrp="1"/>
          </p:cNvSpPr>
          <p:nvPr>
            <p:ph type="sldNum" sz="quarter" idx="5"/>
          </p:nvPr>
        </p:nvSpPr>
        <p:spPr/>
        <p:txBody>
          <a:bodyPr/>
          <a:lstStyle/>
          <a:p>
            <a:fld id="{3741112B-DD52-4ABA-AE79-220DD24A6DBE}" type="slidenum">
              <a:rPr lang="en-IN" smtClean="0"/>
              <a:t>1</a:t>
            </a:fld>
            <a:endParaRPr lang="en-IN" dirty="0"/>
          </a:p>
        </p:txBody>
      </p:sp>
    </p:spTree>
    <p:extLst>
      <p:ext uri="{BB962C8B-B14F-4D97-AF65-F5344CB8AC3E}">
        <p14:creationId xmlns:p14="http://schemas.microsoft.com/office/powerpoint/2010/main" val="13085772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adwait</a:t>
            </a:r>
            <a:endParaRPr lang="en-IN" dirty="0"/>
          </a:p>
        </p:txBody>
      </p:sp>
      <p:sp>
        <p:nvSpPr>
          <p:cNvPr id="4" name="Slide Number Placeholder 3"/>
          <p:cNvSpPr>
            <a:spLocks noGrp="1"/>
          </p:cNvSpPr>
          <p:nvPr>
            <p:ph type="sldNum" sz="quarter" idx="5"/>
          </p:nvPr>
        </p:nvSpPr>
        <p:spPr/>
        <p:txBody>
          <a:bodyPr/>
          <a:lstStyle/>
          <a:p>
            <a:fld id="{3741112B-DD52-4ABA-AE79-220DD24A6DBE}" type="slidenum">
              <a:rPr lang="en-IN" smtClean="0"/>
              <a:t>10</a:t>
            </a:fld>
            <a:endParaRPr lang="en-IN" dirty="0"/>
          </a:p>
        </p:txBody>
      </p:sp>
    </p:spTree>
    <p:extLst>
      <p:ext uri="{BB962C8B-B14F-4D97-AF65-F5344CB8AC3E}">
        <p14:creationId xmlns:p14="http://schemas.microsoft.com/office/powerpoint/2010/main" val="358298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adwait</a:t>
            </a:r>
            <a:endParaRPr lang="en-IN" dirty="0"/>
          </a:p>
        </p:txBody>
      </p:sp>
      <p:sp>
        <p:nvSpPr>
          <p:cNvPr id="4" name="Slide Number Placeholder 3"/>
          <p:cNvSpPr>
            <a:spLocks noGrp="1"/>
          </p:cNvSpPr>
          <p:nvPr>
            <p:ph type="sldNum" sz="quarter" idx="5"/>
          </p:nvPr>
        </p:nvSpPr>
        <p:spPr/>
        <p:txBody>
          <a:bodyPr/>
          <a:lstStyle/>
          <a:p>
            <a:fld id="{3741112B-DD52-4ABA-AE79-220DD24A6DBE}" type="slidenum">
              <a:rPr lang="en-IN" smtClean="0"/>
              <a:t>11</a:t>
            </a:fld>
            <a:endParaRPr lang="en-IN" dirty="0"/>
          </a:p>
        </p:txBody>
      </p:sp>
    </p:spTree>
    <p:extLst>
      <p:ext uri="{BB962C8B-B14F-4D97-AF65-F5344CB8AC3E}">
        <p14:creationId xmlns:p14="http://schemas.microsoft.com/office/powerpoint/2010/main" val="7113119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adwait</a:t>
            </a:r>
            <a:endParaRPr lang="en-IN" dirty="0"/>
          </a:p>
          <a:p>
            <a:endParaRPr lang="en-IN" dirty="0"/>
          </a:p>
        </p:txBody>
      </p:sp>
      <p:sp>
        <p:nvSpPr>
          <p:cNvPr id="4" name="Slide Number Placeholder 3"/>
          <p:cNvSpPr>
            <a:spLocks noGrp="1"/>
          </p:cNvSpPr>
          <p:nvPr>
            <p:ph type="sldNum" sz="quarter" idx="5"/>
          </p:nvPr>
        </p:nvSpPr>
        <p:spPr/>
        <p:txBody>
          <a:bodyPr/>
          <a:lstStyle/>
          <a:p>
            <a:fld id="{3741112B-DD52-4ABA-AE79-220DD24A6DBE}" type="slidenum">
              <a:rPr lang="en-IN" smtClean="0"/>
              <a:t>12</a:t>
            </a:fld>
            <a:endParaRPr lang="en-IN" dirty="0"/>
          </a:p>
        </p:txBody>
      </p:sp>
    </p:spTree>
    <p:extLst>
      <p:ext uri="{BB962C8B-B14F-4D97-AF65-F5344CB8AC3E}">
        <p14:creationId xmlns:p14="http://schemas.microsoft.com/office/powerpoint/2010/main" val="35026233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adwait</a:t>
            </a:r>
            <a:endParaRPr lang="en-IN" dirty="0"/>
          </a:p>
          <a:p>
            <a:endParaRPr lang="en-IN" dirty="0"/>
          </a:p>
        </p:txBody>
      </p:sp>
      <p:sp>
        <p:nvSpPr>
          <p:cNvPr id="4" name="Slide Number Placeholder 3"/>
          <p:cNvSpPr>
            <a:spLocks noGrp="1"/>
          </p:cNvSpPr>
          <p:nvPr>
            <p:ph type="sldNum" sz="quarter" idx="5"/>
          </p:nvPr>
        </p:nvSpPr>
        <p:spPr/>
        <p:txBody>
          <a:bodyPr/>
          <a:lstStyle/>
          <a:p>
            <a:fld id="{3741112B-DD52-4ABA-AE79-220DD24A6DBE}" type="slidenum">
              <a:rPr lang="en-IN" smtClean="0"/>
              <a:t>13</a:t>
            </a:fld>
            <a:endParaRPr lang="en-IN" dirty="0"/>
          </a:p>
        </p:txBody>
      </p:sp>
    </p:spTree>
    <p:extLst>
      <p:ext uri="{BB962C8B-B14F-4D97-AF65-F5344CB8AC3E}">
        <p14:creationId xmlns:p14="http://schemas.microsoft.com/office/powerpoint/2010/main" val="35901968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Adwait</a:t>
            </a:r>
            <a:endParaRPr lang="en-US" dirty="0"/>
          </a:p>
        </p:txBody>
      </p:sp>
      <p:sp>
        <p:nvSpPr>
          <p:cNvPr id="4" name="Slide Number Placeholder 3"/>
          <p:cNvSpPr>
            <a:spLocks noGrp="1"/>
          </p:cNvSpPr>
          <p:nvPr>
            <p:ph type="sldNum" sz="quarter" idx="5"/>
          </p:nvPr>
        </p:nvSpPr>
        <p:spPr/>
        <p:txBody>
          <a:bodyPr/>
          <a:lstStyle/>
          <a:p>
            <a:fld id="{3741112B-DD52-4ABA-AE79-220DD24A6DBE}" type="slidenum">
              <a:rPr lang="en-IN" smtClean="0"/>
              <a:t>14</a:t>
            </a:fld>
            <a:endParaRPr lang="en-IN" dirty="0"/>
          </a:p>
        </p:txBody>
      </p:sp>
    </p:spTree>
    <p:extLst>
      <p:ext uri="{BB962C8B-B14F-4D97-AF65-F5344CB8AC3E}">
        <p14:creationId xmlns:p14="http://schemas.microsoft.com/office/powerpoint/2010/main" val="15781797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anand</a:t>
            </a:r>
            <a:endParaRPr lang="en-IN" dirty="0"/>
          </a:p>
        </p:txBody>
      </p:sp>
      <p:sp>
        <p:nvSpPr>
          <p:cNvPr id="4" name="Slide Number Placeholder 3"/>
          <p:cNvSpPr>
            <a:spLocks noGrp="1"/>
          </p:cNvSpPr>
          <p:nvPr>
            <p:ph type="sldNum" sz="quarter" idx="5"/>
          </p:nvPr>
        </p:nvSpPr>
        <p:spPr/>
        <p:txBody>
          <a:bodyPr/>
          <a:lstStyle/>
          <a:p>
            <a:fld id="{3741112B-DD52-4ABA-AE79-220DD24A6DBE}" type="slidenum">
              <a:rPr lang="en-IN" smtClean="0"/>
              <a:t>15</a:t>
            </a:fld>
            <a:endParaRPr lang="en-IN" dirty="0"/>
          </a:p>
        </p:txBody>
      </p:sp>
    </p:spTree>
    <p:extLst>
      <p:ext uri="{BB962C8B-B14F-4D97-AF65-F5344CB8AC3E}">
        <p14:creationId xmlns:p14="http://schemas.microsoft.com/office/powerpoint/2010/main" val="31554769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anand</a:t>
            </a:r>
            <a:endParaRPr lang="en-IN" dirty="0"/>
          </a:p>
          <a:p>
            <a:endParaRPr lang="en-IN" dirty="0"/>
          </a:p>
        </p:txBody>
      </p:sp>
      <p:sp>
        <p:nvSpPr>
          <p:cNvPr id="4" name="Slide Number Placeholder 3"/>
          <p:cNvSpPr>
            <a:spLocks noGrp="1"/>
          </p:cNvSpPr>
          <p:nvPr>
            <p:ph type="sldNum" sz="quarter" idx="5"/>
          </p:nvPr>
        </p:nvSpPr>
        <p:spPr/>
        <p:txBody>
          <a:bodyPr/>
          <a:lstStyle/>
          <a:p>
            <a:fld id="{3741112B-DD52-4ABA-AE79-220DD24A6DBE}" type="slidenum">
              <a:rPr lang="en-IN" smtClean="0"/>
              <a:t>16</a:t>
            </a:fld>
            <a:endParaRPr lang="en-IN" dirty="0"/>
          </a:p>
        </p:txBody>
      </p:sp>
    </p:spTree>
    <p:extLst>
      <p:ext uri="{BB962C8B-B14F-4D97-AF65-F5344CB8AC3E}">
        <p14:creationId xmlns:p14="http://schemas.microsoft.com/office/powerpoint/2010/main" val="2272420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anand</a:t>
            </a:r>
            <a:endParaRPr lang="en-IN" dirty="0"/>
          </a:p>
          <a:p>
            <a:endParaRPr lang="en-IN" dirty="0"/>
          </a:p>
        </p:txBody>
      </p:sp>
      <p:sp>
        <p:nvSpPr>
          <p:cNvPr id="4" name="Slide Number Placeholder 3"/>
          <p:cNvSpPr>
            <a:spLocks noGrp="1"/>
          </p:cNvSpPr>
          <p:nvPr>
            <p:ph type="sldNum" sz="quarter" idx="5"/>
          </p:nvPr>
        </p:nvSpPr>
        <p:spPr/>
        <p:txBody>
          <a:bodyPr/>
          <a:lstStyle/>
          <a:p>
            <a:fld id="{3741112B-DD52-4ABA-AE79-220DD24A6DBE}" type="slidenum">
              <a:rPr lang="en-IN" smtClean="0"/>
              <a:t>17</a:t>
            </a:fld>
            <a:endParaRPr lang="en-IN" dirty="0"/>
          </a:p>
        </p:txBody>
      </p:sp>
    </p:spTree>
    <p:extLst>
      <p:ext uri="{BB962C8B-B14F-4D97-AF65-F5344CB8AC3E}">
        <p14:creationId xmlns:p14="http://schemas.microsoft.com/office/powerpoint/2010/main" val="7943499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anand</a:t>
            </a:r>
            <a:endParaRPr lang="en-IN" dirty="0"/>
          </a:p>
          <a:p>
            <a:endParaRPr lang="en-IN" dirty="0"/>
          </a:p>
        </p:txBody>
      </p:sp>
      <p:sp>
        <p:nvSpPr>
          <p:cNvPr id="4" name="Slide Number Placeholder 3"/>
          <p:cNvSpPr>
            <a:spLocks noGrp="1"/>
          </p:cNvSpPr>
          <p:nvPr>
            <p:ph type="sldNum" sz="quarter" idx="5"/>
          </p:nvPr>
        </p:nvSpPr>
        <p:spPr/>
        <p:txBody>
          <a:bodyPr/>
          <a:lstStyle/>
          <a:p>
            <a:fld id="{3741112B-DD52-4ABA-AE79-220DD24A6DBE}" type="slidenum">
              <a:rPr lang="en-IN" smtClean="0"/>
              <a:t>18</a:t>
            </a:fld>
            <a:endParaRPr lang="en-IN" dirty="0"/>
          </a:p>
        </p:txBody>
      </p:sp>
    </p:spTree>
    <p:extLst>
      <p:ext uri="{BB962C8B-B14F-4D97-AF65-F5344CB8AC3E}">
        <p14:creationId xmlns:p14="http://schemas.microsoft.com/office/powerpoint/2010/main" val="1044571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anand</a:t>
            </a:r>
            <a:endParaRPr lang="en-IN" dirty="0"/>
          </a:p>
          <a:p>
            <a:endParaRPr lang="en-IN" dirty="0"/>
          </a:p>
        </p:txBody>
      </p:sp>
      <p:sp>
        <p:nvSpPr>
          <p:cNvPr id="4" name="Slide Number Placeholder 3"/>
          <p:cNvSpPr>
            <a:spLocks noGrp="1"/>
          </p:cNvSpPr>
          <p:nvPr>
            <p:ph type="sldNum" sz="quarter" idx="5"/>
          </p:nvPr>
        </p:nvSpPr>
        <p:spPr/>
        <p:txBody>
          <a:bodyPr/>
          <a:lstStyle/>
          <a:p>
            <a:fld id="{3741112B-DD52-4ABA-AE79-220DD24A6DBE}" type="slidenum">
              <a:rPr lang="en-IN" smtClean="0"/>
              <a:t>19</a:t>
            </a:fld>
            <a:endParaRPr lang="en-IN" dirty="0"/>
          </a:p>
        </p:txBody>
      </p:sp>
    </p:spTree>
    <p:extLst>
      <p:ext uri="{BB962C8B-B14F-4D97-AF65-F5344CB8AC3E}">
        <p14:creationId xmlns:p14="http://schemas.microsoft.com/office/powerpoint/2010/main" val="516422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jeet</a:t>
            </a:r>
          </a:p>
        </p:txBody>
      </p:sp>
      <p:sp>
        <p:nvSpPr>
          <p:cNvPr id="4" name="Slide Number Placeholder 3"/>
          <p:cNvSpPr>
            <a:spLocks noGrp="1"/>
          </p:cNvSpPr>
          <p:nvPr>
            <p:ph type="sldNum" sz="quarter" idx="5"/>
          </p:nvPr>
        </p:nvSpPr>
        <p:spPr/>
        <p:txBody>
          <a:bodyPr/>
          <a:lstStyle/>
          <a:p>
            <a:fld id="{3741112B-DD52-4ABA-AE79-220DD24A6DBE}" type="slidenum">
              <a:rPr lang="en-IN" smtClean="0"/>
              <a:t>2</a:t>
            </a:fld>
            <a:endParaRPr lang="en-IN" dirty="0"/>
          </a:p>
        </p:txBody>
      </p:sp>
    </p:spTree>
    <p:extLst>
      <p:ext uri="{BB962C8B-B14F-4D97-AF65-F5344CB8AC3E}">
        <p14:creationId xmlns:p14="http://schemas.microsoft.com/office/powerpoint/2010/main" val="34180323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anand</a:t>
            </a:r>
            <a:endParaRPr lang="en-IN" dirty="0"/>
          </a:p>
          <a:p>
            <a:endParaRPr lang="en-IN" dirty="0"/>
          </a:p>
        </p:txBody>
      </p:sp>
      <p:sp>
        <p:nvSpPr>
          <p:cNvPr id="4" name="Slide Number Placeholder 3"/>
          <p:cNvSpPr>
            <a:spLocks noGrp="1"/>
          </p:cNvSpPr>
          <p:nvPr>
            <p:ph type="sldNum" sz="quarter" idx="5"/>
          </p:nvPr>
        </p:nvSpPr>
        <p:spPr/>
        <p:txBody>
          <a:bodyPr/>
          <a:lstStyle/>
          <a:p>
            <a:fld id="{3741112B-DD52-4ABA-AE79-220DD24A6DBE}" type="slidenum">
              <a:rPr lang="en-IN" smtClean="0"/>
              <a:t>20</a:t>
            </a:fld>
            <a:endParaRPr lang="en-IN" dirty="0"/>
          </a:p>
        </p:txBody>
      </p:sp>
    </p:spTree>
    <p:extLst>
      <p:ext uri="{BB962C8B-B14F-4D97-AF65-F5344CB8AC3E}">
        <p14:creationId xmlns:p14="http://schemas.microsoft.com/office/powerpoint/2010/main" val="16048659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Anand</a:t>
            </a:r>
          </a:p>
        </p:txBody>
      </p:sp>
      <p:sp>
        <p:nvSpPr>
          <p:cNvPr id="4" name="Slide Number Placeholder 3"/>
          <p:cNvSpPr>
            <a:spLocks noGrp="1"/>
          </p:cNvSpPr>
          <p:nvPr>
            <p:ph type="sldNum" sz="quarter" idx="5"/>
          </p:nvPr>
        </p:nvSpPr>
        <p:spPr/>
        <p:txBody>
          <a:bodyPr/>
          <a:lstStyle/>
          <a:p>
            <a:fld id="{3741112B-DD52-4ABA-AE79-220DD24A6DBE}" type="slidenum">
              <a:rPr lang="en-IN" smtClean="0"/>
              <a:t>21</a:t>
            </a:fld>
            <a:endParaRPr lang="en-IN" dirty="0"/>
          </a:p>
        </p:txBody>
      </p:sp>
    </p:spTree>
    <p:extLst>
      <p:ext uri="{BB962C8B-B14F-4D97-AF65-F5344CB8AC3E}">
        <p14:creationId xmlns:p14="http://schemas.microsoft.com/office/powerpoint/2010/main" val="14192963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ananya</a:t>
            </a:r>
            <a:endParaRPr lang="en-IN" dirty="0"/>
          </a:p>
        </p:txBody>
      </p:sp>
      <p:sp>
        <p:nvSpPr>
          <p:cNvPr id="4" name="Slide Number Placeholder 3"/>
          <p:cNvSpPr>
            <a:spLocks noGrp="1"/>
          </p:cNvSpPr>
          <p:nvPr>
            <p:ph type="sldNum" sz="quarter" idx="5"/>
          </p:nvPr>
        </p:nvSpPr>
        <p:spPr/>
        <p:txBody>
          <a:bodyPr/>
          <a:lstStyle/>
          <a:p>
            <a:fld id="{3741112B-DD52-4ABA-AE79-220DD24A6DBE}" type="slidenum">
              <a:rPr lang="en-IN" smtClean="0"/>
              <a:t>22</a:t>
            </a:fld>
            <a:endParaRPr lang="en-IN" dirty="0"/>
          </a:p>
        </p:txBody>
      </p:sp>
    </p:spTree>
    <p:extLst>
      <p:ext uri="{BB962C8B-B14F-4D97-AF65-F5344CB8AC3E}">
        <p14:creationId xmlns:p14="http://schemas.microsoft.com/office/powerpoint/2010/main" val="18873041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ananya</a:t>
            </a:r>
            <a:endParaRPr lang="en-IN" dirty="0"/>
          </a:p>
          <a:p>
            <a:endParaRPr lang="en-IN" dirty="0"/>
          </a:p>
        </p:txBody>
      </p:sp>
      <p:sp>
        <p:nvSpPr>
          <p:cNvPr id="4" name="Slide Number Placeholder 3"/>
          <p:cNvSpPr>
            <a:spLocks noGrp="1"/>
          </p:cNvSpPr>
          <p:nvPr>
            <p:ph type="sldNum" sz="quarter" idx="5"/>
          </p:nvPr>
        </p:nvSpPr>
        <p:spPr/>
        <p:txBody>
          <a:bodyPr/>
          <a:lstStyle/>
          <a:p>
            <a:fld id="{3741112B-DD52-4ABA-AE79-220DD24A6DBE}" type="slidenum">
              <a:rPr lang="en-IN" smtClean="0"/>
              <a:t>23</a:t>
            </a:fld>
            <a:endParaRPr lang="en-IN" dirty="0"/>
          </a:p>
        </p:txBody>
      </p:sp>
    </p:spTree>
    <p:extLst>
      <p:ext uri="{BB962C8B-B14F-4D97-AF65-F5344CB8AC3E}">
        <p14:creationId xmlns:p14="http://schemas.microsoft.com/office/powerpoint/2010/main" val="39345251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ananya</a:t>
            </a:r>
            <a:endParaRPr lang="en-IN" dirty="0"/>
          </a:p>
          <a:p>
            <a:endParaRPr lang="en-IN" dirty="0"/>
          </a:p>
        </p:txBody>
      </p:sp>
      <p:sp>
        <p:nvSpPr>
          <p:cNvPr id="4" name="Slide Number Placeholder 3"/>
          <p:cNvSpPr>
            <a:spLocks noGrp="1"/>
          </p:cNvSpPr>
          <p:nvPr>
            <p:ph type="sldNum" sz="quarter" idx="5"/>
          </p:nvPr>
        </p:nvSpPr>
        <p:spPr/>
        <p:txBody>
          <a:bodyPr/>
          <a:lstStyle/>
          <a:p>
            <a:fld id="{3741112B-DD52-4ABA-AE79-220DD24A6DBE}" type="slidenum">
              <a:rPr lang="en-IN" smtClean="0"/>
              <a:t>24</a:t>
            </a:fld>
            <a:endParaRPr lang="en-IN" dirty="0"/>
          </a:p>
        </p:txBody>
      </p:sp>
    </p:spTree>
    <p:extLst>
      <p:ext uri="{BB962C8B-B14F-4D97-AF65-F5344CB8AC3E}">
        <p14:creationId xmlns:p14="http://schemas.microsoft.com/office/powerpoint/2010/main" val="10892808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ananya</a:t>
            </a:r>
            <a:endParaRPr lang="en-IN" dirty="0"/>
          </a:p>
          <a:p>
            <a:endParaRPr lang="en-IN" dirty="0"/>
          </a:p>
        </p:txBody>
      </p:sp>
      <p:sp>
        <p:nvSpPr>
          <p:cNvPr id="4" name="Slide Number Placeholder 3"/>
          <p:cNvSpPr>
            <a:spLocks noGrp="1"/>
          </p:cNvSpPr>
          <p:nvPr>
            <p:ph type="sldNum" sz="quarter" idx="5"/>
          </p:nvPr>
        </p:nvSpPr>
        <p:spPr/>
        <p:txBody>
          <a:bodyPr/>
          <a:lstStyle/>
          <a:p>
            <a:fld id="{3741112B-DD52-4ABA-AE79-220DD24A6DBE}" type="slidenum">
              <a:rPr lang="en-IN" smtClean="0"/>
              <a:t>25</a:t>
            </a:fld>
            <a:endParaRPr lang="en-IN" dirty="0"/>
          </a:p>
        </p:txBody>
      </p:sp>
    </p:spTree>
    <p:extLst>
      <p:ext uri="{BB962C8B-B14F-4D97-AF65-F5344CB8AC3E}">
        <p14:creationId xmlns:p14="http://schemas.microsoft.com/office/powerpoint/2010/main" val="7574800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ananya</a:t>
            </a:r>
            <a:endParaRPr lang="en-IN" dirty="0"/>
          </a:p>
          <a:p>
            <a:endParaRPr lang="en-US" dirty="0"/>
          </a:p>
        </p:txBody>
      </p:sp>
      <p:sp>
        <p:nvSpPr>
          <p:cNvPr id="4" name="Slide Number Placeholder 3"/>
          <p:cNvSpPr>
            <a:spLocks noGrp="1"/>
          </p:cNvSpPr>
          <p:nvPr>
            <p:ph type="sldNum" sz="quarter" idx="5"/>
          </p:nvPr>
        </p:nvSpPr>
        <p:spPr/>
        <p:txBody>
          <a:bodyPr/>
          <a:lstStyle/>
          <a:p>
            <a:fld id="{3741112B-DD52-4ABA-AE79-220DD24A6DBE}" type="slidenum">
              <a:rPr lang="en-IN" smtClean="0"/>
              <a:t>26</a:t>
            </a:fld>
            <a:endParaRPr lang="en-IN" dirty="0"/>
          </a:p>
        </p:txBody>
      </p:sp>
    </p:spTree>
    <p:extLst>
      <p:ext uri="{BB962C8B-B14F-4D97-AF65-F5344CB8AC3E}">
        <p14:creationId xmlns:p14="http://schemas.microsoft.com/office/powerpoint/2010/main" val="24935708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Ananya</a:t>
            </a:r>
          </a:p>
        </p:txBody>
      </p:sp>
      <p:sp>
        <p:nvSpPr>
          <p:cNvPr id="4" name="Slide Number Placeholder 3"/>
          <p:cNvSpPr>
            <a:spLocks noGrp="1"/>
          </p:cNvSpPr>
          <p:nvPr>
            <p:ph type="sldNum" sz="quarter" idx="5"/>
          </p:nvPr>
        </p:nvSpPr>
        <p:spPr/>
        <p:txBody>
          <a:bodyPr/>
          <a:lstStyle/>
          <a:p>
            <a:fld id="{3741112B-DD52-4ABA-AE79-220DD24A6DBE}" type="slidenum">
              <a:rPr lang="en-IN" smtClean="0"/>
              <a:t>27</a:t>
            </a:fld>
            <a:endParaRPr lang="en-IN" dirty="0"/>
          </a:p>
        </p:txBody>
      </p:sp>
    </p:spTree>
    <p:extLst>
      <p:ext uri="{BB962C8B-B14F-4D97-AF65-F5344CB8AC3E}">
        <p14:creationId xmlns:p14="http://schemas.microsoft.com/office/powerpoint/2010/main" val="30007246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adwait</a:t>
            </a:r>
            <a:endParaRPr lang="en-IN" dirty="0"/>
          </a:p>
        </p:txBody>
      </p:sp>
      <p:sp>
        <p:nvSpPr>
          <p:cNvPr id="4" name="Slide Number Placeholder 3"/>
          <p:cNvSpPr>
            <a:spLocks noGrp="1"/>
          </p:cNvSpPr>
          <p:nvPr>
            <p:ph type="sldNum" sz="quarter" idx="5"/>
          </p:nvPr>
        </p:nvSpPr>
        <p:spPr/>
        <p:txBody>
          <a:bodyPr/>
          <a:lstStyle/>
          <a:p>
            <a:fld id="{3741112B-DD52-4ABA-AE79-220DD24A6DBE}" type="slidenum">
              <a:rPr lang="en-IN" smtClean="0"/>
              <a:t>28</a:t>
            </a:fld>
            <a:endParaRPr lang="en-IN" dirty="0"/>
          </a:p>
        </p:txBody>
      </p:sp>
    </p:spTree>
    <p:extLst>
      <p:ext uri="{BB962C8B-B14F-4D97-AF65-F5344CB8AC3E}">
        <p14:creationId xmlns:p14="http://schemas.microsoft.com/office/powerpoint/2010/main" val="3547361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Adwait</a:t>
            </a:r>
            <a:endParaRPr lang="en-US" dirty="0"/>
          </a:p>
        </p:txBody>
      </p:sp>
      <p:sp>
        <p:nvSpPr>
          <p:cNvPr id="4" name="Slide Number Placeholder 3"/>
          <p:cNvSpPr>
            <a:spLocks noGrp="1"/>
          </p:cNvSpPr>
          <p:nvPr>
            <p:ph type="sldNum" sz="quarter" idx="5"/>
          </p:nvPr>
        </p:nvSpPr>
        <p:spPr/>
        <p:txBody>
          <a:bodyPr/>
          <a:lstStyle/>
          <a:p>
            <a:fld id="{3741112B-DD52-4ABA-AE79-220DD24A6DBE}" type="slidenum">
              <a:rPr lang="en-IN" smtClean="0"/>
              <a:t>29</a:t>
            </a:fld>
            <a:endParaRPr lang="en-IN" dirty="0"/>
          </a:p>
        </p:txBody>
      </p:sp>
    </p:spTree>
    <p:extLst>
      <p:ext uri="{BB962C8B-B14F-4D97-AF65-F5344CB8AC3E}">
        <p14:creationId xmlns:p14="http://schemas.microsoft.com/office/powerpoint/2010/main" val="2547022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jeet</a:t>
            </a:r>
          </a:p>
        </p:txBody>
      </p:sp>
      <p:sp>
        <p:nvSpPr>
          <p:cNvPr id="4" name="Slide Number Placeholder 3"/>
          <p:cNvSpPr>
            <a:spLocks noGrp="1"/>
          </p:cNvSpPr>
          <p:nvPr>
            <p:ph type="sldNum" sz="quarter" idx="5"/>
          </p:nvPr>
        </p:nvSpPr>
        <p:spPr/>
        <p:txBody>
          <a:bodyPr/>
          <a:lstStyle/>
          <a:p>
            <a:fld id="{3741112B-DD52-4ABA-AE79-220DD24A6DBE}" type="slidenum">
              <a:rPr lang="en-IN" smtClean="0"/>
              <a:t>3</a:t>
            </a:fld>
            <a:endParaRPr lang="en-IN" dirty="0"/>
          </a:p>
        </p:txBody>
      </p:sp>
    </p:spTree>
    <p:extLst>
      <p:ext uri="{BB962C8B-B14F-4D97-AF65-F5344CB8AC3E}">
        <p14:creationId xmlns:p14="http://schemas.microsoft.com/office/powerpoint/2010/main" val="25838580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ananya</a:t>
            </a:r>
            <a:endParaRPr lang="en-IN" dirty="0"/>
          </a:p>
          <a:p>
            <a:endParaRPr lang="en-IN" dirty="0"/>
          </a:p>
        </p:txBody>
      </p:sp>
      <p:sp>
        <p:nvSpPr>
          <p:cNvPr id="4" name="Slide Number Placeholder 3"/>
          <p:cNvSpPr>
            <a:spLocks noGrp="1"/>
          </p:cNvSpPr>
          <p:nvPr>
            <p:ph type="sldNum" sz="quarter" idx="5"/>
          </p:nvPr>
        </p:nvSpPr>
        <p:spPr/>
        <p:txBody>
          <a:bodyPr/>
          <a:lstStyle/>
          <a:p>
            <a:fld id="{3741112B-DD52-4ABA-AE79-220DD24A6DBE}" type="slidenum">
              <a:rPr lang="en-IN" smtClean="0"/>
              <a:t>30</a:t>
            </a:fld>
            <a:endParaRPr lang="en-IN" dirty="0"/>
          </a:p>
        </p:txBody>
      </p:sp>
    </p:spTree>
    <p:extLst>
      <p:ext uri="{BB962C8B-B14F-4D97-AF65-F5344CB8AC3E}">
        <p14:creationId xmlns:p14="http://schemas.microsoft.com/office/powerpoint/2010/main" val="17949949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ananya</a:t>
            </a:r>
            <a:endParaRPr lang="en-IN" dirty="0"/>
          </a:p>
          <a:p>
            <a:endParaRPr lang="en-IN" dirty="0"/>
          </a:p>
        </p:txBody>
      </p:sp>
      <p:sp>
        <p:nvSpPr>
          <p:cNvPr id="4" name="Slide Number Placeholder 3"/>
          <p:cNvSpPr>
            <a:spLocks noGrp="1"/>
          </p:cNvSpPr>
          <p:nvPr>
            <p:ph type="sldNum" sz="quarter" idx="5"/>
          </p:nvPr>
        </p:nvSpPr>
        <p:spPr/>
        <p:txBody>
          <a:bodyPr/>
          <a:lstStyle/>
          <a:p>
            <a:fld id="{3741112B-DD52-4ABA-AE79-220DD24A6DBE}" type="slidenum">
              <a:rPr lang="en-IN" smtClean="0"/>
              <a:t>31</a:t>
            </a:fld>
            <a:endParaRPr lang="en-IN" dirty="0"/>
          </a:p>
        </p:txBody>
      </p:sp>
    </p:spTree>
    <p:extLst>
      <p:ext uri="{BB962C8B-B14F-4D97-AF65-F5344CB8AC3E}">
        <p14:creationId xmlns:p14="http://schemas.microsoft.com/office/powerpoint/2010/main" val="31452250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Ananya</a:t>
            </a:r>
          </a:p>
        </p:txBody>
      </p:sp>
      <p:sp>
        <p:nvSpPr>
          <p:cNvPr id="4" name="Slide Number Placeholder 3"/>
          <p:cNvSpPr>
            <a:spLocks noGrp="1"/>
          </p:cNvSpPr>
          <p:nvPr>
            <p:ph type="sldNum" sz="quarter" idx="5"/>
          </p:nvPr>
        </p:nvSpPr>
        <p:spPr/>
        <p:txBody>
          <a:bodyPr/>
          <a:lstStyle/>
          <a:p>
            <a:fld id="{3741112B-DD52-4ABA-AE79-220DD24A6DBE}" type="slidenum">
              <a:rPr lang="en-IN" smtClean="0"/>
              <a:t>32</a:t>
            </a:fld>
            <a:endParaRPr lang="en-IN" dirty="0"/>
          </a:p>
        </p:txBody>
      </p:sp>
    </p:spTree>
    <p:extLst>
      <p:ext uri="{BB962C8B-B14F-4D97-AF65-F5344CB8AC3E}">
        <p14:creationId xmlns:p14="http://schemas.microsoft.com/office/powerpoint/2010/main" val="24815170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Ananya/</a:t>
            </a:r>
            <a:r>
              <a:rPr lang="en-IN" dirty="0" err="1"/>
              <a:t>anand</a:t>
            </a:r>
            <a:endParaRPr lang="en-IN" dirty="0"/>
          </a:p>
          <a:p>
            <a:endParaRPr lang="en-IN" dirty="0"/>
          </a:p>
        </p:txBody>
      </p:sp>
      <p:sp>
        <p:nvSpPr>
          <p:cNvPr id="4" name="Slide Number Placeholder 3"/>
          <p:cNvSpPr>
            <a:spLocks noGrp="1"/>
          </p:cNvSpPr>
          <p:nvPr>
            <p:ph type="sldNum" sz="quarter" idx="5"/>
          </p:nvPr>
        </p:nvSpPr>
        <p:spPr/>
        <p:txBody>
          <a:bodyPr/>
          <a:lstStyle/>
          <a:p>
            <a:fld id="{3741112B-DD52-4ABA-AE79-220DD24A6DBE}" type="slidenum">
              <a:rPr lang="en-IN" smtClean="0"/>
              <a:t>33</a:t>
            </a:fld>
            <a:endParaRPr lang="en-IN" dirty="0"/>
          </a:p>
        </p:txBody>
      </p:sp>
    </p:spTree>
    <p:extLst>
      <p:ext uri="{BB962C8B-B14F-4D97-AF65-F5344CB8AC3E}">
        <p14:creationId xmlns:p14="http://schemas.microsoft.com/office/powerpoint/2010/main" val="2271127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jeet</a:t>
            </a:r>
          </a:p>
        </p:txBody>
      </p:sp>
      <p:sp>
        <p:nvSpPr>
          <p:cNvPr id="4" name="Slide Number Placeholder 3"/>
          <p:cNvSpPr>
            <a:spLocks noGrp="1"/>
          </p:cNvSpPr>
          <p:nvPr>
            <p:ph type="sldNum" sz="quarter" idx="5"/>
          </p:nvPr>
        </p:nvSpPr>
        <p:spPr/>
        <p:txBody>
          <a:bodyPr/>
          <a:lstStyle/>
          <a:p>
            <a:fld id="{3741112B-DD52-4ABA-AE79-220DD24A6DBE}" type="slidenum">
              <a:rPr lang="en-IN" smtClean="0"/>
              <a:t>4</a:t>
            </a:fld>
            <a:endParaRPr lang="en-IN" dirty="0"/>
          </a:p>
        </p:txBody>
      </p:sp>
    </p:spTree>
    <p:extLst>
      <p:ext uri="{BB962C8B-B14F-4D97-AF65-F5344CB8AC3E}">
        <p14:creationId xmlns:p14="http://schemas.microsoft.com/office/powerpoint/2010/main" val="334081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jeet</a:t>
            </a:r>
          </a:p>
        </p:txBody>
      </p:sp>
      <p:sp>
        <p:nvSpPr>
          <p:cNvPr id="4" name="Slide Number Placeholder 3"/>
          <p:cNvSpPr>
            <a:spLocks noGrp="1"/>
          </p:cNvSpPr>
          <p:nvPr>
            <p:ph type="sldNum" sz="quarter" idx="5"/>
          </p:nvPr>
        </p:nvSpPr>
        <p:spPr/>
        <p:txBody>
          <a:bodyPr/>
          <a:lstStyle/>
          <a:p>
            <a:fld id="{3741112B-DD52-4ABA-AE79-220DD24A6DBE}" type="slidenum">
              <a:rPr lang="en-IN" smtClean="0"/>
              <a:t>5</a:t>
            </a:fld>
            <a:endParaRPr lang="en-IN" dirty="0"/>
          </a:p>
        </p:txBody>
      </p:sp>
    </p:spTree>
    <p:extLst>
      <p:ext uri="{BB962C8B-B14F-4D97-AF65-F5344CB8AC3E}">
        <p14:creationId xmlns:p14="http://schemas.microsoft.com/office/powerpoint/2010/main" val="3739527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jeet</a:t>
            </a:r>
          </a:p>
        </p:txBody>
      </p:sp>
      <p:sp>
        <p:nvSpPr>
          <p:cNvPr id="4" name="Slide Number Placeholder 3"/>
          <p:cNvSpPr>
            <a:spLocks noGrp="1"/>
          </p:cNvSpPr>
          <p:nvPr>
            <p:ph type="sldNum" sz="quarter" idx="5"/>
          </p:nvPr>
        </p:nvSpPr>
        <p:spPr/>
        <p:txBody>
          <a:bodyPr/>
          <a:lstStyle/>
          <a:p>
            <a:fld id="{3741112B-DD52-4ABA-AE79-220DD24A6DBE}" type="slidenum">
              <a:rPr lang="en-IN" smtClean="0"/>
              <a:t>6</a:t>
            </a:fld>
            <a:endParaRPr lang="en-IN" dirty="0"/>
          </a:p>
        </p:txBody>
      </p:sp>
    </p:spTree>
    <p:extLst>
      <p:ext uri="{BB962C8B-B14F-4D97-AF65-F5344CB8AC3E}">
        <p14:creationId xmlns:p14="http://schemas.microsoft.com/office/powerpoint/2010/main" val="1833598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jeet</a:t>
            </a:r>
          </a:p>
        </p:txBody>
      </p:sp>
      <p:sp>
        <p:nvSpPr>
          <p:cNvPr id="4" name="Slide Number Placeholder 3"/>
          <p:cNvSpPr>
            <a:spLocks noGrp="1"/>
          </p:cNvSpPr>
          <p:nvPr>
            <p:ph type="sldNum" sz="quarter" idx="5"/>
          </p:nvPr>
        </p:nvSpPr>
        <p:spPr/>
        <p:txBody>
          <a:bodyPr/>
          <a:lstStyle/>
          <a:p>
            <a:fld id="{3741112B-DD52-4ABA-AE79-220DD24A6DBE}" type="slidenum">
              <a:rPr lang="en-IN" smtClean="0"/>
              <a:t>7</a:t>
            </a:fld>
            <a:endParaRPr lang="en-IN" dirty="0"/>
          </a:p>
        </p:txBody>
      </p:sp>
    </p:spTree>
    <p:extLst>
      <p:ext uri="{BB962C8B-B14F-4D97-AF65-F5344CB8AC3E}">
        <p14:creationId xmlns:p14="http://schemas.microsoft.com/office/powerpoint/2010/main" val="4136278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jeet</a:t>
            </a:r>
          </a:p>
        </p:txBody>
      </p:sp>
      <p:sp>
        <p:nvSpPr>
          <p:cNvPr id="4" name="Slide Number Placeholder 3"/>
          <p:cNvSpPr>
            <a:spLocks noGrp="1"/>
          </p:cNvSpPr>
          <p:nvPr>
            <p:ph type="sldNum" sz="quarter" idx="5"/>
          </p:nvPr>
        </p:nvSpPr>
        <p:spPr/>
        <p:txBody>
          <a:bodyPr/>
          <a:lstStyle/>
          <a:p>
            <a:fld id="{3741112B-DD52-4ABA-AE79-220DD24A6DBE}" type="slidenum">
              <a:rPr lang="en-IN" smtClean="0"/>
              <a:t>8</a:t>
            </a:fld>
            <a:endParaRPr lang="en-IN" dirty="0"/>
          </a:p>
        </p:txBody>
      </p:sp>
    </p:spTree>
    <p:extLst>
      <p:ext uri="{BB962C8B-B14F-4D97-AF65-F5344CB8AC3E}">
        <p14:creationId xmlns:p14="http://schemas.microsoft.com/office/powerpoint/2010/main" val="3787843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jeet</a:t>
            </a:r>
          </a:p>
        </p:txBody>
      </p:sp>
      <p:sp>
        <p:nvSpPr>
          <p:cNvPr id="4" name="Slide Number Placeholder 3"/>
          <p:cNvSpPr>
            <a:spLocks noGrp="1"/>
          </p:cNvSpPr>
          <p:nvPr>
            <p:ph type="sldNum" sz="quarter" idx="5"/>
          </p:nvPr>
        </p:nvSpPr>
        <p:spPr/>
        <p:txBody>
          <a:bodyPr/>
          <a:lstStyle/>
          <a:p>
            <a:fld id="{3741112B-DD52-4ABA-AE79-220DD24A6DBE}" type="slidenum">
              <a:rPr lang="en-IN" smtClean="0"/>
              <a:t>9</a:t>
            </a:fld>
            <a:endParaRPr lang="en-IN" dirty="0"/>
          </a:p>
        </p:txBody>
      </p:sp>
    </p:spTree>
    <p:extLst>
      <p:ext uri="{BB962C8B-B14F-4D97-AF65-F5344CB8AC3E}">
        <p14:creationId xmlns:p14="http://schemas.microsoft.com/office/powerpoint/2010/main" val="1713098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CCBDC-9F71-4D13-9681-114E5770ED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2BFC314-0ED8-4086-BA22-46A6A40302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27D965F-772E-4749-943F-782B7EA3EB49}"/>
              </a:ext>
            </a:extLst>
          </p:cNvPr>
          <p:cNvSpPr>
            <a:spLocks noGrp="1"/>
          </p:cNvSpPr>
          <p:nvPr>
            <p:ph type="dt" sz="half" idx="10"/>
          </p:nvPr>
        </p:nvSpPr>
        <p:spPr/>
        <p:txBody>
          <a:bodyPr/>
          <a:lstStyle/>
          <a:p>
            <a:fld id="{196B778E-7854-4EE0-91F5-40A89B7D37CA}" type="datetime1">
              <a:rPr lang="en-IN" smtClean="0"/>
              <a:t>05-07-2020</a:t>
            </a:fld>
            <a:endParaRPr lang="en-IN" dirty="0"/>
          </a:p>
        </p:txBody>
      </p:sp>
      <p:sp>
        <p:nvSpPr>
          <p:cNvPr id="5" name="Footer Placeholder 4">
            <a:extLst>
              <a:ext uri="{FF2B5EF4-FFF2-40B4-BE49-F238E27FC236}">
                <a16:creationId xmlns:a16="http://schemas.microsoft.com/office/drawing/2014/main" id="{34E9DF2A-BC68-4AD5-8709-C0C23381F24B}"/>
              </a:ext>
            </a:extLst>
          </p:cNvPr>
          <p:cNvSpPr>
            <a:spLocks noGrp="1"/>
          </p:cNvSpPr>
          <p:nvPr>
            <p:ph type="ftr" sz="quarter" idx="11"/>
          </p:nvPr>
        </p:nvSpPr>
        <p:spPr/>
        <p:txBody>
          <a:bodyPr/>
          <a:lstStyle/>
          <a:p>
            <a:r>
              <a:rPr lang="en-IN"/>
              <a:t>MSE Assignment QRBot</a:t>
            </a:r>
            <a:endParaRPr lang="en-IN" dirty="0"/>
          </a:p>
        </p:txBody>
      </p:sp>
      <p:sp>
        <p:nvSpPr>
          <p:cNvPr id="6" name="Slide Number Placeholder 5">
            <a:extLst>
              <a:ext uri="{FF2B5EF4-FFF2-40B4-BE49-F238E27FC236}">
                <a16:creationId xmlns:a16="http://schemas.microsoft.com/office/drawing/2014/main" id="{6D974DFE-E0A6-4D15-A534-AC8DE1154881}"/>
              </a:ext>
            </a:extLst>
          </p:cNvPr>
          <p:cNvSpPr>
            <a:spLocks noGrp="1"/>
          </p:cNvSpPr>
          <p:nvPr>
            <p:ph type="sldNum" sz="quarter" idx="12"/>
          </p:nvPr>
        </p:nvSpPr>
        <p:spPr/>
        <p:txBody>
          <a:bodyPr/>
          <a:lstStyle/>
          <a:p>
            <a:fld id="{FB2BAC19-8849-49BD-897D-2043F4903CEF}" type="slidenum">
              <a:rPr lang="en-IN" smtClean="0"/>
              <a:t>‹#›</a:t>
            </a:fld>
            <a:endParaRPr lang="en-IN" dirty="0"/>
          </a:p>
        </p:txBody>
      </p:sp>
    </p:spTree>
    <p:extLst>
      <p:ext uri="{BB962C8B-B14F-4D97-AF65-F5344CB8AC3E}">
        <p14:creationId xmlns:p14="http://schemas.microsoft.com/office/powerpoint/2010/main" val="178417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E3C72-9F85-48EE-8364-70FBE8BB569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588C64-6D99-4F2C-871B-1F3BA69133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3A9AEE-D340-4A9C-A783-E9F1CCDA21E9}"/>
              </a:ext>
            </a:extLst>
          </p:cNvPr>
          <p:cNvSpPr>
            <a:spLocks noGrp="1"/>
          </p:cNvSpPr>
          <p:nvPr>
            <p:ph type="dt" sz="half" idx="10"/>
          </p:nvPr>
        </p:nvSpPr>
        <p:spPr/>
        <p:txBody>
          <a:bodyPr/>
          <a:lstStyle/>
          <a:p>
            <a:fld id="{9D8286A2-0A43-411D-A8A1-C42C1ED92C3F}" type="datetime1">
              <a:rPr lang="en-IN" smtClean="0"/>
              <a:t>05-07-2020</a:t>
            </a:fld>
            <a:endParaRPr lang="en-IN" dirty="0"/>
          </a:p>
        </p:txBody>
      </p:sp>
      <p:sp>
        <p:nvSpPr>
          <p:cNvPr id="5" name="Footer Placeholder 4">
            <a:extLst>
              <a:ext uri="{FF2B5EF4-FFF2-40B4-BE49-F238E27FC236}">
                <a16:creationId xmlns:a16="http://schemas.microsoft.com/office/drawing/2014/main" id="{602F5102-44D1-4DC1-8EF1-226EF001CA0A}"/>
              </a:ext>
            </a:extLst>
          </p:cNvPr>
          <p:cNvSpPr>
            <a:spLocks noGrp="1"/>
          </p:cNvSpPr>
          <p:nvPr>
            <p:ph type="ftr" sz="quarter" idx="11"/>
          </p:nvPr>
        </p:nvSpPr>
        <p:spPr/>
        <p:txBody>
          <a:bodyPr/>
          <a:lstStyle/>
          <a:p>
            <a:r>
              <a:rPr lang="en-IN"/>
              <a:t>MSE Assignment QRBot</a:t>
            </a:r>
            <a:endParaRPr lang="en-IN" dirty="0"/>
          </a:p>
        </p:txBody>
      </p:sp>
      <p:sp>
        <p:nvSpPr>
          <p:cNvPr id="6" name="Slide Number Placeholder 5">
            <a:extLst>
              <a:ext uri="{FF2B5EF4-FFF2-40B4-BE49-F238E27FC236}">
                <a16:creationId xmlns:a16="http://schemas.microsoft.com/office/drawing/2014/main" id="{878D765A-E2B2-4B22-8125-42B0B13D3EAD}"/>
              </a:ext>
            </a:extLst>
          </p:cNvPr>
          <p:cNvSpPr>
            <a:spLocks noGrp="1"/>
          </p:cNvSpPr>
          <p:nvPr>
            <p:ph type="sldNum" sz="quarter" idx="12"/>
          </p:nvPr>
        </p:nvSpPr>
        <p:spPr/>
        <p:txBody>
          <a:bodyPr/>
          <a:lstStyle/>
          <a:p>
            <a:fld id="{FB2BAC19-8849-49BD-897D-2043F4903CEF}" type="slidenum">
              <a:rPr lang="en-IN" smtClean="0"/>
              <a:t>‹#›</a:t>
            </a:fld>
            <a:endParaRPr lang="en-IN" dirty="0"/>
          </a:p>
        </p:txBody>
      </p:sp>
    </p:spTree>
    <p:extLst>
      <p:ext uri="{BB962C8B-B14F-4D97-AF65-F5344CB8AC3E}">
        <p14:creationId xmlns:p14="http://schemas.microsoft.com/office/powerpoint/2010/main" val="920956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B15EB3-65E7-4A67-855E-25FA057AF0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4EF30D-04FC-4182-AC46-D14C03A3E9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56A261-3490-4213-83E8-46B7E54D0CE1}"/>
              </a:ext>
            </a:extLst>
          </p:cNvPr>
          <p:cNvSpPr>
            <a:spLocks noGrp="1"/>
          </p:cNvSpPr>
          <p:nvPr>
            <p:ph type="dt" sz="half" idx="10"/>
          </p:nvPr>
        </p:nvSpPr>
        <p:spPr/>
        <p:txBody>
          <a:bodyPr/>
          <a:lstStyle/>
          <a:p>
            <a:fld id="{9C1D8769-3089-4AE6-BC98-D439FBBE87CE}" type="datetime1">
              <a:rPr lang="en-IN" smtClean="0"/>
              <a:t>05-07-2020</a:t>
            </a:fld>
            <a:endParaRPr lang="en-IN" dirty="0"/>
          </a:p>
        </p:txBody>
      </p:sp>
      <p:sp>
        <p:nvSpPr>
          <p:cNvPr id="5" name="Footer Placeholder 4">
            <a:extLst>
              <a:ext uri="{FF2B5EF4-FFF2-40B4-BE49-F238E27FC236}">
                <a16:creationId xmlns:a16="http://schemas.microsoft.com/office/drawing/2014/main" id="{4AB2C402-D36C-42AC-9D7E-AE73D48675EF}"/>
              </a:ext>
            </a:extLst>
          </p:cNvPr>
          <p:cNvSpPr>
            <a:spLocks noGrp="1"/>
          </p:cNvSpPr>
          <p:nvPr>
            <p:ph type="ftr" sz="quarter" idx="11"/>
          </p:nvPr>
        </p:nvSpPr>
        <p:spPr/>
        <p:txBody>
          <a:bodyPr/>
          <a:lstStyle/>
          <a:p>
            <a:r>
              <a:rPr lang="en-IN"/>
              <a:t>MSE Assignment QRBot</a:t>
            </a:r>
            <a:endParaRPr lang="en-IN" dirty="0"/>
          </a:p>
        </p:txBody>
      </p:sp>
      <p:sp>
        <p:nvSpPr>
          <p:cNvPr id="6" name="Slide Number Placeholder 5">
            <a:extLst>
              <a:ext uri="{FF2B5EF4-FFF2-40B4-BE49-F238E27FC236}">
                <a16:creationId xmlns:a16="http://schemas.microsoft.com/office/drawing/2014/main" id="{FB7401BC-3C25-48B5-AA18-A10D1B9F3C63}"/>
              </a:ext>
            </a:extLst>
          </p:cNvPr>
          <p:cNvSpPr>
            <a:spLocks noGrp="1"/>
          </p:cNvSpPr>
          <p:nvPr>
            <p:ph type="sldNum" sz="quarter" idx="12"/>
          </p:nvPr>
        </p:nvSpPr>
        <p:spPr/>
        <p:txBody>
          <a:bodyPr/>
          <a:lstStyle/>
          <a:p>
            <a:fld id="{FB2BAC19-8849-49BD-897D-2043F4903CEF}" type="slidenum">
              <a:rPr lang="en-IN" smtClean="0"/>
              <a:t>‹#›</a:t>
            </a:fld>
            <a:endParaRPr lang="en-IN" dirty="0"/>
          </a:p>
        </p:txBody>
      </p:sp>
    </p:spTree>
    <p:extLst>
      <p:ext uri="{BB962C8B-B14F-4D97-AF65-F5344CB8AC3E}">
        <p14:creationId xmlns:p14="http://schemas.microsoft.com/office/powerpoint/2010/main" val="2748803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33278-EC7C-4564-80F3-A2DF20CF14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2EE36F-6AC1-4C73-840A-60EA71DBCC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6A72D1-D5D5-428F-9473-E0F118BFC023}"/>
              </a:ext>
            </a:extLst>
          </p:cNvPr>
          <p:cNvSpPr>
            <a:spLocks noGrp="1"/>
          </p:cNvSpPr>
          <p:nvPr>
            <p:ph type="dt" sz="half" idx="10"/>
          </p:nvPr>
        </p:nvSpPr>
        <p:spPr/>
        <p:txBody>
          <a:bodyPr/>
          <a:lstStyle/>
          <a:p>
            <a:fld id="{6D5072C4-8B28-4AB4-A794-012F58469CC8}" type="datetime1">
              <a:rPr lang="en-IN" smtClean="0"/>
              <a:t>05-07-2020</a:t>
            </a:fld>
            <a:endParaRPr lang="en-IN" dirty="0"/>
          </a:p>
        </p:txBody>
      </p:sp>
      <p:sp>
        <p:nvSpPr>
          <p:cNvPr id="5" name="Footer Placeholder 4">
            <a:extLst>
              <a:ext uri="{FF2B5EF4-FFF2-40B4-BE49-F238E27FC236}">
                <a16:creationId xmlns:a16="http://schemas.microsoft.com/office/drawing/2014/main" id="{2B09A36B-C411-48D8-A651-3581F92208B0}"/>
              </a:ext>
            </a:extLst>
          </p:cNvPr>
          <p:cNvSpPr>
            <a:spLocks noGrp="1"/>
          </p:cNvSpPr>
          <p:nvPr>
            <p:ph type="ftr" sz="quarter" idx="11"/>
          </p:nvPr>
        </p:nvSpPr>
        <p:spPr/>
        <p:txBody>
          <a:bodyPr/>
          <a:lstStyle/>
          <a:p>
            <a:r>
              <a:rPr lang="en-IN"/>
              <a:t>MSE Assignment QRBot</a:t>
            </a:r>
            <a:endParaRPr lang="en-IN" dirty="0"/>
          </a:p>
        </p:txBody>
      </p:sp>
      <p:sp>
        <p:nvSpPr>
          <p:cNvPr id="6" name="Slide Number Placeholder 5">
            <a:extLst>
              <a:ext uri="{FF2B5EF4-FFF2-40B4-BE49-F238E27FC236}">
                <a16:creationId xmlns:a16="http://schemas.microsoft.com/office/drawing/2014/main" id="{41FDF4FE-57CD-4C83-B36D-308D7BE97101}"/>
              </a:ext>
            </a:extLst>
          </p:cNvPr>
          <p:cNvSpPr>
            <a:spLocks noGrp="1"/>
          </p:cNvSpPr>
          <p:nvPr>
            <p:ph type="sldNum" sz="quarter" idx="12"/>
          </p:nvPr>
        </p:nvSpPr>
        <p:spPr/>
        <p:txBody>
          <a:bodyPr/>
          <a:lstStyle/>
          <a:p>
            <a:fld id="{FB2BAC19-8849-49BD-897D-2043F4903CEF}" type="slidenum">
              <a:rPr lang="en-IN" smtClean="0"/>
              <a:t>‹#›</a:t>
            </a:fld>
            <a:endParaRPr lang="en-IN" dirty="0"/>
          </a:p>
        </p:txBody>
      </p:sp>
    </p:spTree>
    <p:extLst>
      <p:ext uri="{BB962C8B-B14F-4D97-AF65-F5344CB8AC3E}">
        <p14:creationId xmlns:p14="http://schemas.microsoft.com/office/powerpoint/2010/main" val="2511009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8F156-EEE3-4951-BF67-83F090EDB4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5BCBF38-F6D8-40EE-8CF0-315E53E726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C77C06-1032-46AF-AC25-BD707C98CDB1}"/>
              </a:ext>
            </a:extLst>
          </p:cNvPr>
          <p:cNvSpPr>
            <a:spLocks noGrp="1"/>
          </p:cNvSpPr>
          <p:nvPr>
            <p:ph type="dt" sz="half" idx="10"/>
          </p:nvPr>
        </p:nvSpPr>
        <p:spPr/>
        <p:txBody>
          <a:bodyPr/>
          <a:lstStyle/>
          <a:p>
            <a:fld id="{C2268D49-9C4F-4396-A0D9-66443239E822}" type="datetime1">
              <a:rPr lang="en-IN" smtClean="0"/>
              <a:t>05-07-2020</a:t>
            </a:fld>
            <a:endParaRPr lang="en-IN" dirty="0"/>
          </a:p>
        </p:txBody>
      </p:sp>
      <p:sp>
        <p:nvSpPr>
          <p:cNvPr id="5" name="Footer Placeholder 4">
            <a:extLst>
              <a:ext uri="{FF2B5EF4-FFF2-40B4-BE49-F238E27FC236}">
                <a16:creationId xmlns:a16="http://schemas.microsoft.com/office/drawing/2014/main" id="{A3E012AD-6336-46E2-932E-CD954B766BA4}"/>
              </a:ext>
            </a:extLst>
          </p:cNvPr>
          <p:cNvSpPr>
            <a:spLocks noGrp="1"/>
          </p:cNvSpPr>
          <p:nvPr>
            <p:ph type="ftr" sz="quarter" idx="11"/>
          </p:nvPr>
        </p:nvSpPr>
        <p:spPr/>
        <p:txBody>
          <a:bodyPr/>
          <a:lstStyle/>
          <a:p>
            <a:r>
              <a:rPr lang="en-IN"/>
              <a:t>MSE Assignment QRBot</a:t>
            </a:r>
            <a:endParaRPr lang="en-IN" dirty="0"/>
          </a:p>
        </p:txBody>
      </p:sp>
      <p:sp>
        <p:nvSpPr>
          <p:cNvPr id="6" name="Slide Number Placeholder 5">
            <a:extLst>
              <a:ext uri="{FF2B5EF4-FFF2-40B4-BE49-F238E27FC236}">
                <a16:creationId xmlns:a16="http://schemas.microsoft.com/office/drawing/2014/main" id="{976522DD-3477-4B6C-B416-DEBB8A395B1E}"/>
              </a:ext>
            </a:extLst>
          </p:cNvPr>
          <p:cNvSpPr>
            <a:spLocks noGrp="1"/>
          </p:cNvSpPr>
          <p:nvPr>
            <p:ph type="sldNum" sz="quarter" idx="12"/>
          </p:nvPr>
        </p:nvSpPr>
        <p:spPr/>
        <p:txBody>
          <a:bodyPr/>
          <a:lstStyle/>
          <a:p>
            <a:fld id="{FB2BAC19-8849-49BD-897D-2043F4903CEF}" type="slidenum">
              <a:rPr lang="en-IN" smtClean="0"/>
              <a:t>‹#›</a:t>
            </a:fld>
            <a:endParaRPr lang="en-IN" dirty="0"/>
          </a:p>
        </p:txBody>
      </p:sp>
    </p:spTree>
    <p:extLst>
      <p:ext uri="{BB962C8B-B14F-4D97-AF65-F5344CB8AC3E}">
        <p14:creationId xmlns:p14="http://schemas.microsoft.com/office/powerpoint/2010/main" val="4043629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0CCD9-4A6C-4DF9-B77A-36A24A0161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824C1E-D66B-4150-9829-487EAEC05D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F39E4C7-6671-44FD-B5DB-9BC39E20F3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BBC4E49-C60E-4072-937C-CE022F2F3E17}"/>
              </a:ext>
            </a:extLst>
          </p:cNvPr>
          <p:cNvSpPr>
            <a:spLocks noGrp="1"/>
          </p:cNvSpPr>
          <p:nvPr>
            <p:ph type="dt" sz="half" idx="10"/>
          </p:nvPr>
        </p:nvSpPr>
        <p:spPr/>
        <p:txBody>
          <a:bodyPr/>
          <a:lstStyle/>
          <a:p>
            <a:fld id="{DDD589F5-939B-44F0-9527-6E4D64949761}" type="datetime1">
              <a:rPr lang="en-IN" smtClean="0"/>
              <a:t>05-07-2020</a:t>
            </a:fld>
            <a:endParaRPr lang="en-IN" dirty="0"/>
          </a:p>
        </p:txBody>
      </p:sp>
      <p:sp>
        <p:nvSpPr>
          <p:cNvPr id="6" name="Footer Placeholder 5">
            <a:extLst>
              <a:ext uri="{FF2B5EF4-FFF2-40B4-BE49-F238E27FC236}">
                <a16:creationId xmlns:a16="http://schemas.microsoft.com/office/drawing/2014/main" id="{6A63DA99-7774-4E47-9D09-6576FE010291}"/>
              </a:ext>
            </a:extLst>
          </p:cNvPr>
          <p:cNvSpPr>
            <a:spLocks noGrp="1"/>
          </p:cNvSpPr>
          <p:nvPr>
            <p:ph type="ftr" sz="quarter" idx="11"/>
          </p:nvPr>
        </p:nvSpPr>
        <p:spPr/>
        <p:txBody>
          <a:bodyPr/>
          <a:lstStyle/>
          <a:p>
            <a:r>
              <a:rPr lang="en-IN"/>
              <a:t>MSE Assignment QRBot</a:t>
            </a:r>
            <a:endParaRPr lang="en-IN" dirty="0"/>
          </a:p>
        </p:txBody>
      </p:sp>
      <p:sp>
        <p:nvSpPr>
          <p:cNvPr id="7" name="Slide Number Placeholder 6">
            <a:extLst>
              <a:ext uri="{FF2B5EF4-FFF2-40B4-BE49-F238E27FC236}">
                <a16:creationId xmlns:a16="http://schemas.microsoft.com/office/drawing/2014/main" id="{E884C94C-DB98-454E-9DEC-BF00114ADE60}"/>
              </a:ext>
            </a:extLst>
          </p:cNvPr>
          <p:cNvSpPr>
            <a:spLocks noGrp="1"/>
          </p:cNvSpPr>
          <p:nvPr>
            <p:ph type="sldNum" sz="quarter" idx="12"/>
          </p:nvPr>
        </p:nvSpPr>
        <p:spPr/>
        <p:txBody>
          <a:bodyPr/>
          <a:lstStyle/>
          <a:p>
            <a:fld id="{FB2BAC19-8849-49BD-897D-2043F4903CEF}" type="slidenum">
              <a:rPr lang="en-IN" smtClean="0"/>
              <a:t>‹#›</a:t>
            </a:fld>
            <a:endParaRPr lang="en-IN" dirty="0"/>
          </a:p>
        </p:txBody>
      </p:sp>
    </p:spTree>
    <p:extLst>
      <p:ext uri="{BB962C8B-B14F-4D97-AF65-F5344CB8AC3E}">
        <p14:creationId xmlns:p14="http://schemas.microsoft.com/office/powerpoint/2010/main" val="4047765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907BE-14C6-4797-AD07-C6F93941038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8440811-8FE9-4477-B18C-B60AD2091C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FD62E2-7F0C-4EF5-9118-A17CD98729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78E9EDD-0227-4E3A-968A-2418330AA3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543A0F-51B7-4AA1-A8BC-E6F80BED75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685EBDF-A5A4-41A3-BAC0-C4DF9A12F294}"/>
              </a:ext>
            </a:extLst>
          </p:cNvPr>
          <p:cNvSpPr>
            <a:spLocks noGrp="1"/>
          </p:cNvSpPr>
          <p:nvPr>
            <p:ph type="dt" sz="half" idx="10"/>
          </p:nvPr>
        </p:nvSpPr>
        <p:spPr/>
        <p:txBody>
          <a:bodyPr/>
          <a:lstStyle/>
          <a:p>
            <a:fld id="{7CA5DF7E-D52D-4DCD-8176-E9C2AC503604}" type="datetime1">
              <a:rPr lang="en-IN" smtClean="0"/>
              <a:t>05-07-2020</a:t>
            </a:fld>
            <a:endParaRPr lang="en-IN" dirty="0"/>
          </a:p>
        </p:txBody>
      </p:sp>
      <p:sp>
        <p:nvSpPr>
          <p:cNvPr id="8" name="Footer Placeholder 7">
            <a:extLst>
              <a:ext uri="{FF2B5EF4-FFF2-40B4-BE49-F238E27FC236}">
                <a16:creationId xmlns:a16="http://schemas.microsoft.com/office/drawing/2014/main" id="{7C2BF815-2FBB-4E12-8E66-077D40AEAD11}"/>
              </a:ext>
            </a:extLst>
          </p:cNvPr>
          <p:cNvSpPr>
            <a:spLocks noGrp="1"/>
          </p:cNvSpPr>
          <p:nvPr>
            <p:ph type="ftr" sz="quarter" idx="11"/>
          </p:nvPr>
        </p:nvSpPr>
        <p:spPr/>
        <p:txBody>
          <a:bodyPr/>
          <a:lstStyle/>
          <a:p>
            <a:r>
              <a:rPr lang="en-IN"/>
              <a:t>MSE Assignment QRBot</a:t>
            </a:r>
            <a:endParaRPr lang="en-IN" dirty="0"/>
          </a:p>
        </p:txBody>
      </p:sp>
      <p:sp>
        <p:nvSpPr>
          <p:cNvPr id="9" name="Slide Number Placeholder 8">
            <a:extLst>
              <a:ext uri="{FF2B5EF4-FFF2-40B4-BE49-F238E27FC236}">
                <a16:creationId xmlns:a16="http://schemas.microsoft.com/office/drawing/2014/main" id="{77E4AE9F-2F3D-44C0-9913-1CF35FDCE532}"/>
              </a:ext>
            </a:extLst>
          </p:cNvPr>
          <p:cNvSpPr>
            <a:spLocks noGrp="1"/>
          </p:cNvSpPr>
          <p:nvPr>
            <p:ph type="sldNum" sz="quarter" idx="12"/>
          </p:nvPr>
        </p:nvSpPr>
        <p:spPr/>
        <p:txBody>
          <a:bodyPr/>
          <a:lstStyle/>
          <a:p>
            <a:fld id="{FB2BAC19-8849-49BD-897D-2043F4903CEF}" type="slidenum">
              <a:rPr lang="en-IN" smtClean="0"/>
              <a:t>‹#›</a:t>
            </a:fld>
            <a:endParaRPr lang="en-IN" dirty="0"/>
          </a:p>
        </p:txBody>
      </p:sp>
    </p:spTree>
    <p:extLst>
      <p:ext uri="{BB962C8B-B14F-4D97-AF65-F5344CB8AC3E}">
        <p14:creationId xmlns:p14="http://schemas.microsoft.com/office/powerpoint/2010/main" val="2932965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9E476-2450-4A19-AB69-0B65C8B98FE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6C6A90F-1AEF-4277-AC99-11C5A72C0C4F}"/>
              </a:ext>
            </a:extLst>
          </p:cNvPr>
          <p:cNvSpPr>
            <a:spLocks noGrp="1"/>
          </p:cNvSpPr>
          <p:nvPr>
            <p:ph type="dt" sz="half" idx="10"/>
          </p:nvPr>
        </p:nvSpPr>
        <p:spPr/>
        <p:txBody>
          <a:bodyPr/>
          <a:lstStyle/>
          <a:p>
            <a:fld id="{6C01EC61-8788-414E-A1B3-CFDF20C9D79F}" type="datetime1">
              <a:rPr lang="en-IN" smtClean="0"/>
              <a:t>05-07-2020</a:t>
            </a:fld>
            <a:endParaRPr lang="en-IN" dirty="0"/>
          </a:p>
        </p:txBody>
      </p:sp>
      <p:sp>
        <p:nvSpPr>
          <p:cNvPr id="4" name="Footer Placeholder 3">
            <a:extLst>
              <a:ext uri="{FF2B5EF4-FFF2-40B4-BE49-F238E27FC236}">
                <a16:creationId xmlns:a16="http://schemas.microsoft.com/office/drawing/2014/main" id="{EE5A4CB4-3E50-4A68-AB8E-7AB502835B24}"/>
              </a:ext>
            </a:extLst>
          </p:cNvPr>
          <p:cNvSpPr>
            <a:spLocks noGrp="1"/>
          </p:cNvSpPr>
          <p:nvPr>
            <p:ph type="ftr" sz="quarter" idx="11"/>
          </p:nvPr>
        </p:nvSpPr>
        <p:spPr/>
        <p:txBody>
          <a:bodyPr/>
          <a:lstStyle/>
          <a:p>
            <a:r>
              <a:rPr lang="en-IN"/>
              <a:t>MSE Assignment QRBot</a:t>
            </a:r>
            <a:endParaRPr lang="en-IN" dirty="0"/>
          </a:p>
        </p:txBody>
      </p:sp>
      <p:sp>
        <p:nvSpPr>
          <p:cNvPr id="5" name="Slide Number Placeholder 4">
            <a:extLst>
              <a:ext uri="{FF2B5EF4-FFF2-40B4-BE49-F238E27FC236}">
                <a16:creationId xmlns:a16="http://schemas.microsoft.com/office/drawing/2014/main" id="{A6D01781-1170-41D7-ABC9-5B7939A6BE33}"/>
              </a:ext>
            </a:extLst>
          </p:cNvPr>
          <p:cNvSpPr>
            <a:spLocks noGrp="1"/>
          </p:cNvSpPr>
          <p:nvPr>
            <p:ph type="sldNum" sz="quarter" idx="12"/>
          </p:nvPr>
        </p:nvSpPr>
        <p:spPr/>
        <p:txBody>
          <a:bodyPr/>
          <a:lstStyle/>
          <a:p>
            <a:fld id="{FB2BAC19-8849-49BD-897D-2043F4903CEF}" type="slidenum">
              <a:rPr lang="en-IN" smtClean="0"/>
              <a:t>‹#›</a:t>
            </a:fld>
            <a:endParaRPr lang="en-IN" dirty="0"/>
          </a:p>
        </p:txBody>
      </p:sp>
    </p:spTree>
    <p:extLst>
      <p:ext uri="{BB962C8B-B14F-4D97-AF65-F5344CB8AC3E}">
        <p14:creationId xmlns:p14="http://schemas.microsoft.com/office/powerpoint/2010/main" val="1756194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6C3060-E983-4692-8B99-D8EA8AFC05CC}"/>
              </a:ext>
            </a:extLst>
          </p:cNvPr>
          <p:cNvSpPr>
            <a:spLocks noGrp="1"/>
          </p:cNvSpPr>
          <p:nvPr>
            <p:ph type="dt" sz="half" idx="10"/>
          </p:nvPr>
        </p:nvSpPr>
        <p:spPr/>
        <p:txBody>
          <a:bodyPr/>
          <a:lstStyle/>
          <a:p>
            <a:fld id="{B6A7258E-9BE8-43DB-8467-44B3462C386C}" type="datetime1">
              <a:rPr lang="en-IN" smtClean="0"/>
              <a:t>05-07-2020</a:t>
            </a:fld>
            <a:endParaRPr lang="en-IN" dirty="0"/>
          </a:p>
        </p:txBody>
      </p:sp>
      <p:sp>
        <p:nvSpPr>
          <p:cNvPr id="3" name="Footer Placeholder 2">
            <a:extLst>
              <a:ext uri="{FF2B5EF4-FFF2-40B4-BE49-F238E27FC236}">
                <a16:creationId xmlns:a16="http://schemas.microsoft.com/office/drawing/2014/main" id="{C03CB0D0-59E5-4438-8D1F-4BC9F0C826C7}"/>
              </a:ext>
            </a:extLst>
          </p:cNvPr>
          <p:cNvSpPr>
            <a:spLocks noGrp="1"/>
          </p:cNvSpPr>
          <p:nvPr>
            <p:ph type="ftr" sz="quarter" idx="11"/>
          </p:nvPr>
        </p:nvSpPr>
        <p:spPr/>
        <p:txBody>
          <a:bodyPr/>
          <a:lstStyle/>
          <a:p>
            <a:r>
              <a:rPr lang="en-IN"/>
              <a:t>MSE Assignment QRBot</a:t>
            </a:r>
            <a:endParaRPr lang="en-IN" dirty="0"/>
          </a:p>
        </p:txBody>
      </p:sp>
      <p:sp>
        <p:nvSpPr>
          <p:cNvPr id="4" name="Slide Number Placeholder 3">
            <a:extLst>
              <a:ext uri="{FF2B5EF4-FFF2-40B4-BE49-F238E27FC236}">
                <a16:creationId xmlns:a16="http://schemas.microsoft.com/office/drawing/2014/main" id="{6A0D3E4F-3560-41B9-A3CA-FB0256D62695}"/>
              </a:ext>
            </a:extLst>
          </p:cNvPr>
          <p:cNvSpPr>
            <a:spLocks noGrp="1"/>
          </p:cNvSpPr>
          <p:nvPr>
            <p:ph type="sldNum" sz="quarter" idx="12"/>
          </p:nvPr>
        </p:nvSpPr>
        <p:spPr/>
        <p:txBody>
          <a:bodyPr/>
          <a:lstStyle/>
          <a:p>
            <a:fld id="{FB2BAC19-8849-49BD-897D-2043F4903CEF}" type="slidenum">
              <a:rPr lang="en-IN" smtClean="0"/>
              <a:t>‹#›</a:t>
            </a:fld>
            <a:endParaRPr lang="en-IN" dirty="0"/>
          </a:p>
        </p:txBody>
      </p:sp>
    </p:spTree>
    <p:extLst>
      <p:ext uri="{BB962C8B-B14F-4D97-AF65-F5344CB8AC3E}">
        <p14:creationId xmlns:p14="http://schemas.microsoft.com/office/powerpoint/2010/main" val="1253217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B22FC-37D5-444D-9B0C-4C947C1587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00F2963-147A-40BC-B44D-16AF0CA722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C02D7F-098E-435F-8B83-5E9C89241B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EC3A63-15ED-49BB-94EB-3CFCD8292E90}"/>
              </a:ext>
            </a:extLst>
          </p:cNvPr>
          <p:cNvSpPr>
            <a:spLocks noGrp="1"/>
          </p:cNvSpPr>
          <p:nvPr>
            <p:ph type="dt" sz="half" idx="10"/>
          </p:nvPr>
        </p:nvSpPr>
        <p:spPr/>
        <p:txBody>
          <a:bodyPr/>
          <a:lstStyle/>
          <a:p>
            <a:fld id="{70DA7DE0-A90B-4762-ABCA-63202D24D7AA}" type="datetime1">
              <a:rPr lang="en-IN" smtClean="0"/>
              <a:t>05-07-2020</a:t>
            </a:fld>
            <a:endParaRPr lang="en-IN" dirty="0"/>
          </a:p>
        </p:txBody>
      </p:sp>
      <p:sp>
        <p:nvSpPr>
          <p:cNvPr id="6" name="Footer Placeholder 5">
            <a:extLst>
              <a:ext uri="{FF2B5EF4-FFF2-40B4-BE49-F238E27FC236}">
                <a16:creationId xmlns:a16="http://schemas.microsoft.com/office/drawing/2014/main" id="{63AAF643-0771-43FD-A6D1-3C66DB6FEA5D}"/>
              </a:ext>
            </a:extLst>
          </p:cNvPr>
          <p:cNvSpPr>
            <a:spLocks noGrp="1"/>
          </p:cNvSpPr>
          <p:nvPr>
            <p:ph type="ftr" sz="quarter" idx="11"/>
          </p:nvPr>
        </p:nvSpPr>
        <p:spPr/>
        <p:txBody>
          <a:bodyPr/>
          <a:lstStyle/>
          <a:p>
            <a:r>
              <a:rPr lang="en-IN"/>
              <a:t>MSE Assignment QRBot</a:t>
            </a:r>
            <a:endParaRPr lang="en-IN" dirty="0"/>
          </a:p>
        </p:txBody>
      </p:sp>
      <p:sp>
        <p:nvSpPr>
          <p:cNvPr id="7" name="Slide Number Placeholder 6">
            <a:extLst>
              <a:ext uri="{FF2B5EF4-FFF2-40B4-BE49-F238E27FC236}">
                <a16:creationId xmlns:a16="http://schemas.microsoft.com/office/drawing/2014/main" id="{78420681-D3A5-408A-9085-4A5342A9C961}"/>
              </a:ext>
            </a:extLst>
          </p:cNvPr>
          <p:cNvSpPr>
            <a:spLocks noGrp="1"/>
          </p:cNvSpPr>
          <p:nvPr>
            <p:ph type="sldNum" sz="quarter" idx="12"/>
          </p:nvPr>
        </p:nvSpPr>
        <p:spPr/>
        <p:txBody>
          <a:bodyPr/>
          <a:lstStyle/>
          <a:p>
            <a:fld id="{FB2BAC19-8849-49BD-897D-2043F4903CEF}" type="slidenum">
              <a:rPr lang="en-IN" smtClean="0"/>
              <a:t>‹#›</a:t>
            </a:fld>
            <a:endParaRPr lang="en-IN" dirty="0"/>
          </a:p>
        </p:txBody>
      </p:sp>
    </p:spTree>
    <p:extLst>
      <p:ext uri="{BB962C8B-B14F-4D97-AF65-F5344CB8AC3E}">
        <p14:creationId xmlns:p14="http://schemas.microsoft.com/office/powerpoint/2010/main" val="119957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6994C-6D19-4714-BBBC-B5988BC059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88933D4-0B15-4664-A5FC-FCBB3C432D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A581D7A2-03BF-46C7-952A-D4CAA04BB4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1B22F5-9552-461B-B6B5-FCEFC07DF79D}"/>
              </a:ext>
            </a:extLst>
          </p:cNvPr>
          <p:cNvSpPr>
            <a:spLocks noGrp="1"/>
          </p:cNvSpPr>
          <p:nvPr>
            <p:ph type="dt" sz="half" idx="10"/>
          </p:nvPr>
        </p:nvSpPr>
        <p:spPr/>
        <p:txBody>
          <a:bodyPr/>
          <a:lstStyle/>
          <a:p>
            <a:fld id="{301DBD16-8229-4DC3-B5E8-DF9A2D37D211}" type="datetime1">
              <a:rPr lang="en-IN" smtClean="0"/>
              <a:t>05-07-2020</a:t>
            </a:fld>
            <a:endParaRPr lang="en-IN" dirty="0"/>
          </a:p>
        </p:txBody>
      </p:sp>
      <p:sp>
        <p:nvSpPr>
          <p:cNvPr id="6" name="Footer Placeholder 5">
            <a:extLst>
              <a:ext uri="{FF2B5EF4-FFF2-40B4-BE49-F238E27FC236}">
                <a16:creationId xmlns:a16="http://schemas.microsoft.com/office/drawing/2014/main" id="{DAF7761E-4A33-4CCA-A0DA-2571EB7887CA}"/>
              </a:ext>
            </a:extLst>
          </p:cNvPr>
          <p:cNvSpPr>
            <a:spLocks noGrp="1"/>
          </p:cNvSpPr>
          <p:nvPr>
            <p:ph type="ftr" sz="quarter" idx="11"/>
          </p:nvPr>
        </p:nvSpPr>
        <p:spPr/>
        <p:txBody>
          <a:bodyPr/>
          <a:lstStyle/>
          <a:p>
            <a:r>
              <a:rPr lang="en-IN"/>
              <a:t>MSE Assignment QRBot</a:t>
            </a:r>
            <a:endParaRPr lang="en-IN" dirty="0"/>
          </a:p>
        </p:txBody>
      </p:sp>
      <p:sp>
        <p:nvSpPr>
          <p:cNvPr id="7" name="Slide Number Placeholder 6">
            <a:extLst>
              <a:ext uri="{FF2B5EF4-FFF2-40B4-BE49-F238E27FC236}">
                <a16:creationId xmlns:a16="http://schemas.microsoft.com/office/drawing/2014/main" id="{36206358-EF0D-487E-A22C-8CF8B42247D2}"/>
              </a:ext>
            </a:extLst>
          </p:cNvPr>
          <p:cNvSpPr>
            <a:spLocks noGrp="1"/>
          </p:cNvSpPr>
          <p:nvPr>
            <p:ph type="sldNum" sz="quarter" idx="12"/>
          </p:nvPr>
        </p:nvSpPr>
        <p:spPr/>
        <p:txBody>
          <a:bodyPr/>
          <a:lstStyle/>
          <a:p>
            <a:fld id="{FB2BAC19-8849-49BD-897D-2043F4903CEF}" type="slidenum">
              <a:rPr lang="en-IN" smtClean="0"/>
              <a:t>‹#›</a:t>
            </a:fld>
            <a:endParaRPr lang="en-IN" dirty="0"/>
          </a:p>
        </p:txBody>
      </p:sp>
    </p:spTree>
    <p:extLst>
      <p:ext uri="{BB962C8B-B14F-4D97-AF65-F5344CB8AC3E}">
        <p14:creationId xmlns:p14="http://schemas.microsoft.com/office/powerpoint/2010/main" val="743445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57A475-C6A1-46A3-B9F1-2F08F6811C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B90FC9-FEBB-4CE7-A4FA-DEBFA28618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04CA47-AD67-4E84-A25A-33EA83524C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12CACA-F733-44EC-A78C-2ED154C5216D}" type="datetime1">
              <a:rPr lang="en-IN" smtClean="0"/>
              <a:t>05-07-2020</a:t>
            </a:fld>
            <a:endParaRPr lang="en-IN" dirty="0"/>
          </a:p>
        </p:txBody>
      </p:sp>
      <p:sp>
        <p:nvSpPr>
          <p:cNvPr id="5" name="Footer Placeholder 4">
            <a:extLst>
              <a:ext uri="{FF2B5EF4-FFF2-40B4-BE49-F238E27FC236}">
                <a16:creationId xmlns:a16="http://schemas.microsoft.com/office/drawing/2014/main" id="{1D46D766-20EA-4263-94D3-B9908F2BBD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MSE Assignment QRBot</a:t>
            </a:r>
            <a:endParaRPr lang="en-IN" dirty="0"/>
          </a:p>
        </p:txBody>
      </p:sp>
      <p:sp>
        <p:nvSpPr>
          <p:cNvPr id="6" name="Slide Number Placeholder 5">
            <a:extLst>
              <a:ext uri="{FF2B5EF4-FFF2-40B4-BE49-F238E27FC236}">
                <a16:creationId xmlns:a16="http://schemas.microsoft.com/office/drawing/2014/main" id="{57725380-35C3-4326-BDFD-C0A7D51377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2BAC19-8849-49BD-897D-2043F4903CEF}" type="slidenum">
              <a:rPr lang="en-IN" smtClean="0"/>
              <a:t>‹#›</a:t>
            </a:fld>
            <a:endParaRPr lang="en-IN" dirty="0"/>
          </a:p>
        </p:txBody>
      </p:sp>
    </p:spTree>
    <p:extLst>
      <p:ext uri="{BB962C8B-B14F-4D97-AF65-F5344CB8AC3E}">
        <p14:creationId xmlns:p14="http://schemas.microsoft.com/office/powerpoint/2010/main" val="1259317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27.png"/><Relationship Id="rId3" Type="http://schemas.openxmlformats.org/officeDocument/2006/relationships/image" Target="../media/image2.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notesSlide" Target="../notesSlides/notesSlide15.xml"/><Relationship Id="rId16" Type="http://schemas.openxmlformats.org/officeDocument/2006/relationships/image" Target="../media/image30.svg"/><Relationship Id="rId1" Type="http://schemas.openxmlformats.org/officeDocument/2006/relationships/slideLayout" Target="../slideLayouts/slideLayout2.xml"/><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sv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sv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9" name="Rectangle 98">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5BB0888-44B5-4588-8D41-045F9E666B17}"/>
              </a:ext>
            </a:extLst>
          </p:cNvPr>
          <p:cNvSpPr>
            <a:spLocks noGrp="1"/>
          </p:cNvSpPr>
          <p:nvPr>
            <p:ph type="ctrTitle"/>
          </p:nvPr>
        </p:nvSpPr>
        <p:spPr>
          <a:xfrm>
            <a:off x="640079" y="4526280"/>
            <a:ext cx="7410681" cy="1737360"/>
          </a:xfrm>
        </p:spPr>
        <p:txBody>
          <a:bodyPr vert="horz" lIns="91440" tIns="45720" rIns="91440" bIns="45720" rtlCol="0" anchor="ctr">
            <a:normAutofit/>
          </a:bodyPr>
          <a:lstStyle/>
          <a:p>
            <a:pPr algn="l"/>
            <a:r>
              <a:rPr lang="en-US" sz="4800" b="1" dirty="0">
                <a:solidFill>
                  <a:srgbClr val="002060"/>
                </a:solidFill>
              </a:rPr>
              <a:t>QUICK RESCUE BOT</a:t>
            </a:r>
            <a:br>
              <a:rPr lang="en-US" sz="4800" b="1" dirty="0"/>
            </a:br>
            <a:endParaRPr lang="en-US" sz="4800" b="1" dirty="0"/>
          </a:p>
        </p:txBody>
      </p:sp>
      <p:sp>
        <p:nvSpPr>
          <p:cNvPr id="3" name="Subtitle 2">
            <a:extLst>
              <a:ext uri="{FF2B5EF4-FFF2-40B4-BE49-F238E27FC236}">
                <a16:creationId xmlns:a16="http://schemas.microsoft.com/office/drawing/2014/main" id="{93558F3B-A328-428C-B412-E99B6DFB4648}"/>
              </a:ext>
            </a:extLst>
          </p:cNvPr>
          <p:cNvSpPr>
            <a:spLocks noGrp="1"/>
          </p:cNvSpPr>
          <p:nvPr>
            <p:ph type="subTitle" idx="1"/>
          </p:nvPr>
        </p:nvSpPr>
        <p:spPr>
          <a:xfrm>
            <a:off x="640080" y="595293"/>
            <a:ext cx="5676637" cy="3463951"/>
          </a:xfrm>
        </p:spPr>
        <p:txBody>
          <a:bodyPr vert="horz" lIns="91440" tIns="45720" rIns="91440" bIns="45720" rtlCol="0" anchor="ctr">
            <a:normAutofit/>
          </a:bodyPr>
          <a:lstStyle/>
          <a:p>
            <a:pPr indent="-228600" algn="l">
              <a:buFont typeface="Arial" panose="020B0604020202020204" pitchFamily="34" charset="0"/>
              <a:buChar char="•"/>
            </a:pPr>
            <a:r>
              <a:rPr lang="en-US" sz="1800" b="1" dirty="0">
                <a:solidFill>
                  <a:srgbClr val="002060"/>
                </a:solidFill>
              </a:rPr>
              <a:t>ANAND PRAKASH</a:t>
            </a:r>
          </a:p>
          <a:p>
            <a:pPr indent="-228600" algn="l">
              <a:buFont typeface="Arial" panose="020B0604020202020204" pitchFamily="34" charset="0"/>
              <a:buChar char="•"/>
            </a:pPr>
            <a:r>
              <a:rPr lang="en-US" sz="1800" b="1" dirty="0">
                <a:solidFill>
                  <a:srgbClr val="002060"/>
                </a:solidFill>
              </a:rPr>
              <a:t>JITIKANTHA SARANGI</a:t>
            </a:r>
          </a:p>
          <a:p>
            <a:pPr indent="-228600" algn="l">
              <a:buFont typeface="Arial" panose="020B0604020202020204" pitchFamily="34" charset="0"/>
              <a:buChar char="•"/>
            </a:pPr>
            <a:r>
              <a:rPr lang="en-US" sz="1800" b="1" dirty="0">
                <a:solidFill>
                  <a:srgbClr val="002060"/>
                </a:solidFill>
              </a:rPr>
              <a:t>ADWAIT BAJPAI</a:t>
            </a:r>
          </a:p>
          <a:p>
            <a:pPr indent="-228600" algn="l">
              <a:buFont typeface="Arial" panose="020B0604020202020204" pitchFamily="34" charset="0"/>
              <a:buChar char="•"/>
            </a:pPr>
            <a:r>
              <a:rPr lang="en-US" sz="1800" b="1" dirty="0">
                <a:solidFill>
                  <a:srgbClr val="002060"/>
                </a:solidFill>
              </a:rPr>
              <a:t>ANANYA REGINALD FREDERICK</a:t>
            </a:r>
          </a:p>
        </p:txBody>
      </p:sp>
      <p:pic>
        <p:nvPicPr>
          <p:cNvPr id="15" name="Picture 14" descr="A picture containing transport, flying, air, airplane&#10;&#10;Description automatically generated">
            <a:extLst>
              <a:ext uri="{FF2B5EF4-FFF2-40B4-BE49-F238E27FC236}">
                <a16:creationId xmlns:a16="http://schemas.microsoft.com/office/drawing/2014/main" id="{6D75693E-38F6-43DD-9446-8EC0DFD7A8A3}"/>
              </a:ext>
            </a:extLst>
          </p:cNvPr>
          <p:cNvPicPr>
            <a:picLocks noChangeAspect="1"/>
          </p:cNvPicPr>
          <p:nvPr/>
        </p:nvPicPr>
        <p:blipFill rotWithShape="1">
          <a:blip r:embed="rId3">
            <a:extLst>
              <a:ext uri="{28A0092B-C50C-407E-A947-70E740481C1C}">
                <a14:useLocalDpi xmlns:a14="http://schemas.microsoft.com/office/drawing/2010/main" val="0"/>
              </a:ext>
            </a:extLst>
          </a:blip>
          <a:srcRect t="2666" r="2" b="26119"/>
          <a:stretch/>
        </p:blipFill>
        <p:spPr>
          <a:xfrm>
            <a:off x="6492114" y="10"/>
            <a:ext cx="5699887" cy="4059234"/>
          </a:xfrm>
          <a:custGeom>
            <a:avLst/>
            <a:gdLst/>
            <a:ahLst/>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p:spPr>
      </p:pic>
      <p:cxnSp>
        <p:nvCxnSpPr>
          <p:cNvPr id="101" name="Straight Connector 100">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Oval 102">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1147" y="5004581"/>
            <a:ext cx="962395" cy="962395"/>
          </a:xfrm>
          <a:prstGeom prst="ellipse">
            <a:avLst/>
          </a:prstGeom>
          <a:solidFill>
            <a:srgbClr val="296F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63725" y="4865965"/>
            <a:ext cx="293695" cy="293695"/>
          </a:xfrm>
          <a:prstGeom prst="ellipse">
            <a:avLst/>
          </a:prstGeom>
          <a:solidFill>
            <a:srgbClr val="71A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knife&#10;&#10;Description automatically generated">
            <a:extLst>
              <a:ext uri="{FF2B5EF4-FFF2-40B4-BE49-F238E27FC236}">
                <a16:creationId xmlns:a16="http://schemas.microsoft.com/office/drawing/2014/main" id="{357BF5D4-A4CD-4FDD-9D91-9BB13D7781A5}"/>
              </a:ext>
            </a:extLst>
          </p:cNvPr>
          <p:cNvPicPr>
            <a:picLocks noChangeAspect="1"/>
          </p:cNvPicPr>
          <p:nvPr/>
        </p:nvPicPr>
        <p:blipFill>
          <a:blip r:embed="rId4"/>
          <a:stretch>
            <a:fillRect/>
          </a:stretch>
        </p:blipFill>
        <p:spPr>
          <a:xfrm>
            <a:off x="10255348" y="0"/>
            <a:ext cx="1936652" cy="846111"/>
          </a:xfrm>
          <a:prstGeom prst="rect">
            <a:avLst/>
          </a:prstGeom>
        </p:spPr>
      </p:pic>
      <p:sp>
        <p:nvSpPr>
          <p:cNvPr id="5" name="Slide Number Placeholder 4">
            <a:extLst>
              <a:ext uri="{FF2B5EF4-FFF2-40B4-BE49-F238E27FC236}">
                <a16:creationId xmlns:a16="http://schemas.microsoft.com/office/drawing/2014/main" id="{E2E0F5E7-2911-48EA-A33E-AA471671D770}"/>
              </a:ext>
            </a:extLst>
          </p:cNvPr>
          <p:cNvSpPr>
            <a:spLocks noGrp="1"/>
          </p:cNvSpPr>
          <p:nvPr>
            <p:ph type="sldNum" sz="quarter" idx="12"/>
          </p:nvPr>
        </p:nvSpPr>
        <p:spPr/>
        <p:txBody>
          <a:bodyPr/>
          <a:lstStyle/>
          <a:p>
            <a:fld id="{FB2BAC19-8849-49BD-897D-2043F4903CEF}" type="slidenum">
              <a:rPr lang="en-IN" smtClean="0"/>
              <a:t>1</a:t>
            </a:fld>
            <a:endParaRPr lang="en-IN" dirty="0"/>
          </a:p>
        </p:txBody>
      </p:sp>
    </p:spTree>
    <p:extLst>
      <p:ext uri="{BB962C8B-B14F-4D97-AF65-F5344CB8AC3E}">
        <p14:creationId xmlns:p14="http://schemas.microsoft.com/office/powerpoint/2010/main" val="2252519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192848"/>
            <a:ext cx="10515600" cy="522769"/>
          </a:xfrm>
        </p:spPr>
        <p:txBody>
          <a:bodyPr>
            <a:normAutofit fontScale="90000"/>
          </a:bodyPr>
          <a:lstStyle/>
          <a:p>
            <a:r>
              <a:rPr lang="en-IN" sz="3200" b="1" dirty="0">
                <a:solidFill>
                  <a:srgbClr val="002060"/>
                </a:solidFill>
              </a:rPr>
              <a:t>Functional Model</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3"/>
          <a:stretch>
            <a:fillRect/>
          </a:stretch>
        </p:blipFill>
        <p:spPr>
          <a:xfrm>
            <a:off x="10255348" y="0"/>
            <a:ext cx="1936652" cy="846111"/>
          </a:xfrm>
          <a:prstGeom prst="rect">
            <a:avLst/>
          </a:prstGeom>
        </p:spPr>
      </p:pic>
      <p:pic>
        <p:nvPicPr>
          <p:cNvPr id="34" name="Picture 33" descr="A screenshot of a cell phone&#10;&#10;Description automatically generated">
            <a:extLst>
              <a:ext uri="{FF2B5EF4-FFF2-40B4-BE49-F238E27FC236}">
                <a16:creationId xmlns:a16="http://schemas.microsoft.com/office/drawing/2014/main" id="{11941B89-3D69-4719-8FF6-5A126B5E89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5932" y="1047732"/>
            <a:ext cx="9117992" cy="5282730"/>
          </a:xfrm>
          <a:prstGeom prst="rect">
            <a:avLst/>
          </a:prstGeom>
        </p:spPr>
      </p:pic>
      <p:sp>
        <p:nvSpPr>
          <p:cNvPr id="5" name="Slide Number Placeholder 4">
            <a:extLst>
              <a:ext uri="{FF2B5EF4-FFF2-40B4-BE49-F238E27FC236}">
                <a16:creationId xmlns:a16="http://schemas.microsoft.com/office/drawing/2014/main" id="{65F797E7-E8B3-43C4-98AA-D0E362422817}"/>
              </a:ext>
            </a:extLst>
          </p:cNvPr>
          <p:cNvSpPr>
            <a:spLocks noGrp="1"/>
          </p:cNvSpPr>
          <p:nvPr>
            <p:ph type="sldNum" sz="quarter" idx="12"/>
          </p:nvPr>
        </p:nvSpPr>
        <p:spPr/>
        <p:txBody>
          <a:bodyPr/>
          <a:lstStyle/>
          <a:p>
            <a:fld id="{FB2BAC19-8849-49BD-897D-2043F4903CEF}" type="slidenum">
              <a:rPr lang="en-IN" smtClean="0"/>
              <a:t>10</a:t>
            </a:fld>
            <a:endParaRPr lang="en-IN" dirty="0"/>
          </a:p>
        </p:txBody>
      </p:sp>
    </p:spTree>
    <p:extLst>
      <p:ext uri="{BB962C8B-B14F-4D97-AF65-F5344CB8AC3E}">
        <p14:creationId xmlns:p14="http://schemas.microsoft.com/office/powerpoint/2010/main" val="522260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192848"/>
            <a:ext cx="10515600" cy="522769"/>
          </a:xfrm>
        </p:spPr>
        <p:txBody>
          <a:bodyPr>
            <a:normAutofit fontScale="90000"/>
          </a:bodyPr>
          <a:lstStyle/>
          <a:p>
            <a:r>
              <a:rPr lang="en-IN" sz="3200" b="1" dirty="0">
                <a:solidFill>
                  <a:srgbClr val="002060"/>
                </a:solidFill>
              </a:rPr>
              <a:t>Functional Model</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3"/>
          <a:stretch>
            <a:fillRect/>
          </a:stretch>
        </p:blipFill>
        <p:spPr>
          <a:xfrm>
            <a:off x="10255348" y="0"/>
            <a:ext cx="1936652" cy="846111"/>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0DC5FDB9-0B5C-4EED-9E2D-666E953949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218563"/>
            <a:ext cx="6465406" cy="4420874"/>
          </a:xfrm>
          <a:prstGeom prst="rect">
            <a:avLst/>
          </a:prstGeom>
        </p:spPr>
      </p:pic>
      <p:pic>
        <p:nvPicPr>
          <p:cNvPr id="9" name="Picture 8" descr="A picture containing screenshot&#10;&#10;Description automatically generated">
            <a:extLst>
              <a:ext uri="{FF2B5EF4-FFF2-40B4-BE49-F238E27FC236}">
                <a16:creationId xmlns:a16="http://schemas.microsoft.com/office/drawing/2014/main" id="{9D027899-FF77-45F5-8123-829408DF2A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71466" y="1218563"/>
            <a:ext cx="5620534" cy="4277322"/>
          </a:xfrm>
          <a:prstGeom prst="rect">
            <a:avLst/>
          </a:prstGeom>
        </p:spPr>
      </p:pic>
      <p:sp>
        <p:nvSpPr>
          <p:cNvPr id="6" name="Slide Number Placeholder 5">
            <a:extLst>
              <a:ext uri="{FF2B5EF4-FFF2-40B4-BE49-F238E27FC236}">
                <a16:creationId xmlns:a16="http://schemas.microsoft.com/office/drawing/2014/main" id="{0BCC35F9-791F-4557-8C19-5ADCB76C05A0}"/>
              </a:ext>
            </a:extLst>
          </p:cNvPr>
          <p:cNvSpPr>
            <a:spLocks noGrp="1"/>
          </p:cNvSpPr>
          <p:nvPr>
            <p:ph type="sldNum" sz="quarter" idx="12"/>
          </p:nvPr>
        </p:nvSpPr>
        <p:spPr/>
        <p:txBody>
          <a:bodyPr/>
          <a:lstStyle/>
          <a:p>
            <a:fld id="{FB2BAC19-8849-49BD-897D-2043F4903CEF}" type="slidenum">
              <a:rPr lang="en-IN" smtClean="0"/>
              <a:t>11</a:t>
            </a:fld>
            <a:endParaRPr lang="en-IN" dirty="0"/>
          </a:p>
        </p:txBody>
      </p:sp>
    </p:spTree>
    <p:extLst>
      <p:ext uri="{BB962C8B-B14F-4D97-AF65-F5344CB8AC3E}">
        <p14:creationId xmlns:p14="http://schemas.microsoft.com/office/powerpoint/2010/main" val="784845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63B06B40-634F-4EEB-85BB-8746689E5B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530" y="622852"/>
            <a:ext cx="11767931" cy="6235148"/>
          </a:xfrm>
          <a:prstGeom prst="rect">
            <a:avLst/>
          </a:prstGeom>
        </p:spPr>
      </p:pic>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219352"/>
            <a:ext cx="10515600" cy="403500"/>
          </a:xfrm>
        </p:spPr>
        <p:txBody>
          <a:bodyPr>
            <a:normAutofit fontScale="90000"/>
          </a:bodyPr>
          <a:lstStyle/>
          <a:p>
            <a:r>
              <a:rPr lang="en-IN" sz="3200" b="1" dirty="0">
                <a:solidFill>
                  <a:srgbClr val="002060"/>
                </a:solidFill>
              </a:rPr>
              <a:t>Active Structure</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4"/>
          <a:stretch>
            <a:fillRect/>
          </a:stretch>
        </p:blipFill>
        <p:spPr>
          <a:xfrm>
            <a:off x="10255348" y="0"/>
            <a:ext cx="1936652" cy="846111"/>
          </a:xfrm>
          <a:prstGeom prst="rect">
            <a:avLst/>
          </a:prstGeom>
        </p:spPr>
      </p:pic>
      <p:sp>
        <p:nvSpPr>
          <p:cNvPr id="5" name="Slide Number Placeholder 4">
            <a:extLst>
              <a:ext uri="{FF2B5EF4-FFF2-40B4-BE49-F238E27FC236}">
                <a16:creationId xmlns:a16="http://schemas.microsoft.com/office/drawing/2014/main" id="{C31A32E9-7A47-4E7F-B401-33FF6CDC7E00}"/>
              </a:ext>
            </a:extLst>
          </p:cNvPr>
          <p:cNvSpPr>
            <a:spLocks noGrp="1"/>
          </p:cNvSpPr>
          <p:nvPr>
            <p:ph type="sldNum" sz="quarter" idx="12"/>
          </p:nvPr>
        </p:nvSpPr>
        <p:spPr/>
        <p:txBody>
          <a:bodyPr/>
          <a:lstStyle/>
          <a:p>
            <a:fld id="{FB2BAC19-8849-49BD-897D-2043F4903CEF}" type="slidenum">
              <a:rPr lang="en-IN" smtClean="0"/>
              <a:t>12</a:t>
            </a:fld>
            <a:endParaRPr lang="en-IN" dirty="0"/>
          </a:p>
        </p:txBody>
      </p:sp>
    </p:spTree>
    <p:extLst>
      <p:ext uri="{BB962C8B-B14F-4D97-AF65-F5344CB8AC3E}">
        <p14:creationId xmlns:p14="http://schemas.microsoft.com/office/powerpoint/2010/main" val="2572804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201530"/>
            <a:ext cx="10515600" cy="770654"/>
          </a:xfrm>
        </p:spPr>
        <p:txBody>
          <a:bodyPr>
            <a:normAutofit/>
          </a:bodyPr>
          <a:lstStyle/>
          <a:p>
            <a:r>
              <a:rPr lang="en-IN" sz="3200" b="1" dirty="0">
                <a:solidFill>
                  <a:srgbClr val="002060"/>
                </a:solidFill>
              </a:rPr>
              <a:t>Macro Architecture</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3"/>
          <a:stretch>
            <a:fillRect/>
          </a:stretch>
        </p:blipFill>
        <p:spPr>
          <a:xfrm>
            <a:off x="10255348" y="0"/>
            <a:ext cx="1936652" cy="846111"/>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342EFADE-63F3-4F7A-908E-99A905C670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846111"/>
            <a:ext cx="10208410" cy="5742230"/>
          </a:xfrm>
          <a:prstGeom prst="rect">
            <a:avLst/>
          </a:prstGeom>
        </p:spPr>
      </p:pic>
      <p:sp>
        <p:nvSpPr>
          <p:cNvPr id="5" name="Slide Number Placeholder 4">
            <a:extLst>
              <a:ext uri="{FF2B5EF4-FFF2-40B4-BE49-F238E27FC236}">
                <a16:creationId xmlns:a16="http://schemas.microsoft.com/office/drawing/2014/main" id="{8E9F268E-FCDB-46F7-B426-EBDB72D1862E}"/>
              </a:ext>
            </a:extLst>
          </p:cNvPr>
          <p:cNvSpPr>
            <a:spLocks noGrp="1"/>
          </p:cNvSpPr>
          <p:nvPr>
            <p:ph type="sldNum" sz="quarter" idx="12"/>
          </p:nvPr>
        </p:nvSpPr>
        <p:spPr/>
        <p:txBody>
          <a:bodyPr/>
          <a:lstStyle/>
          <a:p>
            <a:fld id="{FB2BAC19-8849-49BD-897D-2043F4903CEF}" type="slidenum">
              <a:rPr lang="en-IN" smtClean="0"/>
              <a:t>13</a:t>
            </a:fld>
            <a:endParaRPr lang="en-IN" dirty="0"/>
          </a:p>
        </p:txBody>
      </p:sp>
    </p:spTree>
    <p:extLst>
      <p:ext uri="{BB962C8B-B14F-4D97-AF65-F5344CB8AC3E}">
        <p14:creationId xmlns:p14="http://schemas.microsoft.com/office/powerpoint/2010/main" val="3615582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75457"/>
            <a:ext cx="10515600" cy="560647"/>
          </a:xfrm>
        </p:spPr>
        <p:txBody>
          <a:bodyPr>
            <a:normAutofit/>
          </a:bodyPr>
          <a:lstStyle/>
          <a:p>
            <a:r>
              <a:rPr lang="en-IN" sz="3200" b="1" dirty="0">
                <a:solidFill>
                  <a:srgbClr val="002060"/>
                </a:solidFill>
              </a:rPr>
              <a:t>Operator-Controller-Module</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3"/>
          <a:stretch>
            <a:fillRect/>
          </a:stretch>
        </p:blipFill>
        <p:spPr>
          <a:xfrm>
            <a:off x="10255348" y="0"/>
            <a:ext cx="1936652" cy="846111"/>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AA9A6E3D-092C-4912-96E6-AEBFB74ACD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6873" y="619539"/>
            <a:ext cx="5318254" cy="6146439"/>
          </a:xfrm>
          <a:prstGeom prst="rect">
            <a:avLst/>
          </a:prstGeom>
        </p:spPr>
      </p:pic>
      <p:sp>
        <p:nvSpPr>
          <p:cNvPr id="6" name="Slide Number Placeholder 5">
            <a:extLst>
              <a:ext uri="{FF2B5EF4-FFF2-40B4-BE49-F238E27FC236}">
                <a16:creationId xmlns:a16="http://schemas.microsoft.com/office/drawing/2014/main" id="{F2059A8B-FCDB-4ED2-951F-D0D337F84E4D}"/>
              </a:ext>
            </a:extLst>
          </p:cNvPr>
          <p:cNvSpPr>
            <a:spLocks noGrp="1"/>
          </p:cNvSpPr>
          <p:nvPr>
            <p:ph type="sldNum" sz="quarter" idx="12"/>
          </p:nvPr>
        </p:nvSpPr>
        <p:spPr/>
        <p:txBody>
          <a:bodyPr/>
          <a:lstStyle/>
          <a:p>
            <a:fld id="{FB2BAC19-8849-49BD-897D-2043F4903CEF}" type="slidenum">
              <a:rPr lang="en-IN" smtClean="0"/>
              <a:t>14</a:t>
            </a:fld>
            <a:endParaRPr lang="en-IN" dirty="0"/>
          </a:p>
        </p:txBody>
      </p:sp>
    </p:spTree>
    <p:extLst>
      <p:ext uri="{BB962C8B-B14F-4D97-AF65-F5344CB8AC3E}">
        <p14:creationId xmlns:p14="http://schemas.microsoft.com/office/powerpoint/2010/main" val="1649143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75457"/>
            <a:ext cx="10515600" cy="560647"/>
          </a:xfrm>
        </p:spPr>
        <p:txBody>
          <a:bodyPr>
            <a:normAutofit/>
          </a:bodyPr>
          <a:lstStyle/>
          <a:p>
            <a:r>
              <a:rPr lang="en-IN" sz="3200" b="1" dirty="0">
                <a:solidFill>
                  <a:srgbClr val="002060"/>
                </a:solidFill>
              </a:rPr>
              <a:t>Rescue System</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3"/>
          <a:stretch>
            <a:fillRect/>
          </a:stretch>
        </p:blipFill>
        <p:spPr>
          <a:xfrm>
            <a:off x="10255348" y="0"/>
            <a:ext cx="1936652" cy="846111"/>
          </a:xfrm>
          <a:prstGeom prst="rect">
            <a:avLst/>
          </a:prstGeom>
        </p:spPr>
      </p:pic>
      <p:pic>
        <p:nvPicPr>
          <p:cNvPr id="6" name="Picture 5" descr="A picture containing clock, propeller&#10;&#10;Description automatically generated">
            <a:extLst>
              <a:ext uri="{FF2B5EF4-FFF2-40B4-BE49-F238E27FC236}">
                <a16:creationId xmlns:a16="http://schemas.microsoft.com/office/drawing/2014/main" id="{054D4816-7323-4AFD-9615-3A9FC06655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2520" y="3428999"/>
            <a:ext cx="1692222" cy="846111"/>
          </a:xfrm>
          <a:prstGeom prst="rect">
            <a:avLst/>
          </a:prstGeom>
        </p:spPr>
      </p:pic>
      <p:pic>
        <p:nvPicPr>
          <p:cNvPr id="8" name="Picture 7" descr="A picture containing clock, propeller&#10;&#10;Description automatically generated">
            <a:extLst>
              <a:ext uri="{FF2B5EF4-FFF2-40B4-BE49-F238E27FC236}">
                <a16:creationId xmlns:a16="http://schemas.microsoft.com/office/drawing/2014/main" id="{E7BCEDBF-D98B-4DCC-9886-04CE055FEF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2485" y="1098741"/>
            <a:ext cx="1936652" cy="968326"/>
          </a:xfrm>
          <a:prstGeom prst="rect">
            <a:avLst/>
          </a:prstGeom>
        </p:spPr>
      </p:pic>
      <p:pic>
        <p:nvPicPr>
          <p:cNvPr id="9" name="Picture 8" descr="A picture containing clock, propeller&#10;&#10;Description automatically generated">
            <a:extLst>
              <a:ext uri="{FF2B5EF4-FFF2-40B4-BE49-F238E27FC236}">
                <a16:creationId xmlns:a16="http://schemas.microsoft.com/office/drawing/2014/main" id="{0994ADAC-DCF5-4DAC-8BA6-BEF678CE34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14692" y="3428999"/>
            <a:ext cx="1692222" cy="846111"/>
          </a:xfrm>
          <a:prstGeom prst="rect">
            <a:avLst/>
          </a:prstGeom>
        </p:spPr>
      </p:pic>
      <p:cxnSp>
        <p:nvCxnSpPr>
          <p:cNvPr id="19" name="Connector: Elbow 18">
            <a:extLst>
              <a:ext uri="{FF2B5EF4-FFF2-40B4-BE49-F238E27FC236}">
                <a16:creationId xmlns:a16="http://schemas.microsoft.com/office/drawing/2014/main" id="{0D1AC2B7-74A2-4249-A68E-764F40D01F6B}"/>
              </a:ext>
            </a:extLst>
          </p:cNvPr>
          <p:cNvCxnSpPr>
            <a:stCxn id="8" idx="3"/>
            <a:endCxn id="9" idx="1"/>
          </p:cNvCxnSpPr>
          <p:nvPr/>
        </p:nvCxnSpPr>
        <p:spPr>
          <a:xfrm>
            <a:off x="6869137" y="1582904"/>
            <a:ext cx="2245555" cy="2269151"/>
          </a:xfrm>
          <a:prstGeom prst="bentConnector3">
            <a:avLst>
              <a:gd name="adj1" fmla="val 74786"/>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06723FE-1FAE-40F9-91C6-B6874E1FF53D}"/>
              </a:ext>
            </a:extLst>
          </p:cNvPr>
          <p:cNvCxnSpPr>
            <a:stCxn id="8" idx="1"/>
            <a:endCxn id="6" idx="3"/>
          </p:cNvCxnSpPr>
          <p:nvPr/>
        </p:nvCxnSpPr>
        <p:spPr>
          <a:xfrm rot="10800000" flipV="1">
            <a:off x="2804743" y="1582903"/>
            <a:ext cx="2127743" cy="2269151"/>
          </a:xfrm>
          <a:prstGeom prst="bentConnector3">
            <a:avLst>
              <a:gd name="adj1" fmla="val 6993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3" name="Graphic 22" descr="Medical">
            <a:extLst>
              <a:ext uri="{FF2B5EF4-FFF2-40B4-BE49-F238E27FC236}">
                <a16:creationId xmlns:a16="http://schemas.microsoft.com/office/drawing/2014/main" id="{EDEC8CF2-772F-4D21-B299-E649E887F62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72539" y="5206804"/>
            <a:ext cx="914400" cy="914400"/>
          </a:xfrm>
          <a:prstGeom prst="rect">
            <a:avLst/>
          </a:prstGeom>
        </p:spPr>
      </p:pic>
      <p:cxnSp>
        <p:nvCxnSpPr>
          <p:cNvPr id="27" name="Connector: Elbow 26">
            <a:extLst>
              <a:ext uri="{FF2B5EF4-FFF2-40B4-BE49-F238E27FC236}">
                <a16:creationId xmlns:a16="http://schemas.microsoft.com/office/drawing/2014/main" id="{E01346E6-65E2-40FA-9570-3F37E980409A}"/>
              </a:ext>
            </a:extLst>
          </p:cNvPr>
          <p:cNvCxnSpPr>
            <a:cxnSpLocks/>
            <a:stCxn id="6" idx="2"/>
            <a:endCxn id="23" idx="1"/>
          </p:cNvCxnSpPr>
          <p:nvPr/>
        </p:nvCxnSpPr>
        <p:spPr>
          <a:xfrm rot="16200000" flipH="1">
            <a:off x="3071138" y="3162603"/>
            <a:ext cx="1388894" cy="3613908"/>
          </a:xfrm>
          <a:prstGeom prst="bent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079D7A16-CB8D-4EE8-BB35-CA1DC2C2A0D9}"/>
              </a:ext>
            </a:extLst>
          </p:cNvPr>
          <p:cNvCxnSpPr>
            <a:stCxn id="9" idx="2"/>
            <a:endCxn id="23" idx="3"/>
          </p:cNvCxnSpPr>
          <p:nvPr/>
        </p:nvCxnSpPr>
        <p:spPr>
          <a:xfrm rot="5400000">
            <a:off x="7529424" y="3232625"/>
            <a:ext cx="1388894" cy="3473864"/>
          </a:xfrm>
          <a:prstGeom prst="bent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32" name="Graphic 31" descr="Home">
            <a:extLst>
              <a:ext uri="{FF2B5EF4-FFF2-40B4-BE49-F238E27FC236}">
                <a16:creationId xmlns:a16="http://schemas.microsoft.com/office/drawing/2014/main" id="{DF745824-30C0-4D2A-9BD6-000D35B93A8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096000" y="2937654"/>
            <a:ext cx="914400" cy="914400"/>
          </a:xfrm>
          <a:prstGeom prst="rect">
            <a:avLst/>
          </a:prstGeom>
        </p:spPr>
      </p:pic>
      <p:pic>
        <p:nvPicPr>
          <p:cNvPr id="34" name="Graphic 33" descr="Building">
            <a:extLst>
              <a:ext uri="{FF2B5EF4-FFF2-40B4-BE49-F238E27FC236}">
                <a16:creationId xmlns:a16="http://schemas.microsoft.com/office/drawing/2014/main" id="{459196DA-A7B1-4193-9C46-2C91BC8A020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339743" y="3786705"/>
            <a:ext cx="914400" cy="914400"/>
          </a:xfrm>
          <a:prstGeom prst="rect">
            <a:avLst/>
          </a:prstGeom>
        </p:spPr>
      </p:pic>
      <p:pic>
        <p:nvPicPr>
          <p:cNvPr id="36" name="Graphic 35" descr="House">
            <a:extLst>
              <a:ext uri="{FF2B5EF4-FFF2-40B4-BE49-F238E27FC236}">
                <a16:creationId xmlns:a16="http://schemas.microsoft.com/office/drawing/2014/main" id="{AFDAE97A-DB63-430C-A2E5-4B2664166AF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501519" y="2903509"/>
            <a:ext cx="914400" cy="914400"/>
          </a:xfrm>
          <a:prstGeom prst="rect">
            <a:avLst/>
          </a:prstGeom>
        </p:spPr>
      </p:pic>
      <p:pic>
        <p:nvPicPr>
          <p:cNvPr id="38" name="Graphic 37" descr="Group success">
            <a:extLst>
              <a:ext uri="{FF2B5EF4-FFF2-40B4-BE49-F238E27FC236}">
                <a16:creationId xmlns:a16="http://schemas.microsoft.com/office/drawing/2014/main" id="{5186D872-3C3F-4F22-A58D-CDB64501271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415964" y="3943297"/>
            <a:ext cx="914400" cy="914400"/>
          </a:xfrm>
          <a:prstGeom prst="rect">
            <a:avLst/>
          </a:prstGeom>
        </p:spPr>
      </p:pic>
      <p:sp>
        <p:nvSpPr>
          <p:cNvPr id="45" name="Oval 44">
            <a:extLst>
              <a:ext uri="{FF2B5EF4-FFF2-40B4-BE49-F238E27FC236}">
                <a16:creationId xmlns:a16="http://schemas.microsoft.com/office/drawing/2014/main" id="{B8472017-3923-4FBA-8821-1B627EBE8058}"/>
              </a:ext>
            </a:extLst>
          </p:cNvPr>
          <p:cNvSpPr/>
          <p:nvPr/>
        </p:nvSpPr>
        <p:spPr>
          <a:xfrm>
            <a:off x="4121426" y="2504661"/>
            <a:ext cx="3613908" cy="2702143"/>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TextBox 45">
            <a:extLst>
              <a:ext uri="{FF2B5EF4-FFF2-40B4-BE49-F238E27FC236}">
                <a16:creationId xmlns:a16="http://schemas.microsoft.com/office/drawing/2014/main" id="{E3064DF6-9AB7-4043-96D7-251F6A143767}"/>
              </a:ext>
            </a:extLst>
          </p:cNvPr>
          <p:cNvSpPr txBox="1"/>
          <p:nvPr/>
        </p:nvSpPr>
        <p:spPr>
          <a:xfrm>
            <a:off x="2381335" y="5765996"/>
            <a:ext cx="1856470" cy="369332"/>
          </a:xfrm>
          <a:prstGeom prst="rect">
            <a:avLst/>
          </a:prstGeom>
          <a:noFill/>
        </p:spPr>
        <p:txBody>
          <a:bodyPr wrap="none" rtlCol="0">
            <a:spAutoFit/>
          </a:bodyPr>
          <a:lstStyle/>
          <a:p>
            <a:r>
              <a:rPr lang="en-IN" dirty="0"/>
              <a:t>Report for Rescue</a:t>
            </a:r>
          </a:p>
        </p:txBody>
      </p:sp>
      <p:sp>
        <p:nvSpPr>
          <p:cNvPr id="47" name="TextBox 46">
            <a:extLst>
              <a:ext uri="{FF2B5EF4-FFF2-40B4-BE49-F238E27FC236}">
                <a16:creationId xmlns:a16="http://schemas.microsoft.com/office/drawing/2014/main" id="{FD220DCF-FD49-4976-BB87-915652B67B9C}"/>
              </a:ext>
            </a:extLst>
          </p:cNvPr>
          <p:cNvSpPr txBox="1"/>
          <p:nvPr/>
        </p:nvSpPr>
        <p:spPr>
          <a:xfrm>
            <a:off x="7330364" y="5759229"/>
            <a:ext cx="1856470" cy="369332"/>
          </a:xfrm>
          <a:prstGeom prst="rect">
            <a:avLst/>
          </a:prstGeom>
          <a:noFill/>
        </p:spPr>
        <p:txBody>
          <a:bodyPr wrap="none" rtlCol="0">
            <a:spAutoFit/>
          </a:bodyPr>
          <a:lstStyle/>
          <a:p>
            <a:r>
              <a:rPr lang="en-IN" dirty="0"/>
              <a:t>Report for Rescue</a:t>
            </a:r>
          </a:p>
        </p:txBody>
      </p:sp>
      <p:cxnSp>
        <p:nvCxnSpPr>
          <p:cNvPr id="49" name="Straight Arrow Connector 48">
            <a:extLst>
              <a:ext uri="{FF2B5EF4-FFF2-40B4-BE49-F238E27FC236}">
                <a16:creationId xmlns:a16="http://schemas.microsoft.com/office/drawing/2014/main" id="{464C00B8-5345-46CC-8F8E-EAFB4CF56C92}"/>
              </a:ext>
            </a:extLst>
          </p:cNvPr>
          <p:cNvCxnSpPr>
            <a:cxnSpLocks/>
            <a:stCxn id="8" idx="2"/>
            <a:endCxn id="45" idx="0"/>
          </p:cNvCxnSpPr>
          <p:nvPr/>
        </p:nvCxnSpPr>
        <p:spPr>
          <a:xfrm>
            <a:off x="5912902" y="2067067"/>
            <a:ext cx="3386" cy="4375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2" name="Graphic 51" descr="Paw prints">
            <a:extLst>
              <a:ext uri="{FF2B5EF4-FFF2-40B4-BE49-F238E27FC236}">
                <a16:creationId xmlns:a16="http://schemas.microsoft.com/office/drawing/2014/main" id="{87DC273F-D001-4C39-BA63-72844295853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337517" y="3844310"/>
            <a:ext cx="914400" cy="914400"/>
          </a:xfrm>
          <a:prstGeom prst="rect">
            <a:avLst/>
          </a:prstGeom>
        </p:spPr>
      </p:pic>
      <p:sp>
        <p:nvSpPr>
          <p:cNvPr id="53" name="TextBox 52">
            <a:extLst>
              <a:ext uri="{FF2B5EF4-FFF2-40B4-BE49-F238E27FC236}">
                <a16:creationId xmlns:a16="http://schemas.microsoft.com/office/drawing/2014/main" id="{AB25098D-9A92-4CFF-83A9-8C32AC12384E}"/>
              </a:ext>
            </a:extLst>
          </p:cNvPr>
          <p:cNvSpPr txBox="1"/>
          <p:nvPr/>
        </p:nvSpPr>
        <p:spPr>
          <a:xfrm>
            <a:off x="1083125" y="2937654"/>
            <a:ext cx="1585083" cy="369332"/>
          </a:xfrm>
          <a:prstGeom prst="rect">
            <a:avLst/>
          </a:prstGeom>
          <a:noFill/>
        </p:spPr>
        <p:txBody>
          <a:bodyPr wrap="square" rtlCol="0">
            <a:spAutoFit/>
          </a:bodyPr>
          <a:lstStyle/>
          <a:p>
            <a:r>
              <a:rPr lang="en-IN" b="1" dirty="0"/>
              <a:t>Follower Bot</a:t>
            </a:r>
          </a:p>
        </p:txBody>
      </p:sp>
      <p:sp>
        <p:nvSpPr>
          <p:cNvPr id="54" name="TextBox 53">
            <a:extLst>
              <a:ext uri="{FF2B5EF4-FFF2-40B4-BE49-F238E27FC236}">
                <a16:creationId xmlns:a16="http://schemas.microsoft.com/office/drawing/2014/main" id="{80B67754-6744-4B74-A23F-9A7D2A04D1D0}"/>
              </a:ext>
            </a:extLst>
          </p:cNvPr>
          <p:cNvSpPr txBox="1"/>
          <p:nvPr/>
        </p:nvSpPr>
        <p:spPr>
          <a:xfrm>
            <a:off x="9172423" y="2951325"/>
            <a:ext cx="1399486" cy="369332"/>
          </a:xfrm>
          <a:prstGeom prst="rect">
            <a:avLst/>
          </a:prstGeom>
          <a:noFill/>
        </p:spPr>
        <p:txBody>
          <a:bodyPr wrap="none" rtlCol="0">
            <a:spAutoFit/>
          </a:bodyPr>
          <a:lstStyle/>
          <a:p>
            <a:r>
              <a:rPr lang="en-IN" b="1" dirty="0"/>
              <a:t>Follower Bot</a:t>
            </a:r>
          </a:p>
        </p:txBody>
      </p:sp>
      <p:sp>
        <p:nvSpPr>
          <p:cNvPr id="55" name="TextBox 54">
            <a:extLst>
              <a:ext uri="{FF2B5EF4-FFF2-40B4-BE49-F238E27FC236}">
                <a16:creationId xmlns:a16="http://schemas.microsoft.com/office/drawing/2014/main" id="{0914F0B2-A720-444A-BFDF-B041E56A487F}"/>
              </a:ext>
            </a:extLst>
          </p:cNvPr>
          <p:cNvSpPr txBox="1"/>
          <p:nvPr/>
        </p:nvSpPr>
        <p:spPr>
          <a:xfrm>
            <a:off x="5299986" y="716457"/>
            <a:ext cx="1218603" cy="369332"/>
          </a:xfrm>
          <a:prstGeom prst="rect">
            <a:avLst/>
          </a:prstGeom>
          <a:noFill/>
        </p:spPr>
        <p:txBody>
          <a:bodyPr wrap="none" rtlCol="0">
            <a:spAutoFit/>
          </a:bodyPr>
          <a:lstStyle/>
          <a:p>
            <a:r>
              <a:rPr lang="en-IN" b="1" dirty="0"/>
              <a:t>Leader Bot</a:t>
            </a:r>
          </a:p>
        </p:txBody>
      </p:sp>
      <p:sp>
        <p:nvSpPr>
          <p:cNvPr id="56" name="TextBox 55">
            <a:extLst>
              <a:ext uri="{FF2B5EF4-FFF2-40B4-BE49-F238E27FC236}">
                <a16:creationId xmlns:a16="http://schemas.microsoft.com/office/drawing/2014/main" id="{8A9465EA-DD45-40EA-9C2A-C1616ACF95F8}"/>
              </a:ext>
            </a:extLst>
          </p:cNvPr>
          <p:cNvSpPr txBox="1"/>
          <p:nvPr/>
        </p:nvSpPr>
        <p:spPr>
          <a:xfrm>
            <a:off x="6027678" y="2112170"/>
            <a:ext cx="2476447" cy="369332"/>
          </a:xfrm>
          <a:prstGeom prst="rect">
            <a:avLst/>
          </a:prstGeom>
          <a:noFill/>
        </p:spPr>
        <p:txBody>
          <a:bodyPr wrap="none" rtlCol="0">
            <a:spAutoFit/>
          </a:bodyPr>
          <a:lstStyle/>
          <a:p>
            <a:r>
              <a:rPr lang="en-IN" dirty="0"/>
              <a:t>Leader Bot survey’s area</a:t>
            </a:r>
          </a:p>
        </p:txBody>
      </p:sp>
      <p:sp>
        <p:nvSpPr>
          <p:cNvPr id="57" name="TextBox 56">
            <a:extLst>
              <a:ext uri="{FF2B5EF4-FFF2-40B4-BE49-F238E27FC236}">
                <a16:creationId xmlns:a16="http://schemas.microsoft.com/office/drawing/2014/main" id="{39CD3C38-E60E-4799-8751-5146D8F8626A}"/>
              </a:ext>
            </a:extLst>
          </p:cNvPr>
          <p:cNvSpPr txBox="1"/>
          <p:nvPr/>
        </p:nvSpPr>
        <p:spPr>
          <a:xfrm>
            <a:off x="910318" y="1910257"/>
            <a:ext cx="2516971" cy="646331"/>
          </a:xfrm>
          <a:prstGeom prst="rect">
            <a:avLst/>
          </a:prstGeom>
          <a:noFill/>
        </p:spPr>
        <p:txBody>
          <a:bodyPr wrap="none" rtlCol="0">
            <a:spAutoFit/>
          </a:bodyPr>
          <a:lstStyle/>
          <a:p>
            <a:r>
              <a:rPr lang="en-IN" dirty="0"/>
              <a:t>Manage and Co-ordinate</a:t>
            </a:r>
          </a:p>
          <a:p>
            <a:r>
              <a:rPr lang="en-IN" dirty="0"/>
              <a:t>with Follower</a:t>
            </a:r>
          </a:p>
        </p:txBody>
      </p:sp>
      <p:sp>
        <p:nvSpPr>
          <p:cNvPr id="58" name="TextBox 57">
            <a:extLst>
              <a:ext uri="{FF2B5EF4-FFF2-40B4-BE49-F238E27FC236}">
                <a16:creationId xmlns:a16="http://schemas.microsoft.com/office/drawing/2014/main" id="{6A89D95B-4F93-42DB-A8D1-58D0966BC6A6}"/>
              </a:ext>
            </a:extLst>
          </p:cNvPr>
          <p:cNvSpPr txBox="1"/>
          <p:nvPr/>
        </p:nvSpPr>
        <p:spPr>
          <a:xfrm>
            <a:off x="8688183" y="2022923"/>
            <a:ext cx="2516971" cy="646331"/>
          </a:xfrm>
          <a:prstGeom prst="rect">
            <a:avLst/>
          </a:prstGeom>
          <a:noFill/>
        </p:spPr>
        <p:txBody>
          <a:bodyPr wrap="none" rtlCol="0">
            <a:spAutoFit/>
          </a:bodyPr>
          <a:lstStyle/>
          <a:p>
            <a:r>
              <a:rPr lang="en-IN" dirty="0"/>
              <a:t>Manage and Co-ordinate</a:t>
            </a:r>
          </a:p>
          <a:p>
            <a:r>
              <a:rPr lang="en-IN" dirty="0"/>
              <a:t>with Follower</a:t>
            </a:r>
          </a:p>
        </p:txBody>
      </p:sp>
      <p:cxnSp>
        <p:nvCxnSpPr>
          <p:cNvPr id="64" name="Connector: Elbow 63">
            <a:extLst>
              <a:ext uri="{FF2B5EF4-FFF2-40B4-BE49-F238E27FC236}">
                <a16:creationId xmlns:a16="http://schemas.microsoft.com/office/drawing/2014/main" id="{B821EB2A-F027-4FE7-A256-15117E861393}"/>
              </a:ext>
            </a:extLst>
          </p:cNvPr>
          <p:cNvCxnSpPr>
            <a:stCxn id="6" idx="3"/>
            <a:endCxn id="45" idx="3"/>
          </p:cNvCxnSpPr>
          <p:nvPr/>
        </p:nvCxnSpPr>
        <p:spPr>
          <a:xfrm>
            <a:off x="2804742" y="3852055"/>
            <a:ext cx="1845929" cy="959029"/>
          </a:xfrm>
          <a:prstGeom prst="bentConnector4">
            <a:avLst>
              <a:gd name="adj1" fmla="val 35665"/>
              <a:gd name="adj2" fmla="val 123837"/>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118BEA3B-114D-4BE2-80B5-2C14DBAC573C}"/>
              </a:ext>
            </a:extLst>
          </p:cNvPr>
          <p:cNvCxnSpPr>
            <a:stCxn id="9" idx="1"/>
            <a:endCxn id="45" idx="5"/>
          </p:cNvCxnSpPr>
          <p:nvPr/>
        </p:nvCxnSpPr>
        <p:spPr>
          <a:xfrm rot="10800000" flipV="1">
            <a:off x="7206090" y="3852054"/>
            <a:ext cx="1908603" cy="959029"/>
          </a:xfrm>
          <a:prstGeom prst="bentConnector4">
            <a:avLst>
              <a:gd name="adj1" fmla="val 36135"/>
              <a:gd name="adj2" fmla="val 12779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5A895E73-086C-414C-88A6-842B92BF32EC}"/>
              </a:ext>
            </a:extLst>
          </p:cNvPr>
          <p:cNvSpPr txBox="1"/>
          <p:nvPr/>
        </p:nvSpPr>
        <p:spPr>
          <a:xfrm>
            <a:off x="2763220" y="5110006"/>
            <a:ext cx="1734577" cy="369332"/>
          </a:xfrm>
          <a:prstGeom prst="rect">
            <a:avLst/>
          </a:prstGeom>
          <a:noFill/>
        </p:spPr>
        <p:txBody>
          <a:bodyPr wrap="none" rtlCol="0">
            <a:spAutoFit/>
          </a:bodyPr>
          <a:lstStyle/>
          <a:p>
            <a:r>
              <a:rPr lang="en-IN" dirty="0"/>
              <a:t>Identify Rescuee</a:t>
            </a:r>
          </a:p>
        </p:txBody>
      </p:sp>
      <p:sp>
        <p:nvSpPr>
          <p:cNvPr id="69" name="TextBox 68">
            <a:extLst>
              <a:ext uri="{FF2B5EF4-FFF2-40B4-BE49-F238E27FC236}">
                <a16:creationId xmlns:a16="http://schemas.microsoft.com/office/drawing/2014/main" id="{E14F26AC-BAC5-47D4-83DC-354537443FFF}"/>
              </a:ext>
            </a:extLst>
          </p:cNvPr>
          <p:cNvSpPr txBox="1"/>
          <p:nvPr/>
        </p:nvSpPr>
        <p:spPr>
          <a:xfrm>
            <a:off x="7124625" y="5142897"/>
            <a:ext cx="1734577" cy="369332"/>
          </a:xfrm>
          <a:prstGeom prst="rect">
            <a:avLst/>
          </a:prstGeom>
          <a:noFill/>
        </p:spPr>
        <p:txBody>
          <a:bodyPr wrap="none" rtlCol="0">
            <a:spAutoFit/>
          </a:bodyPr>
          <a:lstStyle/>
          <a:p>
            <a:r>
              <a:rPr lang="en-IN" dirty="0"/>
              <a:t>Identify Rescuee</a:t>
            </a:r>
          </a:p>
        </p:txBody>
      </p:sp>
      <p:sp>
        <p:nvSpPr>
          <p:cNvPr id="5" name="Slide Number Placeholder 4">
            <a:extLst>
              <a:ext uri="{FF2B5EF4-FFF2-40B4-BE49-F238E27FC236}">
                <a16:creationId xmlns:a16="http://schemas.microsoft.com/office/drawing/2014/main" id="{7D0A6C6C-18E3-4975-A9B0-838483CB31B8}"/>
              </a:ext>
            </a:extLst>
          </p:cNvPr>
          <p:cNvSpPr>
            <a:spLocks noGrp="1"/>
          </p:cNvSpPr>
          <p:nvPr>
            <p:ph type="sldNum" sz="quarter" idx="12"/>
          </p:nvPr>
        </p:nvSpPr>
        <p:spPr/>
        <p:txBody>
          <a:bodyPr/>
          <a:lstStyle/>
          <a:p>
            <a:fld id="{FB2BAC19-8849-49BD-897D-2043F4903CEF}" type="slidenum">
              <a:rPr lang="en-IN" smtClean="0"/>
              <a:t>15</a:t>
            </a:fld>
            <a:endParaRPr lang="en-IN" dirty="0"/>
          </a:p>
        </p:txBody>
      </p:sp>
    </p:spTree>
    <p:extLst>
      <p:ext uri="{BB962C8B-B14F-4D97-AF65-F5344CB8AC3E}">
        <p14:creationId xmlns:p14="http://schemas.microsoft.com/office/powerpoint/2010/main" val="3320483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180204"/>
            <a:ext cx="10515600" cy="495657"/>
          </a:xfrm>
        </p:spPr>
        <p:txBody>
          <a:bodyPr>
            <a:normAutofit fontScale="90000"/>
          </a:bodyPr>
          <a:lstStyle/>
          <a:p>
            <a:r>
              <a:rPr lang="en-IN" sz="3200" b="1" dirty="0">
                <a:solidFill>
                  <a:srgbClr val="002060"/>
                </a:solidFill>
              </a:rPr>
              <a:t>Leader Role</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3"/>
          <a:stretch>
            <a:fillRect/>
          </a:stretch>
        </p:blipFill>
        <p:spPr>
          <a:xfrm>
            <a:off x="10255348" y="0"/>
            <a:ext cx="1936652" cy="846111"/>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00EB4A33-B195-4F49-8CF0-A78482EA09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2489" y="1266809"/>
            <a:ext cx="9887022" cy="4324382"/>
          </a:xfrm>
          <a:prstGeom prst="rect">
            <a:avLst/>
          </a:prstGeom>
        </p:spPr>
      </p:pic>
      <p:sp>
        <p:nvSpPr>
          <p:cNvPr id="5" name="Slide Number Placeholder 4">
            <a:extLst>
              <a:ext uri="{FF2B5EF4-FFF2-40B4-BE49-F238E27FC236}">
                <a16:creationId xmlns:a16="http://schemas.microsoft.com/office/drawing/2014/main" id="{723D49AF-E263-4476-90C8-5DE51A4F0854}"/>
              </a:ext>
            </a:extLst>
          </p:cNvPr>
          <p:cNvSpPr>
            <a:spLocks noGrp="1"/>
          </p:cNvSpPr>
          <p:nvPr>
            <p:ph type="sldNum" sz="quarter" idx="12"/>
          </p:nvPr>
        </p:nvSpPr>
        <p:spPr/>
        <p:txBody>
          <a:bodyPr/>
          <a:lstStyle/>
          <a:p>
            <a:fld id="{FB2BAC19-8849-49BD-897D-2043F4903CEF}" type="slidenum">
              <a:rPr lang="en-IN" smtClean="0"/>
              <a:t>16</a:t>
            </a:fld>
            <a:endParaRPr lang="en-IN" dirty="0"/>
          </a:p>
        </p:txBody>
      </p:sp>
    </p:spTree>
    <p:extLst>
      <p:ext uri="{BB962C8B-B14F-4D97-AF65-F5344CB8AC3E}">
        <p14:creationId xmlns:p14="http://schemas.microsoft.com/office/powerpoint/2010/main" val="348556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180204"/>
            <a:ext cx="10515600" cy="495657"/>
          </a:xfrm>
        </p:spPr>
        <p:txBody>
          <a:bodyPr>
            <a:normAutofit fontScale="90000"/>
          </a:bodyPr>
          <a:lstStyle/>
          <a:p>
            <a:r>
              <a:rPr lang="en-IN" sz="3200" b="1" dirty="0">
                <a:solidFill>
                  <a:srgbClr val="002060"/>
                </a:solidFill>
              </a:rPr>
              <a:t>Follower Role</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3"/>
          <a:stretch>
            <a:fillRect/>
          </a:stretch>
        </p:blipFill>
        <p:spPr>
          <a:xfrm>
            <a:off x="10255348" y="0"/>
            <a:ext cx="1936652" cy="846111"/>
          </a:xfrm>
          <a:prstGeom prst="rect">
            <a:avLst/>
          </a:prstGeom>
        </p:spPr>
      </p:pic>
      <p:pic>
        <p:nvPicPr>
          <p:cNvPr id="5" name="Picture 4" descr="A picture containing screenshot&#10;&#10;Description automatically generated">
            <a:extLst>
              <a:ext uri="{FF2B5EF4-FFF2-40B4-BE49-F238E27FC236}">
                <a16:creationId xmlns:a16="http://schemas.microsoft.com/office/drawing/2014/main" id="{AC2AA813-F9B7-44B3-83B9-B43D926F06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9679" y="1012930"/>
            <a:ext cx="6372642" cy="5453850"/>
          </a:xfrm>
          <a:prstGeom prst="rect">
            <a:avLst/>
          </a:prstGeom>
        </p:spPr>
      </p:pic>
      <p:sp>
        <p:nvSpPr>
          <p:cNvPr id="6" name="Slide Number Placeholder 5">
            <a:extLst>
              <a:ext uri="{FF2B5EF4-FFF2-40B4-BE49-F238E27FC236}">
                <a16:creationId xmlns:a16="http://schemas.microsoft.com/office/drawing/2014/main" id="{FD6AF70A-548A-4728-B137-917AACE1448C}"/>
              </a:ext>
            </a:extLst>
          </p:cNvPr>
          <p:cNvSpPr>
            <a:spLocks noGrp="1"/>
          </p:cNvSpPr>
          <p:nvPr>
            <p:ph type="sldNum" sz="quarter" idx="12"/>
          </p:nvPr>
        </p:nvSpPr>
        <p:spPr/>
        <p:txBody>
          <a:bodyPr/>
          <a:lstStyle/>
          <a:p>
            <a:fld id="{FB2BAC19-8849-49BD-897D-2043F4903CEF}" type="slidenum">
              <a:rPr lang="en-IN" smtClean="0"/>
              <a:t>17</a:t>
            </a:fld>
            <a:endParaRPr lang="en-IN" dirty="0"/>
          </a:p>
        </p:txBody>
      </p:sp>
    </p:spTree>
    <p:extLst>
      <p:ext uri="{BB962C8B-B14F-4D97-AF65-F5344CB8AC3E}">
        <p14:creationId xmlns:p14="http://schemas.microsoft.com/office/powerpoint/2010/main" val="3655974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180204"/>
            <a:ext cx="10515600" cy="508909"/>
          </a:xfrm>
        </p:spPr>
        <p:txBody>
          <a:bodyPr>
            <a:normAutofit fontScale="90000"/>
          </a:bodyPr>
          <a:lstStyle/>
          <a:p>
            <a:r>
              <a:rPr lang="en-IN" sz="3200" b="1" dirty="0">
                <a:solidFill>
                  <a:srgbClr val="002060"/>
                </a:solidFill>
              </a:rPr>
              <a:t>Leader-Follower Sequence Diagram</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3"/>
          <a:stretch>
            <a:fillRect/>
          </a:stretch>
        </p:blipFill>
        <p:spPr>
          <a:xfrm>
            <a:off x="10255348" y="0"/>
            <a:ext cx="1936652" cy="846111"/>
          </a:xfrm>
          <a:prstGeom prst="rect">
            <a:avLst/>
          </a:prstGeom>
        </p:spPr>
      </p:pic>
      <p:pic>
        <p:nvPicPr>
          <p:cNvPr id="9" name="Picture 8" descr="A close up of a map&#10;&#10;Description automatically generated">
            <a:extLst>
              <a:ext uri="{FF2B5EF4-FFF2-40B4-BE49-F238E27FC236}">
                <a16:creationId xmlns:a16="http://schemas.microsoft.com/office/drawing/2014/main" id="{FE6B3A2C-E608-45FA-B70F-EF8F00BC54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5506" y="689113"/>
            <a:ext cx="7900987" cy="6168887"/>
          </a:xfrm>
          <a:prstGeom prst="rect">
            <a:avLst/>
          </a:prstGeom>
        </p:spPr>
      </p:pic>
      <p:sp>
        <p:nvSpPr>
          <p:cNvPr id="5" name="Slide Number Placeholder 4">
            <a:extLst>
              <a:ext uri="{FF2B5EF4-FFF2-40B4-BE49-F238E27FC236}">
                <a16:creationId xmlns:a16="http://schemas.microsoft.com/office/drawing/2014/main" id="{52D351AA-6BEE-4462-B66A-BA24BC658AC2}"/>
              </a:ext>
            </a:extLst>
          </p:cNvPr>
          <p:cNvSpPr>
            <a:spLocks noGrp="1"/>
          </p:cNvSpPr>
          <p:nvPr>
            <p:ph type="sldNum" sz="quarter" idx="12"/>
          </p:nvPr>
        </p:nvSpPr>
        <p:spPr/>
        <p:txBody>
          <a:bodyPr/>
          <a:lstStyle/>
          <a:p>
            <a:fld id="{FB2BAC19-8849-49BD-897D-2043F4903CEF}" type="slidenum">
              <a:rPr lang="en-IN" smtClean="0"/>
              <a:t>18</a:t>
            </a:fld>
            <a:endParaRPr lang="en-IN" dirty="0"/>
          </a:p>
        </p:txBody>
      </p:sp>
    </p:spTree>
    <p:extLst>
      <p:ext uri="{BB962C8B-B14F-4D97-AF65-F5344CB8AC3E}">
        <p14:creationId xmlns:p14="http://schemas.microsoft.com/office/powerpoint/2010/main" val="1873749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180204"/>
            <a:ext cx="10515600" cy="508909"/>
          </a:xfrm>
        </p:spPr>
        <p:txBody>
          <a:bodyPr>
            <a:normAutofit fontScale="90000"/>
          </a:bodyPr>
          <a:lstStyle/>
          <a:p>
            <a:r>
              <a:rPr lang="en-IN" sz="3200" b="1" dirty="0">
                <a:solidFill>
                  <a:srgbClr val="002060"/>
                </a:solidFill>
              </a:rPr>
              <a:t>Leader-Follower Real-Time State Chart</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3"/>
          <a:stretch>
            <a:fillRect/>
          </a:stretch>
        </p:blipFill>
        <p:spPr>
          <a:xfrm>
            <a:off x="10255348" y="0"/>
            <a:ext cx="1936652" cy="846111"/>
          </a:xfrm>
          <a:prstGeom prst="rect">
            <a:avLst/>
          </a:prstGeom>
        </p:spPr>
      </p:pic>
      <p:pic>
        <p:nvPicPr>
          <p:cNvPr id="5" name="Picture 4" descr="A close up of a map&#10;&#10;Description automatically generated">
            <a:extLst>
              <a:ext uri="{FF2B5EF4-FFF2-40B4-BE49-F238E27FC236}">
                <a16:creationId xmlns:a16="http://schemas.microsoft.com/office/drawing/2014/main" id="{E1C51DDE-0CC3-4D93-B3B9-EFA092FC6B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242707"/>
            <a:ext cx="6493556" cy="3872411"/>
          </a:xfrm>
          <a:prstGeom prst="rect">
            <a:avLst/>
          </a:prstGeom>
        </p:spPr>
      </p:pic>
      <p:pic>
        <p:nvPicPr>
          <p:cNvPr id="6" name="Picture 5" descr="A close up of a map&#10;&#10;Description automatically generated">
            <a:extLst>
              <a:ext uri="{FF2B5EF4-FFF2-40B4-BE49-F238E27FC236}">
                <a16:creationId xmlns:a16="http://schemas.microsoft.com/office/drawing/2014/main" id="{85D2B6F3-7F6B-4D06-B100-D97B993C53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24356" y="1448640"/>
            <a:ext cx="5495779" cy="3872411"/>
          </a:xfrm>
          <a:prstGeom prst="rect">
            <a:avLst/>
          </a:prstGeom>
        </p:spPr>
      </p:pic>
      <p:sp>
        <p:nvSpPr>
          <p:cNvPr id="3" name="TextBox 2">
            <a:extLst>
              <a:ext uri="{FF2B5EF4-FFF2-40B4-BE49-F238E27FC236}">
                <a16:creationId xmlns:a16="http://schemas.microsoft.com/office/drawing/2014/main" id="{D5345EFD-3057-4B62-A76F-1EE682798CE2}"/>
              </a:ext>
            </a:extLst>
          </p:cNvPr>
          <p:cNvSpPr txBox="1"/>
          <p:nvPr/>
        </p:nvSpPr>
        <p:spPr>
          <a:xfrm>
            <a:off x="2054087" y="5321051"/>
            <a:ext cx="1465209" cy="369332"/>
          </a:xfrm>
          <a:prstGeom prst="rect">
            <a:avLst/>
          </a:prstGeom>
          <a:noFill/>
        </p:spPr>
        <p:txBody>
          <a:bodyPr wrap="none" rtlCol="0">
            <a:spAutoFit/>
          </a:bodyPr>
          <a:lstStyle/>
          <a:p>
            <a:r>
              <a:rPr lang="en-IN" b="1" dirty="0"/>
              <a:t>LEADER ROLE</a:t>
            </a:r>
          </a:p>
        </p:txBody>
      </p:sp>
      <p:sp>
        <p:nvSpPr>
          <p:cNvPr id="7" name="TextBox 6">
            <a:extLst>
              <a:ext uri="{FF2B5EF4-FFF2-40B4-BE49-F238E27FC236}">
                <a16:creationId xmlns:a16="http://schemas.microsoft.com/office/drawing/2014/main" id="{AA9E8BC7-46DE-413E-9F4E-5150B303EB39}"/>
              </a:ext>
            </a:extLst>
          </p:cNvPr>
          <p:cNvSpPr txBox="1"/>
          <p:nvPr/>
        </p:nvSpPr>
        <p:spPr>
          <a:xfrm>
            <a:off x="8757852" y="5321051"/>
            <a:ext cx="1786515" cy="369332"/>
          </a:xfrm>
          <a:prstGeom prst="rect">
            <a:avLst/>
          </a:prstGeom>
          <a:noFill/>
        </p:spPr>
        <p:txBody>
          <a:bodyPr wrap="none" rtlCol="0">
            <a:spAutoFit/>
          </a:bodyPr>
          <a:lstStyle/>
          <a:p>
            <a:r>
              <a:rPr lang="en-IN" b="1" dirty="0"/>
              <a:t>FOLLOWER ROLE</a:t>
            </a:r>
          </a:p>
        </p:txBody>
      </p:sp>
      <p:sp>
        <p:nvSpPr>
          <p:cNvPr id="9" name="Slide Number Placeholder 8">
            <a:extLst>
              <a:ext uri="{FF2B5EF4-FFF2-40B4-BE49-F238E27FC236}">
                <a16:creationId xmlns:a16="http://schemas.microsoft.com/office/drawing/2014/main" id="{D3DA14C9-E551-4308-AA77-4559502A5863}"/>
              </a:ext>
            </a:extLst>
          </p:cNvPr>
          <p:cNvSpPr>
            <a:spLocks noGrp="1"/>
          </p:cNvSpPr>
          <p:nvPr>
            <p:ph type="sldNum" sz="quarter" idx="12"/>
          </p:nvPr>
        </p:nvSpPr>
        <p:spPr/>
        <p:txBody>
          <a:bodyPr/>
          <a:lstStyle/>
          <a:p>
            <a:fld id="{FB2BAC19-8849-49BD-897D-2043F4903CEF}" type="slidenum">
              <a:rPr lang="en-IN" smtClean="0"/>
              <a:t>19</a:t>
            </a:fld>
            <a:endParaRPr lang="en-IN" dirty="0"/>
          </a:p>
        </p:txBody>
      </p:sp>
    </p:spTree>
    <p:extLst>
      <p:ext uri="{BB962C8B-B14F-4D97-AF65-F5344CB8AC3E}">
        <p14:creationId xmlns:p14="http://schemas.microsoft.com/office/powerpoint/2010/main" val="2639749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descr="A picture containing clock&#10;&#10;Description automatically generated">
            <a:extLst>
              <a:ext uri="{FF2B5EF4-FFF2-40B4-BE49-F238E27FC236}">
                <a16:creationId xmlns:a16="http://schemas.microsoft.com/office/drawing/2014/main" id="{03C4BF0C-2AA4-481C-88C1-054CFE689F72}"/>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t="23429" r="-2" b="16239"/>
          <a:stretch/>
        </p:blipFill>
        <p:spPr>
          <a:xfrm>
            <a:off x="5797543" y="10"/>
            <a:ext cx="6394152" cy="6857990"/>
          </a:xfrm>
          <a:prstGeom prst="rect">
            <a:avLst/>
          </a:prstGeom>
        </p:spPr>
      </p:pic>
      <p:pic>
        <p:nvPicPr>
          <p:cNvPr id="31" name="Picture 30">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2" name="Title 1">
            <a:extLst>
              <a:ext uri="{FF2B5EF4-FFF2-40B4-BE49-F238E27FC236}">
                <a16:creationId xmlns:a16="http://schemas.microsoft.com/office/drawing/2014/main" id="{CD6EF764-DC9E-4B73-AAD8-B8617B59E911}"/>
              </a:ext>
            </a:extLst>
          </p:cNvPr>
          <p:cNvSpPr>
            <a:spLocks noGrp="1"/>
          </p:cNvSpPr>
          <p:nvPr>
            <p:ph type="title"/>
          </p:nvPr>
        </p:nvSpPr>
        <p:spPr>
          <a:xfrm>
            <a:off x="804998" y="798445"/>
            <a:ext cx="4803636" cy="1311664"/>
          </a:xfrm>
        </p:spPr>
        <p:txBody>
          <a:bodyPr>
            <a:normAutofit/>
          </a:bodyPr>
          <a:lstStyle/>
          <a:p>
            <a:r>
              <a:rPr lang="en-IN" b="1" dirty="0">
                <a:solidFill>
                  <a:schemeClr val="accent1">
                    <a:lumMod val="50000"/>
                  </a:schemeClr>
                </a:solidFill>
              </a:rPr>
              <a:t>Objectives</a:t>
            </a:r>
          </a:p>
        </p:txBody>
      </p:sp>
      <p:sp>
        <p:nvSpPr>
          <p:cNvPr id="11" name="Content Placeholder 10">
            <a:extLst>
              <a:ext uri="{FF2B5EF4-FFF2-40B4-BE49-F238E27FC236}">
                <a16:creationId xmlns:a16="http://schemas.microsoft.com/office/drawing/2014/main" id="{456D7847-6C10-43B0-9F46-6E91C4A34A1A}"/>
              </a:ext>
            </a:extLst>
          </p:cNvPr>
          <p:cNvSpPr>
            <a:spLocks noGrp="1"/>
          </p:cNvSpPr>
          <p:nvPr>
            <p:ph idx="1"/>
          </p:nvPr>
        </p:nvSpPr>
        <p:spPr>
          <a:xfrm>
            <a:off x="804997" y="2272143"/>
            <a:ext cx="4706803" cy="3788830"/>
          </a:xfrm>
        </p:spPr>
        <p:txBody>
          <a:bodyPr anchor="ctr">
            <a:normAutofit/>
          </a:bodyPr>
          <a:lstStyle/>
          <a:p>
            <a:pPr>
              <a:buFont typeface="Wingdings" panose="05000000000000000000" pitchFamily="2" charset="2"/>
              <a:buChar char="Ø"/>
            </a:pPr>
            <a:r>
              <a:rPr lang="en-IN" sz="2000" dirty="0">
                <a:solidFill>
                  <a:srgbClr val="000000"/>
                </a:solidFill>
              </a:rPr>
              <a:t>Develop Rescue Robot for assistance in recovery and exploration of dangerous areas.</a:t>
            </a:r>
          </a:p>
          <a:p>
            <a:pPr>
              <a:buFont typeface="Wingdings" panose="05000000000000000000" pitchFamily="2" charset="2"/>
              <a:buChar char="Ø"/>
            </a:pPr>
            <a:r>
              <a:rPr lang="en-IN" sz="2000" dirty="0">
                <a:solidFill>
                  <a:srgbClr val="000000"/>
                </a:solidFill>
              </a:rPr>
              <a:t>Rescue Robot must be able to drive in water.</a:t>
            </a:r>
          </a:p>
          <a:p>
            <a:pPr>
              <a:buFont typeface="Wingdings" panose="05000000000000000000" pitchFamily="2" charset="2"/>
              <a:buChar char="Ø"/>
            </a:pPr>
            <a:r>
              <a:rPr lang="en-IN" sz="2000" dirty="0">
                <a:solidFill>
                  <a:srgbClr val="000000"/>
                </a:solidFill>
              </a:rPr>
              <a:t>It should have to capability to adapt to environmental changes.</a:t>
            </a:r>
          </a:p>
          <a:p>
            <a:pPr>
              <a:buFont typeface="Wingdings" panose="05000000000000000000" pitchFamily="2" charset="2"/>
              <a:buChar char="Ø"/>
            </a:pPr>
            <a:r>
              <a:rPr lang="en-IN" sz="2000" dirty="0">
                <a:solidFill>
                  <a:srgbClr val="000000"/>
                </a:solidFill>
              </a:rPr>
              <a:t>Capable of working in community.</a:t>
            </a:r>
          </a:p>
          <a:p>
            <a:endParaRPr lang="en-IN" sz="2000" dirty="0">
              <a:solidFill>
                <a:srgbClr val="000000"/>
              </a:solidFill>
            </a:endParaRPr>
          </a:p>
          <a:p>
            <a:endParaRPr lang="en-IN" sz="2000" dirty="0">
              <a:solidFill>
                <a:srgbClr val="000000"/>
              </a:solidFill>
            </a:endParaRPr>
          </a:p>
        </p:txBody>
      </p:sp>
      <p:pic>
        <p:nvPicPr>
          <p:cNvPr id="21" name="Picture 20" descr="A picture containing knife&#10;&#10;Description automatically generated">
            <a:extLst>
              <a:ext uri="{FF2B5EF4-FFF2-40B4-BE49-F238E27FC236}">
                <a16:creationId xmlns:a16="http://schemas.microsoft.com/office/drawing/2014/main" id="{EF87EF52-B31F-4892-BA8E-37EA61B9AC9D}"/>
              </a:ext>
            </a:extLst>
          </p:cNvPr>
          <p:cNvPicPr>
            <a:picLocks noChangeAspect="1"/>
          </p:cNvPicPr>
          <p:nvPr/>
        </p:nvPicPr>
        <p:blipFill>
          <a:blip r:embed="rId5"/>
          <a:stretch>
            <a:fillRect/>
          </a:stretch>
        </p:blipFill>
        <p:spPr>
          <a:xfrm>
            <a:off x="10255348" y="0"/>
            <a:ext cx="1936652" cy="846111"/>
          </a:xfrm>
          <a:prstGeom prst="rect">
            <a:avLst/>
          </a:prstGeom>
        </p:spPr>
      </p:pic>
      <p:sp>
        <p:nvSpPr>
          <p:cNvPr id="4" name="Slide Number Placeholder 3">
            <a:extLst>
              <a:ext uri="{FF2B5EF4-FFF2-40B4-BE49-F238E27FC236}">
                <a16:creationId xmlns:a16="http://schemas.microsoft.com/office/drawing/2014/main" id="{C06BA57D-0223-4477-9455-1A51B52A1A17}"/>
              </a:ext>
            </a:extLst>
          </p:cNvPr>
          <p:cNvSpPr>
            <a:spLocks noGrp="1"/>
          </p:cNvSpPr>
          <p:nvPr>
            <p:ph type="sldNum" sz="quarter" idx="12"/>
          </p:nvPr>
        </p:nvSpPr>
        <p:spPr/>
        <p:txBody>
          <a:bodyPr/>
          <a:lstStyle/>
          <a:p>
            <a:fld id="{FB2BAC19-8849-49BD-897D-2043F4903CEF}" type="slidenum">
              <a:rPr lang="en-IN" smtClean="0"/>
              <a:t>2</a:t>
            </a:fld>
            <a:endParaRPr lang="en-IN" dirty="0"/>
          </a:p>
        </p:txBody>
      </p:sp>
    </p:spTree>
    <p:extLst>
      <p:ext uri="{BB962C8B-B14F-4D97-AF65-F5344CB8AC3E}">
        <p14:creationId xmlns:p14="http://schemas.microsoft.com/office/powerpoint/2010/main" val="24361496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930965" y="175226"/>
            <a:ext cx="10515600" cy="495657"/>
          </a:xfrm>
        </p:spPr>
        <p:txBody>
          <a:bodyPr>
            <a:normAutofit fontScale="90000"/>
          </a:bodyPr>
          <a:lstStyle/>
          <a:p>
            <a:r>
              <a:rPr lang="en-IN" sz="3200" b="1" dirty="0">
                <a:solidFill>
                  <a:srgbClr val="002060"/>
                </a:solidFill>
              </a:rPr>
              <a:t>Leader-Follower Co-ordination</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3"/>
          <a:stretch>
            <a:fillRect/>
          </a:stretch>
        </p:blipFill>
        <p:spPr>
          <a:xfrm>
            <a:off x="10255348" y="0"/>
            <a:ext cx="1936652" cy="846111"/>
          </a:xfrm>
          <a:prstGeom prst="rect">
            <a:avLst/>
          </a:prstGeom>
        </p:spPr>
      </p:pic>
      <p:pic>
        <p:nvPicPr>
          <p:cNvPr id="6" name="Picture 5" descr="A screenshot of a video game&#10;&#10;Description automatically generated">
            <a:extLst>
              <a:ext uri="{FF2B5EF4-FFF2-40B4-BE49-F238E27FC236}">
                <a16:creationId xmlns:a16="http://schemas.microsoft.com/office/drawing/2014/main" id="{2FEC0F2B-1940-4CB2-B023-56091C2749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6315" y="1290622"/>
            <a:ext cx="9639370" cy="4276756"/>
          </a:xfrm>
          <a:prstGeom prst="rect">
            <a:avLst/>
          </a:prstGeom>
        </p:spPr>
      </p:pic>
      <p:sp>
        <p:nvSpPr>
          <p:cNvPr id="5" name="Slide Number Placeholder 4">
            <a:extLst>
              <a:ext uri="{FF2B5EF4-FFF2-40B4-BE49-F238E27FC236}">
                <a16:creationId xmlns:a16="http://schemas.microsoft.com/office/drawing/2014/main" id="{47ED9689-51A6-48C4-A0B6-07AE22FE0CCB}"/>
              </a:ext>
            </a:extLst>
          </p:cNvPr>
          <p:cNvSpPr>
            <a:spLocks noGrp="1"/>
          </p:cNvSpPr>
          <p:nvPr>
            <p:ph type="sldNum" sz="quarter" idx="12"/>
          </p:nvPr>
        </p:nvSpPr>
        <p:spPr/>
        <p:txBody>
          <a:bodyPr/>
          <a:lstStyle/>
          <a:p>
            <a:fld id="{FB2BAC19-8849-49BD-897D-2043F4903CEF}" type="slidenum">
              <a:rPr lang="en-IN" smtClean="0"/>
              <a:t>20</a:t>
            </a:fld>
            <a:endParaRPr lang="en-IN" dirty="0"/>
          </a:p>
        </p:txBody>
      </p:sp>
    </p:spTree>
    <p:extLst>
      <p:ext uri="{BB962C8B-B14F-4D97-AF65-F5344CB8AC3E}">
        <p14:creationId xmlns:p14="http://schemas.microsoft.com/office/powerpoint/2010/main" val="188225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180204"/>
            <a:ext cx="10515600" cy="770654"/>
          </a:xfrm>
        </p:spPr>
        <p:txBody>
          <a:bodyPr>
            <a:normAutofit/>
          </a:bodyPr>
          <a:lstStyle/>
          <a:p>
            <a:r>
              <a:rPr lang="en-IN" sz="3200" b="1" dirty="0">
                <a:solidFill>
                  <a:srgbClr val="002060"/>
                </a:solidFill>
              </a:rPr>
              <a:t>Co-ordinator Role</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3"/>
          <a:stretch>
            <a:fillRect/>
          </a:stretch>
        </p:blipFill>
        <p:spPr>
          <a:xfrm>
            <a:off x="10255348" y="0"/>
            <a:ext cx="1936652" cy="846111"/>
          </a:xfrm>
          <a:prstGeom prst="rect">
            <a:avLst/>
          </a:prstGeom>
        </p:spPr>
      </p:pic>
      <p:pic>
        <p:nvPicPr>
          <p:cNvPr id="6" name="Picture 5" descr="A close up of a map&#10;&#10;Description automatically generated">
            <a:extLst>
              <a:ext uri="{FF2B5EF4-FFF2-40B4-BE49-F238E27FC236}">
                <a16:creationId xmlns:a16="http://schemas.microsoft.com/office/drawing/2014/main" id="{A8837EDD-6DD2-4545-A51B-55BBE5C043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6021" y="1861919"/>
            <a:ext cx="7039957" cy="3134162"/>
          </a:xfrm>
          <a:prstGeom prst="rect">
            <a:avLst/>
          </a:prstGeom>
        </p:spPr>
      </p:pic>
      <p:sp>
        <p:nvSpPr>
          <p:cNvPr id="5" name="Slide Number Placeholder 4">
            <a:extLst>
              <a:ext uri="{FF2B5EF4-FFF2-40B4-BE49-F238E27FC236}">
                <a16:creationId xmlns:a16="http://schemas.microsoft.com/office/drawing/2014/main" id="{7F99C6C5-CAA6-42F4-8647-5D051C8AB9E8}"/>
              </a:ext>
            </a:extLst>
          </p:cNvPr>
          <p:cNvSpPr>
            <a:spLocks noGrp="1"/>
          </p:cNvSpPr>
          <p:nvPr>
            <p:ph type="sldNum" sz="quarter" idx="12"/>
          </p:nvPr>
        </p:nvSpPr>
        <p:spPr/>
        <p:txBody>
          <a:bodyPr/>
          <a:lstStyle/>
          <a:p>
            <a:fld id="{FB2BAC19-8849-49BD-897D-2043F4903CEF}" type="slidenum">
              <a:rPr lang="en-IN" smtClean="0"/>
              <a:t>21</a:t>
            </a:fld>
            <a:endParaRPr lang="en-IN" dirty="0"/>
          </a:p>
        </p:txBody>
      </p:sp>
    </p:spTree>
    <p:extLst>
      <p:ext uri="{BB962C8B-B14F-4D97-AF65-F5344CB8AC3E}">
        <p14:creationId xmlns:p14="http://schemas.microsoft.com/office/powerpoint/2010/main" val="3364292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180204"/>
            <a:ext cx="10515600" cy="469153"/>
          </a:xfrm>
        </p:spPr>
        <p:txBody>
          <a:bodyPr>
            <a:noAutofit/>
          </a:bodyPr>
          <a:lstStyle/>
          <a:p>
            <a:r>
              <a:rPr lang="en-IN" sz="3200" b="1" dirty="0">
                <a:solidFill>
                  <a:srgbClr val="002060"/>
                </a:solidFill>
              </a:rPr>
              <a:t>Survey Role</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3"/>
          <a:stretch>
            <a:fillRect/>
          </a:stretch>
        </p:blipFill>
        <p:spPr>
          <a:xfrm>
            <a:off x="10255348" y="0"/>
            <a:ext cx="1936652" cy="846111"/>
          </a:xfrm>
          <a:prstGeom prst="rect">
            <a:avLst/>
          </a:prstGeom>
        </p:spPr>
      </p:pic>
      <p:pic>
        <p:nvPicPr>
          <p:cNvPr id="5" name="Picture 4" descr="A picture containing screenshot&#10;&#10;Description automatically generated">
            <a:extLst>
              <a:ext uri="{FF2B5EF4-FFF2-40B4-BE49-F238E27FC236}">
                <a16:creationId xmlns:a16="http://schemas.microsoft.com/office/drawing/2014/main" id="{0AEAEB04-A0D4-433B-961F-E32FAD3128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4092" y="1281097"/>
            <a:ext cx="7243815" cy="4295806"/>
          </a:xfrm>
          <a:prstGeom prst="rect">
            <a:avLst/>
          </a:prstGeom>
        </p:spPr>
      </p:pic>
      <p:sp>
        <p:nvSpPr>
          <p:cNvPr id="6" name="Slide Number Placeholder 5">
            <a:extLst>
              <a:ext uri="{FF2B5EF4-FFF2-40B4-BE49-F238E27FC236}">
                <a16:creationId xmlns:a16="http://schemas.microsoft.com/office/drawing/2014/main" id="{ADBF0B16-5FAA-4B71-B03B-27507A9CFB68}"/>
              </a:ext>
            </a:extLst>
          </p:cNvPr>
          <p:cNvSpPr>
            <a:spLocks noGrp="1"/>
          </p:cNvSpPr>
          <p:nvPr>
            <p:ph type="sldNum" sz="quarter" idx="12"/>
          </p:nvPr>
        </p:nvSpPr>
        <p:spPr/>
        <p:txBody>
          <a:bodyPr/>
          <a:lstStyle/>
          <a:p>
            <a:fld id="{FB2BAC19-8849-49BD-897D-2043F4903CEF}" type="slidenum">
              <a:rPr lang="en-IN" smtClean="0"/>
              <a:t>22</a:t>
            </a:fld>
            <a:endParaRPr lang="en-IN" dirty="0"/>
          </a:p>
        </p:txBody>
      </p:sp>
    </p:spTree>
    <p:extLst>
      <p:ext uri="{BB962C8B-B14F-4D97-AF65-F5344CB8AC3E}">
        <p14:creationId xmlns:p14="http://schemas.microsoft.com/office/powerpoint/2010/main" val="4282175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180204"/>
            <a:ext cx="10515600" cy="561918"/>
          </a:xfrm>
        </p:spPr>
        <p:txBody>
          <a:bodyPr>
            <a:normAutofit/>
          </a:bodyPr>
          <a:lstStyle/>
          <a:p>
            <a:r>
              <a:rPr lang="en-IN" sz="3200" b="1" dirty="0">
                <a:solidFill>
                  <a:srgbClr val="002060"/>
                </a:solidFill>
              </a:rPr>
              <a:t>Detect Role</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3"/>
          <a:stretch>
            <a:fillRect/>
          </a:stretch>
        </p:blipFill>
        <p:spPr>
          <a:xfrm>
            <a:off x="10255348" y="0"/>
            <a:ext cx="1936652" cy="846111"/>
          </a:xfrm>
          <a:prstGeom prst="rect">
            <a:avLst/>
          </a:prstGeom>
        </p:spPr>
      </p:pic>
      <p:pic>
        <p:nvPicPr>
          <p:cNvPr id="5" name="Picture 4" descr="A picture containing screenshot&#10;&#10;Description automatically generated">
            <a:extLst>
              <a:ext uri="{FF2B5EF4-FFF2-40B4-BE49-F238E27FC236}">
                <a16:creationId xmlns:a16="http://schemas.microsoft.com/office/drawing/2014/main" id="{B7635EAF-3B39-4DFE-A5A4-0C6E79A114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3606" y="1026315"/>
            <a:ext cx="8283771" cy="5565484"/>
          </a:xfrm>
          <a:prstGeom prst="rect">
            <a:avLst/>
          </a:prstGeom>
        </p:spPr>
      </p:pic>
      <p:sp>
        <p:nvSpPr>
          <p:cNvPr id="6" name="Slide Number Placeholder 5">
            <a:extLst>
              <a:ext uri="{FF2B5EF4-FFF2-40B4-BE49-F238E27FC236}">
                <a16:creationId xmlns:a16="http://schemas.microsoft.com/office/drawing/2014/main" id="{7FE907E0-33DC-45CD-BFC9-485CEB0CA7A8}"/>
              </a:ext>
            </a:extLst>
          </p:cNvPr>
          <p:cNvSpPr>
            <a:spLocks noGrp="1"/>
          </p:cNvSpPr>
          <p:nvPr>
            <p:ph type="sldNum" sz="quarter" idx="12"/>
          </p:nvPr>
        </p:nvSpPr>
        <p:spPr/>
        <p:txBody>
          <a:bodyPr/>
          <a:lstStyle/>
          <a:p>
            <a:fld id="{FB2BAC19-8849-49BD-897D-2043F4903CEF}" type="slidenum">
              <a:rPr lang="en-IN" smtClean="0"/>
              <a:t>23</a:t>
            </a:fld>
            <a:endParaRPr lang="en-IN" dirty="0"/>
          </a:p>
        </p:txBody>
      </p:sp>
    </p:spTree>
    <p:extLst>
      <p:ext uri="{BB962C8B-B14F-4D97-AF65-F5344CB8AC3E}">
        <p14:creationId xmlns:p14="http://schemas.microsoft.com/office/powerpoint/2010/main" val="933190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180204"/>
            <a:ext cx="10515600" cy="770654"/>
          </a:xfrm>
        </p:spPr>
        <p:txBody>
          <a:bodyPr>
            <a:normAutofit/>
          </a:bodyPr>
          <a:lstStyle/>
          <a:p>
            <a:r>
              <a:rPr lang="en-IN" sz="3200" b="1" dirty="0">
                <a:solidFill>
                  <a:srgbClr val="002060"/>
                </a:solidFill>
              </a:rPr>
              <a:t>Survey and Detect Role Sequence Diagram</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3"/>
          <a:stretch>
            <a:fillRect/>
          </a:stretch>
        </p:blipFill>
        <p:spPr>
          <a:xfrm>
            <a:off x="10255348" y="0"/>
            <a:ext cx="1936652" cy="846111"/>
          </a:xfrm>
          <a:prstGeom prst="rect">
            <a:avLst/>
          </a:prstGeom>
        </p:spPr>
      </p:pic>
      <p:pic>
        <p:nvPicPr>
          <p:cNvPr id="11" name="Picture 10" descr="A screenshot of a social media post&#10;&#10;Description automatically generated">
            <a:extLst>
              <a:ext uri="{FF2B5EF4-FFF2-40B4-BE49-F238E27FC236}">
                <a16:creationId xmlns:a16="http://schemas.microsoft.com/office/drawing/2014/main" id="{4C3AC083-7736-4BF1-8302-8DEDBC4740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5085" y="846110"/>
            <a:ext cx="8481829" cy="6011889"/>
          </a:xfrm>
          <a:prstGeom prst="rect">
            <a:avLst/>
          </a:prstGeom>
        </p:spPr>
      </p:pic>
      <p:sp>
        <p:nvSpPr>
          <p:cNvPr id="5" name="Slide Number Placeholder 4">
            <a:extLst>
              <a:ext uri="{FF2B5EF4-FFF2-40B4-BE49-F238E27FC236}">
                <a16:creationId xmlns:a16="http://schemas.microsoft.com/office/drawing/2014/main" id="{8BDA8120-8C4C-4287-8744-8EE7F124A17F}"/>
              </a:ext>
            </a:extLst>
          </p:cNvPr>
          <p:cNvSpPr>
            <a:spLocks noGrp="1"/>
          </p:cNvSpPr>
          <p:nvPr>
            <p:ph type="sldNum" sz="quarter" idx="12"/>
          </p:nvPr>
        </p:nvSpPr>
        <p:spPr/>
        <p:txBody>
          <a:bodyPr/>
          <a:lstStyle/>
          <a:p>
            <a:fld id="{FB2BAC19-8849-49BD-897D-2043F4903CEF}" type="slidenum">
              <a:rPr lang="en-IN" smtClean="0"/>
              <a:t>24</a:t>
            </a:fld>
            <a:endParaRPr lang="en-IN" dirty="0"/>
          </a:p>
        </p:txBody>
      </p:sp>
    </p:spTree>
    <p:extLst>
      <p:ext uri="{BB962C8B-B14F-4D97-AF65-F5344CB8AC3E}">
        <p14:creationId xmlns:p14="http://schemas.microsoft.com/office/powerpoint/2010/main" val="2580652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180204"/>
            <a:ext cx="10515600" cy="770654"/>
          </a:xfrm>
        </p:spPr>
        <p:txBody>
          <a:bodyPr>
            <a:normAutofit/>
          </a:bodyPr>
          <a:lstStyle/>
          <a:p>
            <a:r>
              <a:rPr lang="en-IN" sz="3200" b="1" dirty="0">
                <a:solidFill>
                  <a:srgbClr val="002060"/>
                </a:solidFill>
              </a:rPr>
              <a:t>Survey and Detect Role Real-time State Chart</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3"/>
          <a:stretch>
            <a:fillRect/>
          </a:stretch>
        </p:blipFill>
        <p:spPr>
          <a:xfrm>
            <a:off x="10255348" y="0"/>
            <a:ext cx="1936652" cy="846111"/>
          </a:xfrm>
          <a:prstGeom prst="rect">
            <a:avLst/>
          </a:prstGeom>
        </p:spPr>
      </p:pic>
      <p:pic>
        <p:nvPicPr>
          <p:cNvPr id="5" name="Picture 4" descr="A screenshot of a social media post&#10;&#10;Description automatically generated">
            <a:extLst>
              <a:ext uri="{FF2B5EF4-FFF2-40B4-BE49-F238E27FC236}">
                <a16:creationId xmlns:a16="http://schemas.microsoft.com/office/drawing/2014/main" id="{017AE137-819E-42DC-8FE6-9EA1F2355C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0466" y="1426450"/>
            <a:ext cx="6391534" cy="3682994"/>
          </a:xfrm>
          <a:prstGeom prst="rect">
            <a:avLst/>
          </a:prstGeom>
        </p:spPr>
      </p:pic>
      <p:pic>
        <p:nvPicPr>
          <p:cNvPr id="6" name="Picture 5" descr="A close up of a map&#10;&#10;Description automatically generated">
            <a:extLst>
              <a:ext uri="{FF2B5EF4-FFF2-40B4-BE49-F238E27FC236}">
                <a16:creationId xmlns:a16="http://schemas.microsoft.com/office/drawing/2014/main" id="{52A8429C-FA9A-415D-8B83-215E2375FE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131062"/>
            <a:ext cx="6182830" cy="3798178"/>
          </a:xfrm>
          <a:prstGeom prst="rect">
            <a:avLst/>
          </a:prstGeom>
        </p:spPr>
      </p:pic>
      <p:sp>
        <p:nvSpPr>
          <p:cNvPr id="7" name="TextBox 6">
            <a:extLst>
              <a:ext uri="{FF2B5EF4-FFF2-40B4-BE49-F238E27FC236}">
                <a16:creationId xmlns:a16="http://schemas.microsoft.com/office/drawing/2014/main" id="{55C6D1A4-9A16-4D72-9A30-E1B183C8E7A8}"/>
              </a:ext>
            </a:extLst>
          </p:cNvPr>
          <p:cNvSpPr txBox="1"/>
          <p:nvPr/>
        </p:nvSpPr>
        <p:spPr>
          <a:xfrm>
            <a:off x="2054087" y="5321051"/>
            <a:ext cx="1538947" cy="369332"/>
          </a:xfrm>
          <a:prstGeom prst="rect">
            <a:avLst/>
          </a:prstGeom>
          <a:noFill/>
        </p:spPr>
        <p:txBody>
          <a:bodyPr wrap="none" rtlCol="0">
            <a:spAutoFit/>
          </a:bodyPr>
          <a:lstStyle/>
          <a:p>
            <a:r>
              <a:rPr lang="en-IN" b="1" dirty="0"/>
              <a:t>SURVEY ROLE</a:t>
            </a:r>
          </a:p>
        </p:txBody>
      </p:sp>
      <p:sp>
        <p:nvSpPr>
          <p:cNvPr id="8" name="TextBox 7">
            <a:extLst>
              <a:ext uri="{FF2B5EF4-FFF2-40B4-BE49-F238E27FC236}">
                <a16:creationId xmlns:a16="http://schemas.microsoft.com/office/drawing/2014/main" id="{3C8C7766-C479-4A0D-B16D-60BC64663DCF}"/>
              </a:ext>
            </a:extLst>
          </p:cNvPr>
          <p:cNvSpPr txBox="1"/>
          <p:nvPr/>
        </p:nvSpPr>
        <p:spPr>
          <a:xfrm>
            <a:off x="8263628" y="5314128"/>
            <a:ext cx="1448153" cy="369332"/>
          </a:xfrm>
          <a:prstGeom prst="rect">
            <a:avLst/>
          </a:prstGeom>
          <a:noFill/>
        </p:spPr>
        <p:txBody>
          <a:bodyPr wrap="none" rtlCol="0">
            <a:spAutoFit/>
          </a:bodyPr>
          <a:lstStyle/>
          <a:p>
            <a:r>
              <a:rPr lang="en-IN" b="1" dirty="0"/>
              <a:t>DETECT ROLE</a:t>
            </a:r>
          </a:p>
        </p:txBody>
      </p:sp>
      <p:sp>
        <p:nvSpPr>
          <p:cNvPr id="9" name="Slide Number Placeholder 8">
            <a:extLst>
              <a:ext uri="{FF2B5EF4-FFF2-40B4-BE49-F238E27FC236}">
                <a16:creationId xmlns:a16="http://schemas.microsoft.com/office/drawing/2014/main" id="{6A3E910C-0224-402E-882D-A222216691D8}"/>
              </a:ext>
            </a:extLst>
          </p:cNvPr>
          <p:cNvSpPr>
            <a:spLocks noGrp="1"/>
          </p:cNvSpPr>
          <p:nvPr>
            <p:ph type="sldNum" sz="quarter" idx="12"/>
          </p:nvPr>
        </p:nvSpPr>
        <p:spPr/>
        <p:txBody>
          <a:bodyPr/>
          <a:lstStyle/>
          <a:p>
            <a:fld id="{FB2BAC19-8849-49BD-897D-2043F4903CEF}" type="slidenum">
              <a:rPr lang="en-IN" smtClean="0"/>
              <a:t>25</a:t>
            </a:fld>
            <a:endParaRPr lang="en-IN" dirty="0"/>
          </a:p>
        </p:txBody>
      </p:sp>
    </p:spTree>
    <p:extLst>
      <p:ext uri="{BB962C8B-B14F-4D97-AF65-F5344CB8AC3E}">
        <p14:creationId xmlns:p14="http://schemas.microsoft.com/office/powerpoint/2010/main" val="37701206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180204"/>
            <a:ext cx="10515600" cy="770654"/>
          </a:xfrm>
        </p:spPr>
        <p:txBody>
          <a:bodyPr>
            <a:normAutofit/>
          </a:bodyPr>
          <a:lstStyle/>
          <a:p>
            <a:r>
              <a:rPr lang="en-IN" sz="3200" b="1" dirty="0">
                <a:solidFill>
                  <a:srgbClr val="002060"/>
                </a:solidFill>
              </a:rPr>
              <a:t>Rescue Scenario</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3"/>
          <a:stretch>
            <a:fillRect/>
          </a:stretch>
        </p:blipFill>
        <p:spPr>
          <a:xfrm>
            <a:off x="10255348" y="0"/>
            <a:ext cx="1936652" cy="846111"/>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A0190034-3A4D-4819-A744-D82F0CC87B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7752" y="1230173"/>
            <a:ext cx="9796495" cy="5201497"/>
          </a:xfrm>
          <a:prstGeom prst="rect">
            <a:avLst/>
          </a:prstGeom>
        </p:spPr>
      </p:pic>
      <p:sp>
        <p:nvSpPr>
          <p:cNvPr id="5" name="Slide Number Placeholder 4">
            <a:extLst>
              <a:ext uri="{FF2B5EF4-FFF2-40B4-BE49-F238E27FC236}">
                <a16:creationId xmlns:a16="http://schemas.microsoft.com/office/drawing/2014/main" id="{82B03831-0B3D-460F-A53C-78148FC0AB33}"/>
              </a:ext>
            </a:extLst>
          </p:cNvPr>
          <p:cNvSpPr>
            <a:spLocks noGrp="1"/>
          </p:cNvSpPr>
          <p:nvPr>
            <p:ph type="sldNum" sz="quarter" idx="12"/>
          </p:nvPr>
        </p:nvSpPr>
        <p:spPr/>
        <p:txBody>
          <a:bodyPr/>
          <a:lstStyle/>
          <a:p>
            <a:fld id="{FB2BAC19-8849-49BD-897D-2043F4903CEF}" type="slidenum">
              <a:rPr lang="en-IN" smtClean="0"/>
              <a:t>26</a:t>
            </a:fld>
            <a:endParaRPr lang="en-IN" dirty="0"/>
          </a:p>
        </p:txBody>
      </p:sp>
    </p:spTree>
    <p:extLst>
      <p:ext uri="{BB962C8B-B14F-4D97-AF65-F5344CB8AC3E}">
        <p14:creationId xmlns:p14="http://schemas.microsoft.com/office/powerpoint/2010/main" val="3229694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225804" y="1069437"/>
            <a:ext cx="10515600" cy="770654"/>
          </a:xfrm>
        </p:spPr>
        <p:txBody>
          <a:bodyPr>
            <a:normAutofit/>
          </a:bodyPr>
          <a:lstStyle/>
          <a:p>
            <a:pPr algn="ctr"/>
            <a:r>
              <a:rPr lang="en-US" dirty="0">
                <a:solidFill>
                  <a:schemeClr val="accent6">
                    <a:lumMod val="75000"/>
                  </a:schemeClr>
                </a:solidFill>
              </a:rPr>
              <a:t>Decision Tree for </a:t>
            </a:r>
            <a:r>
              <a:rPr lang="en-US" dirty="0" err="1">
                <a:solidFill>
                  <a:schemeClr val="accent6">
                    <a:lumMod val="75000"/>
                  </a:schemeClr>
                </a:solidFill>
              </a:rPr>
              <a:t>QRBot</a:t>
            </a:r>
            <a:r>
              <a:rPr lang="en-US" dirty="0">
                <a:solidFill>
                  <a:schemeClr val="accent6">
                    <a:lumMod val="75000"/>
                  </a:schemeClr>
                </a:solidFill>
              </a:rPr>
              <a:t>(Cognitive Layer)</a:t>
            </a:r>
            <a:endParaRPr lang="en-IN" b="1" dirty="0">
              <a:solidFill>
                <a:schemeClr val="accent6">
                  <a:lumMod val="75000"/>
                </a:schemeClr>
              </a:solidFill>
            </a:endParaRP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3"/>
          <a:stretch>
            <a:fillRect/>
          </a:stretch>
        </p:blipFill>
        <p:spPr>
          <a:xfrm>
            <a:off x="10255348" y="0"/>
            <a:ext cx="1936652" cy="846111"/>
          </a:xfrm>
          <a:prstGeom prst="rect">
            <a:avLst/>
          </a:prstGeom>
        </p:spPr>
      </p:pic>
      <p:sp>
        <p:nvSpPr>
          <p:cNvPr id="5" name="Slide Number Placeholder 4">
            <a:extLst>
              <a:ext uri="{FF2B5EF4-FFF2-40B4-BE49-F238E27FC236}">
                <a16:creationId xmlns:a16="http://schemas.microsoft.com/office/drawing/2014/main" id="{08C088D9-52BE-408A-A630-112250032887}"/>
              </a:ext>
            </a:extLst>
          </p:cNvPr>
          <p:cNvSpPr>
            <a:spLocks noGrp="1"/>
          </p:cNvSpPr>
          <p:nvPr>
            <p:ph type="sldNum" sz="quarter" idx="12"/>
          </p:nvPr>
        </p:nvSpPr>
        <p:spPr/>
        <p:txBody>
          <a:bodyPr/>
          <a:lstStyle/>
          <a:p>
            <a:fld id="{FB2BAC19-8849-49BD-897D-2043F4903CEF}" type="slidenum">
              <a:rPr lang="en-IN" smtClean="0"/>
              <a:t>27</a:t>
            </a:fld>
            <a:endParaRPr lang="en-IN" dirty="0"/>
          </a:p>
        </p:txBody>
      </p:sp>
      <p:sp>
        <p:nvSpPr>
          <p:cNvPr id="7" name="TextBox 6">
            <a:extLst>
              <a:ext uri="{FF2B5EF4-FFF2-40B4-BE49-F238E27FC236}">
                <a16:creationId xmlns:a16="http://schemas.microsoft.com/office/drawing/2014/main" id="{FAF60F37-4B7B-481D-9956-19D5E90AC8F4}"/>
              </a:ext>
            </a:extLst>
          </p:cNvPr>
          <p:cNvSpPr txBox="1"/>
          <p:nvPr/>
        </p:nvSpPr>
        <p:spPr>
          <a:xfrm>
            <a:off x="1157681" y="2807825"/>
            <a:ext cx="9876638" cy="2554545"/>
          </a:xfrm>
          <a:prstGeom prst="rect">
            <a:avLst/>
          </a:prstGeom>
          <a:noFill/>
        </p:spPr>
        <p:txBody>
          <a:bodyPr wrap="square" rtlCol="0">
            <a:spAutoFit/>
          </a:bodyPr>
          <a:lstStyle/>
          <a:p>
            <a:pPr marL="457200" indent="-457200">
              <a:buFont typeface="Arial" panose="020B0604020202020204" pitchFamily="34" charset="0"/>
              <a:buChar char="•"/>
            </a:pPr>
            <a:r>
              <a:rPr lang="en-US" sz="3200" dirty="0">
                <a:solidFill>
                  <a:schemeClr val="accent1"/>
                </a:solidFill>
              </a:rPr>
              <a:t>Decision Tree as part of Cognitive Layer.</a:t>
            </a:r>
          </a:p>
          <a:p>
            <a:endParaRPr lang="en-US" sz="2800" dirty="0">
              <a:solidFill>
                <a:schemeClr val="accent1"/>
              </a:solidFill>
            </a:endParaRPr>
          </a:p>
          <a:p>
            <a:pPr marL="457200" indent="-457200">
              <a:buFont typeface="Arial" panose="020B0604020202020204" pitchFamily="34" charset="0"/>
              <a:buChar char="•"/>
            </a:pPr>
            <a:r>
              <a:rPr lang="en-US" sz="3200" dirty="0">
                <a:solidFill>
                  <a:schemeClr val="accent1"/>
                </a:solidFill>
              </a:rPr>
              <a:t>Optimization loop</a:t>
            </a:r>
          </a:p>
          <a:p>
            <a:endParaRPr lang="en-US" sz="3200" dirty="0">
              <a:solidFill>
                <a:schemeClr val="accent1"/>
              </a:solidFill>
            </a:endParaRPr>
          </a:p>
          <a:p>
            <a:pPr marL="457200" indent="-457200">
              <a:buFont typeface="Arial" panose="020B0604020202020204" pitchFamily="34" charset="0"/>
              <a:buChar char="•"/>
            </a:pPr>
            <a:r>
              <a:rPr lang="en-US" sz="3200" dirty="0">
                <a:solidFill>
                  <a:schemeClr val="accent1"/>
                </a:solidFill>
              </a:rPr>
              <a:t>Improving Bot response based on Data Set.</a:t>
            </a:r>
          </a:p>
        </p:txBody>
      </p:sp>
    </p:spTree>
    <p:extLst>
      <p:ext uri="{BB962C8B-B14F-4D97-AF65-F5344CB8AC3E}">
        <p14:creationId xmlns:p14="http://schemas.microsoft.com/office/powerpoint/2010/main" val="4596235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3"/>
          <a:stretch>
            <a:fillRect/>
          </a:stretch>
        </p:blipFill>
        <p:spPr>
          <a:xfrm>
            <a:off x="10255348" y="-33556"/>
            <a:ext cx="1936652" cy="846111"/>
          </a:xfrm>
          <a:prstGeom prst="rect">
            <a:avLst/>
          </a:prstGeom>
        </p:spPr>
      </p:pic>
      <p:graphicFrame>
        <p:nvGraphicFramePr>
          <p:cNvPr id="6" name="Table 5">
            <a:extLst>
              <a:ext uri="{FF2B5EF4-FFF2-40B4-BE49-F238E27FC236}">
                <a16:creationId xmlns:a16="http://schemas.microsoft.com/office/drawing/2014/main" id="{6ADBE888-0EA5-46D0-A116-2676F82E0906}"/>
              </a:ext>
            </a:extLst>
          </p:cNvPr>
          <p:cNvGraphicFramePr>
            <a:graphicFrameLocks noGrp="1"/>
          </p:cNvGraphicFramePr>
          <p:nvPr>
            <p:extLst>
              <p:ext uri="{D42A27DB-BD31-4B8C-83A1-F6EECF244321}">
                <p14:modId xmlns:p14="http://schemas.microsoft.com/office/powerpoint/2010/main" val="3915795697"/>
              </p:ext>
            </p:extLst>
          </p:nvPr>
        </p:nvGraphicFramePr>
        <p:xfrm>
          <a:off x="3204594" y="1300294"/>
          <a:ext cx="5821960" cy="4712686"/>
        </p:xfrm>
        <a:graphic>
          <a:graphicData uri="http://schemas.openxmlformats.org/drawingml/2006/table">
            <a:tbl>
              <a:tblPr/>
              <a:tblGrid>
                <a:gridCol w="1315612">
                  <a:extLst>
                    <a:ext uri="{9D8B030D-6E8A-4147-A177-3AD203B41FA5}">
                      <a16:colId xmlns:a16="http://schemas.microsoft.com/office/drawing/2014/main" val="2808641840"/>
                    </a:ext>
                  </a:extLst>
                </a:gridCol>
                <a:gridCol w="1073660">
                  <a:extLst>
                    <a:ext uri="{9D8B030D-6E8A-4147-A177-3AD203B41FA5}">
                      <a16:colId xmlns:a16="http://schemas.microsoft.com/office/drawing/2014/main" val="4133737232"/>
                    </a:ext>
                  </a:extLst>
                </a:gridCol>
                <a:gridCol w="967806">
                  <a:extLst>
                    <a:ext uri="{9D8B030D-6E8A-4147-A177-3AD203B41FA5}">
                      <a16:colId xmlns:a16="http://schemas.microsoft.com/office/drawing/2014/main" val="1586264659"/>
                    </a:ext>
                  </a:extLst>
                </a:gridCol>
                <a:gridCol w="1345856">
                  <a:extLst>
                    <a:ext uri="{9D8B030D-6E8A-4147-A177-3AD203B41FA5}">
                      <a16:colId xmlns:a16="http://schemas.microsoft.com/office/drawing/2014/main" val="1549198318"/>
                    </a:ext>
                  </a:extLst>
                </a:gridCol>
                <a:gridCol w="1119026">
                  <a:extLst>
                    <a:ext uri="{9D8B030D-6E8A-4147-A177-3AD203B41FA5}">
                      <a16:colId xmlns:a16="http://schemas.microsoft.com/office/drawing/2014/main" val="2623507293"/>
                    </a:ext>
                  </a:extLst>
                </a:gridCol>
              </a:tblGrid>
              <a:tr h="214213">
                <a:tc>
                  <a:txBody>
                    <a:bodyPr/>
                    <a:lstStyle/>
                    <a:p>
                      <a:pPr algn="l" fontAlgn="b"/>
                      <a:r>
                        <a:rPr lang="en-US" sz="1100" b="1" i="0" u="none" strike="noStrike">
                          <a:solidFill>
                            <a:srgbClr val="FFFFFF"/>
                          </a:solidFill>
                          <a:effectLst/>
                          <a:latin typeface="Calibri" panose="020F0502020204030204" pitchFamily="34" charset="0"/>
                        </a:rPr>
                        <a:t>Signal_Strength</a:t>
                      </a:r>
                    </a:p>
                  </a:txBody>
                  <a:tcPr marL="7620" marR="7620" marT="762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472C4"/>
                    </a:solidFill>
                  </a:tcPr>
                </a:tc>
                <a:tc>
                  <a:txBody>
                    <a:bodyPr/>
                    <a:lstStyle/>
                    <a:p>
                      <a:pPr algn="l" fontAlgn="b"/>
                      <a:r>
                        <a:rPr lang="en-US" sz="1100" b="1" i="0" u="none" strike="noStrike">
                          <a:solidFill>
                            <a:srgbClr val="FFFFFF"/>
                          </a:solidFill>
                          <a:effectLst/>
                          <a:latin typeface="Calibri" panose="020F0502020204030204" pitchFamily="34" charset="0"/>
                        </a:rPr>
                        <a:t>Interference</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472C4"/>
                    </a:solidFill>
                  </a:tcPr>
                </a:tc>
                <a:tc>
                  <a:txBody>
                    <a:bodyPr/>
                    <a:lstStyle/>
                    <a:p>
                      <a:pPr algn="l" fontAlgn="b"/>
                      <a:r>
                        <a:rPr lang="en-US" sz="1100" b="1" i="0" u="none" strike="noStrike">
                          <a:solidFill>
                            <a:srgbClr val="FFFFFF"/>
                          </a:solidFill>
                          <a:effectLst/>
                          <a:latin typeface="Calibri" panose="020F0502020204030204" pitchFamily="34" charset="0"/>
                        </a:rPr>
                        <a:t>Error_Rate</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472C4"/>
                    </a:solidFill>
                  </a:tcPr>
                </a:tc>
                <a:tc>
                  <a:txBody>
                    <a:bodyPr/>
                    <a:lstStyle/>
                    <a:p>
                      <a:pPr algn="l" fontAlgn="b"/>
                      <a:r>
                        <a:rPr lang="en-US" sz="1100" b="1" i="0" u="none" strike="noStrike">
                          <a:solidFill>
                            <a:srgbClr val="FFFFFF"/>
                          </a:solidFill>
                          <a:effectLst/>
                          <a:latin typeface="Calibri" panose="020F0502020204030204" pitchFamily="34" charset="0"/>
                        </a:rPr>
                        <a:t>Synchronization</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472C4"/>
                    </a:solidFill>
                  </a:tcPr>
                </a:tc>
                <a:tc>
                  <a:txBody>
                    <a:bodyPr/>
                    <a:lstStyle/>
                    <a:p>
                      <a:pPr algn="l" fontAlgn="b"/>
                      <a:r>
                        <a:rPr lang="en-US" sz="1100" b="1" i="0" u="none" strike="noStrike">
                          <a:solidFill>
                            <a:srgbClr val="FFFFFF"/>
                          </a:solidFill>
                          <a:effectLst/>
                          <a:latin typeface="Calibri" panose="020F0502020204030204" pitchFamily="34" charset="0"/>
                        </a:rPr>
                        <a:t>Optimization</a:t>
                      </a:r>
                    </a:p>
                  </a:txBody>
                  <a:tcPr marL="7620" marR="7620" marT="762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472C4"/>
                    </a:solidFill>
                  </a:tcPr>
                </a:tc>
                <a:extLst>
                  <a:ext uri="{0D108BD9-81ED-4DB2-BD59-A6C34878D82A}">
                    <a16:rowId xmlns:a16="http://schemas.microsoft.com/office/drawing/2014/main" val="3899467681"/>
                  </a:ext>
                </a:extLst>
              </a:tr>
              <a:tr h="214213">
                <a:tc>
                  <a:txBody>
                    <a:bodyPr/>
                    <a:lstStyle/>
                    <a:p>
                      <a:pPr algn="l" fontAlgn="b"/>
                      <a:r>
                        <a:rPr lang="en-US" sz="1100" b="0" i="0" u="none" strike="noStrike">
                          <a:solidFill>
                            <a:srgbClr val="000000"/>
                          </a:solidFill>
                          <a:effectLst/>
                          <a:latin typeface="Calibri" panose="020F0502020204030204" pitchFamily="34" charset="0"/>
                        </a:rPr>
                        <a:t>Low</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Low</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Low</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No</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extLst>
                  <a:ext uri="{0D108BD9-81ED-4DB2-BD59-A6C34878D82A}">
                    <a16:rowId xmlns:a16="http://schemas.microsoft.com/office/drawing/2014/main" val="2044532691"/>
                  </a:ext>
                </a:extLst>
              </a:tr>
              <a:tr h="214213">
                <a:tc>
                  <a:txBody>
                    <a:bodyPr/>
                    <a:lstStyle/>
                    <a:p>
                      <a:pPr algn="l" fontAlgn="b"/>
                      <a:r>
                        <a:rPr lang="en-US" sz="1100" b="0" i="0" u="none" strike="noStrike">
                          <a:solidFill>
                            <a:srgbClr val="000000"/>
                          </a:solidFill>
                          <a:effectLst/>
                          <a:latin typeface="Calibri" panose="020F0502020204030204" pitchFamily="34" charset="0"/>
                        </a:rPr>
                        <a:t>Low</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Low</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O</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Yes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0871183"/>
                  </a:ext>
                </a:extLst>
              </a:tr>
              <a:tr h="214213">
                <a:tc>
                  <a:txBody>
                    <a:bodyPr/>
                    <a:lstStyle/>
                    <a:p>
                      <a:pPr algn="l" fontAlgn="b"/>
                      <a:r>
                        <a:rPr lang="en-US" sz="1100" b="0" i="0" u="none" strike="noStrike">
                          <a:solidFill>
                            <a:srgbClr val="000000"/>
                          </a:solidFill>
                          <a:effectLst/>
                          <a:latin typeface="Calibri" panose="020F0502020204030204" pitchFamily="34" charset="0"/>
                        </a:rPr>
                        <a:t>Low</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Medium</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Low</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No</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extLst>
                  <a:ext uri="{0D108BD9-81ED-4DB2-BD59-A6C34878D82A}">
                    <a16:rowId xmlns:a16="http://schemas.microsoft.com/office/drawing/2014/main" val="2515356682"/>
                  </a:ext>
                </a:extLst>
              </a:tr>
              <a:tr h="214213">
                <a:tc>
                  <a:txBody>
                    <a:bodyPr/>
                    <a:lstStyle/>
                    <a:p>
                      <a:pPr algn="l" fontAlgn="b"/>
                      <a:r>
                        <a:rPr lang="en-US" sz="1100" b="0" i="0" u="none" strike="noStrike">
                          <a:solidFill>
                            <a:srgbClr val="000000"/>
                          </a:solidFill>
                          <a:effectLst/>
                          <a:latin typeface="Calibri" panose="020F0502020204030204" pitchFamily="34" charset="0"/>
                        </a:rPr>
                        <a:t>Low</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Medium</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Medium</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O</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Yes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931405403"/>
                  </a:ext>
                </a:extLst>
              </a:tr>
              <a:tr h="214213">
                <a:tc>
                  <a:txBody>
                    <a:bodyPr/>
                    <a:lstStyle/>
                    <a:p>
                      <a:pPr algn="l" fontAlgn="b"/>
                      <a:r>
                        <a:rPr lang="en-US" sz="1100" b="0" i="0" u="none" strike="noStrike">
                          <a:solidFill>
                            <a:srgbClr val="000000"/>
                          </a:solidFill>
                          <a:effectLst/>
                          <a:latin typeface="Calibri" panose="020F0502020204030204" pitchFamily="34" charset="0"/>
                        </a:rPr>
                        <a:t>Low</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O</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Yes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extLst>
                  <a:ext uri="{0D108BD9-81ED-4DB2-BD59-A6C34878D82A}">
                    <a16:rowId xmlns:a16="http://schemas.microsoft.com/office/drawing/2014/main" val="3488660609"/>
                  </a:ext>
                </a:extLst>
              </a:tr>
              <a:tr h="214213">
                <a:tc>
                  <a:txBody>
                    <a:bodyPr/>
                    <a:lstStyle/>
                    <a:p>
                      <a:pPr algn="l" fontAlgn="b"/>
                      <a:r>
                        <a:rPr lang="en-US" sz="1100" b="0" i="0" u="none" strike="noStrike">
                          <a:solidFill>
                            <a:srgbClr val="000000"/>
                          </a:solidFill>
                          <a:effectLst/>
                          <a:latin typeface="Calibri" panose="020F0502020204030204" pitchFamily="34" charset="0"/>
                        </a:rPr>
                        <a:t>Low</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Yes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590344267"/>
                  </a:ext>
                </a:extLst>
              </a:tr>
              <a:tr h="214213">
                <a:tc>
                  <a:txBody>
                    <a:bodyPr/>
                    <a:lstStyle/>
                    <a:p>
                      <a:pPr algn="l" fontAlgn="b"/>
                      <a:r>
                        <a:rPr lang="en-US" sz="1100" b="0" i="0" u="none" strike="noStrike">
                          <a:solidFill>
                            <a:srgbClr val="000000"/>
                          </a:solidFill>
                          <a:effectLst/>
                          <a:latin typeface="Calibri" panose="020F0502020204030204" pitchFamily="34" charset="0"/>
                        </a:rPr>
                        <a:t>Low</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Medium</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Yes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extLst>
                  <a:ext uri="{0D108BD9-81ED-4DB2-BD59-A6C34878D82A}">
                    <a16:rowId xmlns:a16="http://schemas.microsoft.com/office/drawing/2014/main" val="570949180"/>
                  </a:ext>
                </a:extLst>
              </a:tr>
              <a:tr h="214213">
                <a:tc>
                  <a:txBody>
                    <a:bodyPr/>
                    <a:lstStyle/>
                    <a:p>
                      <a:pPr algn="l" fontAlgn="b"/>
                      <a:r>
                        <a:rPr lang="en-US" sz="1100" b="0" i="0" u="none" strike="noStrike">
                          <a:solidFill>
                            <a:srgbClr val="000000"/>
                          </a:solidFill>
                          <a:effectLst/>
                          <a:latin typeface="Calibri" panose="020F0502020204030204" pitchFamily="34" charset="0"/>
                        </a:rPr>
                        <a:t>Low</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Yes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084485878"/>
                  </a:ext>
                </a:extLst>
              </a:tr>
              <a:tr h="214213">
                <a:tc>
                  <a:txBody>
                    <a:bodyPr/>
                    <a:lstStyle/>
                    <a:p>
                      <a:pPr algn="l" fontAlgn="b"/>
                      <a:r>
                        <a:rPr lang="en-US" sz="1100" b="0" i="0" u="none" strike="noStrike">
                          <a:solidFill>
                            <a:srgbClr val="000000"/>
                          </a:solidFill>
                          <a:effectLst/>
                          <a:latin typeface="Calibri" panose="020F0502020204030204" pitchFamily="34" charset="0"/>
                        </a:rPr>
                        <a:t>Medium</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Low</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Medium</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No</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extLst>
                  <a:ext uri="{0D108BD9-81ED-4DB2-BD59-A6C34878D82A}">
                    <a16:rowId xmlns:a16="http://schemas.microsoft.com/office/drawing/2014/main" val="2835081791"/>
                  </a:ext>
                </a:extLst>
              </a:tr>
              <a:tr h="214213">
                <a:tc>
                  <a:txBody>
                    <a:bodyPr/>
                    <a:lstStyle/>
                    <a:p>
                      <a:pPr algn="l" fontAlgn="b"/>
                      <a:r>
                        <a:rPr lang="en-US" sz="1100" b="0" i="0" u="none" strike="noStrike">
                          <a:solidFill>
                            <a:srgbClr val="000000"/>
                          </a:solidFill>
                          <a:effectLst/>
                          <a:latin typeface="Calibri" panose="020F0502020204030204" pitchFamily="34" charset="0"/>
                        </a:rPr>
                        <a:t>Medium</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Low</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Low</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O</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Yes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770187072"/>
                  </a:ext>
                </a:extLst>
              </a:tr>
              <a:tr h="214213">
                <a:tc>
                  <a:txBody>
                    <a:bodyPr/>
                    <a:lstStyle/>
                    <a:p>
                      <a:pPr algn="l" fontAlgn="b"/>
                      <a:r>
                        <a:rPr lang="en-US" sz="1100" b="0" i="0" u="none" strike="noStrike">
                          <a:solidFill>
                            <a:srgbClr val="000000"/>
                          </a:solidFill>
                          <a:effectLst/>
                          <a:latin typeface="Calibri" panose="020F0502020204030204" pitchFamily="34" charset="0"/>
                        </a:rPr>
                        <a:t>Medium</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Medium</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Yes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extLst>
                  <a:ext uri="{0D108BD9-81ED-4DB2-BD59-A6C34878D82A}">
                    <a16:rowId xmlns:a16="http://schemas.microsoft.com/office/drawing/2014/main" val="17394530"/>
                  </a:ext>
                </a:extLst>
              </a:tr>
              <a:tr h="214213">
                <a:tc>
                  <a:txBody>
                    <a:bodyPr/>
                    <a:lstStyle/>
                    <a:p>
                      <a:pPr algn="l" fontAlgn="b"/>
                      <a:r>
                        <a:rPr lang="en-US" sz="1100" b="0" i="0" u="none" strike="noStrike">
                          <a:solidFill>
                            <a:srgbClr val="000000"/>
                          </a:solidFill>
                          <a:effectLst/>
                          <a:latin typeface="Calibri" panose="020F0502020204030204" pitchFamily="34" charset="0"/>
                        </a:rPr>
                        <a:t>Medium</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Medium</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O</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Yes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515438178"/>
                  </a:ext>
                </a:extLst>
              </a:tr>
              <a:tr h="214213">
                <a:tc>
                  <a:txBody>
                    <a:bodyPr/>
                    <a:lstStyle/>
                    <a:p>
                      <a:pPr algn="l" fontAlgn="b"/>
                      <a:r>
                        <a:rPr lang="en-US" sz="1100" b="0" i="0" u="none" strike="noStrike">
                          <a:solidFill>
                            <a:srgbClr val="000000"/>
                          </a:solidFill>
                          <a:effectLst/>
                          <a:latin typeface="Calibri" panose="020F0502020204030204" pitchFamily="34" charset="0"/>
                        </a:rPr>
                        <a:t>Medium</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Low</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O</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Yes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extLst>
                  <a:ext uri="{0D108BD9-81ED-4DB2-BD59-A6C34878D82A}">
                    <a16:rowId xmlns:a16="http://schemas.microsoft.com/office/drawing/2014/main" val="1956466497"/>
                  </a:ext>
                </a:extLst>
              </a:tr>
              <a:tr h="214213">
                <a:tc>
                  <a:txBody>
                    <a:bodyPr/>
                    <a:lstStyle/>
                    <a:p>
                      <a:pPr algn="l" fontAlgn="b"/>
                      <a:r>
                        <a:rPr lang="en-US" sz="1100" b="0" i="0" u="none" strike="noStrike">
                          <a:solidFill>
                            <a:srgbClr val="000000"/>
                          </a:solidFill>
                          <a:effectLst/>
                          <a:latin typeface="Calibri" panose="020F0502020204030204" pitchFamily="34" charset="0"/>
                        </a:rPr>
                        <a:t>Medium</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Medium</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Yes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4263923615"/>
                  </a:ext>
                </a:extLst>
              </a:tr>
              <a:tr h="214213">
                <a:tc>
                  <a:txBody>
                    <a:bodyPr/>
                    <a:lstStyle/>
                    <a:p>
                      <a:pPr algn="l" fontAlgn="b"/>
                      <a:r>
                        <a:rPr lang="en-US"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Low</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Low</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No</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extLst>
                  <a:ext uri="{0D108BD9-81ED-4DB2-BD59-A6C34878D82A}">
                    <a16:rowId xmlns:a16="http://schemas.microsoft.com/office/drawing/2014/main" val="1403441070"/>
                  </a:ext>
                </a:extLst>
              </a:tr>
              <a:tr h="214213">
                <a:tc>
                  <a:txBody>
                    <a:bodyPr/>
                    <a:lstStyle/>
                    <a:p>
                      <a:pPr algn="l" fontAlgn="b"/>
                      <a:r>
                        <a:rPr lang="en-US"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Low</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Low</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005135738"/>
                  </a:ext>
                </a:extLst>
              </a:tr>
              <a:tr h="214213">
                <a:tc>
                  <a:txBody>
                    <a:bodyPr/>
                    <a:lstStyle/>
                    <a:p>
                      <a:pPr algn="l" fontAlgn="b"/>
                      <a:r>
                        <a:rPr lang="en-US"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Medium</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Medium</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No</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extLst>
                  <a:ext uri="{0D108BD9-81ED-4DB2-BD59-A6C34878D82A}">
                    <a16:rowId xmlns:a16="http://schemas.microsoft.com/office/drawing/2014/main" val="795883525"/>
                  </a:ext>
                </a:extLst>
              </a:tr>
              <a:tr h="214213">
                <a:tc>
                  <a:txBody>
                    <a:bodyPr/>
                    <a:lstStyle/>
                    <a:p>
                      <a:pPr algn="l" fontAlgn="b"/>
                      <a:r>
                        <a:rPr lang="en-US"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Medium</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O</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Yes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660203294"/>
                  </a:ext>
                </a:extLst>
              </a:tr>
              <a:tr h="214213">
                <a:tc>
                  <a:txBody>
                    <a:bodyPr/>
                    <a:lstStyle/>
                    <a:p>
                      <a:pPr algn="l" fontAlgn="b"/>
                      <a:r>
                        <a:rPr lang="en-US"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O</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Yes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extLst>
                  <a:ext uri="{0D108BD9-81ED-4DB2-BD59-A6C34878D82A}">
                    <a16:rowId xmlns:a16="http://schemas.microsoft.com/office/drawing/2014/main" val="3068245449"/>
                  </a:ext>
                </a:extLst>
              </a:tr>
              <a:tr h="214213">
                <a:tc>
                  <a:txBody>
                    <a:bodyPr/>
                    <a:lstStyle/>
                    <a:p>
                      <a:pPr algn="l" fontAlgn="b"/>
                      <a:r>
                        <a:rPr lang="en-US"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Medium</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322736299"/>
                  </a:ext>
                </a:extLst>
              </a:tr>
              <a:tr h="214213">
                <a:tc>
                  <a:txBody>
                    <a:bodyPr/>
                    <a:lstStyle/>
                    <a:p>
                      <a:pPr algn="l" fontAlgn="b"/>
                      <a:r>
                        <a:rPr lang="en-US"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Low</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dirty="0">
                          <a:solidFill>
                            <a:srgbClr val="000000"/>
                          </a:solidFill>
                          <a:effectLst/>
                          <a:latin typeface="Calibri" panose="020F0502020204030204" pitchFamily="34" charset="0"/>
                        </a:rPr>
                        <a:t>Yes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extLst>
                  <a:ext uri="{0D108BD9-81ED-4DB2-BD59-A6C34878D82A}">
                    <a16:rowId xmlns:a16="http://schemas.microsoft.com/office/drawing/2014/main" val="2195139264"/>
                  </a:ext>
                </a:extLst>
              </a:tr>
            </a:tbl>
          </a:graphicData>
        </a:graphic>
      </p:graphicFrame>
      <p:sp>
        <p:nvSpPr>
          <p:cNvPr id="7" name="TextBox 6">
            <a:extLst>
              <a:ext uri="{FF2B5EF4-FFF2-40B4-BE49-F238E27FC236}">
                <a16:creationId xmlns:a16="http://schemas.microsoft.com/office/drawing/2014/main" id="{C7112D14-4C75-433B-B843-1C05C42F4FBA}"/>
              </a:ext>
            </a:extLst>
          </p:cNvPr>
          <p:cNvSpPr txBox="1"/>
          <p:nvPr/>
        </p:nvSpPr>
        <p:spPr>
          <a:xfrm>
            <a:off x="869658" y="520167"/>
            <a:ext cx="2734811" cy="584775"/>
          </a:xfrm>
          <a:prstGeom prst="rect">
            <a:avLst/>
          </a:prstGeom>
          <a:noFill/>
        </p:spPr>
        <p:txBody>
          <a:bodyPr wrap="square" rtlCol="0">
            <a:spAutoFit/>
          </a:bodyPr>
          <a:lstStyle/>
          <a:p>
            <a:r>
              <a:rPr lang="en-US" sz="3200" b="1" dirty="0">
                <a:solidFill>
                  <a:schemeClr val="accent1">
                    <a:lumMod val="75000"/>
                  </a:schemeClr>
                </a:solidFill>
                <a:latin typeface="+mj-lt"/>
              </a:rPr>
              <a:t>Initial Data Set</a:t>
            </a:r>
          </a:p>
        </p:txBody>
      </p:sp>
      <p:sp>
        <p:nvSpPr>
          <p:cNvPr id="9" name="Slide Number Placeholder 8">
            <a:extLst>
              <a:ext uri="{FF2B5EF4-FFF2-40B4-BE49-F238E27FC236}">
                <a16:creationId xmlns:a16="http://schemas.microsoft.com/office/drawing/2014/main" id="{B54F10D6-EDC8-4CC1-90C1-4920B5E8017A}"/>
              </a:ext>
            </a:extLst>
          </p:cNvPr>
          <p:cNvSpPr>
            <a:spLocks noGrp="1"/>
          </p:cNvSpPr>
          <p:nvPr>
            <p:ph type="sldNum" sz="quarter" idx="12"/>
          </p:nvPr>
        </p:nvSpPr>
        <p:spPr/>
        <p:txBody>
          <a:bodyPr/>
          <a:lstStyle/>
          <a:p>
            <a:fld id="{FB2BAC19-8849-49BD-897D-2043F4903CEF}" type="slidenum">
              <a:rPr lang="en-IN" smtClean="0"/>
              <a:t>28</a:t>
            </a:fld>
            <a:endParaRPr lang="en-IN" dirty="0"/>
          </a:p>
        </p:txBody>
      </p:sp>
    </p:spTree>
    <p:extLst>
      <p:ext uri="{BB962C8B-B14F-4D97-AF65-F5344CB8AC3E}">
        <p14:creationId xmlns:p14="http://schemas.microsoft.com/office/powerpoint/2010/main" val="18611578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38DC40D-73B8-4688-8A75-77EF6C77DFF9}"/>
              </a:ext>
            </a:extLst>
          </p:cNvPr>
          <p:cNvPicPr>
            <a:picLocks noChangeAspect="1"/>
          </p:cNvPicPr>
          <p:nvPr/>
        </p:nvPicPr>
        <p:blipFill>
          <a:blip r:embed="rId3"/>
          <a:stretch>
            <a:fillRect/>
          </a:stretch>
        </p:blipFill>
        <p:spPr>
          <a:xfrm>
            <a:off x="3020640" y="0"/>
            <a:ext cx="6687615" cy="6858000"/>
          </a:xfrm>
          <a:prstGeom prst="rect">
            <a:avLst/>
          </a:prstGeom>
        </p:spPr>
      </p:pic>
      <p:sp>
        <p:nvSpPr>
          <p:cNvPr id="8" name="TextBox 7">
            <a:extLst>
              <a:ext uri="{FF2B5EF4-FFF2-40B4-BE49-F238E27FC236}">
                <a16:creationId xmlns:a16="http://schemas.microsoft.com/office/drawing/2014/main" id="{5D0F423D-7FC1-4036-A27A-171E6C5FD33D}"/>
              </a:ext>
            </a:extLst>
          </p:cNvPr>
          <p:cNvSpPr txBox="1"/>
          <p:nvPr/>
        </p:nvSpPr>
        <p:spPr>
          <a:xfrm>
            <a:off x="690886" y="448222"/>
            <a:ext cx="3565321" cy="584775"/>
          </a:xfrm>
          <a:prstGeom prst="rect">
            <a:avLst/>
          </a:prstGeom>
          <a:noFill/>
        </p:spPr>
        <p:txBody>
          <a:bodyPr wrap="square" rtlCol="0">
            <a:spAutoFit/>
          </a:bodyPr>
          <a:lstStyle/>
          <a:p>
            <a:r>
              <a:rPr lang="en-US" sz="3200" b="1" dirty="0">
                <a:solidFill>
                  <a:schemeClr val="accent1">
                    <a:lumMod val="75000"/>
                  </a:schemeClr>
                </a:solidFill>
                <a:latin typeface="+mj-lt"/>
              </a:rPr>
              <a:t>Initial Decision Tree</a:t>
            </a:r>
          </a:p>
        </p:txBody>
      </p:sp>
      <p:pic>
        <p:nvPicPr>
          <p:cNvPr id="9" name="Picture 8" descr="A picture containing knife&#10;&#10;Description automatically generated">
            <a:extLst>
              <a:ext uri="{FF2B5EF4-FFF2-40B4-BE49-F238E27FC236}">
                <a16:creationId xmlns:a16="http://schemas.microsoft.com/office/drawing/2014/main" id="{C89C5BF5-D781-41CA-880B-81016AB503B0}"/>
              </a:ext>
            </a:extLst>
          </p:cNvPr>
          <p:cNvPicPr>
            <a:picLocks noChangeAspect="1"/>
          </p:cNvPicPr>
          <p:nvPr/>
        </p:nvPicPr>
        <p:blipFill>
          <a:blip r:embed="rId4"/>
          <a:stretch>
            <a:fillRect/>
          </a:stretch>
        </p:blipFill>
        <p:spPr>
          <a:xfrm>
            <a:off x="10255348" y="25167"/>
            <a:ext cx="1936652" cy="846111"/>
          </a:xfrm>
          <a:prstGeom prst="rect">
            <a:avLst/>
          </a:prstGeom>
        </p:spPr>
      </p:pic>
      <p:sp>
        <p:nvSpPr>
          <p:cNvPr id="3" name="Slide Number Placeholder 2">
            <a:extLst>
              <a:ext uri="{FF2B5EF4-FFF2-40B4-BE49-F238E27FC236}">
                <a16:creationId xmlns:a16="http://schemas.microsoft.com/office/drawing/2014/main" id="{EC1B60C6-D032-49A7-8D3A-5B233F3FEADC}"/>
              </a:ext>
            </a:extLst>
          </p:cNvPr>
          <p:cNvSpPr>
            <a:spLocks noGrp="1"/>
          </p:cNvSpPr>
          <p:nvPr>
            <p:ph type="sldNum" sz="quarter" idx="12"/>
          </p:nvPr>
        </p:nvSpPr>
        <p:spPr/>
        <p:txBody>
          <a:bodyPr/>
          <a:lstStyle/>
          <a:p>
            <a:fld id="{FB2BAC19-8849-49BD-897D-2043F4903CEF}" type="slidenum">
              <a:rPr lang="en-IN" smtClean="0"/>
              <a:t>29</a:t>
            </a:fld>
            <a:endParaRPr lang="en-IN" dirty="0"/>
          </a:p>
        </p:txBody>
      </p:sp>
    </p:spTree>
    <p:extLst>
      <p:ext uri="{BB962C8B-B14F-4D97-AF65-F5344CB8AC3E}">
        <p14:creationId xmlns:p14="http://schemas.microsoft.com/office/powerpoint/2010/main" val="3689095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EF764-DC9E-4B73-AAD8-B8617B59E911}"/>
              </a:ext>
            </a:extLst>
          </p:cNvPr>
          <p:cNvSpPr>
            <a:spLocks noGrp="1"/>
          </p:cNvSpPr>
          <p:nvPr>
            <p:ph type="title"/>
          </p:nvPr>
        </p:nvSpPr>
        <p:spPr>
          <a:xfrm>
            <a:off x="838200" y="249262"/>
            <a:ext cx="10515600" cy="596849"/>
          </a:xfrm>
        </p:spPr>
        <p:txBody>
          <a:bodyPr>
            <a:normAutofit/>
          </a:bodyPr>
          <a:lstStyle/>
          <a:p>
            <a:r>
              <a:rPr lang="en-IN" sz="3200" b="1" dirty="0">
                <a:solidFill>
                  <a:srgbClr val="002060"/>
                </a:solidFill>
              </a:rPr>
              <a:t>Environment Model</a:t>
            </a:r>
          </a:p>
        </p:txBody>
      </p:sp>
      <p:pic>
        <p:nvPicPr>
          <p:cNvPr id="5" name="Content Placeholder 4" descr="A screenshot of a social media post&#10;&#10;Description automatically generated">
            <a:extLst>
              <a:ext uri="{FF2B5EF4-FFF2-40B4-BE49-F238E27FC236}">
                <a16:creationId xmlns:a16="http://schemas.microsoft.com/office/drawing/2014/main" id="{913D887C-00E8-4ED5-B291-8AB6BE2AF45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5087" y="1211237"/>
            <a:ext cx="10518713" cy="5397501"/>
          </a:xfrm>
        </p:spPr>
      </p:pic>
      <p:pic>
        <p:nvPicPr>
          <p:cNvPr id="21" name="Picture 20" descr="A picture containing knife&#10;&#10;Description automatically generated">
            <a:extLst>
              <a:ext uri="{FF2B5EF4-FFF2-40B4-BE49-F238E27FC236}">
                <a16:creationId xmlns:a16="http://schemas.microsoft.com/office/drawing/2014/main" id="{EF87EF52-B31F-4892-BA8E-37EA61B9AC9D}"/>
              </a:ext>
            </a:extLst>
          </p:cNvPr>
          <p:cNvPicPr>
            <a:picLocks noChangeAspect="1"/>
          </p:cNvPicPr>
          <p:nvPr/>
        </p:nvPicPr>
        <p:blipFill>
          <a:blip r:embed="rId4"/>
          <a:stretch>
            <a:fillRect/>
          </a:stretch>
        </p:blipFill>
        <p:spPr>
          <a:xfrm>
            <a:off x="10255348" y="0"/>
            <a:ext cx="1936652" cy="846111"/>
          </a:xfrm>
          <a:prstGeom prst="rect">
            <a:avLst/>
          </a:prstGeom>
        </p:spPr>
      </p:pic>
      <p:sp>
        <p:nvSpPr>
          <p:cNvPr id="4" name="Slide Number Placeholder 3">
            <a:extLst>
              <a:ext uri="{FF2B5EF4-FFF2-40B4-BE49-F238E27FC236}">
                <a16:creationId xmlns:a16="http://schemas.microsoft.com/office/drawing/2014/main" id="{D7D6F762-484B-4A36-A31F-A078109BBBF5}"/>
              </a:ext>
            </a:extLst>
          </p:cNvPr>
          <p:cNvSpPr>
            <a:spLocks noGrp="1"/>
          </p:cNvSpPr>
          <p:nvPr>
            <p:ph type="sldNum" sz="quarter" idx="12"/>
          </p:nvPr>
        </p:nvSpPr>
        <p:spPr/>
        <p:txBody>
          <a:bodyPr/>
          <a:lstStyle/>
          <a:p>
            <a:fld id="{FB2BAC19-8849-49BD-897D-2043F4903CEF}" type="slidenum">
              <a:rPr lang="en-IN" smtClean="0"/>
              <a:t>3</a:t>
            </a:fld>
            <a:endParaRPr lang="en-IN" dirty="0"/>
          </a:p>
        </p:txBody>
      </p:sp>
    </p:spTree>
    <p:extLst>
      <p:ext uri="{BB962C8B-B14F-4D97-AF65-F5344CB8AC3E}">
        <p14:creationId xmlns:p14="http://schemas.microsoft.com/office/powerpoint/2010/main" val="25498025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524AD48D-EDBD-4075-B9BB-91CD5F4EAF53}"/>
              </a:ext>
            </a:extLst>
          </p:cNvPr>
          <p:cNvGraphicFramePr>
            <a:graphicFrameLocks noGrp="1"/>
          </p:cNvGraphicFramePr>
          <p:nvPr>
            <p:extLst>
              <p:ext uri="{D42A27DB-BD31-4B8C-83A1-F6EECF244321}">
                <p14:modId xmlns:p14="http://schemas.microsoft.com/office/powerpoint/2010/main" val="4241323665"/>
              </p:ext>
            </p:extLst>
          </p:nvPr>
        </p:nvGraphicFramePr>
        <p:xfrm>
          <a:off x="3246539" y="852083"/>
          <a:ext cx="5402510" cy="5745904"/>
        </p:xfrm>
        <a:graphic>
          <a:graphicData uri="http://schemas.openxmlformats.org/drawingml/2006/table">
            <a:tbl>
              <a:tblPr/>
              <a:tblGrid>
                <a:gridCol w="1080502">
                  <a:extLst>
                    <a:ext uri="{9D8B030D-6E8A-4147-A177-3AD203B41FA5}">
                      <a16:colId xmlns:a16="http://schemas.microsoft.com/office/drawing/2014/main" val="2825553180"/>
                    </a:ext>
                  </a:extLst>
                </a:gridCol>
                <a:gridCol w="1080502">
                  <a:extLst>
                    <a:ext uri="{9D8B030D-6E8A-4147-A177-3AD203B41FA5}">
                      <a16:colId xmlns:a16="http://schemas.microsoft.com/office/drawing/2014/main" val="1314097226"/>
                    </a:ext>
                  </a:extLst>
                </a:gridCol>
                <a:gridCol w="1080502">
                  <a:extLst>
                    <a:ext uri="{9D8B030D-6E8A-4147-A177-3AD203B41FA5}">
                      <a16:colId xmlns:a16="http://schemas.microsoft.com/office/drawing/2014/main" val="1447351685"/>
                    </a:ext>
                  </a:extLst>
                </a:gridCol>
                <a:gridCol w="1080502">
                  <a:extLst>
                    <a:ext uri="{9D8B030D-6E8A-4147-A177-3AD203B41FA5}">
                      <a16:colId xmlns:a16="http://schemas.microsoft.com/office/drawing/2014/main" val="3000915602"/>
                    </a:ext>
                  </a:extLst>
                </a:gridCol>
                <a:gridCol w="1080502">
                  <a:extLst>
                    <a:ext uri="{9D8B030D-6E8A-4147-A177-3AD203B41FA5}">
                      <a16:colId xmlns:a16="http://schemas.microsoft.com/office/drawing/2014/main" val="2745470429"/>
                    </a:ext>
                  </a:extLst>
                </a:gridCol>
              </a:tblGrid>
              <a:tr h="0">
                <a:tc>
                  <a:txBody>
                    <a:bodyPr/>
                    <a:lstStyle/>
                    <a:p>
                      <a:pPr algn="l" fontAlgn="b"/>
                      <a:r>
                        <a:rPr lang="en-US" sz="800" b="1" i="0" u="none" strike="noStrike">
                          <a:solidFill>
                            <a:srgbClr val="FFFFFF"/>
                          </a:solidFill>
                          <a:effectLst/>
                          <a:latin typeface="Calibri" panose="020F0502020204030204" pitchFamily="34" charset="0"/>
                        </a:rPr>
                        <a:t>Signal_Strength</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ED7D31"/>
                    </a:solidFill>
                  </a:tcPr>
                </a:tc>
                <a:tc>
                  <a:txBody>
                    <a:bodyPr/>
                    <a:lstStyle/>
                    <a:p>
                      <a:pPr algn="l" fontAlgn="b"/>
                      <a:r>
                        <a:rPr lang="en-US" sz="800" b="1" i="0" u="none" strike="noStrike">
                          <a:solidFill>
                            <a:srgbClr val="FFFFFF"/>
                          </a:solidFill>
                          <a:effectLst/>
                          <a:latin typeface="Calibri" panose="020F0502020204030204" pitchFamily="34" charset="0"/>
                        </a:rPr>
                        <a:t>Interference</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ED7D31"/>
                    </a:solidFill>
                  </a:tcPr>
                </a:tc>
                <a:tc>
                  <a:txBody>
                    <a:bodyPr/>
                    <a:lstStyle/>
                    <a:p>
                      <a:pPr algn="l" fontAlgn="b"/>
                      <a:r>
                        <a:rPr lang="en-US" sz="800" b="1" i="0" u="none" strike="noStrike">
                          <a:solidFill>
                            <a:srgbClr val="FFFFFF"/>
                          </a:solidFill>
                          <a:effectLst/>
                          <a:latin typeface="Calibri" panose="020F0502020204030204" pitchFamily="34" charset="0"/>
                        </a:rPr>
                        <a:t>Error_Rate</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ED7D31"/>
                    </a:solidFill>
                  </a:tcPr>
                </a:tc>
                <a:tc>
                  <a:txBody>
                    <a:bodyPr/>
                    <a:lstStyle/>
                    <a:p>
                      <a:pPr algn="l" fontAlgn="b"/>
                      <a:r>
                        <a:rPr lang="en-US" sz="800" b="1" i="0" u="none" strike="noStrike">
                          <a:solidFill>
                            <a:srgbClr val="FFFFFF"/>
                          </a:solidFill>
                          <a:effectLst/>
                          <a:latin typeface="Calibri" panose="020F0502020204030204" pitchFamily="34" charset="0"/>
                        </a:rPr>
                        <a:t>Synchronization</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ED7D31"/>
                    </a:solidFill>
                  </a:tcPr>
                </a:tc>
                <a:tc>
                  <a:txBody>
                    <a:bodyPr/>
                    <a:lstStyle/>
                    <a:p>
                      <a:pPr algn="l" fontAlgn="b"/>
                      <a:r>
                        <a:rPr lang="en-US" sz="800" b="1" i="0" u="none" strike="noStrike">
                          <a:solidFill>
                            <a:srgbClr val="FFFFFF"/>
                          </a:solidFill>
                          <a:effectLst/>
                          <a:latin typeface="Calibri" panose="020F0502020204030204" pitchFamily="34" charset="0"/>
                        </a:rPr>
                        <a:t>Optimization</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ED7D31"/>
                    </a:solidFill>
                  </a:tcPr>
                </a:tc>
                <a:extLst>
                  <a:ext uri="{0D108BD9-81ED-4DB2-BD59-A6C34878D82A}">
                    <a16:rowId xmlns:a16="http://schemas.microsoft.com/office/drawing/2014/main" val="1168443538"/>
                  </a:ext>
                </a:extLst>
              </a:tr>
              <a:tr h="193728">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S</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No</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extLst>
                  <a:ext uri="{0D108BD9-81ED-4DB2-BD59-A6C34878D82A}">
                    <a16:rowId xmlns:a16="http://schemas.microsoft.com/office/drawing/2014/main" val="2914227068"/>
                  </a:ext>
                </a:extLst>
              </a:tr>
              <a:tr h="193728">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O</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Yes</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extLst>
                  <a:ext uri="{0D108BD9-81ED-4DB2-BD59-A6C34878D82A}">
                    <a16:rowId xmlns:a16="http://schemas.microsoft.com/office/drawing/2014/main" val="2067570483"/>
                  </a:ext>
                </a:extLst>
              </a:tr>
              <a:tr h="193728">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S</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No</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extLst>
                  <a:ext uri="{0D108BD9-81ED-4DB2-BD59-A6C34878D82A}">
                    <a16:rowId xmlns:a16="http://schemas.microsoft.com/office/drawing/2014/main" val="2735666104"/>
                  </a:ext>
                </a:extLst>
              </a:tr>
              <a:tr h="193728">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O</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Yes</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extLst>
                  <a:ext uri="{0D108BD9-81ED-4DB2-BD59-A6C34878D82A}">
                    <a16:rowId xmlns:a16="http://schemas.microsoft.com/office/drawing/2014/main" val="1747003810"/>
                  </a:ext>
                </a:extLst>
              </a:tr>
              <a:tr h="193728">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O</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Yes</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extLst>
                  <a:ext uri="{0D108BD9-81ED-4DB2-BD59-A6C34878D82A}">
                    <a16:rowId xmlns:a16="http://schemas.microsoft.com/office/drawing/2014/main" val="2956439131"/>
                  </a:ext>
                </a:extLst>
              </a:tr>
              <a:tr h="193728">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S</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Yes</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extLst>
                  <a:ext uri="{0D108BD9-81ED-4DB2-BD59-A6C34878D82A}">
                    <a16:rowId xmlns:a16="http://schemas.microsoft.com/office/drawing/2014/main" val="1394061026"/>
                  </a:ext>
                </a:extLst>
              </a:tr>
              <a:tr h="193728">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S</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Yes</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extLst>
                  <a:ext uri="{0D108BD9-81ED-4DB2-BD59-A6C34878D82A}">
                    <a16:rowId xmlns:a16="http://schemas.microsoft.com/office/drawing/2014/main" val="1137259751"/>
                  </a:ext>
                </a:extLst>
              </a:tr>
              <a:tr h="193728">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S</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No</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extLst>
                  <a:ext uri="{0D108BD9-81ED-4DB2-BD59-A6C34878D82A}">
                    <a16:rowId xmlns:a16="http://schemas.microsoft.com/office/drawing/2014/main" val="2131819412"/>
                  </a:ext>
                </a:extLst>
              </a:tr>
              <a:tr h="193728">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S</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Yes</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extLst>
                  <a:ext uri="{0D108BD9-81ED-4DB2-BD59-A6C34878D82A}">
                    <a16:rowId xmlns:a16="http://schemas.microsoft.com/office/drawing/2014/main" val="2116871252"/>
                  </a:ext>
                </a:extLst>
              </a:tr>
              <a:tr h="193728">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S</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No</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extLst>
                  <a:ext uri="{0D108BD9-81ED-4DB2-BD59-A6C34878D82A}">
                    <a16:rowId xmlns:a16="http://schemas.microsoft.com/office/drawing/2014/main" val="3458935674"/>
                  </a:ext>
                </a:extLst>
              </a:tr>
              <a:tr h="193728">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O</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Yes</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extLst>
                  <a:ext uri="{0D108BD9-81ED-4DB2-BD59-A6C34878D82A}">
                    <a16:rowId xmlns:a16="http://schemas.microsoft.com/office/drawing/2014/main" val="2066904889"/>
                  </a:ext>
                </a:extLst>
              </a:tr>
              <a:tr h="193728">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S</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Yes</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extLst>
                  <a:ext uri="{0D108BD9-81ED-4DB2-BD59-A6C34878D82A}">
                    <a16:rowId xmlns:a16="http://schemas.microsoft.com/office/drawing/2014/main" val="960471838"/>
                  </a:ext>
                </a:extLst>
              </a:tr>
              <a:tr h="193728">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O</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Yes</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extLst>
                  <a:ext uri="{0D108BD9-81ED-4DB2-BD59-A6C34878D82A}">
                    <a16:rowId xmlns:a16="http://schemas.microsoft.com/office/drawing/2014/main" val="3507700254"/>
                  </a:ext>
                </a:extLst>
              </a:tr>
              <a:tr h="193728">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S</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No</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extLst>
                  <a:ext uri="{0D108BD9-81ED-4DB2-BD59-A6C34878D82A}">
                    <a16:rowId xmlns:a16="http://schemas.microsoft.com/office/drawing/2014/main" val="3502979686"/>
                  </a:ext>
                </a:extLst>
              </a:tr>
              <a:tr h="193728">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O</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Yes</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extLst>
                  <a:ext uri="{0D108BD9-81ED-4DB2-BD59-A6C34878D82A}">
                    <a16:rowId xmlns:a16="http://schemas.microsoft.com/office/drawing/2014/main" val="3648211838"/>
                  </a:ext>
                </a:extLst>
              </a:tr>
              <a:tr h="193728">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S</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No</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extLst>
                  <a:ext uri="{0D108BD9-81ED-4DB2-BD59-A6C34878D82A}">
                    <a16:rowId xmlns:a16="http://schemas.microsoft.com/office/drawing/2014/main" val="3707742162"/>
                  </a:ext>
                </a:extLst>
              </a:tr>
              <a:tr h="193728">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S</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No</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extLst>
                  <a:ext uri="{0D108BD9-81ED-4DB2-BD59-A6C34878D82A}">
                    <a16:rowId xmlns:a16="http://schemas.microsoft.com/office/drawing/2014/main" val="3615044309"/>
                  </a:ext>
                </a:extLst>
              </a:tr>
              <a:tr h="193728">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O</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Yes</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extLst>
                  <a:ext uri="{0D108BD9-81ED-4DB2-BD59-A6C34878D82A}">
                    <a16:rowId xmlns:a16="http://schemas.microsoft.com/office/drawing/2014/main" val="3079324106"/>
                  </a:ext>
                </a:extLst>
              </a:tr>
              <a:tr h="193728">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S</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Yes</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extLst>
                  <a:ext uri="{0D108BD9-81ED-4DB2-BD59-A6C34878D82A}">
                    <a16:rowId xmlns:a16="http://schemas.microsoft.com/office/drawing/2014/main" val="2004033869"/>
                  </a:ext>
                </a:extLst>
              </a:tr>
              <a:tr h="193728">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O</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No</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extLst>
                  <a:ext uri="{0D108BD9-81ED-4DB2-BD59-A6C34878D82A}">
                    <a16:rowId xmlns:a16="http://schemas.microsoft.com/office/drawing/2014/main" val="1303159530"/>
                  </a:ext>
                </a:extLst>
              </a:tr>
              <a:tr h="193728">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S</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No</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extLst>
                  <a:ext uri="{0D108BD9-81ED-4DB2-BD59-A6C34878D82A}">
                    <a16:rowId xmlns:a16="http://schemas.microsoft.com/office/drawing/2014/main" val="2857697786"/>
                  </a:ext>
                </a:extLst>
              </a:tr>
              <a:tr h="193728">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S</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No</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extLst>
                  <a:ext uri="{0D108BD9-81ED-4DB2-BD59-A6C34878D82A}">
                    <a16:rowId xmlns:a16="http://schemas.microsoft.com/office/drawing/2014/main" val="2862502667"/>
                  </a:ext>
                </a:extLst>
              </a:tr>
              <a:tr h="193728">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S</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No</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extLst>
                  <a:ext uri="{0D108BD9-81ED-4DB2-BD59-A6C34878D82A}">
                    <a16:rowId xmlns:a16="http://schemas.microsoft.com/office/drawing/2014/main" val="1452413820"/>
                  </a:ext>
                </a:extLst>
              </a:tr>
              <a:tr h="193728">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O</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Yes</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extLst>
                  <a:ext uri="{0D108BD9-81ED-4DB2-BD59-A6C34878D82A}">
                    <a16:rowId xmlns:a16="http://schemas.microsoft.com/office/drawing/2014/main" val="3725051020"/>
                  </a:ext>
                </a:extLst>
              </a:tr>
              <a:tr h="193728">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S</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No</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extLst>
                  <a:ext uri="{0D108BD9-81ED-4DB2-BD59-A6C34878D82A}">
                    <a16:rowId xmlns:a16="http://schemas.microsoft.com/office/drawing/2014/main" val="1455935024"/>
                  </a:ext>
                </a:extLst>
              </a:tr>
              <a:tr h="193728">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S</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No</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extLst>
                  <a:ext uri="{0D108BD9-81ED-4DB2-BD59-A6C34878D82A}">
                    <a16:rowId xmlns:a16="http://schemas.microsoft.com/office/drawing/2014/main" val="2397102731"/>
                  </a:ext>
                </a:extLst>
              </a:tr>
              <a:tr h="193728">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O</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Yes</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extLst>
                  <a:ext uri="{0D108BD9-81ED-4DB2-BD59-A6C34878D82A}">
                    <a16:rowId xmlns:a16="http://schemas.microsoft.com/office/drawing/2014/main" val="1397267459"/>
                  </a:ext>
                </a:extLst>
              </a:tr>
              <a:tr h="193728">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O</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No</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extLst>
                  <a:ext uri="{0D108BD9-81ED-4DB2-BD59-A6C34878D82A}">
                    <a16:rowId xmlns:a16="http://schemas.microsoft.com/office/drawing/2014/main" val="2447425140"/>
                  </a:ext>
                </a:extLst>
              </a:tr>
              <a:tr h="193728">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S</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dirty="0">
                          <a:solidFill>
                            <a:srgbClr val="000000"/>
                          </a:solidFill>
                          <a:effectLst/>
                          <a:latin typeface="Calibri" panose="020F0502020204030204" pitchFamily="34" charset="0"/>
                        </a:rPr>
                        <a:t>No</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extLst>
                  <a:ext uri="{0D108BD9-81ED-4DB2-BD59-A6C34878D82A}">
                    <a16:rowId xmlns:a16="http://schemas.microsoft.com/office/drawing/2014/main" val="1076332354"/>
                  </a:ext>
                </a:extLst>
              </a:tr>
            </a:tbl>
          </a:graphicData>
        </a:graphic>
      </p:graphicFrame>
      <p:sp>
        <p:nvSpPr>
          <p:cNvPr id="6" name="TextBox 5">
            <a:extLst>
              <a:ext uri="{FF2B5EF4-FFF2-40B4-BE49-F238E27FC236}">
                <a16:creationId xmlns:a16="http://schemas.microsoft.com/office/drawing/2014/main" id="{CF184653-931C-4BAB-A00E-C35E4E16A19A}"/>
              </a:ext>
            </a:extLst>
          </p:cNvPr>
          <p:cNvSpPr txBox="1"/>
          <p:nvPr/>
        </p:nvSpPr>
        <p:spPr>
          <a:xfrm>
            <a:off x="817926" y="303184"/>
            <a:ext cx="2642532" cy="584775"/>
          </a:xfrm>
          <a:prstGeom prst="rect">
            <a:avLst/>
          </a:prstGeom>
          <a:noFill/>
        </p:spPr>
        <p:txBody>
          <a:bodyPr wrap="square" rtlCol="0">
            <a:spAutoFit/>
          </a:bodyPr>
          <a:lstStyle/>
          <a:p>
            <a:r>
              <a:rPr lang="en-US" sz="3200" b="1" dirty="0">
                <a:solidFill>
                  <a:schemeClr val="accent1">
                    <a:lumMod val="75000"/>
                  </a:schemeClr>
                </a:solidFill>
                <a:latin typeface="+mj-lt"/>
              </a:rPr>
              <a:t>Final Data Set</a:t>
            </a:r>
          </a:p>
        </p:txBody>
      </p:sp>
      <p:pic>
        <p:nvPicPr>
          <p:cNvPr id="7" name="Picture 6" descr="A picture containing knife&#10;&#10;Description automatically generated">
            <a:extLst>
              <a:ext uri="{FF2B5EF4-FFF2-40B4-BE49-F238E27FC236}">
                <a16:creationId xmlns:a16="http://schemas.microsoft.com/office/drawing/2014/main" id="{C5FDAC7D-0D91-44F8-93BF-7845FF4997DF}"/>
              </a:ext>
            </a:extLst>
          </p:cNvPr>
          <p:cNvPicPr>
            <a:picLocks noChangeAspect="1"/>
          </p:cNvPicPr>
          <p:nvPr/>
        </p:nvPicPr>
        <p:blipFill>
          <a:blip r:embed="rId3"/>
          <a:stretch>
            <a:fillRect/>
          </a:stretch>
        </p:blipFill>
        <p:spPr>
          <a:xfrm>
            <a:off x="10255348" y="33505"/>
            <a:ext cx="1936652" cy="846111"/>
          </a:xfrm>
          <a:prstGeom prst="rect">
            <a:avLst/>
          </a:prstGeom>
        </p:spPr>
      </p:pic>
      <p:sp>
        <p:nvSpPr>
          <p:cNvPr id="9" name="Slide Number Placeholder 8">
            <a:extLst>
              <a:ext uri="{FF2B5EF4-FFF2-40B4-BE49-F238E27FC236}">
                <a16:creationId xmlns:a16="http://schemas.microsoft.com/office/drawing/2014/main" id="{CA3F1224-2D17-45D1-9E34-C828CE24F210}"/>
              </a:ext>
            </a:extLst>
          </p:cNvPr>
          <p:cNvSpPr>
            <a:spLocks noGrp="1"/>
          </p:cNvSpPr>
          <p:nvPr>
            <p:ph type="sldNum" sz="quarter" idx="12"/>
          </p:nvPr>
        </p:nvSpPr>
        <p:spPr/>
        <p:txBody>
          <a:bodyPr/>
          <a:lstStyle/>
          <a:p>
            <a:fld id="{FB2BAC19-8849-49BD-897D-2043F4903CEF}" type="slidenum">
              <a:rPr lang="en-IN" smtClean="0"/>
              <a:t>30</a:t>
            </a:fld>
            <a:endParaRPr lang="en-IN" dirty="0"/>
          </a:p>
        </p:txBody>
      </p:sp>
    </p:spTree>
    <p:extLst>
      <p:ext uri="{BB962C8B-B14F-4D97-AF65-F5344CB8AC3E}">
        <p14:creationId xmlns:p14="http://schemas.microsoft.com/office/powerpoint/2010/main" val="27892707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D0AFFB5-A00D-43AF-828F-0B26E4DD49D7}"/>
              </a:ext>
            </a:extLst>
          </p:cNvPr>
          <p:cNvPicPr>
            <a:picLocks noChangeAspect="1"/>
          </p:cNvPicPr>
          <p:nvPr/>
        </p:nvPicPr>
        <p:blipFill>
          <a:blip r:embed="rId3"/>
          <a:stretch>
            <a:fillRect/>
          </a:stretch>
        </p:blipFill>
        <p:spPr>
          <a:xfrm>
            <a:off x="2681417" y="0"/>
            <a:ext cx="6829165" cy="6858000"/>
          </a:xfrm>
          <a:prstGeom prst="rect">
            <a:avLst/>
          </a:prstGeom>
        </p:spPr>
      </p:pic>
      <p:sp>
        <p:nvSpPr>
          <p:cNvPr id="5" name="TextBox 4">
            <a:extLst>
              <a:ext uri="{FF2B5EF4-FFF2-40B4-BE49-F238E27FC236}">
                <a16:creationId xmlns:a16="http://schemas.microsoft.com/office/drawing/2014/main" id="{7A00A960-5806-450F-B1DF-D83D2D2AE4CC}"/>
              </a:ext>
            </a:extLst>
          </p:cNvPr>
          <p:cNvSpPr txBox="1"/>
          <p:nvPr/>
        </p:nvSpPr>
        <p:spPr>
          <a:xfrm>
            <a:off x="536895" y="469783"/>
            <a:ext cx="3271707" cy="584775"/>
          </a:xfrm>
          <a:prstGeom prst="rect">
            <a:avLst/>
          </a:prstGeom>
          <a:noFill/>
        </p:spPr>
        <p:txBody>
          <a:bodyPr wrap="square" rtlCol="0">
            <a:spAutoFit/>
          </a:bodyPr>
          <a:lstStyle/>
          <a:p>
            <a:r>
              <a:rPr lang="en-US" sz="3200" b="1" dirty="0">
                <a:solidFill>
                  <a:schemeClr val="accent1">
                    <a:lumMod val="75000"/>
                  </a:schemeClr>
                </a:solidFill>
                <a:latin typeface="+mj-lt"/>
              </a:rPr>
              <a:t>Final Decision Tree</a:t>
            </a:r>
          </a:p>
        </p:txBody>
      </p:sp>
      <p:pic>
        <p:nvPicPr>
          <p:cNvPr id="6" name="Picture 5" descr="A picture containing knife&#10;&#10;Description automatically generated">
            <a:extLst>
              <a:ext uri="{FF2B5EF4-FFF2-40B4-BE49-F238E27FC236}">
                <a16:creationId xmlns:a16="http://schemas.microsoft.com/office/drawing/2014/main" id="{4F13F032-8F5C-4BE1-BB3F-CDAA5D0C1208}"/>
              </a:ext>
            </a:extLst>
          </p:cNvPr>
          <p:cNvPicPr>
            <a:picLocks noChangeAspect="1"/>
          </p:cNvPicPr>
          <p:nvPr/>
        </p:nvPicPr>
        <p:blipFill>
          <a:blip r:embed="rId4"/>
          <a:stretch>
            <a:fillRect/>
          </a:stretch>
        </p:blipFill>
        <p:spPr>
          <a:xfrm>
            <a:off x="10255348" y="0"/>
            <a:ext cx="1936652" cy="846111"/>
          </a:xfrm>
          <a:prstGeom prst="rect">
            <a:avLst/>
          </a:prstGeom>
        </p:spPr>
      </p:pic>
      <p:sp>
        <p:nvSpPr>
          <p:cNvPr id="8" name="Slide Number Placeholder 7">
            <a:extLst>
              <a:ext uri="{FF2B5EF4-FFF2-40B4-BE49-F238E27FC236}">
                <a16:creationId xmlns:a16="http://schemas.microsoft.com/office/drawing/2014/main" id="{61FC056A-7C5C-4304-829D-C0B0B94AD44B}"/>
              </a:ext>
            </a:extLst>
          </p:cNvPr>
          <p:cNvSpPr>
            <a:spLocks noGrp="1"/>
          </p:cNvSpPr>
          <p:nvPr>
            <p:ph type="sldNum" sz="quarter" idx="12"/>
          </p:nvPr>
        </p:nvSpPr>
        <p:spPr/>
        <p:txBody>
          <a:bodyPr/>
          <a:lstStyle/>
          <a:p>
            <a:fld id="{FB2BAC19-8849-49BD-897D-2043F4903CEF}" type="slidenum">
              <a:rPr lang="en-IN" smtClean="0"/>
              <a:t>31</a:t>
            </a:fld>
            <a:endParaRPr lang="en-IN" dirty="0"/>
          </a:p>
        </p:txBody>
      </p:sp>
    </p:spTree>
    <p:extLst>
      <p:ext uri="{BB962C8B-B14F-4D97-AF65-F5344CB8AC3E}">
        <p14:creationId xmlns:p14="http://schemas.microsoft.com/office/powerpoint/2010/main" val="41911482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85621-E51A-4EB2-91B2-2ACB02C02028}"/>
              </a:ext>
            </a:extLst>
          </p:cNvPr>
          <p:cNvSpPr>
            <a:spLocks noGrp="1"/>
          </p:cNvSpPr>
          <p:nvPr>
            <p:ph type="title"/>
          </p:nvPr>
        </p:nvSpPr>
        <p:spPr>
          <a:xfrm>
            <a:off x="838200" y="331570"/>
            <a:ext cx="10515600" cy="893224"/>
          </a:xfrm>
        </p:spPr>
        <p:txBody>
          <a:bodyPr>
            <a:normAutofit/>
          </a:bodyPr>
          <a:lstStyle/>
          <a:p>
            <a:pPr algn="ctr"/>
            <a:r>
              <a:rPr lang="en-US" sz="3200" dirty="0">
                <a:solidFill>
                  <a:schemeClr val="accent1">
                    <a:lumMod val="75000"/>
                  </a:schemeClr>
                </a:solidFill>
              </a:rPr>
              <a:t>Decision Tree Code</a:t>
            </a:r>
          </a:p>
        </p:txBody>
      </p:sp>
      <p:pic>
        <p:nvPicPr>
          <p:cNvPr id="4" name="Picture 3">
            <a:extLst>
              <a:ext uri="{FF2B5EF4-FFF2-40B4-BE49-F238E27FC236}">
                <a16:creationId xmlns:a16="http://schemas.microsoft.com/office/drawing/2014/main" id="{C801C037-1DF1-4DE1-A7D3-D5FCFFD0BD3D}"/>
              </a:ext>
            </a:extLst>
          </p:cNvPr>
          <p:cNvPicPr>
            <a:picLocks noChangeAspect="1"/>
          </p:cNvPicPr>
          <p:nvPr/>
        </p:nvPicPr>
        <p:blipFill>
          <a:blip r:embed="rId3"/>
          <a:stretch>
            <a:fillRect/>
          </a:stretch>
        </p:blipFill>
        <p:spPr>
          <a:xfrm>
            <a:off x="343507" y="1089073"/>
            <a:ext cx="11359135" cy="5402306"/>
          </a:xfrm>
          <a:prstGeom prst="rect">
            <a:avLst/>
          </a:prstGeom>
        </p:spPr>
      </p:pic>
      <p:sp>
        <p:nvSpPr>
          <p:cNvPr id="5" name="TextBox 4">
            <a:extLst>
              <a:ext uri="{FF2B5EF4-FFF2-40B4-BE49-F238E27FC236}">
                <a16:creationId xmlns:a16="http://schemas.microsoft.com/office/drawing/2014/main" id="{261C5A14-4461-49D9-BE0D-ACE25D2B07B0}"/>
              </a:ext>
            </a:extLst>
          </p:cNvPr>
          <p:cNvSpPr txBox="1"/>
          <p:nvPr/>
        </p:nvSpPr>
        <p:spPr>
          <a:xfrm>
            <a:off x="8137321" y="1394071"/>
            <a:ext cx="3565321" cy="338554"/>
          </a:xfrm>
          <a:prstGeom prst="rect">
            <a:avLst/>
          </a:prstGeom>
          <a:noFill/>
        </p:spPr>
        <p:txBody>
          <a:bodyPr wrap="square" rtlCol="0">
            <a:spAutoFit/>
          </a:bodyPr>
          <a:lstStyle/>
          <a:p>
            <a:r>
              <a:rPr lang="en-US" sz="1600" dirty="0">
                <a:solidFill>
                  <a:srgbClr val="FF0000"/>
                </a:solidFill>
              </a:rPr>
              <a:t>Reading Dataset from Excel Sheet</a:t>
            </a:r>
          </a:p>
        </p:txBody>
      </p:sp>
      <p:sp>
        <p:nvSpPr>
          <p:cNvPr id="6" name="TextBox 5">
            <a:extLst>
              <a:ext uri="{FF2B5EF4-FFF2-40B4-BE49-F238E27FC236}">
                <a16:creationId xmlns:a16="http://schemas.microsoft.com/office/drawing/2014/main" id="{A784EBCE-73F4-4777-8D81-FA17F9E70A6E}"/>
              </a:ext>
            </a:extLst>
          </p:cNvPr>
          <p:cNvSpPr txBox="1"/>
          <p:nvPr/>
        </p:nvSpPr>
        <p:spPr>
          <a:xfrm>
            <a:off x="8137321" y="2099797"/>
            <a:ext cx="3565321" cy="338554"/>
          </a:xfrm>
          <a:prstGeom prst="rect">
            <a:avLst/>
          </a:prstGeom>
          <a:noFill/>
        </p:spPr>
        <p:txBody>
          <a:bodyPr wrap="square" rtlCol="0">
            <a:spAutoFit/>
          </a:bodyPr>
          <a:lstStyle/>
          <a:p>
            <a:r>
              <a:rPr lang="en-US" sz="1600" dirty="0">
                <a:solidFill>
                  <a:srgbClr val="FF0000"/>
                </a:solidFill>
              </a:rPr>
              <a:t>Converting String attributes to numbers</a:t>
            </a:r>
          </a:p>
        </p:txBody>
      </p:sp>
      <p:sp>
        <p:nvSpPr>
          <p:cNvPr id="7" name="TextBox 6">
            <a:extLst>
              <a:ext uri="{FF2B5EF4-FFF2-40B4-BE49-F238E27FC236}">
                <a16:creationId xmlns:a16="http://schemas.microsoft.com/office/drawing/2014/main" id="{E5DCEAC0-4F96-4338-A776-E52396FC15B9}"/>
              </a:ext>
            </a:extLst>
          </p:cNvPr>
          <p:cNvSpPr txBox="1"/>
          <p:nvPr/>
        </p:nvSpPr>
        <p:spPr>
          <a:xfrm>
            <a:off x="8137320" y="4325659"/>
            <a:ext cx="3322041" cy="584775"/>
          </a:xfrm>
          <a:prstGeom prst="rect">
            <a:avLst/>
          </a:prstGeom>
          <a:noFill/>
        </p:spPr>
        <p:txBody>
          <a:bodyPr wrap="square" rtlCol="0">
            <a:spAutoFit/>
          </a:bodyPr>
          <a:lstStyle/>
          <a:p>
            <a:r>
              <a:rPr lang="en-US" sz="1600" dirty="0">
                <a:solidFill>
                  <a:srgbClr val="FF0000"/>
                </a:solidFill>
              </a:rPr>
              <a:t>Splitting Data set into training and Testing</a:t>
            </a:r>
          </a:p>
        </p:txBody>
      </p:sp>
      <p:sp>
        <p:nvSpPr>
          <p:cNvPr id="10" name="TextBox 9">
            <a:extLst>
              <a:ext uri="{FF2B5EF4-FFF2-40B4-BE49-F238E27FC236}">
                <a16:creationId xmlns:a16="http://schemas.microsoft.com/office/drawing/2014/main" id="{14EC6D5E-7DF7-4F42-AD90-F6D0F802D5C2}"/>
              </a:ext>
            </a:extLst>
          </p:cNvPr>
          <p:cNvSpPr txBox="1"/>
          <p:nvPr/>
        </p:nvSpPr>
        <p:spPr>
          <a:xfrm>
            <a:off x="8137320" y="5091819"/>
            <a:ext cx="3951214" cy="338554"/>
          </a:xfrm>
          <a:prstGeom prst="rect">
            <a:avLst/>
          </a:prstGeom>
          <a:noFill/>
        </p:spPr>
        <p:txBody>
          <a:bodyPr wrap="square" rtlCol="0">
            <a:spAutoFit/>
          </a:bodyPr>
          <a:lstStyle/>
          <a:p>
            <a:r>
              <a:rPr lang="en-US" sz="1600" dirty="0">
                <a:solidFill>
                  <a:srgbClr val="FF0000"/>
                </a:solidFill>
              </a:rPr>
              <a:t>Training Decision Tree</a:t>
            </a:r>
          </a:p>
        </p:txBody>
      </p:sp>
      <p:sp>
        <p:nvSpPr>
          <p:cNvPr id="11" name="TextBox 10">
            <a:extLst>
              <a:ext uri="{FF2B5EF4-FFF2-40B4-BE49-F238E27FC236}">
                <a16:creationId xmlns:a16="http://schemas.microsoft.com/office/drawing/2014/main" id="{C62A9009-6CE3-40B4-BF3D-72CEBC27196D}"/>
              </a:ext>
            </a:extLst>
          </p:cNvPr>
          <p:cNvSpPr txBox="1"/>
          <p:nvPr/>
        </p:nvSpPr>
        <p:spPr>
          <a:xfrm>
            <a:off x="8137320" y="5430372"/>
            <a:ext cx="3951214" cy="338554"/>
          </a:xfrm>
          <a:prstGeom prst="rect">
            <a:avLst/>
          </a:prstGeom>
          <a:noFill/>
        </p:spPr>
        <p:txBody>
          <a:bodyPr wrap="square" rtlCol="0">
            <a:spAutoFit/>
          </a:bodyPr>
          <a:lstStyle/>
          <a:p>
            <a:r>
              <a:rPr lang="en-US" sz="1600" dirty="0" err="1">
                <a:solidFill>
                  <a:srgbClr val="FF0000"/>
                </a:solidFill>
              </a:rPr>
              <a:t>Visualising</a:t>
            </a:r>
            <a:r>
              <a:rPr lang="en-US" sz="1600" dirty="0">
                <a:solidFill>
                  <a:srgbClr val="FF0000"/>
                </a:solidFill>
              </a:rPr>
              <a:t> Decision Tree</a:t>
            </a:r>
          </a:p>
        </p:txBody>
      </p:sp>
      <p:sp>
        <p:nvSpPr>
          <p:cNvPr id="12" name="Arrow: Right 11">
            <a:extLst>
              <a:ext uri="{FF2B5EF4-FFF2-40B4-BE49-F238E27FC236}">
                <a16:creationId xmlns:a16="http://schemas.microsoft.com/office/drawing/2014/main" id="{234662E9-C52F-48C8-B1B9-AD8BA66B7711}"/>
              </a:ext>
            </a:extLst>
          </p:cNvPr>
          <p:cNvSpPr/>
          <p:nvPr/>
        </p:nvSpPr>
        <p:spPr>
          <a:xfrm rot="10800000">
            <a:off x="3858935" y="1542256"/>
            <a:ext cx="4278385" cy="8728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16EAAEE8-2255-45E6-B394-450EEF657985}"/>
              </a:ext>
            </a:extLst>
          </p:cNvPr>
          <p:cNvSpPr/>
          <p:nvPr/>
        </p:nvSpPr>
        <p:spPr>
          <a:xfrm rot="10800000">
            <a:off x="7130642" y="4494935"/>
            <a:ext cx="1006678" cy="872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C276802F-5F18-4226-B236-763D33489B16}"/>
              </a:ext>
            </a:extLst>
          </p:cNvPr>
          <p:cNvSpPr/>
          <p:nvPr/>
        </p:nvSpPr>
        <p:spPr>
          <a:xfrm rot="10800000">
            <a:off x="4446164" y="5227539"/>
            <a:ext cx="3758268" cy="12401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372AFF89-258C-4A8E-B1A6-61B42E5209FB}"/>
              </a:ext>
            </a:extLst>
          </p:cNvPr>
          <p:cNvSpPr/>
          <p:nvPr/>
        </p:nvSpPr>
        <p:spPr>
          <a:xfrm rot="10800000">
            <a:off x="6493076" y="5566091"/>
            <a:ext cx="1711355" cy="10184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1" name="Slide Number Placeholder 20">
            <a:extLst>
              <a:ext uri="{FF2B5EF4-FFF2-40B4-BE49-F238E27FC236}">
                <a16:creationId xmlns:a16="http://schemas.microsoft.com/office/drawing/2014/main" id="{F73A1D73-7481-4E50-97AC-E8E7757B7FC9}"/>
              </a:ext>
            </a:extLst>
          </p:cNvPr>
          <p:cNvSpPr>
            <a:spLocks noGrp="1"/>
          </p:cNvSpPr>
          <p:nvPr>
            <p:ph type="sldNum" sz="quarter" idx="12"/>
          </p:nvPr>
        </p:nvSpPr>
        <p:spPr/>
        <p:txBody>
          <a:bodyPr/>
          <a:lstStyle/>
          <a:p>
            <a:fld id="{FB2BAC19-8849-49BD-897D-2043F4903CEF}" type="slidenum">
              <a:rPr lang="en-IN" smtClean="0"/>
              <a:t>32</a:t>
            </a:fld>
            <a:endParaRPr lang="en-IN" dirty="0"/>
          </a:p>
        </p:txBody>
      </p:sp>
      <p:pic>
        <p:nvPicPr>
          <p:cNvPr id="22" name="Picture 21" descr="A picture containing knife&#10;&#10;Description automatically generated">
            <a:extLst>
              <a:ext uri="{FF2B5EF4-FFF2-40B4-BE49-F238E27FC236}">
                <a16:creationId xmlns:a16="http://schemas.microsoft.com/office/drawing/2014/main" id="{561FCB6B-08F8-4FC5-9508-A554008D7CF1}"/>
              </a:ext>
            </a:extLst>
          </p:cNvPr>
          <p:cNvPicPr>
            <a:picLocks noChangeAspect="1"/>
          </p:cNvPicPr>
          <p:nvPr/>
        </p:nvPicPr>
        <p:blipFill>
          <a:blip r:embed="rId4"/>
          <a:stretch>
            <a:fillRect/>
          </a:stretch>
        </p:blipFill>
        <p:spPr>
          <a:xfrm>
            <a:off x="10255348" y="14109"/>
            <a:ext cx="1936652" cy="846111"/>
          </a:xfrm>
          <a:prstGeom prst="rect">
            <a:avLst/>
          </a:prstGeom>
        </p:spPr>
      </p:pic>
    </p:spTree>
    <p:extLst>
      <p:ext uri="{BB962C8B-B14F-4D97-AF65-F5344CB8AC3E}">
        <p14:creationId xmlns:p14="http://schemas.microsoft.com/office/powerpoint/2010/main" val="11722519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B2338-8807-4E8D-8096-109DEB83C20F}"/>
              </a:ext>
            </a:extLst>
          </p:cNvPr>
          <p:cNvSpPr>
            <a:spLocks noGrp="1"/>
          </p:cNvSpPr>
          <p:nvPr>
            <p:ph type="title"/>
          </p:nvPr>
        </p:nvSpPr>
        <p:spPr>
          <a:xfrm>
            <a:off x="838200" y="440625"/>
            <a:ext cx="10515600" cy="1325563"/>
          </a:xfrm>
        </p:spPr>
        <p:txBody>
          <a:bodyPr>
            <a:normAutofit/>
          </a:bodyPr>
          <a:lstStyle/>
          <a:p>
            <a:r>
              <a:rPr lang="en-US" sz="3200" b="1" dirty="0">
                <a:solidFill>
                  <a:schemeClr val="accent1"/>
                </a:solidFill>
              </a:rPr>
              <a:t>DEMO</a:t>
            </a:r>
          </a:p>
        </p:txBody>
      </p:sp>
      <p:sp>
        <p:nvSpPr>
          <p:cNvPr id="4" name="Slide Number Placeholder 3">
            <a:extLst>
              <a:ext uri="{FF2B5EF4-FFF2-40B4-BE49-F238E27FC236}">
                <a16:creationId xmlns:a16="http://schemas.microsoft.com/office/drawing/2014/main" id="{91CDDC36-BF32-4C92-9E65-DC642AD7BA8B}"/>
              </a:ext>
            </a:extLst>
          </p:cNvPr>
          <p:cNvSpPr>
            <a:spLocks noGrp="1"/>
          </p:cNvSpPr>
          <p:nvPr>
            <p:ph type="sldNum" sz="quarter" idx="12"/>
          </p:nvPr>
        </p:nvSpPr>
        <p:spPr/>
        <p:txBody>
          <a:bodyPr/>
          <a:lstStyle/>
          <a:p>
            <a:fld id="{FB2BAC19-8849-49BD-897D-2043F4903CEF}" type="slidenum">
              <a:rPr lang="en-IN" smtClean="0"/>
              <a:t>33</a:t>
            </a:fld>
            <a:endParaRPr lang="en-IN" dirty="0"/>
          </a:p>
        </p:txBody>
      </p:sp>
    </p:spTree>
    <p:extLst>
      <p:ext uri="{BB962C8B-B14F-4D97-AF65-F5344CB8AC3E}">
        <p14:creationId xmlns:p14="http://schemas.microsoft.com/office/powerpoint/2010/main" val="14152793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F58EDD9-0685-44E6-9B72-108BB10E1A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0C0DA01-510C-489E-A3D1-102078B7D5AD}"/>
              </a:ext>
            </a:extLst>
          </p:cNvPr>
          <p:cNvSpPr>
            <a:spLocks noGrp="1"/>
          </p:cNvSpPr>
          <p:nvPr>
            <p:ph type="title"/>
          </p:nvPr>
        </p:nvSpPr>
        <p:spPr>
          <a:xfrm>
            <a:off x="633446" y="640081"/>
            <a:ext cx="6562262" cy="3849244"/>
          </a:xfrm>
          <a:noFill/>
        </p:spPr>
        <p:txBody>
          <a:bodyPr vert="horz" lIns="91440" tIns="45720" rIns="91440" bIns="45720" rtlCol="0" anchor="b">
            <a:normAutofit/>
          </a:bodyPr>
          <a:lstStyle/>
          <a:p>
            <a:pPr algn="r"/>
            <a:r>
              <a:rPr lang="en-US" sz="6000" b="1" dirty="0">
                <a:solidFill>
                  <a:srgbClr val="002060"/>
                </a:solidFill>
              </a:rPr>
              <a:t>QUESTIONS!!</a:t>
            </a:r>
          </a:p>
        </p:txBody>
      </p:sp>
      <p:pic>
        <p:nvPicPr>
          <p:cNvPr id="5" name="Content Placeholder 4" descr="A picture containing toy&#10;&#10;Description automatically generated">
            <a:extLst>
              <a:ext uri="{FF2B5EF4-FFF2-40B4-BE49-F238E27FC236}">
                <a16:creationId xmlns:a16="http://schemas.microsoft.com/office/drawing/2014/main" id="{78DCFABA-933B-4EB1-A873-408A0CD5413E}"/>
              </a:ext>
            </a:extLst>
          </p:cNvPr>
          <p:cNvPicPr>
            <a:picLocks noChangeAspect="1"/>
          </p:cNvPicPr>
          <p:nvPr/>
        </p:nvPicPr>
        <p:blipFill rotWithShape="1">
          <a:blip r:embed="rId2">
            <a:extLst>
              <a:ext uri="{28A0092B-C50C-407E-A947-70E740481C1C}">
                <a14:useLocalDpi xmlns:a14="http://schemas.microsoft.com/office/drawing/2010/main" val="0"/>
              </a:ext>
            </a:extLst>
          </a:blip>
          <a:srcRect r="18554"/>
          <a:stretch/>
        </p:blipFill>
        <p:spPr>
          <a:xfrm>
            <a:off x="7552944" y="10"/>
            <a:ext cx="4636008" cy="6857990"/>
          </a:xfrm>
          <a:prstGeom prst="rect">
            <a:avLst/>
          </a:prstGeom>
        </p:spPr>
      </p:pic>
      <p:sp>
        <p:nvSpPr>
          <p:cNvPr id="4" name="Slide Number Placeholder 3">
            <a:extLst>
              <a:ext uri="{FF2B5EF4-FFF2-40B4-BE49-F238E27FC236}">
                <a16:creationId xmlns:a16="http://schemas.microsoft.com/office/drawing/2014/main" id="{2ADB7022-DEAF-4C25-B387-ED8827DFE5B4}"/>
              </a:ext>
            </a:extLst>
          </p:cNvPr>
          <p:cNvSpPr>
            <a:spLocks noGrp="1"/>
          </p:cNvSpPr>
          <p:nvPr>
            <p:ph type="sldNum" sz="quarter" idx="12"/>
          </p:nvPr>
        </p:nvSpPr>
        <p:spPr/>
        <p:txBody>
          <a:bodyPr/>
          <a:lstStyle/>
          <a:p>
            <a:fld id="{FB2BAC19-8849-49BD-897D-2043F4903CEF}" type="slidenum">
              <a:rPr lang="en-IN" smtClean="0"/>
              <a:t>34</a:t>
            </a:fld>
            <a:endParaRPr lang="en-IN" dirty="0"/>
          </a:p>
        </p:txBody>
      </p:sp>
    </p:spTree>
    <p:extLst>
      <p:ext uri="{BB962C8B-B14F-4D97-AF65-F5344CB8AC3E}">
        <p14:creationId xmlns:p14="http://schemas.microsoft.com/office/powerpoint/2010/main" val="5071521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26A84AF-6F58-471A-BF1F-10D8C0351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close up of a sign&#10;&#10;Description automatically generated">
            <a:extLst>
              <a:ext uri="{FF2B5EF4-FFF2-40B4-BE49-F238E27FC236}">
                <a16:creationId xmlns:a16="http://schemas.microsoft.com/office/drawing/2014/main" id="{A7E981EE-CC36-4543-B5C3-B1D5AF1623B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 b="4517"/>
          <a:stretch/>
        </p:blipFill>
        <p:spPr>
          <a:xfrm>
            <a:off x="3596440" y="1043826"/>
            <a:ext cx="4996070" cy="4770348"/>
          </a:xfrm>
          <a:prstGeom prst="rect">
            <a:avLst/>
          </a:prstGeom>
        </p:spPr>
      </p:pic>
      <p:sp>
        <p:nvSpPr>
          <p:cNvPr id="3" name="Slide Number Placeholder 2">
            <a:extLst>
              <a:ext uri="{FF2B5EF4-FFF2-40B4-BE49-F238E27FC236}">
                <a16:creationId xmlns:a16="http://schemas.microsoft.com/office/drawing/2014/main" id="{F29BCDB2-1B88-46F6-9DF4-D27F2A2C6C4E}"/>
              </a:ext>
            </a:extLst>
          </p:cNvPr>
          <p:cNvSpPr>
            <a:spLocks noGrp="1"/>
          </p:cNvSpPr>
          <p:nvPr>
            <p:ph type="sldNum" sz="quarter" idx="12"/>
          </p:nvPr>
        </p:nvSpPr>
        <p:spPr/>
        <p:txBody>
          <a:bodyPr/>
          <a:lstStyle/>
          <a:p>
            <a:fld id="{FB2BAC19-8849-49BD-897D-2043F4903CEF}" type="slidenum">
              <a:rPr lang="en-IN" smtClean="0"/>
              <a:t>35</a:t>
            </a:fld>
            <a:endParaRPr lang="en-IN" dirty="0"/>
          </a:p>
        </p:txBody>
      </p:sp>
    </p:spTree>
    <p:extLst>
      <p:ext uri="{BB962C8B-B14F-4D97-AF65-F5344CB8AC3E}">
        <p14:creationId xmlns:p14="http://schemas.microsoft.com/office/powerpoint/2010/main" val="1407473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159115"/>
            <a:ext cx="10515600" cy="503494"/>
          </a:xfrm>
        </p:spPr>
        <p:txBody>
          <a:bodyPr>
            <a:normAutofit fontScale="90000"/>
          </a:bodyPr>
          <a:lstStyle/>
          <a:p>
            <a:r>
              <a:rPr lang="en-IN" sz="3200" b="1" dirty="0">
                <a:solidFill>
                  <a:srgbClr val="002060"/>
                </a:solidFill>
              </a:rPr>
              <a:t>Application Scenarios</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3"/>
          <a:stretch>
            <a:fillRect/>
          </a:stretch>
        </p:blipFill>
        <p:spPr>
          <a:xfrm>
            <a:off x="10255348" y="0"/>
            <a:ext cx="1936652" cy="846111"/>
          </a:xfrm>
          <a:prstGeom prst="rect">
            <a:avLst/>
          </a:prstGeom>
        </p:spPr>
      </p:pic>
      <p:sp>
        <p:nvSpPr>
          <p:cNvPr id="5" name="Flowchart: Multidocument 4">
            <a:extLst>
              <a:ext uri="{FF2B5EF4-FFF2-40B4-BE49-F238E27FC236}">
                <a16:creationId xmlns:a16="http://schemas.microsoft.com/office/drawing/2014/main" id="{BDFB45E5-D42F-4B34-9BA7-20F0DE58227C}"/>
              </a:ext>
            </a:extLst>
          </p:cNvPr>
          <p:cNvSpPr/>
          <p:nvPr/>
        </p:nvSpPr>
        <p:spPr>
          <a:xfrm>
            <a:off x="1232452" y="1135780"/>
            <a:ext cx="3869635" cy="4840950"/>
          </a:xfrm>
          <a:prstGeom prst="flowChartMultidocument">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81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600" b="1" dirty="0">
                <a:solidFill>
                  <a:schemeClr val="tx1"/>
                </a:solidFill>
              </a:rPr>
              <a:t>Application Scenario AS01</a:t>
            </a:r>
          </a:p>
          <a:p>
            <a:pPr algn="just"/>
            <a:r>
              <a:rPr lang="en-IN" sz="1600" dirty="0">
                <a:solidFill>
                  <a:schemeClr val="tx1"/>
                </a:solidFill>
              </a:rPr>
              <a:t>Description: The rescue robots must act in a community and each bots must be assigned specific tasks. The robots must be able to detect living objects and also do the survey of the rescue area.</a:t>
            </a:r>
          </a:p>
          <a:p>
            <a:pPr algn="just"/>
            <a:endParaRPr lang="en-IN" sz="1600" dirty="0">
              <a:solidFill>
                <a:schemeClr val="tx1"/>
              </a:solidFill>
            </a:endParaRPr>
          </a:p>
          <a:p>
            <a:pPr algn="just"/>
            <a:r>
              <a:rPr lang="en-IN" sz="1600" b="1" dirty="0">
                <a:solidFill>
                  <a:schemeClr val="tx1"/>
                </a:solidFill>
              </a:rPr>
              <a:t>Principle Solution</a:t>
            </a:r>
            <a:r>
              <a:rPr lang="en-IN" sz="1600" dirty="0">
                <a:solidFill>
                  <a:schemeClr val="tx1"/>
                </a:solidFill>
              </a:rPr>
              <a:t>: The leader bot is responsible for doing the survey of the area. It analyses the area and assigns tasks and location to the follower robots. The detection is done by the follower robot.</a:t>
            </a:r>
          </a:p>
          <a:p>
            <a:pPr algn="just"/>
            <a:endParaRPr lang="en-IN" sz="1600" dirty="0">
              <a:solidFill>
                <a:schemeClr val="tx1"/>
              </a:solidFill>
            </a:endParaRPr>
          </a:p>
        </p:txBody>
      </p:sp>
      <p:pic>
        <p:nvPicPr>
          <p:cNvPr id="7" name="Picture 6" descr="A close up of a map&#10;&#10;Description automatically generated">
            <a:extLst>
              <a:ext uri="{FF2B5EF4-FFF2-40B4-BE49-F238E27FC236}">
                <a16:creationId xmlns:a16="http://schemas.microsoft.com/office/drawing/2014/main" id="{1030EB12-3DF6-4F4E-8229-2172C2F127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3805" y="1135780"/>
            <a:ext cx="4454768" cy="5563105"/>
          </a:xfrm>
          <a:prstGeom prst="rect">
            <a:avLst/>
          </a:prstGeom>
        </p:spPr>
      </p:pic>
      <p:sp>
        <p:nvSpPr>
          <p:cNvPr id="6" name="Slide Number Placeholder 5">
            <a:extLst>
              <a:ext uri="{FF2B5EF4-FFF2-40B4-BE49-F238E27FC236}">
                <a16:creationId xmlns:a16="http://schemas.microsoft.com/office/drawing/2014/main" id="{4058AE74-0245-4636-AC73-DBB70D944C3E}"/>
              </a:ext>
            </a:extLst>
          </p:cNvPr>
          <p:cNvSpPr>
            <a:spLocks noGrp="1"/>
          </p:cNvSpPr>
          <p:nvPr>
            <p:ph type="sldNum" sz="quarter" idx="12"/>
          </p:nvPr>
        </p:nvSpPr>
        <p:spPr/>
        <p:txBody>
          <a:bodyPr/>
          <a:lstStyle/>
          <a:p>
            <a:fld id="{FB2BAC19-8849-49BD-897D-2043F4903CEF}" type="slidenum">
              <a:rPr lang="en-IN" smtClean="0"/>
              <a:t>4</a:t>
            </a:fld>
            <a:endParaRPr lang="en-IN" dirty="0"/>
          </a:p>
        </p:txBody>
      </p:sp>
    </p:spTree>
    <p:extLst>
      <p:ext uri="{BB962C8B-B14F-4D97-AF65-F5344CB8AC3E}">
        <p14:creationId xmlns:p14="http://schemas.microsoft.com/office/powerpoint/2010/main" val="3997839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214699"/>
            <a:ext cx="10515600" cy="500918"/>
          </a:xfrm>
        </p:spPr>
        <p:txBody>
          <a:bodyPr>
            <a:normAutofit fontScale="90000"/>
          </a:bodyPr>
          <a:lstStyle/>
          <a:p>
            <a:r>
              <a:rPr lang="en-IN" sz="3200" b="1" dirty="0">
                <a:solidFill>
                  <a:srgbClr val="002060"/>
                </a:solidFill>
              </a:rPr>
              <a:t>Application Scenarios(contd..)</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3"/>
          <a:stretch>
            <a:fillRect/>
          </a:stretch>
        </p:blipFill>
        <p:spPr>
          <a:xfrm>
            <a:off x="10255348" y="0"/>
            <a:ext cx="1936652" cy="846111"/>
          </a:xfrm>
          <a:prstGeom prst="rect">
            <a:avLst/>
          </a:prstGeom>
        </p:spPr>
      </p:pic>
      <p:pic>
        <p:nvPicPr>
          <p:cNvPr id="6" name="Picture 5" descr="A close up of a map&#10;&#10;Description automatically generated">
            <a:extLst>
              <a:ext uri="{FF2B5EF4-FFF2-40B4-BE49-F238E27FC236}">
                <a16:creationId xmlns:a16="http://schemas.microsoft.com/office/drawing/2014/main" id="{FD78366C-65A2-4448-B663-3A0C181133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3807" y="1135780"/>
            <a:ext cx="4454767" cy="5507521"/>
          </a:xfrm>
          <a:prstGeom prst="rect">
            <a:avLst/>
          </a:prstGeom>
        </p:spPr>
      </p:pic>
      <p:sp>
        <p:nvSpPr>
          <p:cNvPr id="7" name="Flowchart: Multidocument 6">
            <a:extLst>
              <a:ext uri="{FF2B5EF4-FFF2-40B4-BE49-F238E27FC236}">
                <a16:creationId xmlns:a16="http://schemas.microsoft.com/office/drawing/2014/main" id="{CFB50C71-BF38-429A-9E74-3F01D52D5ADF}"/>
              </a:ext>
            </a:extLst>
          </p:cNvPr>
          <p:cNvSpPr/>
          <p:nvPr/>
        </p:nvSpPr>
        <p:spPr>
          <a:xfrm>
            <a:off x="1232452" y="1135780"/>
            <a:ext cx="3869635" cy="4840950"/>
          </a:xfrm>
          <a:prstGeom prst="flowChartMultidocument">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81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600" b="1" dirty="0">
                <a:solidFill>
                  <a:schemeClr val="tx1"/>
                </a:solidFill>
              </a:rPr>
              <a:t>Application Scenario AS02</a:t>
            </a:r>
          </a:p>
          <a:p>
            <a:pPr algn="just"/>
            <a:r>
              <a:rPr lang="en-IN" sz="1600" dirty="0">
                <a:solidFill>
                  <a:schemeClr val="tx1"/>
                </a:solidFill>
              </a:rPr>
              <a:t>Description: The robot must be able to co-ordinate with each other in order to provide better rescue assistance.</a:t>
            </a:r>
          </a:p>
          <a:p>
            <a:pPr algn="just"/>
            <a:endParaRPr lang="en-IN" sz="1600" dirty="0">
              <a:solidFill>
                <a:schemeClr val="tx1"/>
              </a:solidFill>
            </a:endParaRPr>
          </a:p>
          <a:p>
            <a:pPr algn="just"/>
            <a:endParaRPr lang="en-IN" sz="1600" dirty="0">
              <a:solidFill>
                <a:schemeClr val="tx1"/>
              </a:solidFill>
            </a:endParaRPr>
          </a:p>
          <a:p>
            <a:pPr algn="just"/>
            <a:r>
              <a:rPr lang="en-IN" sz="1600" b="1" dirty="0">
                <a:solidFill>
                  <a:schemeClr val="tx1"/>
                </a:solidFill>
              </a:rPr>
              <a:t>Principle Solution</a:t>
            </a:r>
            <a:r>
              <a:rPr lang="en-IN" sz="1600" dirty="0">
                <a:solidFill>
                  <a:schemeClr val="tx1"/>
                </a:solidFill>
              </a:rPr>
              <a:t>: The leader robot gets the position of each follower bot. After surveying the area, the leader bot assigns the follower bot with the location to carry out the detection task.</a:t>
            </a:r>
          </a:p>
          <a:p>
            <a:pPr algn="just"/>
            <a:endParaRPr lang="en-IN" sz="1600" dirty="0">
              <a:solidFill>
                <a:schemeClr val="tx1"/>
              </a:solidFill>
            </a:endParaRPr>
          </a:p>
        </p:txBody>
      </p:sp>
      <p:sp>
        <p:nvSpPr>
          <p:cNvPr id="5" name="Slide Number Placeholder 4">
            <a:extLst>
              <a:ext uri="{FF2B5EF4-FFF2-40B4-BE49-F238E27FC236}">
                <a16:creationId xmlns:a16="http://schemas.microsoft.com/office/drawing/2014/main" id="{610280FC-681D-46FD-9CBC-C700E36A3B8B}"/>
              </a:ext>
            </a:extLst>
          </p:cNvPr>
          <p:cNvSpPr>
            <a:spLocks noGrp="1"/>
          </p:cNvSpPr>
          <p:nvPr>
            <p:ph type="sldNum" sz="quarter" idx="12"/>
          </p:nvPr>
        </p:nvSpPr>
        <p:spPr/>
        <p:txBody>
          <a:bodyPr/>
          <a:lstStyle/>
          <a:p>
            <a:fld id="{FB2BAC19-8849-49BD-897D-2043F4903CEF}" type="slidenum">
              <a:rPr lang="en-IN" smtClean="0"/>
              <a:t>5</a:t>
            </a:fld>
            <a:endParaRPr lang="en-IN" dirty="0"/>
          </a:p>
        </p:txBody>
      </p:sp>
    </p:spTree>
    <p:extLst>
      <p:ext uri="{BB962C8B-B14F-4D97-AF65-F5344CB8AC3E}">
        <p14:creationId xmlns:p14="http://schemas.microsoft.com/office/powerpoint/2010/main" val="961612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220292"/>
            <a:ext cx="10515600" cy="429065"/>
          </a:xfrm>
        </p:spPr>
        <p:txBody>
          <a:bodyPr>
            <a:normAutofit fontScale="90000"/>
          </a:bodyPr>
          <a:lstStyle/>
          <a:p>
            <a:r>
              <a:rPr lang="en-IN" sz="3200" b="1" dirty="0">
                <a:solidFill>
                  <a:srgbClr val="002060"/>
                </a:solidFill>
              </a:rPr>
              <a:t>Application Scenarios(contd..)</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3"/>
          <a:stretch>
            <a:fillRect/>
          </a:stretch>
        </p:blipFill>
        <p:spPr>
          <a:xfrm>
            <a:off x="10255348" y="0"/>
            <a:ext cx="1936652" cy="846111"/>
          </a:xfrm>
          <a:prstGeom prst="rect">
            <a:avLst/>
          </a:prstGeom>
        </p:spPr>
      </p:pic>
      <p:pic>
        <p:nvPicPr>
          <p:cNvPr id="7" name="Picture 6" descr="A close up of a map&#10;&#10;Description automatically generated">
            <a:extLst>
              <a:ext uri="{FF2B5EF4-FFF2-40B4-BE49-F238E27FC236}">
                <a16:creationId xmlns:a16="http://schemas.microsoft.com/office/drawing/2014/main" id="{2350EDE0-9EAC-46C4-909F-33FBC00ACC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4005" y="1135780"/>
            <a:ext cx="4895021" cy="5460998"/>
          </a:xfrm>
          <a:prstGeom prst="rect">
            <a:avLst/>
          </a:prstGeom>
        </p:spPr>
      </p:pic>
      <p:sp>
        <p:nvSpPr>
          <p:cNvPr id="6" name="Flowchart: Multidocument 5">
            <a:extLst>
              <a:ext uri="{FF2B5EF4-FFF2-40B4-BE49-F238E27FC236}">
                <a16:creationId xmlns:a16="http://schemas.microsoft.com/office/drawing/2014/main" id="{DA6309DC-56E0-4DAA-8A0F-69EC237D7654}"/>
              </a:ext>
            </a:extLst>
          </p:cNvPr>
          <p:cNvSpPr/>
          <p:nvPr/>
        </p:nvSpPr>
        <p:spPr>
          <a:xfrm>
            <a:off x="1232452" y="1135780"/>
            <a:ext cx="3869635" cy="4840950"/>
          </a:xfrm>
          <a:prstGeom prst="flowChartMultidocument">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81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600" b="1" dirty="0">
                <a:solidFill>
                  <a:schemeClr val="tx1"/>
                </a:solidFill>
              </a:rPr>
              <a:t>Application Scenario AS03</a:t>
            </a:r>
          </a:p>
          <a:p>
            <a:pPr algn="just"/>
            <a:r>
              <a:rPr lang="en-IN" sz="1600" dirty="0">
                <a:solidFill>
                  <a:schemeClr val="tx1"/>
                </a:solidFill>
              </a:rPr>
              <a:t>Description: The robot must have the capability to identify the best communication interface in order to communicate within the robot system as well as with the Rescue team.</a:t>
            </a:r>
          </a:p>
          <a:p>
            <a:pPr algn="just"/>
            <a:endParaRPr lang="en-IN" sz="1600" dirty="0">
              <a:solidFill>
                <a:schemeClr val="tx1"/>
              </a:solidFill>
            </a:endParaRPr>
          </a:p>
          <a:p>
            <a:pPr algn="just"/>
            <a:r>
              <a:rPr lang="en-IN" sz="1600" b="1" dirty="0">
                <a:solidFill>
                  <a:schemeClr val="tx1"/>
                </a:solidFill>
              </a:rPr>
              <a:t>Principle Solution</a:t>
            </a:r>
            <a:r>
              <a:rPr lang="en-IN" sz="1600" dirty="0">
                <a:solidFill>
                  <a:schemeClr val="tx1"/>
                </a:solidFill>
              </a:rPr>
              <a:t>: The signal strength of the communicating devices is analysed at real time. If the signal strength is weak, an optimization loop is run to enhance the signal strength or hop to other communication interface.</a:t>
            </a:r>
          </a:p>
          <a:p>
            <a:pPr algn="just"/>
            <a:endParaRPr lang="en-IN" sz="1600" dirty="0">
              <a:solidFill>
                <a:schemeClr val="tx1"/>
              </a:solidFill>
            </a:endParaRPr>
          </a:p>
        </p:txBody>
      </p:sp>
      <p:sp>
        <p:nvSpPr>
          <p:cNvPr id="5" name="Slide Number Placeholder 4">
            <a:extLst>
              <a:ext uri="{FF2B5EF4-FFF2-40B4-BE49-F238E27FC236}">
                <a16:creationId xmlns:a16="http://schemas.microsoft.com/office/drawing/2014/main" id="{E39C9CE8-97AB-47F5-974A-13E3481AA955}"/>
              </a:ext>
            </a:extLst>
          </p:cNvPr>
          <p:cNvSpPr>
            <a:spLocks noGrp="1"/>
          </p:cNvSpPr>
          <p:nvPr>
            <p:ph type="sldNum" sz="quarter" idx="12"/>
          </p:nvPr>
        </p:nvSpPr>
        <p:spPr/>
        <p:txBody>
          <a:bodyPr/>
          <a:lstStyle/>
          <a:p>
            <a:fld id="{FB2BAC19-8849-49BD-897D-2043F4903CEF}" type="slidenum">
              <a:rPr lang="en-IN" smtClean="0"/>
              <a:t>6</a:t>
            </a:fld>
            <a:endParaRPr lang="en-IN" dirty="0"/>
          </a:p>
        </p:txBody>
      </p:sp>
    </p:spTree>
    <p:extLst>
      <p:ext uri="{BB962C8B-B14F-4D97-AF65-F5344CB8AC3E}">
        <p14:creationId xmlns:p14="http://schemas.microsoft.com/office/powerpoint/2010/main" val="3621441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206100"/>
            <a:ext cx="10515600" cy="509517"/>
          </a:xfrm>
        </p:spPr>
        <p:txBody>
          <a:bodyPr>
            <a:normAutofit fontScale="90000"/>
          </a:bodyPr>
          <a:lstStyle/>
          <a:p>
            <a:r>
              <a:rPr lang="en-IN" sz="3200" b="1" dirty="0">
                <a:solidFill>
                  <a:srgbClr val="002060"/>
                </a:solidFill>
              </a:rPr>
              <a:t>Requirements Model</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3"/>
          <a:stretch>
            <a:fillRect/>
          </a:stretch>
        </p:blipFill>
        <p:spPr>
          <a:xfrm>
            <a:off x="10255348" y="0"/>
            <a:ext cx="1936652" cy="846111"/>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2D0676DF-E047-4442-A83B-94869A403A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52211"/>
            <a:ext cx="12192000" cy="5106531"/>
          </a:xfrm>
          <a:prstGeom prst="rect">
            <a:avLst/>
          </a:prstGeom>
        </p:spPr>
      </p:pic>
      <p:sp>
        <p:nvSpPr>
          <p:cNvPr id="6" name="Slide Number Placeholder 5">
            <a:extLst>
              <a:ext uri="{FF2B5EF4-FFF2-40B4-BE49-F238E27FC236}">
                <a16:creationId xmlns:a16="http://schemas.microsoft.com/office/drawing/2014/main" id="{0F18F8DA-8FD4-46E1-B3B0-5FB67EE01C84}"/>
              </a:ext>
            </a:extLst>
          </p:cNvPr>
          <p:cNvSpPr>
            <a:spLocks noGrp="1"/>
          </p:cNvSpPr>
          <p:nvPr>
            <p:ph type="sldNum" sz="quarter" idx="12"/>
          </p:nvPr>
        </p:nvSpPr>
        <p:spPr/>
        <p:txBody>
          <a:bodyPr/>
          <a:lstStyle/>
          <a:p>
            <a:fld id="{FB2BAC19-8849-49BD-897D-2043F4903CEF}" type="slidenum">
              <a:rPr lang="en-IN" smtClean="0"/>
              <a:t>7</a:t>
            </a:fld>
            <a:endParaRPr lang="en-IN" dirty="0"/>
          </a:p>
        </p:txBody>
      </p:sp>
    </p:spTree>
    <p:extLst>
      <p:ext uri="{BB962C8B-B14F-4D97-AF65-F5344CB8AC3E}">
        <p14:creationId xmlns:p14="http://schemas.microsoft.com/office/powerpoint/2010/main" val="3571135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206100"/>
            <a:ext cx="10515600" cy="509517"/>
          </a:xfrm>
        </p:spPr>
        <p:txBody>
          <a:bodyPr>
            <a:normAutofit fontScale="90000"/>
          </a:bodyPr>
          <a:lstStyle/>
          <a:p>
            <a:r>
              <a:rPr lang="en-IN" sz="3200" b="1" dirty="0">
                <a:solidFill>
                  <a:srgbClr val="002060"/>
                </a:solidFill>
              </a:rPr>
              <a:t>Requirements Model</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3"/>
          <a:stretch>
            <a:fillRect/>
          </a:stretch>
        </p:blipFill>
        <p:spPr>
          <a:xfrm>
            <a:off x="10255348" y="0"/>
            <a:ext cx="1936652" cy="846111"/>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16A645DF-1411-4FFB-AE20-4264ACB4E7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715616"/>
            <a:ext cx="12192000" cy="6142384"/>
          </a:xfrm>
          <a:prstGeom prst="rect">
            <a:avLst/>
          </a:prstGeom>
        </p:spPr>
      </p:pic>
      <p:sp>
        <p:nvSpPr>
          <p:cNvPr id="5" name="Slide Number Placeholder 4">
            <a:extLst>
              <a:ext uri="{FF2B5EF4-FFF2-40B4-BE49-F238E27FC236}">
                <a16:creationId xmlns:a16="http://schemas.microsoft.com/office/drawing/2014/main" id="{671FCCE0-16BE-4446-8157-3CCDAD181533}"/>
              </a:ext>
            </a:extLst>
          </p:cNvPr>
          <p:cNvSpPr>
            <a:spLocks noGrp="1"/>
          </p:cNvSpPr>
          <p:nvPr>
            <p:ph type="sldNum" sz="quarter" idx="12"/>
          </p:nvPr>
        </p:nvSpPr>
        <p:spPr/>
        <p:txBody>
          <a:bodyPr/>
          <a:lstStyle/>
          <a:p>
            <a:fld id="{FB2BAC19-8849-49BD-897D-2043F4903CEF}" type="slidenum">
              <a:rPr lang="en-IN" smtClean="0"/>
              <a:t>8</a:t>
            </a:fld>
            <a:endParaRPr lang="en-IN" dirty="0"/>
          </a:p>
        </p:txBody>
      </p:sp>
    </p:spTree>
    <p:extLst>
      <p:ext uri="{BB962C8B-B14F-4D97-AF65-F5344CB8AC3E}">
        <p14:creationId xmlns:p14="http://schemas.microsoft.com/office/powerpoint/2010/main" val="1654231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206100"/>
            <a:ext cx="10515600" cy="509517"/>
          </a:xfrm>
        </p:spPr>
        <p:txBody>
          <a:bodyPr>
            <a:normAutofit fontScale="90000"/>
          </a:bodyPr>
          <a:lstStyle/>
          <a:p>
            <a:r>
              <a:rPr lang="en-IN" sz="3200" b="1" dirty="0">
                <a:solidFill>
                  <a:srgbClr val="002060"/>
                </a:solidFill>
              </a:rPr>
              <a:t>Requirements Model</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3"/>
          <a:stretch>
            <a:fillRect/>
          </a:stretch>
        </p:blipFill>
        <p:spPr>
          <a:xfrm>
            <a:off x="10255348" y="0"/>
            <a:ext cx="1936652" cy="846111"/>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9E0BB1F2-5CC3-471F-9056-D27C948BF4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4166" y="715617"/>
            <a:ext cx="8243668" cy="6142382"/>
          </a:xfrm>
          <a:prstGeom prst="rect">
            <a:avLst/>
          </a:prstGeom>
        </p:spPr>
      </p:pic>
      <p:sp>
        <p:nvSpPr>
          <p:cNvPr id="6" name="Slide Number Placeholder 5">
            <a:extLst>
              <a:ext uri="{FF2B5EF4-FFF2-40B4-BE49-F238E27FC236}">
                <a16:creationId xmlns:a16="http://schemas.microsoft.com/office/drawing/2014/main" id="{78DD8C66-0B11-4194-BAC2-6F9B5117B97A}"/>
              </a:ext>
            </a:extLst>
          </p:cNvPr>
          <p:cNvSpPr>
            <a:spLocks noGrp="1"/>
          </p:cNvSpPr>
          <p:nvPr>
            <p:ph type="sldNum" sz="quarter" idx="12"/>
          </p:nvPr>
        </p:nvSpPr>
        <p:spPr/>
        <p:txBody>
          <a:bodyPr/>
          <a:lstStyle/>
          <a:p>
            <a:fld id="{FB2BAC19-8849-49BD-897D-2043F4903CEF}" type="slidenum">
              <a:rPr lang="en-IN" smtClean="0"/>
              <a:t>9</a:t>
            </a:fld>
            <a:endParaRPr lang="en-IN" dirty="0"/>
          </a:p>
        </p:txBody>
      </p:sp>
    </p:spTree>
    <p:extLst>
      <p:ext uri="{BB962C8B-B14F-4D97-AF65-F5344CB8AC3E}">
        <p14:creationId xmlns:p14="http://schemas.microsoft.com/office/powerpoint/2010/main" val="2106419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TotalTime>
  <Words>807</Words>
  <Application>Microsoft Office PowerPoint</Application>
  <PresentationFormat>Widescreen</PresentationFormat>
  <Paragraphs>442</Paragraphs>
  <Slides>35</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Wingdings</vt:lpstr>
      <vt:lpstr>Office Theme</vt:lpstr>
      <vt:lpstr>QUICK RESCUE BOT </vt:lpstr>
      <vt:lpstr>Objectives</vt:lpstr>
      <vt:lpstr>Environment Model</vt:lpstr>
      <vt:lpstr>Application Scenarios</vt:lpstr>
      <vt:lpstr>Application Scenarios(contd..)</vt:lpstr>
      <vt:lpstr>Application Scenarios(contd..)</vt:lpstr>
      <vt:lpstr>Requirements Model</vt:lpstr>
      <vt:lpstr>Requirements Model</vt:lpstr>
      <vt:lpstr>Requirements Model</vt:lpstr>
      <vt:lpstr>Functional Model</vt:lpstr>
      <vt:lpstr>Functional Model</vt:lpstr>
      <vt:lpstr>Active Structure</vt:lpstr>
      <vt:lpstr>Macro Architecture</vt:lpstr>
      <vt:lpstr>Operator-Controller-Module</vt:lpstr>
      <vt:lpstr>Rescue System</vt:lpstr>
      <vt:lpstr>Leader Role</vt:lpstr>
      <vt:lpstr>Follower Role</vt:lpstr>
      <vt:lpstr>Leader-Follower Sequence Diagram</vt:lpstr>
      <vt:lpstr>Leader-Follower Real-Time State Chart</vt:lpstr>
      <vt:lpstr>Leader-Follower Co-ordination</vt:lpstr>
      <vt:lpstr>Co-ordinator Role</vt:lpstr>
      <vt:lpstr>Survey Role</vt:lpstr>
      <vt:lpstr>Detect Role</vt:lpstr>
      <vt:lpstr>Survey and Detect Role Sequence Diagram</vt:lpstr>
      <vt:lpstr>Survey and Detect Role Real-time State Chart</vt:lpstr>
      <vt:lpstr>Rescue Scenario</vt:lpstr>
      <vt:lpstr>Decision Tree for QRBot(Cognitive Layer)</vt:lpstr>
      <vt:lpstr>PowerPoint Presentation</vt:lpstr>
      <vt:lpstr>PowerPoint Presentation</vt:lpstr>
      <vt:lpstr>PowerPoint Presentation</vt:lpstr>
      <vt:lpstr>PowerPoint Presentation</vt:lpstr>
      <vt:lpstr>Decision Tree Code</vt:lpstr>
      <vt:lpstr>DEMO</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QUICK RESCUE BOT </dc:title>
  <dc:creator>Anand Prakash</dc:creator>
  <cp:lastModifiedBy>Bajpai, Adwait</cp:lastModifiedBy>
  <cp:revision>35</cp:revision>
  <dcterms:created xsi:type="dcterms:W3CDTF">2020-07-03T18:21:07Z</dcterms:created>
  <dcterms:modified xsi:type="dcterms:W3CDTF">2020-07-05T14:02:24Z</dcterms:modified>
</cp:coreProperties>
</file>