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2" r:id="rId7"/>
    <p:sldId id="263" r:id="rId8"/>
    <p:sldId id="270" r:id="rId9"/>
    <p:sldId id="271" r:id="rId10"/>
    <p:sldId id="272" r:id="rId11"/>
    <p:sldId id="273" r:id="rId12"/>
    <p:sldId id="274" r:id="rId13"/>
    <p:sldId id="275" r:id="rId14"/>
    <p:sldId id="286" r:id="rId15"/>
    <p:sldId id="287" r:id="rId16"/>
    <p:sldId id="276" r:id="rId17"/>
    <p:sldId id="277" r:id="rId18"/>
    <p:sldId id="278" r:id="rId19"/>
    <p:sldId id="279" r:id="rId20"/>
    <p:sldId id="280" r:id="rId21"/>
    <p:sldId id="281" r:id="rId22"/>
    <p:sldId id="282" r:id="rId23"/>
    <p:sldId id="283" r:id="rId24"/>
    <p:sldId id="284" r:id="rId25"/>
    <p:sldId id="285" r:id="rId26"/>
    <p:sldId id="288" r:id="rId27"/>
    <p:sldId id="289" r:id="rId28"/>
    <p:sldId id="290" r:id="rId29"/>
    <p:sldId id="303" r:id="rId30"/>
    <p:sldId id="291" r:id="rId31"/>
    <p:sldId id="292" r:id="rId32"/>
    <p:sldId id="294" r:id="rId33"/>
    <p:sldId id="295" r:id="rId34"/>
    <p:sldId id="302" r:id="rId35"/>
    <p:sldId id="298" r:id="rId36"/>
    <p:sldId id="299" r:id="rId37"/>
    <p:sldId id="300" r:id="rId38"/>
    <p:sldId id="301" r:id="rId39"/>
    <p:sldId id="265" r:id="rId40"/>
    <p:sldId id="266" r:id="rId41"/>
    <p:sldId id="267" r:id="rId42"/>
    <p:sldId id="268" r:id="rId43"/>
    <p:sldId id="269" r:id="rId44"/>
  </p:sldIdLst>
  <p:sldSz cx="9906000" cy="6858000" type="A4"/>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W7hk/qLNfN1ed9AYLXNNVKqBe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hiramu2001@gmail.com" initials="j" lastIdx="1" clrIdx="0">
    <p:extLst>
      <p:ext uri="{19B8F6BF-5375-455C-9EA6-DF929625EA0E}">
        <p15:presenceInfo xmlns:p15="http://schemas.microsoft.com/office/powerpoint/2012/main" userId="e4a4dd7db3cfab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92277C-E4E3-4873-BE2E-DD979A09BD6D}">
  <a:tblStyle styleId="{0992277C-E4E3-4873-BE2E-DD979A09BD6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32DD4A8-3B2D-43D1-9806-AF103E4E0B3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42" y="228"/>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m" userId="af9fd1d80dbf6bf7" providerId="LiveId" clId="{EBE0C4F9-6A09-47D7-87A6-CC0EFFF3B908}"/>
    <pc:docChg chg="undo redo custSel addSld delSld modSld sldOrd">
      <pc:chgData name="anand m" userId="af9fd1d80dbf6bf7" providerId="LiveId" clId="{EBE0C4F9-6A09-47D7-87A6-CC0EFFF3B908}" dt="2023-04-10T09:01:44.693" v="1057" actId="14100"/>
      <pc:docMkLst>
        <pc:docMk/>
      </pc:docMkLst>
      <pc:sldChg chg="modSp mod">
        <pc:chgData name="anand m" userId="af9fd1d80dbf6bf7" providerId="LiveId" clId="{EBE0C4F9-6A09-47D7-87A6-CC0EFFF3B908}" dt="2023-04-10T04:47:30.561" v="22" actId="20577"/>
        <pc:sldMkLst>
          <pc:docMk/>
          <pc:sldMk cId="0" sldId="256"/>
        </pc:sldMkLst>
        <pc:spChg chg="mod">
          <ac:chgData name="anand m" userId="af9fd1d80dbf6bf7" providerId="LiveId" clId="{EBE0C4F9-6A09-47D7-87A6-CC0EFFF3B908}" dt="2023-04-10T04:47:30.561" v="22" actId="20577"/>
          <ac:spMkLst>
            <pc:docMk/>
            <pc:sldMk cId="0" sldId="256"/>
            <ac:spMk id="93" creationId="{00000000-0000-0000-0000-000000000000}"/>
          </ac:spMkLst>
        </pc:spChg>
      </pc:sldChg>
      <pc:sldChg chg="ord">
        <pc:chgData name="anand m" userId="af9fd1d80dbf6bf7" providerId="LiveId" clId="{EBE0C4F9-6A09-47D7-87A6-CC0EFFF3B908}" dt="2023-04-10T06:20:02.578" v="439"/>
        <pc:sldMkLst>
          <pc:docMk/>
          <pc:sldMk cId="0" sldId="265"/>
        </pc:sldMkLst>
      </pc:sldChg>
      <pc:sldChg chg="modSp mod">
        <pc:chgData name="anand m" userId="af9fd1d80dbf6bf7" providerId="LiveId" clId="{EBE0C4F9-6A09-47D7-87A6-CC0EFFF3B908}" dt="2023-04-10T08:31:37.241" v="966" actId="20577"/>
        <pc:sldMkLst>
          <pc:docMk/>
          <pc:sldMk cId="3863172366" sldId="284"/>
        </pc:sldMkLst>
        <pc:spChg chg="mod">
          <ac:chgData name="anand m" userId="af9fd1d80dbf6bf7" providerId="LiveId" clId="{EBE0C4F9-6A09-47D7-87A6-CC0EFFF3B908}" dt="2023-04-10T08:31:37.241" v="966" actId="20577"/>
          <ac:spMkLst>
            <pc:docMk/>
            <pc:sldMk cId="3863172366" sldId="284"/>
            <ac:spMk id="2" creationId="{6BFD4184-D755-9ECE-1A64-E60F90FB2BD5}"/>
          </ac:spMkLst>
        </pc:spChg>
      </pc:sldChg>
      <pc:sldChg chg="modSp mod">
        <pc:chgData name="anand m" userId="af9fd1d80dbf6bf7" providerId="LiveId" clId="{EBE0C4F9-6A09-47D7-87A6-CC0EFFF3B908}" dt="2023-04-10T08:10:39.212" v="920" actId="255"/>
        <pc:sldMkLst>
          <pc:docMk/>
          <pc:sldMk cId="3979104808" sldId="285"/>
        </pc:sldMkLst>
        <pc:spChg chg="mod">
          <ac:chgData name="anand m" userId="af9fd1d80dbf6bf7" providerId="LiveId" clId="{EBE0C4F9-6A09-47D7-87A6-CC0EFFF3B908}" dt="2023-04-10T08:10:39.212" v="920" actId="255"/>
          <ac:spMkLst>
            <pc:docMk/>
            <pc:sldMk cId="3979104808" sldId="285"/>
            <ac:spMk id="2" creationId="{42CFDCE7-00DD-0157-CFD2-1A229866D61B}"/>
          </ac:spMkLst>
        </pc:spChg>
      </pc:sldChg>
      <pc:sldChg chg="addSp delSp modSp new mod">
        <pc:chgData name="anand m" userId="af9fd1d80dbf6bf7" providerId="LiveId" clId="{EBE0C4F9-6A09-47D7-87A6-CC0EFFF3B908}" dt="2023-04-10T08:51:50.547" v="979" actId="1076"/>
        <pc:sldMkLst>
          <pc:docMk/>
          <pc:sldMk cId="4252150998" sldId="288"/>
        </pc:sldMkLst>
        <pc:spChg chg="mod">
          <ac:chgData name="anand m" userId="af9fd1d80dbf6bf7" providerId="LiveId" clId="{EBE0C4F9-6A09-47D7-87A6-CC0EFFF3B908}" dt="2023-04-10T06:04:13.915" v="341" actId="14100"/>
          <ac:spMkLst>
            <pc:docMk/>
            <pc:sldMk cId="4252150998" sldId="288"/>
            <ac:spMk id="2" creationId="{42BBE993-0387-40AA-E918-934CBF1DCD29}"/>
          </ac:spMkLst>
        </pc:spChg>
        <pc:spChg chg="del mod">
          <ac:chgData name="anand m" userId="af9fd1d80dbf6bf7" providerId="LiveId" clId="{EBE0C4F9-6A09-47D7-87A6-CC0EFFF3B908}" dt="2023-04-10T04:57:04.757" v="102" actId="478"/>
          <ac:spMkLst>
            <pc:docMk/>
            <pc:sldMk cId="4252150998" sldId="288"/>
            <ac:spMk id="3" creationId="{0D53BF22-A2ED-A275-C2E1-15DAA5DB4A52}"/>
          </ac:spMkLst>
        </pc:spChg>
        <pc:picChg chg="add mod modCrop">
          <ac:chgData name="anand m" userId="af9fd1d80dbf6bf7" providerId="LiveId" clId="{EBE0C4F9-6A09-47D7-87A6-CC0EFFF3B908}" dt="2023-04-10T08:51:50.547" v="979" actId="1076"/>
          <ac:picMkLst>
            <pc:docMk/>
            <pc:sldMk cId="4252150998" sldId="288"/>
            <ac:picMk id="5" creationId="{D88F90EE-82D3-C976-F030-FCAEE33295FF}"/>
          </ac:picMkLst>
        </pc:picChg>
        <pc:picChg chg="add del mod">
          <ac:chgData name="anand m" userId="af9fd1d80dbf6bf7" providerId="LiveId" clId="{EBE0C4F9-6A09-47D7-87A6-CC0EFFF3B908}" dt="2023-04-10T06:03:35.143" v="323"/>
          <ac:picMkLst>
            <pc:docMk/>
            <pc:sldMk cId="4252150998" sldId="288"/>
            <ac:picMk id="6" creationId="{23D74F75-16F9-DB39-7D05-1D00CD029FC3}"/>
          </ac:picMkLst>
        </pc:picChg>
      </pc:sldChg>
      <pc:sldChg chg="addSp delSp modSp new mod">
        <pc:chgData name="anand m" userId="af9fd1d80dbf6bf7" providerId="LiveId" clId="{EBE0C4F9-6A09-47D7-87A6-CC0EFFF3B908}" dt="2023-04-10T06:04:58.690" v="343" actId="1035"/>
        <pc:sldMkLst>
          <pc:docMk/>
          <pc:sldMk cId="2673598680" sldId="289"/>
        </pc:sldMkLst>
        <pc:spChg chg="mod">
          <ac:chgData name="anand m" userId="af9fd1d80dbf6bf7" providerId="LiveId" clId="{EBE0C4F9-6A09-47D7-87A6-CC0EFFF3B908}" dt="2023-04-10T04:59:52.472" v="142" actId="255"/>
          <ac:spMkLst>
            <pc:docMk/>
            <pc:sldMk cId="2673598680" sldId="289"/>
            <ac:spMk id="2" creationId="{17FDFE87-6790-0E3B-E19A-D9549D177544}"/>
          </ac:spMkLst>
        </pc:spChg>
        <pc:spChg chg="del">
          <ac:chgData name="anand m" userId="af9fd1d80dbf6bf7" providerId="LiveId" clId="{EBE0C4F9-6A09-47D7-87A6-CC0EFFF3B908}" dt="2023-04-10T04:59:22.869" v="120" actId="478"/>
          <ac:spMkLst>
            <pc:docMk/>
            <pc:sldMk cId="2673598680" sldId="289"/>
            <ac:spMk id="3" creationId="{43D41A80-DC2D-73C5-1695-4A0E190EF956}"/>
          </ac:spMkLst>
        </pc:spChg>
        <pc:picChg chg="add del mod modCrop">
          <ac:chgData name="anand m" userId="af9fd1d80dbf6bf7" providerId="LiveId" clId="{EBE0C4F9-6A09-47D7-87A6-CC0EFFF3B908}" dt="2023-04-10T06:04:58.690" v="343" actId="1035"/>
          <ac:picMkLst>
            <pc:docMk/>
            <pc:sldMk cId="2673598680" sldId="289"/>
            <ac:picMk id="5" creationId="{55B1378A-DFCF-990B-A243-B57B1E615C80}"/>
          </ac:picMkLst>
        </pc:picChg>
      </pc:sldChg>
      <pc:sldChg chg="addSp delSp modSp add mod">
        <pc:chgData name="anand m" userId="af9fd1d80dbf6bf7" providerId="LiveId" clId="{EBE0C4F9-6A09-47D7-87A6-CC0EFFF3B908}" dt="2023-04-10T08:53:47.875" v="990" actId="1076"/>
        <pc:sldMkLst>
          <pc:docMk/>
          <pc:sldMk cId="2884878683" sldId="290"/>
        </pc:sldMkLst>
        <pc:picChg chg="add mod modCrop">
          <ac:chgData name="anand m" userId="af9fd1d80dbf6bf7" providerId="LiveId" clId="{EBE0C4F9-6A09-47D7-87A6-CC0EFFF3B908}" dt="2023-04-10T08:53:47.875" v="990" actId="1076"/>
          <ac:picMkLst>
            <pc:docMk/>
            <pc:sldMk cId="2884878683" sldId="290"/>
            <ac:picMk id="4" creationId="{36F42022-B573-A20A-EE21-AE93A1F406AD}"/>
          </ac:picMkLst>
        </pc:picChg>
        <pc:picChg chg="add del mod modCrop">
          <ac:chgData name="anand m" userId="af9fd1d80dbf6bf7" providerId="LiveId" clId="{EBE0C4F9-6A09-47D7-87A6-CC0EFFF3B908}" dt="2023-04-10T08:53:27.925" v="986" actId="478"/>
          <ac:picMkLst>
            <pc:docMk/>
            <pc:sldMk cId="2884878683" sldId="290"/>
            <ac:picMk id="6" creationId="{F967B13F-346E-8947-2569-52488D386C2C}"/>
          </ac:picMkLst>
        </pc:picChg>
      </pc:sldChg>
      <pc:sldChg chg="addSp delSp modSp new mod modClrScheme chgLayout">
        <pc:chgData name="anand m" userId="af9fd1d80dbf6bf7" providerId="LiveId" clId="{EBE0C4F9-6A09-47D7-87A6-CC0EFFF3B908}" dt="2023-04-10T07:15:46.929" v="779" actId="20577"/>
        <pc:sldMkLst>
          <pc:docMk/>
          <pc:sldMk cId="1274917324" sldId="291"/>
        </pc:sldMkLst>
        <pc:spChg chg="mod ord">
          <ac:chgData name="anand m" userId="af9fd1d80dbf6bf7" providerId="LiveId" clId="{EBE0C4F9-6A09-47D7-87A6-CC0EFFF3B908}" dt="2023-04-10T07:15:46.929" v="779" actId="20577"/>
          <ac:spMkLst>
            <pc:docMk/>
            <pc:sldMk cId="1274917324" sldId="291"/>
            <ac:spMk id="2" creationId="{5E0A1FDD-C39A-AC71-E930-822D3C8DB61E}"/>
          </ac:spMkLst>
        </pc:spChg>
        <pc:spChg chg="del">
          <ac:chgData name="anand m" userId="af9fd1d80dbf6bf7" providerId="LiveId" clId="{EBE0C4F9-6A09-47D7-87A6-CC0EFFF3B908}" dt="2023-04-10T05:10:25.831" v="186" actId="478"/>
          <ac:spMkLst>
            <pc:docMk/>
            <pc:sldMk cId="1274917324" sldId="291"/>
            <ac:spMk id="3" creationId="{E5C70ECF-1A23-2D5C-A15B-9C20CEB1F0DD}"/>
          </ac:spMkLst>
        </pc:spChg>
        <pc:spChg chg="add del mod">
          <ac:chgData name="anand m" userId="af9fd1d80dbf6bf7" providerId="LiveId" clId="{EBE0C4F9-6A09-47D7-87A6-CC0EFFF3B908}" dt="2023-04-10T06:57:41.537" v="766" actId="21"/>
          <ac:spMkLst>
            <pc:docMk/>
            <pc:sldMk cId="1274917324" sldId="291"/>
            <ac:spMk id="7" creationId="{5DFE2494-6DC2-9232-A8FB-361F74D28E69}"/>
          </ac:spMkLst>
        </pc:spChg>
        <pc:spChg chg="add mod">
          <ac:chgData name="anand m" userId="af9fd1d80dbf6bf7" providerId="LiveId" clId="{EBE0C4F9-6A09-47D7-87A6-CC0EFFF3B908}" dt="2023-04-10T06:57:52.842" v="769" actId="1076"/>
          <ac:spMkLst>
            <pc:docMk/>
            <pc:sldMk cId="1274917324" sldId="291"/>
            <ac:spMk id="8" creationId="{F3D0F4F7-D708-E4AB-EDAB-CC1CF214DCB4}"/>
          </ac:spMkLst>
        </pc:spChg>
        <pc:picChg chg="add mod modCrop">
          <ac:chgData name="anand m" userId="af9fd1d80dbf6bf7" providerId="LiveId" clId="{EBE0C4F9-6A09-47D7-87A6-CC0EFFF3B908}" dt="2023-04-10T06:57:46.852" v="767" actId="1076"/>
          <ac:picMkLst>
            <pc:docMk/>
            <pc:sldMk cId="1274917324" sldId="291"/>
            <ac:picMk id="5" creationId="{2D67DE51-198C-B6EB-1840-E59C5D789960}"/>
          </ac:picMkLst>
        </pc:picChg>
      </pc:sldChg>
      <pc:sldChg chg="addSp modSp new mod">
        <pc:chgData name="anand m" userId="af9fd1d80dbf6bf7" providerId="LiveId" clId="{EBE0C4F9-6A09-47D7-87A6-CC0EFFF3B908}" dt="2023-04-10T08:56:12.359" v="994" actId="1440"/>
        <pc:sldMkLst>
          <pc:docMk/>
          <pc:sldMk cId="684789134" sldId="292"/>
        </pc:sldMkLst>
        <pc:spChg chg="mod">
          <ac:chgData name="anand m" userId="af9fd1d80dbf6bf7" providerId="LiveId" clId="{EBE0C4F9-6A09-47D7-87A6-CC0EFFF3B908}" dt="2023-04-10T06:08:43.878" v="405" actId="20577"/>
          <ac:spMkLst>
            <pc:docMk/>
            <pc:sldMk cId="684789134" sldId="292"/>
            <ac:spMk id="2" creationId="{7A078F4C-4C04-6F5F-24A3-964CA7E6C0F2}"/>
          </ac:spMkLst>
        </pc:spChg>
        <pc:picChg chg="add mod">
          <ac:chgData name="anand m" userId="af9fd1d80dbf6bf7" providerId="LiveId" clId="{EBE0C4F9-6A09-47D7-87A6-CC0EFFF3B908}" dt="2023-04-10T08:56:12.359" v="994" actId="1440"/>
          <ac:picMkLst>
            <pc:docMk/>
            <pc:sldMk cId="684789134" sldId="292"/>
            <ac:picMk id="4" creationId="{3EEA18B3-9786-9A8C-F02D-956F29D9B33E}"/>
          </ac:picMkLst>
        </pc:picChg>
      </pc:sldChg>
      <pc:sldChg chg="new del">
        <pc:chgData name="anand m" userId="af9fd1d80dbf6bf7" providerId="LiveId" clId="{EBE0C4F9-6A09-47D7-87A6-CC0EFFF3B908}" dt="2023-04-10T06:10:57.382" v="417" actId="47"/>
        <pc:sldMkLst>
          <pc:docMk/>
          <pc:sldMk cId="20898766" sldId="293"/>
        </pc:sldMkLst>
      </pc:sldChg>
      <pc:sldChg chg="addSp delSp modSp add mod">
        <pc:chgData name="anand m" userId="af9fd1d80dbf6bf7" providerId="LiveId" clId="{EBE0C4F9-6A09-47D7-87A6-CC0EFFF3B908}" dt="2023-04-10T08:56:05.080" v="993" actId="1440"/>
        <pc:sldMkLst>
          <pc:docMk/>
          <pc:sldMk cId="3204429188" sldId="294"/>
        </pc:sldMkLst>
        <pc:picChg chg="del">
          <ac:chgData name="anand m" userId="af9fd1d80dbf6bf7" providerId="LiveId" clId="{EBE0C4F9-6A09-47D7-87A6-CC0EFFF3B908}" dt="2023-04-10T06:10:59.463" v="418" actId="478"/>
          <ac:picMkLst>
            <pc:docMk/>
            <pc:sldMk cId="3204429188" sldId="294"/>
            <ac:picMk id="4" creationId="{36F42022-B573-A20A-EE21-AE93A1F406AD}"/>
          </ac:picMkLst>
        </pc:picChg>
        <pc:picChg chg="add mod">
          <ac:chgData name="anand m" userId="af9fd1d80dbf6bf7" providerId="LiveId" clId="{EBE0C4F9-6A09-47D7-87A6-CC0EFFF3B908}" dt="2023-04-10T08:56:05.080" v="993" actId="1440"/>
          <ac:picMkLst>
            <pc:docMk/>
            <pc:sldMk cId="3204429188" sldId="294"/>
            <ac:picMk id="5" creationId="{8243A46C-6052-C28A-E57D-35618C07D195}"/>
          </ac:picMkLst>
        </pc:picChg>
        <pc:picChg chg="del">
          <ac:chgData name="anand m" userId="af9fd1d80dbf6bf7" providerId="LiveId" clId="{EBE0C4F9-6A09-47D7-87A6-CC0EFFF3B908}" dt="2023-04-10T06:11:00.803" v="419" actId="478"/>
          <ac:picMkLst>
            <pc:docMk/>
            <pc:sldMk cId="3204429188" sldId="294"/>
            <ac:picMk id="6" creationId="{F967B13F-346E-8947-2569-52488D386C2C}"/>
          </ac:picMkLst>
        </pc:picChg>
        <pc:picChg chg="add del">
          <ac:chgData name="anand m" userId="af9fd1d80dbf6bf7" providerId="LiveId" clId="{EBE0C4F9-6A09-47D7-87A6-CC0EFFF3B908}" dt="2023-04-10T06:12:53.520" v="424" actId="22"/>
          <ac:picMkLst>
            <pc:docMk/>
            <pc:sldMk cId="3204429188" sldId="294"/>
            <ac:picMk id="8" creationId="{A9B21C62-702E-F2C0-2592-7085D3DE6FDD}"/>
          </ac:picMkLst>
        </pc:picChg>
      </pc:sldChg>
      <pc:sldChg chg="addSp delSp modSp add mod">
        <pc:chgData name="anand m" userId="af9fd1d80dbf6bf7" providerId="LiveId" clId="{EBE0C4F9-6A09-47D7-87A6-CC0EFFF3B908}" dt="2023-04-10T08:55:59.205" v="992" actId="1440"/>
        <pc:sldMkLst>
          <pc:docMk/>
          <pc:sldMk cId="943642576" sldId="295"/>
        </pc:sldMkLst>
        <pc:picChg chg="add mod modCrop">
          <ac:chgData name="anand m" userId="af9fd1d80dbf6bf7" providerId="LiveId" clId="{EBE0C4F9-6A09-47D7-87A6-CC0EFFF3B908}" dt="2023-04-10T08:55:59.205" v="992" actId="1440"/>
          <ac:picMkLst>
            <pc:docMk/>
            <pc:sldMk cId="943642576" sldId="295"/>
            <ac:picMk id="4" creationId="{89135193-79E0-5054-43F3-7B3C1C554FA0}"/>
          </ac:picMkLst>
        </pc:picChg>
        <pc:picChg chg="del">
          <ac:chgData name="anand m" userId="af9fd1d80dbf6bf7" providerId="LiveId" clId="{EBE0C4F9-6A09-47D7-87A6-CC0EFFF3B908}" dt="2023-04-10T06:13:00.722" v="426" actId="478"/>
          <ac:picMkLst>
            <pc:docMk/>
            <pc:sldMk cId="943642576" sldId="295"/>
            <ac:picMk id="5" creationId="{8243A46C-6052-C28A-E57D-35618C07D195}"/>
          </ac:picMkLst>
        </pc:picChg>
      </pc:sldChg>
      <pc:sldChg chg="add del">
        <pc:chgData name="anand m" userId="af9fd1d80dbf6bf7" providerId="LiveId" clId="{EBE0C4F9-6A09-47D7-87A6-CC0EFFF3B908}" dt="2023-04-10T06:17:40.420" v="428"/>
        <pc:sldMkLst>
          <pc:docMk/>
          <pc:sldMk cId="2117648276" sldId="296"/>
        </pc:sldMkLst>
      </pc:sldChg>
      <pc:sldChg chg="addSp delSp modSp new del mod modClrScheme chgLayout">
        <pc:chgData name="anand m" userId="af9fd1d80dbf6bf7" providerId="LiveId" clId="{EBE0C4F9-6A09-47D7-87A6-CC0EFFF3B908}" dt="2023-04-10T06:39:02.612" v="594" actId="2696"/>
        <pc:sldMkLst>
          <pc:docMk/>
          <pc:sldMk cId="3052464369" sldId="296"/>
        </pc:sldMkLst>
        <pc:spChg chg="mod ord">
          <ac:chgData name="anand m" userId="af9fd1d80dbf6bf7" providerId="LiveId" clId="{EBE0C4F9-6A09-47D7-87A6-CC0EFFF3B908}" dt="2023-04-10T06:35:34.037" v="470" actId="700"/>
          <ac:spMkLst>
            <pc:docMk/>
            <pc:sldMk cId="3052464369" sldId="296"/>
            <ac:spMk id="2" creationId="{3212521D-9631-B56F-E454-7AD95F7221A6}"/>
          </ac:spMkLst>
        </pc:spChg>
        <pc:spChg chg="del">
          <ac:chgData name="anand m" userId="af9fd1d80dbf6bf7" providerId="LiveId" clId="{EBE0C4F9-6A09-47D7-87A6-CC0EFFF3B908}" dt="2023-04-10T06:20:22.313" v="451" actId="478"/>
          <ac:spMkLst>
            <pc:docMk/>
            <pc:sldMk cId="3052464369" sldId="296"/>
            <ac:spMk id="3" creationId="{D0C72591-7B55-5C58-588D-9EC4810F49C6}"/>
          </ac:spMkLst>
        </pc:spChg>
        <pc:spChg chg="add del mod ord">
          <ac:chgData name="anand m" userId="af9fd1d80dbf6bf7" providerId="LiveId" clId="{EBE0C4F9-6A09-47D7-87A6-CC0EFFF3B908}" dt="2023-04-10T06:35:34.037" v="470" actId="700"/>
          <ac:spMkLst>
            <pc:docMk/>
            <pc:sldMk cId="3052464369" sldId="296"/>
            <ac:spMk id="5" creationId="{1C2096D6-2AA4-855E-B0DD-A9673DA32478}"/>
          </ac:spMkLst>
        </pc:spChg>
        <pc:picChg chg="add del mod">
          <ac:chgData name="anand m" userId="af9fd1d80dbf6bf7" providerId="LiveId" clId="{EBE0C4F9-6A09-47D7-87A6-CC0EFFF3B908}" dt="2023-04-10T06:38:56.854" v="593" actId="21"/>
          <ac:picMkLst>
            <pc:docMk/>
            <pc:sldMk cId="3052464369" sldId="296"/>
            <ac:picMk id="4" creationId="{348A41A0-020D-3B8B-98C0-EBDF00A395A6}"/>
          </ac:picMkLst>
        </pc:picChg>
      </pc:sldChg>
      <pc:sldChg chg="addSp delSp modSp add del mod">
        <pc:chgData name="anand m" userId="af9fd1d80dbf6bf7" providerId="LiveId" clId="{EBE0C4F9-6A09-47D7-87A6-CC0EFFF3B908}" dt="2023-04-10T06:41:09.353" v="626" actId="47"/>
        <pc:sldMkLst>
          <pc:docMk/>
          <pc:sldMk cId="2228430023" sldId="297"/>
        </pc:sldMkLst>
        <pc:picChg chg="add del mod">
          <ac:chgData name="anand m" userId="af9fd1d80dbf6bf7" providerId="LiveId" clId="{EBE0C4F9-6A09-47D7-87A6-CC0EFFF3B908}" dt="2023-04-10T06:40:19.438" v="605" actId="21"/>
          <ac:picMkLst>
            <pc:docMk/>
            <pc:sldMk cId="2228430023" sldId="297"/>
            <ac:picMk id="3" creationId="{480F939C-DE2B-5981-FF95-B63B9CF071DB}"/>
          </ac:picMkLst>
        </pc:picChg>
        <pc:picChg chg="del">
          <ac:chgData name="anand m" userId="af9fd1d80dbf6bf7" providerId="LiveId" clId="{EBE0C4F9-6A09-47D7-87A6-CC0EFFF3B908}" dt="2023-04-10T06:29:05.243" v="462" actId="478"/>
          <ac:picMkLst>
            <pc:docMk/>
            <pc:sldMk cId="2228430023" sldId="297"/>
            <ac:picMk id="4" creationId="{348A41A0-020D-3B8B-98C0-EBDF00A395A6}"/>
          </ac:picMkLst>
        </pc:picChg>
      </pc:sldChg>
      <pc:sldChg chg="addSp delSp modSp new mod ord">
        <pc:chgData name="anand m" userId="af9fd1d80dbf6bf7" providerId="LiveId" clId="{EBE0C4F9-6A09-47D7-87A6-CC0EFFF3B908}" dt="2023-04-10T08:40:15.663" v="970"/>
        <pc:sldMkLst>
          <pc:docMk/>
          <pc:sldMk cId="3190278236" sldId="298"/>
        </pc:sldMkLst>
        <pc:spChg chg="mod">
          <ac:chgData name="anand m" userId="af9fd1d80dbf6bf7" providerId="LiveId" clId="{EBE0C4F9-6A09-47D7-87A6-CC0EFFF3B908}" dt="2023-04-10T08:11:45.735" v="943" actId="113"/>
          <ac:spMkLst>
            <pc:docMk/>
            <pc:sldMk cId="3190278236" sldId="298"/>
            <ac:spMk id="2" creationId="{7883A551-3FF8-A11A-7D88-664203885CFE}"/>
          </ac:spMkLst>
        </pc:spChg>
        <pc:spChg chg="mod">
          <ac:chgData name="anand m" userId="af9fd1d80dbf6bf7" providerId="LiveId" clId="{EBE0C4F9-6A09-47D7-87A6-CC0EFFF3B908}" dt="2023-04-10T08:40:13.923" v="969" actId="113"/>
          <ac:spMkLst>
            <pc:docMk/>
            <pc:sldMk cId="3190278236" sldId="298"/>
            <ac:spMk id="3" creationId="{49ACAD64-2475-62A0-39D7-2E70642D9DDE}"/>
          </ac:spMkLst>
        </pc:spChg>
        <pc:picChg chg="add del mod">
          <ac:chgData name="anand m" userId="af9fd1d80dbf6bf7" providerId="LiveId" clId="{EBE0C4F9-6A09-47D7-87A6-CC0EFFF3B908}" dt="2023-04-10T07:50:19.552" v="800" actId="478"/>
          <ac:picMkLst>
            <pc:docMk/>
            <pc:sldMk cId="3190278236" sldId="298"/>
            <ac:picMk id="4" creationId="{C9BF4649-C47B-5405-F1F0-9898724B4105}"/>
          </ac:picMkLst>
        </pc:picChg>
        <pc:picChg chg="add del mod">
          <ac:chgData name="anand m" userId="af9fd1d80dbf6bf7" providerId="LiveId" clId="{EBE0C4F9-6A09-47D7-87A6-CC0EFFF3B908}" dt="2023-04-10T07:50:33.754" v="808" actId="22"/>
          <ac:picMkLst>
            <pc:docMk/>
            <pc:sldMk cId="3190278236" sldId="298"/>
            <ac:picMk id="6" creationId="{EC4F569D-0A14-9FB6-4D66-811D99588350}"/>
          </ac:picMkLst>
        </pc:picChg>
        <pc:picChg chg="add del mod">
          <ac:chgData name="anand m" userId="af9fd1d80dbf6bf7" providerId="LiveId" clId="{EBE0C4F9-6A09-47D7-87A6-CC0EFFF3B908}" dt="2023-04-10T08:37:10.987" v="968" actId="21"/>
          <ac:picMkLst>
            <pc:docMk/>
            <pc:sldMk cId="3190278236" sldId="298"/>
            <ac:picMk id="8" creationId="{77DC9F48-A39C-DA5A-4432-6388D00F4D60}"/>
          </ac:picMkLst>
        </pc:picChg>
        <pc:picChg chg="add mod">
          <ac:chgData name="anand m" userId="af9fd1d80dbf6bf7" providerId="LiveId" clId="{EBE0C4F9-6A09-47D7-87A6-CC0EFFF3B908}" dt="2023-04-10T08:40:15.663" v="970"/>
          <ac:picMkLst>
            <pc:docMk/>
            <pc:sldMk cId="3190278236" sldId="298"/>
            <ac:picMk id="9" creationId="{9666BC92-1C87-9D6A-6CAF-55BB756EE8C0}"/>
          </ac:picMkLst>
        </pc:picChg>
      </pc:sldChg>
      <pc:sldChg chg="addSp delSp modSp add mod">
        <pc:chgData name="anand m" userId="af9fd1d80dbf6bf7" providerId="LiveId" clId="{EBE0C4F9-6A09-47D7-87A6-CC0EFFF3B908}" dt="2023-04-10T06:55:35.289" v="765" actId="1440"/>
        <pc:sldMkLst>
          <pc:docMk/>
          <pc:sldMk cId="1437963728" sldId="299"/>
        </pc:sldMkLst>
        <pc:spChg chg="mod">
          <ac:chgData name="anand m" userId="af9fd1d80dbf6bf7" providerId="LiveId" clId="{EBE0C4F9-6A09-47D7-87A6-CC0EFFF3B908}" dt="2023-04-10T06:55:19.348" v="762" actId="20577"/>
          <ac:spMkLst>
            <pc:docMk/>
            <pc:sldMk cId="1437963728" sldId="299"/>
            <ac:spMk id="3" creationId="{49ACAD64-2475-62A0-39D7-2E70642D9DDE}"/>
          </ac:spMkLst>
        </pc:spChg>
        <pc:picChg chg="del">
          <ac:chgData name="anand m" userId="af9fd1d80dbf6bf7" providerId="LiveId" clId="{EBE0C4F9-6A09-47D7-87A6-CC0EFFF3B908}" dt="2023-04-10T06:40:14.401" v="604" actId="478"/>
          <ac:picMkLst>
            <pc:docMk/>
            <pc:sldMk cId="1437963728" sldId="299"/>
            <ac:picMk id="4" creationId="{C9BF4649-C47B-5405-F1F0-9898724B4105}"/>
          </ac:picMkLst>
        </pc:picChg>
        <pc:picChg chg="add mod">
          <ac:chgData name="anand m" userId="af9fd1d80dbf6bf7" providerId="LiveId" clId="{EBE0C4F9-6A09-47D7-87A6-CC0EFFF3B908}" dt="2023-04-10T06:55:35.289" v="765" actId="1440"/>
          <ac:picMkLst>
            <pc:docMk/>
            <pc:sldMk cId="1437963728" sldId="299"/>
            <ac:picMk id="5" creationId="{550C508C-C643-FCFC-F395-B99403751DF6}"/>
          </ac:picMkLst>
        </pc:picChg>
      </pc:sldChg>
      <pc:sldChg chg="addSp delSp modSp add mod">
        <pc:chgData name="anand m" userId="af9fd1d80dbf6bf7" providerId="LiveId" clId="{EBE0C4F9-6A09-47D7-87A6-CC0EFFF3B908}" dt="2023-04-10T07:51:35.104" v="830" actId="1076"/>
        <pc:sldMkLst>
          <pc:docMk/>
          <pc:sldMk cId="1937327979" sldId="300"/>
        </pc:sldMkLst>
        <pc:spChg chg="mod">
          <ac:chgData name="anand m" userId="af9fd1d80dbf6bf7" providerId="LiveId" clId="{EBE0C4F9-6A09-47D7-87A6-CC0EFFF3B908}" dt="2023-04-10T07:51:28.111" v="828" actId="20577"/>
          <ac:spMkLst>
            <pc:docMk/>
            <pc:sldMk cId="1937327979" sldId="300"/>
            <ac:spMk id="3" creationId="{49ACAD64-2475-62A0-39D7-2E70642D9DDE}"/>
          </ac:spMkLst>
        </pc:spChg>
        <pc:picChg chg="add del mod">
          <ac:chgData name="anand m" userId="af9fd1d80dbf6bf7" providerId="LiveId" clId="{EBE0C4F9-6A09-47D7-87A6-CC0EFFF3B908}" dt="2023-04-10T07:51:23.220" v="819" actId="21"/>
          <ac:picMkLst>
            <pc:docMk/>
            <pc:sldMk cId="1937327979" sldId="300"/>
            <ac:picMk id="4" creationId="{8A4B4F1C-7241-ECF8-8208-0FDB55549D94}"/>
          </ac:picMkLst>
        </pc:picChg>
        <pc:picChg chg="del">
          <ac:chgData name="anand m" userId="af9fd1d80dbf6bf7" providerId="LiveId" clId="{EBE0C4F9-6A09-47D7-87A6-CC0EFFF3B908}" dt="2023-04-10T06:41:19.994" v="628" actId="478"/>
          <ac:picMkLst>
            <pc:docMk/>
            <pc:sldMk cId="1937327979" sldId="300"/>
            <ac:picMk id="5" creationId="{550C508C-C643-FCFC-F395-B99403751DF6}"/>
          </ac:picMkLst>
        </pc:picChg>
        <pc:picChg chg="add mod">
          <ac:chgData name="anand m" userId="af9fd1d80dbf6bf7" providerId="LiveId" clId="{EBE0C4F9-6A09-47D7-87A6-CC0EFFF3B908}" dt="2023-04-10T07:51:35.104" v="830" actId="1076"/>
          <ac:picMkLst>
            <pc:docMk/>
            <pc:sldMk cId="1937327979" sldId="300"/>
            <ac:picMk id="6" creationId="{636EF7CA-710D-C7E8-F066-D5243EFFBCDB}"/>
          </ac:picMkLst>
        </pc:picChg>
      </pc:sldChg>
      <pc:sldChg chg="addSp delSp modSp new mod">
        <pc:chgData name="anand m" userId="af9fd1d80dbf6bf7" providerId="LiveId" clId="{EBE0C4F9-6A09-47D7-87A6-CC0EFFF3B908}" dt="2023-04-10T08:37:01.458" v="967" actId="113"/>
        <pc:sldMkLst>
          <pc:docMk/>
          <pc:sldMk cId="2119266454" sldId="301"/>
        </pc:sldMkLst>
        <pc:spChg chg="mod">
          <ac:chgData name="anand m" userId="af9fd1d80dbf6bf7" providerId="LiveId" clId="{EBE0C4F9-6A09-47D7-87A6-CC0EFFF3B908}" dt="2023-04-10T06:45:32.358" v="686" actId="255"/>
          <ac:spMkLst>
            <pc:docMk/>
            <pc:sldMk cId="2119266454" sldId="301"/>
            <ac:spMk id="2" creationId="{B45075C1-77CB-31D5-9FB4-18371D942CEB}"/>
          </ac:spMkLst>
        </pc:spChg>
        <pc:spChg chg="del mod">
          <ac:chgData name="anand m" userId="af9fd1d80dbf6bf7" providerId="LiveId" clId="{EBE0C4F9-6A09-47D7-87A6-CC0EFFF3B908}" dt="2023-04-10T06:50:11.558" v="735" actId="21"/>
          <ac:spMkLst>
            <pc:docMk/>
            <pc:sldMk cId="2119266454" sldId="301"/>
            <ac:spMk id="3" creationId="{DADF3209-59FF-6498-E976-09DAD960652E}"/>
          </ac:spMkLst>
        </pc:spChg>
        <pc:spChg chg="add del mod">
          <ac:chgData name="anand m" userId="af9fd1d80dbf6bf7" providerId="LiveId" clId="{EBE0C4F9-6A09-47D7-87A6-CC0EFFF3B908}" dt="2023-04-10T06:50:15.208" v="736" actId="478"/>
          <ac:spMkLst>
            <pc:docMk/>
            <pc:sldMk cId="2119266454" sldId="301"/>
            <ac:spMk id="7" creationId="{AFB1B25D-FAF4-4405-6922-C199BCE098AD}"/>
          </ac:spMkLst>
        </pc:spChg>
        <pc:spChg chg="add del mod">
          <ac:chgData name="anand m" userId="af9fd1d80dbf6bf7" providerId="LiveId" clId="{EBE0C4F9-6A09-47D7-87A6-CC0EFFF3B908}" dt="2023-04-10T08:02:19.406" v="902" actId="478"/>
          <ac:spMkLst>
            <pc:docMk/>
            <pc:sldMk cId="2119266454" sldId="301"/>
            <ac:spMk id="8" creationId="{DC73683F-2793-980C-1E42-F2320FDCF0B2}"/>
          </ac:spMkLst>
        </pc:spChg>
        <pc:spChg chg="add mod">
          <ac:chgData name="anand m" userId="af9fd1d80dbf6bf7" providerId="LiveId" clId="{EBE0C4F9-6A09-47D7-87A6-CC0EFFF3B908}" dt="2023-04-10T08:37:01.458" v="967" actId="113"/>
          <ac:spMkLst>
            <pc:docMk/>
            <pc:sldMk cId="2119266454" sldId="301"/>
            <ac:spMk id="10" creationId="{408F1488-3EAA-0457-900B-B150D0DEE151}"/>
          </ac:spMkLst>
        </pc:spChg>
        <pc:spChg chg="add del mod">
          <ac:chgData name="anand m" userId="af9fd1d80dbf6bf7" providerId="LiveId" clId="{EBE0C4F9-6A09-47D7-87A6-CC0EFFF3B908}" dt="2023-04-10T08:02:29.742" v="904" actId="478"/>
          <ac:spMkLst>
            <pc:docMk/>
            <pc:sldMk cId="2119266454" sldId="301"/>
            <ac:spMk id="12" creationId="{83CE4E45-AC9A-2BA6-385F-054170B9300E}"/>
          </ac:spMkLst>
        </pc:spChg>
        <pc:picChg chg="add del mod modCrop">
          <ac:chgData name="anand m" userId="af9fd1d80dbf6bf7" providerId="LiveId" clId="{EBE0C4F9-6A09-47D7-87A6-CC0EFFF3B908}" dt="2023-04-10T08:02:44.692" v="909" actId="1076"/>
          <ac:picMkLst>
            <pc:docMk/>
            <pc:sldMk cId="2119266454" sldId="301"/>
            <ac:picMk id="5" creationId="{B6E8D116-B77E-EE46-6FB8-AE22B08B234D}"/>
          </ac:picMkLst>
        </pc:picChg>
      </pc:sldChg>
      <pc:sldChg chg="addSp delSp modSp new mod">
        <pc:chgData name="anand m" userId="af9fd1d80dbf6bf7" providerId="LiveId" clId="{EBE0C4F9-6A09-47D7-87A6-CC0EFFF3B908}" dt="2023-04-10T08:19:57.983" v="965" actId="1076"/>
        <pc:sldMkLst>
          <pc:docMk/>
          <pc:sldMk cId="673027241" sldId="302"/>
        </pc:sldMkLst>
        <pc:spChg chg="mod">
          <ac:chgData name="anand m" userId="af9fd1d80dbf6bf7" providerId="LiveId" clId="{EBE0C4F9-6A09-47D7-87A6-CC0EFFF3B908}" dt="2023-04-10T08:18:52.396" v="955" actId="255"/>
          <ac:spMkLst>
            <pc:docMk/>
            <pc:sldMk cId="673027241" sldId="302"/>
            <ac:spMk id="2" creationId="{37513322-BB94-35AA-82E1-E5F6C53B0CC6}"/>
          </ac:spMkLst>
        </pc:spChg>
        <pc:spChg chg="del">
          <ac:chgData name="anand m" userId="af9fd1d80dbf6bf7" providerId="LiveId" clId="{EBE0C4F9-6A09-47D7-87A6-CC0EFFF3B908}" dt="2023-04-10T08:18:57.150" v="956" actId="478"/>
          <ac:spMkLst>
            <pc:docMk/>
            <pc:sldMk cId="673027241" sldId="302"/>
            <ac:spMk id="3" creationId="{AF238F3A-D453-43D2-A21A-B3A821C561B1}"/>
          </ac:spMkLst>
        </pc:spChg>
        <pc:picChg chg="add del">
          <ac:chgData name="anand m" userId="af9fd1d80dbf6bf7" providerId="LiveId" clId="{EBE0C4F9-6A09-47D7-87A6-CC0EFFF3B908}" dt="2023-04-10T08:19:17.032" v="958" actId="22"/>
          <ac:picMkLst>
            <pc:docMk/>
            <pc:sldMk cId="673027241" sldId="302"/>
            <ac:picMk id="5" creationId="{A3980AB6-A487-3571-F970-0516BD25169A}"/>
          </ac:picMkLst>
        </pc:picChg>
        <pc:picChg chg="add mod modCrop">
          <ac:chgData name="anand m" userId="af9fd1d80dbf6bf7" providerId="LiveId" clId="{EBE0C4F9-6A09-47D7-87A6-CC0EFFF3B908}" dt="2023-04-10T08:19:57.983" v="965" actId="1076"/>
          <ac:picMkLst>
            <pc:docMk/>
            <pc:sldMk cId="673027241" sldId="302"/>
            <ac:picMk id="7" creationId="{5C6868ED-442E-1064-FE39-6E716153D56B}"/>
          </ac:picMkLst>
        </pc:picChg>
      </pc:sldChg>
      <pc:sldChg chg="addSp delSp modSp add mod">
        <pc:chgData name="anand m" userId="af9fd1d80dbf6bf7" providerId="LiveId" clId="{EBE0C4F9-6A09-47D7-87A6-CC0EFFF3B908}" dt="2023-04-10T09:01:44.693" v="1057" actId="14100"/>
        <pc:sldMkLst>
          <pc:docMk/>
          <pc:sldMk cId="2779680487" sldId="303"/>
        </pc:sldMkLst>
        <pc:spChg chg="add mod">
          <ac:chgData name="anand m" userId="af9fd1d80dbf6bf7" providerId="LiveId" clId="{EBE0C4F9-6A09-47D7-87A6-CC0EFFF3B908}" dt="2023-04-10T09:01:44.693" v="1057" actId="14100"/>
          <ac:spMkLst>
            <pc:docMk/>
            <pc:sldMk cId="2779680487" sldId="303"/>
            <ac:spMk id="5" creationId="{DFC4DDDD-4ECB-A6C8-AC62-938167C834EF}"/>
          </ac:spMkLst>
        </pc:spChg>
        <pc:picChg chg="del">
          <ac:chgData name="anand m" userId="af9fd1d80dbf6bf7" providerId="LiveId" clId="{EBE0C4F9-6A09-47D7-87A6-CC0EFFF3B908}" dt="2023-04-10T08:52:59.659" v="981" actId="478"/>
          <ac:picMkLst>
            <pc:docMk/>
            <pc:sldMk cId="2779680487" sldId="303"/>
            <ac:picMk id="4" creationId="{36F42022-B573-A20A-EE21-AE93A1F406AD}"/>
          </ac:picMkLst>
        </pc:picChg>
        <pc:picChg chg="mod modCrop">
          <ac:chgData name="anand m" userId="af9fd1d80dbf6bf7" providerId="LiveId" clId="{EBE0C4F9-6A09-47D7-87A6-CC0EFFF3B908}" dt="2023-04-10T08:59:02.565" v="1002" actId="1076"/>
          <ac:picMkLst>
            <pc:docMk/>
            <pc:sldMk cId="2779680487" sldId="303"/>
            <ac:picMk id="6" creationId="{F967B13F-346E-8947-2569-52488D386C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626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34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540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61" name="Google Shape;161;p13: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5162cdc9d_1_5:notes"/>
          <p:cNvSpPr txBox="1">
            <a:spLocks noGrp="1"/>
          </p:cNvSpPr>
          <p:nvPr>
            <p:ph type="body" idx="1"/>
          </p:nvPr>
        </p:nvSpPr>
        <p:spPr>
          <a:xfrm>
            <a:off x="676117" y="4722694"/>
            <a:ext cx="5409000" cy="4474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155162cdc9d_1_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273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42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7"/>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7"/>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1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9" name="Google Shape;79;p26"/>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2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27"/>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6" name="Google Shape;86;p2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2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8"/>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18"/>
          <p:cNvSpPr txBox="1">
            <a:spLocks noGrp="1"/>
          </p:cNvSpPr>
          <p:nvPr>
            <p:ph type="dt" idx="10"/>
          </p:nvPr>
        </p:nvSpPr>
        <p:spPr>
          <a:xfrm>
            <a:off x="519336" y="6308727"/>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18"/>
          <p:cNvSpPr/>
          <p:nvPr/>
        </p:nvSpPr>
        <p:spPr>
          <a:xfrm>
            <a:off x="200472" y="6721476"/>
            <a:ext cx="294828" cy="91900"/>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18"/>
          <p:cNvPicPr preferRelativeResize="0"/>
          <p:nvPr/>
        </p:nvPicPr>
        <p:blipFill rotWithShape="1">
          <a:blip r:embed="rId2">
            <a:alphaModFix/>
          </a:blip>
          <a:srcRect/>
          <a:stretch/>
        </p:blipFill>
        <p:spPr>
          <a:xfrm>
            <a:off x="272480" y="6705906"/>
            <a:ext cx="2416616" cy="152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1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7" name="Google Shape;37;p20"/>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2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2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21"/>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21"/>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1"/>
          <p:cNvSpPr txBox="1">
            <a:spLocks noGrp="1"/>
          </p:cNvSpPr>
          <p:nvPr>
            <p:ph type="dt" idx="10"/>
          </p:nvPr>
        </p:nvSpPr>
        <p:spPr>
          <a:xfrm>
            <a:off x="1280592" y="6356351"/>
            <a:ext cx="26575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22"/>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22"/>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22"/>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22"/>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2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23"/>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23"/>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 name="Google Shape;60;p23"/>
          <p:cNvSpPr txBox="1"/>
          <p:nvPr/>
        </p:nvSpPr>
        <p:spPr>
          <a:xfrm>
            <a:off x="0"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61" name="Google Shape;61;p23"/>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23"/>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4"/>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4"/>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2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25"/>
          <p:cNvSpPr>
            <a:spLocks noGrp="1"/>
          </p:cNvSpPr>
          <p:nvPr>
            <p:ph type="pic" idx="2"/>
          </p:nvPr>
        </p:nvSpPr>
        <p:spPr>
          <a:xfrm>
            <a:off x="1941645" y="612775"/>
            <a:ext cx="5943600" cy="4114800"/>
          </a:xfrm>
          <a:prstGeom prst="rect">
            <a:avLst/>
          </a:prstGeom>
          <a:noFill/>
          <a:ln>
            <a:noFill/>
          </a:ln>
        </p:spPr>
      </p:sp>
      <p:sp>
        <p:nvSpPr>
          <p:cNvPr id="73" name="Google Shape;73;p25"/>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2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6"/>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6"/>
          <p:cNvSpPr txBox="1"/>
          <p:nvPr/>
        </p:nvSpPr>
        <p:spPr>
          <a:xfrm>
            <a:off x="6633"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13" name="Google Shape;13;p16"/>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16"/>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pic>
        <p:nvPicPr>
          <p:cNvPr id="15" name="Google Shape;15;p16" descr="C:\Users\Paramesh\Desktop\Logo\Logo.png"/>
          <p:cNvPicPr preferRelativeResize="0"/>
          <p:nvPr/>
        </p:nvPicPr>
        <p:blipFill rotWithShape="1">
          <a:blip r:embed="rId13">
            <a:alphaModFix/>
          </a:blip>
          <a:srcRect/>
          <a:stretch/>
        </p:blipFill>
        <p:spPr>
          <a:xfrm>
            <a:off x="128464" y="6337321"/>
            <a:ext cx="26289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903461" y="625151"/>
            <a:ext cx="8099078" cy="28038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br>
              <a:rPr lang="en-US" sz="3200" b="1" dirty="0">
                <a:solidFill>
                  <a:srgbClr val="FF0000"/>
                </a:solidFill>
              </a:rPr>
            </a:br>
            <a:br>
              <a:rPr lang="en-US" sz="3200" b="1" dirty="0">
                <a:solidFill>
                  <a:srgbClr val="FF0000"/>
                </a:solidFill>
              </a:rPr>
            </a:br>
            <a:r>
              <a:rPr lang="en-US" sz="3200" b="1" dirty="0">
                <a:solidFill>
                  <a:srgbClr val="FF0000"/>
                </a:solidFill>
              </a:rPr>
              <a:t>Pre- Final Project Presentation</a:t>
            </a:r>
            <a:br>
              <a:rPr lang="en-US" sz="3200" b="1" dirty="0">
                <a:solidFill>
                  <a:srgbClr val="FF0000"/>
                </a:solidFill>
              </a:rPr>
            </a:br>
            <a:br>
              <a:rPr lang="en-US" sz="3200" b="1" dirty="0">
                <a:solidFill>
                  <a:srgbClr val="FF0000"/>
                </a:solidFill>
              </a:rPr>
            </a:br>
            <a:r>
              <a:rPr lang="en-US" sz="2400" b="1" dirty="0">
                <a:effectLst/>
                <a:latin typeface="Calibri" panose="020F0502020204030204" pitchFamily="34" charset="0"/>
                <a:ea typeface="Calibri" panose="020F0502020204030204" pitchFamily="34" charset="0"/>
                <a:cs typeface="Times New Roman" panose="02020603050405020304" pitchFamily="18" charset="0"/>
              </a:rPr>
              <a:t>Design and Development of Activity Tracking System for Students on Campus</a:t>
            </a:r>
            <a:br>
              <a:rPr lang="en-US" sz="2800" b="1" dirty="0">
                <a:solidFill>
                  <a:srgbClr val="002060"/>
                </a:solidFill>
              </a:rPr>
            </a:br>
            <a:r>
              <a:rPr lang="en-US" sz="2800" b="1" dirty="0" err="1">
                <a:solidFill>
                  <a:srgbClr val="002060"/>
                </a:solidFill>
              </a:rPr>
              <a:t>Programme</a:t>
            </a:r>
            <a:r>
              <a:rPr lang="en-US" sz="2800" b="1" dirty="0">
                <a:solidFill>
                  <a:srgbClr val="002060"/>
                </a:solidFill>
              </a:rPr>
              <a:t>: </a:t>
            </a:r>
            <a:r>
              <a:rPr lang="en-US" sz="2400" b="1" dirty="0">
                <a:solidFill>
                  <a:srgbClr val="002060"/>
                </a:solidFill>
              </a:rPr>
              <a:t>B. Tech</a:t>
            </a:r>
            <a:r>
              <a:rPr lang="en-US" sz="3600" b="1" dirty="0">
                <a:solidFill>
                  <a:srgbClr val="002060"/>
                </a:solidFill>
              </a:rPr>
              <a:t> </a:t>
            </a:r>
            <a:r>
              <a:rPr lang="en-US" sz="2400" b="1" dirty="0">
                <a:solidFill>
                  <a:srgbClr val="002060"/>
                </a:solidFill>
              </a:rPr>
              <a:t>in CSE</a:t>
            </a:r>
            <a:br>
              <a:rPr lang="en-US" sz="3600" b="1" dirty="0">
                <a:solidFill>
                  <a:srgbClr val="002060"/>
                </a:solidFill>
              </a:rPr>
            </a:br>
            <a:br>
              <a:rPr lang="en-US" sz="3600" b="1" dirty="0">
                <a:solidFill>
                  <a:srgbClr val="002060"/>
                </a:solidFill>
              </a:rPr>
            </a:br>
            <a:endParaRPr sz="2800" b="1" dirty="0">
              <a:solidFill>
                <a:srgbClr val="002060"/>
              </a:solidFill>
            </a:endParaRPr>
          </a:p>
        </p:txBody>
      </p:sp>
      <p:sp>
        <p:nvSpPr>
          <p:cNvPr id="94" name="Google Shape;94;p1"/>
          <p:cNvSpPr/>
          <p:nvPr/>
        </p:nvSpPr>
        <p:spPr>
          <a:xfrm>
            <a:off x="416496" y="3878762"/>
            <a:ext cx="78486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70C0"/>
              </a:solidFill>
              <a:latin typeface="Times New Roman"/>
              <a:ea typeface="Times New Roman"/>
              <a:cs typeface="Times New Roman"/>
              <a:sym typeface="Times New Roman"/>
            </a:endParaRPr>
          </a:p>
        </p:txBody>
      </p:sp>
      <p:sp>
        <p:nvSpPr>
          <p:cNvPr id="95" name="Google Shape;95;p1"/>
          <p:cNvSpPr txBox="1"/>
          <p:nvPr/>
        </p:nvSpPr>
        <p:spPr>
          <a:xfrm>
            <a:off x="1136575" y="3869125"/>
            <a:ext cx="7704900" cy="178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Mentor  			: </a:t>
            </a:r>
            <a:r>
              <a:rPr lang="en-US" sz="2400" b="1" i="0" dirty="0">
                <a:effectLst/>
                <a:latin typeface="Calibri" panose="020F0502020204030204" pitchFamily="34" charset="0"/>
                <a:ea typeface="Calibri" panose="020F0502020204030204" pitchFamily="34" charset="0"/>
                <a:cs typeface="Calibri" panose="020F0502020204030204" pitchFamily="34" charset="0"/>
              </a:rPr>
              <a:t>Hari Krishna S M</a:t>
            </a:r>
          </a:p>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Group No.			: </a:t>
            </a:r>
            <a:r>
              <a:rPr lang="en-US" sz="2400" i="0" u="none" strike="noStrike" cap="none" dirty="0">
                <a:solidFill>
                  <a:schemeClr val="tx1"/>
                </a:solidFill>
                <a:latin typeface="Calibri"/>
                <a:ea typeface="Calibri"/>
                <a:cs typeface="Calibri"/>
                <a:sym typeface="Calibri"/>
              </a:rPr>
              <a:t>01</a:t>
            </a:r>
            <a:endParaRPr lang="en-US" sz="1400" i="0" u="none" strike="noStrike" cap="none" dirty="0">
              <a:solidFill>
                <a:schemeClr val="tx1"/>
              </a:solidFill>
              <a:latin typeface="Arial"/>
              <a:ea typeface="Arial"/>
              <a:cs typeface="Arial"/>
              <a:sym typeface="Arial"/>
            </a:endParaRPr>
          </a:p>
          <a:p>
            <a:pPr marL="0" marR="0" lvl="0" indent="0" algn="l" rtl="0">
              <a:lnSpc>
                <a:spcPct val="100000"/>
              </a:lnSpc>
              <a:spcBef>
                <a:spcPts val="48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Team Leader			</a:t>
            </a:r>
            <a:r>
              <a:rPr lang="en-US" sz="2400" i="0" u="none" strike="noStrike" cap="none" dirty="0">
                <a:solidFill>
                  <a:schemeClr val="tx1"/>
                </a:solidFill>
                <a:latin typeface="Calibri"/>
                <a:ea typeface="Calibri"/>
                <a:cs typeface="Calibri"/>
                <a:sym typeface="Calibri"/>
              </a:rPr>
              <a:t>: Rohan </a:t>
            </a:r>
            <a:r>
              <a:rPr lang="en-US" sz="2400" i="0" u="none" strike="noStrike" cap="none" dirty="0" err="1">
                <a:solidFill>
                  <a:schemeClr val="tx1"/>
                </a:solidFill>
                <a:latin typeface="Calibri"/>
                <a:ea typeface="Calibri"/>
                <a:cs typeface="Calibri"/>
                <a:sym typeface="Calibri"/>
              </a:rPr>
              <a:t>Purkayastha</a:t>
            </a:r>
            <a:endParaRPr lang="en-US" sz="1400" i="0" u="none" strike="noStrike" cap="none" dirty="0">
              <a:solidFill>
                <a:schemeClr val="tx1"/>
              </a:solidFill>
              <a:latin typeface="Arial"/>
              <a:ea typeface="Arial"/>
              <a:cs typeface="Arial"/>
              <a:sym typeface="Arial"/>
            </a:endParaRPr>
          </a:p>
          <a:p>
            <a:pPr marL="0" marR="0" lvl="0" indent="0" algn="l" rtl="0">
              <a:lnSpc>
                <a:spcPct val="100000"/>
              </a:lnSpc>
              <a:spcBef>
                <a:spcPts val="48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Department			: Computer Science</a:t>
            </a:r>
            <a:r>
              <a:rPr lang="en-US" sz="3200" b="0" i="0" u="none" strike="noStrike" cap="none" dirty="0">
                <a:solidFill>
                  <a:schemeClr val="dk1"/>
                </a:solidFill>
                <a:latin typeface="Calibri"/>
                <a:ea typeface="Calibri"/>
                <a:cs typeface="Calibri"/>
                <a:sym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4</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develop web based application for visualization of student activities</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4.1 Based on the design specifications, a web-based application should be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developed.</a:t>
            </a: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4.2 The application should be developed using appropriate technologies and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tools.</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4.3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application should be tested properly to make sure that it is working as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expected.</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396480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5</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test the developed application using unit testing and integration testing</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5.1 The application should be tested using unit testing and integration testing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to make sure that it is functioning properly.</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5.2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application should be tested thoroughly to ensure that all the features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are working as expected.</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204509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6</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document the report as per the template</a:t>
            </a:r>
          </a:p>
          <a:p>
            <a:pPr marL="0" lvl="0" indent="0" algn="l" rtl="0">
              <a:lnSpc>
                <a:spcPct val="100000"/>
              </a:lnSpc>
              <a:spcBef>
                <a:spcPts val="0"/>
              </a:spcBef>
              <a:spcAft>
                <a:spcPts val="0"/>
              </a:spcAft>
              <a:buClr>
                <a:schemeClr val="dk1"/>
              </a:buClr>
              <a:buSzPts val="2800"/>
              <a:buNone/>
            </a:pPr>
            <a:endParaRPr lang="en-US" sz="2600" b="1" dirty="0">
              <a:solidFill>
                <a:schemeClr val="tx1"/>
              </a:solidFill>
            </a:endParaRP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6.1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developed application should be documented properly as per the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template.</a:t>
            </a: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6.2 The documentation should include the details of the application, its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features, the testing results, and other relevant information.</a:t>
            </a: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281217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DB38-E5C2-3486-73EC-1063003F9EC5}"/>
              </a:ext>
            </a:extLst>
          </p:cNvPr>
          <p:cNvSpPr>
            <a:spLocks noGrp="1"/>
          </p:cNvSpPr>
          <p:nvPr>
            <p:ph type="ctrTitle"/>
          </p:nvPr>
        </p:nvSpPr>
        <p:spPr>
          <a:xfrm>
            <a:off x="544987" y="292200"/>
            <a:ext cx="8420100" cy="841374"/>
          </a:xfrm>
        </p:spPr>
        <p:txBody>
          <a:bodyPr/>
          <a:lstStyle/>
          <a:p>
            <a:r>
              <a:rPr lang="en-US" sz="3200" b="1" dirty="0">
                <a:solidFill>
                  <a:srgbClr val="FF0000"/>
                </a:solidFill>
              </a:rPr>
              <a:t>High Level Diagram </a:t>
            </a:r>
            <a:endParaRPr lang="en-US" sz="3200" dirty="0"/>
          </a:p>
        </p:txBody>
      </p:sp>
      <p:sp>
        <p:nvSpPr>
          <p:cNvPr id="3" name="Subtitle 2">
            <a:extLst>
              <a:ext uri="{FF2B5EF4-FFF2-40B4-BE49-F238E27FC236}">
                <a16:creationId xmlns:a16="http://schemas.microsoft.com/office/drawing/2014/main" id="{7112B42B-6561-015F-3036-BF6B4C14A7A6}"/>
              </a:ext>
            </a:extLst>
          </p:cNvPr>
          <p:cNvSpPr>
            <a:spLocks noGrp="1"/>
          </p:cNvSpPr>
          <p:nvPr>
            <p:ph type="subTitle" idx="1"/>
          </p:nvPr>
        </p:nvSpPr>
        <p:spPr>
          <a:xfrm>
            <a:off x="273377" y="1143000"/>
            <a:ext cx="9332536" cy="4927861"/>
          </a:xfrm>
        </p:spPr>
        <p:txBody>
          <a:bodyPr/>
          <a:lstStyle/>
          <a:p>
            <a:pPr algn="l"/>
            <a:r>
              <a:rPr lang="en-US" sz="2600" b="1" dirty="0">
                <a:solidFill>
                  <a:schemeClr val="tx1"/>
                </a:solidFill>
              </a:rPr>
              <a:t>  Students                  Esp32 Camera             Application</a:t>
            </a:r>
          </a:p>
          <a:p>
            <a:pPr algn="l"/>
            <a:endParaRPr lang="en-US" sz="2800" b="1" dirty="0">
              <a:solidFill>
                <a:schemeClr val="tx1"/>
              </a:solidFill>
            </a:endParaRPr>
          </a:p>
        </p:txBody>
      </p:sp>
      <p:pic>
        <p:nvPicPr>
          <p:cNvPr id="4" name="Picture 31" descr="help your student - college student icon PNG image with ...">
            <a:extLst>
              <a:ext uri="{FF2B5EF4-FFF2-40B4-BE49-F238E27FC236}">
                <a16:creationId xmlns:a16="http://schemas.microsoft.com/office/drawing/2014/main" id="{C4C21576-57A9-80E7-BB5C-9821B8E553C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138167" y="1861588"/>
            <a:ext cx="985503" cy="1007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1" descr="help your student - college student icon PNG image with ...">
            <a:extLst>
              <a:ext uri="{FF2B5EF4-FFF2-40B4-BE49-F238E27FC236}">
                <a16:creationId xmlns:a16="http://schemas.microsoft.com/office/drawing/2014/main" id="{34A4BA0C-1FC0-71D0-79D8-BFC278EA21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988459" y="1873460"/>
            <a:ext cx="985503" cy="1007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1" descr="help your student - college student icon PNG image with ...">
            <a:extLst>
              <a:ext uri="{FF2B5EF4-FFF2-40B4-BE49-F238E27FC236}">
                <a16:creationId xmlns:a16="http://schemas.microsoft.com/office/drawing/2014/main" id="{A47BE84A-E54B-FF9E-7E4A-4EBC3715327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630918" y="1885331"/>
            <a:ext cx="985503" cy="10079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C27FBCF-BE49-0EF2-AE2A-CB700537BF51}"/>
              </a:ext>
            </a:extLst>
          </p:cNvPr>
          <p:cNvCxnSpPr/>
          <p:nvPr/>
        </p:nvCxnSpPr>
        <p:spPr>
          <a:xfrm>
            <a:off x="1973962" y="2377410"/>
            <a:ext cx="1005019"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9" name="Picture 8" descr="ESP 32 Camera Streaming Video Over WiFi |Getting Started With ESP 32 CAM  Board : 8 Steps - Instructables">
            <a:extLst>
              <a:ext uri="{FF2B5EF4-FFF2-40B4-BE49-F238E27FC236}">
                <a16:creationId xmlns:a16="http://schemas.microsoft.com/office/drawing/2014/main" id="{878B4B1F-A1C7-E1F8-AA9A-C57BE1F463E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5556" b="76667" l="45625" r="94375">
                        <a14:foregroundMark x1="51458" y1="31389" x2="73542" y2="39444"/>
                        <a14:foregroundMark x1="73542" y1="39444" x2="73750" y2="40000"/>
                        <a14:foregroundMark x1="73750" y1="40000" x2="73750" y2="40000"/>
                        <a14:foregroundMark x1="73750" y1="40000" x2="73750" y2="40000"/>
                        <a14:foregroundMark x1="71875" y1="39167" x2="71875" y2="39167"/>
                        <a14:foregroundMark x1="46875" y1="34444" x2="58125" y2="34444"/>
                        <a14:foregroundMark x1="58125" y1="34444" x2="69375" y2="38889"/>
                        <a14:foregroundMark x1="69375" y1="38889" x2="66458" y2="43889"/>
                        <a14:foregroundMark x1="46875" y1="33889" x2="57708" y2="29722"/>
                        <a14:foregroundMark x1="57708" y1="29722" x2="68125" y2="34167"/>
                        <a14:foregroundMark x1="68125" y1="34167" x2="70417" y2="32778"/>
                        <a14:foregroundMark x1="56875" y1="28889" x2="45625" y2="33889"/>
                        <a14:foregroundMark x1="46875" y1="31944" x2="55208" y2="28889"/>
                        <a14:foregroundMark x1="46458" y1="34444" x2="45625" y2="34444"/>
                      </a14:backgroundRemoval>
                    </a14:imgEffect>
                  </a14:imgLayer>
                </a14:imgProps>
              </a:ext>
              <a:ext uri="{28A0092B-C50C-407E-A947-70E740481C1C}">
                <a14:useLocalDpi xmlns:a14="http://schemas.microsoft.com/office/drawing/2010/main" val="0"/>
              </a:ext>
            </a:extLst>
          </a:blip>
          <a:srcRect l="46515" t="23210" r="5007" b="22435"/>
          <a:stretch/>
        </p:blipFill>
        <p:spPr bwMode="auto">
          <a:xfrm>
            <a:off x="3128400" y="1946821"/>
            <a:ext cx="1308735" cy="1100455"/>
          </a:xfrm>
          <a:prstGeom prst="rect">
            <a:avLst/>
          </a:prstGeom>
          <a:noFill/>
          <a:ln>
            <a:noFill/>
          </a:ln>
          <a:extLst>
            <a:ext uri="{53640926-AAD7-44D8-BBD7-CCE9431645EC}">
              <a14:shadowObscured xmlns:a14="http://schemas.microsoft.com/office/drawing/2010/main"/>
            </a:ext>
          </a:extLst>
        </p:spPr>
      </p:pic>
      <p:cxnSp>
        <p:nvCxnSpPr>
          <p:cNvPr id="10" name="Straight Arrow Connector 9">
            <a:extLst>
              <a:ext uri="{FF2B5EF4-FFF2-40B4-BE49-F238E27FC236}">
                <a16:creationId xmlns:a16="http://schemas.microsoft.com/office/drawing/2014/main" id="{6EA443F6-F9EF-3BB5-ABFC-1155BDDE732C}"/>
              </a:ext>
            </a:extLst>
          </p:cNvPr>
          <p:cNvCxnSpPr/>
          <p:nvPr/>
        </p:nvCxnSpPr>
        <p:spPr>
          <a:xfrm>
            <a:off x="4596184" y="2389281"/>
            <a:ext cx="1005019"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11" name="Table 10">
            <a:extLst>
              <a:ext uri="{FF2B5EF4-FFF2-40B4-BE49-F238E27FC236}">
                <a16:creationId xmlns:a16="http://schemas.microsoft.com/office/drawing/2014/main" id="{9C75D5D6-8A0C-8A39-3DFB-B4BC37E65787}"/>
              </a:ext>
            </a:extLst>
          </p:cNvPr>
          <p:cNvGraphicFramePr>
            <a:graphicFrameLocks noGrp="1"/>
          </p:cNvGraphicFramePr>
          <p:nvPr>
            <p:extLst>
              <p:ext uri="{D42A27DB-BD31-4B8C-83A1-F6EECF244321}">
                <p14:modId xmlns:p14="http://schemas.microsoft.com/office/powerpoint/2010/main" val="2797273685"/>
              </p:ext>
            </p:extLst>
          </p:nvPr>
        </p:nvGraphicFramePr>
        <p:xfrm>
          <a:off x="5684363" y="1932496"/>
          <a:ext cx="2432115" cy="1371600"/>
        </p:xfrm>
        <a:graphic>
          <a:graphicData uri="http://schemas.openxmlformats.org/drawingml/2006/table">
            <a:tbl>
              <a:tblPr/>
              <a:tblGrid>
                <a:gridCol w="2432115">
                  <a:extLst>
                    <a:ext uri="{9D8B030D-6E8A-4147-A177-3AD203B41FA5}">
                      <a16:colId xmlns:a16="http://schemas.microsoft.com/office/drawing/2014/main" val="1482549584"/>
                    </a:ext>
                  </a:extLst>
                </a:gridCol>
              </a:tblGrid>
              <a:tr h="1272614">
                <a:tc>
                  <a:txBody>
                    <a:bodyPr/>
                    <a:lstStyle/>
                    <a:p>
                      <a:pPr algn="ctr"/>
                      <a:r>
                        <a:rPr lang="en-US" b="1" dirty="0"/>
                        <a:t>Face Recognition</a:t>
                      </a:r>
                    </a:p>
                    <a:p>
                      <a:pPr algn="ctr"/>
                      <a:endParaRPr lang="en-US" b="1" dirty="0"/>
                    </a:p>
                    <a:p>
                      <a:pPr algn="ctr"/>
                      <a:r>
                        <a:rPr lang="en-US" b="1" dirty="0"/>
                        <a:t>Dashboard</a:t>
                      </a:r>
                    </a:p>
                    <a:p>
                      <a:pPr algn="ctr"/>
                      <a:endParaRPr lang="en-US" b="1" dirty="0"/>
                    </a:p>
                    <a:p>
                      <a:pPr algn="ctr"/>
                      <a:r>
                        <a:rPr lang="en-US" b="1" dirty="0"/>
                        <a:t>Activity Tracker</a:t>
                      </a:r>
                      <a:br>
                        <a:rPr lang="en-US" b="1" dirty="0"/>
                      </a:br>
                      <a:endParaRPr lang="en-US"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8413577"/>
                  </a:ext>
                </a:extLst>
              </a:tr>
            </a:tbl>
          </a:graphicData>
        </a:graphic>
      </p:graphicFrame>
      <p:graphicFrame>
        <p:nvGraphicFramePr>
          <p:cNvPr id="12" name="Table 11">
            <a:extLst>
              <a:ext uri="{FF2B5EF4-FFF2-40B4-BE49-F238E27FC236}">
                <a16:creationId xmlns:a16="http://schemas.microsoft.com/office/drawing/2014/main" id="{C160AD38-5F72-5EF7-72C2-96AD34D62951}"/>
              </a:ext>
            </a:extLst>
          </p:cNvPr>
          <p:cNvGraphicFramePr>
            <a:graphicFrameLocks noGrp="1"/>
          </p:cNvGraphicFramePr>
          <p:nvPr>
            <p:extLst>
              <p:ext uri="{D42A27DB-BD31-4B8C-83A1-F6EECF244321}">
                <p14:modId xmlns:p14="http://schemas.microsoft.com/office/powerpoint/2010/main" val="3287434658"/>
              </p:ext>
            </p:extLst>
          </p:nvPr>
        </p:nvGraphicFramePr>
        <p:xfrm>
          <a:off x="5684363" y="2243578"/>
          <a:ext cx="2432115" cy="527901"/>
        </p:xfrm>
        <a:graphic>
          <a:graphicData uri="http://schemas.openxmlformats.org/drawingml/2006/table">
            <a:tbl>
              <a:tblPr/>
              <a:tblGrid>
                <a:gridCol w="2432115">
                  <a:extLst>
                    <a:ext uri="{9D8B030D-6E8A-4147-A177-3AD203B41FA5}">
                      <a16:colId xmlns:a16="http://schemas.microsoft.com/office/drawing/2014/main" val="48388193"/>
                    </a:ext>
                  </a:extLst>
                </a:gridCol>
              </a:tblGrid>
              <a:tr h="52790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11787084"/>
                  </a:ext>
                </a:extLst>
              </a:tr>
            </a:tbl>
          </a:graphicData>
        </a:graphic>
      </p:graphicFrame>
      <p:sp>
        <p:nvSpPr>
          <p:cNvPr id="15" name="Flowchart: Magnetic Disk 14">
            <a:extLst>
              <a:ext uri="{FF2B5EF4-FFF2-40B4-BE49-F238E27FC236}">
                <a16:creationId xmlns:a16="http://schemas.microsoft.com/office/drawing/2014/main" id="{2B848E15-2A27-C395-D551-77BEF400DB0C}"/>
              </a:ext>
            </a:extLst>
          </p:cNvPr>
          <p:cNvSpPr/>
          <p:nvPr/>
        </p:nvSpPr>
        <p:spPr>
          <a:xfrm>
            <a:off x="6290964" y="4502585"/>
            <a:ext cx="1003331" cy="107808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Database</a:t>
            </a:r>
          </a:p>
        </p:txBody>
      </p:sp>
      <p:cxnSp>
        <p:nvCxnSpPr>
          <p:cNvPr id="36" name="Straight Arrow Connector 35">
            <a:extLst>
              <a:ext uri="{FF2B5EF4-FFF2-40B4-BE49-F238E27FC236}">
                <a16:creationId xmlns:a16="http://schemas.microsoft.com/office/drawing/2014/main" id="{E9015757-5277-F81F-CCE4-68F52896CD8C}"/>
              </a:ext>
            </a:extLst>
          </p:cNvPr>
          <p:cNvCxnSpPr/>
          <p:nvPr/>
        </p:nvCxnSpPr>
        <p:spPr>
          <a:xfrm>
            <a:off x="6759018" y="3304096"/>
            <a:ext cx="0" cy="10982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4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D7BA0A1-F8B9-0BB7-26AB-712AAD8BEB6B}"/>
              </a:ext>
            </a:extLst>
          </p:cNvPr>
          <p:cNvGraphicFramePr>
            <a:graphicFrameLocks noGrp="1"/>
          </p:cNvGraphicFramePr>
          <p:nvPr>
            <p:extLst>
              <p:ext uri="{D42A27DB-BD31-4B8C-83A1-F6EECF244321}">
                <p14:modId xmlns:p14="http://schemas.microsoft.com/office/powerpoint/2010/main" val="143841828"/>
              </p:ext>
            </p:extLst>
          </p:nvPr>
        </p:nvGraphicFramePr>
        <p:xfrm>
          <a:off x="671804" y="1035698"/>
          <a:ext cx="8565500" cy="5337112"/>
        </p:xfrm>
        <a:graphic>
          <a:graphicData uri="http://schemas.openxmlformats.org/drawingml/2006/table">
            <a:tbl>
              <a:tblPr firstRow="1" bandRow="1">
                <a:tableStyleId>{0992277C-E4E3-4873-BE2E-DD979A09BD6D}</a:tableStyleId>
              </a:tblPr>
              <a:tblGrid>
                <a:gridCol w="2141375">
                  <a:extLst>
                    <a:ext uri="{9D8B030D-6E8A-4147-A177-3AD203B41FA5}">
                      <a16:colId xmlns:a16="http://schemas.microsoft.com/office/drawing/2014/main" val="2315600343"/>
                    </a:ext>
                  </a:extLst>
                </a:gridCol>
                <a:gridCol w="2141375">
                  <a:extLst>
                    <a:ext uri="{9D8B030D-6E8A-4147-A177-3AD203B41FA5}">
                      <a16:colId xmlns:a16="http://schemas.microsoft.com/office/drawing/2014/main" val="4253625997"/>
                    </a:ext>
                  </a:extLst>
                </a:gridCol>
                <a:gridCol w="2141375">
                  <a:extLst>
                    <a:ext uri="{9D8B030D-6E8A-4147-A177-3AD203B41FA5}">
                      <a16:colId xmlns:a16="http://schemas.microsoft.com/office/drawing/2014/main" val="4289617830"/>
                    </a:ext>
                  </a:extLst>
                </a:gridCol>
                <a:gridCol w="2141375">
                  <a:extLst>
                    <a:ext uri="{9D8B030D-6E8A-4147-A177-3AD203B41FA5}">
                      <a16:colId xmlns:a16="http://schemas.microsoft.com/office/drawing/2014/main" val="1878741679"/>
                    </a:ext>
                  </a:extLst>
                </a:gridCol>
              </a:tblGrid>
              <a:tr h="345093">
                <a:tc>
                  <a:txBody>
                    <a:bodyPr/>
                    <a:lstStyle/>
                    <a:p>
                      <a:r>
                        <a:rPr lang="en-US" dirty="0"/>
                        <a:t>RESEARCH PAPER</a:t>
                      </a:r>
                      <a:endParaRPr lang="en-IN" dirty="0"/>
                    </a:p>
                  </a:txBody>
                  <a:tcPr/>
                </a:tc>
                <a:tc>
                  <a:txBody>
                    <a:bodyPr/>
                    <a:lstStyle/>
                    <a:p>
                      <a:r>
                        <a:rPr lang="en-US" dirty="0"/>
                        <a:t>JOURNAL</a:t>
                      </a:r>
                      <a:endParaRPr lang="en-IN" dirty="0"/>
                    </a:p>
                  </a:txBody>
                  <a:tcPr/>
                </a:tc>
                <a:tc>
                  <a:txBody>
                    <a:bodyPr/>
                    <a:lstStyle/>
                    <a:p>
                      <a:r>
                        <a:rPr lang="en-US" dirty="0"/>
                        <a:t>AUTHORS</a:t>
                      </a:r>
                      <a:endParaRPr lang="en-IN" dirty="0"/>
                    </a:p>
                  </a:txBody>
                  <a:tcPr/>
                </a:tc>
                <a:tc>
                  <a:txBody>
                    <a:bodyPr/>
                    <a:lstStyle/>
                    <a:p>
                      <a:r>
                        <a:rPr lang="en-US" dirty="0"/>
                        <a:t>PUBLISHING YEAR</a:t>
                      </a:r>
                      <a:endParaRPr lang="en-IN" dirty="0"/>
                    </a:p>
                  </a:txBody>
                  <a:tcPr/>
                </a:tc>
                <a:extLst>
                  <a:ext uri="{0D108BD9-81ED-4DB2-BD59-A6C34878D82A}">
                    <a16:rowId xmlns:a16="http://schemas.microsoft.com/office/drawing/2014/main" val="3102183658"/>
                  </a:ext>
                </a:extLst>
              </a:tr>
              <a:tr h="680730">
                <a:tc>
                  <a:txBody>
                    <a:bodyPr/>
                    <a:lstStyle/>
                    <a:p>
                      <a:r>
                        <a:rPr lang="en-US" dirty="0"/>
                        <a:t>Face Recognition Based Attendance System</a:t>
                      </a:r>
                      <a:endParaRPr lang="en-IN" dirty="0"/>
                    </a:p>
                  </a:txBody>
                  <a:tcPr/>
                </a:tc>
                <a:tc>
                  <a:txBody>
                    <a:bodyPr/>
                    <a:lstStyle/>
                    <a:p>
                      <a:r>
                        <a:rPr lang="en-US" dirty="0"/>
                        <a:t>IJEAT</a:t>
                      </a:r>
                      <a:endParaRPr lang="en-IN" dirty="0"/>
                    </a:p>
                  </a:txBody>
                  <a:tcPr/>
                </a:tc>
                <a:tc>
                  <a:txBody>
                    <a:bodyPr/>
                    <a:lstStyle/>
                    <a:p>
                      <a:r>
                        <a:rPr lang="en-US" dirty="0"/>
                        <a:t>Nandini R, </a:t>
                      </a:r>
                      <a:r>
                        <a:rPr lang="en-US" dirty="0" err="1"/>
                        <a:t>Duraimurugan</a:t>
                      </a:r>
                      <a:r>
                        <a:rPr lang="en-US" dirty="0"/>
                        <a:t> N, </a:t>
                      </a:r>
                      <a:r>
                        <a:rPr lang="en-US" dirty="0" err="1"/>
                        <a:t>S.P.Chokkalingam</a:t>
                      </a:r>
                      <a:endParaRPr lang="en-IN" dirty="0"/>
                    </a:p>
                  </a:txBody>
                  <a:tcPr/>
                </a:tc>
                <a:tc>
                  <a:txBody>
                    <a:bodyPr/>
                    <a:lstStyle/>
                    <a:p>
                      <a:r>
                        <a:rPr lang="en-US" dirty="0"/>
                        <a:t>February 2019</a:t>
                      </a:r>
                      <a:endParaRPr lang="en-IN" dirty="0"/>
                    </a:p>
                  </a:txBody>
                  <a:tcPr/>
                </a:tc>
                <a:extLst>
                  <a:ext uri="{0D108BD9-81ED-4DB2-BD59-A6C34878D82A}">
                    <a16:rowId xmlns:a16="http://schemas.microsoft.com/office/drawing/2014/main" val="2886798630"/>
                  </a:ext>
                </a:extLst>
              </a:tr>
              <a:tr h="879277">
                <a:tc>
                  <a:txBody>
                    <a:bodyPr/>
                    <a:lstStyle/>
                    <a:p>
                      <a:r>
                        <a:rPr lang="en-US" dirty="0" err="1"/>
                        <a:t>Iot</a:t>
                      </a:r>
                      <a:r>
                        <a:rPr lang="en-US" dirty="0"/>
                        <a:t> Based Live Student Tracking System</a:t>
                      </a:r>
                      <a:endParaRPr lang="en-IN" dirty="0"/>
                    </a:p>
                  </a:txBody>
                  <a:tcPr/>
                </a:tc>
                <a:tc>
                  <a:txBody>
                    <a:bodyPr/>
                    <a:lstStyle/>
                    <a:p>
                      <a:r>
                        <a:rPr lang="en-US" dirty="0"/>
                        <a:t>IJRTE</a:t>
                      </a:r>
                      <a:endParaRPr lang="en-IN" dirty="0"/>
                    </a:p>
                  </a:txBody>
                  <a:tcPr/>
                </a:tc>
                <a:tc>
                  <a:txBody>
                    <a:bodyPr/>
                    <a:lstStyle/>
                    <a:p>
                      <a:r>
                        <a:rPr lang="en-US" dirty="0"/>
                        <a:t>Rahul Gandhi. A, Sanjay. C, </a:t>
                      </a:r>
                    </a:p>
                    <a:p>
                      <a:r>
                        <a:rPr lang="en-US" dirty="0"/>
                        <a:t>Vasanth. S, </a:t>
                      </a:r>
                      <a:r>
                        <a:rPr lang="en-US" dirty="0" err="1"/>
                        <a:t>Senathipathi</a:t>
                      </a:r>
                      <a:r>
                        <a:rPr lang="en-US" dirty="0"/>
                        <a:t>. K</a:t>
                      </a:r>
                      <a:endParaRPr lang="en-IN" dirty="0"/>
                    </a:p>
                  </a:txBody>
                  <a:tcPr/>
                </a:tc>
                <a:tc>
                  <a:txBody>
                    <a:bodyPr/>
                    <a:lstStyle/>
                    <a:p>
                      <a:r>
                        <a:rPr lang="en-US" dirty="0"/>
                        <a:t>May 2020</a:t>
                      </a:r>
                      <a:endParaRPr lang="en-IN" dirty="0"/>
                    </a:p>
                  </a:txBody>
                  <a:tcPr/>
                </a:tc>
                <a:extLst>
                  <a:ext uri="{0D108BD9-81ED-4DB2-BD59-A6C34878D82A}">
                    <a16:rowId xmlns:a16="http://schemas.microsoft.com/office/drawing/2014/main" val="1545116561"/>
                  </a:ext>
                </a:extLst>
              </a:tr>
              <a:tr h="1077822">
                <a:tc>
                  <a:txBody>
                    <a:bodyPr/>
                    <a:lstStyle/>
                    <a:p>
                      <a:r>
                        <a:rPr lang="en-US" dirty="0"/>
                        <a:t>Real Time Student Tracking System Using RFID Tags and IOT Enabled Device</a:t>
                      </a:r>
                      <a:endParaRPr lang="en-IN" dirty="0"/>
                    </a:p>
                  </a:txBody>
                  <a:tcPr/>
                </a:tc>
                <a:tc>
                  <a:txBody>
                    <a:bodyPr/>
                    <a:lstStyle/>
                    <a:p>
                      <a:r>
                        <a:rPr lang="en-US" dirty="0"/>
                        <a:t>IRE</a:t>
                      </a:r>
                      <a:endParaRPr lang="en-IN" dirty="0"/>
                    </a:p>
                  </a:txBody>
                  <a:tcPr/>
                </a:tc>
                <a:tc>
                  <a:txBody>
                    <a:bodyPr/>
                    <a:lstStyle/>
                    <a:p>
                      <a:r>
                        <a:rPr lang="en-US" dirty="0"/>
                        <a:t>PRANITA KADAM, RAHUL PATIL, MANSHU VISHWAKARMA, RAJESHRI ANEESH</a:t>
                      </a:r>
                      <a:endParaRPr lang="en-IN" dirty="0"/>
                    </a:p>
                  </a:txBody>
                  <a:tcPr/>
                </a:tc>
                <a:tc>
                  <a:txBody>
                    <a:bodyPr/>
                    <a:lstStyle/>
                    <a:p>
                      <a:r>
                        <a:rPr lang="en-US" dirty="0"/>
                        <a:t>April 2020</a:t>
                      </a:r>
                      <a:endParaRPr lang="en-IN" dirty="0"/>
                    </a:p>
                  </a:txBody>
                  <a:tcPr/>
                </a:tc>
                <a:extLst>
                  <a:ext uri="{0D108BD9-81ED-4DB2-BD59-A6C34878D82A}">
                    <a16:rowId xmlns:a16="http://schemas.microsoft.com/office/drawing/2014/main" val="2303996470"/>
                  </a:ext>
                </a:extLst>
              </a:tr>
              <a:tr h="1077822">
                <a:tc>
                  <a:txBody>
                    <a:bodyPr/>
                    <a:lstStyle/>
                    <a:p>
                      <a:r>
                        <a:rPr lang="en-US" dirty="0"/>
                        <a:t>FACE DETECTION BASED ATTENDANCE SYSTEM USING ESP32</a:t>
                      </a:r>
                      <a:endParaRPr lang="en-IN" dirty="0"/>
                    </a:p>
                  </a:txBody>
                  <a:tcPr/>
                </a:tc>
                <a:tc>
                  <a:txBody>
                    <a:bodyPr/>
                    <a:lstStyle/>
                    <a:p>
                      <a:r>
                        <a:rPr lang="en-US" dirty="0"/>
                        <a:t>(UGC Care Group I Listed Journal)</a:t>
                      </a:r>
                      <a:endParaRPr lang="en-IN" dirty="0"/>
                    </a:p>
                  </a:txBody>
                  <a:tcPr/>
                </a:tc>
                <a:tc>
                  <a:txBody>
                    <a:bodyPr/>
                    <a:lstStyle/>
                    <a:p>
                      <a:r>
                        <a:rPr lang="en-US" dirty="0" err="1"/>
                        <a:t>K.N.Divya</a:t>
                      </a:r>
                      <a:r>
                        <a:rPr lang="en-US" dirty="0"/>
                        <a:t> Bhargavi, Dr. </a:t>
                      </a:r>
                      <a:r>
                        <a:rPr lang="en-US" dirty="0" err="1"/>
                        <a:t>M.Ranga</a:t>
                      </a:r>
                      <a:r>
                        <a:rPr lang="en-US" dirty="0"/>
                        <a:t> Rao, P.V.V.N.D.P. Sunil.</a:t>
                      </a:r>
                      <a:endParaRPr lang="en-IN" dirty="0"/>
                    </a:p>
                  </a:txBody>
                  <a:tcPr/>
                </a:tc>
                <a:tc>
                  <a:txBody>
                    <a:bodyPr/>
                    <a:lstStyle/>
                    <a:p>
                      <a:r>
                        <a:rPr lang="en-US" dirty="0"/>
                        <a:t>February 2021</a:t>
                      </a:r>
                      <a:endParaRPr lang="en-IN" dirty="0"/>
                    </a:p>
                  </a:txBody>
                  <a:tcPr/>
                </a:tc>
                <a:extLst>
                  <a:ext uri="{0D108BD9-81ED-4DB2-BD59-A6C34878D82A}">
                    <a16:rowId xmlns:a16="http://schemas.microsoft.com/office/drawing/2014/main" val="3280364695"/>
                  </a:ext>
                </a:extLst>
              </a:tr>
              <a:tr h="1276368">
                <a:tc>
                  <a:txBody>
                    <a:bodyPr/>
                    <a:lstStyle/>
                    <a:p>
                      <a:r>
                        <a:rPr lang="en-US" dirty="0"/>
                        <a:t>Design of an IOT System based on Face Recognition Technology Using ESP32-CAM.</a:t>
                      </a:r>
                    </a:p>
                    <a:p>
                      <a:endParaRPr lang="en-IN" dirty="0"/>
                    </a:p>
                  </a:txBody>
                  <a:tcPr/>
                </a:tc>
                <a:tc>
                  <a:txBody>
                    <a:bodyPr/>
                    <a:lstStyle/>
                    <a:p>
                      <a:r>
                        <a:rPr lang="en-US" dirty="0"/>
                        <a:t>IJCSNS</a:t>
                      </a:r>
                      <a:endParaRPr lang="en-IN" dirty="0"/>
                    </a:p>
                  </a:txBody>
                  <a:tcPr/>
                </a:tc>
                <a:tc>
                  <a:txBody>
                    <a:bodyPr/>
                    <a:lstStyle/>
                    <a:p>
                      <a:r>
                        <a:rPr lang="en-US" dirty="0"/>
                        <a:t>Ines Mahmoud, </a:t>
                      </a:r>
                      <a:r>
                        <a:rPr lang="en-US" dirty="0" err="1"/>
                        <a:t>Imen</a:t>
                      </a:r>
                      <a:r>
                        <a:rPr lang="en-US" dirty="0"/>
                        <a:t> </a:t>
                      </a:r>
                      <a:r>
                        <a:rPr lang="en-US" dirty="0" err="1"/>
                        <a:t>Saidi</a:t>
                      </a:r>
                      <a:r>
                        <a:rPr lang="en-US" dirty="0"/>
                        <a:t>, Chadi </a:t>
                      </a:r>
                      <a:r>
                        <a:rPr lang="en-US" dirty="0" err="1"/>
                        <a:t>bouzazi</a:t>
                      </a:r>
                      <a:endParaRPr lang="en-IN" dirty="0"/>
                    </a:p>
                  </a:txBody>
                  <a:tcPr/>
                </a:tc>
                <a:tc>
                  <a:txBody>
                    <a:bodyPr/>
                    <a:lstStyle/>
                    <a:p>
                      <a:r>
                        <a:rPr lang="en-US" dirty="0"/>
                        <a:t>August 2022</a:t>
                      </a:r>
                      <a:endParaRPr lang="en-IN" dirty="0"/>
                    </a:p>
                  </a:txBody>
                  <a:tcPr/>
                </a:tc>
                <a:extLst>
                  <a:ext uri="{0D108BD9-81ED-4DB2-BD59-A6C34878D82A}">
                    <a16:rowId xmlns:a16="http://schemas.microsoft.com/office/drawing/2014/main" val="2127154243"/>
                  </a:ext>
                </a:extLst>
              </a:tr>
            </a:tbl>
          </a:graphicData>
        </a:graphic>
      </p:graphicFrame>
      <p:sp>
        <p:nvSpPr>
          <p:cNvPr id="9" name="Title 8">
            <a:extLst>
              <a:ext uri="{FF2B5EF4-FFF2-40B4-BE49-F238E27FC236}">
                <a16:creationId xmlns:a16="http://schemas.microsoft.com/office/drawing/2014/main" id="{E21C287F-8AFB-3BF5-E493-D93BA4B80864}"/>
              </a:ext>
            </a:extLst>
          </p:cNvPr>
          <p:cNvSpPr>
            <a:spLocks noGrp="1"/>
          </p:cNvSpPr>
          <p:nvPr>
            <p:ph type="title"/>
          </p:nvPr>
        </p:nvSpPr>
        <p:spPr>
          <a:xfrm>
            <a:off x="495300" y="274637"/>
            <a:ext cx="8915400" cy="6387419"/>
          </a:xfrm>
        </p:spPr>
        <p:txBody>
          <a:bodyPr/>
          <a:lstStyle/>
          <a:p>
            <a:r>
              <a:rPr lang="en-US" sz="3200" b="1" dirty="0">
                <a:solidFill>
                  <a:srgbClr val="FF0000"/>
                </a:solidFill>
              </a:rPr>
              <a:t>Literature Survey</a:t>
            </a:r>
            <a:endParaRPr lang="en-IN" sz="3200" b="1" dirty="0">
              <a:solidFill>
                <a:srgbClr val="FF0000"/>
              </a:solidFill>
            </a:endParaRPr>
          </a:p>
        </p:txBody>
      </p:sp>
    </p:spTree>
    <p:extLst>
      <p:ext uri="{BB962C8B-B14F-4D97-AF65-F5344CB8AC3E}">
        <p14:creationId xmlns:p14="http://schemas.microsoft.com/office/powerpoint/2010/main" val="124529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4929-F8DF-5C09-5423-6BCCD5555B36}"/>
              </a:ext>
            </a:extLst>
          </p:cNvPr>
          <p:cNvSpPr>
            <a:spLocks noGrp="1"/>
          </p:cNvSpPr>
          <p:nvPr>
            <p:ph type="title"/>
          </p:nvPr>
        </p:nvSpPr>
        <p:spPr>
          <a:xfrm>
            <a:off x="495300" y="457201"/>
            <a:ext cx="8915400" cy="1143000"/>
          </a:xfrm>
        </p:spPr>
        <p:txBody>
          <a:bodyPr/>
          <a:lstStyle/>
          <a:p>
            <a:r>
              <a:rPr lang="en-US" sz="3200" dirty="0">
                <a:solidFill>
                  <a:srgbClr val="FF0000"/>
                </a:solidFill>
              </a:rPr>
              <a:t>Functional Requirements </a:t>
            </a:r>
          </a:p>
        </p:txBody>
      </p:sp>
      <p:sp>
        <p:nvSpPr>
          <p:cNvPr id="3" name="Text Placeholder 2">
            <a:extLst>
              <a:ext uri="{FF2B5EF4-FFF2-40B4-BE49-F238E27FC236}">
                <a16:creationId xmlns:a16="http://schemas.microsoft.com/office/drawing/2014/main" id="{828BADEA-E64C-4CB7-BA7B-485DC05D8145}"/>
              </a:ext>
            </a:extLst>
          </p:cNvPr>
          <p:cNvSpPr>
            <a:spLocks noGrp="1"/>
          </p:cNvSpPr>
          <p:nvPr>
            <p:ph type="body" idx="1"/>
          </p:nvPr>
        </p:nvSpPr>
        <p:spPr/>
        <p:txBody>
          <a:bodyPr/>
          <a:lstStyle/>
          <a:p>
            <a:r>
              <a:rPr lang="en-US" sz="2200" dirty="0"/>
              <a:t>FR1 – The system should allow the admin to Add student registration using registration number and profile photo.</a:t>
            </a:r>
          </a:p>
          <a:p>
            <a:r>
              <a:rPr lang="en-US" sz="2200" dirty="0"/>
              <a:t>FR2 – The system should capture student identity in real time and perform face Detection and recognition. </a:t>
            </a:r>
          </a:p>
          <a:p>
            <a:r>
              <a:rPr lang="en-US" sz="2200" dirty="0"/>
              <a:t>FR3 – The system should store the Identified student details along with camera location. </a:t>
            </a:r>
          </a:p>
          <a:p>
            <a:r>
              <a:rPr lang="en-US" sz="2200" dirty="0"/>
              <a:t>FR4 – The system should provide a dashboard to get the student statistics in real time.</a:t>
            </a:r>
          </a:p>
          <a:p>
            <a:r>
              <a:rPr lang="en-US" sz="2200" dirty="0"/>
              <a:t>FR5 – The system should allow the admin to get student activity  data using registration number.</a:t>
            </a:r>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352919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3DDA-3D46-45C6-4542-8CCCDB580443}"/>
              </a:ext>
            </a:extLst>
          </p:cNvPr>
          <p:cNvSpPr>
            <a:spLocks noGrp="1"/>
          </p:cNvSpPr>
          <p:nvPr>
            <p:ph type="title"/>
          </p:nvPr>
        </p:nvSpPr>
        <p:spPr>
          <a:xfrm>
            <a:off x="495300" y="274638"/>
            <a:ext cx="7799614" cy="574448"/>
          </a:xfrm>
        </p:spPr>
        <p:txBody>
          <a:bodyPr/>
          <a:lstStyle/>
          <a:p>
            <a:r>
              <a:rPr lang="en-US" sz="3200" b="1" dirty="0">
                <a:solidFill>
                  <a:srgbClr val="FF0000"/>
                </a:solidFill>
              </a:rPr>
              <a:t>Low Level Diagram</a:t>
            </a:r>
            <a:endParaRPr lang="en-IN" sz="3200" b="1" dirty="0">
              <a:solidFill>
                <a:srgbClr val="FF0000"/>
              </a:solidFill>
            </a:endParaRPr>
          </a:p>
        </p:txBody>
      </p:sp>
      <p:pic>
        <p:nvPicPr>
          <p:cNvPr id="4" name="Picture 3">
            <a:extLst>
              <a:ext uri="{FF2B5EF4-FFF2-40B4-BE49-F238E27FC236}">
                <a16:creationId xmlns:a16="http://schemas.microsoft.com/office/drawing/2014/main" id="{5CA814AC-1103-0501-A4C7-76C756932100}"/>
              </a:ext>
            </a:extLst>
          </p:cNvPr>
          <p:cNvPicPr>
            <a:picLocks noChangeAspect="1"/>
          </p:cNvPicPr>
          <p:nvPr/>
        </p:nvPicPr>
        <p:blipFill>
          <a:blip r:embed="rId2"/>
          <a:stretch>
            <a:fillRect/>
          </a:stretch>
        </p:blipFill>
        <p:spPr>
          <a:xfrm>
            <a:off x="1547812" y="1271587"/>
            <a:ext cx="6810375" cy="4336111"/>
          </a:xfrm>
          <a:prstGeom prst="rect">
            <a:avLst/>
          </a:prstGeom>
        </p:spPr>
      </p:pic>
      <p:sp>
        <p:nvSpPr>
          <p:cNvPr id="3" name="Text Placeholder 2">
            <a:extLst>
              <a:ext uri="{FF2B5EF4-FFF2-40B4-BE49-F238E27FC236}">
                <a16:creationId xmlns:a16="http://schemas.microsoft.com/office/drawing/2014/main" id="{CC9122AA-EB79-57B8-FE27-6D1A4B63B287}"/>
              </a:ext>
            </a:extLst>
          </p:cNvPr>
          <p:cNvSpPr>
            <a:spLocks noGrp="1"/>
          </p:cNvSpPr>
          <p:nvPr>
            <p:ph type="body" idx="1"/>
          </p:nvPr>
        </p:nvSpPr>
        <p:spPr>
          <a:xfrm>
            <a:off x="709126" y="1101011"/>
            <a:ext cx="8701573" cy="5025153"/>
          </a:xfrm>
        </p:spPr>
        <p:txBody>
          <a:bodyPr/>
          <a:lstStyle/>
          <a:p>
            <a:pPr marL="25400" indent="0">
              <a:buNone/>
            </a:pPr>
            <a:r>
              <a:rPr lang="en-US" sz="2000" u="sng" dirty="0"/>
              <a:t>Use Case Diagram:</a:t>
            </a:r>
            <a:endParaRPr lang="en-IN" sz="2000" u="sng" dirty="0"/>
          </a:p>
        </p:txBody>
      </p:sp>
    </p:spTree>
    <p:extLst>
      <p:ext uri="{BB962C8B-B14F-4D97-AF65-F5344CB8AC3E}">
        <p14:creationId xmlns:p14="http://schemas.microsoft.com/office/powerpoint/2010/main" val="307973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a:xfrm>
            <a:off x="495300" y="274638"/>
            <a:ext cx="8915400" cy="555786"/>
          </a:xfrm>
        </p:spPr>
        <p:txBody>
          <a:bodyPr/>
          <a:lstStyle/>
          <a:p>
            <a:r>
              <a:rPr lang="en-US" sz="3200" b="1" dirty="0">
                <a:solidFill>
                  <a:srgbClr val="FF0000"/>
                </a:solidFill>
              </a:rPr>
              <a:t>Sequence Diagram</a:t>
            </a:r>
            <a:endParaRPr lang="en-IN" sz="3200" b="1" dirty="0">
              <a:solidFill>
                <a:srgbClr val="FF0000"/>
              </a:solidFill>
            </a:endParaRPr>
          </a:p>
        </p:txBody>
      </p:sp>
      <p:pic>
        <p:nvPicPr>
          <p:cNvPr id="5" name="Picture 4">
            <a:extLst>
              <a:ext uri="{FF2B5EF4-FFF2-40B4-BE49-F238E27FC236}">
                <a16:creationId xmlns:a16="http://schemas.microsoft.com/office/drawing/2014/main" id="{1A136FE3-8B36-9780-888D-3DFE53BF44FB}"/>
              </a:ext>
            </a:extLst>
          </p:cNvPr>
          <p:cNvPicPr>
            <a:picLocks noChangeAspect="1"/>
          </p:cNvPicPr>
          <p:nvPr/>
        </p:nvPicPr>
        <p:blipFill>
          <a:blip r:embed="rId2"/>
          <a:stretch>
            <a:fillRect/>
          </a:stretch>
        </p:blipFill>
        <p:spPr>
          <a:xfrm>
            <a:off x="364161" y="1625676"/>
            <a:ext cx="9177678" cy="3267284"/>
          </a:xfrm>
          <a:prstGeom prst="rect">
            <a:avLst/>
          </a:prstGeom>
        </p:spPr>
      </p:pic>
    </p:spTree>
    <p:extLst>
      <p:ext uri="{BB962C8B-B14F-4D97-AF65-F5344CB8AC3E}">
        <p14:creationId xmlns:p14="http://schemas.microsoft.com/office/powerpoint/2010/main" val="158301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a:pPr>
            <a:r>
              <a:rPr lang="en-US" sz="2400" dirty="0"/>
              <a:t>Student:</a:t>
            </a:r>
          </a:p>
        </p:txBody>
      </p:sp>
      <p:pic>
        <p:nvPicPr>
          <p:cNvPr id="8" name="Picture 7">
            <a:extLst>
              <a:ext uri="{FF2B5EF4-FFF2-40B4-BE49-F238E27FC236}">
                <a16:creationId xmlns:a16="http://schemas.microsoft.com/office/drawing/2014/main" id="{75AEDF8B-D0CF-D343-204A-BC18BF047C5B}"/>
              </a:ext>
            </a:extLst>
          </p:cNvPr>
          <p:cNvPicPr>
            <a:picLocks noChangeAspect="1"/>
          </p:cNvPicPr>
          <p:nvPr/>
        </p:nvPicPr>
        <p:blipFill>
          <a:blip r:embed="rId2"/>
          <a:stretch>
            <a:fillRect/>
          </a:stretch>
        </p:blipFill>
        <p:spPr>
          <a:xfrm>
            <a:off x="722329" y="1835804"/>
            <a:ext cx="8915400" cy="4176058"/>
          </a:xfrm>
          <a:prstGeom prst="rect">
            <a:avLst/>
          </a:prstGeom>
        </p:spPr>
      </p:pic>
    </p:spTree>
    <p:extLst>
      <p:ext uri="{BB962C8B-B14F-4D97-AF65-F5344CB8AC3E}">
        <p14:creationId xmlns:p14="http://schemas.microsoft.com/office/powerpoint/2010/main" val="1134729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2"/>
            </a:pPr>
            <a:r>
              <a:rPr lang="en-US" sz="2400" dirty="0"/>
              <a:t>Admin:</a:t>
            </a:r>
          </a:p>
        </p:txBody>
      </p:sp>
      <p:pic>
        <p:nvPicPr>
          <p:cNvPr id="4" name="Picture 3">
            <a:extLst>
              <a:ext uri="{FF2B5EF4-FFF2-40B4-BE49-F238E27FC236}">
                <a16:creationId xmlns:a16="http://schemas.microsoft.com/office/drawing/2014/main" id="{36AE1EC3-D1F0-C67C-0B3E-AFF00E0321DC}"/>
              </a:ext>
            </a:extLst>
          </p:cNvPr>
          <p:cNvPicPr>
            <a:picLocks noChangeAspect="1"/>
          </p:cNvPicPr>
          <p:nvPr/>
        </p:nvPicPr>
        <p:blipFill>
          <a:blip r:embed="rId2"/>
          <a:stretch>
            <a:fillRect/>
          </a:stretch>
        </p:blipFill>
        <p:spPr>
          <a:xfrm>
            <a:off x="1668544" y="1673135"/>
            <a:ext cx="6608050" cy="4601082"/>
          </a:xfrm>
          <a:prstGeom prst="rect">
            <a:avLst/>
          </a:prstGeom>
        </p:spPr>
      </p:pic>
    </p:spTree>
    <p:extLst>
      <p:ext uri="{BB962C8B-B14F-4D97-AF65-F5344CB8AC3E}">
        <p14:creationId xmlns:p14="http://schemas.microsoft.com/office/powerpoint/2010/main" val="250098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Project Team</a:t>
            </a:r>
            <a:endParaRPr sz="3200" b="1">
              <a:solidFill>
                <a:srgbClr val="FF0000"/>
              </a:solidFill>
            </a:endParaRPr>
          </a:p>
        </p:txBody>
      </p:sp>
      <p:graphicFrame>
        <p:nvGraphicFramePr>
          <p:cNvPr id="101" name="Google Shape;101;p2"/>
          <p:cNvGraphicFramePr/>
          <p:nvPr>
            <p:extLst>
              <p:ext uri="{D42A27DB-BD31-4B8C-83A1-F6EECF244321}">
                <p14:modId xmlns:p14="http://schemas.microsoft.com/office/powerpoint/2010/main" val="3597746561"/>
              </p:ext>
            </p:extLst>
          </p:nvPr>
        </p:nvGraphicFramePr>
        <p:xfrm>
          <a:off x="704011" y="1562492"/>
          <a:ext cx="8640950" cy="3169765"/>
        </p:xfrm>
        <a:graphic>
          <a:graphicData uri="http://schemas.openxmlformats.org/drawingml/2006/table">
            <a:tbl>
              <a:tblPr firstRow="1" bandRow="1">
                <a:noFill/>
                <a:tableStyleId>{0992277C-E4E3-4873-BE2E-DD979A09BD6D}</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599171">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dirty="0" err="1"/>
                        <a:t>Sl</a:t>
                      </a:r>
                      <a:r>
                        <a:rPr lang="en-US" sz="2400" u="none" strike="noStrike" cap="none" dirty="0"/>
                        <a:t> no.</a:t>
                      </a:r>
                      <a:endParaRPr sz="2400" u="none" strike="noStrike" cap="none" dirty="0"/>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Registration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dirty="0"/>
                        <a:t>Students</a:t>
                      </a:r>
                      <a:endParaRPr sz="2400" u="none" strike="noStrike" cap="none" dirty="0"/>
                    </a:p>
                  </a:txBody>
                  <a:tcPr marL="91450" marR="91450" marT="45725" marB="45725"/>
                </a:tc>
                <a:extLst>
                  <a:ext uri="{0D108BD9-81ED-4DB2-BD59-A6C34878D82A}">
                    <a16:rowId xmlns:a16="http://schemas.microsoft.com/office/drawing/2014/main" val="10000"/>
                  </a:ext>
                </a:extLst>
              </a:tr>
              <a:tr h="556101">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01</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19ETCS002101</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ROHAN PURKAYASTHA</a:t>
                      </a:r>
                    </a:p>
                  </a:txBody>
                  <a:tcPr marL="91450" marR="91450" marT="45725" marB="45725"/>
                </a:tc>
                <a:extLst>
                  <a:ext uri="{0D108BD9-81ED-4DB2-BD59-A6C34878D82A}">
                    <a16:rowId xmlns:a16="http://schemas.microsoft.com/office/drawing/2014/main" val="10001"/>
                  </a:ext>
                </a:extLst>
              </a:tr>
              <a:tr h="514974">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02</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19ETCS002312</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RAHUL J  KEROLLI</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514974">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03</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19ETCS002301</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ANAND M</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984545">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04</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19ETCS002054</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JYOTHI S R</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 name="Table 3">
            <a:extLst>
              <a:ext uri="{FF2B5EF4-FFF2-40B4-BE49-F238E27FC236}">
                <a16:creationId xmlns:a16="http://schemas.microsoft.com/office/drawing/2014/main" id="{E8B8CF76-42CD-DE98-561F-B28867C653D1}"/>
              </a:ext>
            </a:extLst>
          </p:cNvPr>
          <p:cNvGraphicFramePr>
            <a:graphicFrameLocks noGrp="1"/>
          </p:cNvGraphicFramePr>
          <p:nvPr>
            <p:extLst>
              <p:ext uri="{D42A27DB-BD31-4B8C-83A1-F6EECF244321}">
                <p14:modId xmlns:p14="http://schemas.microsoft.com/office/powerpoint/2010/main" val="804232103"/>
              </p:ext>
            </p:extLst>
          </p:nvPr>
        </p:nvGraphicFramePr>
        <p:xfrm>
          <a:off x="672733" y="4339782"/>
          <a:ext cx="6590030" cy="537329"/>
        </p:xfrm>
        <a:graphic>
          <a:graphicData uri="http://schemas.openxmlformats.org/drawingml/2006/table">
            <a:tbl>
              <a:tblPr/>
              <a:tblGrid>
                <a:gridCol w="6590030">
                  <a:extLst>
                    <a:ext uri="{9D8B030D-6E8A-4147-A177-3AD203B41FA5}">
                      <a16:colId xmlns:a16="http://schemas.microsoft.com/office/drawing/2014/main" val="2025990786"/>
                    </a:ext>
                  </a:extLst>
                </a:gridCol>
              </a:tblGrid>
              <a:tr h="537329">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 05               </a:t>
                      </a:r>
                      <a:r>
                        <a:rPr lang="en-US" sz="2000" b="1" dirty="0">
                          <a:latin typeface="Calibri" panose="020F0502020204030204" pitchFamily="34" charset="0"/>
                          <a:ea typeface="Calibri" panose="020F0502020204030204" pitchFamily="34" charset="0"/>
                          <a:cs typeface="Calibri" panose="020F0502020204030204" pitchFamily="34" charset="0"/>
                        </a:rPr>
                        <a:t>19ETCS002088                             PRATEEK J SHETTY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6793924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3"/>
            </a:pPr>
            <a:r>
              <a:rPr lang="en-US" sz="2400" dirty="0"/>
              <a:t>Registration:</a:t>
            </a:r>
          </a:p>
        </p:txBody>
      </p:sp>
      <p:pic>
        <p:nvPicPr>
          <p:cNvPr id="5" name="Picture 4">
            <a:extLst>
              <a:ext uri="{FF2B5EF4-FFF2-40B4-BE49-F238E27FC236}">
                <a16:creationId xmlns:a16="http://schemas.microsoft.com/office/drawing/2014/main" id="{1BB3DF10-1327-6A75-452B-B9B87908FB19}"/>
              </a:ext>
            </a:extLst>
          </p:cNvPr>
          <p:cNvPicPr>
            <a:picLocks noChangeAspect="1"/>
          </p:cNvPicPr>
          <p:nvPr/>
        </p:nvPicPr>
        <p:blipFill>
          <a:blip r:embed="rId2"/>
          <a:stretch>
            <a:fillRect/>
          </a:stretch>
        </p:blipFill>
        <p:spPr>
          <a:xfrm>
            <a:off x="612743" y="1658404"/>
            <a:ext cx="8983744" cy="4083520"/>
          </a:xfrm>
          <a:prstGeom prst="rect">
            <a:avLst/>
          </a:prstGeom>
        </p:spPr>
      </p:pic>
    </p:spTree>
    <p:extLst>
      <p:ext uri="{BB962C8B-B14F-4D97-AF65-F5344CB8AC3E}">
        <p14:creationId xmlns:p14="http://schemas.microsoft.com/office/powerpoint/2010/main" val="80860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4"/>
            </a:pPr>
            <a:r>
              <a:rPr lang="en-US" sz="2400" dirty="0"/>
              <a:t>Face Detection and Recognition</a:t>
            </a:r>
          </a:p>
        </p:txBody>
      </p:sp>
      <p:pic>
        <p:nvPicPr>
          <p:cNvPr id="5" name="Picture 4">
            <a:extLst>
              <a:ext uri="{FF2B5EF4-FFF2-40B4-BE49-F238E27FC236}">
                <a16:creationId xmlns:a16="http://schemas.microsoft.com/office/drawing/2014/main" id="{41AEDDA0-3F29-30A3-7755-E716B6957EC2}"/>
              </a:ext>
            </a:extLst>
          </p:cNvPr>
          <p:cNvPicPr>
            <a:picLocks noChangeAspect="1"/>
          </p:cNvPicPr>
          <p:nvPr/>
        </p:nvPicPr>
        <p:blipFill>
          <a:blip r:embed="rId2"/>
          <a:stretch>
            <a:fillRect/>
          </a:stretch>
        </p:blipFill>
        <p:spPr>
          <a:xfrm>
            <a:off x="247650" y="1754357"/>
            <a:ext cx="9410700" cy="3683328"/>
          </a:xfrm>
          <a:prstGeom prst="rect">
            <a:avLst/>
          </a:prstGeom>
        </p:spPr>
      </p:pic>
    </p:spTree>
    <p:extLst>
      <p:ext uri="{BB962C8B-B14F-4D97-AF65-F5344CB8AC3E}">
        <p14:creationId xmlns:p14="http://schemas.microsoft.com/office/powerpoint/2010/main" val="106697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5"/>
            </a:pPr>
            <a:r>
              <a:rPr lang="en-US" sz="2400" dirty="0"/>
              <a:t>Dashboard:</a:t>
            </a:r>
          </a:p>
        </p:txBody>
      </p:sp>
      <p:pic>
        <p:nvPicPr>
          <p:cNvPr id="5" name="Picture 4">
            <a:extLst>
              <a:ext uri="{FF2B5EF4-FFF2-40B4-BE49-F238E27FC236}">
                <a16:creationId xmlns:a16="http://schemas.microsoft.com/office/drawing/2014/main" id="{E04429DB-23C4-C06A-2225-E5629D7C6C51}"/>
              </a:ext>
            </a:extLst>
          </p:cNvPr>
          <p:cNvPicPr>
            <a:picLocks noChangeAspect="1"/>
          </p:cNvPicPr>
          <p:nvPr/>
        </p:nvPicPr>
        <p:blipFill>
          <a:blip r:embed="rId2"/>
          <a:stretch>
            <a:fillRect/>
          </a:stretch>
        </p:blipFill>
        <p:spPr>
          <a:xfrm>
            <a:off x="871587" y="1558140"/>
            <a:ext cx="8539113" cy="4522157"/>
          </a:xfrm>
          <a:prstGeom prst="rect">
            <a:avLst/>
          </a:prstGeom>
        </p:spPr>
      </p:pic>
    </p:spTree>
    <p:extLst>
      <p:ext uri="{BB962C8B-B14F-4D97-AF65-F5344CB8AC3E}">
        <p14:creationId xmlns:p14="http://schemas.microsoft.com/office/powerpoint/2010/main" val="200182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6"/>
            </a:pPr>
            <a:r>
              <a:rPr lang="en-US" sz="2400" dirty="0"/>
              <a:t>Activity:</a:t>
            </a:r>
          </a:p>
        </p:txBody>
      </p:sp>
      <p:pic>
        <p:nvPicPr>
          <p:cNvPr id="8" name="Picture 7">
            <a:extLst>
              <a:ext uri="{FF2B5EF4-FFF2-40B4-BE49-F238E27FC236}">
                <a16:creationId xmlns:a16="http://schemas.microsoft.com/office/drawing/2014/main" id="{3653D39D-8699-1255-4686-B35854321EB4}"/>
              </a:ext>
            </a:extLst>
          </p:cNvPr>
          <p:cNvPicPr>
            <a:picLocks noChangeAspect="1"/>
          </p:cNvPicPr>
          <p:nvPr/>
        </p:nvPicPr>
        <p:blipFill>
          <a:blip r:embed="rId2"/>
          <a:stretch>
            <a:fillRect/>
          </a:stretch>
        </p:blipFill>
        <p:spPr>
          <a:xfrm>
            <a:off x="617064" y="1717027"/>
            <a:ext cx="8793636" cy="3959972"/>
          </a:xfrm>
          <a:prstGeom prst="rect">
            <a:avLst/>
          </a:prstGeom>
        </p:spPr>
      </p:pic>
    </p:spTree>
    <p:extLst>
      <p:ext uri="{BB962C8B-B14F-4D97-AF65-F5344CB8AC3E}">
        <p14:creationId xmlns:p14="http://schemas.microsoft.com/office/powerpoint/2010/main" val="424426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4184-D755-9ECE-1A64-E60F90FB2BD5}"/>
              </a:ext>
            </a:extLst>
          </p:cNvPr>
          <p:cNvSpPr>
            <a:spLocks noGrp="1"/>
          </p:cNvSpPr>
          <p:nvPr>
            <p:ph type="title"/>
          </p:nvPr>
        </p:nvSpPr>
        <p:spPr>
          <a:xfrm>
            <a:off x="495300" y="274637"/>
            <a:ext cx="8915400" cy="1169151"/>
          </a:xfrm>
        </p:spPr>
        <p:txBody>
          <a:bodyPr/>
          <a:lstStyle/>
          <a:p>
            <a:r>
              <a:rPr lang="en-GB" sz="2700" b="1" dirty="0"/>
              <a:t>Connection between the ESP32 CAM board &amp; </a:t>
            </a:r>
            <a:r>
              <a:rPr lang="en-US" sz="2700" b="1" dirty="0"/>
              <a:t>FTDI Programmer</a:t>
            </a:r>
          </a:p>
        </p:txBody>
      </p:sp>
      <p:pic>
        <p:nvPicPr>
          <p:cNvPr id="5" name="Picture 4">
            <a:extLst>
              <a:ext uri="{FF2B5EF4-FFF2-40B4-BE49-F238E27FC236}">
                <a16:creationId xmlns:a16="http://schemas.microsoft.com/office/drawing/2014/main" id="{3E540DD3-1028-E75D-190F-C68CBD29EA63}"/>
              </a:ext>
            </a:extLst>
          </p:cNvPr>
          <p:cNvPicPr>
            <a:picLocks noChangeAspect="1"/>
          </p:cNvPicPr>
          <p:nvPr/>
        </p:nvPicPr>
        <p:blipFill rotWithShape="1">
          <a:blip r:embed="rId2"/>
          <a:srcRect t="8184" r="20117" b="13843"/>
          <a:stretch/>
        </p:blipFill>
        <p:spPr>
          <a:xfrm>
            <a:off x="495300" y="1026604"/>
            <a:ext cx="3586506" cy="2333817"/>
          </a:xfrm>
          <a:prstGeom prst="rect">
            <a:avLst/>
          </a:prstGeom>
        </p:spPr>
      </p:pic>
      <p:pic>
        <p:nvPicPr>
          <p:cNvPr id="1028" name="Picture 4" descr="ESP32-CAM. Tiny live stream camera - John's Tech Blog">
            <a:extLst>
              <a:ext uri="{FF2B5EF4-FFF2-40B4-BE49-F238E27FC236}">
                <a16:creationId xmlns:a16="http://schemas.microsoft.com/office/drawing/2014/main" id="{FA8BFD36-D832-30FE-E761-DBB51BB2A8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1" r="4170" b="24123"/>
          <a:stretch/>
        </p:blipFill>
        <p:spPr bwMode="auto">
          <a:xfrm>
            <a:off x="4837270" y="1105005"/>
            <a:ext cx="4312370" cy="22036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6ED856D-9224-E2E4-DB4F-8C89AF6D7C09}"/>
              </a:ext>
            </a:extLst>
          </p:cNvPr>
          <p:cNvPicPr>
            <a:picLocks noChangeAspect="1"/>
          </p:cNvPicPr>
          <p:nvPr/>
        </p:nvPicPr>
        <p:blipFill rotWithShape="1">
          <a:blip r:embed="rId4"/>
          <a:srcRect l="20885" r="8909"/>
          <a:stretch/>
        </p:blipFill>
        <p:spPr>
          <a:xfrm>
            <a:off x="3120271" y="3360421"/>
            <a:ext cx="3054285" cy="3262837"/>
          </a:xfrm>
          <a:prstGeom prst="rect">
            <a:avLst/>
          </a:prstGeom>
        </p:spPr>
      </p:pic>
    </p:spTree>
    <p:extLst>
      <p:ext uri="{BB962C8B-B14F-4D97-AF65-F5344CB8AC3E}">
        <p14:creationId xmlns:p14="http://schemas.microsoft.com/office/powerpoint/2010/main" val="3863172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DCE7-00DD-0157-CFD2-1A229866D61B}"/>
              </a:ext>
            </a:extLst>
          </p:cNvPr>
          <p:cNvSpPr>
            <a:spLocks noGrp="1"/>
          </p:cNvSpPr>
          <p:nvPr>
            <p:ph type="title"/>
          </p:nvPr>
        </p:nvSpPr>
        <p:spPr/>
        <p:txBody>
          <a:bodyPr/>
          <a:lstStyle/>
          <a:p>
            <a:r>
              <a:rPr lang="en-IN"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ESP32 Camera Streaming test </a:t>
            </a:r>
            <a:endPar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65A17E23-4CD5-F19A-7522-BD2E1C08796B}"/>
              </a:ext>
            </a:extLst>
          </p:cNvPr>
          <p:cNvSpPr>
            <a:spLocks noGrp="1"/>
          </p:cNvSpPr>
          <p:nvPr>
            <p:ph type="body" idx="1"/>
          </p:nvPr>
        </p:nvSpPr>
        <p:spPr>
          <a:xfrm>
            <a:off x="414723" y="5135253"/>
            <a:ext cx="8915400" cy="4525963"/>
          </a:xfrm>
        </p:spPr>
        <p:txBody>
          <a:bodyPr/>
          <a:lstStyle/>
          <a:p>
            <a:pPr marL="25400" indent="0">
              <a:buNone/>
            </a:pPr>
            <a:r>
              <a:rPr lang="en-US" sz="2400" dirty="0"/>
              <a:t>Before Face Enrollment                  		         After Enrolling</a:t>
            </a:r>
          </a:p>
          <a:p>
            <a:pPr marL="25400" indent="0">
              <a:buNone/>
            </a:pPr>
            <a:r>
              <a:rPr lang="en-US" sz="2400" dirty="0"/>
              <a:t>     (</a:t>
            </a:r>
            <a:r>
              <a:rPr lang="en-US" sz="2400" b="0" i="0" dirty="0">
                <a:solidFill>
                  <a:srgbClr val="222222"/>
                </a:solidFill>
                <a:effectLst/>
                <a:latin typeface="Work Sans" panose="020B0604020202020204" pitchFamily="2" charset="0"/>
              </a:rPr>
              <a:t>Intruder alert)                   		   (Hello Subject 0)</a:t>
            </a:r>
            <a:endParaRPr lang="en-US" sz="2400" dirty="0"/>
          </a:p>
        </p:txBody>
      </p:sp>
      <p:pic>
        <p:nvPicPr>
          <p:cNvPr id="5" name="Picture 4">
            <a:extLst>
              <a:ext uri="{FF2B5EF4-FFF2-40B4-BE49-F238E27FC236}">
                <a16:creationId xmlns:a16="http://schemas.microsoft.com/office/drawing/2014/main" id="{7AC17D45-A3C9-3D56-2207-6548AA5FEF75}"/>
              </a:ext>
            </a:extLst>
          </p:cNvPr>
          <p:cNvPicPr>
            <a:picLocks noChangeAspect="1"/>
          </p:cNvPicPr>
          <p:nvPr/>
        </p:nvPicPr>
        <p:blipFill rotWithShape="1">
          <a:blip r:embed="rId2"/>
          <a:srcRect r="39915"/>
          <a:stretch/>
        </p:blipFill>
        <p:spPr>
          <a:xfrm>
            <a:off x="495300" y="1417638"/>
            <a:ext cx="3825711" cy="3581554"/>
          </a:xfrm>
          <a:prstGeom prst="rect">
            <a:avLst/>
          </a:prstGeom>
        </p:spPr>
      </p:pic>
      <p:pic>
        <p:nvPicPr>
          <p:cNvPr id="7" name="Picture 6">
            <a:extLst>
              <a:ext uri="{FF2B5EF4-FFF2-40B4-BE49-F238E27FC236}">
                <a16:creationId xmlns:a16="http://schemas.microsoft.com/office/drawing/2014/main" id="{2B54E42D-5127-8884-3E5D-521957CBC4FF}"/>
              </a:ext>
            </a:extLst>
          </p:cNvPr>
          <p:cNvPicPr>
            <a:picLocks noChangeAspect="1"/>
          </p:cNvPicPr>
          <p:nvPr/>
        </p:nvPicPr>
        <p:blipFill rotWithShape="1">
          <a:blip r:embed="rId3"/>
          <a:srcRect r="42617"/>
          <a:stretch/>
        </p:blipFill>
        <p:spPr>
          <a:xfrm>
            <a:off x="5584991" y="1391677"/>
            <a:ext cx="3745132" cy="3671184"/>
          </a:xfrm>
          <a:prstGeom prst="rect">
            <a:avLst/>
          </a:prstGeom>
        </p:spPr>
      </p:pic>
    </p:spTree>
    <p:extLst>
      <p:ext uri="{BB962C8B-B14F-4D97-AF65-F5344CB8AC3E}">
        <p14:creationId xmlns:p14="http://schemas.microsoft.com/office/powerpoint/2010/main" val="397910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E993-0387-40AA-E918-934CBF1DCD29}"/>
              </a:ext>
            </a:extLst>
          </p:cNvPr>
          <p:cNvSpPr>
            <a:spLocks noGrp="1"/>
          </p:cNvSpPr>
          <p:nvPr>
            <p:ph type="title"/>
          </p:nvPr>
        </p:nvSpPr>
        <p:spPr>
          <a:xfrm>
            <a:off x="495300" y="274638"/>
            <a:ext cx="8915400" cy="1020728"/>
          </a:xfrm>
        </p:spPr>
        <p:txBody>
          <a:bodyPr/>
          <a:lstStyle/>
          <a:p>
            <a:r>
              <a:rPr lang="en-IN" sz="3200" b="1" i="0" dirty="0">
                <a:solidFill>
                  <a:srgbClr val="FF4500"/>
                </a:solidFill>
                <a:effectLst/>
                <a:latin typeface="Calibri" panose="020F0502020204030204" pitchFamily="34" charset="0"/>
                <a:ea typeface="Calibri" panose="020F0502020204030204" pitchFamily="34" charset="0"/>
                <a:cs typeface="Calibri" panose="020F0502020204030204" pitchFamily="34" charset="0"/>
              </a:rPr>
              <a:t>Updated </a:t>
            </a:r>
            <a:r>
              <a:rPr lang="en-IN" sz="3200" b="1" dirty="0">
                <a:solidFill>
                  <a:srgbClr val="FF4500"/>
                </a:solidFill>
                <a:latin typeface="Calibri" panose="020F0502020204030204" pitchFamily="34" charset="0"/>
                <a:ea typeface="Calibri" panose="020F0502020204030204" pitchFamily="34" charset="0"/>
                <a:cs typeface="Calibri" panose="020F0502020204030204" pitchFamily="34" charset="0"/>
              </a:rPr>
              <a:t>source code </a:t>
            </a:r>
            <a:r>
              <a:rPr lang="en-IN" sz="3200" b="1" i="0" dirty="0">
                <a:solidFill>
                  <a:srgbClr val="FF4500"/>
                </a:solidFill>
                <a:effectLst/>
                <a:latin typeface="Calibri" panose="020F0502020204030204" pitchFamily="34" charset="0"/>
                <a:ea typeface="Calibri" panose="020F0502020204030204" pitchFamily="34" charset="0"/>
                <a:cs typeface="Calibri" panose="020F0502020204030204" pitchFamily="34" charset="0"/>
              </a:rPr>
              <a:t>for ESP32 CAM Module in Arduino IDE </a:t>
            </a:r>
            <a:br>
              <a:rPr lang="en-IN" sz="3200" b="1" i="0" dirty="0">
                <a:solidFill>
                  <a:srgbClr val="FF4500"/>
                </a:solidFill>
                <a:effectLst/>
                <a:latin typeface="Calibri" panose="020F0502020204030204" pitchFamily="34" charset="0"/>
                <a:ea typeface="Calibri" panose="020F0502020204030204" pitchFamily="34" charset="0"/>
                <a:cs typeface="Calibri" panose="020F0502020204030204" pitchFamily="34" charset="0"/>
              </a:rPr>
            </a:b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88F90EE-82D3-C976-F030-FCAEE33295FF}"/>
              </a:ext>
            </a:extLst>
          </p:cNvPr>
          <p:cNvPicPr>
            <a:picLocks noChangeAspect="1"/>
          </p:cNvPicPr>
          <p:nvPr/>
        </p:nvPicPr>
        <p:blipFill rotWithShape="1">
          <a:blip r:embed="rId2"/>
          <a:srcRect l="190" r="39765" b="17065"/>
          <a:stretch/>
        </p:blipFill>
        <p:spPr>
          <a:xfrm>
            <a:off x="1551179" y="1300087"/>
            <a:ext cx="6803642" cy="5283275"/>
          </a:xfrm>
          <a:prstGeom prst="rect">
            <a:avLst/>
          </a:prstGeom>
        </p:spPr>
      </p:pic>
    </p:spTree>
    <p:extLst>
      <p:ext uri="{BB962C8B-B14F-4D97-AF65-F5344CB8AC3E}">
        <p14:creationId xmlns:p14="http://schemas.microsoft.com/office/powerpoint/2010/main" val="4252150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FE87-6790-0E3B-E19A-D9549D177544}"/>
              </a:ext>
            </a:extLst>
          </p:cNvPr>
          <p:cNvSpPr>
            <a:spLocks noGrp="1"/>
          </p:cNvSpPr>
          <p:nvPr>
            <p:ph type="title"/>
          </p:nvPr>
        </p:nvSpPr>
        <p:spPr/>
        <p:txBody>
          <a:bodyPr/>
          <a:lstStyle/>
          <a:p>
            <a:r>
              <a:rPr lang="en-IN" sz="3200" dirty="0"/>
              <a:t>Continuation code</a:t>
            </a:r>
          </a:p>
        </p:txBody>
      </p:sp>
      <p:pic>
        <p:nvPicPr>
          <p:cNvPr id="5" name="Picture 4">
            <a:extLst>
              <a:ext uri="{FF2B5EF4-FFF2-40B4-BE49-F238E27FC236}">
                <a16:creationId xmlns:a16="http://schemas.microsoft.com/office/drawing/2014/main" id="{55B1378A-DFCF-990B-A243-B57B1E615C80}"/>
              </a:ext>
            </a:extLst>
          </p:cNvPr>
          <p:cNvPicPr>
            <a:picLocks noChangeAspect="1"/>
          </p:cNvPicPr>
          <p:nvPr/>
        </p:nvPicPr>
        <p:blipFill rotWithShape="1">
          <a:blip r:embed="rId2"/>
          <a:srcRect r="48668" b="20249"/>
          <a:stretch/>
        </p:blipFill>
        <p:spPr>
          <a:xfrm>
            <a:off x="1340665" y="814054"/>
            <a:ext cx="6568092" cy="5737224"/>
          </a:xfrm>
          <a:prstGeom prst="rect">
            <a:avLst/>
          </a:prstGeom>
        </p:spPr>
      </p:pic>
    </p:spTree>
    <p:extLst>
      <p:ext uri="{BB962C8B-B14F-4D97-AF65-F5344CB8AC3E}">
        <p14:creationId xmlns:p14="http://schemas.microsoft.com/office/powerpoint/2010/main" val="2673598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FE87-6790-0E3B-E19A-D9549D177544}"/>
              </a:ext>
            </a:extLst>
          </p:cNvPr>
          <p:cNvSpPr>
            <a:spLocks noGrp="1"/>
          </p:cNvSpPr>
          <p:nvPr>
            <p:ph type="title"/>
          </p:nvPr>
        </p:nvSpPr>
        <p:spPr/>
        <p:txBody>
          <a:bodyPr/>
          <a:lstStyle/>
          <a:p>
            <a:r>
              <a:rPr lang="en-IN" sz="3200" dirty="0"/>
              <a:t>Continuation code</a:t>
            </a:r>
          </a:p>
        </p:txBody>
      </p:sp>
      <p:pic>
        <p:nvPicPr>
          <p:cNvPr id="4" name="Picture 3">
            <a:extLst>
              <a:ext uri="{FF2B5EF4-FFF2-40B4-BE49-F238E27FC236}">
                <a16:creationId xmlns:a16="http://schemas.microsoft.com/office/drawing/2014/main" id="{36F42022-B573-A20A-EE21-AE93A1F406AD}"/>
              </a:ext>
            </a:extLst>
          </p:cNvPr>
          <p:cNvPicPr>
            <a:picLocks noChangeAspect="1"/>
          </p:cNvPicPr>
          <p:nvPr/>
        </p:nvPicPr>
        <p:blipFill rotWithShape="1">
          <a:blip r:embed="rId2"/>
          <a:srcRect l="-112" t="133" r="61697" b="15075"/>
          <a:stretch/>
        </p:blipFill>
        <p:spPr>
          <a:xfrm>
            <a:off x="2610853" y="770392"/>
            <a:ext cx="4684294" cy="5812970"/>
          </a:xfrm>
          <a:prstGeom prst="rect">
            <a:avLst/>
          </a:prstGeom>
        </p:spPr>
      </p:pic>
    </p:spTree>
    <p:extLst>
      <p:ext uri="{BB962C8B-B14F-4D97-AF65-F5344CB8AC3E}">
        <p14:creationId xmlns:p14="http://schemas.microsoft.com/office/powerpoint/2010/main" val="2884878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FE87-6790-0E3B-E19A-D9549D177544}"/>
              </a:ext>
            </a:extLst>
          </p:cNvPr>
          <p:cNvSpPr>
            <a:spLocks noGrp="1"/>
          </p:cNvSpPr>
          <p:nvPr>
            <p:ph type="title"/>
          </p:nvPr>
        </p:nvSpPr>
        <p:spPr/>
        <p:txBody>
          <a:bodyPr/>
          <a:lstStyle/>
          <a:p>
            <a:r>
              <a:rPr lang="en-IN" sz="3200" dirty="0"/>
              <a:t>Continuation code</a:t>
            </a:r>
          </a:p>
        </p:txBody>
      </p:sp>
      <p:pic>
        <p:nvPicPr>
          <p:cNvPr id="6" name="Picture 5">
            <a:extLst>
              <a:ext uri="{FF2B5EF4-FFF2-40B4-BE49-F238E27FC236}">
                <a16:creationId xmlns:a16="http://schemas.microsoft.com/office/drawing/2014/main" id="{F967B13F-346E-8947-2569-52488D386C2C}"/>
              </a:ext>
            </a:extLst>
          </p:cNvPr>
          <p:cNvPicPr>
            <a:picLocks noChangeAspect="1"/>
          </p:cNvPicPr>
          <p:nvPr/>
        </p:nvPicPr>
        <p:blipFill rotWithShape="1">
          <a:blip r:embed="rId2"/>
          <a:srcRect l="3673" t="58713" r="48501" b="5488"/>
          <a:stretch/>
        </p:blipFill>
        <p:spPr>
          <a:xfrm>
            <a:off x="1439778" y="1012658"/>
            <a:ext cx="7026443" cy="2957095"/>
          </a:xfrm>
          <a:prstGeom prst="rect">
            <a:avLst/>
          </a:prstGeom>
        </p:spPr>
      </p:pic>
      <p:sp>
        <p:nvSpPr>
          <p:cNvPr id="5" name="TextBox 4">
            <a:extLst>
              <a:ext uri="{FF2B5EF4-FFF2-40B4-BE49-F238E27FC236}">
                <a16:creationId xmlns:a16="http://schemas.microsoft.com/office/drawing/2014/main" id="{DFC4DDDD-4ECB-A6C8-AC62-938167C834EF}"/>
              </a:ext>
            </a:extLst>
          </p:cNvPr>
          <p:cNvSpPr txBox="1"/>
          <p:nvPr/>
        </p:nvSpPr>
        <p:spPr>
          <a:xfrm>
            <a:off x="352927" y="4000350"/>
            <a:ext cx="9057774" cy="2431435"/>
          </a:xfrm>
          <a:prstGeom prst="rect">
            <a:avLst/>
          </a:prstGeom>
          <a:noFill/>
        </p:spPr>
        <p:txBody>
          <a:bodyPr wrap="square">
            <a:spAutoFit/>
          </a:bodyPr>
          <a:lstStyle/>
          <a:p>
            <a:r>
              <a:rPr lang="en-GB"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Compiling </a:t>
            </a:r>
            <a:r>
              <a:rPr lang="en-GB"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uploading</a:t>
            </a:r>
            <a:r>
              <a:rPr lang="en-GB"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to the ESP32 CAM Board we should the steps as follows: </a:t>
            </a:r>
          </a:p>
          <a:p>
            <a:pPr algn="l">
              <a:buFont typeface="Arial" panose="020B0604020202020204" pitchFamily="34" charset="0"/>
              <a:buChar char="•"/>
            </a:pPr>
            <a:r>
              <a:rPr lang="en-GB" sz="2000" b="0"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Make sure the </a:t>
            </a:r>
            <a:r>
              <a:rPr lang="en-GB" sz="2000" b="1"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IO0 pin</a:t>
            </a:r>
            <a:r>
              <a:rPr lang="en-GB" sz="2000" b="0"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 is shorted with the ground when you have pressed the upload button.</a:t>
            </a:r>
          </a:p>
          <a:p>
            <a:pPr algn="l">
              <a:buFont typeface="Arial" panose="020B0604020202020204" pitchFamily="34" charset="0"/>
              <a:buChar char="•"/>
            </a:pPr>
            <a:r>
              <a:rPr lang="en-GB" sz="2000" b="0"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If you see the dots and dashes while uploading press the </a:t>
            </a:r>
            <a:r>
              <a:rPr lang="en-GB" sz="2000" b="1"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reset button</a:t>
            </a:r>
            <a:r>
              <a:rPr lang="en-GB" sz="2000" b="0"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 immediately</a:t>
            </a:r>
          </a:p>
          <a:p>
            <a:pPr algn="l">
              <a:buFont typeface="Arial" panose="020B0604020202020204" pitchFamily="34" charset="0"/>
              <a:buChar char="•"/>
            </a:pPr>
            <a:r>
              <a:rPr lang="en-GB" sz="2000" b="0"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Once the code is uploaded, remove the I01 pin shorting with Ground and press the reset button once again.</a:t>
            </a:r>
          </a:p>
          <a:p>
            <a:pPr algn="l">
              <a:buFont typeface="Arial" panose="020B0604020202020204" pitchFamily="34" charset="0"/>
              <a:buChar char="•"/>
            </a:pPr>
            <a:r>
              <a:rPr lang="en-GB" sz="2000" b="0"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If the output is the </a:t>
            </a:r>
            <a:r>
              <a:rPr lang="en-GB" sz="2000" b="1"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Serial monitor</a:t>
            </a:r>
            <a:r>
              <a:rPr lang="en-GB" sz="2000" b="0" i="0" dirty="0">
                <a:solidFill>
                  <a:srgbClr val="2C2F34"/>
                </a:solidFill>
                <a:effectLst/>
                <a:latin typeface="Calibri" panose="020F0502020204030204" pitchFamily="34" charset="0"/>
                <a:ea typeface="Calibri" panose="020F0502020204030204" pitchFamily="34" charset="0"/>
                <a:cs typeface="Calibri" panose="020F0502020204030204" pitchFamily="34" charset="0"/>
              </a:rPr>
              <a:t> is still not there then press the reset button again.</a:t>
            </a:r>
          </a:p>
          <a:p>
            <a:endParaRPr lang="en-IN" sz="1200" dirty="0"/>
          </a:p>
        </p:txBody>
      </p:sp>
    </p:spTree>
    <p:extLst>
      <p:ext uri="{BB962C8B-B14F-4D97-AF65-F5344CB8AC3E}">
        <p14:creationId xmlns:p14="http://schemas.microsoft.com/office/powerpoint/2010/main" val="277968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5300" y="226554"/>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107" name="Google Shape;107;p3"/>
          <p:cNvSpPr txBox="1">
            <a:spLocks noGrp="1"/>
          </p:cNvSpPr>
          <p:nvPr>
            <p:ph type="body" idx="1"/>
          </p:nvPr>
        </p:nvSpPr>
        <p:spPr>
          <a:xfrm>
            <a:off x="776536" y="884678"/>
            <a:ext cx="8915400" cy="5447631"/>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Char char="•"/>
            </a:pPr>
            <a:r>
              <a:rPr lang="en-US" sz="2800" dirty="0"/>
              <a:t>Title and Aim</a:t>
            </a:r>
            <a:endParaRPr sz="2800" dirty="0"/>
          </a:p>
          <a:p>
            <a:pPr marL="457200" lvl="0" indent="-457200" algn="l" rtl="0">
              <a:lnSpc>
                <a:spcPct val="100000"/>
              </a:lnSpc>
              <a:spcBef>
                <a:spcPts val="560"/>
              </a:spcBef>
              <a:spcAft>
                <a:spcPts val="0"/>
              </a:spcAft>
              <a:buClr>
                <a:schemeClr val="dk1"/>
              </a:buClr>
              <a:buSzPts val="2800"/>
              <a:buChar char="•"/>
            </a:pPr>
            <a:r>
              <a:rPr lang="en-US" sz="2800" dirty="0"/>
              <a:t>Objectives</a:t>
            </a:r>
            <a:endParaRPr sz="2800" dirty="0"/>
          </a:p>
          <a:p>
            <a:pPr marL="457200" lvl="0" indent="-457200" algn="l" rtl="0">
              <a:lnSpc>
                <a:spcPct val="100000"/>
              </a:lnSpc>
              <a:spcBef>
                <a:spcPts val="560"/>
              </a:spcBef>
              <a:spcAft>
                <a:spcPts val="0"/>
              </a:spcAft>
              <a:buClr>
                <a:schemeClr val="dk1"/>
              </a:buClr>
              <a:buSzPts val="2800"/>
              <a:buChar char="•"/>
            </a:pPr>
            <a:r>
              <a:rPr lang="en-US" sz="2800" dirty="0"/>
              <a:t>Methods and Methodology ( or Block Diagram)</a:t>
            </a:r>
            <a:endParaRPr dirty="0"/>
          </a:p>
          <a:p>
            <a:pPr marL="457200" lvl="0" indent="-457200" algn="l" rtl="0">
              <a:lnSpc>
                <a:spcPct val="100000"/>
              </a:lnSpc>
              <a:spcBef>
                <a:spcPts val="560"/>
              </a:spcBef>
              <a:spcAft>
                <a:spcPts val="0"/>
              </a:spcAft>
              <a:buClr>
                <a:schemeClr val="dk1"/>
              </a:buClr>
              <a:buSzPts val="2800"/>
              <a:buChar char="•"/>
            </a:pPr>
            <a:r>
              <a:rPr lang="en-US" sz="2800" dirty="0"/>
              <a:t>Status of the Work</a:t>
            </a:r>
            <a:endParaRPr dirty="0"/>
          </a:p>
          <a:p>
            <a:pPr marL="457200" lvl="0" indent="-457200" algn="l" rtl="0">
              <a:lnSpc>
                <a:spcPct val="100000"/>
              </a:lnSpc>
              <a:spcBef>
                <a:spcPts val="560"/>
              </a:spcBef>
              <a:spcAft>
                <a:spcPts val="0"/>
              </a:spcAft>
              <a:buClr>
                <a:schemeClr val="dk1"/>
              </a:buClr>
              <a:buSzPts val="2800"/>
              <a:buChar char="•"/>
            </a:pPr>
            <a:r>
              <a:rPr lang="en-US" sz="2800" dirty="0"/>
              <a:t>Results</a:t>
            </a:r>
            <a:endParaRPr dirty="0"/>
          </a:p>
          <a:p>
            <a:pPr marL="457200" lvl="0" indent="-457200" algn="l" rtl="0">
              <a:lnSpc>
                <a:spcPct val="100000"/>
              </a:lnSpc>
              <a:spcBef>
                <a:spcPts val="560"/>
              </a:spcBef>
              <a:spcAft>
                <a:spcPts val="0"/>
              </a:spcAft>
              <a:buClr>
                <a:schemeClr val="dk1"/>
              </a:buClr>
              <a:buSzPts val="2800"/>
              <a:buChar char="•"/>
            </a:pPr>
            <a:r>
              <a:rPr lang="en-US" sz="2800" dirty="0"/>
              <a:t>Expected Outcomes</a:t>
            </a:r>
            <a:endParaRPr dirty="0"/>
          </a:p>
          <a:p>
            <a:pPr marL="457200" lvl="0" indent="-457200" algn="l" rtl="0">
              <a:lnSpc>
                <a:spcPct val="100000"/>
              </a:lnSpc>
              <a:spcBef>
                <a:spcPts val="560"/>
              </a:spcBef>
              <a:spcAft>
                <a:spcPts val="0"/>
              </a:spcAft>
              <a:buClr>
                <a:schemeClr val="dk1"/>
              </a:buClr>
              <a:buSzPts val="2800"/>
              <a:buChar char="•"/>
            </a:pPr>
            <a:r>
              <a:rPr lang="en-US" sz="2800" dirty="0"/>
              <a:t>Cost Estimation</a:t>
            </a:r>
            <a:endParaRPr dirty="0"/>
          </a:p>
          <a:p>
            <a:pPr marL="457200" lvl="0" indent="-457200" algn="l" rtl="0">
              <a:lnSpc>
                <a:spcPct val="100000"/>
              </a:lnSpc>
              <a:spcBef>
                <a:spcPts val="560"/>
              </a:spcBef>
              <a:spcAft>
                <a:spcPts val="0"/>
              </a:spcAft>
              <a:buClr>
                <a:schemeClr val="dk1"/>
              </a:buClr>
              <a:buSzPts val="2800"/>
              <a:buChar char="•"/>
            </a:pPr>
            <a:r>
              <a:rPr lang="en-US" sz="2800" dirty="0"/>
              <a:t>Gantt Chart</a:t>
            </a:r>
            <a:endParaRPr dirty="0"/>
          </a:p>
          <a:p>
            <a:pPr marL="457200" lvl="0" indent="-457200" algn="l" rtl="0">
              <a:lnSpc>
                <a:spcPct val="100000"/>
              </a:lnSpc>
              <a:spcBef>
                <a:spcPts val="560"/>
              </a:spcBef>
              <a:spcAft>
                <a:spcPts val="0"/>
              </a:spcAft>
              <a:buClr>
                <a:schemeClr val="dk1"/>
              </a:buClr>
              <a:buSzPts val="2800"/>
              <a:buChar char="•"/>
            </a:pPr>
            <a:r>
              <a:rPr lang="en-US" sz="2800" dirty="0"/>
              <a:t>References</a:t>
            </a:r>
            <a:endParaRPr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1FDD-C39A-AC71-E930-822D3C8DB61E}"/>
              </a:ext>
            </a:extLst>
          </p:cNvPr>
          <p:cNvSpPr>
            <a:spLocks noGrp="1"/>
          </p:cNvSpPr>
          <p:nvPr>
            <p:ph type="title"/>
          </p:nvPr>
        </p:nvSpPr>
        <p:spPr>
          <a:xfrm>
            <a:off x="495300" y="274638"/>
            <a:ext cx="8915400" cy="607678"/>
          </a:xfrm>
        </p:spPr>
        <p:txBody>
          <a:bodyPr/>
          <a:lstStyle/>
          <a:p>
            <a:r>
              <a:rPr lang="en-IN" sz="3200" b="1" dirty="0">
                <a:solidFill>
                  <a:schemeClr val="tx1"/>
                </a:solidFill>
              </a:rPr>
              <a:t>Getting the IP address</a:t>
            </a:r>
          </a:p>
        </p:txBody>
      </p:sp>
      <p:pic>
        <p:nvPicPr>
          <p:cNvPr id="5" name="Picture 4">
            <a:extLst>
              <a:ext uri="{FF2B5EF4-FFF2-40B4-BE49-F238E27FC236}">
                <a16:creationId xmlns:a16="http://schemas.microsoft.com/office/drawing/2014/main" id="{2D67DE51-198C-B6EB-1840-E59C5D789960}"/>
              </a:ext>
            </a:extLst>
          </p:cNvPr>
          <p:cNvPicPr>
            <a:picLocks noChangeAspect="1"/>
          </p:cNvPicPr>
          <p:nvPr/>
        </p:nvPicPr>
        <p:blipFill rotWithShape="1">
          <a:blip r:embed="rId2"/>
          <a:srcRect l="2882" t="17039" r="52859" b="6434"/>
          <a:stretch/>
        </p:blipFill>
        <p:spPr>
          <a:xfrm>
            <a:off x="160421" y="882316"/>
            <a:ext cx="5518484" cy="5364612"/>
          </a:xfrm>
          <a:prstGeom prst="rect">
            <a:avLst/>
          </a:prstGeom>
        </p:spPr>
      </p:pic>
      <p:sp>
        <p:nvSpPr>
          <p:cNvPr id="8" name="TextBox 7">
            <a:extLst>
              <a:ext uri="{FF2B5EF4-FFF2-40B4-BE49-F238E27FC236}">
                <a16:creationId xmlns:a16="http://schemas.microsoft.com/office/drawing/2014/main" id="{F3D0F4F7-D708-E4AB-EDAB-CC1CF214DCB4}"/>
              </a:ext>
            </a:extLst>
          </p:cNvPr>
          <p:cNvSpPr txBox="1"/>
          <p:nvPr/>
        </p:nvSpPr>
        <p:spPr>
          <a:xfrm>
            <a:off x="5678905" y="2117280"/>
            <a:ext cx="4267200" cy="2862322"/>
          </a:xfrm>
          <a:prstGeom prst="rect">
            <a:avLst/>
          </a:prstGeom>
          <a:noFill/>
        </p:spPr>
        <p:txBody>
          <a:bodyPr wrap="square">
            <a:spAutoFit/>
          </a:bodyPr>
          <a:lstStyle/>
          <a:p>
            <a:pPr marL="342900" indent="-342900">
              <a:buFont typeface="Arial" panose="020B0604020202020204" pitchFamily="34" charset="0"/>
              <a:buChar char="•"/>
            </a:pPr>
            <a:r>
              <a:rPr lang="en-GB" sz="2000" b="0" i="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After uploading the code, disconnect </a:t>
            </a:r>
            <a:r>
              <a:rPr lang="en-GB"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GPIO 0</a:t>
            </a:r>
            <a:r>
              <a:rPr lang="en-GB" sz="2000" b="0" i="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 from</a:t>
            </a: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GND</a:t>
            </a:r>
            <a:r>
              <a:rPr lang="en-GB" sz="2000" b="0" i="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GB" sz="2000" b="0" i="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Open the Serial Monitor at a baud rate of 115200. </a:t>
            </a:r>
          </a:p>
          <a:p>
            <a:pPr marL="342900" indent="-342900">
              <a:buFont typeface="Arial" panose="020B0604020202020204" pitchFamily="34" charset="0"/>
              <a:buChar char="•"/>
            </a:pPr>
            <a:r>
              <a:rPr lang="en-GB" sz="2000" b="0" i="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Press the ESP32-CAM on-board Reset button.</a:t>
            </a:r>
            <a:endParaRPr lang="en-GB" sz="2000" dirty="0">
              <a:solidFill>
                <a:srgbClr val="3A3A3A"/>
              </a:solidFill>
              <a:latin typeface="Helvetica" panose="020B060402020202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0" i="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The ESP32 IP address will be printed in the Serial Monitor.</a:t>
            </a:r>
            <a:br>
              <a:rPr lang="en-GB" sz="2000" b="0" i="0" dirty="0">
                <a:solidFill>
                  <a:srgbClr val="3A3A3A"/>
                </a:solidFill>
                <a:effectLst/>
                <a:latin typeface="Helvetica" panose="020B0604020202020204" pitchFamily="34" charset="0"/>
              </a:rPr>
            </a:br>
            <a:endParaRPr lang="en-IN" sz="2000" dirty="0"/>
          </a:p>
        </p:txBody>
      </p:sp>
    </p:spTree>
    <p:extLst>
      <p:ext uri="{BB962C8B-B14F-4D97-AF65-F5344CB8AC3E}">
        <p14:creationId xmlns:p14="http://schemas.microsoft.com/office/powerpoint/2010/main" val="127491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8F4C-4C04-6F5F-24A3-964CA7E6C0F2}"/>
              </a:ext>
            </a:extLst>
          </p:cNvPr>
          <p:cNvSpPr>
            <a:spLocks noGrp="1"/>
          </p:cNvSpPr>
          <p:nvPr>
            <p:ph type="title"/>
          </p:nvPr>
        </p:nvSpPr>
        <p:spPr/>
        <p:txBody>
          <a:bodyPr/>
          <a:lstStyle/>
          <a:p>
            <a:r>
              <a:rPr lang="en-IN" sz="3200" dirty="0"/>
              <a:t>Python Code for Face Detection &amp; Recognition System</a:t>
            </a:r>
          </a:p>
        </p:txBody>
      </p:sp>
      <p:pic>
        <p:nvPicPr>
          <p:cNvPr id="4" name="Picture 3">
            <a:extLst>
              <a:ext uri="{FF2B5EF4-FFF2-40B4-BE49-F238E27FC236}">
                <a16:creationId xmlns:a16="http://schemas.microsoft.com/office/drawing/2014/main" id="{3EEA18B3-9786-9A8C-F02D-956F29D9B33E}"/>
              </a:ext>
            </a:extLst>
          </p:cNvPr>
          <p:cNvPicPr>
            <a:picLocks noChangeAspect="1"/>
          </p:cNvPicPr>
          <p:nvPr/>
        </p:nvPicPr>
        <p:blipFill>
          <a:blip r:embed="rId2"/>
          <a:stretch>
            <a:fillRect/>
          </a:stretch>
        </p:blipFill>
        <p:spPr>
          <a:xfrm>
            <a:off x="495300" y="1417638"/>
            <a:ext cx="8915400" cy="5012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4789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FE87-6790-0E3B-E19A-D9549D177544}"/>
              </a:ext>
            </a:extLst>
          </p:cNvPr>
          <p:cNvSpPr>
            <a:spLocks noGrp="1"/>
          </p:cNvSpPr>
          <p:nvPr>
            <p:ph type="title"/>
          </p:nvPr>
        </p:nvSpPr>
        <p:spPr/>
        <p:txBody>
          <a:bodyPr/>
          <a:lstStyle/>
          <a:p>
            <a:r>
              <a:rPr lang="en-IN" sz="3200" dirty="0"/>
              <a:t>Continuation code</a:t>
            </a:r>
          </a:p>
        </p:txBody>
      </p:sp>
      <p:pic>
        <p:nvPicPr>
          <p:cNvPr id="5" name="Picture 4">
            <a:extLst>
              <a:ext uri="{FF2B5EF4-FFF2-40B4-BE49-F238E27FC236}">
                <a16:creationId xmlns:a16="http://schemas.microsoft.com/office/drawing/2014/main" id="{8243A46C-6052-C28A-E57D-35618C07D195}"/>
              </a:ext>
            </a:extLst>
          </p:cNvPr>
          <p:cNvPicPr>
            <a:picLocks noChangeAspect="1"/>
          </p:cNvPicPr>
          <p:nvPr/>
        </p:nvPicPr>
        <p:blipFill>
          <a:blip r:embed="rId2"/>
          <a:stretch>
            <a:fillRect/>
          </a:stretch>
        </p:blipFill>
        <p:spPr>
          <a:xfrm>
            <a:off x="247650" y="917013"/>
            <a:ext cx="9410700" cy="5290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4429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FE87-6790-0E3B-E19A-D9549D177544}"/>
              </a:ext>
            </a:extLst>
          </p:cNvPr>
          <p:cNvSpPr>
            <a:spLocks noGrp="1"/>
          </p:cNvSpPr>
          <p:nvPr>
            <p:ph type="title"/>
          </p:nvPr>
        </p:nvSpPr>
        <p:spPr/>
        <p:txBody>
          <a:bodyPr/>
          <a:lstStyle/>
          <a:p>
            <a:r>
              <a:rPr lang="en-IN" sz="3200" dirty="0"/>
              <a:t>Continuation code</a:t>
            </a:r>
          </a:p>
        </p:txBody>
      </p:sp>
      <p:pic>
        <p:nvPicPr>
          <p:cNvPr id="4" name="Picture 3">
            <a:extLst>
              <a:ext uri="{FF2B5EF4-FFF2-40B4-BE49-F238E27FC236}">
                <a16:creationId xmlns:a16="http://schemas.microsoft.com/office/drawing/2014/main" id="{89135193-79E0-5054-43F3-7B3C1C554FA0}"/>
              </a:ext>
            </a:extLst>
          </p:cNvPr>
          <p:cNvPicPr>
            <a:picLocks noChangeAspect="1"/>
          </p:cNvPicPr>
          <p:nvPr/>
        </p:nvPicPr>
        <p:blipFill rotWithShape="1">
          <a:blip r:embed="rId2"/>
          <a:srcRect t="36822" r="30364"/>
          <a:stretch/>
        </p:blipFill>
        <p:spPr>
          <a:xfrm>
            <a:off x="495300" y="1184289"/>
            <a:ext cx="8801296" cy="4489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43642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3322-BB94-35AA-82E1-E5F6C53B0CC6}"/>
              </a:ext>
            </a:extLst>
          </p:cNvPr>
          <p:cNvSpPr>
            <a:spLocks noGrp="1"/>
          </p:cNvSpPr>
          <p:nvPr>
            <p:ph type="title"/>
          </p:nvPr>
        </p:nvSpPr>
        <p:spPr/>
        <p:txBody>
          <a:bodyPr/>
          <a:lstStyle/>
          <a:p>
            <a:r>
              <a:rPr lang="en-IN" sz="3200" dirty="0"/>
              <a:t>Database</a:t>
            </a:r>
          </a:p>
        </p:txBody>
      </p:sp>
      <p:pic>
        <p:nvPicPr>
          <p:cNvPr id="7" name="Picture 6">
            <a:extLst>
              <a:ext uri="{FF2B5EF4-FFF2-40B4-BE49-F238E27FC236}">
                <a16:creationId xmlns:a16="http://schemas.microsoft.com/office/drawing/2014/main" id="{5C6868ED-442E-1064-FE39-6E716153D56B}"/>
              </a:ext>
            </a:extLst>
          </p:cNvPr>
          <p:cNvPicPr>
            <a:picLocks noChangeAspect="1"/>
          </p:cNvPicPr>
          <p:nvPr/>
        </p:nvPicPr>
        <p:blipFill rotWithShape="1">
          <a:blip r:embed="rId2"/>
          <a:srcRect b="5570"/>
          <a:stretch/>
        </p:blipFill>
        <p:spPr>
          <a:xfrm>
            <a:off x="299701" y="1090864"/>
            <a:ext cx="9306598" cy="49409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3027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A551-3FF8-A11A-7D88-664203885CFE}"/>
              </a:ext>
            </a:extLst>
          </p:cNvPr>
          <p:cNvSpPr>
            <a:spLocks noGrp="1"/>
          </p:cNvSpPr>
          <p:nvPr>
            <p:ph type="title"/>
          </p:nvPr>
        </p:nvSpPr>
        <p:spPr/>
        <p:txBody>
          <a:bodyPr/>
          <a:lstStyle/>
          <a:p>
            <a:r>
              <a:rPr lang="en-IN" sz="3200" b="1" dirty="0"/>
              <a:t>Real-Time Streaming Results</a:t>
            </a:r>
          </a:p>
        </p:txBody>
      </p:sp>
      <p:sp>
        <p:nvSpPr>
          <p:cNvPr id="3" name="Text Placeholder 2">
            <a:extLst>
              <a:ext uri="{FF2B5EF4-FFF2-40B4-BE49-F238E27FC236}">
                <a16:creationId xmlns:a16="http://schemas.microsoft.com/office/drawing/2014/main" id="{49ACAD64-2475-62A0-39D7-2E70642D9DDE}"/>
              </a:ext>
            </a:extLst>
          </p:cNvPr>
          <p:cNvSpPr>
            <a:spLocks noGrp="1"/>
          </p:cNvSpPr>
          <p:nvPr>
            <p:ph type="body" idx="1"/>
          </p:nvPr>
        </p:nvSpPr>
        <p:spPr>
          <a:xfrm>
            <a:off x="495300" y="5789870"/>
            <a:ext cx="8915400" cy="902367"/>
          </a:xfrm>
        </p:spPr>
        <p:txBody>
          <a:bodyPr/>
          <a:lstStyle/>
          <a:p>
            <a:pPr marL="25400" indent="0" algn="ctr">
              <a:buNone/>
            </a:pPr>
            <a:r>
              <a:rPr lang="en-IN" sz="2000" b="1" dirty="0"/>
              <a:t>Captured image is compared with database image if face matches student details is displayed</a:t>
            </a:r>
          </a:p>
          <a:p>
            <a:pPr marL="25400" indent="0" algn="ctr">
              <a:buNone/>
            </a:pPr>
            <a:endParaRPr lang="en-IN" sz="2000" b="1" dirty="0"/>
          </a:p>
        </p:txBody>
      </p:sp>
      <p:pic>
        <p:nvPicPr>
          <p:cNvPr id="9" name="Picture 8">
            <a:extLst>
              <a:ext uri="{FF2B5EF4-FFF2-40B4-BE49-F238E27FC236}">
                <a16:creationId xmlns:a16="http://schemas.microsoft.com/office/drawing/2014/main" id="{9666BC92-1C87-9D6A-6CAF-55BB756EE8C0}"/>
              </a:ext>
            </a:extLst>
          </p:cNvPr>
          <p:cNvPicPr>
            <a:picLocks noChangeAspect="1"/>
          </p:cNvPicPr>
          <p:nvPr/>
        </p:nvPicPr>
        <p:blipFill>
          <a:blip r:embed="rId2"/>
          <a:stretch>
            <a:fillRect/>
          </a:stretch>
        </p:blipFill>
        <p:spPr>
          <a:xfrm>
            <a:off x="584533" y="847041"/>
            <a:ext cx="8736933" cy="49121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027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A551-3FF8-A11A-7D88-664203885CFE}"/>
              </a:ext>
            </a:extLst>
          </p:cNvPr>
          <p:cNvSpPr>
            <a:spLocks noGrp="1"/>
          </p:cNvSpPr>
          <p:nvPr>
            <p:ph type="title"/>
          </p:nvPr>
        </p:nvSpPr>
        <p:spPr/>
        <p:txBody>
          <a:bodyPr/>
          <a:lstStyle/>
          <a:p>
            <a:r>
              <a:rPr lang="en-IN" sz="3200" dirty="0"/>
              <a:t>Results</a:t>
            </a:r>
          </a:p>
        </p:txBody>
      </p:sp>
      <p:sp>
        <p:nvSpPr>
          <p:cNvPr id="3" name="Text Placeholder 2">
            <a:extLst>
              <a:ext uri="{FF2B5EF4-FFF2-40B4-BE49-F238E27FC236}">
                <a16:creationId xmlns:a16="http://schemas.microsoft.com/office/drawing/2014/main" id="{49ACAD64-2475-62A0-39D7-2E70642D9DDE}"/>
              </a:ext>
            </a:extLst>
          </p:cNvPr>
          <p:cNvSpPr>
            <a:spLocks noGrp="1"/>
          </p:cNvSpPr>
          <p:nvPr>
            <p:ph type="body" idx="1"/>
          </p:nvPr>
        </p:nvSpPr>
        <p:spPr>
          <a:xfrm>
            <a:off x="495300" y="5789870"/>
            <a:ext cx="8915400" cy="902367"/>
          </a:xfrm>
        </p:spPr>
        <p:txBody>
          <a:bodyPr/>
          <a:lstStyle/>
          <a:p>
            <a:pPr marL="25400" indent="0" algn="ctr">
              <a:buNone/>
            </a:pPr>
            <a:r>
              <a:rPr lang="en-IN" sz="2200" b="1" dirty="0"/>
              <a:t>Face has been Detected</a:t>
            </a:r>
          </a:p>
          <a:p>
            <a:pPr marL="25400" indent="0" algn="ctr">
              <a:buNone/>
            </a:pPr>
            <a:endParaRPr lang="en-IN" sz="2000" dirty="0"/>
          </a:p>
        </p:txBody>
      </p:sp>
      <p:pic>
        <p:nvPicPr>
          <p:cNvPr id="5" name="Picture 4">
            <a:extLst>
              <a:ext uri="{FF2B5EF4-FFF2-40B4-BE49-F238E27FC236}">
                <a16:creationId xmlns:a16="http://schemas.microsoft.com/office/drawing/2014/main" id="{550C508C-C643-FCFC-F395-B99403751DF6}"/>
              </a:ext>
            </a:extLst>
          </p:cNvPr>
          <p:cNvPicPr>
            <a:picLocks noChangeAspect="1"/>
          </p:cNvPicPr>
          <p:nvPr/>
        </p:nvPicPr>
        <p:blipFill>
          <a:blip r:embed="rId2"/>
          <a:stretch>
            <a:fillRect/>
          </a:stretch>
        </p:blipFill>
        <p:spPr>
          <a:xfrm>
            <a:off x="883657" y="1140953"/>
            <a:ext cx="8138685" cy="45760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7963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A551-3FF8-A11A-7D88-664203885CFE}"/>
              </a:ext>
            </a:extLst>
          </p:cNvPr>
          <p:cNvSpPr>
            <a:spLocks noGrp="1"/>
          </p:cNvSpPr>
          <p:nvPr>
            <p:ph type="title"/>
          </p:nvPr>
        </p:nvSpPr>
        <p:spPr/>
        <p:txBody>
          <a:bodyPr/>
          <a:lstStyle/>
          <a:p>
            <a:r>
              <a:rPr lang="en-IN" sz="3200" dirty="0"/>
              <a:t>Results</a:t>
            </a:r>
          </a:p>
        </p:txBody>
      </p:sp>
      <p:sp>
        <p:nvSpPr>
          <p:cNvPr id="3" name="Text Placeholder 2">
            <a:extLst>
              <a:ext uri="{FF2B5EF4-FFF2-40B4-BE49-F238E27FC236}">
                <a16:creationId xmlns:a16="http://schemas.microsoft.com/office/drawing/2014/main" id="{49ACAD64-2475-62A0-39D7-2E70642D9DDE}"/>
              </a:ext>
            </a:extLst>
          </p:cNvPr>
          <p:cNvSpPr>
            <a:spLocks noGrp="1"/>
          </p:cNvSpPr>
          <p:nvPr>
            <p:ph type="body" idx="1"/>
          </p:nvPr>
        </p:nvSpPr>
        <p:spPr>
          <a:xfrm>
            <a:off x="495300" y="5789870"/>
            <a:ext cx="8915400" cy="902367"/>
          </a:xfrm>
        </p:spPr>
        <p:txBody>
          <a:bodyPr/>
          <a:lstStyle/>
          <a:p>
            <a:pPr marL="25400" indent="0" algn="ctr">
              <a:buNone/>
            </a:pPr>
            <a:r>
              <a:rPr lang="en-IN" sz="2200" b="1" dirty="0"/>
              <a:t>Intruder Alert</a:t>
            </a:r>
          </a:p>
          <a:p>
            <a:pPr marL="25400" indent="0" algn="ctr">
              <a:buNone/>
            </a:pPr>
            <a:endParaRPr lang="en-IN" sz="2000" dirty="0"/>
          </a:p>
        </p:txBody>
      </p:sp>
      <p:pic>
        <p:nvPicPr>
          <p:cNvPr id="6" name="Picture 5">
            <a:extLst>
              <a:ext uri="{FF2B5EF4-FFF2-40B4-BE49-F238E27FC236}">
                <a16:creationId xmlns:a16="http://schemas.microsoft.com/office/drawing/2014/main" id="{636EF7CA-710D-C7E8-F066-D5243EFFBCDB}"/>
              </a:ext>
            </a:extLst>
          </p:cNvPr>
          <p:cNvPicPr>
            <a:picLocks noChangeAspect="1"/>
          </p:cNvPicPr>
          <p:nvPr/>
        </p:nvPicPr>
        <p:blipFill>
          <a:blip r:embed="rId2"/>
          <a:stretch>
            <a:fillRect/>
          </a:stretch>
        </p:blipFill>
        <p:spPr>
          <a:xfrm>
            <a:off x="972893" y="978569"/>
            <a:ext cx="7960213" cy="4475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7327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75C1-77CB-31D5-9FB4-18371D942CEB}"/>
              </a:ext>
            </a:extLst>
          </p:cNvPr>
          <p:cNvSpPr>
            <a:spLocks noGrp="1"/>
          </p:cNvSpPr>
          <p:nvPr>
            <p:ph type="title"/>
          </p:nvPr>
        </p:nvSpPr>
        <p:spPr/>
        <p:txBody>
          <a:bodyPr/>
          <a:lstStyle/>
          <a:p>
            <a:r>
              <a:rPr lang="en-IN" sz="3200" dirty="0"/>
              <a:t>Results</a:t>
            </a:r>
          </a:p>
        </p:txBody>
      </p:sp>
      <p:pic>
        <p:nvPicPr>
          <p:cNvPr id="5" name="Picture 4">
            <a:extLst>
              <a:ext uri="{FF2B5EF4-FFF2-40B4-BE49-F238E27FC236}">
                <a16:creationId xmlns:a16="http://schemas.microsoft.com/office/drawing/2014/main" id="{B6E8D116-B77E-EE46-6FB8-AE22B08B234D}"/>
              </a:ext>
            </a:extLst>
          </p:cNvPr>
          <p:cNvPicPr>
            <a:picLocks noChangeAspect="1"/>
          </p:cNvPicPr>
          <p:nvPr/>
        </p:nvPicPr>
        <p:blipFill rotWithShape="1">
          <a:blip r:embed="rId2"/>
          <a:srcRect b="9602"/>
          <a:stretch/>
        </p:blipFill>
        <p:spPr>
          <a:xfrm>
            <a:off x="293261" y="814053"/>
            <a:ext cx="9319478" cy="4736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408F1488-3EAA-0457-900B-B150D0DEE151}"/>
              </a:ext>
            </a:extLst>
          </p:cNvPr>
          <p:cNvSpPr txBox="1"/>
          <p:nvPr/>
        </p:nvSpPr>
        <p:spPr>
          <a:xfrm>
            <a:off x="1304925" y="5813921"/>
            <a:ext cx="7296150" cy="769441"/>
          </a:xfrm>
          <a:prstGeom prst="rect">
            <a:avLst/>
          </a:prstGeom>
          <a:noFill/>
        </p:spPr>
        <p:txBody>
          <a:bodyPr wrap="square">
            <a:spAutoFit/>
          </a:bodyPr>
          <a:lstStyle/>
          <a:p>
            <a:pPr algn="ctr"/>
            <a:r>
              <a:rPr lang="en-GB" sz="2200" b="1" dirty="0">
                <a:solidFill>
                  <a:schemeClr val="tx1"/>
                </a:solidFill>
                <a:latin typeface="Calibri" panose="020F0502020204030204" pitchFamily="34" charset="0"/>
                <a:ea typeface="Calibri" panose="020F0502020204030204" pitchFamily="34" charset="0"/>
                <a:cs typeface="Calibri" panose="020F0502020204030204" pitchFamily="34" charset="0"/>
              </a:rPr>
              <a:t>The validation of the presence system which is presented in the form of an excel file</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9266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Expected Outcomes</a:t>
            </a:r>
            <a:endParaRPr sz="3200" b="1" dirty="0">
              <a:solidFill>
                <a:srgbClr val="FF0000"/>
              </a:solidFill>
            </a:endParaRPr>
          </a:p>
        </p:txBody>
      </p:sp>
      <p:sp>
        <p:nvSpPr>
          <p:cNvPr id="150" name="Google Shape;150;p11"/>
          <p:cNvSpPr txBox="1">
            <a:spLocks noGrp="1"/>
          </p:cNvSpPr>
          <p:nvPr>
            <p:ph type="body" idx="1"/>
          </p:nvPr>
        </p:nvSpPr>
        <p:spPr>
          <a:xfrm>
            <a:off x="495300" y="1052737"/>
            <a:ext cx="8915400" cy="50734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Demonstration of Activity Tracking model</a:t>
            </a:r>
            <a:endParaRPr dirty="0"/>
          </a:p>
          <a:p>
            <a:pPr marL="342900" lvl="0" indent="-342900" algn="l" rtl="0">
              <a:lnSpc>
                <a:spcPct val="100000"/>
              </a:lnSpc>
              <a:spcBef>
                <a:spcPts val="560"/>
              </a:spcBef>
              <a:spcAft>
                <a:spcPts val="0"/>
              </a:spcAft>
              <a:buClr>
                <a:schemeClr val="dk1"/>
              </a:buClr>
              <a:buSzPts val="2800"/>
              <a:buChar char="•"/>
            </a:pPr>
            <a:r>
              <a:rPr lang="en-US" sz="2800" dirty="0"/>
              <a:t>Dashboard to display real-time statistics </a:t>
            </a:r>
            <a:endParaRPr dirty="0"/>
          </a:p>
          <a:p>
            <a:pPr marL="0" lvl="0" indent="0" algn="l" rtl="0">
              <a:lnSpc>
                <a:spcPct val="100000"/>
              </a:lnSpc>
              <a:spcBef>
                <a:spcPts val="560"/>
              </a:spcBef>
              <a:spcAft>
                <a:spcPts val="0"/>
              </a:spcAft>
              <a:buClr>
                <a:schemeClr val="dk1"/>
              </a:buClr>
              <a:buSzPts val="2800"/>
              <a:buNone/>
            </a:pPr>
            <a:endParaRPr dirty="0"/>
          </a:p>
          <a:p>
            <a:pPr marL="0" lvl="0" indent="0" algn="l" rtl="0">
              <a:lnSpc>
                <a:spcPct val="100000"/>
              </a:lnSpc>
              <a:spcBef>
                <a:spcPts val="560"/>
              </a:spcBef>
              <a:spcAft>
                <a:spcPts val="0"/>
              </a:spcAft>
              <a:buClr>
                <a:schemeClr val="dk1"/>
              </a:buClr>
              <a:buSzPts val="2800"/>
              <a:buNone/>
            </a:pP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200472" y="404664"/>
            <a:ext cx="8915400" cy="2273222"/>
          </a:xfrm>
          <a:prstGeom prst="rect">
            <a:avLst/>
          </a:prstGeom>
          <a:noFill/>
          <a:ln>
            <a:noFill/>
          </a:ln>
        </p:spPr>
        <p:txBody>
          <a:bodyPr spcFirstLastPara="1" wrap="square" lIns="91425" tIns="45700" rIns="91425" bIns="45700" anchor="t" anchorCtr="0">
            <a:noAutofit/>
          </a:bodyPr>
          <a:lstStyle/>
          <a:p>
            <a:pPr>
              <a:buClr>
                <a:srgbClr val="FF0000"/>
              </a:buClr>
              <a:buSzPts val="3200"/>
            </a:pPr>
            <a:r>
              <a:rPr lang="en-US" sz="3200" b="1" dirty="0">
                <a:solidFill>
                  <a:srgbClr val="FF0000"/>
                </a:solidFill>
              </a:rPr>
              <a:t>Title </a:t>
            </a:r>
            <a:br>
              <a:rPr lang="en-US" sz="3200" b="1" dirty="0">
                <a:solidFill>
                  <a:srgbClr val="FF0000"/>
                </a:solidFill>
              </a:rPr>
            </a:br>
            <a:br>
              <a:rPr lang="en-US" sz="2800" b="1" dirty="0">
                <a:solidFill>
                  <a:srgbClr val="FF0000"/>
                </a:solidFill>
              </a:rPr>
            </a:br>
            <a:r>
              <a:rPr lang="en-US" sz="2800" b="1" dirty="0">
                <a:effectLst/>
                <a:latin typeface="Calibri" panose="020F0502020204030204" pitchFamily="34" charset="0"/>
                <a:ea typeface="Calibri" panose="020F0502020204030204" pitchFamily="34" charset="0"/>
                <a:cs typeface="Times New Roman" panose="02020603050405020304" pitchFamily="18" charset="0"/>
              </a:rPr>
              <a:t>Design and Development of Activity Tracking System for Students on Campus</a:t>
            </a:r>
            <a:br>
              <a:rPr lang="en-US" sz="3200" b="1" dirty="0">
                <a:solidFill>
                  <a:srgbClr val="002060"/>
                </a:solidFill>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solidFill>
                <a:schemeClr val="tx1"/>
              </a:solidFill>
            </a:endParaRPr>
          </a:p>
        </p:txBody>
      </p:sp>
      <p:sp>
        <p:nvSpPr>
          <p:cNvPr id="113" name="Google Shape;113;p4"/>
          <p:cNvSpPr txBox="1"/>
          <p:nvPr/>
        </p:nvSpPr>
        <p:spPr>
          <a:xfrm>
            <a:off x="692867" y="2990124"/>
            <a:ext cx="8520266" cy="19105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latin typeface="Calibri"/>
                <a:ea typeface="Calibri"/>
                <a:cs typeface="Calibri"/>
                <a:sym typeface="Calibri"/>
              </a:rPr>
              <a:t>Aim</a:t>
            </a:r>
          </a:p>
          <a:p>
            <a:pPr marL="0" marR="0" algn="just">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To design and develop a web application that tracks student activities using camera based method and provide data visualization in the form of a dashboard</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Cost Estimation</a:t>
            </a:r>
            <a:endParaRPr dirty="0"/>
          </a:p>
        </p:txBody>
      </p:sp>
      <p:graphicFrame>
        <p:nvGraphicFramePr>
          <p:cNvPr id="156" name="Google Shape;156;p12"/>
          <p:cNvGraphicFramePr/>
          <p:nvPr>
            <p:extLst>
              <p:ext uri="{D42A27DB-BD31-4B8C-83A1-F6EECF244321}">
                <p14:modId xmlns:p14="http://schemas.microsoft.com/office/powerpoint/2010/main" val="2382767995"/>
              </p:ext>
            </p:extLst>
          </p:nvPr>
        </p:nvGraphicFramePr>
        <p:xfrm>
          <a:off x="266502" y="1340768"/>
          <a:ext cx="9145025" cy="1828840"/>
        </p:xfrm>
        <a:graphic>
          <a:graphicData uri="http://schemas.openxmlformats.org/drawingml/2006/table">
            <a:tbl>
              <a:tblPr firstRow="1" bandRow="1">
                <a:tableStyleId>{0992277C-E4E3-4873-BE2E-DD979A09BD6D}</a:tableStyleId>
              </a:tblPr>
              <a:tblGrid>
                <a:gridCol w="1082500">
                  <a:extLst>
                    <a:ext uri="{9D8B030D-6E8A-4147-A177-3AD203B41FA5}">
                      <a16:colId xmlns:a16="http://schemas.microsoft.com/office/drawing/2014/main" val="20000"/>
                    </a:ext>
                  </a:extLst>
                </a:gridCol>
                <a:gridCol w="5014175">
                  <a:extLst>
                    <a:ext uri="{9D8B030D-6E8A-4147-A177-3AD203B41FA5}">
                      <a16:colId xmlns:a16="http://schemas.microsoft.com/office/drawing/2014/main" val="20001"/>
                    </a:ext>
                  </a:extLst>
                </a:gridCol>
                <a:gridCol w="304835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S.No.</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Particulars/Components/Devices</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Estimated Cost</a:t>
                      </a:r>
                      <a:endParaRPr sz="2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1</a:t>
                      </a:r>
                      <a:endParaRPr sz="2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ESP32 Camera 2MP</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550</a:t>
                      </a:r>
                      <a:endParaRPr sz="2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2</a:t>
                      </a: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FTDI Programmer Board with Cable</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220</a:t>
                      </a:r>
                      <a:endParaRPr sz="2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3</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t>Jumper Wires</a:t>
                      </a: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150</a:t>
                      </a:r>
                      <a:endParaRPr sz="2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57" name="Google Shape;157;p12"/>
          <p:cNvSpPr/>
          <p:nvPr/>
        </p:nvSpPr>
        <p:spPr>
          <a:xfrm>
            <a:off x="494556" y="4653136"/>
            <a:ext cx="8346132"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Man hours: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(students): 18 *5 students =</a:t>
            </a:r>
            <a:r>
              <a:rPr lang="en-US" sz="2800" dirty="0">
                <a:latin typeface="Calibri"/>
                <a:ea typeface="Calibri"/>
                <a:cs typeface="Calibri"/>
                <a:sym typeface="Calibri"/>
              </a:rPr>
              <a:t>90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(faculty): 3 </a:t>
            </a:r>
            <a:endParaRPr sz="1400" b="0" i="0" u="none" strike="noStrike" cap="none" dirty="0">
              <a:solidFill>
                <a:srgbClr val="000000"/>
              </a:solidFill>
              <a:latin typeface="Arial"/>
              <a:ea typeface="Arial"/>
              <a:cs typeface="Arial"/>
              <a:sym typeface="Arial"/>
            </a:endParaRPr>
          </a:p>
        </p:txBody>
      </p:sp>
      <p:graphicFrame>
        <p:nvGraphicFramePr>
          <p:cNvPr id="5" name="Table 4">
            <a:extLst>
              <a:ext uri="{FF2B5EF4-FFF2-40B4-BE49-F238E27FC236}">
                <a16:creationId xmlns:a16="http://schemas.microsoft.com/office/drawing/2014/main" id="{0F601657-335B-C117-E55C-B134BB057087}"/>
              </a:ext>
            </a:extLst>
          </p:cNvPr>
          <p:cNvGraphicFramePr>
            <a:graphicFrameLocks noGrp="1"/>
          </p:cNvGraphicFramePr>
          <p:nvPr>
            <p:extLst>
              <p:ext uri="{D42A27DB-BD31-4B8C-83A1-F6EECF244321}">
                <p14:modId xmlns:p14="http://schemas.microsoft.com/office/powerpoint/2010/main" val="2143488653"/>
              </p:ext>
            </p:extLst>
          </p:nvPr>
        </p:nvGraphicFramePr>
        <p:xfrm>
          <a:off x="266502" y="3169608"/>
          <a:ext cx="9145025" cy="457210"/>
        </p:xfrm>
        <a:graphic>
          <a:graphicData uri="http://schemas.openxmlformats.org/drawingml/2006/table">
            <a:tbl>
              <a:tblPr firstRow="1" bandRow="1">
                <a:tableStyleId>{0992277C-E4E3-4873-BE2E-DD979A09BD6D}</a:tableStyleId>
              </a:tblPr>
              <a:tblGrid>
                <a:gridCol w="1082500">
                  <a:extLst>
                    <a:ext uri="{9D8B030D-6E8A-4147-A177-3AD203B41FA5}">
                      <a16:colId xmlns:a16="http://schemas.microsoft.com/office/drawing/2014/main" val="3402861413"/>
                    </a:ext>
                  </a:extLst>
                </a:gridCol>
                <a:gridCol w="5014175">
                  <a:extLst>
                    <a:ext uri="{9D8B030D-6E8A-4147-A177-3AD203B41FA5}">
                      <a16:colId xmlns:a16="http://schemas.microsoft.com/office/drawing/2014/main" val="719380046"/>
                    </a:ext>
                  </a:extLst>
                </a:gridCol>
                <a:gridCol w="3048350">
                  <a:extLst>
                    <a:ext uri="{9D8B030D-6E8A-4147-A177-3AD203B41FA5}">
                      <a16:colId xmlns:a16="http://schemas.microsoft.com/office/drawing/2014/main" val="581561704"/>
                    </a:ext>
                  </a:extLst>
                </a:gridCol>
              </a:tblGrid>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solidFill>
                            <a:schemeClr val="tx1"/>
                          </a:solidFill>
                        </a:rPr>
                        <a:t>4</a:t>
                      </a:r>
                      <a:endParaRPr sz="2400" b="0" u="none" strike="noStrike" cap="none" dirty="0">
                        <a:solidFill>
                          <a:schemeClr val="tx1"/>
                        </a:solidFill>
                      </a:endParaRPr>
                    </a:p>
                  </a:txBody>
                  <a:tcPr marL="91450" marR="91450" marT="45725" marB="457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solidFill>
                            <a:schemeClr val="tx1"/>
                          </a:solidFill>
                        </a:rPr>
                        <a:t>Laptop</a:t>
                      </a: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chemeClr val="tx1"/>
                        </a:solidFill>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3915132028"/>
                  </a:ext>
                </a:extLst>
              </a:tr>
            </a:tbl>
          </a:graphicData>
        </a:graphic>
      </p:graphicFrame>
      <p:graphicFrame>
        <p:nvGraphicFramePr>
          <p:cNvPr id="7" name="Table 6">
            <a:extLst>
              <a:ext uri="{FF2B5EF4-FFF2-40B4-BE49-F238E27FC236}">
                <a16:creationId xmlns:a16="http://schemas.microsoft.com/office/drawing/2014/main" id="{BE6D0347-B56F-0A1B-C582-B5165F169E2F}"/>
              </a:ext>
            </a:extLst>
          </p:cNvPr>
          <p:cNvGraphicFramePr>
            <a:graphicFrameLocks noGrp="1"/>
          </p:cNvGraphicFramePr>
          <p:nvPr>
            <p:extLst>
              <p:ext uri="{D42A27DB-BD31-4B8C-83A1-F6EECF244321}">
                <p14:modId xmlns:p14="http://schemas.microsoft.com/office/powerpoint/2010/main" val="2955013477"/>
              </p:ext>
            </p:extLst>
          </p:nvPr>
        </p:nvGraphicFramePr>
        <p:xfrm>
          <a:off x="265675" y="3626818"/>
          <a:ext cx="9145024" cy="457210"/>
        </p:xfrm>
        <a:graphic>
          <a:graphicData uri="http://schemas.openxmlformats.org/drawingml/2006/table">
            <a:tbl>
              <a:tblPr firstRow="1" bandRow="1">
                <a:tableStyleId>{0992277C-E4E3-4873-BE2E-DD979A09BD6D}</a:tableStyleId>
              </a:tblPr>
              <a:tblGrid>
                <a:gridCol w="9145024">
                  <a:extLst>
                    <a:ext uri="{9D8B030D-6E8A-4147-A177-3AD203B41FA5}">
                      <a16:colId xmlns:a16="http://schemas.microsoft.com/office/drawing/2014/main" val="1514999806"/>
                    </a:ext>
                  </a:extLst>
                </a:gridCol>
              </a:tblGrid>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                                                                  Total:         Rs.920</a:t>
                      </a:r>
                      <a:endParaRPr sz="2400" u="none" strike="noStrike" cap="none" dirty="0">
                        <a:solidFill>
                          <a:schemeClr val="tx1"/>
                        </a:solidFill>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94811348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9294" y="260648"/>
            <a:ext cx="8915400" cy="56207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Gantt Chart</a:t>
            </a:r>
            <a:endParaRPr sz="3200" b="1" dirty="0">
              <a:solidFill>
                <a:srgbClr val="FF0000"/>
              </a:solidFill>
            </a:endParaRPr>
          </a:p>
        </p:txBody>
      </p:sp>
      <p:graphicFrame>
        <p:nvGraphicFramePr>
          <p:cNvPr id="164" name="Google Shape;164;p13"/>
          <p:cNvGraphicFramePr/>
          <p:nvPr>
            <p:extLst>
              <p:ext uri="{D42A27DB-BD31-4B8C-83A1-F6EECF244321}">
                <p14:modId xmlns:p14="http://schemas.microsoft.com/office/powerpoint/2010/main" val="570912140"/>
              </p:ext>
            </p:extLst>
          </p:nvPr>
        </p:nvGraphicFramePr>
        <p:xfrm>
          <a:off x="645028" y="1052736"/>
          <a:ext cx="8628576" cy="4884490"/>
        </p:xfrm>
        <a:graphic>
          <a:graphicData uri="http://schemas.openxmlformats.org/drawingml/2006/table">
            <a:tbl>
              <a:tblPr>
                <a:noFill/>
                <a:tableStyleId>{532DD4A8-3B2D-43D1-9806-AF103E4E0B34}</a:tableStyleId>
              </a:tblPr>
              <a:tblGrid>
                <a:gridCol w="730176">
                  <a:extLst>
                    <a:ext uri="{9D8B030D-6E8A-4147-A177-3AD203B41FA5}">
                      <a16:colId xmlns:a16="http://schemas.microsoft.com/office/drawing/2014/main" val="20000"/>
                    </a:ext>
                  </a:extLst>
                </a:gridCol>
                <a:gridCol w="493650">
                  <a:extLst>
                    <a:ext uri="{9D8B030D-6E8A-4147-A177-3AD203B41FA5}">
                      <a16:colId xmlns:a16="http://schemas.microsoft.com/office/drawing/2014/main" val="20001"/>
                    </a:ext>
                  </a:extLst>
                </a:gridCol>
                <a:gridCol w="493650">
                  <a:extLst>
                    <a:ext uri="{9D8B030D-6E8A-4147-A177-3AD203B41FA5}">
                      <a16:colId xmlns:a16="http://schemas.microsoft.com/office/drawing/2014/main" val="20002"/>
                    </a:ext>
                  </a:extLst>
                </a:gridCol>
                <a:gridCol w="493650">
                  <a:extLst>
                    <a:ext uri="{9D8B030D-6E8A-4147-A177-3AD203B41FA5}">
                      <a16:colId xmlns:a16="http://schemas.microsoft.com/office/drawing/2014/main" val="20003"/>
                    </a:ext>
                  </a:extLst>
                </a:gridCol>
                <a:gridCol w="493650">
                  <a:extLst>
                    <a:ext uri="{9D8B030D-6E8A-4147-A177-3AD203B41FA5}">
                      <a16:colId xmlns:a16="http://schemas.microsoft.com/office/drawing/2014/main" val="20004"/>
                    </a:ext>
                  </a:extLst>
                </a:gridCol>
                <a:gridCol w="493650">
                  <a:extLst>
                    <a:ext uri="{9D8B030D-6E8A-4147-A177-3AD203B41FA5}">
                      <a16:colId xmlns:a16="http://schemas.microsoft.com/office/drawing/2014/main" val="20005"/>
                    </a:ext>
                  </a:extLst>
                </a:gridCol>
                <a:gridCol w="493650">
                  <a:extLst>
                    <a:ext uri="{9D8B030D-6E8A-4147-A177-3AD203B41FA5}">
                      <a16:colId xmlns:a16="http://schemas.microsoft.com/office/drawing/2014/main" val="20006"/>
                    </a:ext>
                  </a:extLst>
                </a:gridCol>
                <a:gridCol w="493650">
                  <a:extLst>
                    <a:ext uri="{9D8B030D-6E8A-4147-A177-3AD203B41FA5}">
                      <a16:colId xmlns:a16="http://schemas.microsoft.com/office/drawing/2014/main" val="20007"/>
                    </a:ext>
                  </a:extLst>
                </a:gridCol>
                <a:gridCol w="493650">
                  <a:extLst>
                    <a:ext uri="{9D8B030D-6E8A-4147-A177-3AD203B41FA5}">
                      <a16:colId xmlns:a16="http://schemas.microsoft.com/office/drawing/2014/main" val="20008"/>
                    </a:ext>
                  </a:extLst>
                </a:gridCol>
                <a:gridCol w="493650">
                  <a:extLst>
                    <a:ext uri="{9D8B030D-6E8A-4147-A177-3AD203B41FA5}">
                      <a16:colId xmlns:a16="http://schemas.microsoft.com/office/drawing/2014/main" val="20009"/>
                    </a:ext>
                  </a:extLst>
                </a:gridCol>
                <a:gridCol w="493650">
                  <a:extLst>
                    <a:ext uri="{9D8B030D-6E8A-4147-A177-3AD203B41FA5}">
                      <a16:colId xmlns:a16="http://schemas.microsoft.com/office/drawing/2014/main" val="20010"/>
                    </a:ext>
                  </a:extLst>
                </a:gridCol>
                <a:gridCol w="493650">
                  <a:extLst>
                    <a:ext uri="{9D8B030D-6E8A-4147-A177-3AD203B41FA5}">
                      <a16:colId xmlns:a16="http://schemas.microsoft.com/office/drawing/2014/main" val="20011"/>
                    </a:ext>
                  </a:extLst>
                </a:gridCol>
                <a:gridCol w="493650">
                  <a:extLst>
                    <a:ext uri="{9D8B030D-6E8A-4147-A177-3AD203B41FA5}">
                      <a16:colId xmlns:a16="http://schemas.microsoft.com/office/drawing/2014/main" val="20012"/>
                    </a:ext>
                  </a:extLst>
                </a:gridCol>
                <a:gridCol w="493650">
                  <a:extLst>
                    <a:ext uri="{9D8B030D-6E8A-4147-A177-3AD203B41FA5}">
                      <a16:colId xmlns:a16="http://schemas.microsoft.com/office/drawing/2014/main" val="20013"/>
                    </a:ext>
                  </a:extLst>
                </a:gridCol>
                <a:gridCol w="493650">
                  <a:extLst>
                    <a:ext uri="{9D8B030D-6E8A-4147-A177-3AD203B41FA5}">
                      <a16:colId xmlns:a16="http://schemas.microsoft.com/office/drawing/2014/main" val="20014"/>
                    </a:ext>
                  </a:extLst>
                </a:gridCol>
                <a:gridCol w="493650">
                  <a:extLst>
                    <a:ext uri="{9D8B030D-6E8A-4147-A177-3AD203B41FA5}">
                      <a16:colId xmlns:a16="http://schemas.microsoft.com/office/drawing/2014/main" val="20015"/>
                    </a:ext>
                  </a:extLst>
                </a:gridCol>
                <a:gridCol w="493650">
                  <a:extLst>
                    <a:ext uri="{9D8B030D-6E8A-4147-A177-3AD203B41FA5}">
                      <a16:colId xmlns:a16="http://schemas.microsoft.com/office/drawing/2014/main" val="20016"/>
                    </a:ext>
                  </a:extLst>
                </a:gridCol>
              </a:tblGrid>
              <a:tr h="461625">
                <a:tc gridSpan="17">
                  <a:txBody>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000000"/>
                          </a:solidFill>
                          <a:latin typeface="Calibri"/>
                          <a:ea typeface="Calibri"/>
                          <a:cs typeface="Calibri"/>
                          <a:sym typeface="Calibri"/>
                        </a:rPr>
                        <a:t> Project Work (UG) 16 weeks</a:t>
                      </a:r>
                      <a:endParaRPr sz="1900" b="1"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9525"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500">
                <a:tc>
                  <a:txBody>
                    <a:bodyPr/>
                    <a:lstStyle/>
                    <a:p>
                      <a:pPr marL="0" marR="0" lvl="0" indent="0" algn="r"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Calibri"/>
                          <a:ea typeface="Calibri"/>
                          <a:cs typeface="Calibri"/>
                          <a:sym typeface="Calibri"/>
                        </a:rPr>
                        <a:t>Week</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1</a:t>
                      </a: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2</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3</a:t>
                      </a: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4</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5</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6</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7</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8</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9</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10</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11</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12</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13</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14</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15</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16</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extLst>
                  <a:ext uri="{0D108BD9-81ED-4DB2-BD59-A6C34878D82A}">
                    <a16:rowId xmlns:a16="http://schemas.microsoft.com/office/drawing/2014/main" val="10001"/>
                  </a:ext>
                </a:extLst>
              </a:tr>
              <a:tr h="431525">
                <a:tc>
                  <a:txBody>
                    <a:bodyPr/>
                    <a:lstStyle/>
                    <a:p>
                      <a:pPr marL="0" marR="0" lvl="0" indent="0" algn="r"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Calibri"/>
                          <a:ea typeface="Calibri"/>
                          <a:cs typeface="Calibri"/>
                          <a:sym typeface="Calibri"/>
                        </a:rPr>
                        <a:t>Major Activities</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gridSpan="10">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9525" cap="flat" cmpd="sng" algn="ctr">
                      <a:solidFill>
                        <a:srgbClr val="000000"/>
                      </a:solidFill>
                      <a:prstDash val="solid"/>
                      <a:round/>
                      <a:headEnd type="none" w="sm" len="sm"/>
                      <a:tailEnd type="none" w="sm" len="sm"/>
                    </a:lnL>
                    <a:lnT w="9525" cap="flat" cmpd="sng" algn="ctr">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1.1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1.2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2.1</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2.2</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2.3</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2.4 </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3.1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3.2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dirty="0">
                        <a:highlight>
                          <a:srgbClr val="FFFF00"/>
                        </a:highlight>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dirty="0">
                          <a:highlight>
                            <a:srgbClr val="FFFF00"/>
                          </a:highlight>
                          <a:sym typeface="Calibri"/>
                        </a:rPr>
                        <a:t> </a:t>
                      </a:r>
                      <a:endParaRPr dirty="0">
                        <a:highlight>
                          <a:srgbClr val="FFFF00"/>
                        </a:highlight>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4.1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4.2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5.1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5.2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6.1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6.2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extLst>
                  <a:ext uri="{0D108BD9-81ED-4DB2-BD59-A6C34878D82A}">
                    <a16:rowId xmlns:a16="http://schemas.microsoft.com/office/drawing/2014/main" val="10016"/>
                  </a:ext>
                </a:extLst>
              </a:tr>
              <a:tr h="163200">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alibri"/>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7"/>
                  </a:ext>
                </a:extLst>
              </a:tr>
            </a:tbl>
          </a:graphicData>
        </a:graphic>
      </p:graphicFrame>
      <p:pic>
        <p:nvPicPr>
          <p:cNvPr id="165" name="Google Shape;165;p13"/>
          <p:cNvPicPr preferRelativeResize="0"/>
          <p:nvPr/>
        </p:nvPicPr>
        <p:blipFill rotWithShape="1">
          <a:blip r:embed="rId3">
            <a:alphaModFix/>
          </a:blip>
          <a:srcRect/>
          <a:stretch/>
        </p:blipFill>
        <p:spPr>
          <a:xfrm>
            <a:off x="200472" y="6705906"/>
            <a:ext cx="2416616" cy="15209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p:txBody>
          <a:bodyPr/>
          <a:lstStyle/>
          <a:p>
            <a:pPr lvl="0"/>
            <a:r>
              <a:rPr lang="en-US" sz="3200" b="1" dirty="0">
                <a:solidFill>
                  <a:srgbClr val="FF0000"/>
                </a:solidFill>
              </a:rPr>
              <a:t>References</a:t>
            </a:r>
            <a:br>
              <a:rPr lang="en-US" sz="3200" b="1" dirty="0">
                <a:solidFill>
                  <a:srgbClr val="FF0000"/>
                </a:solidFill>
              </a:rPr>
            </a:br>
            <a:br>
              <a:rPr lang="en-US" sz="3200" b="1" dirty="0">
                <a:solidFill>
                  <a:srgbClr val="FF0000"/>
                </a:solidFill>
              </a:rPr>
            </a:br>
            <a:br>
              <a:rPr lang="en-US" dirty="0"/>
            </a:br>
            <a:br>
              <a:rPr lang="en-US" dirty="0"/>
            </a:br>
            <a:endParaRPr lang="en-US" dirty="0"/>
          </a:p>
        </p:txBody>
      </p:sp>
      <p:sp>
        <p:nvSpPr>
          <p:cNvPr id="5" name="Text Placeholder 4">
            <a:extLst>
              <a:ext uri="{FF2B5EF4-FFF2-40B4-BE49-F238E27FC236}">
                <a16:creationId xmlns:a16="http://schemas.microsoft.com/office/drawing/2014/main" id="{53997F8E-4364-A23F-5ACA-6AF201F3BC21}"/>
              </a:ext>
            </a:extLst>
          </p:cNvPr>
          <p:cNvSpPr>
            <a:spLocks noGrp="1"/>
          </p:cNvSpPr>
          <p:nvPr>
            <p:ph type="body" idx="1"/>
          </p:nvPr>
        </p:nvSpPr>
        <p:spPr>
          <a:xfrm>
            <a:off x="411324" y="1046375"/>
            <a:ext cx="8915400" cy="4364611"/>
          </a:xfrm>
        </p:spPr>
        <p:txBody>
          <a:bodyPr/>
          <a:lstStyle/>
          <a:p>
            <a:r>
              <a:rPr lang="en-US" sz="2000" dirty="0"/>
              <a:t>Research Papers: Relevant academic research papers could provide insights into the latest developments and best practices in the field. Some popular databases to search for such papers include Google Scholar, IEEE Xplore, and ACM Digital Library.</a:t>
            </a:r>
          </a:p>
          <a:p>
            <a:r>
              <a:rPr lang="en-US" sz="2000" dirty="0"/>
              <a:t>Luciano, R. G., Alcantara, G. M., &amp; </a:t>
            </a:r>
            <a:r>
              <a:rPr lang="en-US" sz="2000" dirty="0" err="1"/>
              <a:t>Bauat</a:t>
            </a:r>
            <a:r>
              <a:rPr lang="en-US" sz="2000" dirty="0"/>
              <a:t> Jr, R. (2020). Design and Development of Alumni Tracking System for Public and Private HEIs. International Journal of Scientific &amp; Technology Research, 9(06).</a:t>
            </a:r>
          </a:p>
          <a:p>
            <a:r>
              <a:rPr lang="en-US" sz="2000" dirty="0"/>
              <a:t>Stakeholders’ attitudes towards the installations of closed-circuit television cameras in reducing school violence 2022, </a:t>
            </a:r>
            <a:r>
              <a:rPr lang="en-US" sz="2000" dirty="0" err="1"/>
              <a:t>Heliyon</a:t>
            </a:r>
            <a:endParaRPr lang="en-US" sz="2000" dirty="0"/>
          </a:p>
          <a:p>
            <a:r>
              <a:rPr lang="en-US" sz="2000" dirty="0"/>
              <a:t>The Impact of Technological Advancements on Educational Innovation (VSI-</a:t>
            </a:r>
            <a:r>
              <a:rPr lang="en-US" sz="2000" dirty="0" err="1"/>
              <a:t>tei</a:t>
            </a:r>
            <a:r>
              <a:rPr lang="en-US" sz="2000" dirty="0"/>
              <a:t>)</a:t>
            </a:r>
          </a:p>
          <a:p>
            <a:r>
              <a:rPr lang="en-IN" sz="2000" dirty="0"/>
              <a:t>Qureshi, Kashif Naseer, Ayesha Naveed, </a:t>
            </a:r>
            <a:r>
              <a:rPr lang="en-IN" sz="2000" dirty="0" err="1"/>
              <a:t>Yamna</a:t>
            </a:r>
            <a:r>
              <a:rPr lang="en-IN" sz="2000" dirty="0"/>
              <a:t> Kashif, and </a:t>
            </a:r>
            <a:r>
              <a:rPr lang="en-IN" sz="2000" dirty="0" err="1"/>
              <a:t>Gwanggil</a:t>
            </a:r>
            <a:r>
              <a:rPr lang="en-IN" sz="2000" dirty="0"/>
              <a:t> Jeon. "Internet of Things for education: A smart and secure system for schools monitoring and alerting." Computers &amp; Electrical Engineering 93 (2021): 107275.</a:t>
            </a:r>
            <a:br>
              <a:rPr lang="en-IN" sz="2000" dirty="0"/>
            </a:br>
            <a:br>
              <a:rPr lang="en-IN" sz="2000" dirty="0"/>
            </a:br>
            <a:br>
              <a:rPr lang="en-IN" sz="2000" dirty="0"/>
            </a:br>
            <a:endParaRPr lang="en-I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ctrTitle"/>
          </p:nvPr>
        </p:nvSpPr>
        <p:spPr>
          <a:xfrm>
            <a:off x="742950" y="2644775"/>
            <a:ext cx="8420100" cy="147002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000"/>
              <a:buFont typeface="Calibri"/>
              <a:buNone/>
            </a:pPr>
            <a:r>
              <a:rPr lang="en-US" sz="4000" b="1" dirty="0">
                <a:solidFill>
                  <a:schemeClr val="dk2"/>
                </a:solidFill>
                <a:latin typeface="Calibri"/>
                <a:ea typeface="Calibri"/>
                <a:cs typeface="Calibri"/>
                <a:sym typeface="Calibri"/>
              </a:rPr>
              <a:t>Thank You</a:t>
            </a:r>
            <a:endParaRPr sz="4000" b="1" dirty="0">
              <a:solidFill>
                <a:schemeClr val="dk2"/>
              </a:solidFill>
              <a:latin typeface="Calibri"/>
              <a:ea typeface="Calibri"/>
              <a:cs typeface="Calibri"/>
              <a:sym typeface="Calibri"/>
            </a:endParaRPr>
          </a:p>
        </p:txBody>
      </p:sp>
      <p:pic>
        <p:nvPicPr>
          <p:cNvPr id="176" name="Google Shape;176;p15"/>
          <p:cNvPicPr preferRelativeResize="0"/>
          <p:nvPr/>
        </p:nvPicPr>
        <p:blipFill rotWithShape="1">
          <a:blip r:embed="rId3">
            <a:alphaModFix/>
          </a:blip>
          <a:srcRect/>
          <a:stretch/>
        </p:blipFill>
        <p:spPr>
          <a:xfrm>
            <a:off x="200472" y="6714622"/>
            <a:ext cx="2416616" cy="1520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579275" y="208265"/>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Introduction</a:t>
            </a:r>
            <a:br>
              <a:rPr lang="en-US" sz="3200" b="1" dirty="0">
                <a:solidFill>
                  <a:srgbClr val="FF0000"/>
                </a:solidFill>
              </a:rPr>
            </a:br>
            <a:br>
              <a:rPr lang="en-US" sz="3200" b="1" dirty="0">
                <a:solidFill>
                  <a:srgbClr val="FF0000"/>
                </a:solidFill>
              </a:rPr>
            </a:br>
            <a:endParaRPr sz="3200" b="1" dirty="0">
              <a:solidFill>
                <a:srgbClr val="FF0000"/>
              </a:solidFill>
            </a:endParaRPr>
          </a:p>
        </p:txBody>
      </p:sp>
      <p:sp>
        <p:nvSpPr>
          <p:cNvPr id="120" name="Google Shape;120;p5"/>
          <p:cNvSpPr txBox="1">
            <a:spLocks noGrp="1"/>
          </p:cNvSpPr>
          <p:nvPr>
            <p:ph type="body" idx="1"/>
          </p:nvPr>
        </p:nvSpPr>
        <p:spPr>
          <a:xfrm>
            <a:off x="168339" y="842346"/>
            <a:ext cx="9569321" cy="5464185"/>
          </a:xfrm>
          <a:prstGeom prst="rect">
            <a:avLst/>
          </a:prstGeom>
          <a:noFill/>
          <a:ln>
            <a:noFill/>
          </a:ln>
        </p:spPr>
        <p:txBody>
          <a:bodyPr spcFirstLastPara="1" wrap="square" lIns="91425" tIns="45700" rIns="91425" bIns="45700" anchor="t" anchorCtr="0">
            <a:noAutofit/>
          </a:bodyPr>
          <a:lstStyle/>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Student Tracking and Visualization System (STVS) is a web-based application that can be used to monitor and visualize student activities in an e-campus and designed to help universities, colleges, and other educational institutions to monitor and assess the activities of their students.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It is designed to be used by administrators, faculty, and students to monitor and analyse student activities.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system is designed to be intuitive and user-friendly, allowing users to quickly access the data they need.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STVS is also designed to be secure and reliable, making it an ideal solution for educational institutions looking to track and analyse student activities.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440"/>
              </a:spcBef>
              <a:buSzPts val="2200"/>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55162cdc9d_1_5"/>
          <p:cNvSpPr txBox="1">
            <a:spLocks noGrp="1"/>
          </p:cNvSpPr>
          <p:nvPr>
            <p:ph type="title"/>
          </p:nvPr>
        </p:nvSpPr>
        <p:spPr>
          <a:xfrm>
            <a:off x="495300" y="274638"/>
            <a:ext cx="8915400" cy="634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Objectives</a:t>
            </a:r>
            <a:endParaRPr sz="3200" b="1" dirty="0">
              <a:solidFill>
                <a:srgbClr val="FF0000"/>
              </a:solidFill>
            </a:endParaRPr>
          </a:p>
        </p:txBody>
      </p:sp>
      <p:sp>
        <p:nvSpPr>
          <p:cNvPr id="132" name="Google Shape;132;g155162cdc9d_1_5"/>
          <p:cNvSpPr txBox="1">
            <a:spLocks noGrp="1"/>
          </p:cNvSpPr>
          <p:nvPr>
            <p:ph type="body" idx="1"/>
          </p:nvPr>
        </p:nvSpPr>
        <p:spPr>
          <a:xfrm>
            <a:off x="207389" y="1052737"/>
            <a:ext cx="9389097" cy="5216088"/>
          </a:xfrm>
          <a:prstGeom prst="rect">
            <a:avLst/>
          </a:prstGeom>
          <a:noFill/>
          <a:ln>
            <a:noFill/>
          </a:ln>
        </p:spPr>
        <p:txBody>
          <a:bodyPr spcFirstLastPara="1" wrap="square" lIns="91425" tIns="45700" rIns="91425" bIns="45700" anchor="t" anchorCtr="0">
            <a:noAutofit/>
          </a:bodyPr>
          <a:lstStyle/>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conduct a literature survey on tracking applications/systems and its method and methodologies.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derive the functional and nonfunctional requirements based on identified survey.</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design high and low level design specification based on requirement analysis.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develop web based application for visualization of student activities.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test the developed application using unit testing and integration testing.</a:t>
            </a:r>
          </a:p>
          <a:p>
            <a:pPr marL="514350" marR="0" lvl="0" indent="-514350">
              <a:lnSpc>
                <a:spcPct val="107000"/>
              </a:lnSpc>
              <a:spcBef>
                <a:spcPts val="0"/>
              </a:spcBef>
              <a:spcAft>
                <a:spcPts val="80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document the report as per the template.</a:t>
            </a:r>
          </a:p>
          <a:p>
            <a:pPr marL="514350" lvl="0" indent="-514350" algn="just" rtl="0">
              <a:lnSpc>
                <a:spcPct val="100000"/>
              </a:lnSpc>
              <a:spcBef>
                <a:spcPts val="0"/>
              </a:spcBef>
              <a:spcAft>
                <a:spcPts val="0"/>
              </a:spcAft>
              <a:buClr>
                <a:schemeClr val="dk1"/>
              </a:buClr>
              <a:buSzPct val="100000"/>
              <a:buFont typeface="+mj-lt"/>
              <a:buAutoNum type="arabicPeriod"/>
            </a:pPr>
            <a:endParaRPr lang="en-US" sz="2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1</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conduct a literature survey on tracking applications/systems and its method and methodologies.</a:t>
            </a:r>
          </a:p>
          <a:p>
            <a:pPr marL="0" lvl="0" indent="0" algn="l" rtl="0">
              <a:lnSpc>
                <a:spcPct val="100000"/>
              </a:lnSpc>
              <a:spcBef>
                <a:spcPts val="0"/>
              </a:spcBef>
              <a:spcAft>
                <a:spcPts val="0"/>
              </a:spcAft>
              <a:buClr>
                <a:schemeClr val="dk1"/>
              </a:buClr>
              <a:buSzPts val="2800"/>
              <a:buNone/>
            </a:pPr>
            <a:endParaRPr kumimoji="0" lang="en-US" sz="30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1.1 To conduct a literature survey on tracking applications/systems, it is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necessary to search for available resources like books, journals, articles,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reviews, etc., that provide information on the domain area.</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1.2 The resources should be appropriate and contain the latest information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about the topic.</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1.3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resources should be evaluated thoroughly and relevant information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should be extracted from them.</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1.4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information should be organized into a suitable format that can be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used for further analysis.</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2</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derive the functional and nonfunctional requirements based on identified survey</a:t>
            </a:r>
            <a:endParaRPr lang="en-US" sz="2800" b="1" dirty="0">
              <a:solidFill>
                <a:schemeClr val="tx1"/>
              </a:solidFill>
            </a:endParaRPr>
          </a:p>
          <a:p>
            <a:pPr marL="0" lvl="0" indent="0" algn="l" rtl="0">
              <a:lnSpc>
                <a:spcPct val="100000"/>
              </a:lnSpc>
              <a:spcBef>
                <a:spcPts val="0"/>
              </a:spcBef>
              <a:spcAft>
                <a:spcPts val="0"/>
              </a:spcAft>
              <a:buClr>
                <a:schemeClr val="dk1"/>
              </a:buClr>
              <a:buSzPts val="2800"/>
              <a:buNone/>
            </a:pPr>
            <a:endParaRPr lang="en-US" sz="2800" b="1" dirty="0">
              <a:solidFill>
                <a:schemeClr val="tx1"/>
              </a:solidFill>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2.1 The gathered information from literature survey should be analyzed to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identify the functional and non-functional requirements for the tracking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application.</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2.2 The identified requirements should be documented properly in order to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make sure that all the requirements are taken into consideration while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designing and developing the application.</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590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3</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design high and low level design specification based on requirement analysis</a:t>
            </a:r>
          </a:p>
          <a:p>
            <a:pPr marL="0" indent="0">
              <a:spcBef>
                <a:spcPts val="0"/>
              </a:spcBef>
              <a:buSzPts val="2800"/>
              <a:buNone/>
            </a:pPr>
            <a:endParaRPr lang="en-US" sz="3000" b="1" dirty="0">
              <a:solidFill>
                <a:schemeClr val="tx1"/>
              </a:solidFill>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3.1 The requirements should be studied in detail to develop a high and low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level design specification.</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3.2 The design specification should include the details of the user interface, the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structure of the application, the databases used and other necessary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details.</a:t>
            </a:r>
          </a:p>
          <a:p>
            <a:pPr marL="0" indent="0">
              <a:spcBef>
                <a:spcPts val="0"/>
              </a:spcBef>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4182735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2407</TotalTime>
  <Words>1777</Words>
  <Application>Microsoft Office PowerPoint</Application>
  <PresentationFormat>A4 Paper (210x297 mm)</PresentationFormat>
  <Paragraphs>438</Paragraphs>
  <Slides>43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Helvetica</vt:lpstr>
      <vt:lpstr>Times New Roman</vt:lpstr>
      <vt:lpstr>Work Sans</vt:lpstr>
      <vt:lpstr>Office Theme</vt:lpstr>
      <vt:lpstr>  Pre- Final Project Presentation  Design and Development of Activity Tracking System for Students on Campus Programme: B. Tech in CSE  </vt:lpstr>
      <vt:lpstr>Project Team</vt:lpstr>
      <vt:lpstr>Outline</vt:lpstr>
      <vt:lpstr>Title   Design and Development of Activity Tracking System for Students on Campus  </vt:lpstr>
      <vt:lpstr>Introduction  </vt:lpstr>
      <vt:lpstr>Objectives</vt:lpstr>
      <vt:lpstr>Methods and Methodology </vt:lpstr>
      <vt:lpstr>Methods and Methodology </vt:lpstr>
      <vt:lpstr>Methods and Methodology </vt:lpstr>
      <vt:lpstr>Methods and Methodology </vt:lpstr>
      <vt:lpstr>Methods and Methodology </vt:lpstr>
      <vt:lpstr>Methods and Methodology </vt:lpstr>
      <vt:lpstr>High Level Diagram </vt:lpstr>
      <vt:lpstr>Literature Survey</vt:lpstr>
      <vt:lpstr>Functional Requirements </vt:lpstr>
      <vt:lpstr>Low Level Diagram</vt:lpstr>
      <vt:lpstr>Sequence Diagram</vt:lpstr>
      <vt:lpstr>Sequence Diagram</vt:lpstr>
      <vt:lpstr>Sequence Diagram</vt:lpstr>
      <vt:lpstr>Sequence Diagram</vt:lpstr>
      <vt:lpstr>Sequence Diagram</vt:lpstr>
      <vt:lpstr>Sequence Diagram</vt:lpstr>
      <vt:lpstr>Sequence Diagram</vt:lpstr>
      <vt:lpstr>Connection between the ESP32 CAM board &amp; FTDI Programmer</vt:lpstr>
      <vt:lpstr>ESP32 Camera Streaming test </vt:lpstr>
      <vt:lpstr>Updated source code for ESP32 CAM Module in Arduino IDE  </vt:lpstr>
      <vt:lpstr>Continuation code</vt:lpstr>
      <vt:lpstr>Continuation code</vt:lpstr>
      <vt:lpstr>Continuation code</vt:lpstr>
      <vt:lpstr>Getting the IP address</vt:lpstr>
      <vt:lpstr>Python Code for Face Detection &amp; Recognition System</vt:lpstr>
      <vt:lpstr>Continuation code</vt:lpstr>
      <vt:lpstr>Continuation code</vt:lpstr>
      <vt:lpstr>Database</vt:lpstr>
      <vt:lpstr>Real-Time Streaming Results</vt:lpstr>
      <vt:lpstr>Results</vt:lpstr>
      <vt:lpstr>Results</vt:lpstr>
      <vt:lpstr>Results</vt:lpstr>
      <vt:lpstr>Expected Outcomes</vt:lpstr>
      <vt:lpstr>Cost Estimation</vt:lpstr>
      <vt:lpstr>Gantt Chart</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Pre-Project Presentation Title Programme: B. Tech in CSE</dc:title>
  <dc:creator>Nethra</dc:creator>
  <cp:lastModifiedBy>anand m</cp:lastModifiedBy>
  <cp:revision>40</cp:revision>
  <dcterms:created xsi:type="dcterms:W3CDTF">2014-10-09T06:35:03Z</dcterms:created>
  <dcterms:modified xsi:type="dcterms:W3CDTF">2023-04-10T09:01:52Z</dcterms:modified>
</cp:coreProperties>
</file>