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475" y="436880"/>
            <a:ext cx="10944225" cy="63119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WELCOME TO </a:t>
            </a:r>
            <a:b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PROMODA  INDIA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Art_mountaineering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                        PROMODA  INDIA</dc:title>
  <dc:creator>oyo</dc:creator>
  <cp:lastModifiedBy>oyo</cp:lastModifiedBy>
  <cp:revision>1</cp:revision>
  <dcterms:created xsi:type="dcterms:W3CDTF">2020-05-18T21:03:25Z</dcterms:created>
  <dcterms:modified xsi:type="dcterms:W3CDTF">2020-05-18T21:03:25Z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