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414" r:id="rId3"/>
    <p:sldId id="265" r:id="rId4"/>
    <p:sldId id="266" r:id="rId5"/>
    <p:sldId id="264" r:id="rId6"/>
    <p:sldId id="425" r:id="rId7"/>
    <p:sldId id="426" r:id="rId8"/>
    <p:sldId id="282" r:id="rId9"/>
    <p:sldId id="283" r:id="rId10"/>
    <p:sldId id="284" r:id="rId11"/>
    <p:sldId id="289" r:id="rId12"/>
    <p:sldId id="290" r:id="rId13"/>
    <p:sldId id="293" r:id="rId14"/>
    <p:sldId id="434" r:id="rId15"/>
    <p:sldId id="428" r:id="rId16"/>
    <p:sldId id="429" r:id="rId17"/>
    <p:sldId id="430" r:id="rId18"/>
    <p:sldId id="431" r:id="rId19"/>
    <p:sldId id="432" r:id="rId20"/>
    <p:sldId id="343" r:id="rId21"/>
    <p:sldId id="340" r:id="rId22"/>
    <p:sldId id="427" r:id="rId23"/>
    <p:sldId id="420" r:id="rId24"/>
    <p:sldId id="419" r:id="rId25"/>
    <p:sldId id="433" r:id="rId26"/>
    <p:sldId id="421" r:id="rId27"/>
    <p:sldId id="435" r:id="rId28"/>
    <p:sldId id="415" r:id="rId29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322F"/>
    <a:srgbClr val="9E0000"/>
    <a:srgbClr val="AC090D"/>
    <a:srgbClr val="F419A3"/>
    <a:srgbClr val="2C1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79167"/>
  </p:normalViewPr>
  <p:slideViewPr>
    <p:cSldViewPr>
      <p:cViewPr varScale="1">
        <p:scale>
          <a:sx n="53" d="100"/>
          <a:sy n="53" d="100"/>
        </p:scale>
        <p:origin x="1768" y="16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GraphQL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2"/>
                <c:pt idx="0">
                  <c:v>CPU</c:v>
                </c:pt>
                <c:pt idx="1">
                  <c:v>Time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EB-9C4E-B9F4-7F15A7F02C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2"/>
                <c:pt idx="0">
                  <c:v>CPU</c:v>
                </c:pt>
                <c:pt idx="1">
                  <c:v>Time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EB-9C4E-B9F4-7F15A7F02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4595472"/>
        <c:axId val="1244597168"/>
      </c:areaChart>
      <c:catAx>
        <c:axId val="1244595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597168"/>
        <c:crosses val="autoZero"/>
        <c:auto val="1"/>
        <c:lblAlgn val="ctr"/>
        <c:lblOffset val="100"/>
        <c:noMultiLvlLbl val="0"/>
      </c:catAx>
      <c:valAx>
        <c:axId val="124459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595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793786533636787"/>
          <c:y val="0.91047482174142136"/>
          <c:w val="0.25934617549906958"/>
          <c:h val="7.7708986105584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089A6-D651-8947-AC5E-AB62AD531700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A692A-9348-4D4C-8962-A3E7124B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7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33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27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2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b="1" dirty="0">
              <a:latin typeface="Andale Mono" panose="020B050900000000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6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54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65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98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5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18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2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73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50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76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1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161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6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74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5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2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61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55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09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1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86830" y="2280423"/>
            <a:ext cx="16730439" cy="62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50" b="0" i="0">
                <a:solidFill>
                  <a:srgbClr val="A8B9B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50" b="0" i="0">
                <a:solidFill>
                  <a:srgbClr val="A8B9B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50" b="0" i="0">
                <a:solidFill>
                  <a:srgbClr val="A8B9B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1731" y="3321230"/>
            <a:ext cx="17260636" cy="4551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50" b="0" i="0">
                <a:solidFill>
                  <a:srgbClr val="A8B9B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4140" y="3945294"/>
            <a:ext cx="18935819" cy="433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image" Target="../media/image1.png"/><Relationship Id="rId7" Type="http://schemas.openxmlformats.org/officeDocument/2006/relationships/hyperlink" Target="https://www.linkedin.com/in/anand-elangovan-ba78218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tiff"/><Relationship Id="rId5" Type="http://schemas.openxmlformats.org/officeDocument/2006/relationships/hyperlink" Target="https://twitter.com/anand_333_" TargetMode="External"/><Relationship Id="rId10" Type="http://schemas.openxmlformats.org/officeDocument/2006/relationships/image" Target="../media/image5.tiff"/><Relationship Id="rId4" Type="http://schemas.openxmlformats.org/officeDocument/2006/relationships/image" Target="../media/image2.png"/><Relationship Id="rId9" Type="http://schemas.openxmlformats.org/officeDocument/2006/relationships/hyperlink" Target="https://github.com/anandProDev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2552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787171" y="8212439"/>
            <a:ext cx="8044039" cy="1570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83031" y="3124170"/>
            <a:ext cx="2412365" cy="3948429"/>
          </a:xfrm>
          <a:custGeom>
            <a:avLst/>
            <a:gdLst/>
            <a:ahLst/>
            <a:cxnLst/>
            <a:rect l="l" t="t" r="r" b="b"/>
            <a:pathLst>
              <a:path w="2412365" h="3948429">
                <a:moveTo>
                  <a:pt x="2213205" y="0"/>
                </a:moveTo>
                <a:lnTo>
                  <a:pt x="0" y="3833384"/>
                </a:lnTo>
                <a:lnTo>
                  <a:pt x="199072" y="3948296"/>
                </a:lnTo>
                <a:lnTo>
                  <a:pt x="2412264" y="114926"/>
                </a:lnTo>
                <a:lnTo>
                  <a:pt x="2213205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90789" y="6652195"/>
            <a:ext cx="173990" cy="229870"/>
          </a:xfrm>
          <a:custGeom>
            <a:avLst/>
            <a:gdLst/>
            <a:ahLst/>
            <a:cxnLst/>
            <a:rect l="l" t="t" r="r" b="b"/>
            <a:pathLst>
              <a:path w="173990" h="229870">
                <a:moveTo>
                  <a:pt x="0" y="229866"/>
                </a:moveTo>
                <a:lnTo>
                  <a:pt x="173454" y="229866"/>
                </a:lnTo>
                <a:lnTo>
                  <a:pt x="173454" y="0"/>
                </a:lnTo>
                <a:lnTo>
                  <a:pt x="0" y="0"/>
                </a:lnTo>
                <a:lnTo>
                  <a:pt x="0" y="229866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43165" y="6652195"/>
            <a:ext cx="3618229" cy="229870"/>
          </a:xfrm>
          <a:custGeom>
            <a:avLst/>
            <a:gdLst/>
            <a:ahLst/>
            <a:cxnLst/>
            <a:rect l="l" t="t" r="r" b="b"/>
            <a:pathLst>
              <a:path w="3618229" h="229870">
                <a:moveTo>
                  <a:pt x="0" y="229866"/>
                </a:moveTo>
                <a:lnTo>
                  <a:pt x="3617771" y="229866"/>
                </a:lnTo>
                <a:lnTo>
                  <a:pt x="3617771" y="0"/>
                </a:lnTo>
                <a:lnTo>
                  <a:pt x="0" y="0"/>
                </a:lnTo>
                <a:lnTo>
                  <a:pt x="0" y="229866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7834" y="6652195"/>
            <a:ext cx="175895" cy="229870"/>
          </a:xfrm>
          <a:custGeom>
            <a:avLst/>
            <a:gdLst/>
            <a:ahLst/>
            <a:cxnLst/>
            <a:rect l="l" t="t" r="r" b="b"/>
            <a:pathLst>
              <a:path w="175895" h="229870">
                <a:moveTo>
                  <a:pt x="0" y="229866"/>
                </a:moveTo>
                <a:lnTo>
                  <a:pt x="175478" y="229866"/>
                </a:lnTo>
                <a:lnTo>
                  <a:pt x="175478" y="0"/>
                </a:lnTo>
                <a:lnTo>
                  <a:pt x="0" y="0"/>
                </a:lnTo>
                <a:lnTo>
                  <a:pt x="0" y="229866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25394" y="6581525"/>
            <a:ext cx="2329815" cy="1477645"/>
          </a:xfrm>
          <a:custGeom>
            <a:avLst/>
            <a:gdLst/>
            <a:ahLst/>
            <a:cxnLst/>
            <a:rect l="l" t="t" r="r" b="b"/>
            <a:pathLst>
              <a:path w="2329815" h="1477645">
                <a:moveTo>
                  <a:pt x="114926" y="0"/>
                </a:moveTo>
                <a:lnTo>
                  <a:pt x="0" y="199058"/>
                </a:lnTo>
                <a:lnTo>
                  <a:pt x="2214574" y="1477650"/>
                </a:lnTo>
                <a:lnTo>
                  <a:pt x="2329500" y="1278578"/>
                </a:lnTo>
                <a:lnTo>
                  <a:pt x="114926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49205" y="3249394"/>
            <a:ext cx="2329815" cy="1477645"/>
          </a:xfrm>
          <a:custGeom>
            <a:avLst/>
            <a:gdLst/>
            <a:ahLst/>
            <a:cxnLst/>
            <a:rect l="l" t="t" r="r" b="b"/>
            <a:pathLst>
              <a:path w="2329815" h="1477645">
                <a:moveTo>
                  <a:pt x="114926" y="0"/>
                </a:moveTo>
                <a:lnTo>
                  <a:pt x="0" y="199057"/>
                </a:lnTo>
                <a:lnTo>
                  <a:pt x="2214574" y="1477636"/>
                </a:lnTo>
                <a:lnTo>
                  <a:pt x="2329502" y="1278577"/>
                </a:lnTo>
                <a:lnTo>
                  <a:pt x="114926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5394" y="3249394"/>
            <a:ext cx="2329815" cy="1477645"/>
          </a:xfrm>
          <a:custGeom>
            <a:avLst/>
            <a:gdLst/>
            <a:ahLst/>
            <a:cxnLst/>
            <a:rect l="l" t="t" r="r" b="b"/>
            <a:pathLst>
              <a:path w="2329815" h="1477645">
                <a:moveTo>
                  <a:pt x="2214574" y="0"/>
                </a:moveTo>
                <a:lnTo>
                  <a:pt x="0" y="1278577"/>
                </a:lnTo>
                <a:lnTo>
                  <a:pt x="114912" y="1477636"/>
                </a:lnTo>
                <a:lnTo>
                  <a:pt x="2329487" y="199057"/>
                </a:lnTo>
                <a:lnTo>
                  <a:pt x="2214574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09191" y="3125566"/>
            <a:ext cx="2412365" cy="3948429"/>
          </a:xfrm>
          <a:custGeom>
            <a:avLst/>
            <a:gdLst/>
            <a:ahLst/>
            <a:cxnLst/>
            <a:rect l="l" t="t" r="r" b="b"/>
            <a:pathLst>
              <a:path w="2412365" h="3948429">
                <a:moveTo>
                  <a:pt x="199057" y="0"/>
                </a:moveTo>
                <a:lnTo>
                  <a:pt x="0" y="114912"/>
                </a:lnTo>
                <a:lnTo>
                  <a:pt x="2213206" y="3948297"/>
                </a:lnTo>
                <a:lnTo>
                  <a:pt x="2412268" y="3833384"/>
                </a:lnTo>
                <a:lnTo>
                  <a:pt x="199057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13313" y="4375700"/>
            <a:ext cx="229870" cy="2557780"/>
          </a:xfrm>
          <a:custGeom>
            <a:avLst/>
            <a:gdLst/>
            <a:ahLst/>
            <a:cxnLst/>
            <a:rect l="l" t="t" r="r" b="b"/>
            <a:pathLst>
              <a:path w="229870" h="2557779">
                <a:moveTo>
                  <a:pt x="0" y="0"/>
                </a:moveTo>
                <a:lnTo>
                  <a:pt x="0" y="2557169"/>
                </a:lnTo>
                <a:lnTo>
                  <a:pt x="229852" y="2557155"/>
                </a:lnTo>
                <a:lnTo>
                  <a:pt x="229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60937" y="4375699"/>
            <a:ext cx="229870" cy="2557780"/>
          </a:xfrm>
          <a:custGeom>
            <a:avLst/>
            <a:gdLst/>
            <a:ahLst/>
            <a:cxnLst/>
            <a:rect l="l" t="t" r="r" b="b"/>
            <a:pathLst>
              <a:path w="229870" h="2557779">
                <a:moveTo>
                  <a:pt x="0" y="2557170"/>
                </a:moveTo>
                <a:lnTo>
                  <a:pt x="229852" y="2557170"/>
                </a:lnTo>
                <a:lnTo>
                  <a:pt x="229852" y="0"/>
                </a:lnTo>
                <a:lnTo>
                  <a:pt x="0" y="0"/>
                </a:lnTo>
                <a:lnTo>
                  <a:pt x="0" y="255717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01117" y="6677903"/>
            <a:ext cx="2026285" cy="1285240"/>
          </a:xfrm>
          <a:custGeom>
            <a:avLst/>
            <a:gdLst/>
            <a:ahLst/>
            <a:cxnLst/>
            <a:rect l="l" t="t" r="r" b="b"/>
            <a:pathLst>
              <a:path w="2026284" h="1285240">
                <a:moveTo>
                  <a:pt x="1925734" y="0"/>
                </a:moveTo>
                <a:lnTo>
                  <a:pt x="0" y="1111793"/>
                </a:lnTo>
                <a:lnTo>
                  <a:pt x="99957" y="1284894"/>
                </a:lnTo>
                <a:lnTo>
                  <a:pt x="2025657" y="173073"/>
                </a:lnTo>
                <a:lnTo>
                  <a:pt x="1925734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95666" y="6283985"/>
            <a:ext cx="964565" cy="964565"/>
          </a:xfrm>
          <a:custGeom>
            <a:avLst/>
            <a:gdLst/>
            <a:ahLst/>
            <a:cxnLst/>
            <a:rect l="l" t="t" r="r" b="b"/>
            <a:pathLst>
              <a:path w="964565" h="964565">
                <a:moveTo>
                  <a:pt x="495064" y="0"/>
                </a:moveTo>
                <a:lnTo>
                  <a:pt x="448560" y="1041"/>
                </a:lnTo>
                <a:lnTo>
                  <a:pt x="402536" y="6522"/>
                </a:lnTo>
                <a:lnTo>
                  <a:pt x="357321" y="16354"/>
                </a:lnTo>
                <a:lnTo>
                  <a:pt x="313249" y="30448"/>
                </a:lnTo>
                <a:lnTo>
                  <a:pt x="270649" y="48717"/>
                </a:lnTo>
                <a:lnTo>
                  <a:pt x="229853" y="71070"/>
                </a:lnTo>
                <a:lnTo>
                  <a:pt x="191192" y="97420"/>
                </a:lnTo>
                <a:lnTo>
                  <a:pt x="154997" y="127677"/>
                </a:lnTo>
                <a:lnTo>
                  <a:pt x="121601" y="161754"/>
                </a:lnTo>
                <a:lnTo>
                  <a:pt x="91333" y="199561"/>
                </a:lnTo>
                <a:lnTo>
                  <a:pt x="64525" y="241009"/>
                </a:lnTo>
                <a:lnTo>
                  <a:pt x="42028" y="284953"/>
                </a:lnTo>
                <a:lnTo>
                  <a:pt x="24416" y="330071"/>
                </a:lnTo>
                <a:lnTo>
                  <a:pt x="11600" y="376033"/>
                </a:lnTo>
                <a:lnTo>
                  <a:pt x="3491" y="422509"/>
                </a:lnTo>
                <a:lnTo>
                  <a:pt x="0" y="469166"/>
                </a:lnTo>
                <a:lnTo>
                  <a:pt x="1038" y="515674"/>
                </a:lnTo>
                <a:lnTo>
                  <a:pt x="6516" y="561701"/>
                </a:lnTo>
                <a:lnTo>
                  <a:pt x="16346" y="606917"/>
                </a:lnTo>
                <a:lnTo>
                  <a:pt x="30439" y="650990"/>
                </a:lnTo>
                <a:lnTo>
                  <a:pt x="48705" y="693589"/>
                </a:lnTo>
                <a:lnTo>
                  <a:pt x="71056" y="734383"/>
                </a:lnTo>
                <a:lnTo>
                  <a:pt x="97403" y="773042"/>
                </a:lnTo>
                <a:lnTo>
                  <a:pt x="127656" y="809233"/>
                </a:lnTo>
                <a:lnTo>
                  <a:pt x="161728" y="842625"/>
                </a:lnTo>
                <a:lnTo>
                  <a:pt x="199529" y="872888"/>
                </a:lnTo>
                <a:lnTo>
                  <a:pt x="240970" y="899691"/>
                </a:lnTo>
                <a:lnTo>
                  <a:pt x="284908" y="922186"/>
                </a:lnTo>
                <a:lnTo>
                  <a:pt x="330022" y="939796"/>
                </a:lnTo>
                <a:lnTo>
                  <a:pt x="375982" y="952612"/>
                </a:lnTo>
                <a:lnTo>
                  <a:pt x="422455" y="960720"/>
                </a:lnTo>
                <a:lnTo>
                  <a:pt x="469110" y="964210"/>
                </a:lnTo>
                <a:lnTo>
                  <a:pt x="515618" y="963171"/>
                </a:lnTo>
                <a:lnTo>
                  <a:pt x="561645" y="957692"/>
                </a:lnTo>
                <a:lnTo>
                  <a:pt x="606862" y="947860"/>
                </a:lnTo>
                <a:lnTo>
                  <a:pt x="650937" y="933766"/>
                </a:lnTo>
                <a:lnTo>
                  <a:pt x="693539" y="915498"/>
                </a:lnTo>
                <a:lnTo>
                  <a:pt x="734337" y="893144"/>
                </a:lnTo>
                <a:lnTo>
                  <a:pt x="773000" y="866794"/>
                </a:lnTo>
                <a:lnTo>
                  <a:pt x="809195" y="836536"/>
                </a:lnTo>
                <a:lnTo>
                  <a:pt x="842594" y="802459"/>
                </a:lnTo>
                <a:lnTo>
                  <a:pt x="872863" y="764652"/>
                </a:lnTo>
                <a:lnTo>
                  <a:pt x="899673" y="723203"/>
                </a:lnTo>
                <a:lnTo>
                  <a:pt x="922168" y="679260"/>
                </a:lnTo>
                <a:lnTo>
                  <a:pt x="939779" y="634141"/>
                </a:lnTo>
                <a:lnTo>
                  <a:pt x="952595" y="588178"/>
                </a:lnTo>
                <a:lnTo>
                  <a:pt x="960704" y="541701"/>
                </a:lnTo>
                <a:lnTo>
                  <a:pt x="964194" y="495043"/>
                </a:lnTo>
                <a:lnTo>
                  <a:pt x="963156" y="448534"/>
                </a:lnTo>
                <a:lnTo>
                  <a:pt x="957676" y="402505"/>
                </a:lnTo>
                <a:lnTo>
                  <a:pt x="947845" y="357287"/>
                </a:lnTo>
                <a:lnTo>
                  <a:pt x="933751" y="313212"/>
                </a:lnTo>
                <a:lnTo>
                  <a:pt x="915482" y="270611"/>
                </a:lnTo>
                <a:lnTo>
                  <a:pt x="893128" y="229814"/>
                </a:lnTo>
                <a:lnTo>
                  <a:pt x="866776" y="191154"/>
                </a:lnTo>
                <a:lnTo>
                  <a:pt x="836517" y="154960"/>
                </a:lnTo>
                <a:lnTo>
                  <a:pt x="802437" y="121565"/>
                </a:lnTo>
                <a:lnTo>
                  <a:pt x="764627" y="91299"/>
                </a:lnTo>
                <a:lnTo>
                  <a:pt x="723175" y="64494"/>
                </a:lnTo>
                <a:lnTo>
                  <a:pt x="679245" y="42006"/>
                </a:lnTo>
                <a:lnTo>
                  <a:pt x="634137" y="24402"/>
                </a:lnTo>
                <a:lnTo>
                  <a:pt x="588184" y="11591"/>
                </a:lnTo>
                <a:lnTo>
                  <a:pt x="541716" y="3487"/>
                </a:lnTo>
                <a:lnTo>
                  <a:pt x="495064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44234" y="4060352"/>
            <a:ext cx="964565" cy="964565"/>
          </a:xfrm>
          <a:custGeom>
            <a:avLst/>
            <a:gdLst/>
            <a:ahLst/>
            <a:cxnLst/>
            <a:rect l="l" t="t" r="r" b="b"/>
            <a:pathLst>
              <a:path w="964565" h="964564">
                <a:moveTo>
                  <a:pt x="495060" y="0"/>
                </a:moveTo>
                <a:lnTo>
                  <a:pt x="448556" y="1041"/>
                </a:lnTo>
                <a:lnTo>
                  <a:pt x="402531" y="6523"/>
                </a:lnTo>
                <a:lnTo>
                  <a:pt x="357317" y="16356"/>
                </a:lnTo>
                <a:lnTo>
                  <a:pt x="313244" y="30452"/>
                </a:lnTo>
                <a:lnTo>
                  <a:pt x="270644" y="48722"/>
                </a:lnTo>
                <a:lnTo>
                  <a:pt x="229848" y="71077"/>
                </a:lnTo>
                <a:lnTo>
                  <a:pt x="191187" y="97429"/>
                </a:lnTo>
                <a:lnTo>
                  <a:pt x="154992" y="127689"/>
                </a:lnTo>
                <a:lnTo>
                  <a:pt x="121596" y="161768"/>
                </a:lnTo>
                <a:lnTo>
                  <a:pt x="91328" y="199577"/>
                </a:lnTo>
                <a:lnTo>
                  <a:pt x="64520" y="241029"/>
                </a:lnTo>
                <a:lnTo>
                  <a:pt x="42025" y="284969"/>
                </a:lnTo>
                <a:lnTo>
                  <a:pt x="24414" y="330086"/>
                </a:lnTo>
                <a:lnTo>
                  <a:pt x="11599" y="376047"/>
                </a:lnTo>
                <a:lnTo>
                  <a:pt x="3490" y="422522"/>
                </a:lnTo>
                <a:lnTo>
                  <a:pt x="0" y="469179"/>
                </a:lnTo>
                <a:lnTo>
                  <a:pt x="1038" y="515686"/>
                </a:lnTo>
                <a:lnTo>
                  <a:pt x="6516" y="561713"/>
                </a:lnTo>
                <a:lnTo>
                  <a:pt x="16345" y="606929"/>
                </a:lnTo>
                <a:lnTo>
                  <a:pt x="30437" y="651002"/>
                </a:lnTo>
                <a:lnTo>
                  <a:pt x="48703" y="693601"/>
                </a:lnTo>
                <a:lnTo>
                  <a:pt x="71053" y="734395"/>
                </a:lnTo>
                <a:lnTo>
                  <a:pt x="97399" y="773053"/>
                </a:lnTo>
                <a:lnTo>
                  <a:pt x="127653" y="809243"/>
                </a:lnTo>
                <a:lnTo>
                  <a:pt x="161724" y="842634"/>
                </a:lnTo>
                <a:lnTo>
                  <a:pt x="199525" y="872895"/>
                </a:lnTo>
                <a:lnTo>
                  <a:pt x="240966" y="899695"/>
                </a:lnTo>
                <a:lnTo>
                  <a:pt x="284907" y="922193"/>
                </a:lnTo>
                <a:lnTo>
                  <a:pt x="330024" y="939805"/>
                </a:lnTo>
                <a:lnTo>
                  <a:pt x="375985" y="952622"/>
                </a:lnTo>
                <a:lnTo>
                  <a:pt x="422460" y="960730"/>
                </a:lnTo>
                <a:lnTo>
                  <a:pt x="469118" y="964221"/>
                </a:lnTo>
                <a:lnTo>
                  <a:pt x="515626" y="963182"/>
                </a:lnTo>
                <a:lnTo>
                  <a:pt x="561655" y="957701"/>
                </a:lnTo>
                <a:lnTo>
                  <a:pt x="606872" y="947869"/>
                </a:lnTo>
                <a:lnTo>
                  <a:pt x="650947" y="933774"/>
                </a:lnTo>
                <a:lnTo>
                  <a:pt x="693549" y="915504"/>
                </a:lnTo>
                <a:lnTo>
                  <a:pt x="734347" y="893148"/>
                </a:lnTo>
                <a:lnTo>
                  <a:pt x="773008" y="866795"/>
                </a:lnTo>
                <a:lnTo>
                  <a:pt x="809203" y="836535"/>
                </a:lnTo>
                <a:lnTo>
                  <a:pt x="842600" y="802455"/>
                </a:lnTo>
                <a:lnTo>
                  <a:pt x="872868" y="764645"/>
                </a:lnTo>
                <a:lnTo>
                  <a:pt x="899675" y="723194"/>
                </a:lnTo>
                <a:lnTo>
                  <a:pt x="922170" y="679253"/>
                </a:lnTo>
                <a:lnTo>
                  <a:pt x="939781" y="634137"/>
                </a:lnTo>
                <a:lnTo>
                  <a:pt x="952596" y="588175"/>
                </a:lnTo>
                <a:lnTo>
                  <a:pt x="960704" y="541701"/>
                </a:lnTo>
                <a:lnTo>
                  <a:pt x="964194" y="495044"/>
                </a:lnTo>
                <a:lnTo>
                  <a:pt x="963155" y="448536"/>
                </a:lnTo>
                <a:lnTo>
                  <a:pt x="957675" y="402508"/>
                </a:lnTo>
                <a:lnTo>
                  <a:pt x="947843" y="357291"/>
                </a:lnTo>
                <a:lnTo>
                  <a:pt x="933748" y="313216"/>
                </a:lnTo>
                <a:lnTo>
                  <a:pt x="915479" y="270615"/>
                </a:lnTo>
                <a:lnTo>
                  <a:pt x="893124" y="229819"/>
                </a:lnTo>
                <a:lnTo>
                  <a:pt x="866773" y="191159"/>
                </a:lnTo>
                <a:lnTo>
                  <a:pt x="836513" y="154966"/>
                </a:lnTo>
                <a:lnTo>
                  <a:pt x="802434" y="121571"/>
                </a:lnTo>
                <a:lnTo>
                  <a:pt x="764625" y="91305"/>
                </a:lnTo>
                <a:lnTo>
                  <a:pt x="723174" y="64500"/>
                </a:lnTo>
                <a:lnTo>
                  <a:pt x="679243" y="42010"/>
                </a:lnTo>
                <a:lnTo>
                  <a:pt x="634135" y="24403"/>
                </a:lnTo>
                <a:lnTo>
                  <a:pt x="588181" y="11592"/>
                </a:lnTo>
                <a:lnTo>
                  <a:pt x="541712" y="3487"/>
                </a:lnTo>
                <a:lnTo>
                  <a:pt x="49506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44235" y="6283985"/>
            <a:ext cx="964565" cy="964565"/>
          </a:xfrm>
          <a:custGeom>
            <a:avLst/>
            <a:gdLst/>
            <a:ahLst/>
            <a:cxnLst/>
            <a:rect l="l" t="t" r="r" b="b"/>
            <a:pathLst>
              <a:path w="964565" h="964565">
                <a:moveTo>
                  <a:pt x="469134" y="0"/>
                </a:moveTo>
                <a:lnTo>
                  <a:pt x="422482" y="3487"/>
                </a:lnTo>
                <a:lnTo>
                  <a:pt x="376014" y="11591"/>
                </a:lnTo>
                <a:lnTo>
                  <a:pt x="330060" y="24402"/>
                </a:lnTo>
                <a:lnTo>
                  <a:pt x="284951" y="42006"/>
                </a:lnTo>
                <a:lnTo>
                  <a:pt x="241020" y="64494"/>
                </a:lnTo>
                <a:lnTo>
                  <a:pt x="199569" y="91299"/>
                </a:lnTo>
                <a:lnTo>
                  <a:pt x="161760" y="121565"/>
                </a:lnTo>
                <a:lnTo>
                  <a:pt x="127681" y="154960"/>
                </a:lnTo>
                <a:lnTo>
                  <a:pt x="97421" y="191153"/>
                </a:lnTo>
                <a:lnTo>
                  <a:pt x="71069" y="229814"/>
                </a:lnTo>
                <a:lnTo>
                  <a:pt x="48715" y="270610"/>
                </a:lnTo>
                <a:lnTo>
                  <a:pt x="30445" y="313211"/>
                </a:lnTo>
                <a:lnTo>
                  <a:pt x="16351" y="357285"/>
                </a:lnTo>
                <a:lnTo>
                  <a:pt x="6519" y="402502"/>
                </a:lnTo>
                <a:lnTo>
                  <a:pt x="1039" y="448530"/>
                </a:lnTo>
                <a:lnTo>
                  <a:pt x="0" y="495039"/>
                </a:lnTo>
                <a:lnTo>
                  <a:pt x="3490" y="541696"/>
                </a:lnTo>
                <a:lnTo>
                  <a:pt x="11598" y="588170"/>
                </a:lnTo>
                <a:lnTo>
                  <a:pt x="24413" y="634132"/>
                </a:lnTo>
                <a:lnTo>
                  <a:pt x="42024" y="679248"/>
                </a:lnTo>
                <a:lnTo>
                  <a:pt x="64519" y="723189"/>
                </a:lnTo>
                <a:lnTo>
                  <a:pt x="91326" y="764641"/>
                </a:lnTo>
                <a:lnTo>
                  <a:pt x="121594" y="802450"/>
                </a:lnTo>
                <a:lnTo>
                  <a:pt x="154991" y="836529"/>
                </a:lnTo>
                <a:lnTo>
                  <a:pt x="191186" y="866788"/>
                </a:lnTo>
                <a:lnTo>
                  <a:pt x="229848" y="893140"/>
                </a:lnTo>
                <a:lnTo>
                  <a:pt x="270645" y="915495"/>
                </a:lnTo>
                <a:lnTo>
                  <a:pt x="313247" y="933764"/>
                </a:lnTo>
                <a:lnTo>
                  <a:pt x="357322" y="947859"/>
                </a:lnTo>
                <a:lnTo>
                  <a:pt x="402540" y="957690"/>
                </a:lnTo>
                <a:lnTo>
                  <a:pt x="448568" y="963170"/>
                </a:lnTo>
                <a:lnTo>
                  <a:pt x="495077" y="964210"/>
                </a:lnTo>
                <a:lnTo>
                  <a:pt x="541734" y="960720"/>
                </a:lnTo>
                <a:lnTo>
                  <a:pt x="588209" y="952611"/>
                </a:lnTo>
                <a:lnTo>
                  <a:pt x="634170" y="939796"/>
                </a:lnTo>
                <a:lnTo>
                  <a:pt x="679287" y="922186"/>
                </a:lnTo>
                <a:lnTo>
                  <a:pt x="723227" y="899691"/>
                </a:lnTo>
                <a:lnTo>
                  <a:pt x="764669" y="872891"/>
                </a:lnTo>
                <a:lnTo>
                  <a:pt x="802470" y="842629"/>
                </a:lnTo>
                <a:lnTo>
                  <a:pt x="836541" y="809238"/>
                </a:lnTo>
                <a:lnTo>
                  <a:pt x="866795" y="773047"/>
                </a:lnTo>
                <a:lnTo>
                  <a:pt x="893141" y="734389"/>
                </a:lnTo>
                <a:lnTo>
                  <a:pt x="915491" y="693595"/>
                </a:lnTo>
                <a:lnTo>
                  <a:pt x="933757" y="650996"/>
                </a:lnTo>
                <a:lnTo>
                  <a:pt x="947849" y="606922"/>
                </a:lnTo>
                <a:lnTo>
                  <a:pt x="957678" y="561705"/>
                </a:lnTo>
                <a:lnTo>
                  <a:pt x="963156" y="515677"/>
                </a:lnTo>
                <a:lnTo>
                  <a:pt x="964194" y="469169"/>
                </a:lnTo>
                <a:lnTo>
                  <a:pt x="960703" y="422511"/>
                </a:lnTo>
                <a:lnTo>
                  <a:pt x="952595" y="376034"/>
                </a:lnTo>
                <a:lnTo>
                  <a:pt x="939779" y="330071"/>
                </a:lnTo>
                <a:lnTo>
                  <a:pt x="922169" y="284953"/>
                </a:lnTo>
                <a:lnTo>
                  <a:pt x="899673" y="241009"/>
                </a:lnTo>
                <a:lnTo>
                  <a:pt x="872866" y="199561"/>
                </a:lnTo>
                <a:lnTo>
                  <a:pt x="842598" y="161754"/>
                </a:lnTo>
                <a:lnTo>
                  <a:pt x="809202" y="127677"/>
                </a:lnTo>
                <a:lnTo>
                  <a:pt x="773007" y="97420"/>
                </a:lnTo>
                <a:lnTo>
                  <a:pt x="734347" y="71070"/>
                </a:lnTo>
                <a:lnTo>
                  <a:pt x="693550" y="48717"/>
                </a:lnTo>
                <a:lnTo>
                  <a:pt x="650950" y="30448"/>
                </a:lnTo>
                <a:lnTo>
                  <a:pt x="606877" y="16354"/>
                </a:lnTo>
                <a:lnTo>
                  <a:pt x="561663" y="6522"/>
                </a:lnTo>
                <a:lnTo>
                  <a:pt x="515638" y="1041"/>
                </a:lnTo>
                <a:lnTo>
                  <a:pt x="469134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95672" y="4060347"/>
            <a:ext cx="964565" cy="964565"/>
          </a:xfrm>
          <a:custGeom>
            <a:avLst/>
            <a:gdLst/>
            <a:ahLst/>
            <a:cxnLst/>
            <a:rect l="l" t="t" r="r" b="b"/>
            <a:pathLst>
              <a:path w="964565" h="964564">
                <a:moveTo>
                  <a:pt x="469130" y="0"/>
                </a:moveTo>
                <a:lnTo>
                  <a:pt x="422478" y="3486"/>
                </a:lnTo>
                <a:lnTo>
                  <a:pt x="376009" y="11589"/>
                </a:lnTo>
                <a:lnTo>
                  <a:pt x="330055" y="24399"/>
                </a:lnTo>
                <a:lnTo>
                  <a:pt x="284947" y="42003"/>
                </a:lnTo>
                <a:lnTo>
                  <a:pt x="241016" y="64491"/>
                </a:lnTo>
                <a:lnTo>
                  <a:pt x="199566" y="91299"/>
                </a:lnTo>
                <a:lnTo>
                  <a:pt x="161757" y="121566"/>
                </a:lnTo>
                <a:lnTo>
                  <a:pt x="127679" y="154963"/>
                </a:lnTo>
                <a:lnTo>
                  <a:pt x="97420" y="191158"/>
                </a:lnTo>
                <a:lnTo>
                  <a:pt x="71069" y="229820"/>
                </a:lnTo>
                <a:lnTo>
                  <a:pt x="48714" y="270617"/>
                </a:lnTo>
                <a:lnTo>
                  <a:pt x="30445" y="313219"/>
                </a:lnTo>
                <a:lnTo>
                  <a:pt x="16350" y="357294"/>
                </a:lnTo>
                <a:lnTo>
                  <a:pt x="6519" y="402511"/>
                </a:lnTo>
                <a:lnTo>
                  <a:pt x="1039" y="448540"/>
                </a:lnTo>
                <a:lnTo>
                  <a:pt x="0" y="495048"/>
                </a:lnTo>
                <a:lnTo>
                  <a:pt x="3490" y="541705"/>
                </a:lnTo>
                <a:lnTo>
                  <a:pt x="11598" y="588180"/>
                </a:lnTo>
                <a:lnTo>
                  <a:pt x="24413" y="634141"/>
                </a:lnTo>
                <a:lnTo>
                  <a:pt x="42024" y="679258"/>
                </a:lnTo>
                <a:lnTo>
                  <a:pt x="64519" y="723199"/>
                </a:lnTo>
                <a:lnTo>
                  <a:pt x="91327" y="764650"/>
                </a:lnTo>
                <a:lnTo>
                  <a:pt x="121595" y="802460"/>
                </a:lnTo>
                <a:lnTo>
                  <a:pt x="154992" y="836539"/>
                </a:lnTo>
                <a:lnTo>
                  <a:pt x="191186" y="866798"/>
                </a:lnTo>
                <a:lnTo>
                  <a:pt x="229848" y="893150"/>
                </a:lnTo>
                <a:lnTo>
                  <a:pt x="270645" y="915505"/>
                </a:lnTo>
                <a:lnTo>
                  <a:pt x="313247" y="933774"/>
                </a:lnTo>
                <a:lnTo>
                  <a:pt x="357322" y="947869"/>
                </a:lnTo>
                <a:lnTo>
                  <a:pt x="402539" y="957701"/>
                </a:lnTo>
                <a:lnTo>
                  <a:pt x="448567" y="963180"/>
                </a:lnTo>
                <a:lnTo>
                  <a:pt x="495075" y="964220"/>
                </a:lnTo>
                <a:lnTo>
                  <a:pt x="541731" y="960730"/>
                </a:lnTo>
                <a:lnTo>
                  <a:pt x="588205" y="952621"/>
                </a:lnTo>
                <a:lnTo>
                  <a:pt x="634166" y="939806"/>
                </a:lnTo>
                <a:lnTo>
                  <a:pt x="679282" y="922195"/>
                </a:lnTo>
                <a:lnTo>
                  <a:pt x="723222" y="899700"/>
                </a:lnTo>
                <a:lnTo>
                  <a:pt x="764664" y="872902"/>
                </a:lnTo>
                <a:lnTo>
                  <a:pt x="802466" y="842642"/>
                </a:lnTo>
                <a:lnTo>
                  <a:pt x="836538" y="809251"/>
                </a:lnTo>
                <a:lnTo>
                  <a:pt x="866792" y="773061"/>
                </a:lnTo>
                <a:lnTo>
                  <a:pt x="893139" y="734403"/>
                </a:lnTo>
                <a:lnTo>
                  <a:pt x="915489" y="693607"/>
                </a:lnTo>
                <a:lnTo>
                  <a:pt x="933754" y="651007"/>
                </a:lnTo>
                <a:lnTo>
                  <a:pt x="947846" y="606932"/>
                </a:lnTo>
                <a:lnTo>
                  <a:pt x="957675" y="561714"/>
                </a:lnTo>
                <a:lnTo>
                  <a:pt x="963152" y="515685"/>
                </a:lnTo>
                <a:lnTo>
                  <a:pt x="964190" y="469175"/>
                </a:lnTo>
                <a:lnTo>
                  <a:pt x="960698" y="422517"/>
                </a:lnTo>
                <a:lnTo>
                  <a:pt x="952589" y="376041"/>
                </a:lnTo>
                <a:lnTo>
                  <a:pt x="939773" y="330078"/>
                </a:lnTo>
                <a:lnTo>
                  <a:pt x="922162" y="284961"/>
                </a:lnTo>
                <a:lnTo>
                  <a:pt x="899666" y="241020"/>
                </a:lnTo>
                <a:lnTo>
                  <a:pt x="872861" y="199571"/>
                </a:lnTo>
                <a:lnTo>
                  <a:pt x="842594" y="161764"/>
                </a:lnTo>
                <a:lnTo>
                  <a:pt x="809198" y="127686"/>
                </a:lnTo>
                <a:lnTo>
                  <a:pt x="773004" y="97428"/>
                </a:lnTo>
                <a:lnTo>
                  <a:pt x="734344" y="71077"/>
                </a:lnTo>
                <a:lnTo>
                  <a:pt x="693548" y="48723"/>
                </a:lnTo>
                <a:lnTo>
                  <a:pt x="650948" y="30453"/>
                </a:lnTo>
                <a:lnTo>
                  <a:pt x="606874" y="16357"/>
                </a:lnTo>
                <a:lnTo>
                  <a:pt x="561659" y="6524"/>
                </a:lnTo>
                <a:lnTo>
                  <a:pt x="515634" y="1042"/>
                </a:lnTo>
                <a:lnTo>
                  <a:pt x="46913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69842" y="7395726"/>
            <a:ext cx="964565" cy="964565"/>
          </a:xfrm>
          <a:custGeom>
            <a:avLst/>
            <a:gdLst/>
            <a:ahLst/>
            <a:cxnLst/>
            <a:rect l="l" t="t" r="r" b="b"/>
            <a:pathLst>
              <a:path w="964565" h="964565">
                <a:moveTo>
                  <a:pt x="482207" y="0"/>
                </a:moveTo>
                <a:lnTo>
                  <a:pt x="432907" y="2489"/>
                </a:lnTo>
                <a:lnTo>
                  <a:pt x="385030" y="9796"/>
                </a:lnTo>
                <a:lnTo>
                  <a:pt x="338819" y="21678"/>
                </a:lnTo>
                <a:lnTo>
                  <a:pt x="294517" y="37893"/>
                </a:lnTo>
                <a:lnTo>
                  <a:pt x="252365" y="58198"/>
                </a:lnTo>
                <a:lnTo>
                  <a:pt x="212607" y="82350"/>
                </a:lnTo>
                <a:lnTo>
                  <a:pt x="175485" y="110108"/>
                </a:lnTo>
                <a:lnTo>
                  <a:pt x="141241" y="141228"/>
                </a:lnTo>
                <a:lnTo>
                  <a:pt x="110117" y="175469"/>
                </a:lnTo>
                <a:lnTo>
                  <a:pt x="82357" y="212587"/>
                </a:lnTo>
                <a:lnTo>
                  <a:pt x="58203" y="252341"/>
                </a:lnTo>
                <a:lnTo>
                  <a:pt x="37896" y="294487"/>
                </a:lnTo>
                <a:lnTo>
                  <a:pt x="21680" y="338784"/>
                </a:lnTo>
                <a:lnTo>
                  <a:pt x="9797" y="384988"/>
                </a:lnTo>
                <a:lnTo>
                  <a:pt x="2489" y="432858"/>
                </a:lnTo>
                <a:lnTo>
                  <a:pt x="0" y="482151"/>
                </a:lnTo>
                <a:lnTo>
                  <a:pt x="2489" y="531452"/>
                </a:lnTo>
                <a:lnTo>
                  <a:pt x="9797" y="579328"/>
                </a:lnTo>
                <a:lnTo>
                  <a:pt x="21680" y="625539"/>
                </a:lnTo>
                <a:lnTo>
                  <a:pt x="37896" y="669841"/>
                </a:lnTo>
                <a:lnTo>
                  <a:pt x="58203" y="711993"/>
                </a:lnTo>
                <a:lnTo>
                  <a:pt x="82357" y="751751"/>
                </a:lnTo>
                <a:lnTo>
                  <a:pt x="110117" y="788873"/>
                </a:lnTo>
                <a:lnTo>
                  <a:pt x="141241" y="823117"/>
                </a:lnTo>
                <a:lnTo>
                  <a:pt x="175485" y="854240"/>
                </a:lnTo>
                <a:lnTo>
                  <a:pt x="212607" y="882000"/>
                </a:lnTo>
                <a:lnTo>
                  <a:pt x="252365" y="906155"/>
                </a:lnTo>
                <a:lnTo>
                  <a:pt x="294517" y="926461"/>
                </a:lnTo>
                <a:lnTo>
                  <a:pt x="338819" y="942677"/>
                </a:lnTo>
                <a:lnTo>
                  <a:pt x="385030" y="954560"/>
                </a:lnTo>
                <a:lnTo>
                  <a:pt x="432907" y="961868"/>
                </a:lnTo>
                <a:lnTo>
                  <a:pt x="482207" y="964358"/>
                </a:lnTo>
                <a:lnTo>
                  <a:pt x="531509" y="961868"/>
                </a:lnTo>
                <a:lnTo>
                  <a:pt x="579388" y="954560"/>
                </a:lnTo>
                <a:lnTo>
                  <a:pt x="625600" y="942677"/>
                </a:lnTo>
                <a:lnTo>
                  <a:pt x="669903" y="926461"/>
                </a:lnTo>
                <a:lnTo>
                  <a:pt x="712054" y="906155"/>
                </a:lnTo>
                <a:lnTo>
                  <a:pt x="751812" y="882000"/>
                </a:lnTo>
                <a:lnTo>
                  <a:pt x="788934" y="854240"/>
                </a:lnTo>
                <a:lnTo>
                  <a:pt x="823177" y="823117"/>
                </a:lnTo>
                <a:lnTo>
                  <a:pt x="854300" y="788873"/>
                </a:lnTo>
                <a:lnTo>
                  <a:pt x="882059" y="751751"/>
                </a:lnTo>
                <a:lnTo>
                  <a:pt x="906212" y="711993"/>
                </a:lnTo>
                <a:lnTo>
                  <a:pt x="926518" y="669841"/>
                </a:lnTo>
                <a:lnTo>
                  <a:pt x="942733" y="625539"/>
                </a:lnTo>
                <a:lnTo>
                  <a:pt x="954615" y="579328"/>
                </a:lnTo>
                <a:lnTo>
                  <a:pt x="961922" y="531452"/>
                </a:lnTo>
                <a:lnTo>
                  <a:pt x="964412" y="482151"/>
                </a:lnTo>
                <a:lnTo>
                  <a:pt x="961922" y="432858"/>
                </a:lnTo>
                <a:lnTo>
                  <a:pt x="954615" y="384988"/>
                </a:lnTo>
                <a:lnTo>
                  <a:pt x="942733" y="338784"/>
                </a:lnTo>
                <a:lnTo>
                  <a:pt x="926518" y="294487"/>
                </a:lnTo>
                <a:lnTo>
                  <a:pt x="906212" y="252341"/>
                </a:lnTo>
                <a:lnTo>
                  <a:pt x="882059" y="212587"/>
                </a:lnTo>
                <a:lnTo>
                  <a:pt x="854300" y="175469"/>
                </a:lnTo>
                <a:lnTo>
                  <a:pt x="823177" y="141228"/>
                </a:lnTo>
                <a:lnTo>
                  <a:pt x="788934" y="110108"/>
                </a:lnTo>
                <a:lnTo>
                  <a:pt x="751812" y="82350"/>
                </a:lnTo>
                <a:lnTo>
                  <a:pt x="712054" y="58198"/>
                </a:lnTo>
                <a:lnTo>
                  <a:pt x="669903" y="37893"/>
                </a:lnTo>
                <a:lnTo>
                  <a:pt x="625600" y="21678"/>
                </a:lnTo>
                <a:lnTo>
                  <a:pt x="579388" y="9796"/>
                </a:lnTo>
                <a:lnTo>
                  <a:pt x="531509" y="2489"/>
                </a:lnTo>
                <a:lnTo>
                  <a:pt x="482207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69842" y="2948485"/>
            <a:ext cx="964565" cy="964565"/>
          </a:xfrm>
          <a:custGeom>
            <a:avLst/>
            <a:gdLst/>
            <a:ahLst/>
            <a:cxnLst/>
            <a:rect l="l" t="t" r="r" b="b"/>
            <a:pathLst>
              <a:path w="964565" h="964564">
                <a:moveTo>
                  <a:pt x="482207" y="0"/>
                </a:moveTo>
                <a:lnTo>
                  <a:pt x="432907" y="2489"/>
                </a:lnTo>
                <a:lnTo>
                  <a:pt x="385030" y="9796"/>
                </a:lnTo>
                <a:lnTo>
                  <a:pt x="338819" y="21678"/>
                </a:lnTo>
                <a:lnTo>
                  <a:pt x="294517" y="37893"/>
                </a:lnTo>
                <a:lnTo>
                  <a:pt x="252365" y="58197"/>
                </a:lnTo>
                <a:lnTo>
                  <a:pt x="212607" y="82350"/>
                </a:lnTo>
                <a:lnTo>
                  <a:pt x="175485" y="110107"/>
                </a:lnTo>
                <a:lnTo>
                  <a:pt x="141241" y="141226"/>
                </a:lnTo>
                <a:lnTo>
                  <a:pt x="110117" y="175466"/>
                </a:lnTo>
                <a:lnTo>
                  <a:pt x="82357" y="212584"/>
                </a:lnTo>
                <a:lnTo>
                  <a:pt x="58203" y="252336"/>
                </a:lnTo>
                <a:lnTo>
                  <a:pt x="37896" y="294481"/>
                </a:lnTo>
                <a:lnTo>
                  <a:pt x="21680" y="338776"/>
                </a:lnTo>
                <a:lnTo>
                  <a:pt x="9797" y="384979"/>
                </a:lnTo>
                <a:lnTo>
                  <a:pt x="2489" y="432846"/>
                </a:lnTo>
                <a:lnTo>
                  <a:pt x="0" y="482137"/>
                </a:lnTo>
                <a:lnTo>
                  <a:pt x="2489" y="531437"/>
                </a:lnTo>
                <a:lnTo>
                  <a:pt x="9797" y="579314"/>
                </a:lnTo>
                <a:lnTo>
                  <a:pt x="21680" y="625525"/>
                </a:lnTo>
                <a:lnTo>
                  <a:pt x="37896" y="669827"/>
                </a:lnTo>
                <a:lnTo>
                  <a:pt x="58203" y="711979"/>
                </a:lnTo>
                <a:lnTo>
                  <a:pt x="82357" y="751737"/>
                </a:lnTo>
                <a:lnTo>
                  <a:pt x="110117" y="788859"/>
                </a:lnTo>
                <a:lnTo>
                  <a:pt x="141241" y="823103"/>
                </a:lnTo>
                <a:lnTo>
                  <a:pt x="175485" y="854226"/>
                </a:lnTo>
                <a:lnTo>
                  <a:pt x="212607" y="881987"/>
                </a:lnTo>
                <a:lnTo>
                  <a:pt x="252365" y="906141"/>
                </a:lnTo>
                <a:lnTo>
                  <a:pt x="294517" y="926448"/>
                </a:lnTo>
                <a:lnTo>
                  <a:pt x="338819" y="942664"/>
                </a:lnTo>
                <a:lnTo>
                  <a:pt x="385030" y="954547"/>
                </a:lnTo>
                <a:lnTo>
                  <a:pt x="432907" y="961854"/>
                </a:lnTo>
                <a:lnTo>
                  <a:pt x="482207" y="964344"/>
                </a:lnTo>
                <a:lnTo>
                  <a:pt x="531509" y="961854"/>
                </a:lnTo>
                <a:lnTo>
                  <a:pt x="579388" y="954547"/>
                </a:lnTo>
                <a:lnTo>
                  <a:pt x="625600" y="942664"/>
                </a:lnTo>
                <a:lnTo>
                  <a:pt x="669903" y="926448"/>
                </a:lnTo>
                <a:lnTo>
                  <a:pt x="712054" y="906141"/>
                </a:lnTo>
                <a:lnTo>
                  <a:pt x="751812" y="881987"/>
                </a:lnTo>
                <a:lnTo>
                  <a:pt x="788934" y="854226"/>
                </a:lnTo>
                <a:lnTo>
                  <a:pt x="823177" y="823103"/>
                </a:lnTo>
                <a:lnTo>
                  <a:pt x="854300" y="788859"/>
                </a:lnTo>
                <a:lnTo>
                  <a:pt x="882059" y="751737"/>
                </a:lnTo>
                <a:lnTo>
                  <a:pt x="906212" y="711979"/>
                </a:lnTo>
                <a:lnTo>
                  <a:pt x="926518" y="669827"/>
                </a:lnTo>
                <a:lnTo>
                  <a:pt x="942733" y="625525"/>
                </a:lnTo>
                <a:lnTo>
                  <a:pt x="954615" y="579314"/>
                </a:lnTo>
                <a:lnTo>
                  <a:pt x="961922" y="531437"/>
                </a:lnTo>
                <a:lnTo>
                  <a:pt x="964412" y="482137"/>
                </a:lnTo>
                <a:lnTo>
                  <a:pt x="961922" y="432846"/>
                </a:lnTo>
                <a:lnTo>
                  <a:pt x="954615" y="384979"/>
                </a:lnTo>
                <a:lnTo>
                  <a:pt x="942733" y="338776"/>
                </a:lnTo>
                <a:lnTo>
                  <a:pt x="926518" y="294481"/>
                </a:lnTo>
                <a:lnTo>
                  <a:pt x="906212" y="252336"/>
                </a:lnTo>
                <a:lnTo>
                  <a:pt x="882059" y="212584"/>
                </a:lnTo>
                <a:lnTo>
                  <a:pt x="854300" y="175466"/>
                </a:lnTo>
                <a:lnTo>
                  <a:pt x="823177" y="141226"/>
                </a:lnTo>
                <a:lnTo>
                  <a:pt x="788934" y="110107"/>
                </a:lnTo>
                <a:lnTo>
                  <a:pt x="751812" y="82350"/>
                </a:lnTo>
                <a:lnTo>
                  <a:pt x="712054" y="58197"/>
                </a:lnTo>
                <a:lnTo>
                  <a:pt x="669903" y="37893"/>
                </a:lnTo>
                <a:lnTo>
                  <a:pt x="625600" y="21678"/>
                </a:lnTo>
                <a:lnTo>
                  <a:pt x="579388" y="9796"/>
                </a:lnTo>
                <a:lnTo>
                  <a:pt x="531509" y="2489"/>
                </a:lnTo>
                <a:lnTo>
                  <a:pt x="482207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89695" y="8364266"/>
            <a:ext cx="5531027" cy="12669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2678C7-0089-084C-B9E4-DF57E2C8A26F}"/>
              </a:ext>
            </a:extLst>
          </p:cNvPr>
          <p:cNvSpPr txBox="1"/>
          <p:nvPr/>
        </p:nvSpPr>
        <p:spPr>
          <a:xfrm>
            <a:off x="3653623" y="1157172"/>
            <a:ext cx="1394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Chalkboard SE" panose="03050602040202020205" pitchFamily="66" charset="77"/>
              </a:rPr>
              <a:t>Beyond REST - GraphQL</a:t>
            </a:r>
          </a:p>
        </p:txBody>
      </p:sp>
      <p:pic>
        <p:nvPicPr>
          <p:cNvPr id="23" name="Picture 22">
            <a:hlinkClick r:id="rId5"/>
            <a:extLst>
              <a:ext uri="{FF2B5EF4-FFF2-40B4-BE49-F238E27FC236}">
                <a16:creationId xmlns:a16="http://schemas.microsoft.com/office/drawing/2014/main" id="{723CA2E5-169E-984C-B3EE-5001DF562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H="1" flipV="1">
            <a:off x="15911357" y="9470099"/>
            <a:ext cx="1042134" cy="1042134"/>
          </a:xfrm>
          <a:prstGeom prst="rect">
            <a:avLst/>
          </a:prstGeom>
        </p:spPr>
      </p:pic>
      <p:pic>
        <p:nvPicPr>
          <p:cNvPr id="24" name="Picture 23">
            <a:hlinkClick r:id="rId7"/>
            <a:extLst>
              <a:ext uri="{FF2B5EF4-FFF2-40B4-BE49-F238E27FC236}">
                <a16:creationId xmlns:a16="http://schemas.microsoft.com/office/drawing/2014/main" id="{B72D48E1-CFC8-624A-A6D4-54AFEF847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83317" y="9425833"/>
            <a:ext cx="1130666" cy="11306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AEA9E4C-2E67-7943-AB47-37086F680444}"/>
              </a:ext>
            </a:extLst>
          </p:cNvPr>
          <p:cNvSpPr txBox="1"/>
          <p:nvPr/>
        </p:nvSpPr>
        <p:spPr>
          <a:xfrm>
            <a:off x="14494221" y="7272638"/>
            <a:ext cx="3349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halkboard SE" panose="03050602040202020205" pitchFamily="66" charset="77"/>
              </a:rPr>
              <a:t>Anand Elangovan</a:t>
            </a:r>
          </a:p>
        </p:txBody>
      </p:sp>
      <p:pic>
        <p:nvPicPr>
          <p:cNvPr id="29" name="Picture 28">
            <a:hlinkClick r:id="rId9"/>
            <a:extLst>
              <a:ext uri="{FF2B5EF4-FFF2-40B4-BE49-F238E27FC236}">
                <a16:creationId xmlns:a16="http://schemas.microsoft.com/office/drawing/2014/main" id="{B80D5538-1CF6-F548-A1B0-AEFC013783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58931" y="9470099"/>
            <a:ext cx="1141938" cy="11419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6864" y="4425706"/>
            <a:ext cx="3519804" cy="2839085"/>
          </a:xfrm>
          <a:custGeom>
            <a:avLst/>
            <a:gdLst/>
            <a:ahLst/>
            <a:cxnLst/>
            <a:rect l="l" t="t" r="r" b="b"/>
            <a:pathLst>
              <a:path w="3519804" h="2839084">
                <a:moveTo>
                  <a:pt x="2230043" y="2729334"/>
                </a:moveTo>
                <a:lnTo>
                  <a:pt x="1217437" y="2729334"/>
                </a:lnTo>
                <a:lnTo>
                  <a:pt x="1217437" y="2839036"/>
                </a:lnTo>
                <a:lnTo>
                  <a:pt x="2230043" y="2839036"/>
                </a:lnTo>
                <a:lnTo>
                  <a:pt x="2230043" y="2729334"/>
                </a:lnTo>
                <a:close/>
              </a:path>
              <a:path w="3519804" h="2839084">
                <a:moveTo>
                  <a:pt x="1993319" y="2412878"/>
                </a:moveTo>
                <a:lnTo>
                  <a:pt x="1454435" y="2412878"/>
                </a:lnTo>
                <a:lnTo>
                  <a:pt x="1449486" y="2434049"/>
                </a:lnTo>
                <a:lnTo>
                  <a:pt x="1390374" y="2729334"/>
                </a:lnTo>
                <a:lnTo>
                  <a:pt x="2057104" y="2729334"/>
                </a:lnTo>
                <a:lnTo>
                  <a:pt x="1997993" y="2434049"/>
                </a:lnTo>
                <a:lnTo>
                  <a:pt x="1993319" y="2412878"/>
                </a:lnTo>
                <a:close/>
              </a:path>
              <a:path w="3519804" h="2839084">
                <a:moveTo>
                  <a:pt x="3443355" y="0"/>
                </a:moveTo>
                <a:lnTo>
                  <a:pt x="75883" y="0"/>
                </a:lnTo>
                <a:lnTo>
                  <a:pt x="46403" y="5982"/>
                </a:lnTo>
                <a:lnTo>
                  <a:pt x="22276" y="22277"/>
                </a:lnTo>
                <a:lnTo>
                  <a:pt x="5982" y="46403"/>
                </a:lnTo>
                <a:lnTo>
                  <a:pt x="0" y="75883"/>
                </a:lnTo>
                <a:lnTo>
                  <a:pt x="0" y="2336994"/>
                </a:lnTo>
                <a:lnTo>
                  <a:pt x="5982" y="2366474"/>
                </a:lnTo>
                <a:lnTo>
                  <a:pt x="22277" y="2390602"/>
                </a:lnTo>
                <a:lnTo>
                  <a:pt x="46403" y="2406896"/>
                </a:lnTo>
                <a:lnTo>
                  <a:pt x="75883" y="2412878"/>
                </a:lnTo>
                <a:lnTo>
                  <a:pt x="3443355" y="2412878"/>
                </a:lnTo>
                <a:lnTo>
                  <a:pt x="3472835" y="2406895"/>
                </a:lnTo>
                <a:lnTo>
                  <a:pt x="3496962" y="2390601"/>
                </a:lnTo>
                <a:lnTo>
                  <a:pt x="3513256" y="2366474"/>
                </a:lnTo>
                <a:lnTo>
                  <a:pt x="3519239" y="2336994"/>
                </a:lnTo>
                <a:lnTo>
                  <a:pt x="3519239" y="2001567"/>
                </a:lnTo>
                <a:lnTo>
                  <a:pt x="202356" y="2001567"/>
                </a:lnTo>
                <a:lnTo>
                  <a:pt x="202356" y="227650"/>
                </a:lnTo>
                <a:lnTo>
                  <a:pt x="3519239" y="227650"/>
                </a:lnTo>
                <a:lnTo>
                  <a:pt x="3519239" y="137470"/>
                </a:lnTo>
                <a:lnTo>
                  <a:pt x="1759619" y="137470"/>
                </a:lnTo>
                <a:lnTo>
                  <a:pt x="1746470" y="134850"/>
                </a:lnTo>
                <a:lnTo>
                  <a:pt x="1735719" y="127690"/>
                </a:lnTo>
                <a:lnTo>
                  <a:pt x="1728464" y="117033"/>
                </a:lnTo>
                <a:lnTo>
                  <a:pt x="1725801" y="103927"/>
                </a:lnTo>
                <a:lnTo>
                  <a:pt x="1728464" y="90778"/>
                </a:lnTo>
                <a:lnTo>
                  <a:pt x="1735719" y="80027"/>
                </a:lnTo>
                <a:lnTo>
                  <a:pt x="1746470" y="72772"/>
                </a:lnTo>
                <a:lnTo>
                  <a:pt x="1759619" y="70109"/>
                </a:lnTo>
                <a:lnTo>
                  <a:pt x="3518066" y="70109"/>
                </a:lnTo>
                <a:lnTo>
                  <a:pt x="3513249" y="46403"/>
                </a:lnTo>
                <a:lnTo>
                  <a:pt x="3496956" y="22277"/>
                </a:lnTo>
                <a:lnTo>
                  <a:pt x="3472833" y="5982"/>
                </a:lnTo>
                <a:lnTo>
                  <a:pt x="3443355" y="0"/>
                </a:lnTo>
                <a:close/>
              </a:path>
              <a:path w="3519804" h="2839084">
                <a:moveTo>
                  <a:pt x="3519239" y="227650"/>
                </a:moveTo>
                <a:lnTo>
                  <a:pt x="3316883" y="227650"/>
                </a:lnTo>
                <a:lnTo>
                  <a:pt x="3316883" y="2001567"/>
                </a:lnTo>
                <a:lnTo>
                  <a:pt x="3519239" y="2001567"/>
                </a:lnTo>
                <a:lnTo>
                  <a:pt x="3519239" y="227650"/>
                </a:lnTo>
                <a:close/>
              </a:path>
              <a:path w="3519804" h="2839084">
                <a:moveTo>
                  <a:pt x="3518066" y="70109"/>
                </a:moveTo>
                <a:lnTo>
                  <a:pt x="1759619" y="70109"/>
                </a:lnTo>
                <a:lnTo>
                  <a:pt x="1772768" y="72772"/>
                </a:lnTo>
                <a:lnTo>
                  <a:pt x="1783519" y="80027"/>
                </a:lnTo>
                <a:lnTo>
                  <a:pt x="1790775" y="90778"/>
                </a:lnTo>
                <a:lnTo>
                  <a:pt x="1793437" y="103927"/>
                </a:lnTo>
                <a:lnTo>
                  <a:pt x="1790775" y="117033"/>
                </a:lnTo>
                <a:lnTo>
                  <a:pt x="1783519" y="127690"/>
                </a:lnTo>
                <a:lnTo>
                  <a:pt x="1772768" y="134850"/>
                </a:lnTo>
                <a:lnTo>
                  <a:pt x="1759619" y="137470"/>
                </a:lnTo>
                <a:lnTo>
                  <a:pt x="3519239" y="137470"/>
                </a:lnTo>
                <a:lnTo>
                  <a:pt x="3519239" y="75883"/>
                </a:lnTo>
                <a:lnTo>
                  <a:pt x="3518066" y="70109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26599" y="2271877"/>
            <a:ext cx="4090670" cy="6765290"/>
          </a:xfrm>
          <a:custGeom>
            <a:avLst/>
            <a:gdLst/>
            <a:ahLst/>
            <a:cxnLst/>
            <a:rect l="l" t="t" r="r" b="b"/>
            <a:pathLst>
              <a:path w="4090669" h="6765290">
                <a:moveTo>
                  <a:pt x="0" y="0"/>
                </a:moveTo>
                <a:lnTo>
                  <a:pt x="4090639" y="0"/>
                </a:lnTo>
                <a:lnTo>
                  <a:pt x="4090639" y="6764801"/>
                </a:lnTo>
                <a:lnTo>
                  <a:pt x="0" y="6764801"/>
                </a:lnTo>
                <a:lnTo>
                  <a:pt x="0" y="0"/>
                </a:lnTo>
                <a:close/>
              </a:path>
            </a:pathLst>
          </a:custGeom>
          <a:solidFill>
            <a:srgbClr val="E9D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6599" y="2271877"/>
            <a:ext cx="4090670" cy="859790"/>
          </a:xfrm>
          <a:prstGeom prst="rect">
            <a:avLst/>
          </a:prstGeom>
          <a:solidFill>
            <a:srgbClr val="E9D7B9"/>
          </a:solidFill>
        </p:spPr>
        <p:txBody>
          <a:bodyPr vert="horz" wrap="square" lIns="0" tIns="22225" rIns="0" bIns="0" rtlCol="0">
            <a:spAutoFit/>
          </a:bodyPr>
          <a:lstStyle/>
          <a:p>
            <a:pPr marL="897890">
              <a:lnSpc>
                <a:spcPct val="100000"/>
              </a:lnSpc>
              <a:spcBef>
                <a:spcPts val="175"/>
              </a:spcBef>
            </a:pPr>
            <a:r>
              <a:rPr sz="3950" b="1" spc="-22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395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17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17259" y="3718380"/>
            <a:ext cx="8299450" cy="1710689"/>
          </a:xfrm>
          <a:custGeom>
            <a:avLst/>
            <a:gdLst/>
            <a:ahLst/>
            <a:cxnLst/>
            <a:rect l="l" t="t" r="r" b="b"/>
            <a:pathLst>
              <a:path w="8299450" h="1710689">
                <a:moveTo>
                  <a:pt x="0" y="1710198"/>
                </a:moveTo>
                <a:lnTo>
                  <a:pt x="8257971" y="8453"/>
                </a:lnTo>
                <a:lnTo>
                  <a:pt x="8298993" y="0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42257" y="3566849"/>
            <a:ext cx="353060" cy="320040"/>
          </a:xfrm>
          <a:custGeom>
            <a:avLst/>
            <a:gdLst/>
            <a:ahLst/>
            <a:cxnLst/>
            <a:rect l="l" t="t" r="r" b="b"/>
            <a:pathLst>
              <a:path w="353059" h="320039">
                <a:moveTo>
                  <a:pt x="0" y="0"/>
                </a:moveTo>
                <a:lnTo>
                  <a:pt x="65945" y="319968"/>
                </a:lnTo>
                <a:lnTo>
                  <a:pt x="352942" y="94047"/>
                </a:lnTo>
                <a:lnTo>
                  <a:pt x="0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97899" y="3131478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D7A5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93643" y="3131478"/>
            <a:ext cx="371475" cy="1049020"/>
          </a:xfrm>
          <a:prstGeom prst="rect">
            <a:avLst/>
          </a:prstGeom>
          <a:solidFill>
            <a:srgbClr val="D7A5A4"/>
          </a:solidFill>
        </p:spPr>
        <p:txBody>
          <a:bodyPr vert="horz" wrap="square" lIns="0" tIns="25019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970"/>
              </a:spcBef>
            </a:pPr>
            <a:r>
              <a:rPr sz="3300" b="1" spc="75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3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26599" y="3131478"/>
            <a:ext cx="2280285" cy="760465"/>
          </a:xfrm>
          <a:prstGeom prst="rect">
            <a:avLst/>
          </a:prstGeom>
          <a:solidFill>
            <a:srgbClr val="D7A5A4"/>
          </a:solidFill>
        </p:spPr>
        <p:txBody>
          <a:bodyPr vert="horz" wrap="square" lIns="0" tIns="25019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970"/>
              </a:spcBef>
            </a:pPr>
            <a:r>
              <a:rPr lang="en-GB" sz="3300" b="1" spc="-125" dirty="0">
                <a:solidFill>
                  <a:srgbClr val="FFFFFF"/>
                </a:solidFill>
                <a:latin typeface="Arial"/>
                <a:cs typeface="Arial"/>
              </a:rPr>
              <a:t>books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23724" y="5653325"/>
            <a:ext cx="8275320" cy="0"/>
          </a:xfrm>
          <a:custGeom>
            <a:avLst/>
            <a:gdLst/>
            <a:ahLst/>
            <a:cxnLst/>
            <a:rect l="l" t="t" r="r" b="b"/>
            <a:pathLst>
              <a:path w="8275319">
                <a:moveTo>
                  <a:pt x="0" y="0"/>
                </a:moveTo>
                <a:lnTo>
                  <a:pt x="8233127" y="0"/>
                </a:lnTo>
                <a:lnTo>
                  <a:pt x="8275010" y="0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56854" y="5489979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0" y="0"/>
                </a:moveTo>
                <a:lnTo>
                  <a:pt x="0" y="326691"/>
                </a:lnTo>
                <a:lnTo>
                  <a:pt x="326691" y="163345"/>
                </a:lnTo>
                <a:lnTo>
                  <a:pt x="0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17232" y="5878361"/>
            <a:ext cx="8286750" cy="1711960"/>
          </a:xfrm>
          <a:custGeom>
            <a:avLst/>
            <a:gdLst/>
            <a:ahLst/>
            <a:cxnLst/>
            <a:rect l="l" t="t" r="r" b="b"/>
            <a:pathLst>
              <a:path w="8286750" h="1711959">
                <a:moveTo>
                  <a:pt x="0" y="0"/>
                </a:moveTo>
                <a:lnTo>
                  <a:pt x="8245261" y="1703318"/>
                </a:lnTo>
                <a:lnTo>
                  <a:pt x="8286279" y="1711791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529451" y="7421712"/>
            <a:ext cx="353060" cy="320040"/>
          </a:xfrm>
          <a:custGeom>
            <a:avLst/>
            <a:gdLst/>
            <a:ahLst/>
            <a:cxnLst/>
            <a:rect l="l" t="t" r="r" b="b"/>
            <a:pathLst>
              <a:path w="353059" h="320040">
                <a:moveTo>
                  <a:pt x="66092" y="0"/>
                </a:moveTo>
                <a:lnTo>
                  <a:pt x="0" y="319935"/>
                </a:lnTo>
                <a:lnTo>
                  <a:pt x="352973" y="226060"/>
                </a:lnTo>
                <a:lnTo>
                  <a:pt x="66092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97899" y="5129949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B7E7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326599" y="5129949"/>
            <a:ext cx="2280285" cy="761747"/>
          </a:xfrm>
          <a:prstGeom prst="rect">
            <a:avLst/>
          </a:prstGeom>
          <a:solidFill>
            <a:srgbClr val="B7E7BF"/>
          </a:solidFill>
        </p:spPr>
        <p:txBody>
          <a:bodyPr vert="horz" wrap="square" lIns="0" tIns="25146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980"/>
              </a:spcBef>
            </a:pPr>
            <a:r>
              <a:rPr lang="en-GB" sz="3300" b="1" spc="-170" dirty="0">
                <a:solidFill>
                  <a:srgbClr val="FFFFFF"/>
                </a:solidFill>
                <a:latin typeface="Arial"/>
                <a:cs typeface="Arial"/>
              </a:rPr>
              <a:t>authors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93643" y="5129949"/>
            <a:ext cx="384175" cy="1049020"/>
          </a:xfrm>
          <a:prstGeom prst="rect">
            <a:avLst/>
          </a:prstGeom>
          <a:solidFill>
            <a:srgbClr val="B7E7BF"/>
          </a:solidFill>
        </p:spPr>
        <p:txBody>
          <a:bodyPr vert="horz" wrap="square" lIns="0" tIns="25146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980"/>
              </a:spcBef>
            </a:pPr>
            <a:r>
              <a:rPr sz="3300" b="1" spc="75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3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985133" y="7128421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76" y="0"/>
                </a:lnTo>
                <a:lnTo>
                  <a:pt x="2613176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8EC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326599" y="7128421"/>
            <a:ext cx="2280285" cy="763671"/>
          </a:xfrm>
          <a:prstGeom prst="rect">
            <a:avLst/>
          </a:prstGeom>
          <a:solidFill>
            <a:srgbClr val="8EC0D7"/>
          </a:solidFill>
        </p:spPr>
        <p:txBody>
          <a:bodyPr vert="horz" wrap="square" lIns="0" tIns="25336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1995"/>
              </a:spcBef>
            </a:pPr>
            <a:r>
              <a:rPr lang="en-GB" sz="3300" b="1" spc="-125" dirty="0">
                <a:solidFill>
                  <a:srgbClr val="FFFFFF"/>
                </a:solidFill>
                <a:latin typeface="Arial"/>
                <a:cs typeface="Arial"/>
              </a:rPr>
              <a:t>hobbies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993643" y="7128421"/>
            <a:ext cx="511175" cy="1049020"/>
          </a:xfrm>
          <a:prstGeom prst="rect">
            <a:avLst/>
          </a:prstGeom>
          <a:solidFill>
            <a:srgbClr val="8EC0D7"/>
          </a:solidFill>
        </p:spPr>
        <p:txBody>
          <a:bodyPr vert="horz" wrap="square" lIns="0" tIns="25336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995"/>
              </a:spcBef>
            </a:pPr>
            <a:r>
              <a:rPr sz="3300" b="1" spc="75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33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029272" y="399480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029272" y="626607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6864" y="1054393"/>
            <a:ext cx="3519804" cy="2839085"/>
          </a:xfrm>
          <a:custGeom>
            <a:avLst/>
            <a:gdLst/>
            <a:ahLst/>
            <a:cxnLst/>
            <a:rect l="l" t="t" r="r" b="b"/>
            <a:pathLst>
              <a:path w="3519804" h="2839085">
                <a:moveTo>
                  <a:pt x="2230043" y="2729334"/>
                </a:moveTo>
                <a:lnTo>
                  <a:pt x="1217436" y="2729334"/>
                </a:lnTo>
                <a:lnTo>
                  <a:pt x="1217436" y="2839036"/>
                </a:lnTo>
                <a:lnTo>
                  <a:pt x="2230043" y="2839036"/>
                </a:lnTo>
                <a:lnTo>
                  <a:pt x="2230043" y="2729334"/>
                </a:lnTo>
                <a:close/>
              </a:path>
              <a:path w="3519804" h="2839085">
                <a:moveTo>
                  <a:pt x="1993319" y="2412878"/>
                </a:moveTo>
                <a:lnTo>
                  <a:pt x="1454435" y="2412878"/>
                </a:lnTo>
                <a:lnTo>
                  <a:pt x="1449486" y="2434048"/>
                </a:lnTo>
                <a:lnTo>
                  <a:pt x="1390374" y="2729334"/>
                </a:lnTo>
                <a:lnTo>
                  <a:pt x="2057104" y="2729334"/>
                </a:lnTo>
                <a:lnTo>
                  <a:pt x="1997992" y="2434048"/>
                </a:lnTo>
                <a:lnTo>
                  <a:pt x="1993319" y="2412878"/>
                </a:lnTo>
                <a:close/>
              </a:path>
              <a:path w="3519804" h="2839085">
                <a:moveTo>
                  <a:pt x="3443355" y="0"/>
                </a:moveTo>
                <a:lnTo>
                  <a:pt x="75883" y="0"/>
                </a:lnTo>
                <a:lnTo>
                  <a:pt x="46403" y="5982"/>
                </a:lnTo>
                <a:lnTo>
                  <a:pt x="22276" y="22276"/>
                </a:lnTo>
                <a:lnTo>
                  <a:pt x="5982" y="46403"/>
                </a:lnTo>
                <a:lnTo>
                  <a:pt x="0" y="75883"/>
                </a:lnTo>
                <a:lnTo>
                  <a:pt x="0" y="2336994"/>
                </a:lnTo>
                <a:lnTo>
                  <a:pt x="5982" y="2366474"/>
                </a:lnTo>
                <a:lnTo>
                  <a:pt x="22276" y="2390601"/>
                </a:lnTo>
                <a:lnTo>
                  <a:pt x="46403" y="2406895"/>
                </a:lnTo>
                <a:lnTo>
                  <a:pt x="75883" y="2412878"/>
                </a:lnTo>
                <a:lnTo>
                  <a:pt x="3443355" y="2412878"/>
                </a:lnTo>
                <a:lnTo>
                  <a:pt x="3472835" y="2406895"/>
                </a:lnTo>
                <a:lnTo>
                  <a:pt x="3496962" y="2390601"/>
                </a:lnTo>
                <a:lnTo>
                  <a:pt x="3513256" y="2366474"/>
                </a:lnTo>
                <a:lnTo>
                  <a:pt x="3519239" y="2336994"/>
                </a:lnTo>
                <a:lnTo>
                  <a:pt x="3519239" y="2001567"/>
                </a:lnTo>
                <a:lnTo>
                  <a:pt x="202356" y="2001567"/>
                </a:lnTo>
                <a:lnTo>
                  <a:pt x="202356" y="227650"/>
                </a:lnTo>
                <a:lnTo>
                  <a:pt x="3519239" y="227650"/>
                </a:lnTo>
                <a:lnTo>
                  <a:pt x="3519239" y="137470"/>
                </a:lnTo>
                <a:lnTo>
                  <a:pt x="1759619" y="137470"/>
                </a:lnTo>
                <a:lnTo>
                  <a:pt x="1746470" y="134850"/>
                </a:lnTo>
                <a:lnTo>
                  <a:pt x="1735719" y="127690"/>
                </a:lnTo>
                <a:lnTo>
                  <a:pt x="1728464" y="117033"/>
                </a:lnTo>
                <a:lnTo>
                  <a:pt x="1725801" y="103927"/>
                </a:lnTo>
                <a:lnTo>
                  <a:pt x="1728464" y="90778"/>
                </a:lnTo>
                <a:lnTo>
                  <a:pt x="1735719" y="80027"/>
                </a:lnTo>
                <a:lnTo>
                  <a:pt x="1746470" y="72772"/>
                </a:lnTo>
                <a:lnTo>
                  <a:pt x="1759619" y="70109"/>
                </a:lnTo>
                <a:lnTo>
                  <a:pt x="3518066" y="70109"/>
                </a:lnTo>
                <a:lnTo>
                  <a:pt x="3513249" y="46403"/>
                </a:lnTo>
                <a:lnTo>
                  <a:pt x="3496956" y="22276"/>
                </a:lnTo>
                <a:lnTo>
                  <a:pt x="3472833" y="5982"/>
                </a:lnTo>
                <a:lnTo>
                  <a:pt x="3443355" y="0"/>
                </a:lnTo>
                <a:close/>
              </a:path>
              <a:path w="3519804" h="2839085">
                <a:moveTo>
                  <a:pt x="3519239" y="227650"/>
                </a:moveTo>
                <a:lnTo>
                  <a:pt x="3316883" y="227650"/>
                </a:lnTo>
                <a:lnTo>
                  <a:pt x="3316883" y="2001567"/>
                </a:lnTo>
                <a:lnTo>
                  <a:pt x="3519239" y="2001567"/>
                </a:lnTo>
                <a:lnTo>
                  <a:pt x="3519239" y="227650"/>
                </a:lnTo>
                <a:close/>
              </a:path>
              <a:path w="3519804" h="2839085">
                <a:moveTo>
                  <a:pt x="3518066" y="70109"/>
                </a:moveTo>
                <a:lnTo>
                  <a:pt x="1759619" y="70109"/>
                </a:lnTo>
                <a:lnTo>
                  <a:pt x="1772768" y="72772"/>
                </a:lnTo>
                <a:lnTo>
                  <a:pt x="1783519" y="80027"/>
                </a:lnTo>
                <a:lnTo>
                  <a:pt x="1790775" y="90778"/>
                </a:lnTo>
                <a:lnTo>
                  <a:pt x="1793437" y="103927"/>
                </a:lnTo>
                <a:lnTo>
                  <a:pt x="1790775" y="117033"/>
                </a:lnTo>
                <a:lnTo>
                  <a:pt x="1783519" y="127690"/>
                </a:lnTo>
                <a:lnTo>
                  <a:pt x="1772768" y="134850"/>
                </a:lnTo>
                <a:lnTo>
                  <a:pt x="1759619" y="137470"/>
                </a:lnTo>
                <a:lnTo>
                  <a:pt x="3519239" y="137470"/>
                </a:lnTo>
                <a:lnTo>
                  <a:pt x="3519239" y="75883"/>
                </a:lnTo>
                <a:lnTo>
                  <a:pt x="3518066" y="70109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26599" y="2271877"/>
            <a:ext cx="4090670" cy="6765290"/>
          </a:xfrm>
          <a:custGeom>
            <a:avLst/>
            <a:gdLst/>
            <a:ahLst/>
            <a:cxnLst/>
            <a:rect l="l" t="t" r="r" b="b"/>
            <a:pathLst>
              <a:path w="4090669" h="6765290">
                <a:moveTo>
                  <a:pt x="0" y="0"/>
                </a:moveTo>
                <a:lnTo>
                  <a:pt x="4090639" y="0"/>
                </a:lnTo>
                <a:lnTo>
                  <a:pt x="4090639" y="6764801"/>
                </a:lnTo>
                <a:lnTo>
                  <a:pt x="0" y="6764801"/>
                </a:lnTo>
                <a:lnTo>
                  <a:pt x="0" y="0"/>
                </a:lnTo>
                <a:close/>
              </a:path>
            </a:pathLst>
          </a:custGeom>
          <a:solidFill>
            <a:srgbClr val="E9D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6599" y="2271877"/>
            <a:ext cx="4090670" cy="859790"/>
          </a:xfrm>
          <a:prstGeom prst="rect">
            <a:avLst/>
          </a:prstGeom>
          <a:solidFill>
            <a:srgbClr val="E9D7B9"/>
          </a:solidFill>
        </p:spPr>
        <p:txBody>
          <a:bodyPr vert="horz" wrap="square" lIns="0" tIns="22225" rIns="0" bIns="0" rtlCol="0">
            <a:spAutoFit/>
          </a:bodyPr>
          <a:lstStyle/>
          <a:p>
            <a:pPr marL="897890">
              <a:lnSpc>
                <a:spcPct val="100000"/>
              </a:lnSpc>
              <a:spcBef>
                <a:spcPts val="175"/>
              </a:spcBef>
            </a:pPr>
            <a:r>
              <a:rPr sz="3950" b="1" spc="-22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395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17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97899" y="3131478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D7A5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26599" y="3131478"/>
            <a:ext cx="2280285" cy="1049020"/>
          </a:xfrm>
          <a:prstGeom prst="rect">
            <a:avLst/>
          </a:prstGeom>
          <a:solidFill>
            <a:srgbClr val="D7A5A4"/>
          </a:solidFill>
        </p:spPr>
        <p:txBody>
          <a:bodyPr vert="horz" wrap="square" lIns="0" tIns="25019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970"/>
              </a:spcBef>
            </a:pPr>
            <a:r>
              <a:rPr sz="3300" b="1" spc="-40" dirty="0">
                <a:solidFill>
                  <a:srgbClr val="FFFFFF"/>
                </a:solidFill>
                <a:latin typeface="Arial"/>
                <a:cs typeface="Arial"/>
              </a:rPr>
              <a:t>/desktop</a:t>
            </a:r>
            <a:endParaRPr sz="3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97899" y="5129949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B7E7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26599" y="5129949"/>
            <a:ext cx="2280285" cy="1049020"/>
          </a:xfrm>
          <a:prstGeom prst="rect">
            <a:avLst/>
          </a:prstGeom>
          <a:solidFill>
            <a:srgbClr val="B7E7BF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1980"/>
              </a:spcBef>
            </a:pPr>
            <a:r>
              <a:rPr sz="3300" b="1" spc="-30" dirty="0">
                <a:solidFill>
                  <a:srgbClr val="FFFFFF"/>
                </a:solidFill>
                <a:latin typeface="Arial"/>
                <a:cs typeface="Arial"/>
              </a:rPr>
              <a:t>/mobile</a:t>
            </a:r>
            <a:endParaRPr sz="3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985133" y="7128421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76" y="0"/>
                </a:lnTo>
                <a:lnTo>
                  <a:pt x="2613176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8EC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26599" y="7128421"/>
            <a:ext cx="2280285" cy="1049020"/>
          </a:xfrm>
          <a:prstGeom prst="rect">
            <a:avLst/>
          </a:prstGeom>
          <a:solidFill>
            <a:srgbClr val="8EC0D7"/>
          </a:solidFill>
        </p:spPr>
        <p:txBody>
          <a:bodyPr vert="horz" wrap="square" lIns="0" tIns="25336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1995"/>
              </a:spcBef>
            </a:pPr>
            <a:r>
              <a:rPr sz="3300" b="1" spc="35" dirty="0">
                <a:solidFill>
                  <a:srgbClr val="FFFFFF"/>
                </a:solidFill>
                <a:latin typeface="Arial"/>
                <a:cs typeface="Arial"/>
              </a:rPr>
              <a:t>/fridge</a:t>
            </a:r>
            <a:endParaRPr sz="3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029272" y="399480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29272" y="626607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0873" y="4903325"/>
            <a:ext cx="611505" cy="1259205"/>
          </a:xfrm>
          <a:custGeom>
            <a:avLst/>
            <a:gdLst/>
            <a:ahLst/>
            <a:cxnLst/>
            <a:rect l="l" t="t" r="r" b="b"/>
            <a:pathLst>
              <a:path w="611504" h="1259204">
                <a:moveTo>
                  <a:pt x="552696" y="0"/>
                </a:moveTo>
                <a:lnTo>
                  <a:pt x="58524" y="0"/>
                </a:lnTo>
                <a:lnTo>
                  <a:pt x="35836" y="4629"/>
                </a:lnTo>
                <a:lnTo>
                  <a:pt x="17223" y="17223"/>
                </a:lnTo>
                <a:lnTo>
                  <a:pt x="4629" y="35836"/>
                </a:lnTo>
                <a:lnTo>
                  <a:pt x="0" y="58524"/>
                </a:lnTo>
                <a:lnTo>
                  <a:pt x="0" y="1200212"/>
                </a:lnTo>
                <a:lnTo>
                  <a:pt x="4629" y="1223034"/>
                </a:lnTo>
                <a:lnTo>
                  <a:pt x="17223" y="1241632"/>
                </a:lnTo>
                <a:lnTo>
                  <a:pt x="35836" y="1254152"/>
                </a:lnTo>
                <a:lnTo>
                  <a:pt x="58524" y="1258737"/>
                </a:lnTo>
                <a:lnTo>
                  <a:pt x="552696" y="1258737"/>
                </a:lnTo>
                <a:lnTo>
                  <a:pt x="575384" y="1254107"/>
                </a:lnTo>
                <a:lnTo>
                  <a:pt x="593998" y="1241514"/>
                </a:lnTo>
                <a:lnTo>
                  <a:pt x="606591" y="1222901"/>
                </a:lnTo>
                <a:lnTo>
                  <a:pt x="611221" y="1200212"/>
                </a:lnTo>
                <a:lnTo>
                  <a:pt x="611221" y="1106374"/>
                </a:lnTo>
                <a:lnTo>
                  <a:pt x="41803" y="1106374"/>
                </a:lnTo>
                <a:lnTo>
                  <a:pt x="41803" y="170559"/>
                </a:lnTo>
                <a:lnTo>
                  <a:pt x="611221" y="170559"/>
                </a:lnTo>
                <a:lnTo>
                  <a:pt x="611221" y="108296"/>
                </a:lnTo>
                <a:lnTo>
                  <a:pt x="250508" y="108296"/>
                </a:lnTo>
                <a:lnTo>
                  <a:pt x="243938" y="101627"/>
                </a:lnTo>
                <a:lnTo>
                  <a:pt x="243937" y="85260"/>
                </a:lnTo>
                <a:lnTo>
                  <a:pt x="250508" y="78688"/>
                </a:lnTo>
                <a:lnTo>
                  <a:pt x="611221" y="78688"/>
                </a:lnTo>
                <a:lnTo>
                  <a:pt x="611221" y="58524"/>
                </a:lnTo>
                <a:lnTo>
                  <a:pt x="606635" y="35836"/>
                </a:lnTo>
                <a:lnTo>
                  <a:pt x="594116" y="17223"/>
                </a:lnTo>
                <a:lnTo>
                  <a:pt x="575517" y="4629"/>
                </a:lnTo>
                <a:lnTo>
                  <a:pt x="552696" y="0"/>
                </a:lnTo>
                <a:close/>
              </a:path>
              <a:path w="611504" h="1259204">
                <a:moveTo>
                  <a:pt x="611221" y="170559"/>
                </a:moveTo>
                <a:lnTo>
                  <a:pt x="569417" y="170559"/>
                </a:lnTo>
                <a:lnTo>
                  <a:pt x="569417" y="1106374"/>
                </a:lnTo>
                <a:lnTo>
                  <a:pt x="611221" y="1106374"/>
                </a:lnTo>
                <a:lnTo>
                  <a:pt x="611221" y="170559"/>
                </a:lnTo>
                <a:close/>
              </a:path>
              <a:path w="611504" h="1259204">
                <a:moveTo>
                  <a:pt x="611221" y="78688"/>
                </a:moveTo>
                <a:lnTo>
                  <a:pt x="250508" y="78688"/>
                </a:lnTo>
                <a:lnTo>
                  <a:pt x="258691" y="78689"/>
                </a:lnTo>
                <a:lnTo>
                  <a:pt x="361007" y="78689"/>
                </a:lnTo>
                <a:lnTo>
                  <a:pt x="367578" y="85260"/>
                </a:lnTo>
                <a:lnTo>
                  <a:pt x="367578" y="101627"/>
                </a:lnTo>
                <a:lnTo>
                  <a:pt x="361007" y="108296"/>
                </a:lnTo>
                <a:lnTo>
                  <a:pt x="611221" y="108296"/>
                </a:lnTo>
                <a:lnTo>
                  <a:pt x="611221" y="78688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3778" y="7354643"/>
            <a:ext cx="1465580" cy="3082290"/>
          </a:xfrm>
          <a:custGeom>
            <a:avLst/>
            <a:gdLst/>
            <a:ahLst/>
            <a:cxnLst/>
            <a:rect l="l" t="t" r="r" b="b"/>
            <a:pathLst>
              <a:path w="1465579" h="3082290">
                <a:moveTo>
                  <a:pt x="732586" y="0"/>
                </a:moveTo>
                <a:lnTo>
                  <a:pt x="659427" y="166"/>
                </a:lnTo>
                <a:lnTo>
                  <a:pt x="515722" y="2042"/>
                </a:lnTo>
                <a:lnTo>
                  <a:pt x="379838" y="5994"/>
                </a:lnTo>
                <a:lnTo>
                  <a:pt x="316456" y="8755"/>
                </a:lnTo>
                <a:lnTo>
                  <a:pt x="256983" y="12044"/>
                </a:lnTo>
                <a:lnTo>
                  <a:pt x="202068" y="15862"/>
                </a:lnTo>
                <a:lnTo>
                  <a:pt x="152364" y="20213"/>
                </a:lnTo>
                <a:lnTo>
                  <a:pt x="108520" y="25100"/>
                </a:lnTo>
                <a:lnTo>
                  <a:pt x="41020" y="36492"/>
                </a:lnTo>
                <a:lnTo>
                  <a:pt x="4774" y="50059"/>
                </a:lnTo>
                <a:lnTo>
                  <a:pt x="0" y="57665"/>
                </a:lnTo>
                <a:lnTo>
                  <a:pt x="0" y="1802033"/>
                </a:lnTo>
                <a:lnTo>
                  <a:pt x="1465412" y="1802033"/>
                </a:lnTo>
                <a:lnTo>
                  <a:pt x="1465412" y="1495928"/>
                </a:lnTo>
                <a:lnTo>
                  <a:pt x="150409" y="1495928"/>
                </a:lnTo>
                <a:lnTo>
                  <a:pt x="146317" y="1486318"/>
                </a:lnTo>
                <a:lnTo>
                  <a:pt x="137314" y="1461010"/>
                </a:lnTo>
                <a:lnTo>
                  <a:pt x="128312" y="1425290"/>
                </a:lnTo>
                <a:lnTo>
                  <a:pt x="124220" y="1384442"/>
                </a:lnTo>
                <a:lnTo>
                  <a:pt x="124220" y="427923"/>
                </a:lnTo>
                <a:lnTo>
                  <a:pt x="128312" y="387036"/>
                </a:lnTo>
                <a:lnTo>
                  <a:pt x="137314" y="351234"/>
                </a:lnTo>
                <a:lnTo>
                  <a:pt x="146317" y="325844"/>
                </a:lnTo>
                <a:lnTo>
                  <a:pt x="150409" y="316197"/>
                </a:lnTo>
                <a:lnTo>
                  <a:pt x="1465412" y="316197"/>
                </a:lnTo>
                <a:lnTo>
                  <a:pt x="1465412" y="57665"/>
                </a:lnTo>
                <a:lnTo>
                  <a:pt x="1424367" y="37266"/>
                </a:lnTo>
                <a:lnTo>
                  <a:pt x="1356829" y="26096"/>
                </a:lnTo>
                <a:lnTo>
                  <a:pt x="1312964" y="21245"/>
                </a:lnTo>
                <a:lnTo>
                  <a:pt x="1263235" y="16887"/>
                </a:lnTo>
                <a:lnTo>
                  <a:pt x="1208297" y="13024"/>
                </a:lnTo>
                <a:lnTo>
                  <a:pt x="1148800" y="9658"/>
                </a:lnTo>
                <a:lnTo>
                  <a:pt x="1018737" y="4422"/>
                </a:lnTo>
                <a:lnTo>
                  <a:pt x="878261" y="1198"/>
                </a:lnTo>
                <a:lnTo>
                  <a:pt x="732586" y="0"/>
                </a:lnTo>
                <a:close/>
              </a:path>
              <a:path w="1465579" h="3082290">
                <a:moveTo>
                  <a:pt x="1465412" y="316197"/>
                </a:moveTo>
                <a:lnTo>
                  <a:pt x="191976" y="316197"/>
                </a:lnTo>
                <a:lnTo>
                  <a:pt x="190099" y="328389"/>
                </a:lnTo>
                <a:lnTo>
                  <a:pt x="185969" y="357719"/>
                </a:lnTo>
                <a:lnTo>
                  <a:pt x="181840" y="393318"/>
                </a:lnTo>
                <a:lnTo>
                  <a:pt x="179963" y="424319"/>
                </a:lnTo>
                <a:lnTo>
                  <a:pt x="179963" y="1387805"/>
                </a:lnTo>
                <a:lnTo>
                  <a:pt x="181836" y="1418813"/>
                </a:lnTo>
                <a:lnTo>
                  <a:pt x="185966" y="1454412"/>
                </a:lnTo>
                <a:lnTo>
                  <a:pt x="190098" y="1483738"/>
                </a:lnTo>
                <a:lnTo>
                  <a:pt x="191976" y="1495928"/>
                </a:lnTo>
                <a:lnTo>
                  <a:pt x="1465412" y="1495928"/>
                </a:lnTo>
                <a:lnTo>
                  <a:pt x="1465412" y="316197"/>
                </a:lnTo>
                <a:close/>
              </a:path>
              <a:path w="1465579" h="3082290">
                <a:moveTo>
                  <a:pt x="1406546" y="2998583"/>
                </a:moveTo>
                <a:lnTo>
                  <a:pt x="58866" y="2998583"/>
                </a:lnTo>
                <a:lnTo>
                  <a:pt x="58866" y="3082197"/>
                </a:lnTo>
                <a:lnTo>
                  <a:pt x="260934" y="3082197"/>
                </a:lnTo>
                <a:lnTo>
                  <a:pt x="260934" y="3041831"/>
                </a:lnTo>
                <a:lnTo>
                  <a:pt x="1406546" y="3041831"/>
                </a:lnTo>
                <a:lnTo>
                  <a:pt x="1406546" y="2998583"/>
                </a:lnTo>
                <a:close/>
              </a:path>
              <a:path w="1465579" h="3082290">
                <a:moveTo>
                  <a:pt x="1406546" y="3041831"/>
                </a:moveTo>
                <a:lnTo>
                  <a:pt x="1204478" y="3041831"/>
                </a:lnTo>
                <a:lnTo>
                  <a:pt x="1204478" y="3082197"/>
                </a:lnTo>
                <a:lnTo>
                  <a:pt x="1406546" y="3082197"/>
                </a:lnTo>
                <a:lnTo>
                  <a:pt x="1406546" y="3041831"/>
                </a:lnTo>
                <a:close/>
              </a:path>
              <a:path w="1465579" h="3082290">
                <a:moveTo>
                  <a:pt x="1465412" y="1845762"/>
                </a:moveTo>
                <a:lnTo>
                  <a:pt x="0" y="1845762"/>
                </a:lnTo>
                <a:lnTo>
                  <a:pt x="0" y="2998583"/>
                </a:lnTo>
                <a:lnTo>
                  <a:pt x="1465412" y="2998583"/>
                </a:lnTo>
                <a:lnTo>
                  <a:pt x="1465412" y="2028368"/>
                </a:lnTo>
                <a:lnTo>
                  <a:pt x="313312" y="2028368"/>
                </a:lnTo>
                <a:lnTo>
                  <a:pt x="272464" y="2024276"/>
                </a:lnTo>
                <a:lnTo>
                  <a:pt x="236744" y="2015273"/>
                </a:lnTo>
                <a:lnTo>
                  <a:pt x="211437" y="2006270"/>
                </a:lnTo>
                <a:lnTo>
                  <a:pt x="201827" y="2002178"/>
                </a:lnTo>
                <a:lnTo>
                  <a:pt x="201827" y="1960612"/>
                </a:lnTo>
                <a:lnTo>
                  <a:pt x="1465412" y="1960612"/>
                </a:lnTo>
                <a:lnTo>
                  <a:pt x="1465412" y="1845762"/>
                </a:lnTo>
                <a:close/>
              </a:path>
              <a:path w="1465579" h="3082290">
                <a:moveTo>
                  <a:pt x="1465412" y="1960612"/>
                </a:moveTo>
                <a:lnTo>
                  <a:pt x="1263585" y="1960612"/>
                </a:lnTo>
                <a:lnTo>
                  <a:pt x="1263585" y="2002178"/>
                </a:lnTo>
                <a:lnTo>
                  <a:pt x="1253975" y="2006270"/>
                </a:lnTo>
                <a:lnTo>
                  <a:pt x="1228668" y="2015273"/>
                </a:lnTo>
                <a:lnTo>
                  <a:pt x="1192948" y="2024276"/>
                </a:lnTo>
                <a:lnTo>
                  <a:pt x="1152099" y="2028368"/>
                </a:lnTo>
                <a:lnTo>
                  <a:pt x="1465412" y="2028368"/>
                </a:lnTo>
                <a:lnTo>
                  <a:pt x="1465412" y="1960612"/>
                </a:lnTo>
                <a:close/>
              </a:path>
              <a:path w="1465579" h="3082290">
                <a:moveTo>
                  <a:pt x="1263585" y="1960612"/>
                </a:moveTo>
                <a:lnTo>
                  <a:pt x="201827" y="1960612"/>
                </a:lnTo>
                <a:lnTo>
                  <a:pt x="213981" y="1962489"/>
                </a:lnTo>
                <a:lnTo>
                  <a:pt x="243228" y="1966619"/>
                </a:lnTo>
                <a:lnTo>
                  <a:pt x="278745" y="1970748"/>
                </a:lnTo>
                <a:lnTo>
                  <a:pt x="309708" y="1972625"/>
                </a:lnTo>
                <a:lnTo>
                  <a:pt x="1155463" y="1972625"/>
                </a:lnTo>
                <a:lnTo>
                  <a:pt x="1186463" y="1970748"/>
                </a:lnTo>
                <a:lnTo>
                  <a:pt x="1222063" y="1966619"/>
                </a:lnTo>
                <a:lnTo>
                  <a:pt x="1251393" y="1962489"/>
                </a:lnTo>
                <a:lnTo>
                  <a:pt x="1263585" y="1960612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6864" y="1054393"/>
            <a:ext cx="3519804" cy="2839085"/>
          </a:xfrm>
          <a:custGeom>
            <a:avLst/>
            <a:gdLst/>
            <a:ahLst/>
            <a:cxnLst/>
            <a:rect l="l" t="t" r="r" b="b"/>
            <a:pathLst>
              <a:path w="3519804" h="2839085">
                <a:moveTo>
                  <a:pt x="2230043" y="2729334"/>
                </a:moveTo>
                <a:lnTo>
                  <a:pt x="1217436" y="2729334"/>
                </a:lnTo>
                <a:lnTo>
                  <a:pt x="1217436" y="2839036"/>
                </a:lnTo>
                <a:lnTo>
                  <a:pt x="2230043" y="2839036"/>
                </a:lnTo>
                <a:lnTo>
                  <a:pt x="2230043" y="2729334"/>
                </a:lnTo>
                <a:close/>
              </a:path>
              <a:path w="3519804" h="2839085">
                <a:moveTo>
                  <a:pt x="1993319" y="2412878"/>
                </a:moveTo>
                <a:lnTo>
                  <a:pt x="1454435" y="2412878"/>
                </a:lnTo>
                <a:lnTo>
                  <a:pt x="1449486" y="2434048"/>
                </a:lnTo>
                <a:lnTo>
                  <a:pt x="1390374" y="2729334"/>
                </a:lnTo>
                <a:lnTo>
                  <a:pt x="2057104" y="2729334"/>
                </a:lnTo>
                <a:lnTo>
                  <a:pt x="1997992" y="2434048"/>
                </a:lnTo>
                <a:lnTo>
                  <a:pt x="1993319" y="2412878"/>
                </a:lnTo>
                <a:close/>
              </a:path>
              <a:path w="3519804" h="2839085">
                <a:moveTo>
                  <a:pt x="3443355" y="0"/>
                </a:moveTo>
                <a:lnTo>
                  <a:pt x="75883" y="0"/>
                </a:lnTo>
                <a:lnTo>
                  <a:pt x="46403" y="5982"/>
                </a:lnTo>
                <a:lnTo>
                  <a:pt x="22276" y="22276"/>
                </a:lnTo>
                <a:lnTo>
                  <a:pt x="5982" y="46403"/>
                </a:lnTo>
                <a:lnTo>
                  <a:pt x="0" y="75883"/>
                </a:lnTo>
                <a:lnTo>
                  <a:pt x="0" y="2336994"/>
                </a:lnTo>
                <a:lnTo>
                  <a:pt x="5982" y="2366474"/>
                </a:lnTo>
                <a:lnTo>
                  <a:pt x="22276" y="2390601"/>
                </a:lnTo>
                <a:lnTo>
                  <a:pt x="46403" y="2406895"/>
                </a:lnTo>
                <a:lnTo>
                  <a:pt x="75883" y="2412878"/>
                </a:lnTo>
                <a:lnTo>
                  <a:pt x="3443355" y="2412878"/>
                </a:lnTo>
                <a:lnTo>
                  <a:pt x="3472835" y="2406895"/>
                </a:lnTo>
                <a:lnTo>
                  <a:pt x="3496962" y="2390601"/>
                </a:lnTo>
                <a:lnTo>
                  <a:pt x="3513256" y="2366474"/>
                </a:lnTo>
                <a:lnTo>
                  <a:pt x="3519239" y="2336994"/>
                </a:lnTo>
                <a:lnTo>
                  <a:pt x="3519239" y="2001567"/>
                </a:lnTo>
                <a:lnTo>
                  <a:pt x="202356" y="2001567"/>
                </a:lnTo>
                <a:lnTo>
                  <a:pt x="202356" y="227650"/>
                </a:lnTo>
                <a:lnTo>
                  <a:pt x="3519239" y="227650"/>
                </a:lnTo>
                <a:lnTo>
                  <a:pt x="3519239" y="137470"/>
                </a:lnTo>
                <a:lnTo>
                  <a:pt x="1759619" y="137470"/>
                </a:lnTo>
                <a:lnTo>
                  <a:pt x="1746470" y="134850"/>
                </a:lnTo>
                <a:lnTo>
                  <a:pt x="1735719" y="127690"/>
                </a:lnTo>
                <a:lnTo>
                  <a:pt x="1728464" y="117033"/>
                </a:lnTo>
                <a:lnTo>
                  <a:pt x="1725801" y="103927"/>
                </a:lnTo>
                <a:lnTo>
                  <a:pt x="1728464" y="90778"/>
                </a:lnTo>
                <a:lnTo>
                  <a:pt x="1735719" y="80027"/>
                </a:lnTo>
                <a:lnTo>
                  <a:pt x="1746470" y="72772"/>
                </a:lnTo>
                <a:lnTo>
                  <a:pt x="1759619" y="70109"/>
                </a:lnTo>
                <a:lnTo>
                  <a:pt x="3518066" y="70109"/>
                </a:lnTo>
                <a:lnTo>
                  <a:pt x="3513249" y="46403"/>
                </a:lnTo>
                <a:lnTo>
                  <a:pt x="3496956" y="22276"/>
                </a:lnTo>
                <a:lnTo>
                  <a:pt x="3472833" y="5982"/>
                </a:lnTo>
                <a:lnTo>
                  <a:pt x="3443355" y="0"/>
                </a:lnTo>
                <a:close/>
              </a:path>
              <a:path w="3519804" h="2839085">
                <a:moveTo>
                  <a:pt x="3519239" y="227650"/>
                </a:moveTo>
                <a:lnTo>
                  <a:pt x="3316883" y="227650"/>
                </a:lnTo>
                <a:lnTo>
                  <a:pt x="3316883" y="2001567"/>
                </a:lnTo>
                <a:lnTo>
                  <a:pt x="3519239" y="2001567"/>
                </a:lnTo>
                <a:lnTo>
                  <a:pt x="3519239" y="227650"/>
                </a:lnTo>
                <a:close/>
              </a:path>
              <a:path w="3519804" h="2839085">
                <a:moveTo>
                  <a:pt x="3518066" y="70109"/>
                </a:moveTo>
                <a:lnTo>
                  <a:pt x="1759619" y="70109"/>
                </a:lnTo>
                <a:lnTo>
                  <a:pt x="1772768" y="72772"/>
                </a:lnTo>
                <a:lnTo>
                  <a:pt x="1783519" y="80027"/>
                </a:lnTo>
                <a:lnTo>
                  <a:pt x="1790775" y="90778"/>
                </a:lnTo>
                <a:lnTo>
                  <a:pt x="1793437" y="103927"/>
                </a:lnTo>
                <a:lnTo>
                  <a:pt x="1790775" y="117033"/>
                </a:lnTo>
                <a:lnTo>
                  <a:pt x="1783519" y="127690"/>
                </a:lnTo>
                <a:lnTo>
                  <a:pt x="1772768" y="134850"/>
                </a:lnTo>
                <a:lnTo>
                  <a:pt x="1759619" y="137470"/>
                </a:lnTo>
                <a:lnTo>
                  <a:pt x="3519239" y="137470"/>
                </a:lnTo>
                <a:lnTo>
                  <a:pt x="3519239" y="75883"/>
                </a:lnTo>
                <a:lnTo>
                  <a:pt x="3518066" y="70109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26599" y="2271877"/>
            <a:ext cx="4090670" cy="6765290"/>
          </a:xfrm>
          <a:custGeom>
            <a:avLst/>
            <a:gdLst/>
            <a:ahLst/>
            <a:cxnLst/>
            <a:rect l="l" t="t" r="r" b="b"/>
            <a:pathLst>
              <a:path w="4090669" h="6765290">
                <a:moveTo>
                  <a:pt x="0" y="0"/>
                </a:moveTo>
                <a:lnTo>
                  <a:pt x="4090639" y="0"/>
                </a:lnTo>
                <a:lnTo>
                  <a:pt x="4090639" y="6764801"/>
                </a:lnTo>
                <a:lnTo>
                  <a:pt x="0" y="6764801"/>
                </a:lnTo>
                <a:lnTo>
                  <a:pt x="0" y="0"/>
                </a:lnTo>
                <a:close/>
              </a:path>
            </a:pathLst>
          </a:custGeom>
          <a:solidFill>
            <a:srgbClr val="E9D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6599" y="2271877"/>
            <a:ext cx="4090670" cy="859790"/>
          </a:xfrm>
          <a:prstGeom prst="rect">
            <a:avLst/>
          </a:prstGeom>
          <a:solidFill>
            <a:srgbClr val="E9D7B9"/>
          </a:solidFill>
        </p:spPr>
        <p:txBody>
          <a:bodyPr vert="horz" wrap="square" lIns="0" tIns="22225" rIns="0" bIns="0" rtlCol="0">
            <a:spAutoFit/>
          </a:bodyPr>
          <a:lstStyle/>
          <a:p>
            <a:pPr marL="897890">
              <a:lnSpc>
                <a:spcPct val="100000"/>
              </a:lnSpc>
              <a:spcBef>
                <a:spcPts val="175"/>
              </a:spcBef>
            </a:pPr>
            <a:r>
              <a:rPr sz="3950" b="1" spc="-22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395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17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9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70142" y="2534616"/>
            <a:ext cx="7939405" cy="1116330"/>
          </a:xfrm>
          <a:custGeom>
            <a:avLst/>
            <a:gdLst/>
            <a:ahLst/>
            <a:cxnLst/>
            <a:rect l="l" t="t" r="r" b="b"/>
            <a:pathLst>
              <a:path w="7939405" h="1116329">
                <a:moveTo>
                  <a:pt x="0" y="0"/>
                </a:moveTo>
                <a:lnTo>
                  <a:pt x="7897558" y="1109929"/>
                </a:lnTo>
                <a:lnTo>
                  <a:pt x="7939034" y="1115758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44970" y="3482790"/>
            <a:ext cx="346710" cy="323850"/>
          </a:xfrm>
          <a:custGeom>
            <a:avLst/>
            <a:gdLst/>
            <a:ahLst/>
            <a:cxnLst/>
            <a:rect l="l" t="t" r="r" b="b"/>
            <a:pathLst>
              <a:path w="346709" h="323850">
                <a:moveTo>
                  <a:pt x="45464" y="0"/>
                </a:moveTo>
                <a:lnTo>
                  <a:pt x="0" y="323512"/>
                </a:lnTo>
                <a:lnTo>
                  <a:pt x="346240" y="207223"/>
                </a:lnTo>
                <a:lnTo>
                  <a:pt x="45464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97899" y="3131478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D7A5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26599" y="3131478"/>
            <a:ext cx="2280285" cy="1049020"/>
          </a:xfrm>
          <a:prstGeom prst="rect">
            <a:avLst/>
          </a:prstGeom>
          <a:solidFill>
            <a:srgbClr val="D7A5A4"/>
          </a:solidFill>
        </p:spPr>
        <p:txBody>
          <a:bodyPr vert="horz" wrap="square" lIns="0" tIns="25019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970"/>
              </a:spcBef>
            </a:pPr>
            <a:r>
              <a:rPr sz="3300" b="1" spc="-40" dirty="0">
                <a:solidFill>
                  <a:srgbClr val="FFFFFF"/>
                </a:solidFill>
                <a:latin typeface="Arial"/>
                <a:cs typeface="Arial"/>
              </a:rPr>
              <a:t>/desktop</a:t>
            </a:r>
            <a:endParaRPr sz="3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49120" y="5653325"/>
            <a:ext cx="7950200" cy="0"/>
          </a:xfrm>
          <a:custGeom>
            <a:avLst/>
            <a:gdLst/>
            <a:ahLst/>
            <a:cxnLst/>
            <a:rect l="l" t="t" r="r" b="b"/>
            <a:pathLst>
              <a:path w="7950200">
                <a:moveTo>
                  <a:pt x="0" y="0"/>
                </a:moveTo>
                <a:lnTo>
                  <a:pt x="7907731" y="0"/>
                </a:lnTo>
                <a:lnTo>
                  <a:pt x="7949615" y="0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56854" y="5489979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0" y="0"/>
                </a:moveTo>
                <a:lnTo>
                  <a:pt x="0" y="326691"/>
                </a:lnTo>
                <a:lnTo>
                  <a:pt x="326691" y="163345"/>
                </a:lnTo>
                <a:lnTo>
                  <a:pt x="0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997899" y="5129949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B7E7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326599" y="5129949"/>
            <a:ext cx="2280285" cy="1049020"/>
          </a:xfrm>
          <a:prstGeom prst="rect">
            <a:avLst/>
          </a:prstGeom>
          <a:solidFill>
            <a:srgbClr val="B7E7BF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1980"/>
              </a:spcBef>
            </a:pPr>
            <a:r>
              <a:rPr sz="3300" b="1" spc="-30" dirty="0">
                <a:solidFill>
                  <a:srgbClr val="FFFFFF"/>
                </a:solidFill>
                <a:latin typeface="Arial"/>
                <a:cs typeface="Arial"/>
              </a:rPr>
              <a:t>/mobile</a:t>
            </a:r>
            <a:endParaRPr sz="3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985133" y="7128421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76" y="0"/>
                </a:lnTo>
                <a:lnTo>
                  <a:pt x="2613176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8EC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326599" y="7128421"/>
            <a:ext cx="2280285" cy="1049020"/>
          </a:xfrm>
          <a:prstGeom prst="rect">
            <a:avLst/>
          </a:prstGeom>
          <a:solidFill>
            <a:srgbClr val="8EC0D7"/>
          </a:solidFill>
        </p:spPr>
        <p:txBody>
          <a:bodyPr vert="horz" wrap="square" lIns="0" tIns="25336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1995"/>
              </a:spcBef>
            </a:pPr>
            <a:r>
              <a:rPr sz="3300" b="1" spc="35" dirty="0">
                <a:solidFill>
                  <a:srgbClr val="FFFFFF"/>
                </a:solidFill>
                <a:latin typeface="Arial"/>
                <a:cs typeface="Arial"/>
              </a:rPr>
              <a:t>/fridge</a:t>
            </a:r>
            <a:endParaRPr sz="33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029272" y="399480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29272" y="626607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40873" y="4903325"/>
            <a:ext cx="611505" cy="1259205"/>
          </a:xfrm>
          <a:custGeom>
            <a:avLst/>
            <a:gdLst/>
            <a:ahLst/>
            <a:cxnLst/>
            <a:rect l="l" t="t" r="r" b="b"/>
            <a:pathLst>
              <a:path w="611504" h="1259204">
                <a:moveTo>
                  <a:pt x="552696" y="0"/>
                </a:moveTo>
                <a:lnTo>
                  <a:pt x="58524" y="0"/>
                </a:lnTo>
                <a:lnTo>
                  <a:pt x="35836" y="4629"/>
                </a:lnTo>
                <a:lnTo>
                  <a:pt x="17223" y="17223"/>
                </a:lnTo>
                <a:lnTo>
                  <a:pt x="4629" y="35836"/>
                </a:lnTo>
                <a:lnTo>
                  <a:pt x="0" y="58524"/>
                </a:lnTo>
                <a:lnTo>
                  <a:pt x="0" y="1200212"/>
                </a:lnTo>
                <a:lnTo>
                  <a:pt x="4629" y="1223034"/>
                </a:lnTo>
                <a:lnTo>
                  <a:pt x="17223" y="1241632"/>
                </a:lnTo>
                <a:lnTo>
                  <a:pt x="35836" y="1254152"/>
                </a:lnTo>
                <a:lnTo>
                  <a:pt x="58524" y="1258737"/>
                </a:lnTo>
                <a:lnTo>
                  <a:pt x="552696" y="1258737"/>
                </a:lnTo>
                <a:lnTo>
                  <a:pt x="575384" y="1254107"/>
                </a:lnTo>
                <a:lnTo>
                  <a:pt x="593998" y="1241514"/>
                </a:lnTo>
                <a:lnTo>
                  <a:pt x="606591" y="1222901"/>
                </a:lnTo>
                <a:lnTo>
                  <a:pt x="611221" y="1200212"/>
                </a:lnTo>
                <a:lnTo>
                  <a:pt x="611221" y="1106374"/>
                </a:lnTo>
                <a:lnTo>
                  <a:pt x="41803" y="1106374"/>
                </a:lnTo>
                <a:lnTo>
                  <a:pt x="41803" y="170559"/>
                </a:lnTo>
                <a:lnTo>
                  <a:pt x="611221" y="170559"/>
                </a:lnTo>
                <a:lnTo>
                  <a:pt x="611221" y="108296"/>
                </a:lnTo>
                <a:lnTo>
                  <a:pt x="250508" y="108296"/>
                </a:lnTo>
                <a:lnTo>
                  <a:pt x="243938" y="101627"/>
                </a:lnTo>
                <a:lnTo>
                  <a:pt x="243937" y="85260"/>
                </a:lnTo>
                <a:lnTo>
                  <a:pt x="250508" y="78688"/>
                </a:lnTo>
                <a:lnTo>
                  <a:pt x="611221" y="78688"/>
                </a:lnTo>
                <a:lnTo>
                  <a:pt x="611221" y="58524"/>
                </a:lnTo>
                <a:lnTo>
                  <a:pt x="606635" y="35836"/>
                </a:lnTo>
                <a:lnTo>
                  <a:pt x="594116" y="17223"/>
                </a:lnTo>
                <a:lnTo>
                  <a:pt x="575517" y="4629"/>
                </a:lnTo>
                <a:lnTo>
                  <a:pt x="552696" y="0"/>
                </a:lnTo>
                <a:close/>
              </a:path>
              <a:path w="611504" h="1259204">
                <a:moveTo>
                  <a:pt x="611221" y="170559"/>
                </a:moveTo>
                <a:lnTo>
                  <a:pt x="569417" y="170559"/>
                </a:lnTo>
                <a:lnTo>
                  <a:pt x="569417" y="1106374"/>
                </a:lnTo>
                <a:lnTo>
                  <a:pt x="611221" y="1106374"/>
                </a:lnTo>
                <a:lnTo>
                  <a:pt x="611221" y="170559"/>
                </a:lnTo>
                <a:close/>
              </a:path>
              <a:path w="611504" h="1259204">
                <a:moveTo>
                  <a:pt x="611221" y="78688"/>
                </a:moveTo>
                <a:lnTo>
                  <a:pt x="250508" y="78688"/>
                </a:lnTo>
                <a:lnTo>
                  <a:pt x="258691" y="78689"/>
                </a:lnTo>
                <a:lnTo>
                  <a:pt x="361007" y="78689"/>
                </a:lnTo>
                <a:lnTo>
                  <a:pt x="367578" y="85260"/>
                </a:lnTo>
                <a:lnTo>
                  <a:pt x="367578" y="101627"/>
                </a:lnTo>
                <a:lnTo>
                  <a:pt x="361007" y="108296"/>
                </a:lnTo>
                <a:lnTo>
                  <a:pt x="611221" y="108296"/>
                </a:lnTo>
                <a:lnTo>
                  <a:pt x="611221" y="78688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3778" y="7354643"/>
            <a:ext cx="1465580" cy="3082290"/>
          </a:xfrm>
          <a:custGeom>
            <a:avLst/>
            <a:gdLst/>
            <a:ahLst/>
            <a:cxnLst/>
            <a:rect l="l" t="t" r="r" b="b"/>
            <a:pathLst>
              <a:path w="1465579" h="3082290">
                <a:moveTo>
                  <a:pt x="732586" y="0"/>
                </a:moveTo>
                <a:lnTo>
                  <a:pt x="659427" y="166"/>
                </a:lnTo>
                <a:lnTo>
                  <a:pt x="515722" y="2042"/>
                </a:lnTo>
                <a:lnTo>
                  <a:pt x="379838" y="5994"/>
                </a:lnTo>
                <a:lnTo>
                  <a:pt x="316456" y="8755"/>
                </a:lnTo>
                <a:lnTo>
                  <a:pt x="256983" y="12044"/>
                </a:lnTo>
                <a:lnTo>
                  <a:pt x="202068" y="15862"/>
                </a:lnTo>
                <a:lnTo>
                  <a:pt x="152364" y="20213"/>
                </a:lnTo>
                <a:lnTo>
                  <a:pt x="108520" y="25100"/>
                </a:lnTo>
                <a:lnTo>
                  <a:pt x="41020" y="36492"/>
                </a:lnTo>
                <a:lnTo>
                  <a:pt x="4774" y="50059"/>
                </a:lnTo>
                <a:lnTo>
                  <a:pt x="0" y="57665"/>
                </a:lnTo>
                <a:lnTo>
                  <a:pt x="0" y="1802033"/>
                </a:lnTo>
                <a:lnTo>
                  <a:pt x="1465412" y="1802033"/>
                </a:lnTo>
                <a:lnTo>
                  <a:pt x="1465412" y="1495928"/>
                </a:lnTo>
                <a:lnTo>
                  <a:pt x="150409" y="1495928"/>
                </a:lnTo>
                <a:lnTo>
                  <a:pt x="146317" y="1486318"/>
                </a:lnTo>
                <a:lnTo>
                  <a:pt x="137314" y="1461010"/>
                </a:lnTo>
                <a:lnTo>
                  <a:pt x="128312" y="1425290"/>
                </a:lnTo>
                <a:lnTo>
                  <a:pt x="124220" y="1384442"/>
                </a:lnTo>
                <a:lnTo>
                  <a:pt x="124220" y="427923"/>
                </a:lnTo>
                <a:lnTo>
                  <a:pt x="128312" y="387036"/>
                </a:lnTo>
                <a:lnTo>
                  <a:pt x="137314" y="351234"/>
                </a:lnTo>
                <a:lnTo>
                  <a:pt x="146317" y="325844"/>
                </a:lnTo>
                <a:lnTo>
                  <a:pt x="150409" y="316197"/>
                </a:lnTo>
                <a:lnTo>
                  <a:pt x="1465412" y="316197"/>
                </a:lnTo>
                <a:lnTo>
                  <a:pt x="1465412" y="57665"/>
                </a:lnTo>
                <a:lnTo>
                  <a:pt x="1424367" y="37266"/>
                </a:lnTo>
                <a:lnTo>
                  <a:pt x="1356829" y="26096"/>
                </a:lnTo>
                <a:lnTo>
                  <a:pt x="1312964" y="21245"/>
                </a:lnTo>
                <a:lnTo>
                  <a:pt x="1263235" y="16887"/>
                </a:lnTo>
                <a:lnTo>
                  <a:pt x="1208297" y="13024"/>
                </a:lnTo>
                <a:lnTo>
                  <a:pt x="1148800" y="9658"/>
                </a:lnTo>
                <a:lnTo>
                  <a:pt x="1018737" y="4422"/>
                </a:lnTo>
                <a:lnTo>
                  <a:pt x="878261" y="1198"/>
                </a:lnTo>
                <a:lnTo>
                  <a:pt x="732586" y="0"/>
                </a:lnTo>
                <a:close/>
              </a:path>
              <a:path w="1465579" h="3082290">
                <a:moveTo>
                  <a:pt x="1465412" y="316197"/>
                </a:moveTo>
                <a:lnTo>
                  <a:pt x="191976" y="316197"/>
                </a:lnTo>
                <a:lnTo>
                  <a:pt x="190099" y="328389"/>
                </a:lnTo>
                <a:lnTo>
                  <a:pt x="185969" y="357719"/>
                </a:lnTo>
                <a:lnTo>
                  <a:pt x="181840" y="393318"/>
                </a:lnTo>
                <a:lnTo>
                  <a:pt x="179963" y="424319"/>
                </a:lnTo>
                <a:lnTo>
                  <a:pt x="179963" y="1387805"/>
                </a:lnTo>
                <a:lnTo>
                  <a:pt x="181836" y="1418813"/>
                </a:lnTo>
                <a:lnTo>
                  <a:pt x="185966" y="1454412"/>
                </a:lnTo>
                <a:lnTo>
                  <a:pt x="190098" y="1483738"/>
                </a:lnTo>
                <a:lnTo>
                  <a:pt x="191976" y="1495928"/>
                </a:lnTo>
                <a:lnTo>
                  <a:pt x="1465412" y="1495928"/>
                </a:lnTo>
                <a:lnTo>
                  <a:pt x="1465412" y="316197"/>
                </a:lnTo>
                <a:close/>
              </a:path>
              <a:path w="1465579" h="3082290">
                <a:moveTo>
                  <a:pt x="1406546" y="2998583"/>
                </a:moveTo>
                <a:lnTo>
                  <a:pt x="58866" y="2998583"/>
                </a:lnTo>
                <a:lnTo>
                  <a:pt x="58866" y="3082197"/>
                </a:lnTo>
                <a:lnTo>
                  <a:pt x="260934" y="3082197"/>
                </a:lnTo>
                <a:lnTo>
                  <a:pt x="260934" y="3041831"/>
                </a:lnTo>
                <a:lnTo>
                  <a:pt x="1406546" y="3041831"/>
                </a:lnTo>
                <a:lnTo>
                  <a:pt x="1406546" y="2998583"/>
                </a:lnTo>
                <a:close/>
              </a:path>
              <a:path w="1465579" h="3082290">
                <a:moveTo>
                  <a:pt x="1406546" y="3041831"/>
                </a:moveTo>
                <a:lnTo>
                  <a:pt x="1204478" y="3041831"/>
                </a:lnTo>
                <a:lnTo>
                  <a:pt x="1204478" y="3082197"/>
                </a:lnTo>
                <a:lnTo>
                  <a:pt x="1406546" y="3082197"/>
                </a:lnTo>
                <a:lnTo>
                  <a:pt x="1406546" y="3041831"/>
                </a:lnTo>
                <a:close/>
              </a:path>
              <a:path w="1465579" h="3082290">
                <a:moveTo>
                  <a:pt x="1465412" y="1845762"/>
                </a:moveTo>
                <a:lnTo>
                  <a:pt x="0" y="1845762"/>
                </a:lnTo>
                <a:lnTo>
                  <a:pt x="0" y="2998583"/>
                </a:lnTo>
                <a:lnTo>
                  <a:pt x="1465412" y="2998583"/>
                </a:lnTo>
                <a:lnTo>
                  <a:pt x="1465412" y="2028368"/>
                </a:lnTo>
                <a:lnTo>
                  <a:pt x="313312" y="2028368"/>
                </a:lnTo>
                <a:lnTo>
                  <a:pt x="272464" y="2024276"/>
                </a:lnTo>
                <a:lnTo>
                  <a:pt x="236744" y="2015273"/>
                </a:lnTo>
                <a:lnTo>
                  <a:pt x="211437" y="2006270"/>
                </a:lnTo>
                <a:lnTo>
                  <a:pt x="201827" y="2002178"/>
                </a:lnTo>
                <a:lnTo>
                  <a:pt x="201827" y="1960612"/>
                </a:lnTo>
                <a:lnTo>
                  <a:pt x="1465412" y="1960612"/>
                </a:lnTo>
                <a:lnTo>
                  <a:pt x="1465412" y="1845762"/>
                </a:lnTo>
                <a:close/>
              </a:path>
              <a:path w="1465579" h="3082290">
                <a:moveTo>
                  <a:pt x="1465412" y="1960612"/>
                </a:moveTo>
                <a:lnTo>
                  <a:pt x="1263585" y="1960612"/>
                </a:lnTo>
                <a:lnTo>
                  <a:pt x="1263585" y="2002178"/>
                </a:lnTo>
                <a:lnTo>
                  <a:pt x="1253975" y="2006270"/>
                </a:lnTo>
                <a:lnTo>
                  <a:pt x="1228668" y="2015273"/>
                </a:lnTo>
                <a:lnTo>
                  <a:pt x="1192948" y="2024276"/>
                </a:lnTo>
                <a:lnTo>
                  <a:pt x="1152099" y="2028368"/>
                </a:lnTo>
                <a:lnTo>
                  <a:pt x="1465412" y="2028368"/>
                </a:lnTo>
                <a:lnTo>
                  <a:pt x="1465412" y="1960612"/>
                </a:lnTo>
                <a:close/>
              </a:path>
              <a:path w="1465579" h="3082290">
                <a:moveTo>
                  <a:pt x="1263585" y="1960612"/>
                </a:moveTo>
                <a:lnTo>
                  <a:pt x="201827" y="1960612"/>
                </a:lnTo>
                <a:lnTo>
                  <a:pt x="213981" y="1962489"/>
                </a:lnTo>
                <a:lnTo>
                  <a:pt x="243228" y="1966619"/>
                </a:lnTo>
                <a:lnTo>
                  <a:pt x="278745" y="1970748"/>
                </a:lnTo>
                <a:lnTo>
                  <a:pt x="309708" y="1972625"/>
                </a:lnTo>
                <a:lnTo>
                  <a:pt x="1155463" y="1972625"/>
                </a:lnTo>
                <a:lnTo>
                  <a:pt x="1186463" y="1970748"/>
                </a:lnTo>
                <a:lnTo>
                  <a:pt x="1222063" y="1966619"/>
                </a:lnTo>
                <a:lnTo>
                  <a:pt x="1251393" y="1962489"/>
                </a:lnTo>
                <a:lnTo>
                  <a:pt x="1263585" y="1960612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40328" y="7745186"/>
            <a:ext cx="7973695" cy="838200"/>
          </a:xfrm>
          <a:custGeom>
            <a:avLst/>
            <a:gdLst/>
            <a:ahLst/>
            <a:cxnLst/>
            <a:rect l="l" t="t" r="r" b="b"/>
            <a:pathLst>
              <a:path w="7973694" h="838200">
                <a:moveTo>
                  <a:pt x="0" y="838010"/>
                </a:moveTo>
                <a:lnTo>
                  <a:pt x="7931482" y="4378"/>
                </a:lnTo>
                <a:lnTo>
                  <a:pt x="7973136" y="0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554738" y="7587113"/>
            <a:ext cx="342265" cy="325120"/>
          </a:xfrm>
          <a:custGeom>
            <a:avLst/>
            <a:gdLst/>
            <a:ahLst/>
            <a:cxnLst/>
            <a:rect l="l" t="t" r="r" b="b"/>
            <a:pathLst>
              <a:path w="342265" h="325120">
                <a:moveTo>
                  <a:pt x="0" y="0"/>
                </a:moveTo>
                <a:lnTo>
                  <a:pt x="34145" y="324902"/>
                </a:lnTo>
                <a:lnTo>
                  <a:pt x="341979" y="128302"/>
                </a:lnTo>
                <a:lnTo>
                  <a:pt x="0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6450" y="4708230"/>
            <a:ext cx="12313384" cy="1819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z="11750" b="1" spc="-925" dirty="0">
                <a:solidFill>
                  <a:schemeClr val="bg1"/>
                </a:solidFill>
                <a:latin typeface="Arial"/>
                <a:cs typeface="Arial"/>
              </a:rPr>
              <a:t>World of </a:t>
            </a:r>
            <a:r>
              <a:rPr sz="11750" b="1" spc="-925" dirty="0">
                <a:solidFill>
                  <a:schemeClr val="bg1"/>
                </a:solidFill>
                <a:latin typeface="Arial"/>
                <a:cs typeface="Arial"/>
              </a:rPr>
              <a:t>GraphQL</a:t>
            </a:r>
            <a:endParaRPr sz="117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8188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3050" y="1997075"/>
            <a:ext cx="12846784" cy="54361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z="1175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Query</a:t>
            </a:r>
            <a:br>
              <a:rPr lang="en-GB" sz="1175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</a:br>
            <a:r>
              <a:rPr lang="en-GB" sz="1175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Mutation</a:t>
            </a:r>
            <a:br>
              <a:rPr lang="en-GB" sz="1175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</a:br>
            <a:r>
              <a:rPr lang="en-GB" sz="1175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Subscription</a:t>
            </a:r>
            <a:endParaRPr sz="11750" dirty="0">
              <a:solidFill>
                <a:schemeClr val="bg1"/>
              </a:solidFill>
              <a:latin typeface="Chalkboard SE" panose="03050602040202020205" pitchFamily="66" charset="7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7285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28E53B5-940D-BF4D-ADD7-D955B31DF648}"/>
              </a:ext>
            </a:extLst>
          </p:cNvPr>
          <p:cNvSpPr txBox="1"/>
          <p:nvPr/>
        </p:nvSpPr>
        <p:spPr>
          <a:xfrm>
            <a:off x="4870450" y="1539875"/>
            <a:ext cx="7924799" cy="59689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{</a:t>
            </a:r>
            <a:endParaRPr sz="4800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book</a:t>
            </a: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 {  </a:t>
            </a:r>
            <a:endParaRPr lang="en-GB" sz="4800" b="1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	id</a:t>
            </a:r>
            <a:r>
              <a:rPr sz="4800" b="1" spc="-5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  </a:t>
            </a:r>
            <a:endParaRPr lang="en-GB" sz="4800" b="1" spc="-5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	name</a:t>
            </a:r>
            <a:r>
              <a:rPr sz="4800" b="1" spc="-5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  </a:t>
            </a:r>
            <a:endParaRPr lang="en-GB" sz="4800" b="1" spc="-5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	pageCount</a:t>
            </a:r>
            <a:endParaRPr sz="4800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615315">
              <a:lnSpc>
                <a:spcPts val="4215"/>
              </a:lnSpc>
            </a:pP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}</a:t>
            </a:r>
            <a:endParaRPr sz="4800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</a:pP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}</a:t>
            </a:r>
            <a:endParaRPr sz="4800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8837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28E53B5-940D-BF4D-ADD7-D955B31DF648}"/>
              </a:ext>
            </a:extLst>
          </p:cNvPr>
          <p:cNvSpPr txBox="1"/>
          <p:nvPr/>
        </p:nvSpPr>
        <p:spPr>
          <a:xfrm>
            <a:off x="4870450" y="1539875"/>
            <a:ext cx="7924799" cy="59689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{</a:t>
            </a:r>
            <a:endParaRPr sz="4800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book</a:t>
            </a: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 {  </a:t>
            </a:r>
            <a:endParaRPr lang="en-GB" sz="4800" b="1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	id</a:t>
            </a:r>
            <a:r>
              <a:rPr sz="4800" b="1" spc="-5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  </a:t>
            </a:r>
            <a:endParaRPr lang="en-GB" sz="4800" b="1" spc="-5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	name</a:t>
            </a:r>
            <a:r>
              <a:rPr sz="4800" b="1" spc="-5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  </a:t>
            </a:r>
            <a:endParaRPr lang="en-GB" sz="4800" b="1" spc="-5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	pageCount</a:t>
            </a:r>
            <a:endParaRPr sz="4800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615315">
              <a:lnSpc>
                <a:spcPts val="4215"/>
              </a:lnSpc>
            </a:pP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}</a:t>
            </a:r>
            <a:endParaRPr sz="4800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</a:pP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}</a:t>
            </a:r>
            <a:endParaRPr sz="4800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6233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531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28E53B5-940D-BF4D-ADD7-D955B31DF648}"/>
              </a:ext>
            </a:extLst>
          </p:cNvPr>
          <p:cNvSpPr txBox="1"/>
          <p:nvPr/>
        </p:nvSpPr>
        <p:spPr>
          <a:xfrm>
            <a:off x="4870450" y="1539875"/>
            <a:ext cx="7924799" cy="59689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{</a:t>
            </a:r>
            <a:endParaRPr sz="4800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book</a:t>
            </a: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 {  </a:t>
            </a:r>
            <a:endParaRPr lang="en-GB" sz="4800" b="1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	</a:t>
            </a:r>
            <a:r>
              <a:rPr lang="en-GB" sz="4800" b="1" spc="-5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id</a:t>
            </a:r>
            <a:r>
              <a:rPr sz="4800" b="1" spc="-5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  </a:t>
            </a:r>
            <a:endParaRPr lang="en-GB" sz="4800" b="1" spc="-5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	name</a:t>
            </a:r>
            <a:r>
              <a:rPr sz="4800" b="1" spc="-5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  </a:t>
            </a:r>
            <a:endParaRPr lang="en-GB" sz="4800" b="1" spc="-5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	pageCount</a:t>
            </a:r>
            <a:endParaRPr sz="480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 marL="615315">
              <a:lnSpc>
                <a:spcPts val="4215"/>
              </a:lnSpc>
            </a:pP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}</a:t>
            </a:r>
            <a:endParaRPr sz="4800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</a:pP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}</a:t>
            </a:r>
            <a:endParaRPr sz="4800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80961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267" y="4594489"/>
            <a:ext cx="18310860" cy="2106667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sz="4100" b="1" spc="10" dirty="0">
                <a:solidFill>
                  <a:srgbClr val="F3F5F9"/>
                </a:solidFill>
                <a:latin typeface="Chalkboard SE" panose="03050602040202020205" pitchFamily="66" charset="77"/>
                <a:cs typeface="Courier New"/>
              </a:rPr>
              <a:t>GET	</a:t>
            </a:r>
            <a:r>
              <a:rPr lang="en-GB" sz="4400" dirty="0">
                <a:latin typeface="Chalkboard SE" panose="03050602040202020205" pitchFamily="66" charset="77"/>
              </a:rPr>
              <a:t> http://bookService/books</a:t>
            </a:r>
            <a:endParaRPr sz="4100" dirty="0"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!"""#</a:t>
            </a:r>
            <a:r>
              <a:rPr lang="en-GB"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  </a:t>
            </a: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!</a:t>
            </a:r>
            <a:r>
              <a:rPr lang="en-GB"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""""""""""""</a:t>
            </a: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"""""""""""""""""""#</a:t>
            </a:r>
            <a:endParaRPr lang="en-GB" sz="4100" dirty="0"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 </a:t>
            </a: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v</a:t>
            </a:r>
            <a:r>
              <a:rPr sz="4100" b="1" spc="-180" dirty="0" err="1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erb</a:t>
            </a: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             </a:t>
            </a:r>
            <a:r>
              <a:rPr sz="4100" b="1" spc="-16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endpoint</a:t>
            </a:r>
            <a:endParaRPr sz="4100" dirty="0">
              <a:latin typeface="Chalkboard SE" panose="03050602040202020205" pitchFamily="66" charset="77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FE0DC-AD0D-9049-ABAC-01CC8D47B450}"/>
              </a:ext>
            </a:extLst>
          </p:cNvPr>
          <p:cNvSpPr txBox="1"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EE21DB8-47C5-D347-BC35-4E5E4910AFFF}"/>
              </a:ext>
            </a:extLst>
          </p:cNvPr>
          <p:cNvSpPr txBox="1"/>
          <p:nvPr/>
        </p:nvSpPr>
        <p:spPr>
          <a:xfrm>
            <a:off x="1050667" y="4746889"/>
            <a:ext cx="18310860" cy="21066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wrap="square" lIns="0" tIns="140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b="1" spc="1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POST</a:t>
            </a:r>
            <a:r>
              <a:rPr sz="4100" b="1" spc="1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	</a:t>
            </a:r>
            <a:r>
              <a:rPr lang="en-GB" sz="4400" dirty="0">
                <a:solidFill>
                  <a:schemeClr val="bg1"/>
                </a:solidFill>
                <a:latin typeface="Chalkboard SE" panose="03050602040202020205" pitchFamily="66" charset="77"/>
              </a:rPr>
              <a:t> http://bookService/</a:t>
            </a:r>
            <a:r>
              <a:rPr lang="en-GB" sz="4400" dirty="0" err="1">
                <a:solidFill>
                  <a:schemeClr val="bg1"/>
                </a:solidFill>
                <a:latin typeface="Chalkboard SE" panose="03050602040202020205" pitchFamily="66" charset="77"/>
              </a:rPr>
              <a:t>graphql</a:t>
            </a:r>
            <a:endParaRPr sz="410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sz="4100" spc="2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!"""#</a:t>
            </a:r>
            <a:r>
              <a:rPr lang="en-GB" sz="4100" spc="2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  </a:t>
            </a:r>
            <a:r>
              <a:rPr sz="4100" spc="2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!</a:t>
            </a:r>
            <a:r>
              <a:rPr lang="en-GB" sz="4100" spc="2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""""""""""""</a:t>
            </a:r>
            <a:r>
              <a:rPr sz="4100" spc="2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"""""""""""""""""""#</a:t>
            </a:r>
            <a:endParaRPr lang="en-GB" sz="410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lang="en-GB" sz="4100" b="1" spc="-18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 </a:t>
            </a:r>
            <a:r>
              <a:rPr lang="en-GB" sz="4100" b="1" spc="-18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v</a:t>
            </a:r>
            <a:r>
              <a:rPr sz="4100" b="1" spc="-180" dirty="0" err="1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erb</a:t>
            </a:r>
            <a:r>
              <a:rPr lang="en-GB" sz="4100" b="1" spc="-18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             </a:t>
            </a:r>
            <a:r>
              <a:rPr sz="4100" b="1" spc="-16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endpoint</a:t>
            </a:r>
            <a:endParaRPr sz="4100" dirty="0">
              <a:solidFill>
                <a:schemeClr val="bg1"/>
              </a:solidFill>
              <a:latin typeface="Chalkboard SE" panose="03050602040202020205" pitchFamily="66" charset="7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555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6403" y="63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28E53B5-940D-BF4D-ADD7-D955B31DF648}"/>
              </a:ext>
            </a:extLst>
          </p:cNvPr>
          <p:cNvSpPr txBox="1"/>
          <p:nvPr/>
        </p:nvSpPr>
        <p:spPr>
          <a:xfrm>
            <a:off x="1441451" y="1768475"/>
            <a:ext cx="5029200" cy="59689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r>
              <a:rPr sz="4800" b="1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{</a:t>
            </a:r>
            <a:endParaRPr sz="480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book</a:t>
            </a:r>
            <a:r>
              <a:rPr sz="4800" b="1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 {  </a:t>
            </a:r>
            <a:endParaRPr lang="en-GB" sz="4800" b="1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	id</a:t>
            </a:r>
            <a:r>
              <a:rPr sz="4800" b="1" spc="-5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  </a:t>
            </a:r>
            <a:endParaRPr lang="en-GB" sz="4800" b="1" spc="-5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	name</a:t>
            </a:r>
            <a:r>
              <a:rPr sz="4800" b="1" spc="-5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  </a:t>
            </a:r>
            <a:endParaRPr lang="en-GB" sz="4800" b="1" spc="-5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	pageCount</a:t>
            </a:r>
            <a:endParaRPr sz="480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 marL="615315">
              <a:lnSpc>
                <a:spcPts val="4215"/>
              </a:lnSpc>
            </a:pPr>
            <a:r>
              <a:rPr sz="4800" b="1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}</a:t>
            </a:r>
            <a:endParaRPr sz="480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</a:pPr>
            <a:r>
              <a:rPr sz="4800" b="1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}</a:t>
            </a:r>
            <a:endParaRPr sz="480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2EFE0F3-D6DB-5242-99CE-6AC052069A6F}"/>
              </a:ext>
            </a:extLst>
          </p:cNvPr>
          <p:cNvSpPr txBox="1"/>
          <p:nvPr/>
        </p:nvSpPr>
        <p:spPr>
          <a:xfrm>
            <a:off x="8528050" y="1311275"/>
            <a:ext cx="10210799" cy="59368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B7E7BF"/>
              </a:solidFill>
              <a:latin typeface="Courier New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B7E7BF"/>
              </a:solidFill>
              <a:latin typeface="Courier New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B7E7BF"/>
              </a:solidFill>
              <a:latin typeface="Courier New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r>
              <a:rPr lang="en-GB" sz="4800" b="1" dirty="0">
                <a:solidFill>
                  <a:schemeClr val="accent1"/>
                </a:solidFill>
                <a:latin typeface="Courier New"/>
                <a:cs typeface="Courier New"/>
              </a:rPr>
              <a:t>"data"</a:t>
            </a:r>
            <a:r>
              <a:rPr lang="en-GB" sz="4800" b="1" dirty="0">
                <a:solidFill>
                  <a:srgbClr val="E3E2D6"/>
                </a:solidFill>
                <a:latin typeface="Courier New"/>
                <a:cs typeface="Courier New"/>
              </a:rPr>
              <a:t>:</a:t>
            </a:r>
            <a:r>
              <a:rPr lang="en-GB" sz="4800" b="1" dirty="0">
                <a:solidFill>
                  <a:srgbClr val="E9D7B9"/>
                </a:solidFill>
                <a:latin typeface="Courier New"/>
                <a:cs typeface="Courier New"/>
              </a:rPr>
              <a:t>{</a:t>
            </a:r>
            <a:endParaRPr lang="en-GB" sz="4800" dirty="0">
              <a:latin typeface="Courier New"/>
              <a:cs typeface="Courier New"/>
            </a:endParaRPr>
          </a:p>
          <a:p>
            <a:pPr marL="916940">
              <a:lnSpc>
                <a:spcPts val="4450"/>
              </a:lnSpc>
            </a:pPr>
            <a:r>
              <a:rPr lang="en-GB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en-GB" sz="4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book</a:t>
            </a:r>
            <a:r>
              <a:rPr lang="en-GB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en-GB" sz="4800" b="1" dirty="0">
                <a:solidFill>
                  <a:srgbClr val="E3E2D6"/>
                </a:solidFill>
                <a:latin typeface="Courier New"/>
                <a:cs typeface="Courier New"/>
              </a:rPr>
              <a:t>:</a:t>
            </a:r>
            <a:r>
              <a:rPr lang="en-GB" sz="4800" b="1" dirty="0">
                <a:solidFill>
                  <a:srgbClr val="E9D7B9"/>
                </a:solidFill>
                <a:latin typeface="Courier New"/>
                <a:cs typeface="Courier New"/>
              </a:rPr>
              <a:t>{</a:t>
            </a:r>
            <a:endParaRPr lang="en-GB" sz="4800" dirty="0">
              <a:latin typeface="Courier New"/>
              <a:cs typeface="Courier New"/>
            </a:endParaRPr>
          </a:p>
          <a:p>
            <a:pPr marL="1821814" marR="5080">
              <a:lnSpc>
                <a:spcPts val="4450"/>
              </a:lnSpc>
              <a:spcBef>
                <a:spcPts val="245"/>
              </a:spcBef>
            </a:pPr>
            <a:r>
              <a:rPr lang="en-GB" sz="48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"id":"1",  </a:t>
            </a:r>
          </a:p>
          <a:p>
            <a:pPr marL="1821814" marR="5080">
              <a:lnSpc>
                <a:spcPts val="4450"/>
              </a:lnSpc>
              <a:spcBef>
                <a:spcPts val="245"/>
              </a:spcBef>
            </a:pPr>
            <a:r>
              <a:rPr lang="en-GB" sz="48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"name":"</a:t>
            </a:r>
            <a:r>
              <a:rPr lang="en-GB" sz="48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DaVinci</a:t>
            </a:r>
            <a:r>
              <a:rPr lang="en-GB" sz="48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 code",  "pageCount":500</a:t>
            </a:r>
            <a:endParaRPr lang="en-GB" sz="4800" dirty="0">
              <a:solidFill>
                <a:schemeClr val="accent6">
                  <a:lumMod val="50000"/>
                </a:schemeClr>
              </a:solidFill>
              <a:latin typeface="Courier New"/>
              <a:cs typeface="Courier New"/>
            </a:endParaRPr>
          </a:p>
          <a:p>
            <a:pPr marL="916940">
              <a:lnSpc>
                <a:spcPts val="4215"/>
              </a:lnSpc>
            </a:pPr>
            <a:r>
              <a:rPr lang="en-GB" sz="4800" b="1" dirty="0">
                <a:solidFill>
                  <a:srgbClr val="E9D7B9"/>
                </a:solidFill>
                <a:latin typeface="Courier New"/>
                <a:cs typeface="Courier New"/>
              </a:rPr>
              <a:t>}</a:t>
            </a:r>
            <a:endParaRPr lang="en-GB" sz="4800" dirty="0">
              <a:latin typeface="Courier New"/>
              <a:cs typeface="Courier New"/>
            </a:endParaRPr>
          </a:p>
          <a:p>
            <a:pPr marL="12700">
              <a:lnSpc>
                <a:spcPts val="4595"/>
              </a:lnSpc>
            </a:pPr>
            <a:r>
              <a:rPr lang="en-GB" sz="4800" b="1" dirty="0">
                <a:solidFill>
                  <a:srgbClr val="E9D7B9"/>
                </a:solidFill>
                <a:latin typeface="Courier New"/>
                <a:cs typeface="Courier New"/>
              </a:rPr>
              <a:t>}</a:t>
            </a:r>
            <a:endParaRPr lang="en-GB"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8588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350" y="-37457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0050" y="1006475"/>
            <a:ext cx="13715999" cy="2012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z="11750" spc="960" dirty="0">
                <a:solidFill>
                  <a:srgbClr val="F3F5F9"/>
                </a:solidFill>
              </a:rPr>
              <a:t>REST </a:t>
            </a:r>
            <a:r>
              <a:rPr lang="en-GB" sz="13000" spc="960" dirty="0">
                <a:solidFill>
                  <a:srgbClr val="F3F5F9"/>
                </a:solidFill>
              </a:rPr>
              <a:t>API</a:t>
            </a:r>
            <a:endParaRPr sz="1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30B34-93F5-8248-A088-D942851009DA}"/>
              </a:ext>
            </a:extLst>
          </p:cNvPr>
          <p:cNvSpPr txBox="1"/>
          <p:nvPr/>
        </p:nvSpPr>
        <p:spPr>
          <a:xfrm>
            <a:off x="1670050" y="3729819"/>
            <a:ext cx="10744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   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  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   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  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62B5E-5531-C848-9E45-12A67A0DD626}"/>
              </a:ext>
            </a:extLst>
          </p:cNvPr>
          <p:cNvSpPr txBox="1"/>
          <p:nvPr/>
        </p:nvSpPr>
        <p:spPr>
          <a:xfrm>
            <a:off x="1670050" y="329247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3073748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1731" y="3321230"/>
            <a:ext cx="17260636" cy="4360921"/>
          </a:xfrm>
          <a:prstGeom prst="rect">
            <a:avLst/>
          </a:prstGeom>
        </p:spPr>
        <p:txBody>
          <a:bodyPr vert="horz" wrap="square" lIns="0" tIns="305546" rIns="0" bIns="0" rtlCol="0">
            <a:spAutoFit/>
          </a:bodyPr>
          <a:lstStyle/>
          <a:p>
            <a:pPr marL="3049270" marR="5080" indent="73025">
              <a:lnSpc>
                <a:spcPts val="15830"/>
              </a:lnSpc>
              <a:spcBef>
                <a:spcPts val="625"/>
              </a:spcBef>
            </a:pPr>
            <a:br>
              <a:rPr lang="en-GB" sz="13200" spc="210" dirty="0">
                <a:solidFill>
                  <a:srgbClr val="F3F5F9"/>
                </a:solidFill>
              </a:rPr>
            </a:br>
            <a:r>
              <a:rPr lang="en-GB" sz="15000" spc="210" dirty="0">
                <a:solidFill>
                  <a:srgbClr val="F3F5F9"/>
                </a:solidFill>
              </a:rPr>
              <a:t>Demo time !!</a:t>
            </a:r>
            <a:endParaRPr sz="15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6864" y="1054393"/>
            <a:ext cx="3519804" cy="2839085"/>
          </a:xfrm>
          <a:custGeom>
            <a:avLst/>
            <a:gdLst/>
            <a:ahLst/>
            <a:cxnLst/>
            <a:rect l="l" t="t" r="r" b="b"/>
            <a:pathLst>
              <a:path w="3519804" h="2839085">
                <a:moveTo>
                  <a:pt x="2230043" y="2729334"/>
                </a:moveTo>
                <a:lnTo>
                  <a:pt x="1217436" y="2729334"/>
                </a:lnTo>
                <a:lnTo>
                  <a:pt x="1217436" y="2839036"/>
                </a:lnTo>
                <a:lnTo>
                  <a:pt x="2230043" y="2839036"/>
                </a:lnTo>
                <a:lnTo>
                  <a:pt x="2230043" y="2729334"/>
                </a:lnTo>
                <a:close/>
              </a:path>
              <a:path w="3519804" h="2839085">
                <a:moveTo>
                  <a:pt x="1993319" y="2412878"/>
                </a:moveTo>
                <a:lnTo>
                  <a:pt x="1454435" y="2412878"/>
                </a:lnTo>
                <a:lnTo>
                  <a:pt x="1449486" y="2434048"/>
                </a:lnTo>
                <a:lnTo>
                  <a:pt x="1390374" y="2729334"/>
                </a:lnTo>
                <a:lnTo>
                  <a:pt x="2057104" y="2729334"/>
                </a:lnTo>
                <a:lnTo>
                  <a:pt x="1997992" y="2434048"/>
                </a:lnTo>
                <a:lnTo>
                  <a:pt x="1993319" y="2412878"/>
                </a:lnTo>
                <a:close/>
              </a:path>
              <a:path w="3519804" h="2839085">
                <a:moveTo>
                  <a:pt x="3443355" y="0"/>
                </a:moveTo>
                <a:lnTo>
                  <a:pt x="75883" y="0"/>
                </a:lnTo>
                <a:lnTo>
                  <a:pt x="46403" y="5982"/>
                </a:lnTo>
                <a:lnTo>
                  <a:pt x="22276" y="22276"/>
                </a:lnTo>
                <a:lnTo>
                  <a:pt x="5982" y="46403"/>
                </a:lnTo>
                <a:lnTo>
                  <a:pt x="0" y="75883"/>
                </a:lnTo>
                <a:lnTo>
                  <a:pt x="0" y="2336994"/>
                </a:lnTo>
                <a:lnTo>
                  <a:pt x="5982" y="2366474"/>
                </a:lnTo>
                <a:lnTo>
                  <a:pt x="22276" y="2390601"/>
                </a:lnTo>
                <a:lnTo>
                  <a:pt x="46403" y="2406895"/>
                </a:lnTo>
                <a:lnTo>
                  <a:pt x="75883" y="2412878"/>
                </a:lnTo>
                <a:lnTo>
                  <a:pt x="3443355" y="2412878"/>
                </a:lnTo>
                <a:lnTo>
                  <a:pt x="3472835" y="2406895"/>
                </a:lnTo>
                <a:lnTo>
                  <a:pt x="3496962" y="2390601"/>
                </a:lnTo>
                <a:lnTo>
                  <a:pt x="3513256" y="2366474"/>
                </a:lnTo>
                <a:lnTo>
                  <a:pt x="3519239" y="2336994"/>
                </a:lnTo>
                <a:lnTo>
                  <a:pt x="3519239" y="2001567"/>
                </a:lnTo>
                <a:lnTo>
                  <a:pt x="202356" y="2001567"/>
                </a:lnTo>
                <a:lnTo>
                  <a:pt x="202356" y="227650"/>
                </a:lnTo>
                <a:lnTo>
                  <a:pt x="3519239" y="227650"/>
                </a:lnTo>
                <a:lnTo>
                  <a:pt x="3519239" y="137470"/>
                </a:lnTo>
                <a:lnTo>
                  <a:pt x="1759619" y="137470"/>
                </a:lnTo>
                <a:lnTo>
                  <a:pt x="1746470" y="134850"/>
                </a:lnTo>
                <a:lnTo>
                  <a:pt x="1735719" y="127690"/>
                </a:lnTo>
                <a:lnTo>
                  <a:pt x="1728464" y="117033"/>
                </a:lnTo>
                <a:lnTo>
                  <a:pt x="1725801" y="103927"/>
                </a:lnTo>
                <a:lnTo>
                  <a:pt x="1728464" y="90778"/>
                </a:lnTo>
                <a:lnTo>
                  <a:pt x="1735719" y="80027"/>
                </a:lnTo>
                <a:lnTo>
                  <a:pt x="1746470" y="72772"/>
                </a:lnTo>
                <a:lnTo>
                  <a:pt x="1759619" y="70109"/>
                </a:lnTo>
                <a:lnTo>
                  <a:pt x="3518066" y="70109"/>
                </a:lnTo>
                <a:lnTo>
                  <a:pt x="3513249" y="46403"/>
                </a:lnTo>
                <a:lnTo>
                  <a:pt x="3496956" y="22276"/>
                </a:lnTo>
                <a:lnTo>
                  <a:pt x="3472833" y="5982"/>
                </a:lnTo>
                <a:lnTo>
                  <a:pt x="3443355" y="0"/>
                </a:lnTo>
                <a:close/>
              </a:path>
              <a:path w="3519804" h="2839085">
                <a:moveTo>
                  <a:pt x="3519239" y="227650"/>
                </a:moveTo>
                <a:lnTo>
                  <a:pt x="3316883" y="227650"/>
                </a:lnTo>
                <a:lnTo>
                  <a:pt x="3316883" y="2001567"/>
                </a:lnTo>
                <a:lnTo>
                  <a:pt x="3519239" y="2001567"/>
                </a:lnTo>
                <a:lnTo>
                  <a:pt x="3519239" y="227650"/>
                </a:lnTo>
                <a:close/>
              </a:path>
              <a:path w="3519804" h="2839085">
                <a:moveTo>
                  <a:pt x="3518066" y="70109"/>
                </a:moveTo>
                <a:lnTo>
                  <a:pt x="1759619" y="70109"/>
                </a:lnTo>
                <a:lnTo>
                  <a:pt x="1772768" y="72772"/>
                </a:lnTo>
                <a:lnTo>
                  <a:pt x="1783519" y="80027"/>
                </a:lnTo>
                <a:lnTo>
                  <a:pt x="1790775" y="90778"/>
                </a:lnTo>
                <a:lnTo>
                  <a:pt x="1793437" y="103927"/>
                </a:lnTo>
                <a:lnTo>
                  <a:pt x="1790775" y="117033"/>
                </a:lnTo>
                <a:lnTo>
                  <a:pt x="1783519" y="127690"/>
                </a:lnTo>
                <a:lnTo>
                  <a:pt x="1772768" y="134850"/>
                </a:lnTo>
                <a:lnTo>
                  <a:pt x="1759619" y="137470"/>
                </a:lnTo>
                <a:lnTo>
                  <a:pt x="3519239" y="137470"/>
                </a:lnTo>
                <a:lnTo>
                  <a:pt x="3519239" y="75883"/>
                </a:lnTo>
                <a:lnTo>
                  <a:pt x="3518066" y="70109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26599" y="2271877"/>
            <a:ext cx="4090670" cy="6765290"/>
          </a:xfrm>
          <a:custGeom>
            <a:avLst/>
            <a:gdLst/>
            <a:ahLst/>
            <a:cxnLst/>
            <a:rect l="l" t="t" r="r" b="b"/>
            <a:pathLst>
              <a:path w="4090669" h="6765290">
                <a:moveTo>
                  <a:pt x="0" y="0"/>
                </a:moveTo>
                <a:lnTo>
                  <a:pt x="4090639" y="0"/>
                </a:lnTo>
                <a:lnTo>
                  <a:pt x="4090639" y="6764801"/>
                </a:lnTo>
                <a:lnTo>
                  <a:pt x="0" y="6764801"/>
                </a:lnTo>
                <a:lnTo>
                  <a:pt x="0" y="0"/>
                </a:lnTo>
                <a:close/>
              </a:path>
            </a:pathLst>
          </a:custGeom>
          <a:solidFill>
            <a:srgbClr val="E9D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6599" y="2271877"/>
            <a:ext cx="4090670" cy="859790"/>
          </a:xfrm>
          <a:prstGeom prst="rect">
            <a:avLst/>
          </a:prstGeom>
          <a:solidFill>
            <a:srgbClr val="E9D7B9"/>
          </a:solidFill>
        </p:spPr>
        <p:txBody>
          <a:bodyPr vert="horz" wrap="square" lIns="0" tIns="22225" rIns="0" bIns="0" rtlCol="0">
            <a:spAutoFit/>
          </a:bodyPr>
          <a:lstStyle/>
          <a:p>
            <a:pPr marL="897890">
              <a:lnSpc>
                <a:spcPct val="100000"/>
              </a:lnSpc>
              <a:spcBef>
                <a:spcPts val="175"/>
              </a:spcBef>
            </a:pPr>
            <a:r>
              <a:rPr sz="3950" b="1" spc="-22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395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17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70142" y="2534616"/>
            <a:ext cx="7939405" cy="1116330"/>
          </a:xfrm>
          <a:custGeom>
            <a:avLst/>
            <a:gdLst/>
            <a:ahLst/>
            <a:cxnLst/>
            <a:rect l="l" t="t" r="r" b="b"/>
            <a:pathLst>
              <a:path w="7939405" h="1116329">
                <a:moveTo>
                  <a:pt x="0" y="0"/>
                </a:moveTo>
                <a:lnTo>
                  <a:pt x="7897558" y="1109929"/>
                </a:lnTo>
                <a:lnTo>
                  <a:pt x="7939034" y="1115758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44970" y="3482790"/>
            <a:ext cx="346710" cy="323850"/>
          </a:xfrm>
          <a:custGeom>
            <a:avLst/>
            <a:gdLst/>
            <a:ahLst/>
            <a:cxnLst/>
            <a:rect l="l" t="t" r="r" b="b"/>
            <a:pathLst>
              <a:path w="346709" h="323850">
                <a:moveTo>
                  <a:pt x="45464" y="0"/>
                </a:moveTo>
                <a:lnTo>
                  <a:pt x="0" y="323512"/>
                </a:lnTo>
                <a:lnTo>
                  <a:pt x="346240" y="207223"/>
                </a:lnTo>
                <a:lnTo>
                  <a:pt x="45464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97899" y="3131478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D7A5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26599" y="3131478"/>
            <a:ext cx="2280285" cy="1049020"/>
          </a:xfrm>
          <a:prstGeom prst="rect">
            <a:avLst/>
          </a:prstGeom>
          <a:solidFill>
            <a:srgbClr val="D7A5A4"/>
          </a:solidFill>
        </p:spPr>
        <p:txBody>
          <a:bodyPr vert="horz" wrap="square" lIns="0" tIns="25019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970"/>
              </a:spcBef>
            </a:pPr>
            <a:r>
              <a:rPr sz="3300" b="1" spc="-40" dirty="0">
                <a:solidFill>
                  <a:srgbClr val="FFFFFF"/>
                </a:solidFill>
                <a:latin typeface="Arial"/>
                <a:cs typeface="Arial"/>
              </a:rPr>
              <a:t>/desktop</a:t>
            </a:r>
            <a:endParaRPr sz="3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49120" y="5653325"/>
            <a:ext cx="7950200" cy="0"/>
          </a:xfrm>
          <a:custGeom>
            <a:avLst/>
            <a:gdLst/>
            <a:ahLst/>
            <a:cxnLst/>
            <a:rect l="l" t="t" r="r" b="b"/>
            <a:pathLst>
              <a:path w="7950200">
                <a:moveTo>
                  <a:pt x="0" y="0"/>
                </a:moveTo>
                <a:lnTo>
                  <a:pt x="7907731" y="0"/>
                </a:lnTo>
                <a:lnTo>
                  <a:pt x="7949615" y="0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56854" y="5489979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0" y="0"/>
                </a:moveTo>
                <a:lnTo>
                  <a:pt x="0" y="326691"/>
                </a:lnTo>
                <a:lnTo>
                  <a:pt x="326691" y="163345"/>
                </a:lnTo>
                <a:lnTo>
                  <a:pt x="0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997899" y="5129949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B7E7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326599" y="5129949"/>
            <a:ext cx="2280285" cy="1049020"/>
          </a:xfrm>
          <a:prstGeom prst="rect">
            <a:avLst/>
          </a:prstGeom>
          <a:solidFill>
            <a:srgbClr val="B7E7BF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1980"/>
              </a:spcBef>
            </a:pPr>
            <a:r>
              <a:rPr sz="3300" b="1" spc="-30" dirty="0">
                <a:solidFill>
                  <a:srgbClr val="FFFFFF"/>
                </a:solidFill>
                <a:latin typeface="Arial"/>
                <a:cs typeface="Arial"/>
              </a:rPr>
              <a:t>/mobile</a:t>
            </a:r>
            <a:endParaRPr sz="3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985133" y="7128421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76" y="0"/>
                </a:lnTo>
                <a:lnTo>
                  <a:pt x="2613176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8EC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326599" y="7128421"/>
            <a:ext cx="2280285" cy="1049020"/>
          </a:xfrm>
          <a:prstGeom prst="rect">
            <a:avLst/>
          </a:prstGeom>
          <a:solidFill>
            <a:srgbClr val="8EC0D7"/>
          </a:solidFill>
        </p:spPr>
        <p:txBody>
          <a:bodyPr vert="horz" wrap="square" lIns="0" tIns="25336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1995"/>
              </a:spcBef>
            </a:pPr>
            <a:r>
              <a:rPr sz="3300" b="1" spc="35" dirty="0">
                <a:solidFill>
                  <a:srgbClr val="FFFFFF"/>
                </a:solidFill>
                <a:latin typeface="Arial"/>
                <a:cs typeface="Arial"/>
              </a:rPr>
              <a:t>/fridge</a:t>
            </a:r>
            <a:endParaRPr sz="33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029272" y="399480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29272" y="626607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40873" y="4903325"/>
            <a:ext cx="611505" cy="1259205"/>
          </a:xfrm>
          <a:custGeom>
            <a:avLst/>
            <a:gdLst/>
            <a:ahLst/>
            <a:cxnLst/>
            <a:rect l="l" t="t" r="r" b="b"/>
            <a:pathLst>
              <a:path w="611504" h="1259204">
                <a:moveTo>
                  <a:pt x="552696" y="0"/>
                </a:moveTo>
                <a:lnTo>
                  <a:pt x="58524" y="0"/>
                </a:lnTo>
                <a:lnTo>
                  <a:pt x="35836" y="4629"/>
                </a:lnTo>
                <a:lnTo>
                  <a:pt x="17223" y="17223"/>
                </a:lnTo>
                <a:lnTo>
                  <a:pt x="4629" y="35836"/>
                </a:lnTo>
                <a:lnTo>
                  <a:pt x="0" y="58524"/>
                </a:lnTo>
                <a:lnTo>
                  <a:pt x="0" y="1200212"/>
                </a:lnTo>
                <a:lnTo>
                  <a:pt x="4629" y="1223034"/>
                </a:lnTo>
                <a:lnTo>
                  <a:pt x="17223" y="1241632"/>
                </a:lnTo>
                <a:lnTo>
                  <a:pt x="35836" y="1254152"/>
                </a:lnTo>
                <a:lnTo>
                  <a:pt x="58524" y="1258737"/>
                </a:lnTo>
                <a:lnTo>
                  <a:pt x="552696" y="1258737"/>
                </a:lnTo>
                <a:lnTo>
                  <a:pt x="575384" y="1254107"/>
                </a:lnTo>
                <a:lnTo>
                  <a:pt x="593998" y="1241514"/>
                </a:lnTo>
                <a:lnTo>
                  <a:pt x="606591" y="1222901"/>
                </a:lnTo>
                <a:lnTo>
                  <a:pt x="611221" y="1200212"/>
                </a:lnTo>
                <a:lnTo>
                  <a:pt x="611221" y="1106374"/>
                </a:lnTo>
                <a:lnTo>
                  <a:pt x="41803" y="1106374"/>
                </a:lnTo>
                <a:lnTo>
                  <a:pt x="41803" y="170559"/>
                </a:lnTo>
                <a:lnTo>
                  <a:pt x="611221" y="170559"/>
                </a:lnTo>
                <a:lnTo>
                  <a:pt x="611221" y="108296"/>
                </a:lnTo>
                <a:lnTo>
                  <a:pt x="250508" y="108296"/>
                </a:lnTo>
                <a:lnTo>
                  <a:pt x="243938" y="101627"/>
                </a:lnTo>
                <a:lnTo>
                  <a:pt x="243937" y="85260"/>
                </a:lnTo>
                <a:lnTo>
                  <a:pt x="250508" y="78688"/>
                </a:lnTo>
                <a:lnTo>
                  <a:pt x="611221" y="78688"/>
                </a:lnTo>
                <a:lnTo>
                  <a:pt x="611221" y="58524"/>
                </a:lnTo>
                <a:lnTo>
                  <a:pt x="606635" y="35836"/>
                </a:lnTo>
                <a:lnTo>
                  <a:pt x="594116" y="17223"/>
                </a:lnTo>
                <a:lnTo>
                  <a:pt x="575517" y="4629"/>
                </a:lnTo>
                <a:lnTo>
                  <a:pt x="552696" y="0"/>
                </a:lnTo>
                <a:close/>
              </a:path>
              <a:path w="611504" h="1259204">
                <a:moveTo>
                  <a:pt x="611221" y="170559"/>
                </a:moveTo>
                <a:lnTo>
                  <a:pt x="569417" y="170559"/>
                </a:lnTo>
                <a:lnTo>
                  <a:pt x="569417" y="1106374"/>
                </a:lnTo>
                <a:lnTo>
                  <a:pt x="611221" y="1106374"/>
                </a:lnTo>
                <a:lnTo>
                  <a:pt x="611221" y="170559"/>
                </a:lnTo>
                <a:close/>
              </a:path>
              <a:path w="611504" h="1259204">
                <a:moveTo>
                  <a:pt x="611221" y="78688"/>
                </a:moveTo>
                <a:lnTo>
                  <a:pt x="250508" y="78688"/>
                </a:lnTo>
                <a:lnTo>
                  <a:pt x="258691" y="78689"/>
                </a:lnTo>
                <a:lnTo>
                  <a:pt x="361007" y="78689"/>
                </a:lnTo>
                <a:lnTo>
                  <a:pt x="367578" y="85260"/>
                </a:lnTo>
                <a:lnTo>
                  <a:pt x="367578" y="101627"/>
                </a:lnTo>
                <a:lnTo>
                  <a:pt x="361007" y="108296"/>
                </a:lnTo>
                <a:lnTo>
                  <a:pt x="611221" y="108296"/>
                </a:lnTo>
                <a:lnTo>
                  <a:pt x="611221" y="78688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3778" y="7354643"/>
            <a:ext cx="1465580" cy="3082290"/>
          </a:xfrm>
          <a:custGeom>
            <a:avLst/>
            <a:gdLst/>
            <a:ahLst/>
            <a:cxnLst/>
            <a:rect l="l" t="t" r="r" b="b"/>
            <a:pathLst>
              <a:path w="1465579" h="3082290">
                <a:moveTo>
                  <a:pt x="732586" y="0"/>
                </a:moveTo>
                <a:lnTo>
                  <a:pt x="659427" y="166"/>
                </a:lnTo>
                <a:lnTo>
                  <a:pt x="515722" y="2042"/>
                </a:lnTo>
                <a:lnTo>
                  <a:pt x="379838" y="5994"/>
                </a:lnTo>
                <a:lnTo>
                  <a:pt x="316456" y="8755"/>
                </a:lnTo>
                <a:lnTo>
                  <a:pt x="256983" y="12044"/>
                </a:lnTo>
                <a:lnTo>
                  <a:pt x="202068" y="15862"/>
                </a:lnTo>
                <a:lnTo>
                  <a:pt x="152364" y="20213"/>
                </a:lnTo>
                <a:lnTo>
                  <a:pt x="108520" y="25100"/>
                </a:lnTo>
                <a:lnTo>
                  <a:pt x="41020" y="36492"/>
                </a:lnTo>
                <a:lnTo>
                  <a:pt x="4774" y="50059"/>
                </a:lnTo>
                <a:lnTo>
                  <a:pt x="0" y="57665"/>
                </a:lnTo>
                <a:lnTo>
                  <a:pt x="0" y="1802033"/>
                </a:lnTo>
                <a:lnTo>
                  <a:pt x="1465412" y="1802033"/>
                </a:lnTo>
                <a:lnTo>
                  <a:pt x="1465412" y="1495928"/>
                </a:lnTo>
                <a:lnTo>
                  <a:pt x="150409" y="1495928"/>
                </a:lnTo>
                <a:lnTo>
                  <a:pt x="146317" y="1486318"/>
                </a:lnTo>
                <a:lnTo>
                  <a:pt x="137314" y="1461010"/>
                </a:lnTo>
                <a:lnTo>
                  <a:pt x="128312" y="1425290"/>
                </a:lnTo>
                <a:lnTo>
                  <a:pt x="124220" y="1384442"/>
                </a:lnTo>
                <a:lnTo>
                  <a:pt x="124220" y="427923"/>
                </a:lnTo>
                <a:lnTo>
                  <a:pt x="128312" y="387036"/>
                </a:lnTo>
                <a:lnTo>
                  <a:pt x="137314" y="351234"/>
                </a:lnTo>
                <a:lnTo>
                  <a:pt x="146317" y="325844"/>
                </a:lnTo>
                <a:lnTo>
                  <a:pt x="150409" y="316197"/>
                </a:lnTo>
                <a:lnTo>
                  <a:pt x="1465412" y="316197"/>
                </a:lnTo>
                <a:lnTo>
                  <a:pt x="1465412" y="57665"/>
                </a:lnTo>
                <a:lnTo>
                  <a:pt x="1424367" y="37266"/>
                </a:lnTo>
                <a:lnTo>
                  <a:pt x="1356829" y="26096"/>
                </a:lnTo>
                <a:lnTo>
                  <a:pt x="1312964" y="21245"/>
                </a:lnTo>
                <a:lnTo>
                  <a:pt x="1263235" y="16887"/>
                </a:lnTo>
                <a:lnTo>
                  <a:pt x="1208297" y="13024"/>
                </a:lnTo>
                <a:lnTo>
                  <a:pt x="1148800" y="9658"/>
                </a:lnTo>
                <a:lnTo>
                  <a:pt x="1018737" y="4422"/>
                </a:lnTo>
                <a:lnTo>
                  <a:pt x="878261" y="1198"/>
                </a:lnTo>
                <a:lnTo>
                  <a:pt x="732586" y="0"/>
                </a:lnTo>
                <a:close/>
              </a:path>
              <a:path w="1465579" h="3082290">
                <a:moveTo>
                  <a:pt x="1465412" y="316197"/>
                </a:moveTo>
                <a:lnTo>
                  <a:pt x="191976" y="316197"/>
                </a:lnTo>
                <a:lnTo>
                  <a:pt x="190099" y="328389"/>
                </a:lnTo>
                <a:lnTo>
                  <a:pt x="185969" y="357719"/>
                </a:lnTo>
                <a:lnTo>
                  <a:pt x="181840" y="393318"/>
                </a:lnTo>
                <a:lnTo>
                  <a:pt x="179963" y="424319"/>
                </a:lnTo>
                <a:lnTo>
                  <a:pt x="179963" y="1387805"/>
                </a:lnTo>
                <a:lnTo>
                  <a:pt x="181836" y="1418813"/>
                </a:lnTo>
                <a:lnTo>
                  <a:pt x="185966" y="1454412"/>
                </a:lnTo>
                <a:lnTo>
                  <a:pt x="190098" y="1483738"/>
                </a:lnTo>
                <a:lnTo>
                  <a:pt x="191976" y="1495928"/>
                </a:lnTo>
                <a:lnTo>
                  <a:pt x="1465412" y="1495928"/>
                </a:lnTo>
                <a:lnTo>
                  <a:pt x="1465412" y="316197"/>
                </a:lnTo>
                <a:close/>
              </a:path>
              <a:path w="1465579" h="3082290">
                <a:moveTo>
                  <a:pt x="1406546" y="2998583"/>
                </a:moveTo>
                <a:lnTo>
                  <a:pt x="58866" y="2998583"/>
                </a:lnTo>
                <a:lnTo>
                  <a:pt x="58866" y="3082197"/>
                </a:lnTo>
                <a:lnTo>
                  <a:pt x="260934" y="3082197"/>
                </a:lnTo>
                <a:lnTo>
                  <a:pt x="260934" y="3041831"/>
                </a:lnTo>
                <a:lnTo>
                  <a:pt x="1406546" y="3041831"/>
                </a:lnTo>
                <a:lnTo>
                  <a:pt x="1406546" y="2998583"/>
                </a:lnTo>
                <a:close/>
              </a:path>
              <a:path w="1465579" h="3082290">
                <a:moveTo>
                  <a:pt x="1406546" y="3041831"/>
                </a:moveTo>
                <a:lnTo>
                  <a:pt x="1204478" y="3041831"/>
                </a:lnTo>
                <a:lnTo>
                  <a:pt x="1204478" y="3082197"/>
                </a:lnTo>
                <a:lnTo>
                  <a:pt x="1406546" y="3082197"/>
                </a:lnTo>
                <a:lnTo>
                  <a:pt x="1406546" y="3041831"/>
                </a:lnTo>
                <a:close/>
              </a:path>
              <a:path w="1465579" h="3082290">
                <a:moveTo>
                  <a:pt x="1465412" y="1845762"/>
                </a:moveTo>
                <a:lnTo>
                  <a:pt x="0" y="1845762"/>
                </a:lnTo>
                <a:lnTo>
                  <a:pt x="0" y="2998583"/>
                </a:lnTo>
                <a:lnTo>
                  <a:pt x="1465412" y="2998583"/>
                </a:lnTo>
                <a:lnTo>
                  <a:pt x="1465412" y="2028368"/>
                </a:lnTo>
                <a:lnTo>
                  <a:pt x="313312" y="2028368"/>
                </a:lnTo>
                <a:lnTo>
                  <a:pt x="272464" y="2024276"/>
                </a:lnTo>
                <a:lnTo>
                  <a:pt x="236744" y="2015273"/>
                </a:lnTo>
                <a:lnTo>
                  <a:pt x="211437" y="2006270"/>
                </a:lnTo>
                <a:lnTo>
                  <a:pt x="201827" y="2002178"/>
                </a:lnTo>
                <a:lnTo>
                  <a:pt x="201827" y="1960612"/>
                </a:lnTo>
                <a:lnTo>
                  <a:pt x="1465412" y="1960612"/>
                </a:lnTo>
                <a:lnTo>
                  <a:pt x="1465412" y="1845762"/>
                </a:lnTo>
                <a:close/>
              </a:path>
              <a:path w="1465579" h="3082290">
                <a:moveTo>
                  <a:pt x="1465412" y="1960612"/>
                </a:moveTo>
                <a:lnTo>
                  <a:pt x="1263585" y="1960612"/>
                </a:lnTo>
                <a:lnTo>
                  <a:pt x="1263585" y="2002178"/>
                </a:lnTo>
                <a:lnTo>
                  <a:pt x="1253975" y="2006270"/>
                </a:lnTo>
                <a:lnTo>
                  <a:pt x="1228668" y="2015273"/>
                </a:lnTo>
                <a:lnTo>
                  <a:pt x="1192948" y="2024276"/>
                </a:lnTo>
                <a:lnTo>
                  <a:pt x="1152099" y="2028368"/>
                </a:lnTo>
                <a:lnTo>
                  <a:pt x="1465412" y="2028368"/>
                </a:lnTo>
                <a:lnTo>
                  <a:pt x="1465412" y="1960612"/>
                </a:lnTo>
                <a:close/>
              </a:path>
              <a:path w="1465579" h="3082290">
                <a:moveTo>
                  <a:pt x="1263585" y="1960612"/>
                </a:moveTo>
                <a:lnTo>
                  <a:pt x="201827" y="1960612"/>
                </a:lnTo>
                <a:lnTo>
                  <a:pt x="213981" y="1962489"/>
                </a:lnTo>
                <a:lnTo>
                  <a:pt x="243228" y="1966619"/>
                </a:lnTo>
                <a:lnTo>
                  <a:pt x="278745" y="1970748"/>
                </a:lnTo>
                <a:lnTo>
                  <a:pt x="309708" y="1972625"/>
                </a:lnTo>
                <a:lnTo>
                  <a:pt x="1155463" y="1972625"/>
                </a:lnTo>
                <a:lnTo>
                  <a:pt x="1186463" y="1970748"/>
                </a:lnTo>
                <a:lnTo>
                  <a:pt x="1222063" y="1966619"/>
                </a:lnTo>
                <a:lnTo>
                  <a:pt x="1251393" y="1962489"/>
                </a:lnTo>
                <a:lnTo>
                  <a:pt x="1263585" y="1960612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40328" y="7745186"/>
            <a:ext cx="7973695" cy="838200"/>
          </a:xfrm>
          <a:custGeom>
            <a:avLst/>
            <a:gdLst/>
            <a:ahLst/>
            <a:cxnLst/>
            <a:rect l="l" t="t" r="r" b="b"/>
            <a:pathLst>
              <a:path w="7973694" h="838200">
                <a:moveTo>
                  <a:pt x="0" y="838010"/>
                </a:moveTo>
                <a:lnTo>
                  <a:pt x="7931482" y="4378"/>
                </a:lnTo>
                <a:lnTo>
                  <a:pt x="7973136" y="0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554738" y="7587113"/>
            <a:ext cx="342265" cy="325120"/>
          </a:xfrm>
          <a:custGeom>
            <a:avLst/>
            <a:gdLst/>
            <a:ahLst/>
            <a:cxnLst/>
            <a:rect l="l" t="t" r="r" b="b"/>
            <a:pathLst>
              <a:path w="342265" h="325120">
                <a:moveTo>
                  <a:pt x="0" y="0"/>
                </a:moveTo>
                <a:lnTo>
                  <a:pt x="34145" y="324902"/>
                </a:lnTo>
                <a:lnTo>
                  <a:pt x="341979" y="128302"/>
                </a:lnTo>
                <a:lnTo>
                  <a:pt x="0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6864" y="1054393"/>
            <a:ext cx="3519804" cy="2839085"/>
          </a:xfrm>
          <a:custGeom>
            <a:avLst/>
            <a:gdLst/>
            <a:ahLst/>
            <a:cxnLst/>
            <a:rect l="l" t="t" r="r" b="b"/>
            <a:pathLst>
              <a:path w="3519804" h="2839085">
                <a:moveTo>
                  <a:pt x="2230043" y="2729334"/>
                </a:moveTo>
                <a:lnTo>
                  <a:pt x="1217436" y="2729334"/>
                </a:lnTo>
                <a:lnTo>
                  <a:pt x="1217436" y="2839036"/>
                </a:lnTo>
                <a:lnTo>
                  <a:pt x="2230043" y="2839036"/>
                </a:lnTo>
                <a:lnTo>
                  <a:pt x="2230043" y="2729334"/>
                </a:lnTo>
                <a:close/>
              </a:path>
              <a:path w="3519804" h="2839085">
                <a:moveTo>
                  <a:pt x="1993319" y="2412878"/>
                </a:moveTo>
                <a:lnTo>
                  <a:pt x="1454435" y="2412878"/>
                </a:lnTo>
                <a:lnTo>
                  <a:pt x="1449486" y="2434048"/>
                </a:lnTo>
                <a:lnTo>
                  <a:pt x="1390374" y="2729334"/>
                </a:lnTo>
                <a:lnTo>
                  <a:pt x="2057104" y="2729334"/>
                </a:lnTo>
                <a:lnTo>
                  <a:pt x="1997992" y="2434048"/>
                </a:lnTo>
                <a:lnTo>
                  <a:pt x="1993319" y="2412878"/>
                </a:lnTo>
                <a:close/>
              </a:path>
              <a:path w="3519804" h="2839085">
                <a:moveTo>
                  <a:pt x="3443355" y="0"/>
                </a:moveTo>
                <a:lnTo>
                  <a:pt x="75883" y="0"/>
                </a:lnTo>
                <a:lnTo>
                  <a:pt x="46403" y="5982"/>
                </a:lnTo>
                <a:lnTo>
                  <a:pt x="22276" y="22276"/>
                </a:lnTo>
                <a:lnTo>
                  <a:pt x="5982" y="46403"/>
                </a:lnTo>
                <a:lnTo>
                  <a:pt x="0" y="75883"/>
                </a:lnTo>
                <a:lnTo>
                  <a:pt x="0" y="2336994"/>
                </a:lnTo>
                <a:lnTo>
                  <a:pt x="5982" y="2366474"/>
                </a:lnTo>
                <a:lnTo>
                  <a:pt x="22276" y="2390601"/>
                </a:lnTo>
                <a:lnTo>
                  <a:pt x="46403" y="2406895"/>
                </a:lnTo>
                <a:lnTo>
                  <a:pt x="75883" y="2412878"/>
                </a:lnTo>
                <a:lnTo>
                  <a:pt x="3443355" y="2412878"/>
                </a:lnTo>
                <a:lnTo>
                  <a:pt x="3472835" y="2406895"/>
                </a:lnTo>
                <a:lnTo>
                  <a:pt x="3496962" y="2390601"/>
                </a:lnTo>
                <a:lnTo>
                  <a:pt x="3513256" y="2366474"/>
                </a:lnTo>
                <a:lnTo>
                  <a:pt x="3519239" y="2336994"/>
                </a:lnTo>
                <a:lnTo>
                  <a:pt x="3519239" y="2001567"/>
                </a:lnTo>
                <a:lnTo>
                  <a:pt x="202356" y="2001567"/>
                </a:lnTo>
                <a:lnTo>
                  <a:pt x="202356" y="227650"/>
                </a:lnTo>
                <a:lnTo>
                  <a:pt x="3519239" y="227650"/>
                </a:lnTo>
                <a:lnTo>
                  <a:pt x="3519239" y="137470"/>
                </a:lnTo>
                <a:lnTo>
                  <a:pt x="1759619" y="137470"/>
                </a:lnTo>
                <a:lnTo>
                  <a:pt x="1746470" y="134850"/>
                </a:lnTo>
                <a:lnTo>
                  <a:pt x="1735719" y="127690"/>
                </a:lnTo>
                <a:lnTo>
                  <a:pt x="1728464" y="117033"/>
                </a:lnTo>
                <a:lnTo>
                  <a:pt x="1725801" y="103927"/>
                </a:lnTo>
                <a:lnTo>
                  <a:pt x="1728464" y="90778"/>
                </a:lnTo>
                <a:lnTo>
                  <a:pt x="1735719" y="80027"/>
                </a:lnTo>
                <a:lnTo>
                  <a:pt x="1746470" y="72772"/>
                </a:lnTo>
                <a:lnTo>
                  <a:pt x="1759619" y="70109"/>
                </a:lnTo>
                <a:lnTo>
                  <a:pt x="3518066" y="70109"/>
                </a:lnTo>
                <a:lnTo>
                  <a:pt x="3513249" y="46403"/>
                </a:lnTo>
                <a:lnTo>
                  <a:pt x="3496956" y="22276"/>
                </a:lnTo>
                <a:lnTo>
                  <a:pt x="3472833" y="5982"/>
                </a:lnTo>
                <a:lnTo>
                  <a:pt x="3443355" y="0"/>
                </a:lnTo>
                <a:close/>
              </a:path>
              <a:path w="3519804" h="2839085">
                <a:moveTo>
                  <a:pt x="3519239" y="227650"/>
                </a:moveTo>
                <a:lnTo>
                  <a:pt x="3316883" y="227650"/>
                </a:lnTo>
                <a:lnTo>
                  <a:pt x="3316883" y="2001567"/>
                </a:lnTo>
                <a:lnTo>
                  <a:pt x="3519239" y="2001567"/>
                </a:lnTo>
                <a:lnTo>
                  <a:pt x="3519239" y="227650"/>
                </a:lnTo>
                <a:close/>
              </a:path>
              <a:path w="3519804" h="2839085">
                <a:moveTo>
                  <a:pt x="3518066" y="70109"/>
                </a:moveTo>
                <a:lnTo>
                  <a:pt x="1759619" y="70109"/>
                </a:lnTo>
                <a:lnTo>
                  <a:pt x="1772768" y="72772"/>
                </a:lnTo>
                <a:lnTo>
                  <a:pt x="1783519" y="80027"/>
                </a:lnTo>
                <a:lnTo>
                  <a:pt x="1790775" y="90778"/>
                </a:lnTo>
                <a:lnTo>
                  <a:pt x="1793437" y="103927"/>
                </a:lnTo>
                <a:lnTo>
                  <a:pt x="1790775" y="117033"/>
                </a:lnTo>
                <a:lnTo>
                  <a:pt x="1783519" y="127690"/>
                </a:lnTo>
                <a:lnTo>
                  <a:pt x="1772768" y="134850"/>
                </a:lnTo>
                <a:lnTo>
                  <a:pt x="1759619" y="137470"/>
                </a:lnTo>
                <a:lnTo>
                  <a:pt x="3519239" y="137470"/>
                </a:lnTo>
                <a:lnTo>
                  <a:pt x="3519239" y="75883"/>
                </a:lnTo>
                <a:lnTo>
                  <a:pt x="3518066" y="70109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26599" y="2271877"/>
            <a:ext cx="4090670" cy="6765290"/>
          </a:xfrm>
          <a:custGeom>
            <a:avLst/>
            <a:gdLst/>
            <a:ahLst/>
            <a:cxnLst/>
            <a:rect l="l" t="t" r="r" b="b"/>
            <a:pathLst>
              <a:path w="4090669" h="6765290">
                <a:moveTo>
                  <a:pt x="0" y="0"/>
                </a:moveTo>
                <a:lnTo>
                  <a:pt x="4090639" y="0"/>
                </a:lnTo>
                <a:lnTo>
                  <a:pt x="4090639" y="6764801"/>
                </a:lnTo>
                <a:lnTo>
                  <a:pt x="0" y="6764801"/>
                </a:lnTo>
                <a:lnTo>
                  <a:pt x="0" y="0"/>
                </a:lnTo>
                <a:close/>
              </a:path>
            </a:pathLst>
          </a:custGeom>
          <a:solidFill>
            <a:srgbClr val="E9D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6599" y="2271877"/>
            <a:ext cx="4090670" cy="859790"/>
          </a:xfrm>
          <a:prstGeom prst="rect">
            <a:avLst/>
          </a:prstGeom>
          <a:solidFill>
            <a:srgbClr val="E9D7B9"/>
          </a:solidFill>
        </p:spPr>
        <p:txBody>
          <a:bodyPr vert="horz" wrap="square" lIns="0" tIns="22225" rIns="0" bIns="0" rtlCol="0">
            <a:spAutoFit/>
          </a:bodyPr>
          <a:lstStyle/>
          <a:p>
            <a:pPr marL="897890">
              <a:lnSpc>
                <a:spcPct val="100000"/>
              </a:lnSpc>
              <a:spcBef>
                <a:spcPts val="175"/>
              </a:spcBef>
            </a:pPr>
            <a:r>
              <a:rPr sz="3950" b="1" spc="-22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395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17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70142" y="2534616"/>
            <a:ext cx="7956972" cy="2342616"/>
          </a:xfrm>
          <a:custGeom>
            <a:avLst/>
            <a:gdLst/>
            <a:ahLst/>
            <a:cxnLst/>
            <a:rect l="l" t="t" r="r" b="b"/>
            <a:pathLst>
              <a:path w="7939405" h="1116329">
                <a:moveTo>
                  <a:pt x="0" y="0"/>
                </a:moveTo>
                <a:lnTo>
                  <a:pt x="7897558" y="1109929"/>
                </a:lnTo>
                <a:lnTo>
                  <a:pt x="7939034" y="1115758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20351" y="4758972"/>
            <a:ext cx="346710" cy="323850"/>
          </a:xfrm>
          <a:custGeom>
            <a:avLst/>
            <a:gdLst/>
            <a:ahLst/>
            <a:cxnLst/>
            <a:rect l="l" t="t" r="r" b="b"/>
            <a:pathLst>
              <a:path w="346709" h="323850">
                <a:moveTo>
                  <a:pt x="45464" y="0"/>
                </a:moveTo>
                <a:lnTo>
                  <a:pt x="0" y="323512"/>
                </a:lnTo>
                <a:lnTo>
                  <a:pt x="346240" y="207223"/>
                </a:lnTo>
                <a:lnTo>
                  <a:pt x="45464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49120" y="5653325"/>
            <a:ext cx="7950200" cy="0"/>
          </a:xfrm>
          <a:custGeom>
            <a:avLst/>
            <a:gdLst/>
            <a:ahLst/>
            <a:cxnLst/>
            <a:rect l="l" t="t" r="r" b="b"/>
            <a:pathLst>
              <a:path w="7950200">
                <a:moveTo>
                  <a:pt x="0" y="0"/>
                </a:moveTo>
                <a:lnTo>
                  <a:pt x="7907731" y="0"/>
                </a:lnTo>
                <a:lnTo>
                  <a:pt x="7949615" y="0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56854" y="5489979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0" y="0"/>
                </a:moveTo>
                <a:lnTo>
                  <a:pt x="0" y="326691"/>
                </a:lnTo>
                <a:lnTo>
                  <a:pt x="326691" y="163345"/>
                </a:lnTo>
                <a:lnTo>
                  <a:pt x="0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997899" y="5129949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B7E7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326599" y="5129949"/>
            <a:ext cx="2280285" cy="761747"/>
          </a:xfrm>
          <a:prstGeom prst="rect">
            <a:avLst/>
          </a:prstGeom>
          <a:solidFill>
            <a:srgbClr val="B7E7BF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1980"/>
              </a:spcBef>
            </a:pPr>
            <a:r>
              <a:rPr sz="3300" b="1" spc="-3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GB" sz="3300" b="1" spc="-30" dirty="0" err="1">
                <a:solidFill>
                  <a:srgbClr val="FFFFFF"/>
                </a:solidFill>
                <a:latin typeface="Arial"/>
                <a:cs typeface="Arial"/>
              </a:rPr>
              <a:t>graphQL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029272" y="399480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29272" y="626607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40873" y="4903325"/>
            <a:ext cx="611505" cy="1259205"/>
          </a:xfrm>
          <a:custGeom>
            <a:avLst/>
            <a:gdLst/>
            <a:ahLst/>
            <a:cxnLst/>
            <a:rect l="l" t="t" r="r" b="b"/>
            <a:pathLst>
              <a:path w="611504" h="1259204">
                <a:moveTo>
                  <a:pt x="552696" y="0"/>
                </a:moveTo>
                <a:lnTo>
                  <a:pt x="58524" y="0"/>
                </a:lnTo>
                <a:lnTo>
                  <a:pt x="35836" y="4629"/>
                </a:lnTo>
                <a:lnTo>
                  <a:pt x="17223" y="17223"/>
                </a:lnTo>
                <a:lnTo>
                  <a:pt x="4629" y="35836"/>
                </a:lnTo>
                <a:lnTo>
                  <a:pt x="0" y="58524"/>
                </a:lnTo>
                <a:lnTo>
                  <a:pt x="0" y="1200212"/>
                </a:lnTo>
                <a:lnTo>
                  <a:pt x="4629" y="1223034"/>
                </a:lnTo>
                <a:lnTo>
                  <a:pt x="17223" y="1241632"/>
                </a:lnTo>
                <a:lnTo>
                  <a:pt x="35836" y="1254152"/>
                </a:lnTo>
                <a:lnTo>
                  <a:pt x="58524" y="1258737"/>
                </a:lnTo>
                <a:lnTo>
                  <a:pt x="552696" y="1258737"/>
                </a:lnTo>
                <a:lnTo>
                  <a:pt x="575384" y="1254107"/>
                </a:lnTo>
                <a:lnTo>
                  <a:pt x="593998" y="1241514"/>
                </a:lnTo>
                <a:lnTo>
                  <a:pt x="606591" y="1222901"/>
                </a:lnTo>
                <a:lnTo>
                  <a:pt x="611221" y="1200212"/>
                </a:lnTo>
                <a:lnTo>
                  <a:pt x="611221" y="1106374"/>
                </a:lnTo>
                <a:lnTo>
                  <a:pt x="41803" y="1106374"/>
                </a:lnTo>
                <a:lnTo>
                  <a:pt x="41803" y="170559"/>
                </a:lnTo>
                <a:lnTo>
                  <a:pt x="611221" y="170559"/>
                </a:lnTo>
                <a:lnTo>
                  <a:pt x="611221" y="108296"/>
                </a:lnTo>
                <a:lnTo>
                  <a:pt x="250508" y="108296"/>
                </a:lnTo>
                <a:lnTo>
                  <a:pt x="243938" y="101627"/>
                </a:lnTo>
                <a:lnTo>
                  <a:pt x="243937" y="85260"/>
                </a:lnTo>
                <a:lnTo>
                  <a:pt x="250508" y="78688"/>
                </a:lnTo>
                <a:lnTo>
                  <a:pt x="611221" y="78688"/>
                </a:lnTo>
                <a:lnTo>
                  <a:pt x="611221" y="58524"/>
                </a:lnTo>
                <a:lnTo>
                  <a:pt x="606635" y="35836"/>
                </a:lnTo>
                <a:lnTo>
                  <a:pt x="594116" y="17223"/>
                </a:lnTo>
                <a:lnTo>
                  <a:pt x="575517" y="4629"/>
                </a:lnTo>
                <a:lnTo>
                  <a:pt x="552696" y="0"/>
                </a:lnTo>
                <a:close/>
              </a:path>
              <a:path w="611504" h="1259204">
                <a:moveTo>
                  <a:pt x="611221" y="170559"/>
                </a:moveTo>
                <a:lnTo>
                  <a:pt x="569417" y="170559"/>
                </a:lnTo>
                <a:lnTo>
                  <a:pt x="569417" y="1106374"/>
                </a:lnTo>
                <a:lnTo>
                  <a:pt x="611221" y="1106374"/>
                </a:lnTo>
                <a:lnTo>
                  <a:pt x="611221" y="170559"/>
                </a:lnTo>
                <a:close/>
              </a:path>
              <a:path w="611504" h="1259204">
                <a:moveTo>
                  <a:pt x="611221" y="78688"/>
                </a:moveTo>
                <a:lnTo>
                  <a:pt x="250508" y="78688"/>
                </a:lnTo>
                <a:lnTo>
                  <a:pt x="258691" y="78689"/>
                </a:lnTo>
                <a:lnTo>
                  <a:pt x="361007" y="78689"/>
                </a:lnTo>
                <a:lnTo>
                  <a:pt x="367578" y="85260"/>
                </a:lnTo>
                <a:lnTo>
                  <a:pt x="367578" y="101627"/>
                </a:lnTo>
                <a:lnTo>
                  <a:pt x="361007" y="108296"/>
                </a:lnTo>
                <a:lnTo>
                  <a:pt x="611221" y="108296"/>
                </a:lnTo>
                <a:lnTo>
                  <a:pt x="611221" y="78688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3778" y="7354643"/>
            <a:ext cx="1465580" cy="3082290"/>
          </a:xfrm>
          <a:custGeom>
            <a:avLst/>
            <a:gdLst/>
            <a:ahLst/>
            <a:cxnLst/>
            <a:rect l="l" t="t" r="r" b="b"/>
            <a:pathLst>
              <a:path w="1465579" h="3082290">
                <a:moveTo>
                  <a:pt x="732586" y="0"/>
                </a:moveTo>
                <a:lnTo>
                  <a:pt x="659427" y="166"/>
                </a:lnTo>
                <a:lnTo>
                  <a:pt x="515722" y="2042"/>
                </a:lnTo>
                <a:lnTo>
                  <a:pt x="379838" y="5994"/>
                </a:lnTo>
                <a:lnTo>
                  <a:pt x="316456" y="8755"/>
                </a:lnTo>
                <a:lnTo>
                  <a:pt x="256983" y="12044"/>
                </a:lnTo>
                <a:lnTo>
                  <a:pt x="202068" y="15862"/>
                </a:lnTo>
                <a:lnTo>
                  <a:pt x="152364" y="20213"/>
                </a:lnTo>
                <a:lnTo>
                  <a:pt x="108520" y="25100"/>
                </a:lnTo>
                <a:lnTo>
                  <a:pt x="41020" y="36492"/>
                </a:lnTo>
                <a:lnTo>
                  <a:pt x="4774" y="50059"/>
                </a:lnTo>
                <a:lnTo>
                  <a:pt x="0" y="57665"/>
                </a:lnTo>
                <a:lnTo>
                  <a:pt x="0" y="1802033"/>
                </a:lnTo>
                <a:lnTo>
                  <a:pt x="1465412" y="1802033"/>
                </a:lnTo>
                <a:lnTo>
                  <a:pt x="1465412" y="1495928"/>
                </a:lnTo>
                <a:lnTo>
                  <a:pt x="150409" y="1495928"/>
                </a:lnTo>
                <a:lnTo>
                  <a:pt x="146317" y="1486318"/>
                </a:lnTo>
                <a:lnTo>
                  <a:pt x="137314" y="1461010"/>
                </a:lnTo>
                <a:lnTo>
                  <a:pt x="128312" y="1425290"/>
                </a:lnTo>
                <a:lnTo>
                  <a:pt x="124220" y="1384442"/>
                </a:lnTo>
                <a:lnTo>
                  <a:pt x="124220" y="427923"/>
                </a:lnTo>
                <a:lnTo>
                  <a:pt x="128312" y="387036"/>
                </a:lnTo>
                <a:lnTo>
                  <a:pt x="137314" y="351234"/>
                </a:lnTo>
                <a:lnTo>
                  <a:pt x="146317" y="325844"/>
                </a:lnTo>
                <a:lnTo>
                  <a:pt x="150409" y="316197"/>
                </a:lnTo>
                <a:lnTo>
                  <a:pt x="1465412" y="316197"/>
                </a:lnTo>
                <a:lnTo>
                  <a:pt x="1465412" y="57665"/>
                </a:lnTo>
                <a:lnTo>
                  <a:pt x="1424367" y="37266"/>
                </a:lnTo>
                <a:lnTo>
                  <a:pt x="1356829" y="26096"/>
                </a:lnTo>
                <a:lnTo>
                  <a:pt x="1312964" y="21245"/>
                </a:lnTo>
                <a:lnTo>
                  <a:pt x="1263235" y="16887"/>
                </a:lnTo>
                <a:lnTo>
                  <a:pt x="1208297" y="13024"/>
                </a:lnTo>
                <a:lnTo>
                  <a:pt x="1148800" y="9658"/>
                </a:lnTo>
                <a:lnTo>
                  <a:pt x="1018737" y="4422"/>
                </a:lnTo>
                <a:lnTo>
                  <a:pt x="878261" y="1198"/>
                </a:lnTo>
                <a:lnTo>
                  <a:pt x="732586" y="0"/>
                </a:lnTo>
                <a:close/>
              </a:path>
              <a:path w="1465579" h="3082290">
                <a:moveTo>
                  <a:pt x="1465412" y="316197"/>
                </a:moveTo>
                <a:lnTo>
                  <a:pt x="191976" y="316197"/>
                </a:lnTo>
                <a:lnTo>
                  <a:pt x="190099" y="328389"/>
                </a:lnTo>
                <a:lnTo>
                  <a:pt x="185969" y="357719"/>
                </a:lnTo>
                <a:lnTo>
                  <a:pt x="181840" y="393318"/>
                </a:lnTo>
                <a:lnTo>
                  <a:pt x="179963" y="424319"/>
                </a:lnTo>
                <a:lnTo>
                  <a:pt x="179963" y="1387805"/>
                </a:lnTo>
                <a:lnTo>
                  <a:pt x="181836" y="1418813"/>
                </a:lnTo>
                <a:lnTo>
                  <a:pt x="185966" y="1454412"/>
                </a:lnTo>
                <a:lnTo>
                  <a:pt x="190098" y="1483738"/>
                </a:lnTo>
                <a:lnTo>
                  <a:pt x="191976" y="1495928"/>
                </a:lnTo>
                <a:lnTo>
                  <a:pt x="1465412" y="1495928"/>
                </a:lnTo>
                <a:lnTo>
                  <a:pt x="1465412" y="316197"/>
                </a:lnTo>
                <a:close/>
              </a:path>
              <a:path w="1465579" h="3082290">
                <a:moveTo>
                  <a:pt x="1406546" y="2998583"/>
                </a:moveTo>
                <a:lnTo>
                  <a:pt x="58866" y="2998583"/>
                </a:lnTo>
                <a:lnTo>
                  <a:pt x="58866" y="3082197"/>
                </a:lnTo>
                <a:lnTo>
                  <a:pt x="260934" y="3082197"/>
                </a:lnTo>
                <a:lnTo>
                  <a:pt x="260934" y="3041831"/>
                </a:lnTo>
                <a:lnTo>
                  <a:pt x="1406546" y="3041831"/>
                </a:lnTo>
                <a:lnTo>
                  <a:pt x="1406546" y="2998583"/>
                </a:lnTo>
                <a:close/>
              </a:path>
              <a:path w="1465579" h="3082290">
                <a:moveTo>
                  <a:pt x="1406546" y="3041831"/>
                </a:moveTo>
                <a:lnTo>
                  <a:pt x="1204478" y="3041831"/>
                </a:lnTo>
                <a:lnTo>
                  <a:pt x="1204478" y="3082197"/>
                </a:lnTo>
                <a:lnTo>
                  <a:pt x="1406546" y="3082197"/>
                </a:lnTo>
                <a:lnTo>
                  <a:pt x="1406546" y="3041831"/>
                </a:lnTo>
                <a:close/>
              </a:path>
              <a:path w="1465579" h="3082290">
                <a:moveTo>
                  <a:pt x="1465412" y="1845762"/>
                </a:moveTo>
                <a:lnTo>
                  <a:pt x="0" y="1845762"/>
                </a:lnTo>
                <a:lnTo>
                  <a:pt x="0" y="2998583"/>
                </a:lnTo>
                <a:lnTo>
                  <a:pt x="1465412" y="2998583"/>
                </a:lnTo>
                <a:lnTo>
                  <a:pt x="1465412" y="2028368"/>
                </a:lnTo>
                <a:lnTo>
                  <a:pt x="313312" y="2028368"/>
                </a:lnTo>
                <a:lnTo>
                  <a:pt x="272464" y="2024276"/>
                </a:lnTo>
                <a:lnTo>
                  <a:pt x="236744" y="2015273"/>
                </a:lnTo>
                <a:lnTo>
                  <a:pt x="211437" y="2006270"/>
                </a:lnTo>
                <a:lnTo>
                  <a:pt x="201827" y="2002178"/>
                </a:lnTo>
                <a:lnTo>
                  <a:pt x="201827" y="1960612"/>
                </a:lnTo>
                <a:lnTo>
                  <a:pt x="1465412" y="1960612"/>
                </a:lnTo>
                <a:lnTo>
                  <a:pt x="1465412" y="1845762"/>
                </a:lnTo>
                <a:close/>
              </a:path>
              <a:path w="1465579" h="3082290">
                <a:moveTo>
                  <a:pt x="1465412" y="1960612"/>
                </a:moveTo>
                <a:lnTo>
                  <a:pt x="1263585" y="1960612"/>
                </a:lnTo>
                <a:lnTo>
                  <a:pt x="1263585" y="2002178"/>
                </a:lnTo>
                <a:lnTo>
                  <a:pt x="1253975" y="2006270"/>
                </a:lnTo>
                <a:lnTo>
                  <a:pt x="1228668" y="2015273"/>
                </a:lnTo>
                <a:lnTo>
                  <a:pt x="1192948" y="2024276"/>
                </a:lnTo>
                <a:lnTo>
                  <a:pt x="1152099" y="2028368"/>
                </a:lnTo>
                <a:lnTo>
                  <a:pt x="1465412" y="2028368"/>
                </a:lnTo>
                <a:lnTo>
                  <a:pt x="1465412" y="1960612"/>
                </a:lnTo>
                <a:close/>
              </a:path>
              <a:path w="1465579" h="3082290">
                <a:moveTo>
                  <a:pt x="1263585" y="1960612"/>
                </a:moveTo>
                <a:lnTo>
                  <a:pt x="201827" y="1960612"/>
                </a:lnTo>
                <a:lnTo>
                  <a:pt x="213981" y="1962489"/>
                </a:lnTo>
                <a:lnTo>
                  <a:pt x="243228" y="1966619"/>
                </a:lnTo>
                <a:lnTo>
                  <a:pt x="278745" y="1970748"/>
                </a:lnTo>
                <a:lnTo>
                  <a:pt x="309708" y="1972625"/>
                </a:lnTo>
                <a:lnTo>
                  <a:pt x="1155463" y="1972625"/>
                </a:lnTo>
                <a:lnTo>
                  <a:pt x="1186463" y="1970748"/>
                </a:lnTo>
                <a:lnTo>
                  <a:pt x="1222063" y="1966619"/>
                </a:lnTo>
                <a:lnTo>
                  <a:pt x="1251393" y="1962489"/>
                </a:lnTo>
                <a:lnTo>
                  <a:pt x="1263585" y="1960612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40328" y="6266073"/>
            <a:ext cx="8243551" cy="2317313"/>
          </a:xfrm>
          <a:custGeom>
            <a:avLst/>
            <a:gdLst/>
            <a:ahLst/>
            <a:cxnLst/>
            <a:rect l="l" t="t" r="r" b="b"/>
            <a:pathLst>
              <a:path w="7973694" h="838200">
                <a:moveTo>
                  <a:pt x="0" y="838010"/>
                </a:moveTo>
                <a:lnTo>
                  <a:pt x="7931482" y="4378"/>
                </a:lnTo>
                <a:lnTo>
                  <a:pt x="7973136" y="0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00858" y="6162530"/>
            <a:ext cx="342265" cy="325120"/>
          </a:xfrm>
          <a:custGeom>
            <a:avLst/>
            <a:gdLst/>
            <a:ahLst/>
            <a:cxnLst/>
            <a:rect l="l" t="t" r="r" b="b"/>
            <a:pathLst>
              <a:path w="342265" h="325120">
                <a:moveTo>
                  <a:pt x="0" y="0"/>
                </a:moveTo>
                <a:lnTo>
                  <a:pt x="34145" y="324902"/>
                </a:lnTo>
                <a:lnTo>
                  <a:pt x="341979" y="128302"/>
                </a:lnTo>
                <a:lnTo>
                  <a:pt x="0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9507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4491" y="1387475"/>
            <a:ext cx="16555117" cy="6402506"/>
          </a:xfrm>
          <a:prstGeom prst="rect">
            <a:avLst/>
          </a:prstGeom>
        </p:spPr>
        <p:txBody>
          <a:bodyPr vert="horz" wrap="square" lIns="0" tIns="305546" rIns="0" bIns="0" rtlCol="0">
            <a:spAutoFit/>
          </a:bodyPr>
          <a:lstStyle/>
          <a:p>
            <a:br>
              <a:rPr lang="en-US" sz="13200" dirty="0">
                <a:solidFill>
                  <a:schemeClr val="bg1"/>
                </a:solidFill>
              </a:rPr>
            </a:br>
            <a:r>
              <a:rPr lang="en-US" sz="13200" dirty="0">
                <a:solidFill>
                  <a:schemeClr val="bg1"/>
                </a:solidFill>
              </a:rPr>
              <a:t>Migrating existing REST APIs</a:t>
            </a:r>
          </a:p>
        </p:txBody>
      </p:sp>
    </p:spTree>
    <p:extLst>
      <p:ext uri="{BB962C8B-B14F-4D97-AF65-F5344CB8AC3E}">
        <p14:creationId xmlns:p14="http://schemas.microsoft.com/office/powerpoint/2010/main" val="4256183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359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463550" y="3321230"/>
            <a:ext cx="19145917" cy="4360921"/>
          </a:xfrm>
          <a:prstGeom prst="rect">
            <a:avLst/>
          </a:prstGeom>
        </p:spPr>
        <p:txBody>
          <a:bodyPr vert="horz" wrap="square" lIns="0" tIns="305546" rIns="0" bIns="0" rtlCol="0">
            <a:spAutoFit/>
          </a:bodyPr>
          <a:lstStyle/>
          <a:p>
            <a:pPr marL="3049270" marR="5080" indent="73025">
              <a:lnSpc>
                <a:spcPts val="15830"/>
              </a:lnSpc>
              <a:spcBef>
                <a:spcPts val="625"/>
              </a:spcBef>
            </a:pPr>
            <a:r>
              <a:rPr lang="en-GB" sz="13200" spc="210" dirty="0">
                <a:solidFill>
                  <a:srgbClr val="F3F5F9"/>
                </a:solidFill>
              </a:rPr>
              <a:t>Is </a:t>
            </a:r>
            <a:r>
              <a:rPr lang="en-GB" sz="13200" spc="210" dirty="0" err="1">
                <a:solidFill>
                  <a:srgbClr val="F3F5F9"/>
                </a:solidFill>
              </a:rPr>
              <a:t>graphQL</a:t>
            </a:r>
            <a:r>
              <a:rPr lang="en-GB" sz="13200" spc="210" dirty="0">
                <a:solidFill>
                  <a:srgbClr val="F3F5F9"/>
                </a:solidFill>
              </a:rPr>
              <a:t> the new REST?</a:t>
            </a:r>
            <a:endParaRPr sz="13200" dirty="0"/>
          </a:p>
        </p:txBody>
      </p:sp>
    </p:spTree>
    <p:extLst>
      <p:ext uri="{BB962C8B-B14F-4D97-AF65-F5344CB8AC3E}">
        <p14:creationId xmlns:p14="http://schemas.microsoft.com/office/powerpoint/2010/main" val="4267745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359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091" y="320675"/>
            <a:ext cx="19145917" cy="2334726"/>
          </a:xfrm>
          <a:prstGeom prst="rect">
            <a:avLst/>
          </a:prstGeom>
        </p:spPr>
        <p:txBody>
          <a:bodyPr vert="horz" wrap="square" lIns="0" tIns="305546" rIns="0" bIns="0" rtlCol="0">
            <a:spAutoFit/>
          </a:bodyPr>
          <a:lstStyle/>
          <a:p>
            <a:pPr marL="3049270" marR="5080" indent="73025">
              <a:lnSpc>
                <a:spcPts val="15830"/>
              </a:lnSpc>
              <a:spcBef>
                <a:spcPts val="625"/>
              </a:spcBef>
            </a:pPr>
            <a:r>
              <a:rPr lang="en-GB" sz="13200" spc="210" dirty="0">
                <a:solidFill>
                  <a:srgbClr val="F3F5F9"/>
                </a:solidFill>
              </a:rPr>
              <a:t>Performance</a:t>
            </a:r>
            <a:endParaRPr sz="132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E276925-2DCA-3B4A-80B2-5EB0AE289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8053283"/>
              </p:ext>
            </p:extLst>
          </p:nvPr>
        </p:nvGraphicFramePr>
        <p:xfrm>
          <a:off x="3498850" y="3673475"/>
          <a:ext cx="13254566" cy="6448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1259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463550" y="3321230"/>
            <a:ext cx="19145917" cy="2334726"/>
          </a:xfrm>
          <a:prstGeom prst="rect">
            <a:avLst/>
          </a:prstGeom>
        </p:spPr>
        <p:txBody>
          <a:bodyPr vert="horz" wrap="square" lIns="0" tIns="305546" rIns="0" bIns="0" rtlCol="0">
            <a:spAutoFit/>
          </a:bodyPr>
          <a:lstStyle/>
          <a:p>
            <a:pPr marL="3049270" marR="5080" indent="73025">
              <a:lnSpc>
                <a:spcPts val="15830"/>
              </a:lnSpc>
              <a:spcBef>
                <a:spcPts val="625"/>
              </a:spcBef>
            </a:pPr>
            <a:r>
              <a:rPr lang="en-GB" sz="13200" dirty="0">
                <a:solidFill>
                  <a:schemeClr val="bg1"/>
                </a:solidFill>
              </a:rPr>
              <a:t>      Questions??</a:t>
            </a:r>
            <a:endParaRPr sz="1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13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463550" y="3321230"/>
            <a:ext cx="19145917" cy="2334726"/>
          </a:xfrm>
          <a:prstGeom prst="rect">
            <a:avLst/>
          </a:prstGeom>
        </p:spPr>
        <p:txBody>
          <a:bodyPr vert="horz" wrap="square" lIns="0" tIns="305546" rIns="0" bIns="0" rtlCol="0">
            <a:spAutoFit/>
          </a:bodyPr>
          <a:lstStyle/>
          <a:p>
            <a:pPr marL="3049270" marR="5080" indent="73025">
              <a:lnSpc>
                <a:spcPts val="15830"/>
              </a:lnSpc>
              <a:spcBef>
                <a:spcPts val="625"/>
              </a:spcBef>
            </a:pPr>
            <a:r>
              <a:rPr lang="en-GB" sz="13200" dirty="0">
                <a:solidFill>
                  <a:schemeClr val="bg1"/>
                </a:solidFill>
              </a:rPr>
              <a:t>      Thank you </a:t>
            </a:r>
            <a:r>
              <a:rPr lang="en-GB" sz="13200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sz="1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91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1A51-F7AB-3D43-88E5-E43A74D2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51" y="1235075"/>
            <a:ext cx="17602200" cy="86867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1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266" y="5465544"/>
            <a:ext cx="1914783" cy="19338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!"""</a:t>
            </a:r>
            <a:r>
              <a:rPr lang="en-GB" sz="4100" spc="1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""!</a:t>
            </a:r>
          </a:p>
          <a:p>
            <a:pPr marL="12700">
              <a:spcBef>
                <a:spcPts val="120"/>
              </a:spcBef>
            </a:pPr>
            <a:r>
              <a:rPr lang="en-GB" sz="4100" b="1" spc="-225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 v</a:t>
            </a:r>
            <a:r>
              <a:rPr lang="en-GB" sz="4100" b="1" spc="-165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erb</a:t>
            </a:r>
            <a:endParaRPr lang="en-GB" sz="4100" dirty="0">
              <a:latin typeface="Chalkboard SE" panose="03050602040202020205" pitchFamily="66" charset="77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endParaRPr sz="4100" dirty="0">
              <a:latin typeface="Chalkboard SE" panose="03050602040202020205" pitchFamily="66" charset="77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266" y="4720140"/>
            <a:ext cx="17996337" cy="8463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45920" algn="l"/>
              </a:tabLst>
            </a:pPr>
            <a:r>
              <a:rPr sz="5400" b="1" spc="10" dirty="0">
                <a:solidFill>
                  <a:srgbClr val="F3F5F9"/>
                </a:solidFill>
                <a:latin typeface="Chalkboard SE" panose="03050602040202020205" pitchFamily="66" charset="77"/>
                <a:cs typeface="Courier New"/>
              </a:rPr>
              <a:t>GET	</a:t>
            </a:r>
            <a:r>
              <a:rPr lang="en-GB" sz="5400" dirty="0">
                <a:latin typeface="Chalkboard SE" panose="03050602040202020205" pitchFamily="66" charset="77"/>
              </a:rPr>
              <a:t> http://bookService/books</a:t>
            </a:r>
            <a:endParaRPr sz="5400" dirty="0">
              <a:latin typeface="Chalkboard SE" panose="03050602040202020205" pitchFamily="66" charset="77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6DDB7-033F-1A45-8912-B92F93BB572E}"/>
              </a:ext>
            </a:extLst>
          </p:cNvPr>
          <p:cNvSpPr txBox="1"/>
          <p:nvPr/>
        </p:nvSpPr>
        <p:spPr>
          <a:xfrm>
            <a:off x="0" y="0"/>
            <a:ext cx="20104099" cy="113093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ED4A6AC-8EF8-B74F-8D0A-98BD7FDA56E0}"/>
              </a:ext>
            </a:extLst>
          </p:cNvPr>
          <p:cNvSpPr txBox="1"/>
          <p:nvPr/>
        </p:nvSpPr>
        <p:spPr>
          <a:xfrm>
            <a:off x="1050666" y="5617944"/>
            <a:ext cx="1914783" cy="19338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!"""</a:t>
            </a:r>
            <a:r>
              <a:rPr lang="en-GB" sz="4100" spc="1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""!</a:t>
            </a:r>
          </a:p>
          <a:p>
            <a:pPr marL="12700">
              <a:spcBef>
                <a:spcPts val="120"/>
              </a:spcBef>
            </a:pPr>
            <a:r>
              <a:rPr lang="en-GB" sz="4100" b="1" spc="-225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 v</a:t>
            </a:r>
            <a:r>
              <a:rPr lang="en-GB" sz="4100" b="1" spc="-165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erb</a:t>
            </a:r>
            <a:endParaRPr lang="en-GB" sz="4100" dirty="0">
              <a:latin typeface="Chalkboard SE" panose="03050602040202020205" pitchFamily="66" charset="77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endParaRPr sz="4100" dirty="0">
              <a:latin typeface="Chalkboard SE" panose="03050602040202020205" pitchFamily="66" charset="77"/>
              <a:cs typeface="Courier New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79CC1EEF-C526-C045-9FF9-DDA77F5D2C45}"/>
              </a:ext>
            </a:extLst>
          </p:cNvPr>
          <p:cNvSpPr txBox="1"/>
          <p:nvPr/>
        </p:nvSpPr>
        <p:spPr>
          <a:xfrm>
            <a:off x="1050666" y="4872540"/>
            <a:ext cx="17996337" cy="8463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45920" algn="l"/>
              </a:tabLst>
            </a:pPr>
            <a:r>
              <a:rPr sz="5400" b="1" spc="10" dirty="0">
                <a:solidFill>
                  <a:srgbClr val="F3F5F9"/>
                </a:solidFill>
                <a:latin typeface="Chalkboard SE" panose="03050602040202020205" pitchFamily="66" charset="77"/>
                <a:cs typeface="Courier New"/>
              </a:rPr>
              <a:t>GET</a:t>
            </a:r>
            <a:r>
              <a:rPr sz="5400" b="1" spc="1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	</a:t>
            </a:r>
            <a:r>
              <a:rPr lang="en-GB" sz="5400" dirty="0">
                <a:solidFill>
                  <a:schemeClr val="bg1"/>
                </a:solidFill>
                <a:latin typeface="Chalkboard SE" panose="03050602040202020205" pitchFamily="66" charset="77"/>
              </a:rPr>
              <a:t> http://bookService/books</a:t>
            </a:r>
            <a:endParaRPr sz="540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267" y="4594489"/>
            <a:ext cx="18310860" cy="2106667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sz="4100" b="1" spc="10" dirty="0">
                <a:solidFill>
                  <a:srgbClr val="F3F5F9"/>
                </a:solidFill>
                <a:latin typeface="Chalkboard SE" panose="03050602040202020205" pitchFamily="66" charset="77"/>
                <a:cs typeface="Courier New"/>
              </a:rPr>
              <a:t>GET	</a:t>
            </a:r>
            <a:r>
              <a:rPr lang="en-GB" sz="4400" dirty="0">
                <a:latin typeface="Chalkboard SE" panose="03050602040202020205" pitchFamily="66" charset="77"/>
              </a:rPr>
              <a:t> http://bookService/books</a:t>
            </a:r>
            <a:endParaRPr sz="4100" dirty="0"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!"""#</a:t>
            </a:r>
            <a:r>
              <a:rPr lang="en-GB"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  </a:t>
            </a: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!</a:t>
            </a:r>
            <a:r>
              <a:rPr lang="en-GB"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""""""""""""</a:t>
            </a: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"""""""""""""""""""#</a:t>
            </a:r>
            <a:endParaRPr lang="en-GB" sz="4100" dirty="0"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 </a:t>
            </a: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v</a:t>
            </a:r>
            <a:r>
              <a:rPr sz="4100" b="1" spc="-180" dirty="0" err="1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erb</a:t>
            </a: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             </a:t>
            </a:r>
            <a:r>
              <a:rPr sz="4100" b="1" spc="-16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endpoint</a:t>
            </a:r>
            <a:endParaRPr sz="4100" dirty="0">
              <a:latin typeface="Chalkboard SE" panose="03050602040202020205" pitchFamily="66" charset="77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FE0DC-AD0D-9049-ABAC-01CC8D47B450}"/>
              </a:ext>
            </a:extLst>
          </p:cNvPr>
          <p:cNvSpPr txBox="1"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EE21DB8-47C5-D347-BC35-4E5E4910AFFF}"/>
              </a:ext>
            </a:extLst>
          </p:cNvPr>
          <p:cNvSpPr txBox="1"/>
          <p:nvPr/>
        </p:nvSpPr>
        <p:spPr>
          <a:xfrm>
            <a:off x="1050667" y="4746889"/>
            <a:ext cx="18310860" cy="210666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40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sz="4100" b="1" spc="1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GET	</a:t>
            </a:r>
            <a:r>
              <a:rPr lang="en-GB" sz="4400" dirty="0">
                <a:solidFill>
                  <a:schemeClr val="bg1"/>
                </a:solidFill>
                <a:latin typeface="Chalkboard SE" panose="03050602040202020205" pitchFamily="66" charset="77"/>
              </a:rPr>
              <a:t> http://bookService/books</a:t>
            </a:r>
            <a:endParaRPr sz="410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sz="4100" spc="2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!"""#</a:t>
            </a:r>
            <a:r>
              <a:rPr lang="en-GB" sz="4100" spc="2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  </a:t>
            </a:r>
            <a:r>
              <a:rPr sz="4100" spc="2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!</a:t>
            </a:r>
            <a:r>
              <a:rPr lang="en-GB" sz="4100" spc="2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""""""""""""</a:t>
            </a:r>
            <a:r>
              <a:rPr sz="4100" spc="2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"""""""""""""""""""#</a:t>
            </a:r>
            <a:endParaRPr lang="en-GB" sz="410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lang="en-GB" sz="4100" b="1" spc="-18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 </a:t>
            </a:r>
            <a:r>
              <a:rPr lang="en-GB" sz="4100" b="1" spc="-18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v</a:t>
            </a:r>
            <a:r>
              <a:rPr sz="4100" b="1" spc="-180" dirty="0" err="1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erb</a:t>
            </a:r>
            <a:r>
              <a:rPr lang="en-GB" sz="4100" b="1" spc="-18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             </a:t>
            </a:r>
            <a:r>
              <a:rPr sz="4100" b="1" spc="-16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endpoint</a:t>
            </a:r>
            <a:endParaRPr sz="4100" dirty="0">
              <a:solidFill>
                <a:schemeClr val="bg1"/>
              </a:solidFill>
              <a:latin typeface="Chalkboard SE" panose="03050602040202020205" pitchFamily="66" charset="77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8" y="63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393" y="4720140"/>
            <a:ext cx="17682210" cy="1031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45920" algn="l"/>
              </a:tabLst>
            </a:pPr>
            <a:r>
              <a:rPr sz="6600" b="1" spc="10" dirty="0">
                <a:solidFill>
                  <a:srgbClr val="F3F5F9"/>
                </a:solidFill>
                <a:latin typeface="Chalkboard SE" panose="03050602040202020205" pitchFamily="66" charset="77"/>
                <a:cs typeface="Courier New"/>
              </a:rPr>
              <a:t>GET	</a:t>
            </a:r>
            <a:r>
              <a:rPr lang="en-GB" sz="6600" b="1" spc="10" dirty="0">
                <a:solidFill>
                  <a:srgbClr val="F3F5F9"/>
                </a:solidFill>
                <a:latin typeface="Chalkboard SE" panose="03050602040202020205" pitchFamily="66" charset="77"/>
                <a:cs typeface="Courier New"/>
              </a:rPr>
              <a:t>		</a:t>
            </a:r>
            <a:r>
              <a:rPr lang="en-GB" sz="6600" dirty="0">
                <a:solidFill>
                  <a:schemeClr val="bg1"/>
                </a:solidFill>
                <a:latin typeface="Chalkboard SE" panose="03050602040202020205" pitchFamily="66" charset="77"/>
              </a:rPr>
              <a:t>http://bookService/books</a:t>
            </a:r>
            <a:endParaRPr sz="660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FCA736F-9185-EB4B-9419-03DBB2CC87B8}"/>
              </a:ext>
            </a:extLst>
          </p:cNvPr>
          <p:cNvSpPr txBox="1">
            <a:spLocks/>
          </p:cNvSpPr>
          <p:nvPr/>
        </p:nvSpPr>
        <p:spPr>
          <a:xfrm>
            <a:off x="1212393" y="5654992"/>
            <a:ext cx="17682210" cy="1031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2250" b="0" i="0">
                <a:solidFill>
                  <a:srgbClr val="A8B9BB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20"/>
              </a:spcBef>
              <a:tabLst>
                <a:tab pos="1645920" algn="l"/>
              </a:tabLst>
            </a:pPr>
            <a:r>
              <a:rPr lang="en-GB" sz="6600" b="1" kern="0" spc="10" dirty="0">
                <a:solidFill>
                  <a:srgbClr val="F3F5F9"/>
                </a:solidFill>
                <a:latin typeface="Chalkboard SE" panose="03050602040202020205" pitchFamily="66" charset="77"/>
                <a:cs typeface="Courier New"/>
              </a:rPr>
              <a:t>GET			</a:t>
            </a:r>
            <a:r>
              <a:rPr lang="en-GB" sz="6600" kern="0" dirty="0">
                <a:solidFill>
                  <a:schemeClr val="bg1"/>
                </a:solidFill>
                <a:latin typeface="Chalkboard SE" panose="03050602040202020205" pitchFamily="66" charset="77"/>
              </a:rPr>
              <a:t>http://bookService/books/1</a:t>
            </a:r>
            <a:endParaRPr lang="en-GB" sz="6600" kern="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267" y="4594489"/>
            <a:ext cx="18310860" cy="2106667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sz="4100" b="1" spc="10" dirty="0">
                <a:solidFill>
                  <a:srgbClr val="F3F5F9"/>
                </a:solidFill>
                <a:latin typeface="Chalkboard SE" panose="03050602040202020205" pitchFamily="66" charset="77"/>
                <a:cs typeface="Courier New"/>
              </a:rPr>
              <a:t>GET	</a:t>
            </a:r>
            <a:r>
              <a:rPr lang="en-GB" sz="4400" dirty="0">
                <a:latin typeface="Chalkboard SE" panose="03050602040202020205" pitchFamily="66" charset="77"/>
              </a:rPr>
              <a:t> http://bookService/books</a:t>
            </a:r>
            <a:endParaRPr sz="4100" dirty="0"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!"""#</a:t>
            </a:r>
            <a:r>
              <a:rPr lang="en-GB"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  </a:t>
            </a: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!</a:t>
            </a:r>
            <a:r>
              <a:rPr lang="en-GB"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""""""""""""</a:t>
            </a: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"""""""""""""""""""#</a:t>
            </a:r>
            <a:endParaRPr lang="en-GB" sz="4100" dirty="0"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 </a:t>
            </a: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v</a:t>
            </a:r>
            <a:r>
              <a:rPr sz="4100" b="1" spc="-180" dirty="0" err="1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erb</a:t>
            </a: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             </a:t>
            </a:r>
            <a:r>
              <a:rPr sz="4100" b="1" spc="-16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endpoint</a:t>
            </a:r>
            <a:endParaRPr sz="4100" dirty="0">
              <a:latin typeface="Chalkboard SE" panose="03050602040202020205" pitchFamily="66" charset="77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FE0DC-AD0D-9049-ABAC-01CC8D47B450}"/>
              </a:ext>
            </a:extLst>
          </p:cNvPr>
          <p:cNvSpPr txBox="1"/>
          <p:nvPr/>
        </p:nvSpPr>
        <p:spPr>
          <a:xfrm>
            <a:off x="112772" y="163664"/>
            <a:ext cx="20104100" cy="113093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EE21DB8-47C5-D347-BC35-4E5E4910AFFF}"/>
              </a:ext>
            </a:extLst>
          </p:cNvPr>
          <p:cNvSpPr txBox="1"/>
          <p:nvPr/>
        </p:nvSpPr>
        <p:spPr>
          <a:xfrm>
            <a:off x="0" y="0"/>
            <a:ext cx="19881850" cy="1273810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40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66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GET	 http://bookService/books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endParaRPr lang="en-GB" sz="4100" dirty="0">
              <a:solidFill>
                <a:schemeClr val="bg1"/>
              </a:solidFill>
              <a:latin typeface="Chalkboard SE" panose="03050602040202020205" pitchFamily="66" charset="77"/>
              <a:cs typeface="Arial"/>
            </a:endParaRP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[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	{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		"id": 6,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		"name": "Da Vinci code",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		"pageCount": 523,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		 ”</a:t>
            </a:r>
            <a:r>
              <a:rPr lang="en-GB" sz="4100" dirty="0" err="1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href</a:t>
            </a: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 ”: ….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	},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	{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		"id": 9,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		"name": "Harry Potter",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		"pageCount": 500,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		 "</a:t>
            </a:r>
            <a:r>
              <a:rPr lang="en-GB" sz="4100" dirty="0" err="1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href</a:t>
            </a: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”: ….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	}….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]</a:t>
            </a:r>
            <a:endParaRPr sz="4100" dirty="0">
              <a:solidFill>
                <a:schemeClr val="bg1"/>
              </a:solidFill>
              <a:latin typeface="Chalkboard SE" panose="03050602040202020205" pitchFamily="66" charset="7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533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267" y="4594489"/>
            <a:ext cx="18310860" cy="2106667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sz="4100" b="1" spc="10" dirty="0">
                <a:solidFill>
                  <a:srgbClr val="F3F5F9"/>
                </a:solidFill>
                <a:latin typeface="Chalkboard SE" panose="03050602040202020205" pitchFamily="66" charset="77"/>
                <a:cs typeface="Courier New"/>
              </a:rPr>
              <a:t>GET	</a:t>
            </a:r>
            <a:r>
              <a:rPr lang="en-GB" sz="4400" dirty="0">
                <a:latin typeface="Chalkboard SE" panose="03050602040202020205" pitchFamily="66" charset="77"/>
              </a:rPr>
              <a:t> http://bookService/books</a:t>
            </a:r>
            <a:endParaRPr sz="4100" dirty="0"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!"""#</a:t>
            </a:r>
            <a:r>
              <a:rPr lang="en-GB"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  </a:t>
            </a: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!</a:t>
            </a:r>
            <a:r>
              <a:rPr lang="en-GB"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""""""""""""</a:t>
            </a: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"""""""""""""""""""#</a:t>
            </a:r>
            <a:endParaRPr lang="en-GB" sz="4100" dirty="0"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 </a:t>
            </a: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v</a:t>
            </a:r>
            <a:r>
              <a:rPr sz="4100" b="1" spc="-180" dirty="0" err="1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erb</a:t>
            </a: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             </a:t>
            </a:r>
            <a:r>
              <a:rPr sz="4100" b="1" spc="-16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endpoint</a:t>
            </a:r>
            <a:endParaRPr sz="4100" dirty="0">
              <a:latin typeface="Chalkboard SE" panose="03050602040202020205" pitchFamily="66" charset="77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FE0DC-AD0D-9049-ABAC-01CC8D47B450}"/>
              </a:ext>
            </a:extLst>
          </p:cNvPr>
          <p:cNvSpPr txBox="1"/>
          <p:nvPr/>
        </p:nvSpPr>
        <p:spPr>
          <a:xfrm>
            <a:off x="13703" y="7854"/>
            <a:ext cx="20104100" cy="113093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EE21DB8-47C5-D347-BC35-4E5E4910AFFF}"/>
              </a:ext>
            </a:extLst>
          </p:cNvPr>
          <p:cNvSpPr txBox="1"/>
          <p:nvPr/>
        </p:nvSpPr>
        <p:spPr>
          <a:xfrm>
            <a:off x="898267" y="2059200"/>
            <a:ext cx="18310860" cy="463332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40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endParaRPr lang="en-GB" sz="4100" b="1" spc="1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b="1" spc="1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GET	 http://bookService/books/authors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endParaRPr lang="en-GB" sz="4100" b="1" spc="1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b="1" spc="1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GET	 http://bookService/books/authors/{</a:t>
            </a:r>
            <a:r>
              <a:rPr lang="en-GB" sz="4100" b="1" spc="10" dirty="0" err="1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authorName</a:t>
            </a:r>
            <a:r>
              <a:rPr lang="en-GB" sz="4100" b="1" spc="1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endParaRPr lang="en-GB" sz="4100" b="1" spc="1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b="1" spc="1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GET	 http://bookService/books/authors/{</a:t>
            </a:r>
            <a:r>
              <a:rPr lang="en-GB" sz="4100" b="1" spc="10" dirty="0" err="1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authorName</a:t>
            </a:r>
            <a:r>
              <a:rPr lang="en-GB" sz="4100" b="1" spc="1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}/hobbies</a:t>
            </a:r>
            <a:endParaRPr sz="4100" dirty="0">
              <a:solidFill>
                <a:schemeClr val="bg1"/>
              </a:solidFill>
              <a:latin typeface="Chalkboard SE" panose="03050602040202020205" pitchFamily="66" charset="7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6864" y="4425706"/>
            <a:ext cx="3519804" cy="2839085"/>
          </a:xfrm>
          <a:custGeom>
            <a:avLst/>
            <a:gdLst/>
            <a:ahLst/>
            <a:cxnLst/>
            <a:rect l="l" t="t" r="r" b="b"/>
            <a:pathLst>
              <a:path w="3519804" h="2839084">
                <a:moveTo>
                  <a:pt x="2230043" y="2729334"/>
                </a:moveTo>
                <a:lnTo>
                  <a:pt x="1217437" y="2729334"/>
                </a:lnTo>
                <a:lnTo>
                  <a:pt x="1217437" y="2839036"/>
                </a:lnTo>
                <a:lnTo>
                  <a:pt x="2230043" y="2839036"/>
                </a:lnTo>
                <a:lnTo>
                  <a:pt x="2230043" y="2729334"/>
                </a:lnTo>
                <a:close/>
              </a:path>
              <a:path w="3519804" h="2839084">
                <a:moveTo>
                  <a:pt x="1993319" y="2412878"/>
                </a:moveTo>
                <a:lnTo>
                  <a:pt x="1454435" y="2412878"/>
                </a:lnTo>
                <a:lnTo>
                  <a:pt x="1449486" y="2434049"/>
                </a:lnTo>
                <a:lnTo>
                  <a:pt x="1390374" y="2729334"/>
                </a:lnTo>
                <a:lnTo>
                  <a:pt x="2057104" y="2729334"/>
                </a:lnTo>
                <a:lnTo>
                  <a:pt x="1997993" y="2434049"/>
                </a:lnTo>
                <a:lnTo>
                  <a:pt x="1993319" y="2412878"/>
                </a:lnTo>
                <a:close/>
              </a:path>
              <a:path w="3519804" h="2839084">
                <a:moveTo>
                  <a:pt x="3443355" y="0"/>
                </a:moveTo>
                <a:lnTo>
                  <a:pt x="75883" y="0"/>
                </a:lnTo>
                <a:lnTo>
                  <a:pt x="46403" y="5982"/>
                </a:lnTo>
                <a:lnTo>
                  <a:pt x="22276" y="22277"/>
                </a:lnTo>
                <a:lnTo>
                  <a:pt x="5982" y="46403"/>
                </a:lnTo>
                <a:lnTo>
                  <a:pt x="0" y="75883"/>
                </a:lnTo>
                <a:lnTo>
                  <a:pt x="0" y="2336994"/>
                </a:lnTo>
                <a:lnTo>
                  <a:pt x="5982" y="2366474"/>
                </a:lnTo>
                <a:lnTo>
                  <a:pt x="22277" y="2390602"/>
                </a:lnTo>
                <a:lnTo>
                  <a:pt x="46403" y="2406896"/>
                </a:lnTo>
                <a:lnTo>
                  <a:pt x="75883" y="2412878"/>
                </a:lnTo>
                <a:lnTo>
                  <a:pt x="3443355" y="2412878"/>
                </a:lnTo>
                <a:lnTo>
                  <a:pt x="3472835" y="2406895"/>
                </a:lnTo>
                <a:lnTo>
                  <a:pt x="3496962" y="2390601"/>
                </a:lnTo>
                <a:lnTo>
                  <a:pt x="3513256" y="2366474"/>
                </a:lnTo>
                <a:lnTo>
                  <a:pt x="3519239" y="2336994"/>
                </a:lnTo>
                <a:lnTo>
                  <a:pt x="3519239" y="2001567"/>
                </a:lnTo>
                <a:lnTo>
                  <a:pt x="202356" y="2001567"/>
                </a:lnTo>
                <a:lnTo>
                  <a:pt x="202356" y="227650"/>
                </a:lnTo>
                <a:lnTo>
                  <a:pt x="3519239" y="227650"/>
                </a:lnTo>
                <a:lnTo>
                  <a:pt x="3519239" y="137470"/>
                </a:lnTo>
                <a:lnTo>
                  <a:pt x="1759619" y="137470"/>
                </a:lnTo>
                <a:lnTo>
                  <a:pt x="1746470" y="134850"/>
                </a:lnTo>
                <a:lnTo>
                  <a:pt x="1735719" y="127690"/>
                </a:lnTo>
                <a:lnTo>
                  <a:pt x="1728464" y="117033"/>
                </a:lnTo>
                <a:lnTo>
                  <a:pt x="1725801" y="103927"/>
                </a:lnTo>
                <a:lnTo>
                  <a:pt x="1728464" y="90778"/>
                </a:lnTo>
                <a:lnTo>
                  <a:pt x="1735719" y="80027"/>
                </a:lnTo>
                <a:lnTo>
                  <a:pt x="1746470" y="72772"/>
                </a:lnTo>
                <a:lnTo>
                  <a:pt x="1759619" y="70109"/>
                </a:lnTo>
                <a:lnTo>
                  <a:pt x="3518066" y="70109"/>
                </a:lnTo>
                <a:lnTo>
                  <a:pt x="3513249" y="46403"/>
                </a:lnTo>
                <a:lnTo>
                  <a:pt x="3496956" y="22277"/>
                </a:lnTo>
                <a:lnTo>
                  <a:pt x="3472833" y="5982"/>
                </a:lnTo>
                <a:lnTo>
                  <a:pt x="3443355" y="0"/>
                </a:lnTo>
                <a:close/>
              </a:path>
              <a:path w="3519804" h="2839084">
                <a:moveTo>
                  <a:pt x="3519239" y="227650"/>
                </a:moveTo>
                <a:lnTo>
                  <a:pt x="3316883" y="227650"/>
                </a:lnTo>
                <a:lnTo>
                  <a:pt x="3316883" y="2001567"/>
                </a:lnTo>
                <a:lnTo>
                  <a:pt x="3519239" y="2001567"/>
                </a:lnTo>
                <a:lnTo>
                  <a:pt x="3519239" y="227650"/>
                </a:lnTo>
                <a:close/>
              </a:path>
              <a:path w="3519804" h="2839084">
                <a:moveTo>
                  <a:pt x="3518066" y="70109"/>
                </a:moveTo>
                <a:lnTo>
                  <a:pt x="1759619" y="70109"/>
                </a:lnTo>
                <a:lnTo>
                  <a:pt x="1772768" y="72772"/>
                </a:lnTo>
                <a:lnTo>
                  <a:pt x="1783519" y="80027"/>
                </a:lnTo>
                <a:lnTo>
                  <a:pt x="1790775" y="90778"/>
                </a:lnTo>
                <a:lnTo>
                  <a:pt x="1793437" y="103927"/>
                </a:lnTo>
                <a:lnTo>
                  <a:pt x="1790775" y="117033"/>
                </a:lnTo>
                <a:lnTo>
                  <a:pt x="1783519" y="127690"/>
                </a:lnTo>
                <a:lnTo>
                  <a:pt x="1772768" y="134850"/>
                </a:lnTo>
                <a:lnTo>
                  <a:pt x="1759619" y="137470"/>
                </a:lnTo>
                <a:lnTo>
                  <a:pt x="3519239" y="137470"/>
                </a:lnTo>
                <a:lnTo>
                  <a:pt x="3519239" y="75883"/>
                </a:lnTo>
                <a:lnTo>
                  <a:pt x="3518066" y="70109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26599" y="2271877"/>
            <a:ext cx="4090670" cy="6765290"/>
          </a:xfrm>
          <a:custGeom>
            <a:avLst/>
            <a:gdLst/>
            <a:ahLst/>
            <a:cxnLst/>
            <a:rect l="l" t="t" r="r" b="b"/>
            <a:pathLst>
              <a:path w="4090669" h="6765290">
                <a:moveTo>
                  <a:pt x="0" y="0"/>
                </a:moveTo>
                <a:lnTo>
                  <a:pt x="4090639" y="0"/>
                </a:lnTo>
                <a:lnTo>
                  <a:pt x="4090639" y="6764801"/>
                </a:lnTo>
                <a:lnTo>
                  <a:pt x="0" y="6764801"/>
                </a:lnTo>
                <a:lnTo>
                  <a:pt x="0" y="0"/>
                </a:lnTo>
                <a:close/>
              </a:path>
            </a:pathLst>
          </a:custGeom>
          <a:solidFill>
            <a:srgbClr val="E9D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6599" y="2271877"/>
            <a:ext cx="4090670" cy="859790"/>
          </a:xfrm>
          <a:prstGeom prst="rect">
            <a:avLst/>
          </a:prstGeom>
          <a:solidFill>
            <a:srgbClr val="E9D7B9"/>
          </a:solidFill>
        </p:spPr>
        <p:txBody>
          <a:bodyPr vert="horz" wrap="square" lIns="0" tIns="22225" rIns="0" bIns="0" rtlCol="0">
            <a:spAutoFit/>
          </a:bodyPr>
          <a:lstStyle/>
          <a:p>
            <a:pPr marL="897890">
              <a:lnSpc>
                <a:spcPct val="100000"/>
              </a:lnSpc>
              <a:spcBef>
                <a:spcPts val="175"/>
              </a:spcBef>
            </a:pPr>
            <a:r>
              <a:rPr sz="3950" b="1" spc="-22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395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17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17259" y="3718380"/>
            <a:ext cx="8299450" cy="1710689"/>
          </a:xfrm>
          <a:custGeom>
            <a:avLst/>
            <a:gdLst/>
            <a:ahLst/>
            <a:cxnLst/>
            <a:rect l="l" t="t" r="r" b="b"/>
            <a:pathLst>
              <a:path w="8299450" h="1710689">
                <a:moveTo>
                  <a:pt x="0" y="1710198"/>
                </a:moveTo>
                <a:lnTo>
                  <a:pt x="8257971" y="8453"/>
                </a:lnTo>
                <a:lnTo>
                  <a:pt x="8298993" y="0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42257" y="3566849"/>
            <a:ext cx="353060" cy="320040"/>
          </a:xfrm>
          <a:custGeom>
            <a:avLst/>
            <a:gdLst/>
            <a:ahLst/>
            <a:cxnLst/>
            <a:rect l="l" t="t" r="r" b="b"/>
            <a:pathLst>
              <a:path w="353059" h="320039">
                <a:moveTo>
                  <a:pt x="0" y="0"/>
                </a:moveTo>
                <a:lnTo>
                  <a:pt x="65945" y="319968"/>
                </a:lnTo>
                <a:lnTo>
                  <a:pt x="352942" y="94047"/>
                </a:lnTo>
                <a:lnTo>
                  <a:pt x="0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97899" y="3131478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D7A5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93643" y="3131478"/>
            <a:ext cx="371475" cy="1049020"/>
          </a:xfrm>
          <a:prstGeom prst="rect">
            <a:avLst/>
          </a:prstGeom>
          <a:solidFill>
            <a:srgbClr val="D7A5A4"/>
          </a:solidFill>
        </p:spPr>
        <p:txBody>
          <a:bodyPr vert="horz" wrap="square" lIns="0" tIns="25019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970"/>
              </a:spcBef>
            </a:pPr>
            <a:r>
              <a:rPr sz="3300" b="1" spc="75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3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26599" y="3131478"/>
            <a:ext cx="2280285" cy="760465"/>
          </a:xfrm>
          <a:prstGeom prst="rect">
            <a:avLst/>
          </a:prstGeom>
          <a:solidFill>
            <a:srgbClr val="D7A5A4"/>
          </a:solidFill>
        </p:spPr>
        <p:txBody>
          <a:bodyPr vert="horz" wrap="square" lIns="0" tIns="25019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970"/>
              </a:spcBef>
            </a:pPr>
            <a:r>
              <a:rPr lang="en-GB" sz="3300" b="1" spc="-125" dirty="0">
                <a:solidFill>
                  <a:srgbClr val="FFFFFF"/>
                </a:solidFill>
                <a:latin typeface="Arial"/>
                <a:cs typeface="Arial"/>
              </a:rPr>
              <a:t>books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997899" y="5129949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B7E7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326599" y="5129949"/>
            <a:ext cx="2280285" cy="761747"/>
          </a:xfrm>
          <a:prstGeom prst="rect">
            <a:avLst/>
          </a:prstGeom>
          <a:solidFill>
            <a:srgbClr val="B7E7BF"/>
          </a:solidFill>
        </p:spPr>
        <p:txBody>
          <a:bodyPr vert="horz" wrap="square" lIns="0" tIns="25146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980"/>
              </a:spcBef>
            </a:pPr>
            <a:r>
              <a:rPr lang="en-GB" sz="3300" b="1" spc="-170" dirty="0">
                <a:solidFill>
                  <a:srgbClr val="FFFFFF"/>
                </a:solidFill>
                <a:latin typeface="Arial"/>
                <a:cs typeface="Arial"/>
              </a:rPr>
              <a:t>authors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93643" y="5129949"/>
            <a:ext cx="384175" cy="1049020"/>
          </a:xfrm>
          <a:prstGeom prst="rect">
            <a:avLst/>
          </a:prstGeom>
          <a:solidFill>
            <a:srgbClr val="B7E7BF"/>
          </a:solidFill>
        </p:spPr>
        <p:txBody>
          <a:bodyPr vert="horz" wrap="square" lIns="0" tIns="25146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980"/>
              </a:spcBef>
            </a:pPr>
            <a:r>
              <a:rPr sz="3300" b="1" spc="75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3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985133" y="7128421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76" y="0"/>
                </a:lnTo>
                <a:lnTo>
                  <a:pt x="2613176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8EC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326599" y="7128421"/>
            <a:ext cx="2280285" cy="763671"/>
          </a:xfrm>
          <a:prstGeom prst="rect">
            <a:avLst/>
          </a:prstGeom>
          <a:solidFill>
            <a:srgbClr val="8EC0D7"/>
          </a:solidFill>
        </p:spPr>
        <p:txBody>
          <a:bodyPr vert="horz" wrap="square" lIns="0" tIns="25336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1995"/>
              </a:spcBef>
            </a:pPr>
            <a:r>
              <a:rPr lang="en-GB" sz="3300" b="1" spc="-125" dirty="0">
                <a:solidFill>
                  <a:srgbClr val="FFFFFF"/>
                </a:solidFill>
                <a:latin typeface="Arial"/>
                <a:cs typeface="Arial"/>
              </a:rPr>
              <a:t>hobbies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93643" y="7128421"/>
            <a:ext cx="511175" cy="1049020"/>
          </a:xfrm>
          <a:prstGeom prst="rect">
            <a:avLst/>
          </a:prstGeom>
          <a:solidFill>
            <a:srgbClr val="8EC0D7"/>
          </a:solidFill>
        </p:spPr>
        <p:txBody>
          <a:bodyPr vert="horz" wrap="square" lIns="0" tIns="25336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995"/>
              </a:spcBef>
            </a:pPr>
            <a:r>
              <a:rPr sz="3300" b="1" spc="75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3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029272" y="399480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029272" y="626607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6864" y="4425706"/>
            <a:ext cx="3519804" cy="2839085"/>
          </a:xfrm>
          <a:custGeom>
            <a:avLst/>
            <a:gdLst/>
            <a:ahLst/>
            <a:cxnLst/>
            <a:rect l="l" t="t" r="r" b="b"/>
            <a:pathLst>
              <a:path w="3519804" h="2839084">
                <a:moveTo>
                  <a:pt x="2230043" y="2729334"/>
                </a:moveTo>
                <a:lnTo>
                  <a:pt x="1217437" y="2729334"/>
                </a:lnTo>
                <a:lnTo>
                  <a:pt x="1217437" y="2839036"/>
                </a:lnTo>
                <a:lnTo>
                  <a:pt x="2230043" y="2839036"/>
                </a:lnTo>
                <a:lnTo>
                  <a:pt x="2230043" y="2729334"/>
                </a:lnTo>
                <a:close/>
              </a:path>
              <a:path w="3519804" h="2839084">
                <a:moveTo>
                  <a:pt x="1993319" y="2412878"/>
                </a:moveTo>
                <a:lnTo>
                  <a:pt x="1454435" y="2412878"/>
                </a:lnTo>
                <a:lnTo>
                  <a:pt x="1449486" y="2434049"/>
                </a:lnTo>
                <a:lnTo>
                  <a:pt x="1390374" y="2729334"/>
                </a:lnTo>
                <a:lnTo>
                  <a:pt x="2057104" y="2729334"/>
                </a:lnTo>
                <a:lnTo>
                  <a:pt x="1997993" y="2434049"/>
                </a:lnTo>
                <a:lnTo>
                  <a:pt x="1993319" y="2412878"/>
                </a:lnTo>
                <a:close/>
              </a:path>
              <a:path w="3519804" h="2839084">
                <a:moveTo>
                  <a:pt x="3443355" y="0"/>
                </a:moveTo>
                <a:lnTo>
                  <a:pt x="75883" y="0"/>
                </a:lnTo>
                <a:lnTo>
                  <a:pt x="46403" y="5982"/>
                </a:lnTo>
                <a:lnTo>
                  <a:pt x="22276" y="22277"/>
                </a:lnTo>
                <a:lnTo>
                  <a:pt x="5982" y="46403"/>
                </a:lnTo>
                <a:lnTo>
                  <a:pt x="0" y="75883"/>
                </a:lnTo>
                <a:lnTo>
                  <a:pt x="0" y="2336994"/>
                </a:lnTo>
                <a:lnTo>
                  <a:pt x="5982" y="2366474"/>
                </a:lnTo>
                <a:lnTo>
                  <a:pt x="22277" y="2390602"/>
                </a:lnTo>
                <a:lnTo>
                  <a:pt x="46403" y="2406896"/>
                </a:lnTo>
                <a:lnTo>
                  <a:pt x="75883" y="2412878"/>
                </a:lnTo>
                <a:lnTo>
                  <a:pt x="3443355" y="2412878"/>
                </a:lnTo>
                <a:lnTo>
                  <a:pt x="3472835" y="2406895"/>
                </a:lnTo>
                <a:lnTo>
                  <a:pt x="3496962" y="2390601"/>
                </a:lnTo>
                <a:lnTo>
                  <a:pt x="3513256" y="2366474"/>
                </a:lnTo>
                <a:lnTo>
                  <a:pt x="3519239" y="2336994"/>
                </a:lnTo>
                <a:lnTo>
                  <a:pt x="3519239" y="2001567"/>
                </a:lnTo>
                <a:lnTo>
                  <a:pt x="202356" y="2001567"/>
                </a:lnTo>
                <a:lnTo>
                  <a:pt x="202356" y="227650"/>
                </a:lnTo>
                <a:lnTo>
                  <a:pt x="3519239" y="227650"/>
                </a:lnTo>
                <a:lnTo>
                  <a:pt x="3519239" y="137470"/>
                </a:lnTo>
                <a:lnTo>
                  <a:pt x="1759619" y="137470"/>
                </a:lnTo>
                <a:lnTo>
                  <a:pt x="1746470" y="134850"/>
                </a:lnTo>
                <a:lnTo>
                  <a:pt x="1735719" y="127690"/>
                </a:lnTo>
                <a:lnTo>
                  <a:pt x="1728464" y="117033"/>
                </a:lnTo>
                <a:lnTo>
                  <a:pt x="1725801" y="103927"/>
                </a:lnTo>
                <a:lnTo>
                  <a:pt x="1728464" y="90778"/>
                </a:lnTo>
                <a:lnTo>
                  <a:pt x="1735719" y="80027"/>
                </a:lnTo>
                <a:lnTo>
                  <a:pt x="1746470" y="72772"/>
                </a:lnTo>
                <a:lnTo>
                  <a:pt x="1759619" y="70109"/>
                </a:lnTo>
                <a:lnTo>
                  <a:pt x="3518066" y="70109"/>
                </a:lnTo>
                <a:lnTo>
                  <a:pt x="3513249" y="46403"/>
                </a:lnTo>
                <a:lnTo>
                  <a:pt x="3496956" y="22277"/>
                </a:lnTo>
                <a:lnTo>
                  <a:pt x="3472833" y="5982"/>
                </a:lnTo>
                <a:lnTo>
                  <a:pt x="3443355" y="0"/>
                </a:lnTo>
                <a:close/>
              </a:path>
              <a:path w="3519804" h="2839084">
                <a:moveTo>
                  <a:pt x="3519239" y="227650"/>
                </a:moveTo>
                <a:lnTo>
                  <a:pt x="3316883" y="227650"/>
                </a:lnTo>
                <a:lnTo>
                  <a:pt x="3316883" y="2001567"/>
                </a:lnTo>
                <a:lnTo>
                  <a:pt x="3519239" y="2001567"/>
                </a:lnTo>
                <a:lnTo>
                  <a:pt x="3519239" y="227650"/>
                </a:lnTo>
                <a:close/>
              </a:path>
              <a:path w="3519804" h="2839084">
                <a:moveTo>
                  <a:pt x="3518066" y="70109"/>
                </a:moveTo>
                <a:lnTo>
                  <a:pt x="1759619" y="70109"/>
                </a:lnTo>
                <a:lnTo>
                  <a:pt x="1772768" y="72772"/>
                </a:lnTo>
                <a:lnTo>
                  <a:pt x="1783519" y="80027"/>
                </a:lnTo>
                <a:lnTo>
                  <a:pt x="1790775" y="90778"/>
                </a:lnTo>
                <a:lnTo>
                  <a:pt x="1793437" y="103927"/>
                </a:lnTo>
                <a:lnTo>
                  <a:pt x="1790775" y="117033"/>
                </a:lnTo>
                <a:lnTo>
                  <a:pt x="1783519" y="127690"/>
                </a:lnTo>
                <a:lnTo>
                  <a:pt x="1772768" y="134850"/>
                </a:lnTo>
                <a:lnTo>
                  <a:pt x="1759619" y="137470"/>
                </a:lnTo>
                <a:lnTo>
                  <a:pt x="3519239" y="137470"/>
                </a:lnTo>
                <a:lnTo>
                  <a:pt x="3519239" y="75883"/>
                </a:lnTo>
                <a:lnTo>
                  <a:pt x="3518066" y="70109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26599" y="2271877"/>
            <a:ext cx="4090670" cy="6765290"/>
          </a:xfrm>
          <a:custGeom>
            <a:avLst/>
            <a:gdLst/>
            <a:ahLst/>
            <a:cxnLst/>
            <a:rect l="l" t="t" r="r" b="b"/>
            <a:pathLst>
              <a:path w="4090669" h="6765290">
                <a:moveTo>
                  <a:pt x="0" y="0"/>
                </a:moveTo>
                <a:lnTo>
                  <a:pt x="4090639" y="0"/>
                </a:lnTo>
                <a:lnTo>
                  <a:pt x="4090639" y="6764801"/>
                </a:lnTo>
                <a:lnTo>
                  <a:pt x="0" y="6764801"/>
                </a:lnTo>
                <a:lnTo>
                  <a:pt x="0" y="0"/>
                </a:lnTo>
                <a:close/>
              </a:path>
            </a:pathLst>
          </a:custGeom>
          <a:solidFill>
            <a:srgbClr val="E9D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6599" y="2271877"/>
            <a:ext cx="4090670" cy="859790"/>
          </a:xfrm>
          <a:prstGeom prst="rect">
            <a:avLst/>
          </a:prstGeom>
          <a:solidFill>
            <a:srgbClr val="E9D7B9"/>
          </a:solidFill>
        </p:spPr>
        <p:txBody>
          <a:bodyPr vert="horz" wrap="square" lIns="0" tIns="22225" rIns="0" bIns="0" rtlCol="0">
            <a:spAutoFit/>
          </a:bodyPr>
          <a:lstStyle/>
          <a:p>
            <a:pPr marL="897890">
              <a:lnSpc>
                <a:spcPct val="100000"/>
              </a:lnSpc>
              <a:spcBef>
                <a:spcPts val="175"/>
              </a:spcBef>
            </a:pPr>
            <a:r>
              <a:rPr sz="3950" b="1" spc="-22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395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17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17259" y="3718380"/>
            <a:ext cx="8299450" cy="1710689"/>
          </a:xfrm>
          <a:custGeom>
            <a:avLst/>
            <a:gdLst/>
            <a:ahLst/>
            <a:cxnLst/>
            <a:rect l="l" t="t" r="r" b="b"/>
            <a:pathLst>
              <a:path w="8299450" h="1710689">
                <a:moveTo>
                  <a:pt x="0" y="1710198"/>
                </a:moveTo>
                <a:lnTo>
                  <a:pt x="8257971" y="8453"/>
                </a:lnTo>
                <a:lnTo>
                  <a:pt x="8298993" y="0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42257" y="3566849"/>
            <a:ext cx="353060" cy="320040"/>
          </a:xfrm>
          <a:custGeom>
            <a:avLst/>
            <a:gdLst/>
            <a:ahLst/>
            <a:cxnLst/>
            <a:rect l="l" t="t" r="r" b="b"/>
            <a:pathLst>
              <a:path w="353059" h="320039">
                <a:moveTo>
                  <a:pt x="0" y="0"/>
                </a:moveTo>
                <a:lnTo>
                  <a:pt x="65945" y="319968"/>
                </a:lnTo>
                <a:lnTo>
                  <a:pt x="352942" y="94047"/>
                </a:lnTo>
                <a:lnTo>
                  <a:pt x="0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97899" y="3131478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D7A5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93643" y="3131478"/>
            <a:ext cx="371475" cy="1049020"/>
          </a:xfrm>
          <a:prstGeom prst="rect">
            <a:avLst/>
          </a:prstGeom>
          <a:solidFill>
            <a:srgbClr val="D7A5A4"/>
          </a:solidFill>
        </p:spPr>
        <p:txBody>
          <a:bodyPr vert="horz" wrap="square" lIns="0" tIns="25019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970"/>
              </a:spcBef>
            </a:pPr>
            <a:r>
              <a:rPr sz="3300" b="1" spc="75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3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26599" y="3131478"/>
            <a:ext cx="2280285" cy="760465"/>
          </a:xfrm>
          <a:prstGeom prst="rect">
            <a:avLst/>
          </a:prstGeom>
          <a:solidFill>
            <a:srgbClr val="D7A5A4"/>
          </a:solidFill>
        </p:spPr>
        <p:txBody>
          <a:bodyPr vert="horz" wrap="square" lIns="0" tIns="25019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970"/>
              </a:spcBef>
            </a:pPr>
            <a:r>
              <a:rPr lang="en-GB" sz="3300" b="1" spc="-125" dirty="0">
                <a:solidFill>
                  <a:srgbClr val="FFFFFF"/>
                </a:solidFill>
                <a:latin typeface="Arial"/>
                <a:cs typeface="Arial"/>
              </a:rPr>
              <a:t>books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23724" y="5653325"/>
            <a:ext cx="8275320" cy="0"/>
          </a:xfrm>
          <a:custGeom>
            <a:avLst/>
            <a:gdLst/>
            <a:ahLst/>
            <a:cxnLst/>
            <a:rect l="l" t="t" r="r" b="b"/>
            <a:pathLst>
              <a:path w="8275319">
                <a:moveTo>
                  <a:pt x="0" y="0"/>
                </a:moveTo>
                <a:lnTo>
                  <a:pt x="8233127" y="0"/>
                </a:lnTo>
                <a:lnTo>
                  <a:pt x="8275010" y="0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56854" y="5489979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0" y="0"/>
                </a:moveTo>
                <a:lnTo>
                  <a:pt x="0" y="326691"/>
                </a:lnTo>
                <a:lnTo>
                  <a:pt x="326691" y="163345"/>
                </a:lnTo>
                <a:lnTo>
                  <a:pt x="0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97899" y="5129949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B7E7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326599" y="5129949"/>
            <a:ext cx="2280285" cy="761747"/>
          </a:xfrm>
          <a:prstGeom prst="rect">
            <a:avLst/>
          </a:prstGeom>
          <a:solidFill>
            <a:srgbClr val="B7E7BF"/>
          </a:solidFill>
        </p:spPr>
        <p:txBody>
          <a:bodyPr vert="horz" wrap="square" lIns="0" tIns="25146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980"/>
              </a:spcBef>
            </a:pPr>
            <a:r>
              <a:rPr lang="en-GB" sz="3300" b="1" spc="-170" dirty="0">
                <a:solidFill>
                  <a:srgbClr val="FFFFFF"/>
                </a:solidFill>
                <a:latin typeface="Arial"/>
                <a:cs typeface="Arial"/>
              </a:rPr>
              <a:t>authors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93643" y="5129949"/>
            <a:ext cx="384175" cy="1049020"/>
          </a:xfrm>
          <a:prstGeom prst="rect">
            <a:avLst/>
          </a:prstGeom>
          <a:solidFill>
            <a:srgbClr val="B7E7BF"/>
          </a:solidFill>
        </p:spPr>
        <p:txBody>
          <a:bodyPr vert="horz" wrap="square" lIns="0" tIns="25146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980"/>
              </a:spcBef>
            </a:pPr>
            <a:r>
              <a:rPr sz="3300" b="1" spc="75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33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985133" y="7128421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76" y="0"/>
                </a:lnTo>
                <a:lnTo>
                  <a:pt x="2613176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8EC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326599" y="7128421"/>
            <a:ext cx="2280285" cy="763671"/>
          </a:xfrm>
          <a:prstGeom prst="rect">
            <a:avLst/>
          </a:prstGeom>
          <a:solidFill>
            <a:srgbClr val="8EC0D7"/>
          </a:solidFill>
        </p:spPr>
        <p:txBody>
          <a:bodyPr vert="horz" wrap="square" lIns="0" tIns="25336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1995"/>
              </a:spcBef>
            </a:pPr>
            <a:r>
              <a:rPr lang="en-GB" sz="3300" b="1" spc="-125" dirty="0">
                <a:solidFill>
                  <a:srgbClr val="FFFFFF"/>
                </a:solidFill>
                <a:latin typeface="Arial"/>
                <a:cs typeface="Arial"/>
              </a:rPr>
              <a:t>hobbies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93643" y="7128421"/>
            <a:ext cx="511175" cy="1049020"/>
          </a:xfrm>
          <a:prstGeom prst="rect">
            <a:avLst/>
          </a:prstGeom>
          <a:solidFill>
            <a:srgbClr val="8EC0D7"/>
          </a:solidFill>
        </p:spPr>
        <p:txBody>
          <a:bodyPr vert="horz" wrap="square" lIns="0" tIns="25336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995"/>
              </a:spcBef>
            </a:pPr>
            <a:r>
              <a:rPr sz="3300" b="1" spc="75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3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029272" y="399480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029272" y="626607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</TotalTime>
  <Words>166</Words>
  <Application>Microsoft Macintosh PowerPoint</Application>
  <PresentationFormat>Custom</PresentationFormat>
  <Paragraphs>172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Andale Mono</vt:lpstr>
      <vt:lpstr>Arial</vt:lpstr>
      <vt:lpstr>Calibri</vt:lpstr>
      <vt:lpstr>Chalkboard SE</vt:lpstr>
      <vt:lpstr>Courier New</vt:lpstr>
      <vt:lpstr>Wingdings</vt:lpstr>
      <vt:lpstr>Office Theme</vt:lpstr>
      <vt:lpstr>PowerPoint Presentation</vt:lpstr>
      <vt:lpstr>REST API</vt:lpstr>
      <vt:lpstr>PowerPoint Presentation</vt:lpstr>
      <vt:lpstr>PowerPoint Presentation</vt:lpstr>
      <vt:lpstr>GET   http://bookService/books</vt:lpstr>
      <vt:lpstr>PowerPoint Presentation</vt:lpstr>
      <vt:lpstr>PowerPoint Presentation</vt:lpstr>
      <vt:lpstr>API Server</vt:lpstr>
      <vt:lpstr>API Server</vt:lpstr>
      <vt:lpstr>API Server</vt:lpstr>
      <vt:lpstr>API Server</vt:lpstr>
      <vt:lpstr>API Server</vt:lpstr>
      <vt:lpstr>World of GraphQL</vt:lpstr>
      <vt:lpstr>Query Mutation Subscription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Demo time !!</vt:lpstr>
      <vt:lpstr>API Server</vt:lpstr>
      <vt:lpstr>API Server</vt:lpstr>
      <vt:lpstr> Migrating existing REST APIs</vt:lpstr>
      <vt:lpstr>Is graphQL the new REST?</vt:lpstr>
      <vt:lpstr>Performance</vt:lpstr>
      <vt:lpstr>      Questions??</vt:lpstr>
      <vt:lpstr>      Thank you 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Anand Elangovan</cp:lastModifiedBy>
  <cp:revision>47</cp:revision>
  <dcterms:created xsi:type="dcterms:W3CDTF">2019-10-01T16:56:44Z</dcterms:created>
  <dcterms:modified xsi:type="dcterms:W3CDTF">2019-10-03T07:50:58Z</dcterms:modified>
</cp:coreProperties>
</file>