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745-01C3-4313-9E7B-875A9EF35A38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AD59-84B7-4526-BE6B-8723710C2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38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745-01C3-4313-9E7B-875A9EF35A38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AD59-84B7-4526-BE6B-8723710C2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745-01C3-4313-9E7B-875A9EF35A38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AD59-84B7-4526-BE6B-8723710C2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1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745-01C3-4313-9E7B-875A9EF35A38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AD59-84B7-4526-BE6B-8723710C2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8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745-01C3-4313-9E7B-875A9EF35A38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AD59-84B7-4526-BE6B-8723710C2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86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745-01C3-4313-9E7B-875A9EF35A38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AD59-84B7-4526-BE6B-8723710C2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8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745-01C3-4313-9E7B-875A9EF35A38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AD59-84B7-4526-BE6B-8723710C2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1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745-01C3-4313-9E7B-875A9EF35A38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AD59-84B7-4526-BE6B-8723710C2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8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745-01C3-4313-9E7B-875A9EF35A38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AD59-84B7-4526-BE6B-8723710C2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2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745-01C3-4313-9E7B-875A9EF35A38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AD59-84B7-4526-BE6B-8723710C2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7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745-01C3-4313-9E7B-875A9EF35A38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AD59-84B7-4526-BE6B-8723710C2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98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5745-01C3-4313-9E7B-875A9EF35A38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AD59-84B7-4526-BE6B-8723710C2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39752" y="2060848"/>
            <a:ext cx="4112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Trabalho 1</a:t>
            </a:r>
          </a:p>
        </p:txBody>
      </p:sp>
    </p:spTree>
    <p:extLst>
      <p:ext uri="{BB962C8B-B14F-4D97-AF65-F5344CB8AC3E}">
        <p14:creationId xmlns:p14="http://schemas.microsoft.com/office/powerpoint/2010/main" val="179985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09024" y="814846"/>
            <a:ext cx="1552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Entrega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98862" y="1399621"/>
            <a:ext cx="6238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deve ser entregue?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</a:rPr>
              <a:t>Apresentação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dirty="0"/>
              <a:t>do TP incluindo testes, trechos de código,</a:t>
            </a:r>
          </a:p>
          <a:p>
            <a:r>
              <a:rPr lang="pt-BR" dirty="0"/>
              <a:t> figuras, problemas enfrentados, melhorias futuras e outros...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7544" y="3068960"/>
            <a:ext cx="839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Dúvidas, soluções, inquietações, etc.... PROCURE JOUBERT NO DECOM OU VIA EMAIL!!</a:t>
            </a:r>
          </a:p>
        </p:txBody>
      </p:sp>
      <p:sp>
        <p:nvSpPr>
          <p:cNvPr id="7" name="AutoShape 2" descr="data:image/jpeg;base64,/9j/4AAQSkZJRgABAQAAAQABAAD/2wCEAAkGBxQTEhUTExQUFhUWFxgWGRgYGBgYHhgeGxwfGhwcHB0YHSgiHR8nHB0XIjEhJSkrLi4uHSA/ODMtNygtLisBCgoKDg0OGxAQGzAiICYsLS0vLC80NCwsNCwsLS0sLCw1LCwsLC80LCwsLCwsNCwsLCwsLDQ0LywsLCwsLC0sNP/AABEIAOkA2QMBIgACEQEDEQH/xAAcAAEAAgMBAQEAAAAAAAAAAAAABwgEBQYDAgH/xABGEAACAQMBBgMFBQUFBwMFAAABAgMABBEhBQYSMUFRB2FxEyIyQoEUI1JykQhigqGxJDOSosEVQ7LC0fDxNGNzGERTVJP/xAAaAQEAAgMBAAAAAAAAAAAAAAAAAgMBBAUG/8QALhEAAgECAwYFBAMBAAAAAAAAAAECAxEEEiEFEzFBUfBhcYGRoSKx0eEyQsEj/9oADAMBAAIRAxEAPwCcaUpQClKUApSlAKUpQClKUApSlAK1219u21qAbieKHPLjdVJ9ATk/StjVRfE/aTT7VvHb5ZmiHpEfZjH0XP1oC1GxtvW10CbaeKXHPgcMV9QNR9a2VVG8MNtPabTtnQ6PIsLjoUkYKc+mjDzUVOHjXvvJs+3SKAETXIcCT/8AGq4DEfvHiGD01PagND4reLT2832WwZeONvvpcBgCDrGudPJj05DXNS7su+WeGKZPhlRJF9GAYf1qk5NWg8Ctr+32VGhOWt3eE57A8a/QKwH0oCQqUpQClKUApSlAKUpQClKUApSlAKUpQClKUApSlAKUpQClKUAqmO9X/rbrXP8AaJte/vtrVovE7esbOsZJQfvnzHCP3yD73ooy3bQDqKqSTQGfu9GzXVuqfE00QX1LgD+dTf8AtI7Id4La5XVYXeN/L2nDwn0ymPVhXGeAu7n2naH2hh93ajj8jI2RGPp7zfwirDbxbHS8tpraT4JUKk8+E81YZ6q2GHmBQFLamL9m/a3Dc3FqTpLGsi66ZjOCAO5D5/hqKdsbMktp5LeUYkicow8x1GeYPMHqCK2m4G2/se0La4JwqyAP+R/cc/RWJ+lAXDpSlAKUpQClKUApSlAKUpQClKUApSlAKUpQClKUApSlAK1m8W3oLKBri4cIi/qx6Ko6se3+gJrUb7b/AFps1fvm45iMrCmC57E/hXzPY4ydKrPvtvhcbSn9tMcKMiOIH3Y1PQdydMtzPoAAB7+IW+Um07n2zgpGo4Yo85CLnOT0LHqfIDkBXO2dq8siRRqWd2CKo5kk4AH1r4hiZ2CqpZmIVVAJJJ0AAGpJPSrH+E/hqtgouroBrth7q6EQAjkO7kaFunIdS0ZTjBZpOyB1nh9usuzbKO3GC/xysPmc8/oNFHkBXQJLlvLFeEspPpX5E2CK4lXaqlWjGH8b6vr+i1Q0Ie/aG3SyqbRiXUcMU+Ox0jc/XCH1TtUFVdraVik8UkMq8UcisjDuGGD6etU/3x3dksLuW2kyeA5VsYDodVYeo59iCOld0qLO+Fu3ftmzLeQnLovspO/FH7uT5kcLfxV1lQD+zjt/gnnsmOkq+1jH76aMB5lSD/BU/UApSlAKUpQClKUApSlAKV+Zr9oBSlKAUpSgFK023t6rOzGbm4ijOM8JbLn0RcsfoKinefx6AyljBnp7WfQeojU59CWHmOlATHtbakNtGZp5EijXmzHA9B3PYDU1CG/Pjg78UWzlKLyM7gcR/Ih0UebZOvIGov2/vBdbQmD3EjyuThV6Ln5UQaDOnIa+ddJu54TbQucM8Ytoz802Q2PKMe9n1CjzqM5xgrydkLHEXNw0jF5GZ3Y5ZmJYse5J1JrrNzPDi82hh1X2UB5zSAgEfuDm558tNNSKmXdTwnsrTDyL9plHzSgcIP7seoH8XER3rvq5GI2xCOlJXfXl+fsWKn1OV3M3As9nANEntJ8azyYLfwDkg58tccya6omtFvHt54MxwQme4MRlji4gnGFdVfDEHVQ4bh5kcq4ndvxE2hdiZo7KA/Z/72IysknXQBlOvusNeorlTWJxS3knovFJe3+k1ZaHReJ+977OtlkiVHlkfgUOToApZm4V1YDA6jmPSs7cHehdo2aTjAkHuSqPlcc8Z6HRhz0PcGuL3w3ht76wttpQnS0u4nkRgOJQWCshA55yh0yCM+eOH3J3gWDbISwdktLidUKSYHEpyAOpGCzcOufhz1rYhglPDtWtJXu/Ll7aoxm1LNwtkVHvjTuX9utPbRLm5twWXHN05umnM6ZXzGB8Vd3bvg+tZVdnAYjfUU+a0ffiVyVmUq2HtWS1uIriI4eJw488cwfIjIPkTVxdgbXju7eK5iOUlQMPLupx1Byp8war/wCOO432Sf7ZAv8AZ52PEByjkOpHkrakdjxDTSt5+zpvPgy7PkbQ5mhz35SKMntwsAOznrW6RJ0pSlAKUpQClKUApSlAVH8SN65r+8lZ5OKGN3SFR8KoGIBA/EwAJbmfQADR2e2rmL+6uJ4/ySOv/CalzfLwNlMzSWEkZjclvZyEqUyc4UgEMvPGcEDHPnWjg8DNpNza1T1kY/8AChoDnLLxK2pEMLezH8/DIf1kBNZLeK+1z/8AeN9I4R/RK73ZP7P+oNzeadVijx/nc/8ALXa7J8I9lQYJgMzD5pnLZ9VGE/y1hu3EFfbrfzacpAN7c+iSMmfpHjNZdtsDbN5/ur6QHrIZApz+9KQP51aGw2fbW4xBBFGO0cap/wAIFZDTn0rRrbSw9Lnd+Gv6JKDZXjY3gbfSYNw8NuvUFvaOPonun/FXbbH8E7CLBnea4bqM+yQ/RPeH+KpMJr5dgASSAAMknQAVya22KstKay/L/BYqa5mv2RsC1tRi3t4otMZRAGPq3xH6mtlWNs/aEU6e0hkSVMkcSMGGRzGV0qMt9/Fh7PaBtooUmjjChwSysXYZwrDIGAVHwnXNaMadfE1GtW/H9krpI6ffzxAt9mAK4MszjKxKQNPxOT8K5GM4JPQaHEf+Ie9V61rs7aULS26SE8UQYheNW4kLcuNXVSQDpgDvXp4u2Z9pYbUlgdVDJHPC5RiArl1B4SVPEPaDn+HIBJFbCy2hcbwW10kkMUFrgC3YseP2y4K6nRhzBwBgHAyckdChSp0oQq2vr9Tb9LJfJFtvQxId/ftlrFeAAXmzpBLLGo/vIH+7lKZPIgqTz4So7ivvbt0my9qrtKP3rS+t5GJXkX4OMYwMe+wjIJ6u/QVze7+5TX1k7W59jf2rSW8qE8PtlORhsfC3CWjydG4de9SLsHchrnZEFltJHRonJHC6FlwWCHiXiXRWIxr0qyruaUrJ6XcXHnZ66eCeqfiYV2cb4L7rRXllfLcLxRyPGi90dFY8anowEg+mnIkV3G7O5sUlhaRyQJDLbTrI2F+OSCQo7HkWEiqcE6aqcEACut3c2FFZW8dvCCEQczqWJ1LMepJyf6YGlbOqatWdScpXsm7peSt8mUrIAV7xPnSsKW7RXRGdFeTIRSwBfhHEeEHU4AJOK9wanh6zoyuuBhq557b2TFdQSW8y8Uci8LD+YI7EHBB6ECqn7d2Xc7H2hwhiskLCSKQaB1z7rAdiMgjUfEDmreI+a4fxa3JG0rQmMf2mEF4joOP8UZJ6NpjsQOma9BCanHMuBUbvcfeiPaNolwmAT7siZz7Nx8S+nIg9QRW/qpnhvvlJsu74iGMLkJPHyOAfiA/GmSQPUaZzVrbO6SWNZY2Do6hlYahgRkEVIHtSlKAUpSgFKUoBXldXKRo0kjqiKMszsFVR3JOgFetV4/aG25cG8W0b3bdEWRVBP3hbILt6EMoGuME9aAlqfxL2WjhDexEnqvEw/wASgqP1roNm7TguU44JYpk/EjK4Hkccj5VSms3ZG1p7aQS28rxOPmQkZ8j0I8joaw0mrMF0Htx00rHdCOdQ5uT456rFtFABy+0Rg/q8Y+uqf4amq0uY5o1kjZZI3GVZSGBHcEVzMTsulVV4fS/j2/BNTa4mPXKeKiOdk3fAAT7ME5/CGUsfULxEeYrsJYcajlWt21bmS3mjVUcvG6BXJCtxKRhiASAc9q8+6c8PWSmuDTLb3WhCPhzt8bIujb3L4tbqOOeOTBx76go+OgIyjdio6Amvjd6yjk3nnM2OGOa4mHFjGUyVJz20bPkKwIPD69urSaeeb37NWhSA5Zh7H4k00X3dVxniyD1yZTvdw7faEMM8waG5eCMSSQPw8WUAKnIIYYJGSM4wM4FdevWowlKWbWScW115P26EEmccd+v9p3Muz7lUWzuWkht5grAh1YeyYkthtQugHNl6Vvtzdztoxvax3ckC2tnxPGkOcyOwYAv7o5cTa/yOSa6lNw7I20Nq0IdIB7jEkOCTlmDpggs2pxgGunC1qSrKUctFWj4+114tcTNupi22zokd5EjRXkwZGVQC+M44iBlsZPPvWXQ1wG+HizZWeUib7TMNOGM+6p/ek5fRcn0pSoOTtFXYbO8mlVFLMQqqMkkgAAdSTyFRRvz4zRQ5isAJpORlYH2a/lGhc+fw8vi5VE+9e+95tFsTSHgz7sMeVQdvd5sfNiTrpXR7m+D93dcMlzm2hOD7w+8YeSfL6tjHY104YSnSWas/Qhmb4HKWm1L+6vUnjeaW74gyMPeYEHOgxgKNdMcOM9KtdsaWZoImuEEcxRTIgIIVsagEE6Z8z6msHdjdW1sI+C2iC5A4nOrvj8Tcz105DoBWNtjfizt7iK1eXinkkWPgT3ihYgAvj4dSNDrryxVGIrb9pQjwMpWOkU4rIRs1jVorjedElCqOJQcM4/07j/sVnBVakZWirrn33cSSIu8edwxGf9o2yYViftIXozHSXH7xJDefCepNYHgj4hi1YWN02IHb7pydInJ1U9kY9eh8iSLAgpKmCFZWGoOCGB/kQRVaPGHcE7Pn9vCP7LMx4f8A2n5mM+XMr5ZHy5PZjJSV0VlnqVBfg/4phQljfPposMzHl2SQnp0DdOR71OlSApSlAKUpQCuV383DttqIom4kkjzwSIdVzjIIOjDQaHXsRk56qlAQ1/8AT/B/+5N//Nf+tcjvF4IX0GWt2jukH4fu3/wucfoxPlVk6UBSS/sZIXMc0bxuOaupUj6HWug3H36utmSZhbiiY5khb4X6ZH4Wx8w7DORpVqNu7v214ns7mFJV6cQ1XPVWHvKfMEVAPiX4Ry2fFcWnFLbc2Xm8I65x8aD8XMDny4iBOe5u9kG0bcTQHlo8Z+KNuzf6Hkf1xtZosajlVQN0d559n3CzwNgjRlPwyL1Vh28+nSrXbo7zQ7QtluIDodGU842HNW8/6gg9a1sVhYYiGWXo+hmMrHzY7KWOWeRSfv2V2XoGVFjyPUKufSs8JXrKmPSvEMGGhyD1B/oRXnp4bdytJaouvc87y7jiQvK6RoObOwUD6nSo03o8a7SHKWiNcuNOLVIx9SOJvoMHvXL+LHhzdITdRSz3ceTxLIzSSRA9vxJ6DIGM5GTWp3S8Hby5w9x/ZYjr74zIR5J8v8RB8jXSo0MOo55yv8fsg2zQ7zeIF/f5WWYiNv8AdRDgT0IGrfxE1t90/CO+u8PKPssR+aQHjP5Y9D/iK/Wpv3U3BsrAAwxBpR/vZMM/0OML/CBWfvHvTaWK8VzMqZ5LzdvyoNT64wOpqUsZ/ShHvyMZeprd0PD2y2fhoo+OXrNJhn/h0wn8IBxzJrZ7x70WtinHczLHnVV5u35UHvHXrjA64qGd7fGyeXMdinsEOntHAaQ+g1VOo+Y9iK+dzPCm5vX+1bReREYhiHJM0unUtkoPNtdOQ0NQeHf868rfczfkja32/e0NsSG12VE0EXzzMcMAerMMiIc9FJY40PMV3G5W4VrstDKSJJ8e/O/TPMIPlH8z1PIDeQx22z4FjiRY41+FF5se+upPdifU1yu1NqvOfe0UclHIf9T51OnCVZZYLLD5ffsHoZm29vNLlEysf829ew8v1rS172dm8rcKLk/yHmT0rsdkbBSLDN779+i+g/1/pW3OrSw0cq9iNmzy3VgmRDx6JzVT8Q7+g8j/AOdxtTZ0N1C8E6B43GGU/wAiOxBwQRqCBXpSubDGSjUcuT4rvmTy6FT/ABA3Lm2ZcGNwTCxJhl0xIv05MMgEf6EE974SeK/seCyv3zFosU7H+76BJD+Ds3y9fd1WY95tgQ7QtntrhchtVbqjD4XU9CP5jIOhIqsG/u5E+zJuCT3421jmAwrjtjJ4WHVc/qNa7VOpGpHNErasW5BzqK/arV4aeLEtkUt7rMtoPdB5vEOnCfmQfh6A6csGxezNoxXEaywSJJG3JkIYemnUdRzFTMGVSlKAUpSgFKUoBSlKAhrxS8IVl47vZ6hZMFngA0k65jx8Lfu8j0wecV+Hm+Mmy7oSjiMTYSaP8S55gHTjXUg+o5E1bmoN8b/DnHHtG1Tu1xGo/WUD/i/X8RoCVNsQLtLZ8i28wC3MJCSjOMMOuMHyI5860HhfudNsy2eKeVZGeTjwhYommPdLAEk4ydB/LNRp4E78/Z5vsE7fczN90SdI5D8vkr8vzY7k1YWRcitbF0nUptR4mYuzMesTa20Ft4ZJ3DFI1LtwKWOBzwB/2K5K28TLd9pnZoil4g7Re00xxpniGOeNCM9+mNa7iuHKEoNZkWlft7fGu4mylkn2ePlxthpD6fKn0yexFcVu9u3e7UmPsw8jE5kmkLcK+buc6+WpPQVM1x4K2j3rTl2W3b3vs6Dh97qOPOifugZ10IwKkaxsoreIRxIkUaDRVAUAdT/qTW+8VSpRtRWpDK3xOQ3F8MbXZ+JGHt7ga+0YaIf/AG1+X8xyfMZxXQ7a28sOVXDSdui+v/T+lazbW8ZOUhOB1fqfy9vWtBbW7SNwoCzH/vJ7etSpYWU3vK79A3yQubhpGLOSSep/70FbXZG77y4Z8on+ZvTsPM1udkburHhpMO/+VfTufM1mbc25b2cZluZUiToWOrHsoGrHyAJpWxv9KK78Ao9TKtLVI14UUAf18z3NaLeffe0sWWOVy8zEBYYh7SQ5OB7o5ZzpkjPTNRTvT4uXN5ILXZkbxhzwB8ZlfP4QNE69z1yK7bw18N1sv7Vcn2t4+SWJ4hFxcwpPNzk5f1A0yW1pUMiz1nq+XMlfoSEjZAOuozrofqK/aE1zWy9+bG5ne3iuEMitwgE4D9/Zk6P1+HPLtrWlJtJtK9iR0RasTbuxoL6Bra5TiRsHnggjkykcmH89QcgkVlUqjD42pRnmXqjLimir2/3h1dbNYsw9pbE4SZeWvIOPkbl5HoTWp3W3uu9nvx20rKCctGfejf8AMh0zjTIwR0Iq3UkaSo0Uqq6OCrKwBDA8wQedQnvz4HupMuzTxLzMDthh+R2OCPJsHTma9XQrwrwzwKGrHR7heM0V5IlvdRiCZyFV1OY3Y8hrqhJ0AOR51KtVn3H8LtoG+gae3aGKOVZHdivJDxYADZJYjh0zjOasxVxgUpSgFKUoBSlKAV+MM6HUGv2lAVa8XtyDs6644gfs05LRnoh5tH9OY8scyDUzeD2+/wDtC14JWzcwALJ3dflk884wfMdMiuh343bTaFnLbNgFhmNj8jrqrfrofImqtbubYn2VfCQKVkhdo5YyccQB4XRsenPXBAPSgLUvu3ai4N2LeL255y8I4uWM57kaZ54rPr42PtOK6gjnhbijlUMp/qD2IOQR0INa/bW2UgyvxSfh7ebdvTnXJxmGm6icdbk4vQy729SJeJzgdO58gOtcXtfbLznHwp0Xv5t3/pWLdXMkz5YlmOgA/oBXQ7G3bAw82p6J0H5u/py9ashSpYVZp6y74fkXb4Gq2RsR5vePup+I9fyjr68q62KGG2jJysaKMu7EAadWY/8AiuW348SrTZwMefbXA0EKEe7/API3JB5anUaY1qv+92+l3tB8zye4DlYlyqL6DqfM5NQy1sVq/piNIkr76+NUcfFFs9RK/IzODwD8q6F+upwPzCofkmvNp3KgmS4uJDhRz89BoqKNT0A15V+bsbtXF/MIbdOI82Y6Kg/E56D+Z6A1ZfcTceDZsWI/fmYfeTEat5D8K5+X9c1bOVLCxtFXkNZGB4beHkWzY+N+GS6Ye/J0XPyR55DueZ8tAO2kkCgsxAAGSToABzJr5nmVFLMQqqCSSQAANSSTyAHWq8eKniY14WtrUlbYHDNyM2P6J2HXmew5sI1MTUsvV9O+hLRIyvFbxQNzxWlmxEGqySDQy91Xsnf8Xpzjrd/Yc15OsFuhZ218lHVmPRR39OpArcbkbiXO0n+7HBCDh5mB4R5L+NvIeWSM1ZDdXde3sIRFbpjlxudWkPdj+unIdK26+KpYKG7p6y71f4+xhRctWeO5W7hsbdYmmlmfQszuxAPZFJwijy59fLL3i3itrKP2tzKqDoObMeyqNT/p1xXJ+I3ibFYZhh4ZbrHw/LFnkXI6/uDXvjTNedsbWmupWmuJGkkbmzf0AGgHkMCtDC7PqYl72q7J+7JOaWiJS3g8cpmbFnAiIPmmyzHz4VIC+mWruvBvf+baQnS5VBJDwMGQFeJWyNQSdQV5jv5a1mqb/wBmmyfivJsHgxHGD3b3mIB8hw5/MK79DDU6KtTViptviTpSlKvMClKUApSlAKUpQClKUAqBv2hd0OF12jEuj4jnx0bGEf6gcJPcL3qeawdt7LjureW3lGUlQo3lnkR5g4IPcCgIK8Ad8vYzHZ8rfdzHiiJPwydV9HH+YD8VTXvDsUTrkYEi8j3HY+X9KqRtzZctjdyQOSssEmAwyOWqup5jI4WHqKtH4ab2rtKySU49sn3cyjTDgcwOzDDD1I6GsSV1oDYbJ2OkAyPefqx/oOwrY1y2+2/trsySKOcSs0uo4FB4VzjibJHXOgydDXTxSBlDKcggEHuDqK89XjUUr1C1W5Fb/G3dT7Je+3jXENzlxjksnzr9SeIep7Vp9wdwbjaUnu5jgU+/MRp+VPxN5ch1xkZsrvLu7BfQ+wuV4k4lcYOCCvYjUZGQcdCaz7K0SJFjiRURBhVUYAHkBW0se1SUVx6mMupr92d3LexhEFunCo1JOrOerOep/kOmBpWdtC+jhjaWV1REGWZjgAVrt6N6Lawi9rcSBefCo1dz2VevTXkOpFV43s3qvNtXKwxI/BxfdQJr/G55E4+Y6KM8tSdWnRnXbd7LnJ98fsZbSMzxN8SZNoMYIOJLUHlyaYjkW7L2T6nXAXceHvhA0vDPtAMkZwVg1V3/ADkaoPIe9+Xr2nh14XxWPDPPiW60IPNIvyA82/fP0xrmRKhiNoRpx3WG0XXn34mVG+rPG0tkiRY41VEUYVVAAA7ADlUb+LHiQLMG1tWBuWHvMNRCD/zkch059qyPFbxFFiht7chrtxz0IhB+Zh+Mj4VPqdMBq6TSszFmJZmJYsSSSTqSSeZJ61LZ2z9497V4cl18fL7icraI/JHLEkkkk5JOpJPMk1kbO2fLO4jhjeRzyVFLH1wOnnXdeG3hbNtEiabihtPx4w0vlGCOX75GO2dcWK3e3dtrKP2VtEsa9casx7sx1Y+pr0ZSQzuZ4GO+JNoP7Mc/YxkFj+d9QvoufUVNuxdkQ2kKwW8YjiTkoyeepJJ1JJ6k5rOpQClKUApSlAKUpQClKUApSlAKUpQEJ/tFbr5WLaEY1XEM2OxP3bH0JK5/eXtUeeFG952deqzn+zzYjmHYfK/qpOfQt3q0W29mJdW8tvIMpKjIfLI5jzBwR5iqabW2c9vPLBIMPE7I3qpxkeR5g9qAtxvJujZ35je5hWVo9UbLDTnglSOJeuDkfrW0RQAAAABoANMVwngVvL9q2eIXOZbUiI9yn+7P6Ap/BXeXLBAWYgKAWJOgAGpJPYVy9o027TXkTgxXBeK+/MuzIo/Yw8TzcQEjfAnDjmBqWwdAcD1wRXS7A3otb0ObWZZfZnDYDAjOcaMAcHBweRwawPEDdobQspINPaaPEx+V15egIypPZjXLVSNKqo1F5k7XWhW20gvdr3gXiaad+bMdEUcycaIgzyA64AyQDY7cXcqDZsPAnvSsPvJSNXPYfhUdF/XJr63E3Oh2bB7NPekbBllxq5/0Ua4H+pJrpajjsfvv+dPSC+f14GYxtqxXF+KG+g2dbe5g3EuViB14cfE5HYaepI6Zrrr26SKN5ZDwxxqzu3YKMn/xVTd895JL+7kuH0B91F/AgJ4V/nk9yTWdnYF1pZ5r6V8icrGourl5HaSRizuSzMxySTzJNTL4VeEXtAl3tBSE+KO3Ixxdmlz8vUJ166aH28EPDjPBtG7TT4reNh+kpB/y/r+E1Odep4FB8ogAAAAAGABoAB0FfVKUApSlAKUpQClKUApSlAKUpQClKUApSlAKr5+0Tu37O4jvkHuTj2ch7SIPdJ/Mgx/AasHWk303fW/sprZsZdfcJ+Vxqjf4gM9xnvQFbfCDeX7FtKMscRTfcSdgGI4W7aPwnPbi71aLatis8MkTjKSIyMO6sCpH6GqWXMDRu0bgq6MVZTzBBwQfQ1a7wp3l+37OikY5lj+5l7lkA94/mXhb1J7VGcFOLiwjD3G3Cg2YZWieR2l4QS/DoFyQBwgd9T5DlXW19zJg18V4vE7zeyVR3Zsq1tBX1GmaRpk17XM6QxvI5CpGrOzHkAoySfoDW5s/AOu88/4r5IylYiH9oTef2UMez4z70uJJcfgB91T+Zhn+DzrgPB/cf/aN1xyr/ZoCGk7SNzWP68z5dsitFta7m2ttJmUEyXMoWNT8oJ4UBxyCqBk+RNWn3Q3cjsLWO2i5KMs2MF3PxOfU/oAB0r1MYqKsuBQblRjQcq/aUrIFKUoBSlKAUpSgFKUoBSlKAUpSgFKUoBSlKAUpSgK2eP27f2e/FygxHdLxHykXAcfUcLeZLV5eBO9Itb72EjYiusJryEg/uz9clfVh2qZvFrdv7ds2VFGZYvvou5ZAcqO/EpZcdyO1VPBxqKAu9MmRWKi5OBXL+E++I2jZKXbNxCAkw6k/LJ6MBn14h0rtFQDlXMxezo16sZ3t1/wnGdkETAxUXftAby+wsltUOJLo4OOkaYLfqeFfMcVSBvHt6Cyga4uH4UX9WPRVHVj2/XABNVZ2rtCfbW0weTzyLHGvMRJnQeijLE9TxHrXRjFRSjFWSIEk/s87o6PtKVefFFBn9JHH80H8dThWJsnZ6W8McEQwkSKijyUY17nuay6kBSlKAUpSgFKUoBSlKAUpSgFKUoBSlKAUpSgFKUoBSlKAVUvxV3c+w7RmjUYjk++i8lcnQeSsGX0Aq2lRj487rfarH7SgzLa5c+cZ/vB9MB/RW70BAe6e8k2z7lbmAjiGQynPC6nmrAcwcA+RAPSpjX9oCH2RJs5fbdF9opT6vjI/w1AdKA3++G99ztGX2tw+g+CNchIx+6M8+5OSdNdBUhfs6bve0uZb1l92FfZxkj53HvEHuE0P/wAlRLY2bzSJFGpaSRgiqOZJOAP1q4G5W7qbPs4rVcEoMuw+dzqzfry8gO1AbylKUApSlAKUpQClKUApSlAKUpQClKUApSlAKUpQClKUApSlAK+ZEBBBAIIwQdQQeYNfVKArD4p+Gsmz5GmgVns2OQdWMOflfrjsx9Drzj2KMsQqgsxOAAMkk8gAOZq7d38D/lb+lQ94Q/8Ar5vRv6mgMjwU8OGtf7ddpwzMuIo2GsSnmzZ5Ow0xzUZzqSFl6lKAUpSgFKUoBSlKAUpSgFKUo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daf.unb.br/images/agenda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65385"/>
            <a:ext cx="2399065" cy="257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5536" y="3933056"/>
            <a:ext cx="855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AGENDE SUA APRESENTAÇÃO COM O JOUBERT O QUANTO ANTES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5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836712"/>
            <a:ext cx="509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Vamos simular ou emular um computador simples !!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395536" y="1876182"/>
            <a:ext cx="230425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CPU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783106" y="1691516"/>
            <a:ext cx="1741222" cy="1305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</a:t>
            </a:r>
          </a:p>
          <a:p>
            <a:pPr algn="ctr"/>
            <a:r>
              <a:rPr lang="pt-BR" dirty="0"/>
              <a:t>//programas</a:t>
            </a:r>
          </a:p>
          <a:p>
            <a:pPr algn="ctr"/>
            <a:r>
              <a:rPr lang="pt-BR" dirty="0"/>
              <a:t>//instruções</a:t>
            </a:r>
          </a:p>
          <a:p>
            <a:pPr algn="ctr"/>
            <a:r>
              <a:rPr lang="pt-BR" dirty="0"/>
              <a:t>//dados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395536" y="3212976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PC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1115616" y="3212976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907704" y="3215478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77489" y="3231043"/>
            <a:ext cx="7116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MBR</a:t>
            </a:r>
          </a:p>
        </p:txBody>
      </p:sp>
      <p:cxnSp>
        <p:nvCxnSpPr>
          <p:cNvPr id="14" name="Conector reto 13"/>
          <p:cNvCxnSpPr>
            <a:stCxn id="3" idx="2"/>
            <a:endCxn id="8" idx="0"/>
          </p:cNvCxnSpPr>
          <p:nvPr/>
        </p:nvCxnSpPr>
        <p:spPr>
          <a:xfrm flipH="1">
            <a:off x="647564" y="2812286"/>
            <a:ext cx="900100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3" idx="2"/>
            <a:endCxn id="9" idx="0"/>
          </p:cNvCxnSpPr>
          <p:nvPr/>
        </p:nvCxnSpPr>
        <p:spPr>
          <a:xfrm flipH="1">
            <a:off x="1367644" y="2812286"/>
            <a:ext cx="180020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3" idx="2"/>
            <a:endCxn id="11" idx="0"/>
          </p:cNvCxnSpPr>
          <p:nvPr/>
        </p:nvCxnSpPr>
        <p:spPr>
          <a:xfrm>
            <a:off x="1547664" y="2812286"/>
            <a:ext cx="756084" cy="40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3" idx="2"/>
            <a:endCxn id="12" idx="0"/>
          </p:cNvCxnSpPr>
          <p:nvPr/>
        </p:nvCxnSpPr>
        <p:spPr>
          <a:xfrm>
            <a:off x="1547664" y="2812286"/>
            <a:ext cx="1685673" cy="418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3" idx="3"/>
            <a:endCxn id="5" idx="1"/>
          </p:cNvCxnSpPr>
          <p:nvPr/>
        </p:nvCxnSpPr>
        <p:spPr>
          <a:xfrm>
            <a:off x="2699792" y="2344234"/>
            <a:ext cx="30833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4422569" y="5373216"/>
            <a:ext cx="4084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Vamos aos detalhes!!!!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716288" y="3212976"/>
            <a:ext cx="52516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IBR</a:t>
            </a:r>
          </a:p>
        </p:txBody>
      </p:sp>
      <p:cxnSp>
        <p:nvCxnSpPr>
          <p:cNvPr id="33" name="Conector reto 32"/>
          <p:cNvCxnSpPr>
            <a:stCxn id="3" idx="2"/>
            <a:endCxn id="31" idx="0"/>
          </p:cNvCxnSpPr>
          <p:nvPr/>
        </p:nvCxnSpPr>
        <p:spPr>
          <a:xfrm>
            <a:off x="1547664" y="2812286"/>
            <a:ext cx="2431205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6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84" y="221378"/>
            <a:ext cx="8076835" cy="614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 rot="16200000">
            <a:off x="-2047676" y="3003603"/>
            <a:ext cx="52649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USE ALGUNS REGISTRADORES</a:t>
            </a:r>
          </a:p>
        </p:txBody>
      </p:sp>
    </p:spTree>
    <p:extLst>
      <p:ext uri="{BB962C8B-B14F-4D97-AF65-F5344CB8AC3E}">
        <p14:creationId xmlns:p14="http://schemas.microsoft.com/office/powerpoint/2010/main" val="285886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51520" y="1930123"/>
            <a:ext cx="230425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CPU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251520" y="3266917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PC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71600" y="3266917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IR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1763688" y="3269419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2733473" y="3284984"/>
            <a:ext cx="7116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MBR</a:t>
            </a:r>
          </a:p>
        </p:txBody>
      </p:sp>
      <p:cxnSp>
        <p:nvCxnSpPr>
          <p:cNvPr id="7" name="Conector reto 6"/>
          <p:cNvCxnSpPr>
            <a:stCxn id="2" idx="2"/>
            <a:endCxn id="3" idx="0"/>
          </p:cNvCxnSpPr>
          <p:nvPr/>
        </p:nvCxnSpPr>
        <p:spPr>
          <a:xfrm flipH="1">
            <a:off x="503548" y="2866227"/>
            <a:ext cx="900100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2" idx="2"/>
            <a:endCxn id="4" idx="0"/>
          </p:cNvCxnSpPr>
          <p:nvPr/>
        </p:nvCxnSpPr>
        <p:spPr>
          <a:xfrm flipH="1">
            <a:off x="1223628" y="2866227"/>
            <a:ext cx="180020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2" idx="2"/>
            <a:endCxn id="5" idx="0"/>
          </p:cNvCxnSpPr>
          <p:nvPr/>
        </p:nvCxnSpPr>
        <p:spPr>
          <a:xfrm>
            <a:off x="1403648" y="2866227"/>
            <a:ext cx="756084" cy="40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2" idx="2"/>
            <a:endCxn id="6" idx="0"/>
          </p:cNvCxnSpPr>
          <p:nvPr/>
        </p:nvCxnSpPr>
        <p:spPr>
          <a:xfrm>
            <a:off x="1403648" y="2866227"/>
            <a:ext cx="1685673" cy="418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3572272" y="3266917"/>
            <a:ext cx="52516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IBR</a:t>
            </a:r>
          </a:p>
        </p:txBody>
      </p:sp>
      <p:cxnSp>
        <p:nvCxnSpPr>
          <p:cNvPr id="12" name="Conector reto 11"/>
          <p:cNvCxnSpPr>
            <a:stCxn id="2" idx="2"/>
            <a:endCxn id="11" idx="0"/>
          </p:cNvCxnSpPr>
          <p:nvPr/>
        </p:nvCxnSpPr>
        <p:spPr>
          <a:xfrm>
            <a:off x="1403648" y="2866227"/>
            <a:ext cx="2431205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4322630" y="205729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Contador de Programa (PC) mantém endereço da próxima instrução a buscar.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Processador busca instrução do local de memória apontado pelo PC.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Incrementar PC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Instrução carregada no Registrador de Instrução – somente o </a:t>
            </a:r>
            <a:r>
              <a:rPr lang="pt-BR" dirty="0" err="1"/>
              <a:t>opcode</a:t>
            </a:r>
            <a:r>
              <a:rPr lang="pt-BR" dirty="0"/>
              <a:t> (IR).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Processador interpreta instrução e realiza ações exigidas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Volta ao passo 1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19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467544" y="2632266"/>
            <a:ext cx="1741222" cy="1305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</a:t>
            </a:r>
          </a:p>
          <a:p>
            <a:pPr algn="ctr"/>
            <a:r>
              <a:rPr lang="pt-BR" dirty="0"/>
              <a:t>//dados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272408" y="476672"/>
            <a:ext cx="1587624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 vetor de </a:t>
            </a:r>
            <a:r>
              <a:rPr lang="pt-BR" dirty="0" err="1"/>
              <a:t>strings</a:t>
            </a:r>
            <a:r>
              <a:rPr lang="pt-BR" dirty="0"/>
              <a:t>, representando dados!!!</a:t>
            </a:r>
          </a:p>
        </p:txBody>
      </p:sp>
      <p:sp>
        <p:nvSpPr>
          <p:cNvPr id="4" name="Chave esquerda 3"/>
          <p:cNvSpPr/>
          <p:nvPr/>
        </p:nvSpPr>
        <p:spPr>
          <a:xfrm>
            <a:off x="2411760" y="260648"/>
            <a:ext cx="572616" cy="6048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88632" y="476672"/>
            <a:ext cx="1587624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 vetor de </a:t>
            </a:r>
            <a:r>
              <a:rPr lang="pt-BR" dirty="0" err="1"/>
              <a:t>strings</a:t>
            </a:r>
            <a:r>
              <a:rPr lang="pt-BR" dirty="0"/>
              <a:t>, representando o </a:t>
            </a:r>
            <a:r>
              <a:rPr lang="pt-BR" dirty="0" err="1"/>
              <a:t>opcode</a:t>
            </a:r>
            <a:r>
              <a:rPr lang="pt-BR" dirty="0"/>
              <a:t> da </a:t>
            </a:r>
            <a:r>
              <a:rPr lang="pt-BR" dirty="0" err="1"/>
              <a:t>instrucao</a:t>
            </a:r>
            <a:r>
              <a:rPr lang="pt-BR" dirty="0"/>
              <a:t> + </a:t>
            </a:r>
            <a:r>
              <a:rPr lang="pt-BR" dirty="0" err="1"/>
              <a:t>endereco</a:t>
            </a:r>
            <a:r>
              <a:rPr lang="pt-BR" dirty="0"/>
              <a:t> em memoria dos operandos!!!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51520" y="476672"/>
            <a:ext cx="231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Simulando 1 programa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563888" y="5229200"/>
            <a:ext cx="3026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GERE ALEATORIAMENTE</a:t>
            </a:r>
          </a:p>
          <a:p>
            <a:r>
              <a:rPr lang="pt-BR" b="1" dirty="0"/>
              <a:t>O QUE FICARÁ NA MEMÓRIA,</a:t>
            </a:r>
          </a:p>
          <a:p>
            <a:endParaRPr lang="pt-BR" b="1" dirty="0"/>
          </a:p>
          <a:p>
            <a:r>
              <a:rPr lang="pt-BR" b="1" dirty="0"/>
              <a:t>SIMULANDO UM PROGRAMA</a:t>
            </a:r>
          </a:p>
          <a:p>
            <a:r>
              <a:rPr lang="pt-BR" b="1" dirty="0"/>
              <a:t>QUALQUER !!!!</a:t>
            </a:r>
          </a:p>
        </p:txBody>
      </p:sp>
    </p:spTree>
    <p:extLst>
      <p:ext uri="{BB962C8B-B14F-4D97-AF65-F5344CB8AC3E}">
        <p14:creationId xmlns:p14="http://schemas.microsoft.com/office/powerpoint/2010/main" val="373497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31640" y="1772816"/>
            <a:ext cx="64089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Opcode</a:t>
            </a:r>
            <a:r>
              <a:rPr lang="pt-BR" dirty="0"/>
              <a:t> das instruções:</a:t>
            </a:r>
          </a:p>
          <a:p>
            <a:r>
              <a:rPr lang="pt-BR" dirty="0"/>
              <a:t>0: imprime conteúdo do MAR</a:t>
            </a:r>
          </a:p>
          <a:p>
            <a:r>
              <a:rPr lang="pt-BR" dirty="0"/>
              <a:t>1: busca conteúdo</a:t>
            </a:r>
          </a:p>
          <a:p>
            <a:r>
              <a:rPr lang="pt-BR" dirty="0"/>
              <a:t>2: busca conteúdo e concatena com conteúdo armazenado no MQ</a:t>
            </a:r>
          </a:p>
          <a:p>
            <a:r>
              <a:rPr lang="pt-BR" dirty="0"/>
              <a:t>3: armazena conteúdo MQ no endereço MAR</a:t>
            </a:r>
          </a:p>
          <a:p>
            <a:r>
              <a:rPr lang="pt-BR" dirty="0"/>
              <a:t>4: etc....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619672" y="4695527"/>
            <a:ext cx="6554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PODE SER QUALQUER CONJUNTO DE INSTRUÇÕES</a:t>
            </a:r>
          </a:p>
        </p:txBody>
      </p:sp>
    </p:spTree>
    <p:extLst>
      <p:ext uri="{BB962C8B-B14F-4D97-AF65-F5344CB8AC3E}">
        <p14:creationId xmlns:p14="http://schemas.microsoft.com/office/powerpoint/2010/main" val="9661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692696"/>
            <a:ext cx="165618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>
            <a:off x="395536" y="1124744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93850" y="770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65998" y="69513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1:100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-59683" y="32129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95536" y="3212976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95536" y="3573016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43368" y="320368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BCC 266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131840" y="681954"/>
            <a:ext cx="1691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PC=0;</a:t>
            </a:r>
          </a:p>
          <a:p>
            <a:r>
              <a:rPr lang="pt-BR" dirty="0"/>
              <a:t>MBR = BCC 266;</a:t>
            </a:r>
          </a:p>
          <a:p>
            <a:r>
              <a:rPr lang="pt-BR" dirty="0"/>
              <a:t>IR=1;</a:t>
            </a:r>
          </a:p>
          <a:p>
            <a:r>
              <a:rPr lang="pt-BR" dirty="0"/>
              <a:t>MAR=100;</a:t>
            </a:r>
          </a:p>
          <a:p>
            <a:r>
              <a:rPr lang="pt-BR" dirty="0"/>
              <a:t>MQ= BCC266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315993" y="21999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28783" y="716503"/>
            <a:ext cx="2763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PC=1;</a:t>
            </a:r>
          </a:p>
          <a:p>
            <a:r>
              <a:rPr lang="pt-BR" dirty="0"/>
              <a:t>MBR = 13:30, 3ª e 5ª ;</a:t>
            </a:r>
          </a:p>
          <a:p>
            <a:r>
              <a:rPr lang="pt-BR" dirty="0"/>
              <a:t>IR=2;</a:t>
            </a:r>
          </a:p>
          <a:p>
            <a:r>
              <a:rPr lang="pt-BR" dirty="0"/>
              <a:t>MAR=101;</a:t>
            </a:r>
          </a:p>
          <a:p>
            <a:r>
              <a:rPr lang="pt-BR" dirty="0"/>
              <a:t>MQ=BCC266 13:30, 3ª e 5ª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512936" y="25454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04412" y="11154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2:101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395536" y="1484784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93850" y="1140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28508" y="358230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13:30, 3ª e 5ª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395536" y="3951640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5716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865997" y="150957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3:201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177984" y="3103800"/>
            <a:ext cx="2763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PC=2;</a:t>
            </a:r>
          </a:p>
          <a:p>
            <a:r>
              <a:rPr lang="pt-BR" dirty="0"/>
              <a:t>IR=3;</a:t>
            </a:r>
          </a:p>
          <a:p>
            <a:r>
              <a:rPr lang="pt-BR" dirty="0"/>
              <a:t>MAR=201;</a:t>
            </a:r>
          </a:p>
          <a:p>
            <a:r>
              <a:rPr lang="pt-BR" dirty="0"/>
              <a:t>MQ=BCC266 13:30, 3ª e 5ª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362137" y="264184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t2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0507" y="1509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-107246" y="47878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07345" y="4690662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BCC266 13:30, 3ª e 5ª 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839995" y="187890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0:201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82193" y="1878907"/>
            <a:ext cx="1669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93850" y="1887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274328" y="3098868"/>
            <a:ext cx="2911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PC=3;</a:t>
            </a:r>
          </a:p>
          <a:p>
            <a:r>
              <a:rPr lang="pt-BR" dirty="0"/>
              <a:t>MBR= BCC266 13:30, 3ª e 5ª </a:t>
            </a:r>
          </a:p>
          <a:p>
            <a:r>
              <a:rPr lang="pt-BR" dirty="0"/>
              <a:t>IR=0;</a:t>
            </a:r>
          </a:p>
          <a:p>
            <a:r>
              <a:rPr lang="pt-BR" dirty="0"/>
              <a:t>MAR=201;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458481" y="26369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14858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504" y="190753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Contador de Programa (PC) mantém endereço da próxima instrução a buscar.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Processador busca instrução do local de memória apontado pelo PC.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Incrementar PC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Instrução carregada no Registrador de Instrução – somente o </a:t>
            </a:r>
            <a:r>
              <a:rPr lang="pt-BR" dirty="0" err="1"/>
              <a:t>opcode</a:t>
            </a:r>
            <a:r>
              <a:rPr lang="pt-BR" dirty="0"/>
              <a:t> (IR).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Processador interpreta instrução e realiza ações exigidas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Volta ao passo 1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Chave direita 2"/>
          <p:cNvSpPr/>
          <p:nvPr/>
        </p:nvSpPr>
        <p:spPr>
          <a:xfrm>
            <a:off x="4572000" y="332656"/>
            <a:ext cx="576064" cy="61206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148064" y="3100608"/>
            <a:ext cx="3584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SUA MÁQUINA EXECUTA OS PASSOS 1-6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 ENQUANTO HOUVER INSTRUÇÃO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7584" y="893549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PROGRAMINHA PRINCIPAL</a:t>
            </a:r>
          </a:p>
        </p:txBody>
      </p:sp>
    </p:spTree>
    <p:extLst>
      <p:ext uri="{BB962C8B-B14F-4D97-AF65-F5344CB8AC3E}">
        <p14:creationId xmlns:p14="http://schemas.microsoft.com/office/powerpoint/2010/main" val="17630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opções para o TP1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Opção 1: construir uma máquina em C++ ou Java, sequencial e que permita executar instruções de diversos tipos. Crie programas para sua máquina. Não exige qualquer novo conhecimento de programação</a:t>
            </a:r>
          </a:p>
          <a:p>
            <a:r>
              <a:rPr lang="pt-BR" dirty="0"/>
              <a:t>Opção 2: construir a máquina da opção 1 com a ajuda do middleware JCL, portanto neste caso a máquina será distribuída. Há necessidade de entender minimamente o JCL, Java, assim como poucos conceitos de HPC (high performance </a:t>
            </a:r>
            <a:r>
              <a:rPr lang="pt-BR" dirty="0" err="1"/>
              <a:t>computing</a:t>
            </a:r>
            <a:r>
              <a:rPr lang="pt-BR" dirty="0"/>
              <a:t>)</a:t>
            </a:r>
          </a:p>
          <a:p>
            <a:r>
              <a:rPr lang="pt-BR" dirty="0"/>
              <a:t>A nota máxima da opção 1 é 8.0</a:t>
            </a:r>
          </a:p>
          <a:p>
            <a:r>
              <a:rPr lang="pt-BR" dirty="0"/>
              <a:t>A nota máxima da opção 2 é 10.0</a:t>
            </a:r>
          </a:p>
        </p:txBody>
      </p:sp>
    </p:spTree>
    <p:extLst>
      <p:ext uri="{BB962C8B-B14F-4D97-AF65-F5344CB8AC3E}">
        <p14:creationId xmlns:p14="http://schemas.microsoft.com/office/powerpoint/2010/main" val="2038787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507</Words>
  <Application>Microsoft Office PowerPoint</Application>
  <PresentationFormat>Apresentação na tela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2 opções para o TP1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joubert</dc:creator>
  <cp:lastModifiedBy>Joubert</cp:lastModifiedBy>
  <cp:revision>24</cp:revision>
  <dcterms:created xsi:type="dcterms:W3CDTF">2011-03-29T10:39:32Z</dcterms:created>
  <dcterms:modified xsi:type="dcterms:W3CDTF">2017-09-25T20:57:55Z</dcterms:modified>
</cp:coreProperties>
</file>