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<Relationship Id="rId3" Type="http://schemas.openxmlformats.org/officeDocument/2006/relationships/extended-properties" Target="docProps/app.xml"/>
 <Relationship Id="rId2" Type="http://schemas.openxmlformats.org/package/2006/relationships/metadata/core-properties" Target="docProps/core.xml"/>
 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9144000" cy="6858000" type="screen4x3"/>
  <p:notesSz cx="6858000" cy="9144000"/>
</p:presentation>
</file>

<file path=ppt/_rels/presentation.xml.rels><?xml version="1.0" encoding="UTF-8" standalone="yes"?>
<Relationships xmlns="http://schemas.openxmlformats.org/package/2006/relationships">
 <Relationship Id="rId1" Type="http://schemas.openxmlformats.org/officeDocument/2006/relationships/slideMaster" Target="slideMasters/slideMaster1.xml"/>
 <Relationship Id="rId2" Type="http://schemas.openxmlformats.org/officeDocument/2006/relationships/theme" Target="theme/theme1.xml"/>
 <Relationship Id="rId3" Type="http://schemas.openxmlformats.org/officeDocument/2006/relationships/slide" Target="slides/slide1.xml"/>
</Relationships>

</file>

<file path=ppt/slideLayouts/_rels/slideLayout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1.xml"/>
 <Relationship Id="rId2" Type="http://schemas.openxmlformats.org/officeDocument/2006/relationships/slideLayout" Target="../slideLayouts/slideLayout2.xml"/>
 <Relationship Id="rId3" Type="http://schemas.openxmlformats.org/officeDocument/2006/relationships/slideLayout" Target="../slideLayouts/slideLayout3.xml"/>
 <Relationship Id="rId4" Type="http://schemas.openxmlformats.org/officeDocument/2006/relationships/slideLayout" Target="../slideLayouts/slideLayout4.xml"/>
 <Relationship Id="rId5" Type="http://schemas.openxmlformats.org/officeDocument/2006/relationships/slideLayout" Target="../slideLayouts/slideLayout5.xml"/>
 <Relationship Id="rId6" Type="http://schemas.openxmlformats.org/officeDocument/2006/relationships/slideLayout" Target="../slideLayouts/slideLayout6.xml"/>
 <Relationship Id="rId7" Type="http://schemas.openxmlformats.org/officeDocument/2006/relationships/slideLayout" Target="../slideLayouts/slideLayout7.xml"/>
 <Relationship Id="rId8" Type="http://schemas.openxmlformats.org/officeDocument/2006/relationships/slideLayout" Target="../slideLayouts/slideLayout8.xml"/>
 <Relationship Id="rId9" Type="http://schemas.openxmlformats.org/officeDocument/2006/relationships/slideLayout" Target="../slideLayouts/slideLayout9.xml"/>
 <Relationship Id="rId10" Type="http://schemas.openxmlformats.org/officeDocument/2006/relationships/slideLayout" Target="../slideLayouts/slideLayout10.xml"/>
 <Relationship Id="rId11" Type="http://schemas.openxmlformats.org/officeDocument/2006/relationships/slideLayout" Target="../slideLayouts/slideLayout11.xml"/>
 <Relationship Id="rId1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 smtClean="0"/>
              <a:t>&lt;#&gt;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oe-20-15-16310-g001-full1.jpg"/>
 <Relationship Id="rId3" Type="http://schemas.openxmlformats.org/officeDocument/2006/relationships/image" Target="../media/logo2.jpg"/>
 <Relationship Id="rId4" Type="http://schemas.openxmlformats.org/officeDocument/2006/relationships/hyperlink" Target="  https://www.osapublishing.org/oe/abstract.cfm?uri=oe-20-15-16310" TargetMode="External"/>
 <Relationship Id="rId5" Type="http://schemas.openxmlformats.org/officeDocument/2006/relationships/hyperlink" Target="https://www.osapublishing.org/submitFeedback.cfm?uri{equals}oe-20-15-16310{amp}type{equals}copyright" TargetMode="Externa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OSA Image" descr="OSA 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285750" y="285750"/>
            <a:ext cx="8572500" cy="3200400"/>
          </a:xfrm>
          <a:prstGeom prst="rect">
            <a:avLst/>
          </a:prstGeom>
        </p:spPr>
      </p:pic>
      <p:pic>
        <p:nvPicPr>
          <p:cNvPr id="2" name="OSA logo" descr="OSA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543800" y="5972175"/>
            <a:ext cx="1214438" cy="566738"/>
          </a:xfrm>
          <a:prstGeom prst="rect">
            <a:avLst/>
          </a:prstGeom>
        </p:spPr>
      </p:pic>
      <p:sp>
        <p:nvSpPr>
          <p:cNvPr id="3" name=""/>
          <p:cNvSpPr txBox="1"/>
          <p:nvPr/>
        </p:nvSpPr>
        <p:spPr>
          <a:xfrm rot="0">
            <a:off x="381000" y="3486150"/>
            <a:ext cx="7143750" cy="952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true" i="false" strike="noStrike" sz="1200" u="none">
                <a:solidFill>
                  <a:srgbClr val="000000"/>
                </a:solidFill>
                <a:latin typeface="Calibri"/>
              </a:rPr>
              <a:t><![CDATA[Fig. 1
]]></a:t>
            </a:r>
            <a:r>
              <a:rPr b="true" i="false" strike="noStrike" sz="1000" u="none">
                <a:solidFill>
                  <a:srgbClr val="000000"/>
                </a:solidFill>
                <a:latin typeface="Calibri"/>
              </a:rPr>
              <a:t><![CDATA[Citation
]]></a:t>
            </a:r>
            <a:r>
              <a:rPr b="false" i="false" strike="noStrike" sz="1000" u="none">
                <a:solidFill>
                  <a:srgbClr val="000000"/>
                </a:solidFill>
                <a:latin typeface="Calibri"/>
              </a:rPr>
              <a:t><![CDATA[Kenneth MacCabe, Kalyani Krishnamurthy, Amarpreet Chawla, Daniel Marks, Ehsan Samei, David Brady, "Pencil beam coded aperture x-ray scatter imaging," Opt. Express ]]></a:t>
            </a:r>
            <a:r>
              <a:rPr b="true" i="false" strike="noStrike" sz="1000" u="none">
                <a:solidFill>
                  <a:srgbClr val="000000"/>
                </a:solidFill>
                <a:latin typeface="Calibri"/>
              </a:rPr>
              <a:t><![CDATA[ 20, ]]></a:t>
            </a:r>
            <a:r>
              <a:rPr b="false" i="false" strike="noStrike" sz="1000" u="none">
                <a:solidFill>
                  <a:srgbClr val="000000"/>
                </a:solidFill>
                <a:latin typeface="Calibri"/>
              </a:rPr>
              <a:t><![CDATA[ 16310-16320 (2012); 
]]></a:t>
            </a:r>
            <a:r>
              <a:rPr b="false" i="false" strike="noStrike" sz="1000" u="none">
                <a:solidFill>
                  <a:srgbClr val="000000"/>
                </a:solidFill>
                <a:latin typeface="Calibri"/>
                <a:hlinkClick r:id="rId4" tooltip="oe-20-15-16310"/>
              </a:rPr>
              <a:t><![CDATA[ https://www.osapublishing.org/oe/abstract.cfm?uri=oe-20-15-16310]]></a:t>
            </a:r>
          </a:p>
        </p:txBody>
      </p:sp>
      <p:sp>
        <p:nvSpPr>
          <p:cNvPr id="4" name=""/>
          <p:cNvSpPr txBox="1"/>
          <p:nvPr/>
        </p:nvSpPr>
        <p:spPr>
          <a:xfrm rot="0">
            <a:off x="285750" y="6219825"/>
            <a:ext cx="7143750" cy="190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000" u="none">
                <a:solidFill>
                  <a:srgbClr val="000000"/>
                </a:solidFill>
                <a:latin typeface="Calibri"/>
              </a:rPr>
              <a:t><![CDATA[Image © 2012 Optical Society of America and may be used for noncommercial purposes only. ]]></a:t>
            </a:r>
            <a:r>
              <a:rPr b="false" i="false" strike="noStrike" sz="900" u="none">
                <a:solidFill>
                  <a:srgbClr val="000000"/>
                </a:solidFill>
                <a:latin typeface="Calibri"/>
              </a:rPr>
              <a:t><![CDATA[ Report a ]]></a:t>
            </a:r>
            <a:r>
              <a:rPr b="false" i="false" strike="noStrike" sz="1000" u="none">
                <a:solidFill>
                  <a:srgbClr val="000000"/>
                </a:solidFill>
                <a:latin typeface="Calibri"/>
                <a:hlinkClick r:id="rId5" tooltip="https://www.osapublishing.org/submitFeedback.cfm?uri{equals}oe-20-15-16310{amp}type{equals}copyright"/>
              </a:rPr>
              <a:t><![CDATA[copyright concern regarding this image.]]>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/>
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The Optical Society</dc:creator>
  <cp:lastModifiedBy>The Optical Society</cp:lastModifiedBy>
  <dcterms:created xsi:type="dcterms:W3CDTF">2021-09-01T15:05:55Z</dcterms:created>
  <dcterms:modified xsi:type="dcterms:W3CDTF">2021-09-01T15:05:55Z</dcterms:modified>
  <dc:title>Office 2007 PPTX Document</dc:title>
  <dc:description>Office 2007 PPTX, generated using PHP classes.</dc:description>
  <dc:subject>Office 2007 PPTX Document</dc:subject>
  <cp:keywords>office 2007 openxml php</cp:keywords>
  <cp:category>Result file</cp:category>
</cp:coreProperties>
</file>