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0" r:id="rId4"/>
    <p:sldId id="257" r:id="rId5"/>
    <p:sldId id="268" r:id="rId6"/>
    <p:sldId id="269" r:id="rId7"/>
    <p:sldId id="258" r:id="rId8"/>
    <p:sldId id="259" r:id="rId9"/>
    <p:sldId id="272" r:id="rId10"/>
    <p:sldId id="271" r:id="rId11"/>
    <p:sldId id="260" r:id="rId12"/>
    <p:sldId id="261" r:id="rId13"/>
    <p:sldId id="262" r:id="rId14"/>
    <p:sldId id="263" r:id="rId15"/>
    <p:sldId id="264" r:id="rId16"/>
    <p:sldId id="273" r:id="rId17"/>
    <p:sldId id="275" r:id="rId18"/>
    <p:sldId id="266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5C4E-F025-4AE1-8B3E-7DE6430CC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E65EF-B36E-4696-9FB1-BBC593EAF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A2EE7-559B-4A77-BB1E-C3C85077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9ADF-09C9-4CC1-BB23-C0E3AE193CBF}" type="datetimeFigureOut">
              <a:rPr lang="en-CA" smtClean="0"/>
              <a:t>2018-12-09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40E28-5E76-49F1-A4DE-53AFC05C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79B40-D41E-4F7C-A0EA-11D8584F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38F-3A4C-44DB-9736-6E0F4750EB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865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F3B3-C95A-4DB7-94E0-E2D2EDB3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E0DFE-58ED-4128-92A5-21487A071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23BE5-D3BD-4805-8029-8E8B72CA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9ADF-09C9-4CC1-BB23-C0E3AE193CBF}" type="datetimeFigureOut">
              <a:rPr lang="en-CA" smtClean="0"/>
              <a:t>2018-12-09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BC72F-16FA-4D41-8202-380621A7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A6A91-B4FF-4646-AF29-E39E48BA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38F-3A4C-44DB-9736-6E0F4750EB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19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DAA12-3B49-4780-B379-DDAD06DF6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7EDB5-B3FA-4CA3-98B4-3B7EFA561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BCD69-9659-44F5-89ED-1CBC7DA6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9ADF-09C9-4CC1-BB23-C0E3AE193CBF}" type="datetimeFigureOut">
              <a:rPr lang="en-CA" smtClean="0"/>
              <a:t>2018-12-09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D772B-913C-4BA1-A27C-2F669758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D2B46-599E-4384-9233-06C87594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38F-3A4C-44DB-9736-6E0F4750EB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78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C501-2556-4155-849C-6DC19566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97DFB-EDBB-40F4-A9AF-FC16708F0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8460B-4D14-4937-A41A-E42422FA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9ADF-09C9-4CC1-BB23-C0E3AE193CBF}" type="datetimeFigureOut">
              <a:rPr lang="en-CA" smtClean="0"/>
              <a:t>2018-12-09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3E075-96EB-4A4D-AA15-9549BCCA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8DA82-3B82-4E52-9CE8-3F7B91E1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38F-3A4C-44DB-9736-6E0F4750EB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361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A09A-059E-4241-9002-BBA29739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A23A5-4587-45F0-805A-3CEB4F6FF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9927D-4B00-4EE9-982C-6C2679C94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9ADF-09C9-4CC1-BB23-C0E3AE193CBF}" type="datetimeFigureOut">
              <a:rPr lang="en-CA" smtClean="0"/>
              <a:t>2018-12-09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2E45A-F676-44B4-B9C1-15F11D2C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E8B-4908-4316-A2E6-F0AEECE9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38F-3A4C-44DB-9736-6E0F4750EB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91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5EC3-7060-43F5-B210-4C0535BB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1A792-672D-4537-9C7F-F0AC5B027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66035-4E36-479B-A11F-6CF64D208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49561-2236-45CC-B439-C31D7D25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9ADF-09C9-4CC1-BB23-C0E3AE193CBF}" type="datetimeFigureOut">
              <a:rPr lang="en-CA" smtClean="0"/>
              <a:t>2018-12-09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9FFC-5613-488C-BC0B-FF4F751B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2C96E-2C89-4A33-AF2D-A3CB82B0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38F-3A4C-44DB-9736-6E0F4750EB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533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D6DF-D9C8-42BA-B61A-A7B5F3BD3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318BB-3576-416B-A745-21E4FBDF0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1F2C5-F671-4F30-A9A4-583A56F3B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97550-0C25-4424-8EE1-00F61E1BD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873C1-5786-4B17-A245-C7386C2FE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58CEA1-31EC-4B8C-A4A4-3383929A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9ADF-09C9-4CC1-BB23-C0E3AE193CBF}" type="datetimeFigureOut">
              <a:rPr lang="en-CA" smtClean="0"/>
              <a:t>2018-12-09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4AF72-51ED-41E7-9933-80DA58E8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5588E-748F-467F-8943-6EE10EF2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38F-3A4C-44DB-9736-6E0F4750EB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57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C88E-4188-4652-8885-AFAD31AF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02D4C-8188-4EB8-9BE1-D9E3E91A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9ADF-09C9-4CC1-BB23-C0E3AE193CBF}" type="datetimeFigureOut">
              <a:rPr lang="en-CA" smtClean="0"/>
              <a:t>2018-12-09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1EF40-071A-4482-9636-317FC9D6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B5B2C-6B4C-42DE-997A-D1B7DC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38F-3A4C-44DB-9736-6E0F4750EB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517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6351A-8ACB-4E1C-B1FD-27C78475A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9ADF-09C9-4CC1-BB23-C0E3AE193CBF}" type="datetimeFigureOut">
              <a:rPr lang="en-CA" smtClean="0"/>
              <a:t>2018-12-09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5250C-6C64-4567-9FF1-49528C7A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BA446-5A95-45E7-B4C1-8712A09A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38F-3A4C-44DB-9736-6E0F4750EB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853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9050-66BD-46F7-A22D-1876F02D2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B2D35-FD2F-4796-AAEF-5255F51A5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7FFE9-915F-4C2F-BC88-D7D85BF35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E52BD-6561-47A2-BA9B-07FDB2D7D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9ADF-09C9-4CC1-BB23-C0E3AE193CBF}" type="datetimeFigureOut">
              <a:rPr lang="en-CA" smtClean="0"/>
              <a:t>2018-12-09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3A658-D55F-4161-9EE7-44DFF7A5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E108C-7F0B-4FDF-BB2A-F3A31C5D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38F-3A4C-44DB-9736-6E0F4750EB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677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BCBE-03F1-4944-8AA6-EC15136C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E9700-97A4-4105-A634-11B09A983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E59D7-C9A9-47BC-BF0B-EDEBFE868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26672-94F3-4AD0-88E1-4B1FD5BE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9ADF-09C9-4CC1-BB23-C0E3AE193CBF}" type="datetimeFigureOut">
              <a:rPr lang="en-CA" smtClean="0"/>
              <a:t>2018-12-09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1C0CC-2056-45E8-BEA0-49CFFEDB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49789-CD42-4266-AF08-3F4B0651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D38F-3A4C-44DB-9736-6E0F4750EB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067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0016E-364D-42D7-8F15-3D86CCDC4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A2636-6CF3-4B8A-B51C-4FBB7EBDB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01C0E-FDA9-41A7-9706-7DD3296E7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69ADF-09C9-4CC1-BB23-C0E3AE193CBF}" type="datetimeFigureOut">
              <a:rPr lang="en-CA" smtClean="0"/>
              <a:t>2018-12-09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42752-A33A-4C30-B361-055327239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B9E22-1D19-4437-9842-6C783308F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8D38F-3A4C-44DB-9736-6E0F4750EB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931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DE8B-A349-4993-827B-F2E5F2835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Kickstarter </a:t>
            </a:r>
            <a:br>
              <a:rPr lang="en-CA" dirty="0"/>
            </a:br>
            <a:r>
              <a:rPr lang="en-CA" dirty="0"/>
              <a:t>Data Analysis Report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5D34B-33D1-4E88-9D67-2528CE6BE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 </a:t>
            </a:r>
            <a:r>
              <a:rPr lang="en-CA" dirty="0" err="1"/>
              <a:t>Ansh</a:t>
            </a:r>
            <a:r>
              <a:rPr lang="en-CA" dirty="0"/>
              <a:t> Anand, Chi-Cheong Lui, </a:t>
            </a:r>
            <a:r>
              <a:rPr lang="en-CA" dirty="0" err="1"/>
              <a:t>Sahand</a:t>
            </a:r>
            <a:r>
              <a:rPr lang="en-CA" dirty="0"/>
              <a:t> </a:t>
            </a:r>
            <a:r>
              <a:rPr lang="en-CA" dirty="0" err="1"/>
              <a:t>Saremi</a:t>
            </a:r>
            <a:r>
              <a:rPr lang="en-CA" dirty="0"/>
              <a:t>, Jason Tran, </a:t>
            </a:r>
            <a:r>
              <a:rPr lang="en-CA" dirty="0" err="1"/>
              <a:t>Mahumd</a:t>
            </a:r>
            <a:r>
              <a:rPr lang="en-CA" dirty="0"/>
              <a:t> Iqbal Halim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6B50F-096C-4FBA-B58F-899A60D77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24519">
            <a:off x="373833" y="1262841"/>
            <a:ext cx="3935849" cy="67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8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F7DFF1-6BE3-4D7E-8BB6-DB4D5338D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027" y="356461"/>
            <a:ext cx="11525946" cy="60908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365CE6-F646-4E48-9E2B-5F1EDB79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084" y="821409"/>
            <a:ext cx="3215897" cy="43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24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BC5C4D-CD04-4B2A-8D09-EAEACEAA5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9298" y="157855"/>
            <a:ext cx="7712104" cy="654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4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A6161B-3A4A-4CD4-9EE3-21A123CA1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13" y="-53368"/>
            <a:ext cx="10399362" cy="691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9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8BFBE3-2D8B-464E-9962-805E3B12A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19" y="5171"/>
            <a:ext cx="9005161" cy="685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5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E54963-7CE3-4C30-9E7B-15927808A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213" y="381559"/>
            <a:ext cx="8441573" cy="609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30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389DB5-3E45-4CF4-9032-589ACAC32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498" y="510141"/>
            <a:ext cx="8151901" cy="583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17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00A958-C19B-4D9B-8513-5A97A2D6E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65" y="275094"/>
            <a:ext cx="9608950" cy="630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40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1D07EE-4CC4-431B-8EA2-F5744D7E8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79" y="301287"/>
            <a:ext cx="10833242" cy="625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30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D4D1-50E6-4EF4-9EF3-B97D719E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000" dirty="0"/>
              <a:t>Conclusion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7380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UZ\Desktop\download.jpe">
            <a:extLst>
              <a:ext uri="{FF2B5EF4-FFF2-40B4-BE49-F238E27FC236}">
                <a16:creationId xmlns:a16="http://schemas.microsoft.com/office/drawing/2014/main" id="{7A94E38C-41C8-4351-B1AA-8840E5E8D3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551" y="1909621"/>
            <a:ext cx="4056898" cy="303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39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1CE6-A07B-4DAF-AFB8-80ED17CA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6600" dirty="0"/>
              <a:t>Intro to Kickstarter </a:t>
            </a:r>
          </a:p>
        </p:txBody>
      </p:sp>
    </p:spTree>
    <p:extLst>
      <p:ext uri="{BB962C8B-B14F-4D97-AF65-F5344CB8AC3E}">
        <p14:creationId xmlns:p14="http://schemas.microsoft.com/office/powerpoint/2010/main" val="355792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CDD01-FAA0-4DA3-85D8-5F735C5F6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Video ~ 1 min </a:t>
            </a:r>
          </a:p>
          <a:p>
            <a:r>
              <a:rPr lang="en-CA" dirty="0" err="1"/>
              <a:t>expamles</a:t>
            </a:r>
            <a:r>
              <a:rPr lang="en-CA" dirty="0"/>
              <a:t> of successful projects</a:t>
            </a:r>
          </a:p>
        </p:txBody>
      </p:sp>
    </p:spTree>
    <p:extLst>
      <p:ext uri="{BB962C8B-B14F-4D97-AF65-F5344CB8AC3E}">
        <p14:creationId xmlns:p14="http://schemas.microsoft.com/office/powerpoint/2010/main" val="384510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81C4-020A-4070-89DB-D4BD82C9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621"/>
          </a:xfrm>
        </p:spPr>
        <p:txBody>
          <a:bodyPr>
            <a:normAutofit/>
          </a:bodyPr>
          <a:lstStyle/>
          <a:p>
            <a:r>
              <a:rPr lang="en-CA" sz="3600" dirty="0"/>
              <a:t>Analyzing Kickstarter Projects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83CEC3-8C53-44A5-BEE4-6BE0E01FE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705" y="1046747"/>
            <a:ext cx="8783054" cy="54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1C0DE7-5B72-4310-832F-450E16A80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221" y="976392"/>
            <a:ext cx="10665194" cy="572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1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8F52F4-D8F3-4728-8AA5-E42E186F6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646" y="356004"/>
            <a:ext cx="10062707" cy="614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4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F8B293-2150-4C2A-B988-7279C25A8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763" y="214889"/>
            <a:ext cx="9324474" cy="642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C201-5847-46A7-BC3F-550E7628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SUBCATEGORIES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D341-E272-4129-A3B0-E985B1D65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MISSING CHARTS! </a:t>
            </a:r>
          </a:p>
        </p:txBody>
      </p:sp>
    </p:spTree>
    <p:extLst>
      <p:ext uri="{BB962C8B-B14F-4D97-AF65-F5344CB8AC3E}">
        <p14:creationId xmlns:p14="http://schemas.microsoft.com/office/powerpoint/2010/main" val="1359097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FB3A-D137-486E-8511-05DED45C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2DB83-8764-4FC8-A2C2-5AD1A8617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Video of a dance project 30 seconds</a:t>
            </a:r>
          </a:p>
        </p:txBody>
      </p:sp>
    </p:spTree>
    <p:extLst>
      <p:ext uri="{BB962C8B-B14F-4D97-AF65-F5344CB8AC3E}">
        <p14:creationId xmlns:p14="http://schemas.microsoft.com/office/powerpoint/2010/main" val="372798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43</Words>
  <Application>Microsoft Office PowerPoint</Application>
  <PresentationFormat>Widescreen</PresentationFormat>
  <Paragraphs>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Kickstarter  Data Analysis Report </vt:lpstr>
      <vt:lpstr>Intro to Kickstarter </vt:lpstr>
      <vt:lpstr>PowerPoint Presentation</vt:lpstr>
      <vt:lpstr>Analyzing Kickstarter Projects </vt:lpstr>
      <vt:lpstr>PowerPoint Presentation</vt:lpstr>
      <vt:lpstr>PowerPoint Presentation</vt:lpstr>
      <vt:lpstr>PowerPoint Presentation</vt:lpstr>
      <vt:lpstr>SUBCATEGORIES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Kickstarter  Data Analysis Report </dc:title>
  <dc:creator>Ali</dc:creator>
  <cp:lastModifiedBy>Ali</cp:lastModifiedBy>
  <cp:revision>8</cp:revision>
  <dcterms:created xsi:type="dcterms:W3CDTF">2018-12-09T19:27:10Z</dcterms:created>
  <dcterms:modified xsi:type="dcterms:W3CDTF">2018-12-10T02:33:18Z</dcterms:modified>
</cp:coreProperties>
</file>